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32"/>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Lst>
  <p:sldSz cx="9144000" cy="5143500" type="screen16x9"/>
  <p:notesSz cx="6858000" cy="9144000"/>
  <p:embeddedFontLst>
    <p:embeddedFont>
      <p:font typeface="Cambria Math" panose="02040503050406030204" pitchFamily="18" charset="0"/>
      <p:regular r:id="rId33"/>
    </p:embeddedFont>
    <p:embeddedFont>
      <p:font typeface="Nunito" panose="020B0604020202020204" charset="0"/>
      <p:regular r:id="rId34"/>
      <p:bold r:id="rId35"/>
      <p:italic r:id="rId36"/>
      <p:boldItalic r:id="rId37"/>
    </p:embeddedFont>
    <p:embeddedFont>
      <p:font typeface="Nunito Sans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81C95-7A57-9327-994D-BA068B9478E5}" v="1" dt="2022-03-11T09:52:49.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6" d="100"/>
          <a:sy n="96" d="100"/>
        </p:scale>
        <p:origin x="10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881C95-7A57-9327-994D-BA068B9478E5}"/>
    <pc:docChg chg="modSld">
      <pc:chgData name="" userId="" providerId="" clId="Web-{29881C95-7A57-9327-994D-BA068B9478E5}" dt="2022-03-11T09:52:49.776" v="0"/>
      <pc:docMkLst>
        <pc:docMk/>
      </pc:docMkLst>
      <pc:sldChg chg="delSp">
        <pc:chgData name="" userId="" providerId="" clId="Web-{29881C95-7A57-9327-994D-BA068B9478E5}" dt="2022-03-11T09:52:49.776" v="0"/>
        <pc:sldMkLst>
          <pc:docMk/>
          <pc:sldMk cId="0" sldId="256"/>
        </pc:sldMkLst>
        <pc:picChg chg="del">
          <ac:chgData name="" userId="" providerId="" clId="Web-{29881C95-7A57-9327-994D-BA068B9478E5}" dt="2022-03-11T09:52:49.776" v="0"/>
          <ac:picMkLst>
            <pc:docMk/>
            <pc:sldMk cId="0" sldId="256"/>
            <ac:picMk id="117" creationId="{00000000-0000-0000-0000-000000000000}"/>
          </ac:picMkLst>
        </pc:picChg>
      </pc:sldChg>
    </pc:docChg>
  </pc:docChgLst>
  <pc:docChgLst>
    <pc:chgData name="M Maxted" userId="b27725dd-023f-4ab2-8e5e-45569c630889" providerId="ADAL" clId="{BA2283C6-F8F0-487B-8A5E-E9516E6E3C9F}"/>
    <pc:docChg chg="custSel delSld modSld">
      <pc:chgData name="M Maxted" userId="b27725dd-023f-4ab2-8e5e-45569c630889" providerId="ADAL" clId="{BA2283C6-F8F0-487B-8A5E-E9516E6E3C9F}" dt="2022-03-11T10:34:08.425" v="305" actId="20577"/>
      <pc:docMkLst>
        <pc:docMk/>
      </pc:docMkLst>
      <pc:sldChg chg="addSp modSp setBg">
        <pc:chgData name="M Maxted" userId="b27725dd-023f-4ab2-8e5e-45569c630889" providerId="ADAL" clId="{BA2283C6-F8F0-487B-8A5E-E9516E6E3C9F}" dt="2022-03-11T10:34:08.425" v="305" actId="20577"/>
        <pc:sldMkLst>
          <pc:docMk/>
          <pc:sldMk cId="0" sldId="256"/>
        </pc:sldMkLst>
        <pc:spChg chg="mod">
          <ac:chgData name="M Maxted" userId="b27725dd-023f-4ab2-8e5e-45569c630889" providerId="ADAL" clId="{BA2283C6-F8F0-487B-8A5E-E9516E6E3C9F}" dt="2022-03-11T10:34:08.425" v="305" actId="20577"/>
          <ac:spMkLst>
            <pc:docMk/>
            <pc:sldMk cId="0" sldId="256"/>
            <ac:spMk id="116" creationId="{00000000-0000-0000-0000-000000000000}"/>
          </ac:spMkLst>
        </pc:spChg>
        <pc:picChg chg="add mod">
          <ac:chgData name="M Maxted" userId="b27725dd-023f-4ab2-8e5e-45569c630889" providerId="ADAL" clId="{BA2283C6-F8F0-487B-8A5E-E9516E6E3C9F}" dt="2022-03-11T10:33:55.574" v="289" actId="1076"/>
          <ac:picMkLst>
            <pc:docMk/>
            <pc:sldMk cId="0" sldId="256"/>
            <ac:picMk id="4" creationId="{1C50A162-F94D-4DB0-BC18-6B8AAF39679A}"/>
          </ac:picMkLst>
        </pc:picChg>
      </pc:sldChg>
      <pc:sldChg chg="modSp">
        <pc:chgData name="M Maxted" userId="b27725dd-023f-4ab2-8e5e-45569c630889" providerId="ADAL" clId="{BA2283C6-F8F0-487B-8A5E-E9516E6E3C9F}" dt="2022-03-11T10:21:43.875" v="3" actId="6549"/>
        <pc:sldMkLst>
          <pc:docMk/>
          <pc:sldMk cId="766086271" sldId="264"/>
        </pc:sldMkLst>
        <pc:spChg chg="mod">
          <ac:chgData name="M Maxted" userId="b27725dd-023f-4ab2-8e5e-45569c630889" providerId="ADAL" clId="{BA2283C6-F8F0-487B-8A5E-E9516E6E3C9F}" dt="2022-03-11T10:21:43.875" v="3" actId="6549"/>
          <ac:spMkLst>
            <pc:docMk/>
            <pc:sldMk cId="766086271" sldId="264"/>
            <ac:spMk id="3" creationId="{70E6D414-8B7F-4F09-9DB4-77ED9812EC3A}"/>
          </ac:spMkLst>
        </pc:spChg>
      </pc:sldChg>
      <pc:sldChg chg="modSp modAnim">
        <pc:chgData name="M Maxted" userId="b27725dd-023f-4ab2-8e5e-45569c630889" providerId="ADAL" clId="{BA2283C6-F8F0-487B-8A5E-E9516E6E3C9F}" dt="2022-03-11T10:25:12.571" v="4" actId="6549"/>
        <pc:sldMkLst>
          <pc:docMk/>
          <pc:sldMk cId="2681730264" sldId="281"/>
        </pc:sldMkLst>
        <pc:spChg chg="mod">
          <ac:chgData name="M Maxted" userId="b27725dd-023f-4ab2-8e5e-45569c630889" providerId="ADAL" clId="{BA2283C6-F8F0-487B-8A5E-E9516E6E3C9F}" dt="2022-03-11T10:25:12.571" v="4" actId="6549"/>
          <ac:spMkLst>
            <pc:docMk/>
            <pc:sldMk cId="2681730264" sldId="281"/>
            <ac:spMk id="3" creationId="{85A2505B-3844-4AD7-B2E2-D185A589BEE8}"/>
          </ac:spMkLst>
        </pc:spChg>
      </pc:sldChg>
      <pc:sldChg chg="modSp modAnim">
        <pc:chgData name="M Maxted" userId="b27725dd-023f-4ab2-8e5e-45569c630889" providerId="ADAL" clId="{BA2283C6-F8F0-487B-8A5E-E9516E6E3C9F}" dt="2022-03-11T10:29:33.028" v="87" actId="20577"/>
        <pc:sldMkLst>
          <pc:docMk/>
          <pc:sldMk cId="1189007070" sldId="282"/>
        </pc:sldMkLst>
        <pc:spChg chg="mod">
          <ac:chgData name="M Maxted" userId="b27725dd-023f-4ab2-8e5e-45569c630889" providerId="ADAL" clId="{BA2283C6-F8F0-487B-8A5E-E9516E6E3C9F}" dt="2022-03-11T10:29:33.028" v="87" actId="20577"/>
          <ac:spMkLst>
            <pc:docMk/>
            <pc:sldMk cId="1189007070" sldId="282"/>
            <ac:spMk id="3" creationId="{C18DEC1D-D834-4F62-AE38-1883A34C3F3E}"/>
          </ac:spMkLst>
        </pc:spChg>
      </pc:sldChg>
      <pc:sldChg chg="del">
        <pc:chgData name="M Maxted" userId="b27725dd-023f-4ab2-8e5e-45569c630889" providerId="ADAL" clId="{BA2283C6-F8F0-487B-8A5E-E9516E6E3C9F}" dt="2022-03-11T10:29:47.398" v="88" actId="2696"/>
        <pc:sldMkLst>
          <pc:docMk/>
          <pc:sldMk cId="1354907036" sldId="284"/>
        </pc:sldMkLst>
      </pc:sldChg>
      <pc:sldChg chg="del">
        <pc:chgData name="M Maxted" userId="b27725dd-023f-4ab2-8e5e-45569c630889" providerId="ADAL" clId="{BA2283C6-F8F0-487B-8A5E-E9516E6E3C9F}" dt="2022-03-11T10:29:57.330" v="89" actId="2696"/>
        <pc:sldMkLst>
          <pc:docMk/>
          <pc:sldMk cId="514345142" sldId="285"/>
        </pc:sldMkLst>
      </pc:sldChg>
      <pc:sldChg chg="modSp">
        <pc:chgData name="M Maxted" userId="b27725dd-023f-4ab2-8e5e-45569c630889" providerId="ADAL" clId="{BA2283C6-F8F0-487B-8A5E-E9516E6E3C9F}" dt="2022-03-11T10:31:26.130" v="277" actId="6549"/>
        <pc:sldMkLst>
          <pc:docMk/>
          <pc:sldMk cId="1643563159" sldId="286"/>
        </pc:sldMkLst>
        <pc:spChg chg="mod">
          <ac:chgData name="M Maxted" userId="b27725dd-023f-4ab2-8e5e-45569c630889" providerId="ADAL" clId="{BA2283C6-F8F0-487B-8A5E-E9516E6E3C9F}" dt="2022-03-11T10:31:26.130" v="277" actId="6549"/>
          <ac:spMkLst>
            <pc:docMk/>
            <pc:sldMk cId="1643563159" sldId="286"/>
            <ac:spMk id="3" creationId="{EF885CE1-F1C1-4B6B-BC2E-4740DBED53F3}"/>
          </ac:spMkLst>
        </pc:spChg>
      </pc:sldChg>
      <pc:sldChg chg="del">
        <pc:chgData name="M Maxted" userId="b27725dd-023f-4ab2-8e5e-45569c630889" providerId="ADAL" clId="{BA2283C6-F8F0-487B-8A5E-E9516E6E3C9F}" dt="2022-03-11T10:31:43.239" v="279" actId="2696"/>
        <pc:sldMkLst>
          <pc:docMk/>
          <pc:sldMk cId="1977251790" sldId="287"/>
        </pc:sldMkLst>
      </pc:sldChg>
      <pc:sldChg chg="del">
        <pc:chgData name="M Maxted" userId="b27725dd-023f-4ab2-8e5e-45569c630889" providerId="ADAL" clId="{BA2283C6-F8F0-487B-8A5E-E9516E6E3C9F}" dt="2022-03-11T10:31:37.219" v="278" actId="2696"/>
        <pc:sldMkLst>
          <pc:docMk/>
          <pc:sldMk cId="72648207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 Id="rId4" Type="http://schemas.openxmlformats.org/officeDocument/2006/relationships/hyperlink" Target="https://www.bbc.co.uk/bitesize/levels/zbr9wm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and </a:t>
            </a:r>
            <a:r>
              <a:rPr lang="en-US" sz="4000" dirty="0" err="1">
                <a:solidFill>
                  <a:schemeClr val="bg1"/>
                </a:solidFill>
                <a:latin typeface="+mj-lt"/>
                <a:ea typeface="Arial"/>
                <a:cs typeface="Arial"/>
                <a:sym typeface="Arial"/>
              </a:rPr>
              <a:t>Carers</a:t>
            </a:r>
            <a:br>
              <a:rPr lang="en-US" sz="4000">
                <a:solidFill>
                  <a:schemeClr val="bg1"/>
                </a:solidFill>
                <a:latin typeface="+mj-lt"/>
                <a:ea typeface="Arial"/>
                <a:cs typeface="Arial"/>
                <a:sym typeface="Arial"/>
              </a:rPr>
            </a:br>
            <a:r>
              <a:rPr lang="en-US" sz="4000">
                <a:solidFill>
                  <a:schemeClr val="bg1"/>
                </a:solidFill>
                <a:latin typeface="+mj-lt"/>
                <a:ea typeface="Arial"/>
                <a:cs typeface="Arial"/>
                <a:sym typeface="Arial"/>
              </a:rPr>
              <a:t>15</a:t>
            </a:r>
            <a:r>
              <a:rPr lang="en-US" sz="4000" baseline="30000">
                <a:solidFill>
                  <a:schemeClr val="bg1"/>
                </a:solidFill>
                <a:latin typeface="+mj-lt"/>
                <a:ea typeface="Arial"/>
                <a:cs typeface="Arial"/>
                <a:sym typeface="Arial"/>
              </a:rPr>
              <a:t>th</a:t>
            </a:r>
            <a:r>
              <a:rPr lang="en-US" sz="4000">
                <a:solidFill>
                  <a:schemeClr val="bg1"/>
                </a:solidFill>
                <a:latin typeface="+mj-lt"/>
                <a:ea typeface="Arial"/>
                <a:cs typeface="Arial"/>
                <a:sym typeface="Arial"/>
              </a:rPr>
              <a:t> March 2022</a:t>
            </a:r>
            <a:endParaRPr sz="3800" dirty="0">
              <a:solidFill>
                <a:schemeClr val="bg1"/>
              </a:solidFill>
              <a:latin typeface="+mj-lt"/>
              <a:ea typeface="Nunito Sans Light"/>
              <a:cs typeface="Nunito Sans Light"/>
              <a:sym typeface="Nunito Sans Light"/>
            </a:endParaRPr>
          </a:p>
        </p:txBody>
      </p:sp>
      <p:pic>
        <p:nvPicPr>
          <p:cNvPr id="4" name="Picture 3">
            <a:extLst>
              <a:ext uri="{FF2B5EF4-FFF2-40B4-BE49-F238E27FC236}">
                <a16:creationId xmlns:a16="http://schemas.microsoft.com/office/drawing/2014/main" id="{1C50A162-F94D-4DB0-BC18-6B8AAF39679A}"/>
              </a:ext>
            </a:extLst>
          </p:cNvPr>
          <p:cNvPicPr/>
          <p:nvPr/>
        </p:nvPicPr>
        <p:blipFill>
          <a:blip r:embed="rId3"/>
          <a:stretch>
            <a:fillRect/>
          </a:stretch>
        </p:blipFill>
        <p:spPr>
          <a:xfrm>
            <a:off x="547577" y="725575"/>
            <a:ext cx="7555865" cy="1434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maths</a:t>
            </a:r>
            <a:r>
              <a:rPr lang="en-US" dirty="0"/>
              <a:t> at home, there are lots of good websites with free Year 6 revision resources. Start with </a:t>
            </a:r>
            <a:r>
              <a:rPr lang="en-US" dirty="0">
                <a:hlinkClick r:id="rId2"/>
              </a:rPr>
              <a:t>thirdspacelearning.com/blog/category/for-parents/</a:t>
            </a:r>
            <a:r>
              <a:rPr lang="en-US" dirty="0"/>
              <a:t> or register free for the Third Space Learning Maths Hub (</a:t>
            </a:r>
            <a:r>
              <a:rPr lang="en-US" dirty="0">
                <a:hlinkClick r:id="rId3"/>
              </a:rPr>
              <a:t>mathshub.thirdspacelearning.com</a:t>
            </a:r>
            <a:r>
              <a:rPr lang="en-US" dirty="0"/>
              <a:t>)</a:t>
            </a:r>
          </a:p>
          <a:p>
            <a:r>
              <a:rPr lang="en-US" dirty="0"/>
              <a:t>BBC Bitesize: </a:t>
            </a:r>
            <a:r>
              <a:rPr lang="en-US" dirty="0">
                <a:hlinkClick r:id="rId4"/>
              </a:rPr>
              <a:t>https://www.bbc.co.uk/bitesize/levels/zbr9wmn</a:t>
            </a:r>
            <a:endParaRPr lang="en-US" dirty="0"/>
          </a:p>
          <a:p>
            <a:r>
              <a:rPr lang="en-US" dirty="0" err="1"/>
              <a:t>Youtube</a:t>
            </a:r>
            <a:r>
              <a:rPr lang="en-US" dirty="0"/>
              <a:t> videos for methods if you are not sure as a parent.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Do your homework to the best of your ability – this is always focused on consolidating skills you have learnt in the classroom.</a:t>
            </a:r>
          </a:p>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0BA3A5E9B651478AD07BD1B90F6881" ma:contentTypeVersion="13" ma:contentTypeDescription="Create a new document." ma:contentTypeScope="" ma:versionID="c62fb068da354926cf91c3fa056f609a">
  <xsd:schema xmlns:xsd="http://www.w3.org/2001/XMLSchema" xmlns:xs="http://www.w3.org/2001/XMLSchema" xmlns:p="http://schemas.microsoft.com/office/2006/metadata/properties" xmlns:ns3="e0336f35-97c6-48bf-ac6d-74967bfd0e09" xmlns:ns4="2ca6357a-6f5b-40b4-9174-fac06549e480" targetNamespace="http://schemas.microsoft.com/office/2006/metadata/properties" ma:root="true" ma:fieldsID="b063a24a9ab296405dce3b1da14d2b81" ns3:_="" ns4:_="">
    <xsd:import namespace="e0336f35-97c6-48bf-ac6d-74967bfd0e09"/>
    <xsd:import namespace="2ca6357a-6f5b-40b4-9174-fac06549e4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36f35-97c6-48bf-ac6d-74967bfd0e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a6357a-6f5b-40b4-9174-fac06549e4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04482A-FA30-4493-92A3-D7E70CC5E25A}">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2ca6357a-6f5b-40b4-9174-fac06549e480"/>
    <ds:schemaRef ds:uri="e0336f35-97c6-48bf-ac6d-74967bfd0e09"/>
  </ds:schemaRefs>
</ds:datastoreItem>
</file>

<file path=customXml/itemProps2.xml><?xml version="1.0" encoding="utf-8"?>
<ds:datastoreItem xmlns:ds="http://schemas.openxmlformats.org/officeDocument/2006/customXml" ds:itemID="{064BD4C2-893A-4D92-ADDA-11D9F4FF6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36f35-97c6-48bf-ac6d-74967bfd0e09"/>
    <ds:schemaRef ds:uri="2ca6357a-6f5b-40b4-9174-fac06549e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23CE0-4C20-4E6C-BE9A-19EDF15C59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578</TotalTime>
  <Words>2875</Words>
  <Application>Microsoft Office PowerPoint</Application>
  <PresentationFormat>On-screen Show (16:9)</PresentationFormat>
  <Paragraphs>268</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Nunito Sans SemiBold</vt:lpstr>
      <vt:lpstr>Wingdings</vt:lpstr>
      <vt:lpstr>Nunito</vt:lpstr>
      <vt:lpstr>Arial</vt:lpstr>
      <vt:lpstr>Cambria Math</vt:lpstr>
      <vt:lpstr>Nunito Sans Light</vt:lpstr>
      <vt:lpstr>TSL</vt:lpstr>
      <vt:lpstr>  Year 6 SATs 2022 Presentation for Parents and Carers 15th March 2022</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Mairead Maxted</dc:creator>
  <cp:lastModifiedBy>M Maxted</cp:lastModifiedBy>
  <cp:revision>16</cp:revision>
  <dcterms:modified xsi:type="dcterms:W3CDTF">2022-03-11T10:34:17Z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0x0101000C0BA3A5E9B651478AD07BD1B90F6881</vt:lpwstr>
  </property>
</Properties>
</file>