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0" r:id="rId4"/>
  </p:sldMasterIdLst>
  <p:notesMasterIdLst>
    <p:notesMasterId r:id="rId6"/>
  </p:notesMasterIdLst>
  <p:handoutMasterIdLst>
    <p:handoutMasterId r:id="rId7"/>
  </p:handoutMasterIdLst>
  <p:sldIdLst>
    <p:sldId id="256" r:id="rId5"/>
  </p:sldIdLst>
  <p:sldSz cx="10691813" cy="15119350"/>
  <p:notesSz cx="9926638" cy="14355763"/>
  <p:defaultTextStyle>
    <a:defPPr rtl="0">
      <a:defRPr lang="en-gb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00CC"/>
    <a:srgbClr val="66FF99"/>
    <a:srgbClr val="7030A0"/>
    <a:srgbClr val="604878"/>
    <a:srgbClr val="4E8542"/>
    <a:srgbClr val="1B587C"/>
    <a:srgbClr val="9F2936"/>
    <a:srgbClr val="FFFF66"/>
    <a:srgbClr val="FFFFFF"/>
    <a:srgbClr val="C1985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3E531DE-1BCB-2839-0EB6-A5008B8A9B3A}" v="232" dt="2021-10-04T11:26:10.626"/>
    <p1510:client id="{AEFF57D3-6EA8-589B-1886-ACF35CF1B47A}" v="1080" dt="2022-07-08T21:03:37.630"/>
    <p1510:client id="{B36E6D0D-7CFE-947B-1790-6D0C7FA931AC}" v="1988" dt="2021-11-08T20:05:55.304"/>
    <p1510:client id="{CD42AEA9-20C1-4156-9F6A-859A63370EB0}" v="326" dt="2021-10-05T14:35:54.71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5000" autoAdjust="0"/>
    <p:restoredTop sz="90881" autoAdjust="0"/>
  </p:normalViewPr>
  <p:slideViewPr>
    <p:cSldViewPr snapToGrid="0">
      <p:cViewPr>
        <p:scale>
          <a:sx n="70" d="100"/>
          <a:sy n="70" d="100"/>
        </p:scale>
        <p:origin x="760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9" d="100"/>
          <a:sy n="89" d="100"/>
        </p:scale>
        <p:origin x="3768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2FF7E4A5-BE29-4708-AF86-E9D132D34810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1543" cy="720281"/>
          </a:xfrm>
          <a:prstGeom prst="rect">
            <a:avLst/>
          </a:prstGeom>
        </p:spPr>
        <p:txBody>
          <a:bodyPr vert="horz" lIns="138751" tIns="69376" rIns="138751" bIns="69376" rtlCol="0"/>
          <a:lstStyle>
            <a:lvl1pPr algn="l">
              <a:defRPr sz="1800"/>
            </a:lvl1pPr>
          </a:lstStyle>
          <a:p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1077991-17B2-4D5B-A7C0-C971CBAEE33D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5622798" y="0"/>
            <a:ext cx="4301543" cy="720281"/>
          </a:xfrm>
          <a:prstGeom prst="rect">
            <a:avLst/>
          </a:prstGeom>
        </p:spPr>
        <p:txBody>
          <a:bodyPr vert="horz" lIns="138751" tIns="69376" rIns="138751" bIns="69376" rtlCol="0"/>
          <a:lstStyle>
            <a:lvl1pPr algn="r">
              <a:defRPr sz="1800"/>
            </a:lvl1pPr>
          </a:lstStyle>
          <a:p>
            <a:fld id="{027C1650-ED94-4113-94B4-F377B1A978EF}" type="datetime1">
              <a:rPr lang="en-GB" smtClean="0"/>
              <a:t>13/07/2022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9396F29-2D19-4CA5-8019-79683B2131FA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13635484"/>
            <a:ext cx="4301543" cy="720280"/>
          </a:xfrm>
          <a:prstGeom prst="rect">
            <a:avLst/>
          </a:prstGeom>
        </p:spPr>
        <p:txBody>
          <a:bodyPr vert="horz" lIns="138751" tIns="69376" rIns="138751" bIns="69376" rtlCol="0" anchor="b"/>
          <a:lstStyle>
            <a:lvl1pPr algn="l">
              <a:defRPr sz="1800"/>
            </a:lvl1pPr>
          </a:lstStyle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23E6F5A-A8B2-4E59-BA00-B6E793DCA42C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5622798" y="13635484"/>
            <a:ext cx="4301543" cy="720280"/>
          </a:xfrm>
          <a:prstGeom prst="rect">
            <a:avLst/>
          </a:prstGeom>
        </p:spPr>
        <p:txBody>
          <a:bodyPr vert="horz" lIns="138751" tIns="69376" rIns="138751" bIns="69376" rtlCol="0" anchor="b"/>
          <a:lstStyle>
            <a:lvl1pPr algn="r">
              <a:defRPr sz="1800"/>
            </a:lvl1pPr>
          </a:lstStyle>
          <a:p>
            <a:fld id="{325EF7BD-7AA7-4B80-B7F3-09EB9D5E059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5558390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1543" cy="720281"/>
          </a:xfrm>
          <a:prstGeom prst="rect">
            <a:avLst/>
          </a:prstGeom>
        </p:spPr>
        <p:txBody>
          <a:bodyPr vert="horz" lIns="138751" tIns="69376" rIns="138751" bIns="69376" rtlCol="0"/>
          <a:lstStyle>
            <a:lvl1pPr algn="l">
              <a:defRPr sz="1800"/>
            </a:lvl1pPr>
          </a:lstStyle>
          <a:p>
            <a:endParaRPr lang="en-GB" noProof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622798" y="0"/>
            <a:ext cx="4301543" cy="720281"/>
          </a:xfrm>
          <a:prstGeom prst="rect">
            <a:avLst/>
          </a:prstGeom>
        </p:spPr>
        <p:txBody>
          <a:bodyPr vert="horz" lIns="138751" tIns="69376" rIns="138751" bIns="69376" rtlCol="0"/>
          <a:lstStyle>
            <a:lvl1pPr algn="r">
              <a:defRPr sz="1800"/>
            </a:lvl1pPr>
          </a:lstStyle>
          <a:p>
            <a:fld id="{ACD0D6C5-2A98-4D08-8EFA-C9394F885161}" type="datetime1">
              <a:rPr lang="en-GB" noProof="0" smtClean="0"/>
              <a:t>13/07/2022</a:t>
            </a:fld>
            <a:endParaRPr lang="en-GB" noProof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251200" y="1793875"/>
            <a:ext cx="3424238" cy="48450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138751" tIns="69376" rIns="138751" bIns="69376" rtlCol="0" anchor="ctr"/>
          <a:lstStyle/>
          <a:p>
            <a:endParaRPr lang="en-GB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92664" y="6908711"/>
            <a:ext cx="7941310" cy="5652582"/>
          </a:xfrm>
          <a:prstGeom prst="rect">
            <a:avLst/>
          </a:prstGeom>
        </p:spPr>
        <p:txBody>
          <a:bodyPr vert="horz" lIns="138751" tIns="69376" rIns="138751" bIns="69376" rtlCol="0"/>
          <a:lstStyle/>
          <a:p>
            <a:pPr lvl="0"/>
            <a:r>
              <a:rPr lang="en-GB" noProof="0"/>
              <a:t>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13635484"/>
            <a:ext cx="4301543" cy="720280"/>
          </a:xfrm>
          <a:prstGeom prst="rect">
            <a:avLst/>
          </a:prstGeom>
        </p:spPr>
        <p:txBody>
          <a:bodyPr vert="horz" lIns="138751" tIns="69376" rIns="138751" bIns="69376" rtlCol="0" anchor="b"/>
          <a:lstStyle>
            <a:lvl1pPr algn="l">
              <a:defRPr sz="1800"/>
            </a:lvl1pPr>
          </a:lstStyle>
          <a:p>
            <a:endParaRPr lang="en-GB" noProof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622798" y="13635484"/>
            <a:ext cx="4301543" cy="720280"/>
          </a:xfrm>
          <a:prstGeom prst="rect">
            <a:avLst/>
          </a:prstGeom>
        </p:spPr>
        <p:txBody>
          <a:bodyPr vert="horz" lIns="138751" tIns="69376" rIns="138751" bIns="69376" rtlCol="0" anchor="b"/>
          <a:lstStyle>
            <a:lvl1pPr algn="r">
              <a:defRPr sz="1800"/>
            </a:lvl1pPr>
          </a:lstStyle>
          <a:p>
            <a:fld id="{93BCD558-D106-4956-973A-348B2A192BFA}" type="slidenum">
              <a:rPr lang="en-GB" noProof="0" smtClean="0"/>
              <a:t>‹#›</a:t>
            </a:fld>
            <a:endParaRPr lang="en-GB" noProof="0"/>
          </a:p>
        </p:txBody>
      </p:sp>
    </p:spTree>
    <p:extLst>
      <p:ext uri="{BB962C8B-B14F-4D97-AF65-F5344CB8AC3E}">
        <p14:creationId xmlns:p14="http://schemas.microsoft.com/office/powerpoint/2010/main" val="288410046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251200" y="1793875"/>
            <a:ext cx="3424238" cy="48450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BCD558-D106-4956-973A-348B2A192BFA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296448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1886" y="2474395"/>
            <a:ext cx="9088041" cy="5263774"/>
          </a:xfrm>
        </p:spPr>
        <p:txBody>
          <a:bodyPr anchor="b"/>
          <a:lstStyle>
            <a:lvl1pPr algn="ctr">
              <a:defRPr sz="4243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6477" y="7941160"/>
            <a:ext cx="8018860" cy="3650342"/>
          </a:xfrm>
        </p:spPr>
        <p:txBody>
          <a:bodyPr/>
          <a:lstStyle>
            <a:lvl1pPr marL="0" indent="0" algn="ctr">
              <a:buNone/>
              <a:defRPr sz="1697"/>
            </a:lvl1pPr>
            <a:lvl2pPr marL="323332" indent="0" algn="ctr">
              <a:buNone/>
              <a:defRPr sz="1414"/>
            </a:lvl2pPr>
            <a:lvl3pPr marL="646664" indent="0" algn="ctr">
              <a:buNone/>
              <a:defRPr sz="1273"/>
            </a:lvl3pPr>
            <a:lvl4pPr marL="969996" indent="0" algn="ctr">
              <a:buNone/>
              <a:defRPr sz="1132"/>
            </a:lvl4pPr>
            <a:lvl5pPr marL="1293327" indent="0" algn="ctr">
              <a:buNone/>
              <a:defRPr sz="1132"/>
            </a:lvl5pPr>
            <a:lvl6pPr marL="1616659" indent="0" algn="ctr">
              <a:buNone/>
              <a:defRPr sz="1132"/>
            </a:lvl6pPr>
            <a:lvl7pPr marL="1939991" indent="0" algn="ctr">
              <a:buNone/>
              <a:defRPr sz="1132"/>
            </a:lvl7pPr>
            <a:lvl8pPr marL="2263323" indent="0" algn="ctr">
              <a:buNone/>
              <a:defRPr sz="1132"/>
            </a:lvl8pPr>
            <a:lvl9pPr marL="2586655" indent="0" algn="ctr">
              <a:buNone/>
              <a:defRPr sz="1132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7/13/22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69273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7/13/22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21964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51329" y="804966"/>
            <a:ext cx="2305422" cy="12812950"/>
          </a:xfrm>
        </p:spPr>
        <p:txBody>
          <a:bodyPr vert="eaVer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5063" y="804966"/>
            <a:ext cx="6782619" cy="12812950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7/13/22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143480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bg>
      <p:bgPr>
        <a:gradFill>
          <a:gsLst>
            <a:gs pos="0">
              <a:schemeClr val="bg1">
                <a:lumMod val="95000"/>
              </a:schemeClr>
            </a:gs>
            <a:gs pos="100000">
              <a:schemeClr val="bg1">
                <a:lumMod val="95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Oval 81">
            <a:extLst>
              <a:ext uri="{FF2B5EF4-FFF2-40B4-BE49-F238E27FC236}">
                <a16:creationId xmlns:a16="http://schemas.microsoft.com/office/drawing/2014/main" id="{07EC39C5-C4D5-4BE2-80A8-355FC3ECC12F}"/>
              </a:ext>
            </a:extLst>
          </p:cNvPr>
          <p:cNvSpPr/>
          <p:nvPr userDrawn="1"/>
        </p:nvSpPr>
        <p:spPr>
          <a:xfrm>
            <a:off x="328556" y="13341870"/>
            <a:ext cx="960889" cy="960984"/>
          </a:xfrm>
          <a:prstGeom prst="ellipse">
            <a:avLst/>
          </a:prstGeom>
          <a:solidFill>
            <a:schemeClr val="bg1"/>
          </a:solidFill>
          <a:ln w="1016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GB" sz="3970" noProof="0" dirty="0"/>
          </a:p>
        </p:txBody>
      </p:sp>
      <p:sp>
        <p:nvSpPr>
          <p:cNvPr id="83" name="Oval 82">
            <a:extLst>
              <a:ext uri="{FF2B5EF4-FFF2-40B4-BE49-F238E27FC236}">
                <a16:creationId xmlns:a16="http://schemas.microsoft.com/office/drawing/2014/main" id="{F5775AD5-ACEB-4CBE-BD90-53D7E05FA5AC}"/>
              </a:ext>
            </a:extLst>
          </p:cNvPr>
          <p:cNvSpPr/>
          <p:nvPr userDrawn="1"/>
        </p:nvSpPr>
        <p:spPr>
          <a:xfrm>
            <a:off x="9475733" y="9383434"/>
            <a:ext cx="960889" cy="960984"/>
          </a:xfrm>
          <a:prstGeom prst="ellipse">
            <a:avLst/>
          </a:prstGeom>
          <a:solidFill>
            <a:schemeClr val="bg1"/>
          </a:solidFill>
          <a:ln w="101600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GB" sz="3970" noProof="0"/>
          </a:p>
        </p:txBody>
      </p:sp>
      <p:sp>
        <p:nvSpPr>
          <p:cNvPr id="84" name="Oval 83">
            <a:extLst>
              <a:ext uri="{FF2B5EF4-FFF2-40B4-BE49-F238E27FC236}">
                <a16:creationId xmlns:a16="http://schemas.microsoft.com/office/drawing/2014/main" id="{658774E0-9642-4F13-A5E6-09E3CB03DBB5}"/>
              </a:ext>
            </a:extLst>
          </p:cNvPr>
          <p:cNvSpPr/>
          <p:nvPr userDrawn="1"/>
        </p:nvSpPr>
        <p:spPr>
          <a:xfrm>
            <a:off x="242195" y="5443903"/>
            <a:ext cx="960889" cy="960984"/>
          </a:xfrm>
          <a:prstGeom prst="ellipse">
            <a:avLst/>
          </a:prstGeom>
          <a:solidFill>
            <a:schemeClr val="bg1"/>
          </a:solidFill>
          <a:ln w="1016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GB" sz="3970" noProof="0"/>
          </a:p>
        </p:txBody>
      </p:sp>
      <p:sp>
        <p:nvSpPr>
          <p:cNvPr id="85" name="Oval 84">
            <a:extLst>
              <a:ext uri="{FF2B5EF4-FFF2-40B4-BE49-F238E27FC236}">
                <a16:creationId xmlns:a16="http://schemas.microsoft.com/office/drawing/2014/main" id="{D65EF3DD-F676-4685-9875-B94CF9FB2C8D}"/>
              </a:ext>
            </a:extLst>
          </p:cNvPr>
          <p:cNvSpPr/>
          <p:nvPr userDrawn="1"/>
        </p:nvSpPr>
        <p:spPr>
          <a:xfrm>
            <a:off x="9470539" y="972074"/>
            <a:ext cx="960889" cy="960984"/>
          </a:xfrm>
          <a:prstGeom prst="ellipse">
            <a:avLst/>
          </a:prstGeom>
          <a:solidFill>
            <a:schemeClr val="bg1"/>
          </a:solidFill>
          <a:ln w="10160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GB" sz="3970" noProof="0"/>
          </a:p>
        </p:txBody>
      </p:sp>
    </p:spTree>
    <p:extLst>
      <p:ext uri="{BB962C8B-B14F-4D97-AF65-F5344CB8AC3E}">
        <p14:creationId xmlns:p14="http://schemas.microsoft.com/office/powerpoint/2010/main" val="17961935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7/13/22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77270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9494" y="3769342"/>
            <a:ext cx="9221689" cy="6289229"/>
          </a:xfrm>
        </p:spPr>
        <p:txBody>
          <a:bodyPr anchor="b"/>
          <a:lstStyle>
            <a:lvl1pPr>
              <a:defRPr sz="4243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9494" y="10118069"/>
            <a:ext cx="9221689" cy="3307357"/>
          </a:xfrm>
        </p:spPr>
        <p:txBody>
          <a:bodyPr/>
          <a:lstStyle>
            <a:lvl1pPr marL="0" indent="0">
              <a:buNone/>
              <a:defRPr sz="1697">
                <a:solidFill>
                  <a:schemeClr val="tx1"/>
                </a:solidFill>
              </a:defRPr>
            </a:lvl1pPr>
            <a:lvl2pPr marL="323332" indent="0">
              <a:buNone/>
              <a:defRPr sz="1414">
                <a:solidFill>
                  <a:schemeClr val="tx1">
                    <a:tint val="75000"/>
                  </a:schemeClr>
                </a:solidFill>
              </a:defRPr>
            </a:lvl2pPr>
            <a:lvl3pPr marL="646664" indent="0">
              <a:buNone/>
              <a:defRPr sz="1273">
                <a:solidFill>
                  <a:schemeClr val="tx1">
                    <a:tint val="75000"/>
                  </a:schemeClr>
                </a:solidFill>
              </a:defRPr>
            </a:lvl3pPr>
            <a:lvl4pPr marL="969996" indent="0">
              <a:buNone/>
              <a:defRPr sz="1132">
                <a:solidFill>
                  <a:schemeClr val="tx1">
                    <a:tint val="75000"/>
                  </a:schemeClr>
                </a:solidFill>
              </a:defRPr>
            </a:lvl4pPr>
            <a:lvl5pPr marL="1293327" indent="0">
              <a:buNone/>
              <a:defRPr sz="1132">
                <a:solidFill>
                  <a:schemeClr val="tx1">
                    <a:tint val="75000"/>
                  </a:schemeClr>
                </a:solidFill>
              </a:defRPr>
            </a:lvl5pPr>
            <a:lvl6pPr marL="1616659" indent="0">
              <a:buNone/>
              <a:defRPr sz="1132">
                <a:solidFill>
                  <a:schemeClr val="tx1">
                    <a:tint val="75000"/>
                  </a:schemeClr>
                </a:solidFill>
              </a:defRPr>
            </a:lvl6pPr>
            <a:lvl7pPr marL="1939991" indent="0">
              <a:buNone/>
              <a:defRPr sz="1132">
                <a:solidFill>
                  <a:schemeClr val="tx1">
                    <a:tint val="75000"/>
                  </a:schemeClr>
                </a:solidFill>
              </a:defRPr>
            </a:lvl7pPr>
            <a:lvl8pPr marL="2263323" indent="0">
              <a:buNone/>
              <a:defRPr sz="1132">
                <a:solidFill>
                  <a:schemeClr val="tx1">
                    <a:tint val="75000"/>
                  </a:schemeClr>
                </a:solidFill>
              </a:defRPr>
            </a:lvl8pPr>
            <a:lvl9pPr marL="2586655" indent="0">
              <a:buNone/>
              <a:defRPr sz="113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7/13/22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60922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5062" y="4024827"/>
            <a:ext cx="4544021" cy="9593089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12730" y="4024827"/>
            <a:ext cx="4544021" cy="9593089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7/13/22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3553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804969"/>
            <a:ext cx="9221689" cy="2922375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3706342"/>
            <a:ext cx="4523137" cy="1816421"/>
          </a:xfrm>
        </p:spPr>
        <p:txBody>
          <a:bodyPr anchor="b"/>
          <a:lstStyle>
            <a:lvl1pPr marL="0" indent="0">
              <a:buNone/>
              <a:defRPr sz="1697" b="1"/>
            </a:lvl1pPr>
            <a:lvl2pPr marL="323332" indent="0">
              <a:buNone/>
              <a:defRPr sz="1414" b="1"/>
            </a:lvl2pPr>
            <a:lvl3pPr marL="646664" indent="0">
              <a:buNone/>
              <a:defRPr sz="1273" b="1"/>
            </a:lvl3pPr>
            <a:lvl4pPr marL="969996" indent="0">
              <a:buNone/>
              <a:defRPr sz="1132" b="1"/>
            </a:lvl4pPr>
            <a:lvl5pPr marL="1293327" indent="0">
              <a:buNone/>
              <a:defRPr sz="1132" b="1"/>
            </a:lvl5pPr>
            <a:lvl6pPr marL="1616659" indent="0">
              <a:buNone/>
              <a:defRPr sz="1132" b="1"/>
            </a:lvl6pPr>
            <a:lvl7pPr marL="1939991" indent="0">
              <a:buNone/>
              <a:defRPr sz="1132" b="1"/>
            </a:lvl7pPr>
            <a:lvl8pPr marL="2263323" indent="0">
              <a:buNone/>
              <a:defRPr sz="1132" b="1"/>
            </a:lvl8pPr>
            <a:lvl9pPr marL="2586655" indent="0">
              <a:buNone/>
              <a:defRPr sz="1132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6456" y="5522763"/>
            <a:ext cx="4523137" cy="8123152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12731" y="3706342"/>
            <a:ext cx="4545413" cy="1816421"/>
          </a:xfrm>
        </p:spPr>
        <p:txBody>
          <a:bodyPr anchor="b"/>
          <a:lstStyle>
            <a:lvl1pPr marL="0" indent="0">
              <a:buNone/>
              <a:defRPr sz="1697" b="1"/>
            </a:lvl1pPr>
            <a:lvl2pPr marL="323332" indent="0">
              <a:buNone/>
              <a:defRPr sz="1414" b="1"/>
            </a:lvl2pPr>
            <a:lvl3pPr marL="646664" indent="0">
              <a:buNone/>
              <a:defRPr sz="1273" b="1"/>
            </a:lvl3pPr>
            <a:lvl4pPr marL="969996" indent="0">
              <a:buNone/>
              <a:defRPr sz="1132" b="1"/>
            </a:lvl4pPr>
            <a:lvl5pPr marL="1293327" indent="0">
              <a:buNone/>
              <a:defRPr sz="1132" b="1"/>
            </a:lvl5pPr>
            <a:lvl6pPr marL="1616659" indent="0">
              <a:buNone/>
              <a:defRPr sz="1132" b="1"/>
            </a:lvl6pPr>
            <a:lvl7pPr marL="1939991" indent="0">
              <a:buNone/>
              <a:defRPr sz="1132" b="1"/>
            </a:lvl7pPr>
            <a:lvl8pPr marL="2263323" indent="0">
              <a:buNone/>
              <a:defRPr sz="1132" b="1"/>
            </a:lvl8pPr>
            <a:lvl9pPr marL="2586655" indent="0">
              <a:buNone/>
              <a:defRPr sz="1132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12731" y="5522763"/>
            <a:ext cx="4545413" cy="8123152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7/13/22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69381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7/13/22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14103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7/13/22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53547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1007957"/>
            <a:ext cx="3448388" cy="3527848"/>
          </a:xfrm>
        </p:spPr>
        <p:txBody>
          <a:bodyPr anchor="b"/>
          <a:lstStyle>
            <a:lvl1pPr>
              <a:defRPr sz="2263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45413" y="2176910"/>
            <a:ext cx="5412730" cy="10744538"/>
          </a:xfrm>
        </p:spPr>
        <p:txBody>
          <a:bodyPr/>
          <a:lstStyle>
            <a:lvl1pPr>
              <a:defRPr sz="2263"/>
            </a:lvl1pPr>
            <a:lvl2pPr>
              <a:defRPr sz="1980"/>
            </a:lvl2pPr>
            <a:lvl3pPr>
              <a:defRPr sz="1697"/>
            </a:lvl3pPr>
            <a:lvl4pPr>
              <a:defRPr sz="1414"/>
            </a:lvl4pPr>
            <a:lvl5pPr>
              <a:defRPr sz="1414"/>
            </a:lvl5pPr>
            <a:lvl6pPr>
              <a:defRPr sz="1414"/>
            </a:lvl6pPr>
            <a:lvl7pPr>
              <a:defRPr sz="1414"/>
            </a:lvl7pPr>
            <a:lvl8pPr>
              <a:defRPr sz="1414"/>
            </a:lvl8pPr>
            <a:lvl9pPr>
              <a:defRPr sz="1414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4535805"/>
            <a:ext cx="3448388" cy="8403140"/>
          </a:xfrm>
        </p:spPr>
        <p:txBody>
          <a:bodyPr/>
          <a:lstStyle>
            <a:lvl1pPr marL="0" indent="0">
              <a:buNone/>
              <a:defRPr sz="1132"/>
            </a:lvl1pPr>
            <a:lvl2pPr marL="323332" indent="0">
              <a:buNone/>
              <a:defRPr sz="990"/>
            </a:lvl2pPr>
            <a:lvl3pPr marL="646664" indent="0">
              <a:buNone/>
              <a:defRPr sz="849"/>
            </a:lvl3pPr>
            <a:lvl4pPr marL="969996" indent="0">
              <a:buNone/>
              <a:defRPr sz="707"/>
            </a:lvl4pPr>
            <a:lvl5pPr marL="1293327" indent="0">
              <a:buNone/>
              <a:defRPr sz="707"/>
            </a:lvl5pPr>
            <a:lvl6pPr marL="1616659" indent="0">
              <a:buNone/>
              <a:defRPr sz="707"/>
            </a:lvl6pPr>
            <a:lvl7pPr marL="1939991" indent="0">
              <a:buNone/>
              <a:defRPr sz="707"/>
            </a:lvl7pPr>
            <a:lvl8pPr marL="2263323" indent="0">
              <a:buNone/>
              <a:defRPr sz="707"/>
            </a:lvl8pPr>
            <a:lvl9pPr marL="2586655" indent="0">
              <a:buNone/>
              <a:defRPr sz="707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7/13/22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37213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1007957"/>
            <a:ext cx="3448388" cy="3527848"/>
          </a:xfrm>
        </p:spPr>
        <p:txBody>
          <a:bodyPr anchor="b"/>
          <a:lstStyle>
            <a:lvl1pPr>
              <a:defRPr sz="2263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45413" y="2176910"/>
            <a:ext cx="5412730" cy="10744538"/>
          </a:xfrm>
        </p:spPr>
        <p:txBody>
          <a:bodyPr anchor="t"/>
          <a:lstStyle>
            <a:lvl1pPr marL="0" indent="0">
              <a:buNone/>
              <a:defRPr sz="2263"/>
            </a:lvl1pPr>
            <a:lvl2pPr marL="323332" indent="0">
              <a:buNone/>
              <a:defRPr sz="1980"/>
            </a:lvl2pPr>
            <a:lvl3pPr marL="646664" indent="0">
              <a:buNone/>
              <a:defRPr sz="1697"/>
            </a:lvl3pPr>
            <a:lvl4pPr marL="969996" indent="0">
              <a:buNone/>
              <a:defRPr sz="1414"/>
            </a:lvl4pPr>
            <a:lvl5pPr marL="1293327" indent="0">
              <a:buNone/>
              <a:defRPr sz="1414"/>
            </a:lvl5pPr>
            <a:lvl6pPr marL="1616659" indent="0">
              <a:buNone/>
              <a:defRPr sz="1414"/>
            </a:lvl6pPr>
            <a:lvl7pPr marL="1939991" indent="0">
              <a:buNone/>
              <a:defRPr sz="1414"/>
            </a:lvl7pPr>
            <a:lvl8pPr marL="2263323" indent="0">
              <a:buNone/>
              <a:defRPr sz="1414"/>
            </a:lvl8pPr>
            <a:lvl9pPr marL="2586655" indent="0">
              <a:buNone/>
              <a:defRPr sz="1414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4535805"/>
            <a:ext cx="3448388" cy="8403140"/>
          </a:xfrm>
        </p:spPr>
        <p:txBody>
          <a:bodyPr/>
          <a:lstStyle>
            <a:lvl1pPr marL="0" indent="0">
              <a:buNone/>
              <a:defRPr sz="1132"/>
            </a:lvl1pPr>
            <a:lvl2pPr marL="323332" indent="0">
              <a:buNone/>
              <a:defRPr sz="990"/>
            </a:lvl2pPr>
            <a:lvl3pPr marL="646664" indent="0">
              <a:buNone/>
              <a:defRPr sz="849"/>
            </a:lvl3pPr>
            <a:lvl4pPr marL="969996" indent="0">
              <a:buNone/>
              <a:defRPr sz="707"/>
            </a:lvl4pPr>
            <a:lvl5pPr marL="1293327" indent="0">
              <a:buNone/>
              <a:defRPr sz="707"/>
            </a:lvl5pPr>
            <a:lvl6pPr marL="1616659" indent="0">
              <a:buNone/>
              <a:defRPr sz="707"/>
            </a:lvl6pPr>
            <a:lvl7pPr marL="1939991" indent="0">
              <a:buNone/>
              <a:defRPr sz="707"/>
            </a:lvl7pPr>
            <a:lvl8pPr marL="2263323" indent="0">
              <a:buNone/>
              <a:defRPr sz="707"/>
            </a:lvl8pPr>
            <a:lvl9pPr marL="2586655" indent="0">
              <a:buNone/>
              <a:defRPr sz="707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7/13/22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62817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35062" y="804969"/>
            <a:ext cx="9221689" cy="29223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5062" y="4024827"/>
            <a:ext cx="9221689" cy="959308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5062" y="14013401"/>
            <a:ext cx="2405658" cy="8049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4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dirty="0"/>
              <a:t>7/13/22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41663" y="14013401"/>
            <a:ext cx="3608487" cy="8049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4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51093" y="14013401"/>
            <a:ext cx="2405658" cy="8049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4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79399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  <p:sldLayoutId id="2147483660" r:id="rId10"/>
    <p:sldLayoutId id="2147483661" r:id="rId11"/>
    <p:sldLayoutId id="2147483662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12">
            <a:extLst>
              <a:ext uri="{FF2B5EF4-FFF2-40B4-BE49-F238E27FC236}">
                <a16:creationId xmlns:a16="http://schemas.microsoft.com/office/drawing/2014/main" id="{71431079-7D5A-6113-9DFE-AAB19C8A608B}"/>
              </a:ext>
            </a:extLst>
          </p:cNvPr>
          <p:cNvSpPr/>
          <p:nvPr/>
        </p:nvSpPr>
        <p:spPr>
          <a:xfrm>
            <a:off x="1252864" y="1984778"/>
            <a:ext cx="8722353" cy="3987536"/>
          </a:xfrm>
          <a:custGeom>
            <a:avLst/>
            <a:gdLst>
              <a:gd name="connsiteX0" fmla="*/ 0 w 8599989"/>
              <a:gd name="connsiteY0" fmla="*/ 4282632 h 4282632"/>
              <a:gd name="connsiteX1" fmla="*/ 8599989 w 8599989"/>
              <a:gd name="connsiteY1" fmla="*/ 4247908 h 4282632"/>
              <a:gd name="connsiteX2" fmla="*/ 8588415 w 8599989"/>
              <a:gd name="connsiteY2" fmla="*/ 0 h 4282632"/>
              <a:gd name="connsiteX3" fmla="*/ 8588415 w 8599989"/>
              <a:gd name="connsiteY3" fmla="*/ 0 h 42826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599989" h="4282632">
                <a:moveTo>
                  <a:pt x="0" y="4282632"/>
                </a:moveTo>
                <a:lnTo>
                  <a:pt x="8599989" y="4247908"/>
                </a:lnTo>
                <a:lnTo>
                  <a:pt x="8588415" y="0"/>
                </a:lnTo>
                <a:lnTo>
                  <a:pt x="8588415" y="0"/>
                </a:lnTo>
              </a:path>
            </a:pathLst>
          </a:cu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7" name="Freeform 96"/>
          <p:cNvSpPr/>
          <p:nvPr/>
        </p:nvSpPr>
        <p:spPr>
          <a:xfrm flipH="1">
            <a:off x="703889" y="6466889"/>
            <a:ext cx="8722353" cy="3429995"/>
          </a:xfrm>
          <a:custGeom>
            <a:avLst/>
            <a:gdLst>
              <a:gd name="connsiteX0" fmla="*/ 0 w 8599989"/>
              <a:gd name="connsiteY0" fmla="*/ 4282632 h 4282632"/>
              <a:gd name="connsiteX1" fmla="*/ 8599989 w 8599989"/>
              <a:gd name="connsiteY1" fmla="*/ 4247908 h 4282632"/>
              <a:gd name="connsiteX2" fmla="*/ 8588415 w 8599989"/>
              <a:gd name="connsiteY2" fmla="*/ 0 h 4282632"/>
              <a:gd name="connsiteX3" fmla="*/ 8588415 w 8599989"/>
              <a:gd name="connsiteY3" fmla="*/ 0 h 42826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599989" h="4282632">
                <a:moveTo>
                  <a:pt x="0" y="4282632"/>
                </a:moveTo>
                <a:lnTo>
                  <a:pt x="8599989" y="4247908"/>
                </a:lnTo>
                <a:lnTo>
                  <a:pt x="8588415" y="0"/>
                </a:lnTo>
                <a:lnTo>
                  <a:pt x="8588415" y="0"/>
                </a:lnTo>
              </a:path>
            </a:pathLst>
          </a:cu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Freeform 12"/>
          <p:cNvSpPr/>
          <p:nvPr/>
        </p:nvSpPr>
        <p:spPr>
          <a:xfrm>
            <a:off x="1355740" y="10388777"/>
            <a:ext cx="8620110" cy="3536222"/>
          </a:xfrm>
          <a:custGeom>
            <a:avLst/>
            <a:gdLst>
              <a:gd name="connsiteX0" fmla="*/ 0 w 8599989"/>
              <a:gd name="connsiteY0" fmla="*/ 4282632 h 4282632"/>
              <a:gd name="connsiteX1" fmla="*/ 8599989 w 8599989"/>
              <a:gd name="connsiteY1" fmla="*/ 4247908 h 4282632"/>
              <a:gd name="connsiteX2" fmla="*/ 8588415 w 8599989"/>
              <a:gd name="connsiteY2" fmla="*/ 0 h 4282632"/>
              <a:gd name="connsiteX3" fmla="*/ 8588415 w 8599989"/>
              <a:gd name="connsiteY3" fmla="*/ 0 h 42826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599989" h="4282632">
                <a:moveTo>
                  <a:pt x="0" y="4282632"/>
                </a:moveTo>
                <a:lnTo>
                  <a:pt x="8599989" y="4247908"/>
                </a:lnTo>
                <a:lnTo>
                  <a:pt x="8588415" y="0"/>
                </a:lnTo>
                <a:lnTo>
                  <a:pt x="8588415" y="0"/>
                </a:lnTo>
              </a:path>
            </a:pathLst>
          </a:cu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550FEEF7-CF9C-4147-ABB1-0778E913971D}"/>
              </a:ext>
            </a:extLst>
          </p:cNvPr>
          <p:cNvSpPr txBox="1"/>
          <p:nvPr/>
        </p:nvSpPr>
        <p:spPr>
          <a:xfrm>
            <a:off x="9433772" y="1228659"/>
            <a:ext cx="10477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>
                <a:solidFill>
                  <a:srgbClr val="604878"/>
                </a:solidFill>
              </a:rPr>
              <a:t>GCSE</a:t>
            </a:r>
          </a:p>
        </p:txBody>
      </p:sp>
      <p:sp>
        <p:nvSpPr>
          <p:cNvPr id="84" name="TextBox 83">
            <a:extLst>
              <a:ext uri="{FF2B5EF4-FFF2-40B4-BE49-F238E27FC236}">
                <a16:creationId xmlns:a16="http://schemas.microsoft.com/office/drawing/2014/main" id="{6E553187-403E-4FA3-92EC-E59D0A21788F}"/>
              </a:ext>
            </a:extLst>
          </p:cNvPr>
          <p:cNvSpPr txBox="1"/>
          <p:nvPr/>
        </p:nvSpPr>
        <p:spPr>
          <a:xfrm>
            <a:off x="615165" y="287130"/>
            <a:ext cx="9360052" cy="64633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GB" sz="3600" b="1" dirty="0"/>
              <a:t>KS3 </a:t>
            </a:r>
            <a:r>
              <a:rPr lang="en-GB" sz="3600" b="1" dirty="0">
                <a:solidFill>
                  <a:srgbClr val="000000"/>
                </a:solidFill>
              </a:rPr>
              <a:t>Religious Education</a:t>
            </a:r>
            <a:r>
              <a:rPr lang="en-GB" sz="3600" b="1" dirty="0">
                <a:solidFill>
                  <a:srgbClr val="FF0000"/>
                </a:solidFill>
              </a:rPr>
              <a:t> </a:t>
            </a:r>
            <a:r>
              <a:rPr lang="en-GB" sz="3600" b="1" dirty="0"/>
              <a:t>Curriculum Map</a:t>
            </a:r>
          </a:p>
        </p:txBody>
      </p:sp>
      <p:sp>
        <p:nvSpPr>
          <p:cNvPr id="103" name="Arrow: Pentagon 45">
            <a:extLst>
              <a:ext uri="{FF2B5EF4-FFF2-40B4-BE49-F238E27FC236}">
                <a16:creationId xmlns:a16="http://schemas.microsoft.com/office/drawing/2014/main" id="{613EA0C0-78F1-4C67-9855-F0D30E462FF4}"/>
              </a:ext>
            </a:extLst>
          </p:cNvPr>
          <p:cNvSpPr/>
          <p:nvPr/>
        </p:nvSpPr>
        <p:spPr>
          <a:xfrm>
            <a:off x="1515999" y="13490348"/>
            <a:ext cx="1673848" cy="742950"/>
          </a:xfrm>
          <a:prstGeom prst="chevron">
            <a:avLst/>
          </a:prstGeom>
          <a:solidFill>
            <a:srgbClr val="CC00CC"/>
          </a:solidFill>
          <a:ln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1100" b="1" dirty="0">
                <a:solidFill>
                  <a:schemeClr val="bg1"/>
                </a:solidFill>
                <a:cs typeface="Calibri"/>
              </a:rPr>
              <a:t>Unit 1: Covenant and creation</a:t>
            </a:r>
          </a:p>
        </p:txBody>
      </p:sp>
      <p:sp>
        <p:nvSpPr>
          <p:cNvPr id="104" name="Arrow: Pentagon 45">
            <a:extLst>
              <a:ext uri="{FF2B5EF4-FFF2-40B4-BE49-F238E27FC236}">
                <a16:creationId xmlns:a16="http://schemas.microsoft.com/office/drawing/2014/main" id="{613EA0C0-78F1-4C67-9855-F0D30E462FF4}"/>
              </a:ext>
            </a:extLst>
          </p:cNvPr>
          <p:cNvSpPr/>
          <p:nvPr/>
        </p:nvSpPr>
        <p:spPr>
          <a:xfrm>
            <a:off x="3035396" y="13490348"/>
            <a:ext cx="1722170" cy="742950"/>
          </a:xfrm>
          <a:prstGeom prst="chevron">
            <a:avLst/>
          </a:prstGeom>
          <a:solidFill>
            <a:srgbClr val="CC00CC"/>
          </a:solidFill>
          <a:ln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1100" b="1" dirty="0">
                <a:solidFill>
                  <a:schemeClr val="bg1"/>
                </a:solidFill>
              </a:rPr>
              <a:t>Unit 2: Prophesy and Promise</a:t>
            </a:r>
            <a:endParaRPr lang="en-GB" sz="1100" b="1" dirty="0">
              <a:solidFill>
                <a:schemeClr val="bg1"/>
              </a:solidFill>
              <a:cs typeface="Calibri"/>
            </a:endParaRPr>
          </a:p>
        </p:txBody>
      </p:sp>
      <p:sp>
        <p:nvSpPr>
          <p:cNvPr id="107" name="Arrow: Pentagon 45">
            <a:extLst>
              <a:ext uri="{FF2B5EF4-FFF2-40B4-BE49-F238E27FC236}">
                <a16:creationId xmlns:a16="http://schemas.microsoft.com/office/drawing/2014/main" id="{613EA0C0-78F1-4C67-9855-F0D30E462FF4}"/>
              </a:ext>
            </a:extLst>
          </p:cNvPr>
          <p:cNvSpPr/>
          <p:nvPr/>
        </p:nvSpPr>
        <p:spPr>
          <a:xfrm>
            <a:off x="4565048" y="13491420"/>
            <a:ext cx="1582629" cy="742950"/>
          </a:xfrm>
          <a:prstGeom prst="chevron">
            <a:avLst/>
          </a:prstGeom>
          <a:solidFill>
            <a:srgbClr val="CC00CC"/>
          </a:solidFill>
          <a:ln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1100" b="1" dirty="0">
                <a:solidFill>
                  <a:schemeClr val="bg1"/>
                </a:solidFill>
              </a:rPr>
              <a:t>Unit 3: Galilee to Jerusalem </a:t>
            </a:r>
            <a:endParaRPr lang="en-GB" sz="1100" b="1" dirty="0">
              <a:solidFill>
                <a:schemeClr val="bg1"/>
              </a:solidFill>
              <a:cs typeface="Calibri"/>
            </a:endParaRPr>
          </a:p>
        </p:txBody>
      </p:sp>
      <p:sp>
        <p:nvSpPr>
          <p:cNvPr id="108" name="Arrow: Pentagon 45">
            <a:extLst>
              <a:ext uri="{FF2B5EF4-FFF2-40B4-BE49-F238E27FC236}">
                <a16:creationId xmlns:a16="http://schemas.microsoft.com/office/drawing/2014/main" id="{613EA0C0-78F1-4C67-9855-F0D30E462FF4}"/>
              </a:ext>
            </a:extLst>
          </p:cNvPr>
          <p:cNvSpPr/>
          <p:nvPr/>
        </p:nvSpPr>
        <p:spPr>
          <a:xfrm>
            <a:off x="5968399" y="13483711"/>
            <a:ext cx="1548674" cy="742950"/>
          </a:xfrm>
          <a:prstGeom prst="chevron">
            <a:avLst/>
          </a:prstGeom>
          <a:solidFill>
            <a:srgbClr val="CC00CC"/>
          </a:solidFill>
          <a:ln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1100" b="1" dirty="0">
                <a:solidFill>
                  <a:schemeClr val="bg1"/>
                </a:solidFill>
              </a:rPr>
              <a:t>Unit 4: Desert to Garden </a:t>
            </a:r>
            <a:endParaRPr lang="en-GB" sz="1100" b="1" dirty="0">
              <a:solidFill>
                <a:schemeClr val="bg1"/>
              </a:solidFill>
              <a:cs typeface="Calibri"/>
            </a:endParaRPr>
          </a:p>
        </p:txBody>
      </p:sp>
      <p:sp>
        <p:nvSpPr>
          <p:cNvPr id="109" name="Arrow: Pentagon 45">
            <a:extLst>
              <a:ext uri="{FF2B5EF4-FFF2-40B4-BE49-F238E27FC236}">
                <a16:creationId xmlns:a16="http://schemas.microsoft.com/office/drawing/2014/main" id="{613EA0C0-78F1-4C67-9855-F0D30E462FF4}"/>
              </a:ext>
            </a:extLst>
          </p:cNvPr>
          <p:cNvSpPr/>
          <p:nvPr/>
        </p:nvSpPr>
        <p:spPr>
          <a:xfrm>
            <a:off x="7298875" y="13490348"/>
            <a:ext cx="1533764" cy="750218"/>
          </a:xfrm>
          <a:prstGeom prst="chevron">
            <a:avLst/>
          </a:prstGeom>
          <a:solidFill>
            <a:srgbClr val="CC00CC"/>
          </a:solidFill>
          <a:ln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/>
          <a:lstStyle/>
          <a:p>
            <a:pPr algn="ctr"/>
            <a:r>
              <a:rPr lang="en-GB" sz="1050" b="1" dirty="0">
                <a:solidFill>
                  <a:schemeClr val="bg1"/>
                </a:solidFill>
              </a:rPr>
              <a:t>Unit</a:t>
            </a:r>
            <a:r>
              <a:rPr lang="en-GB" sz="1200" b="1" dirty="0">
                <a:solidFill>
                  <a:schemeClr val="bg1"/>
                </a:solidFill>
              </a:rPr>
              <a:t> </a:t>
            </a:r>
            <a:r>
              <a:rPr lang="en-GB" sz="900" b="1" dirty="0">
                <a:solidFill>
                  <a:schemeClr val="bg1"/>
                </a:solidFill>
              </a:rPr>
              <a:t>5:  To the ends of the Earth</a:t>
            </a:r>
            <a:endParaRPr lang="en-GB" sz="1200" b="1" dirty="0">
              <a:solidFill>
                <a:schemeClr val="bg1"/>
              </a:solidFill>
            </a:endParaRPr>
          </a:p>
        </p:txBody>
      </p:sp>
      <p:sp>
        <p:nvSpPr>
          <p:cNvPr id="59" name="Arrow: Pentagon 45">
            <a:extLst>
              <a:ext uri="{FF2B5EF4-FFF2-40B4-BE49-F238E27FC236}">
                <a16:creationId xmlns:a16="http://schemas.microsoft.com/office/drawing/2014/main" id="{613EA0C0-78F1-4C67-9855-F0D30E462FF4}"/>
              </a:ext>
            </a:extLst>
          </p:cNvPr>
          <p:cNvSpPr/>
          <p:nvPr/>
        </p:nvSpPr>
        <p:spPr>
          <a:xfrm rot="10800000" flipV="1">
            <a:off x="7553137" y="9495446"/>
            <a:ext cx="1585066" cy="742950"/>
          </a:xfrm>
          <a:prstGeom prst="chevron">
            <a:avLst/>
          </a:prstGeom>
          <a:solidFill>
            <a:srgbClr val="00B050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100" b="1" dirty="0">
                <a:solidFill>
                  <a:schemeClr val="bg1"/>
                </a:solidFill>
              </a:rPr>
              <a:t>Unit 1: Covenants </a:t>
            </a:r>
          </a:p>
        </p:txBody>
      </p:sp>
      <p:sp>
        <p:nvSpPr>
          <p:cNvPr id="60" name="Arrow: Pentagon 45">
            <a:extLst>
              <a:ext uri="{FF2B5EF4-FFF2-40B4-BE49-F238E27FC236}">
                <a16:creationId xmlns:a16="http://schemas.microsoft.com/office/drawing/2014/main" id="{613EA0C0-78F1-4C67-9855-F0D30E462FF4}"/>
              </a:ext>
            </a:extLst>
          </p:cNvPr>
          <p:cNvSpPr/>
          <p:nvPr/>
        </p:nvSpPr>
        <p:spPr>
          <a:xfrm rot="10800000" flipV="1">
            <a:off x="6191430" y="9495447"/>
            <a:ext cx="1495259" cy="742950"/>
          </a:xfrm>
          <a:prstGeom prst="chevron">
            <a:avLst/>
          </a:prstGeom>
          <a:solidFill>
            <a:srgbClr val="00B050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100" b="1" dirty="0">
                <a:solidFill>
                  <a:schemeClr val="bg1"/>
                </a:solidFill>
              </a:rPr>
              <a:t>Unit 2:New covenant </a:t>
            </a:r>
          </a:p>
        </p:txBody>
      </p:sp>
      <p:sp>
        <p:nvSpPr>
          <p:cNvPr id="62" name="Arrow: Pentagon 45">
            <a:extLst>
              <a:ext uri="{FF2B5EF4-FFF2-40B4-BE49-F238E27FC236}">
                <a16:creationId xmlns:a16="http://schemas.microsoft.com/office/drawing/2014/main" id="{613EA0C0-78F1-4C67-9855-F0D30E462FF4}"/>
              </a:ext>
            </a:extLst>
          </p:cNvPr>
          <p:cNvSpPr/>
          <p:nvPr/>
        </p:nvSpPr>
        <p:spPr>
          <a:xfrm rot="10800000" flipV="1">
            <a:off x="4805737" y="9515222"/>
            <a:ext cx="1623611" cy="742950"/>
          </a:xfrm>
          <a:prstGeom prst="chevron">
            <a:avLst/>
          </a:prstGeom>
          <a:solidFill>
            <a:srgbClr val="00B050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1100" b="1" dirty="0">
                <a:solidFill>
                  <a:schemeClr val="bg1"/>
                </a:solidFill>
              </a:rPr>
              <a:t>Unit 3: Living as Covenant people</a:t>
            </a:r>
          </a:p>
        </p:txBody>
      </p:sp>
      <p:sp>
        <p:nvSpPr>
          <p:cNvPr id="63" name="Arrow: Pentagon 45">
            <a:extLst>
              <a:ext uri="{FF2B5EF4-FFF2-40B4-BE49-F238E27FC236}">
                <a16:creationId xmlns:a16="http://schemas.microsoft.com/office/drawing/2014/main" id="{613EA0C0-78F1-4C67-9855-F0D30E462FF4}"/>
              </a:ext>
            </a:extLst>
          </p:cNvPr>
          <p:cNvSpPr/>
          <p:nvPr/>
        </p:nvSpPr>
        <p:spPr>
          <a:xfrm rot="10800000" flipV="1">
            <a:off x="3256521" y="9514150"/>
            <a:ext cx="1760710" cy="742950"/>
          </a:xfrm>
          <a:prstGeom prst="chevron">
            <a:avLst/>
          </a:prstGeom>
          <a:solidFill>
            <a:srgbClr val="00B050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1100" b="1" dirty="0">
                <a:solidFill>
                  <a:schemeClr val="bg1"/>
                </a:solidFill>
              </a:rPr>
              <a:t>Unit 4: Reconciliation and sin</a:t>
            </a:r>
            <a:endParaRPr lang="en-GB" sz="1100" b="1" dirty="0">
              <a:solidFill>
                <a:schemeClr val="bg1"/>
              </a:solidFill>
              <a:cs typeface="Calibri"/>
            </a:endParaRPr>
          </a:p>
        </p:txBody>
      </p:sp>
      <p:sp>
        <p:nvSpPr>
          <p:cNvPr id="66" name="Arrow: Pentagon 45">
            <a:extLst>
              <a:ext uri="{FF2B5EF4-FFF2-40B4-BE49-F238E27FC236}">
                <a16:creationId xmlns:a16="http://schemas.microsoft.com/office/drawing/2014/main" id="{613EA0C0-78F1-4C67-9855-F0D30E462FF4}"/>
              </a:ext>
            </a:extLst>
          </p:cNvPr>
          <p:cNvSpPr/>
          <p:nvPr/>
        </p:nvSpPr>
        <p:spPr>
          <a:xfrm>
            <a:off x="1392397" y="5562522"/>
            <a:ext cx="1649282" cy="730116"/>
          </a:xfrm>
          <a:prstGeom prst="chevron">
            <a:avLst/>
          </a:prstGeom>
          <a:solidFill>
            <a:srgbClr val="FFC000"/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1000" b="1" dirty="0">
                <a:solidFill>
                  <a:schemeClr val="bg1"/>
                </a:solidFill>
              </a:rPr>
              <a:t>Unit 1. Judaism </a:t>
            </a:r>
            <a:endParaRPr lang="en-GB" sz="1600" b="1" dirty="0">
              <a:solidFill>
                <a:schemeClr val="bg1"/>
              </a:solidFill>
            </a:endParaRPr>
          </a:p>
        </p:txBody>
      </p:sp>
      <p:sp>
        <p:nvSpPr>
          <p:cNvPr id="68" name="Arrow: Pentagon 45">
            <a:extLst>
              <a:ext uri="{FF2B5EF4-FFF2-40B4-BE49-F238E27FC236}">
                <a16:creationId xmlns:a16="http://schemas.microsoft.com/office/drawing/2014/main" id="{613EA0C0-78F1-4C67-9855-F0D30E462FF4}"/>
              </a:ext>
            </a:extLst>
          </p:cNvPr>
          <p:cNvSpPr/>
          <p:nvPr/>
        </p:nvSpPr>
        <p:spPr>
          <a:xfrm>
            <a:off x="5689218" y="5537090"/>
            <a:ext cx="1520928" cy="742950"/>
          </a:xfrm>
          <a:prstGeom prst="chevron">
            <a:avLst/>
          </a:prstGeom>
          <a:solidFill>
            <a:srgbClr val="FFC000"/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1050" b="1" dirty="0">
                <a:solidFill>
                  <a:schemeClr val="bg1"/>
                </a:solidFill>
              </a:rPr>
              <a:t>Unit 4:The Problem of Evil</a:t>
            </a:r>
          </a:p>
        </p:txBody>
      </p:sp>
      <p:sp>
        <p:nvSpPr>
          <p:cNvPr id="78" name="Arrow: Pentagon 45">
            <a:extLst>
              <a:ext uri="{FF2B5EF4-FFF2-40B4-BE49-F238E27FC236}">
                <a16:creationId xmlns:a16="http://schemas.microsoft.com/office/drawing/2014/main" id="{613EA0C0-78F1-4C67-9855-F0D30E462FF4}"/>
              </a:ext>
            </a:extLst>
          </p:cNvPr>
          <p:cNvSpPr/>
          <p:nvPr/>
        </p:nvSpPr>
        <p:spPr>
          <a:xfrm>
            <a:off x="4186477" y="5549610"/>
            <a:ext cx="1520929" cy="742950"/>
          </a:xfrm>
          <a:prstGeom prst="chevron">
            <a:avLst/>
          </a:prstGeom>
          <a:solidFill>
            <a:srgbClr val="FFC000"/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1100" b="1" dirty="0">
                <a:solidFill>
                  <a:schemeClr val="bg1"/>
                </a:solidFill>
              </a:rPr>
              <a:t>Unit 3: Vocation</a:t>
            </a:r>
          </a:p>
        </p:txBody>
      </p:sp>
      <p:sp>
        <p:nvSpPr>
          <p:cNvPr id="80" name="Arrow: Pentagon 45">
            <a:extLst>
              <a:ext uri="{FF2B5EF4-FFF2-40B4-BE49-F238E27FC236}">
                <a16:creationId xmlns:a16="http://schemas.microsoft.com/office/drawing/2014/main" id="{613EA0C0-78F1-4C67-9855-F0D30E462FF4}"/>
              </a:ext>
            </a:extLst>
          </p:cNvPr>
          <p:cNvSpPr/>
          <p:nvPr/>
        </p:nvSpPr>
        <p:spPr>
          <a:xfrm>
            <a:off x="7141937" y="5549610"/>
            <a:ext cx="1716857" cy="742950"/>
          </a:xfrm>
          <a:prstGeom prst="chevron">
            <a:avLst/>
          </a:prstGeom>
          <a:solidFill>
            <a:srgbClr val="FFC000"/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/>
          <a:lstStyle/>
          <a:p>
            <a:pPr algn="ctr"/>
            <a:r>
              <a:rPr lang="en-GB" sz="1000" b="1" dirty="0">
                <a:solidFill>
                  <a:schemeClr val="bg1"/>
                </a:solidFill>
              </a:rPr>
              <a:t>Unit 5:</a:t>
            </a:r>
            <a:r>
              <a:rPr lang="en-GB" sz="1000" b="1" dirty="0">
                <a:solidFill>
                  <a:schemeClr val="bg1"/>
                </a:solidFill>
                <a:ea typeface="+mn-lt"/>
                <a:cs typeface="+mn-lt"/>
              </a:rPr>
              <a:t>Philosophy and Ethics</a:t>
            </a:r>
            <a:endParaRPr lang="en-GB" sz="900" dirty="0">
              <a:solidFill>
                <a:schemeClr val="bg1"/>
              </a:solidFill>
              <a:ea typeface="+mn-lt"/>
              <a:cs typeface="+mn-lt"/>
            </a:endParaRPr>
          </a:p>
        </p:txBody>
      </p:sp>
      <p:pic>
        <p:nvPicPr>
          <p:cNvPr id="6" name="Picture 6" descr="Icon&#10;&#10;Description automatically generated">
            <a:extLst>
              <a:ext uri="{FF2B5EF4-FFF2-40B4-BE49-F238E27FC236}">
                <a16:creationId xmlns:a16="http://schemas.microsoft.com/office/drawing/2014/main" id="{0FEA7631-6231-4D7C-80D2-BD140798B2F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1826" y="135559"/>
            <a:ext cx="742049" cy="820673"/>
          </a:xfrm>
          <a:prstGeom prst="rect">
            <a:avLst/>
          </a:prstGeom>
        </p:spPr>
      </p:pic>
      <p:pic>
        <p:nvPicPr>
          <p:cNvPr id="125" name="Picture 6" descr="Icon&#10;&#10;Description automatically generated">
            <a:extLst>
              <a:ext uri="{FF2B5EF4-FFF2-40B4-BE49-F238E27FC236}">
                <a16:creationId xmlns:a16="http://schemas.microsoft.com/office/drawing/2014/main" id="{5163AC4F-32BD-4166-A6A9-C971B55A18C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750849" y="135559"/>
            <a:ext cx="742049" cy="820673"/>
          </a:xfrm>
          <a:prstGeom prst="rect">
            <a:avLst/>
          </a:prstGeom>
        </p:spPr>
      </p:pic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7BED8DD6-C593-4479-8D01-C00D19B811A2}"/>
              </a:ext>
            </a:extLst>
          </p:cNvPr>
          <p:cNvSpPr/>
          <p:nvPr/>
        </p:nvSpPr>
        <p:spPr>
          <a:xfrm>
            <a:off x="1677951" y="12128739"/>
            <a:ext cx="1168531" cy="1274313"/>
          </a:xfrm>
          <a:prstGeom prst="roundRect">
            <a:avLst/>
          </a:prstGeom>
          <a:solidFill>
            <a:schemeClr val="bg1"/>
          </a:solidFill>
          <a:ln>
            <a:solidFill>
              <a:srgbClr val="CC00CC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r>
              <a:rPr lang="en-GB" sz="1100" dirty="0">
                <a:solidFill>
                  <a:schemeClr val="tx1"/>
                </a:solidFill>
              </a:rPr>
              <a:t>Covenant </a:t>
            </a:r>
            <a:endParaRPr lang="en-GB" sz="1100" dirty="0">
              <a:solidFill>
                <a:schemeClr val="tx1"/>
              </a:solidFill>
              <a:cs typeface="Calibri"/>
            </a:endParaRPr>
          </a:p>
          <a:p>
            <a:r>
              <a:rPr lang="en-GB" sz="1100" dirty="0">
                <a:solidFill>
                  <a:schemeClr val="tx1"/>
                </a:solidFill>
                <a:cs typeface="Calibri"/>
              </a:rPr>
              <a:t>Creation </a:t>
            </a:r>
          </a:p>
          <a:p>
            <a:r>
              <a:rPr lang="en-GB" sz="1100" dirty="0">
                <a:solidFill>
                  <a:schemeClr val="tx1"/>
                </a:solidFill>
                <a:cs typeface="Calibri"/>
              </a:rPr>
              <a:t>Revelation </a:t>
            </a:r>
          </a:p>
          <a:p>
            <a:r>
              <a:rPr lang="en-GB" sz="1100" dirty="0">
                <a:solidFill>
                  <a:schemeClr val="tx1"/>
                </a:solidFill>
                <a:cs typeface="Calibri"/>
              </a:rPr>
              <a:t>The Bible </a:t>
            </a:r>
          </a:p>
          <a:p>
            <a:r>
              <a:rPr lang="en-GB" sz="1100" dirty="0">
                <a:solidFill>
                  <a:schemeClr val="tx1"/>
                </a:solidFill>
                <a:cs typeface="Calibri"/>
              </a:rPr>
              <a:t>The Fall and original  sin </a:t>
            </a:r>
          </a:p>
          <a:p>
            <a:r>
              <a:rPr lang="en-GB" sz="1100" dirty="0">
                <a:solidFill>
                  <a:schemeClr val="tx1"/>
                </a:solidFill>
                <a:cs typeface="Calibri"/>
              </a:rPr>
              <a:t>Creation in art </a:t>
            </a:r>
            <a:endParaRPr lang="en-GB" sz="1100" dirty="0">
              <a:solidFill>
                <a:schemeClr val="tx1"/>
              </a:solidFill>
            </a:endParaRPr>
          </a:p>
        </p:txBody>
      </p:sp>
      <p:sp>
        <p:nvSpPr>
          <p:cNvPr id="154" name="Rectangle: Rounded Corners 153">
            <a:extLst>
              <a:ext uri="{FF2B5EF4-FFF2-40B4-BE49-F238E27FC236}">
                <a16:creationId xmlns:a16="http://schemas.microsoft.com/office/drawing/2014/main" id="{640C413C-7DBD-4EE5-AD41-09D29FFC6FA2}"/>
              </a:ext>
            </a:extLst>
          </p:cNvPr>
          <p:cNvSpPr/>
          <p:nvPr/>
        </p:nvSpPr>
        <p:spPr>
          <a:xfrm>
            <a:off x="2927597" y="10748993"/>
            <a:ext cx="1487766" cy="2701404"/>
          </a:xfrm>
          <a:prstGeom prst="roundRect">
            <a:avLst/>
          </a:prstGeom>
          <a:solidFill>
            <a:schemeClr val="bg1"/>
          </a:solidFill>
          <a:ln>
            <a:solidFill>
              <a:srgbClr val="CC00CC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r>
              <a:rPr lang="en-GB" sz="1100" dirty="0">
                <a:solidFill>
                  <a:schemeClr val="tx1"/>
                </a:solidFill>
                <a:cs typeface="Calibri"/>
              </a:rPr>
              <a:t>Prophesy and Promise </a:t>
            </a:r>
          </a:p>
          <a:p>
            <a:r>
              <a:rPr lang="en-GB" sz="1100" dirty="0">
                <a:solidFill>
                  <a:schemeClr val="tx1"/>
                </a:solidFill>
                <a:cs typeface="Calibri"/>
              </a:rPr>
              <a:t>Navigating the Bible </a:t>
            </a:r>
          </a:p>
          <a:p>
            <a:r>
              <a:rPr lang="en-GB" sz="1100" dirty="0">
                <a:solidFill>
                  <a:schemeClr val="tx1"/>
                </a:solidFill>
                <a:cs typeface="Calibri"/>
              </a:rPr>
              <a:t>Structure and Nature of the Bible </a:t>
            </a:r>
          </a:p>
          <a:p>
            <a:r>
              <a:rPr lang="en-GB" sz="1100" dirty="0">
                <a:solidFill>
                  <a:schemeClr val="tx1"/>
                </a:solidFill>
                <a:cs typeface="Calibri"/>
              </a:rPr>
              <a:t>Translation of the Bible </a:t>
            </a:r>
          </a:p>
          <a:p>
            <a:r>
              <a:rPr lang="en-GB" sz="1100" dirty="0">
                <a:solidFill>
                  <a:schemeClr val="tx1"/>
                </a:solidFill>
                <a:cs typeface="Calibri"/>
              </a:rPr>
              <a:t>Old Testament importance </a:t>
            </a:r>
          </a:p>
          <a:p>
            <a:r>
              <a:rPr lang="en-GB" sz="1100" dirty="0">
                <a:solidFill>
                  <a:schemeClr val="tx1"/>
                </a:solidFill>
                <a:cs typeface="Calibri"/>
              </a:rPr>
              <a:t>Jesus as fulfilment of the law </a:t>
            </a:r>
          </a:p>
          <a:p>
            <a:r>
              <a:rPr lang="en-GB" sz="1100" dirty="0">
                <a:solidFill>
                  <a:schemeClr val="tx1"/>
                </a:solidFill>
                <a:cs typeface="Calibri"/>
              </a:rPr>
              <a:t>Scripture in liturgy </a:t>
            </a:r>
          </a:p>
          <a:p>
            <a:r>
              <a:rPr lang="en-GB" sz="1100" dirty="0">
                <a:solidFill>
                  <a:schemeClr val="tx1"/>
                </a:solidFill>
                <a:cs typeface="Calibri"/>
              </a:rPr>
              <a:t>Scripture and tradition</a:t>
            </a:r>
          </a:p>
        </p:txBody>
      </p:sp>
      <p:sp>
        <p:nvSpPr>
          <p:cNvPr id="155" name="Rectangle: Rounded Corners 154">
            <a:extLst>
              <a:ext uri="{FF2B5EF4-FFF2-40B4-BE49-F238E27FC236}">
                <a16:creationId xmlns:a16="http://schemas.microsoft.com/office/drawing/2014/main" id="{39C04CB8-6B67-4B22-86C1-5CCE2B6DA622}"/>
              </a:ext>
            </a:extLst>
          </p:cNvPr>
          <p:cNvSpPr/>
          <p:nvPr/>
        </p:nvSpPr>
        <p:spPr>
          <a:xfrm>
            <a:off x="4456061" y="11934780"/>
            <a:ext cx="1323893" cy="1488658"/>
          </a:xfrm>
          <a:prstGeom prst="roundRect">
            <a:avLst/>
          </a:prstGeom>
          <a:solidFill>
            <a:schemeClr val="bg1"/>
          </a:solidFill>
          <a:ln>
            <a:solidFill>
              <a:srgbClr val="CC00CC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r>
              <a:rPr lang="en-GB" sz="1100" dirty="0">
                <a:solidFill>
                  <a:schemeClr val="tx1"/>
                </a:solidFill>
                <a:cs typeface="Calibri"/>
              </a:rPr>
              <a:t>Historical context of Jesus </a:t>
            </a:r>
          </a:p>
          <a:p>
            <a:r>
              <a:rPr lang="en-GB" sz="1100" dirty="0">
                <a:solidFill>
                  <a:schemeClr val="tx1"/>
                </a:solidFill>
                <a:cs typeface="Calibri"/>
              </a:rPr>
              <a:t>KOG </a:t>
            </a:r>
          </a:p>
          <a:p>
            <a:r>
              <a:rPr lang="en-GB" sz="1100" dirty="0">
                <a:solidFill>
                  <a:schemeClr val="tx1"/>
                </a:solidFill>
                <a:cs typeface="Calibri"/>
              </a:rPr>
              <a:t>Parables </a:t>
            </a:r>
          </a:p>
          <a:p>
            <a:r>
              <a:rPr lang="en-GB" sz="1100" dirty="0">
                <a:solidFill>
                  <a:schemeClr val="tx1"/>
                </a:solidFill>
                <a:cs typeface="Calibri"/>
              </a:rPr>
              <a:t>Miracles </a:t>
            </a:r>
          </a:p>
          <a:p>
            <a:r>
              <a:rPr lang="en-GB" sz="1100" dirty="0">
                <a:solidFill>
                  <a:schemeClr val="tx1"/>
                </a:solidFill>
                <a:cs typeface="Calibri"/>
              </a:rPr>
              <a:t>Our Father as KOG prayer </a:t>
            </a:r>
          </a:p>
          <a:p>
            <a:r>
              <a:rPr lang="en-GB" sz="1100" dirty="0">
                <a:solidFill>
                  <a:schemeClr val="tx1"/>
                </a:solidFill>
                <a:cs typeface="Calibri"/>
              </a:rPr>
              <a:t>Artist expression </a:t>
            </a:r>
          </a:p>
        </p:txBody>
      </p:sp>
      <p:sp>
        <p:nvSpPr>
          <p:cNvPr id="166" name="Rectangle: Rounded Corners 165">
            <a:extLst>
              <a:ext uri="{FF2B5EF4-FFF2-40B4-BE49-F238E27FC236}">
                <a16:creationId xmlns:a16="http://schemas.microsoft.com/office/drawing/2014/main" id="{505BC67B-2D45-457A-8704-F325F4CB0530}"/>
              </a:ext>
            </a:extLst>
          </p:cNvPr>
          <p:cNvSpPr/>
          <p:nvPr/>
        </p:nvSpPr>
        <p:spPr>
          <a:xfrm>
            <a:off x="5861069" y="11266583"/>
            <a:ext cx="1371839" cy="2127373"/>
          </a:xfrm>
          <a:prstGeom prst="roundRect">
            <a:avLst/>
          </a:prstGeom>
          <a:solidFill>
            <a:schemeClr val="bg1"/>
          </a:solidFill>
          <a:ln>
            <a:solidFill>
              <a:srgbClr val="CC00CC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r>
              <a:rPr lang="en-GB" sz="1100" dirty="0">
                <a:solidFill>
                  <a:schemeClr val="tx1"/>
                </a:solidFill>
                <a:cs typeface="Calibri"/>
              </a:rPr>
              <a:t>The synoptic Gospels </a:t>
            </a:r>
          </a:p>
          <a:p>
            <a:r>
              <a:rPr lang="en-GB" sz="1100" dirty="0">
                <a:solidFill>
                  <a:schemeClr val="tx1"/>
                </a:solidFill>
                <a:cs typeface="Calibri"/>
              </a:rPr>
              <a:t>Covenant as a concept in salvation history </a:t>
            </a:r>
          </a:p>
          <a:p>
            <a:r>
              <a:rPr lang="en-GB" sz="1100" dirty="0">
                <a:solidFill>
                  <a:schemeClr val="tx1"/>
                </a:solidFill>
                <a:cs typeface="Calibri"/>
              </a:rPr>
              <a:t>Jesus in the wilderness </a:t>
            </a:r>
          </a:p>
          <a:p>
            <a:r>
              <a:rPr lang="en-GB" sz="1100" dirty="0">
                <a:solidFill>
                  <a:schemeClr val="tx1"/>
                </a:solidFill>
                <a:cs typeface="Calibri"/>
              </a:rPr>
              <a:t>Lent and ashes </a:t>
            </a:r>
          </a:p>
          <a:p>
            <a:r>
              <a:rPr lang="en-GB" sz="1100" dirty="0">
                <a:solidFill>
                  <a:schemeClr val="tx1"/>
                </a:solidFill>
                <a:cs typeface="Calibri"/>
              </a:rPr>
              <a:t>Prayer and lent </a:t>
            </a:r>
          </a:p>
          <a:p>
            <a:r>
              <a:rPr lang="en-GB" sz="1100" dirty="0">
                <a:solidFill>
                  <a:schemeClr val="tx1"/>
                </a:solidFill>
                <a:cs typeface="Calibri"/>
              </a:rPr>
              <a:t>Last supper </a:t>
            </a:r>
          </a:p>
          <a:p>
            <a:r>
              <a:rPr lang="en-GB" sz="1100" dirty="0">
                <a:solidFill>
                  <a:schemeClr val="tx1"/>
                </a:solidFill>
                <a:cs typeface="Calibri"/>
              </a:rPr>
              <a:t>Stations of the cross </a:t>
            </a:r>
          </a:p>
        </p:txBody>
      </p:sp>
      <p:sp>
        <p:nvSpPr>
          <p:cNvPr id="168" name="Rectangle: Rounded Corners 167">
            <a:extLst>
              <a:ext uri="{FF2B5EF4-FFF2-40B4-BE49-F238E27FC236}">
                <a16:creationId xmlns:a16="http://schemas.microsoft.com/office/drawing/2014/main" id="{5B4AF834-BE27-41CC-BC66-0D056BF1BEE4}"/>
              </a:ext>
            </a:extLst>
          </p:cNvPr>
          <p:cNvSpPr/>
          <p:nvPr/>
        </p:nvSpPr>
        <p:spPr>
          <a:xfrm>
            <a:off x="8614441" y="11753401"/>
            <a:ext cx="1146994" cy="1640555"/>
          </a:xfrm>
          <a:prstGeom prst="roundRect">
            <a:avLst/>
          </a:prstGeom>
          <a:solidFill>
            <a:schemeClr val="bg1"/>
          </a:solidFill>
          <a:ln>
            <a:solidFill>
              <a:srgbClr val="CC00CC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r>
              <a:rPr lang="en-GB" sz="1100" dirty="0">
                <a:solidFill>
                  <a:schemeClr val="tx1"/>
                </a:solidFill>
                <a:cs typeface="Calibri" panose="020F0502020204030204"/>
              </a:rPr>
              <a:t>Different types of Christians </a:t>
            </a:r>
          </a:p>
          <a:p>
            <a:r>
              <a:rPr lang="en-GB" sz="1100" dirty="0">
                <a:solidFill>
                  <a:schemeClr val="tx1"/>
                </a:solidFill>
                <a:cs typeface="Calibri" panose="020F0502020204030204"/>
              </a:rPr>
              <a:t>Ecumenical council </a:t>
            </a:r>
          </a:p>
          <a:p>
            <a:r>
              <a:rPr lang="en-GB" sz="1100" dirty="0">
                <a:solidFill>
                  <a:schemeClr val="tx1"/>
                </a:solidFill>
                <a:cs typeface="Calibri" panose="020F0502020204030204"/>
              </a:rPr>
              <a:t>Liturgical rite </a:t>
            </a:r>
          </a:p>
          <a:p>
            <a:r>
              <a:rPr lang="en-GB" sz="1100" dirty="0">
                <a:solidFill>
                  <a:schemeClr val="tx1"/>
                </a:solidFill>
                <a:cs typeface="Calibri" panose="020F0502020204030204"/>
              </a:rPr>
              <a:t>Reformation </a:t>
            </a:r>
          </a:p>
          <a:p>
            <a:r>
              <a:rPr lang="en-GB" sz="1100" dirty="0">
                <a:solidFill>
                  <a:schemeClr val="tx1"/>
                </a:solidFill>
                <a:cs typeface="Calibri" panose="020F0502020204030204"/>
              </a:rPr>
              <a:t>Church of England </a:t>
            </a:r>
          </a:p>
        </p:txBody>
      </p:sp>
      <p:sp>
        <p:nvSpPr>
          <p:cNvPr id="169" name="Rectangle: Rounded Corners 168">
            <a:extLst>
              <a:ext uri="{FF2B5EF4-FFF2-40B4-BE49-F238E27FC236}">
                <a16:creationId xmlns:a16="http://schemas.microsoft.com/office/drawing/2014/main" id="{0D7C4016-D808-436C-8750-DB760569778F}"/>
              </a:ext>
            </a:extLst>
          </p:cNvPr>
          <p:cNvSpPr/>
          <p:nvPr/>
        </p:nvSpPr>
        <p:spPr>
          <a:xfrm>
            <a:off x="2152402" y="7643287"/>
            <a:ext cx="1171255" cy="1788518"/>
          </a:xfrm>
          <a:prstGeom prst="roundRect">
            <a:avLst/>
          </a:prstGeom>
          <a:ln>
            <a:solidFill>
              <a:schemeClr val="accent6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100" dirty="0"/>
              <a:t>Evolution </a:t>
            </a:r>
          </a:p>
          <a:p>
            <a:pPr algn="ctr"/>
            <a:r>
              <a:rPr lang="en-GB" sz="1100" dirty="0"/>
              <a:t>The Big Bang </a:t>
            </a:r>
          </a:p>
          <a:p>
            <a:pPr algn="ctr"/>
            <a:r>
              <a:rPr lang="en-GB" sz="1100" dirty="0"/>
              <a:t>Creationism </a:t>
            </a:r>
          </a:p>
          <a:p>
            <a:pPr algn="ctr"/>
            <a:r>
              <a:rPr lang="en-GB" sz="1100" dirty="0"/>
              <a:t>Catholicism and Science </a:t>
            </a:r>
          </a:p>
          <a:p>
            <a:pPr algn="ctr"/>
            <a:r>
              <a:rPr lang="en-GB" sz="1100" dirty="0"/>
              <a:t>Atheism and Agnosticism </a:t>
            </a:r>
          </a:p>
          <a:p>
            <a:pPr algn="ctr"/>
            <a:r>
              <a:rPr lang="en-GB" sz="1100" dirty="0"/>
              <a:t>Galileo and the Church </a:t>
            </a:r>
          </a:p>
          <a:p>
            <a:pPr algn="ctr"/>
            <a:r>
              <a:rPr lang="en-GB" sz="1100" dirty="0"/>
              <a:t>Miracles </a:t>
            </a:r>
          </a:p>
        </p:txBody>
      </p:sp>
      <p:sp>
        <p:nvSpPr>
          <p:cNvPr id="170" name="Rectangle: Rounded Corners 169">
            <a:extLst>
              <a:ext uri="{FF2B5EF4-FFF2-40B4-BE49-F238E27FC236}">
                <a16:creationId xmlns:a16="http://schemas.microsoft.com/office/drawing/2014/main" id="{F2CB60FE-9AC3-48E6-B462-CDDC38AEB7F0}"/>
              </a:ext>
            </a:extLst>
          </p:cNvPr>
          <p:cNvSpPr/>
          <p:nvPr/>
        </p:nvSpPr>
        <p:spPr>
          <a:xfrm>
            <a:off x="3550351" y="8327012"/>
            <a:ext cx="1322853" cy="1087855"/>
          </a:xfrm>
          <a:prstGeom prst="roundRect">
            <a:avLst/>
          </a:prstGeom>
          <a:ln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100" dirty="0"/>
              <a:t>Forgiveness </a:t>
            </a:r>
          </a:p>
          <a:p>
            <a:pPr algn="ctr"/>
            <a:r>
              <a:rPr lang="en-GB" sz="1100" dirty="0"/>
              <a:t>Sin and Salvation </a:t>
            </a:r>
          </a:p>
          <a:p>
            <a:pPr algn="ctr"/>
            <a:r>
              <a:rPr lang="en-GB" sz="1100" dirty="0"/>
              <a:t>Reconciliation </a:t>
            </a:r>
          </a:p>
          <a:p>
            <a:pPr algn="ctr"/>
            <a:r>
              <a:rPr lang="en-GB" sz="1100" dirty="0"/>
              <a:t>Making decisions </a:t>
            </a:r>
          </a:p>
          <a:p>
            <a:pPr algn="ctr"/>
            <a:r>
              <a:rPr lang="en-GB" sz="1100" dirty="0"/>
              <a:t>Conscience </a:t>
            </a:r>
          </a:p>
        </p:txBody>
      </p:sp>
      <p:sp>
        <p:nvSpPr>
          <p:cNvPr id="171" name="Rectangle: Rounded Corners 170">
            <a:extLst>
              <a:ext uri="{FF2B5EF4-FFF2-40B4-BE49-F238E27FC236}">
                <a16:creationId xmlns:a16="http://schemas.microsoft.com/office/drawing/2014/main" id="{49CAA9B9-BBC7-40CA-9371-19C2087E2825}"/>
              </a:ext>
            </a:extLst>
          </p:cNvPr>
          <p:cNvSpPr/>
          <p:nvPr/>
        </p:nvSpPr>
        <p:spPr>
          <a:xfrm>
            <a:off x="5004384" y="8338269"/>
            <a:ext cx="1244677" cy="1056934"/>
          </a:xfrm>
          <a:prstGeom prst="roundRect">
            <a:avLst/>
          </a:prstGeom>
          <a:ln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1100" dirty="0"/>
              <a:t>Celebration </a:t>
            </a:r>
            <a:endParaRPr lang="en-GB" sz="1100" dirty="0">
              <a:cs typeface="Calibri"/>
            </a:endParaRPr>
          </a:p>
          <a:p>
            <a:pPr algn="ctr"/>
            <a:r>
              <a:rPr lang="en-GB" sz="1100" dirty="0">
                <a:cs typeface="Calibri"/>
              </a:rPr>
              <a:t>Sacrifice</a:t>
            </a:r>
          </a:p>
          <a:p>
            <a:pPr algn="ctr"/>
            <a:r>
              <a:rPr lang="en-GB" sz="1100" dirty="0">
                <a:cs typeface="Calibri"/>
              </a:rPr>
              <a:t>Passover </a:t>
            </a:r>
          </a:p>
          <a:p>
            <a:pPr algn="ctr"/>
            <a:r>
              <a:rPr lang="en-GB" sz="1100" dirty="0">
                <a:cs typeface="Calibri"/>
              </a:rPr>
              <a:t>Last supper </a:t>
            </a:r>
          </a:p>
          <a:p>
            <a:pPr algn="ctr"/>
            <a:r>
              <a:rPr lang="en-GB" sz="1100" dirty="0">
                <a:cs typeface="Calibri"/>
              </a:rPr>
              <a:t>Easter </a:t>
            </a:r>
          </a:p>
        </p:txBody>
      </p:sp>
      <p:sp>
        <p:nvSpPr>
          <p:cNvPr id="172" name="Rectangle: Rounded Corners 171">
            <a:extLst>
              <a:ext uri="{FF2B5EF4-FFF2-40B4-BE49-F238E27FC236}">
                <a16:creationId xmlns:a16="http://schemas.microsoft.com/office/drawing/2014/main" id="{93AA32FD-71A3-42AC-891D-140776EF6876}"/>
              </a:ext>
            </a:extLst>
          </p:cNvPr>
          <p:cNvSpPr/>
          <p:nvPr/>
        </p:nvSpPr>
        <p:spPr>
          <a:xfrm>
            <a:off x="833875" y="8039886"/>
            <a:ext cx="1083787" cy="1357905"/>
          </a:xfrm>
          <a:prstGeom prst="roundRect">
            <a:avLst/>
          </a:prstGeom>
          <a:ln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1100" dirty="0"/>
              <a:t>Islam </a:t>
            </a:r>
          </a:p>
          <a:p>
            <a:pPr algn="ctr"/>
            <a:r>
              <a:rPr lang="en-GB" sz="1100" dirty="0"/>
              <a:t>Oneness of God  </a:t>
            </a:r>
            <a:endParaRPr lang="en-GB" sz="1100" dirty="0">
              <a:cs typeface="Calibri"/>
            </a:endParaRPr>
          </a:p>
          <a:p>
            <a:pPr algn="ctr"/>
            <a:r>
              <a:rPr lang="en-GB" sz="1100" dirty="0"/>
              <a:t>Beliefs and practices </a:t>
            </a:r>
          </a:p>
          <a:p>
            <a:pPr algn="ctr"/>
            <a:r>
              <a:rPr lang="en-GB" sz="1100" dirty="0"/>
              <a:t>5 pillars </a:t>
            </a:r>
          </a:p>
          <a:p>
            <a:pPr algn="ctr"/>
            <a:r>
              <a:rPr lang="en-GB" sz="1100" dirty="0"/>
              <a:t>Worship</a:t>
            </a:r>
          </a:p>
        </p:txBody>
      </p:sp>
      <p:sp>
        <p:nvSpPr>
          <p:cNvPr id="173" name="Rectangle: Rounded Corners 172">
            <a:extLst>
              <a:ext uri="{FF2B5EF4-FFF2-40B4-BE49-F238E27FC236}">
                <a16:creationId xmlns:a16="http://schemas.microsoft.com/office/drawing/2014/main" id="{5B427012-0DA6-4485-8BCF-6F1F4B0481F9}"/>
              </a:ext>
            </a:extLst>
          </p:cNvPr>
          <p:cNvSpPr/>
          <p:nvPr/>
        </p:nvSpPr>
        <p:spPr>
          <a:xfrm>
            <a:off x="6469349" y="7358332"/>
            <a:ext cx="1083787" cy="2039117"/>
          </a:xfrm>
          <a:prstGeom prst="roundRect">
            <a:avLst/>
          </a:prstGeom>
          <a:ln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100" dirty="0"/>
              <a:t>New Covenant </a:t>
            </a:r>
          </a:p>
          <a:p>
            <a:pPr algn="ctr"/>
            <a:r>
              <a:rPr lang="en-GB" sz="1100" dirty="0"/>
              <a:t>Inspiration people </a:t>
            </a:r>
          </a:p>
          <a:p>
            <a:pPr algn="ctr"/>
            <a:r>
              <a:rPr lang="en-GB" sz="1100" dirty="0"/>
              <a:t>Jesus as an inspirational person </a:t>
            </a:r>
          </a:p>
          <a:p>
            <a:pPr algn="ctr"/>
            <a:r>
              <a:rPr lang="en-GB" sz="1100" dirty="0"/>
              <a:t>Last supper </a:t>
            </a:r>
          </a:p>
          <a:p>
            <a:pPr algn="ctr"/>
            <a:r>
              <a:rPr lang="en-GB" sz="1100" dirty="0"/>
              <a:t>Eucharist </a:t>
            </a:r>
          </a:p>
          <a:p>
            <a:pPr algn="ctr"/>
            <a:r>
              <a:rPr lang="en-GB" sz="1100" dirty="0"/>
              <a:t>Commandment of love </a:t>
            </a:r>
          </a:p>
        </p:txBody>
      </p:sp>
      <p:sp>
        <p:nvSpPr>
          <p:cNvPr id="174" name="Rectangle: Rounded Corners 173">
            <a:extLst>
              <a:ext uri="{FF2B5EF4-FFF2-40B4-BE49-F238E27FC236}">
                <a16:creationId xmlns:a16="http://schemas.microsoft.com/office/drawing/2014/main" id="{5E05ACD7-8C8E-41F3-831F-4814FB8133C5}"/>
              </a:ext>
            </a:extLst>
          </p:cNvPr>
          <p:cNvSpPr/>
          <p:nvPr/>
        </p:nvSpPr>
        <p:spPr>
          <a:xfrm>
            <a:off x="7873321" y="8160929"/>
            <a:ext cx="1275960" cy="1247351"/>
          </a:xfrm>
          <a:prstGeom prst="roundRect">
            <a:avLst/>
          </a:prstGeom>
          <a:ln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100" dirty="0"/>
              <a:t>Covenants</a:t>
            </a:r>
          </a:p>
          <a:p>
            <a:pPr algn="ctr"/>
            <a:r>
              <a:rPr lang="en-GB" sz="1100" dirty="0"/>
              <a:t>Old Testament </a:t>
            </a:r>
          </a:p>
          <a:p>
            <a:pPr algn="ctr"/>
            <a:r>
              <a:rPr lang="en-GB" sz="1100" dirty="0"/>
              <a:t>Adam and Eve</a:t>
            </a:r>
          </a:p>
          <a:p>
            <a:pPr algn="ctr"/>
            <a:r>
              <a:rPr lang="en-GB" sz="1100" dirty="0"/>
              <a:t>Moses </a:t>
            </a:r>
          </a:p>
          <a:p>
            <a:pPr algn="ctr"/>
            <a:r>
              <a:rPr lang="en-GB" sz="1100" dirty="0"/>
              <a:t>Abraham </a:t>
            </a:r>
          </a:p>
          <a:p>
            <a:pPr algn="ctr"/>
            <a:r>
              <a:rPr lang="en-GB" sz="1100" dirty="0"/>
              <a:t>David </a:t>
            </a:r>
          </a:p>
        </p:txBody>
      </p:sp>
      <p:sp>
        <p:nvSpPr>
          <p:cNvPr id="175" name="Rectangle: Rounded Corners 174">
            <a:extLst>
              <a:ext uri="{FF2B5EF4-FFF2-40B4-BE49-F238E27FC236}">
                <a16:creationId xmlns:a16="http://schemas.microsoft.com/office/drawing/2014/main" id="{43F72F41-6CD8-4668-8DD0-999BA468469D}"/>
              </a:ext>
            </a:extLst>
          </p:cNvPr>
          <p:cNvSpPr/>
          <p:nvPr/>
        </p:nvSpPr>
        <p:spPr>
          <a:xfrm>
            <a:off x="5625169" y="3983009"/>
            <a:ext cx="1437969" cy="1477329"/>
          </a:xfrm>
          <a:prstGeom prst="roundRect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1100" dirty="0">
                <a:cs typeface="Calibri"/>
              </a:rPr>
              <a:t>The Problem of Evil </a:t>
            </a:r>
          </a:p>
          <a:p>
            <a:pPr algn="ctr"/>
            <a:r>
              <a:rPr lang="en-GB" sz="1100" dirty="0">
                <a:cs typeface="Calibri"/>
              </a:rPr>
              <a:t>Sin </a:t>
            </a:r>
          </a:p>
          <a:p>
            <a:pPr algn="ctr"/>
            <a:r>
              <a:rPr lang="en-GB" sz="1100" dirty="0">
                <a:cs typeface="Calibri"/>
              </a:rPr>
              <a:t>Free will </a:t>
            </a:r>
          </a:p>
          <a:p>
            <a:pPr algn="ctr"/>
            <a:r>
              <a:rPr lang="en-GB" sz="1100" dirty="0">
                <a:cs typeface="Calibri"/>
              </a:rPr>
              <a:t>Job </a:t>
            </a:r>
          </a:p>
          <a:p>
            <a:pPr algn="ctr"/>
            <a:r>
              <a:rPr lang="en-GB" sz="1100" dirty="0">
                <a:cs typeface="Calibri"/>
              </a:rPr>
              <a:t>Christ's suffering </a:t>
            </a:r>
          </a:p>
          <a:p>
            <a:pPr algn="ctr"/>
            <a:r>
              <a:rPr lang="en-GB" sz="1100" dirty="0">
                <a:cs typeface="Calibri"/>
              </a:rPr>
              <a:t>Holocaust </a:t>
            </a:r>
          </a:p>
          <a:p>
            <a:pPr algn="ctr"/>
            <a:r>
              <a:rPr lang="en-GB" sz="1100" dirty="0">
                <a:cs typeface="Calibri"/>
              </a:rPr>
              <a:t>Homelessness</a:t>
            </a:r>
          </a:p>
        </p:txBody>
      </p:sp>
      <p:sp>
        <p:nvSpPr>
          <p:cNvPr id="176" name="Rectangle: Rounded Corners 175">
            <a:extLst>
              <a:ext uri="{FF2B5EF4-FFF2-40B4-BE49-F238E27FC236}">
                <a16:creationId xmlns:a16="http://schemas.microsoft.com/office/drawing/2014/main" id="{973B9D15-70BD-4F78-88A3-9AB8781B0765}"/>
              </a:ext>
            </a:extLst>
          </p:cNvPr>
          <p:cNvSpPr/>
          <p:nvPr/>
        </p:nvSpPr>
        <p:spPr>
          <a:xfrm>
            <a:off x="2929638" y="3562709"/>
            <a:ext cx="1083787" cy="1876760"/>
          </a:xfrm>
          <a:prstGeom prst="roundRect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1100" dirty="0">
                <a:cs typeface="Calibri"/>
              </a:rPr>
              <a:t>Imago Dei </a:t>
            </a:r>
          </a:p>
          <a:p>
            <a:pPr algn="ctr"/>
            <a:r>
              <a:rPr lang="en-GB" sz="1100" dirty="0">
                <a:cs typeface="Calibri"/>
              </a:rPr>
              <a:t>Value of a human life </a:t>
            </a:r>
          </a:p>
          <a:p>
            <a:pPr algn="ctr"/>
            <a:r>
              <a:rPr lang="en-GB" sz="1100" dirty="0">
                <a:cs typeface="Calibri"/>
              </a:rPr>
              <a:t>Abortion </a:t>
            </a:r>
          </a:p>
          <a:p>
            <a:pPr algn="ctr"/>
            <a:r>
              <a:rPr lang="en-GB" sz="1100" dirty="0">
                <a:cs typeface="Calibri"/>
              </a:rPr>
              <a:t>Euthanasia </a:t>
            </a:r>
          </a:p>
          <a:p>
            <a:pPr algn="ctr"/>
            <a:r>
              <a:rPr lang="en-GB" sz="1100" dirty="0">
                <a:cs typeface="Calibri"/>
              </a:rPr>
              <a:t>Genetic engineering </a:t>
            </a:r>
          </a:p>
          <a:p>
            <a:pPr algn="ctr"/>
            <a:r>
              <a:rPr lang="en-GB" sz="1100" dirty="0">
                <a:cs typeface="Calibri"/>
              </a:rPr>
              <a:t>IVF </a:t>
            </a:r>
          </a:p>
          <a:p>
            <a:pPr algn="ctr"/>
            <a:r>
              <a:rPr lang="en-GB" sz="1100" dirty="0">
                <a:cs typeface="Calibri"/>
              </a:rPr>
              <a:t>Capital punishment</a:t>
            </a:r>
            <a:r>
              <a:rPr lang="en-GB" dirty="0">
                <a:cs typeface="Calibri"/>
              </a:rPr>
              <a:t> </a:t>
            </a:r>
          </a:p>
        </p:txBody>
      </p:sp>
      <p:sp>
        <p:nvSpPr>
          <p:cNvPr id="177" name="Rectangle: Rounded Corners 176">
            <a:extLst>
              <a:ext uri="{FF2B5EF4-FFF2-40B4-BE49-F238E27FC236}">
                <a16:creationId xmlns:a16="http://schemas.microsoft.com/office/drawing/2014/main" id="{F01B705C-7429-429E-97C2-DA3E0B7B9823}"/>
              </a:ext>
            </a:extLst>
          </p:cNvPr>
          <p:cNvSpPr/>
          <p:nvPr/>
        </p:nvSpPr>
        <p:spPr>
          <a:xfrm>
            <a:off x="4384900" y="3841746"/>
            <a:ext cx="1083787" cy="1594164"/>
          </a:xfrm>
          <a:prstGeom prst="roundRect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1100" dirty="0">
                <a:cs typeface="Calibri"/>
              </a:rPr>
              <a:t>Religious vocations </a:t>
            </a:r>
          </a:p>
          <a:p>
            <a:pPr algn="ctr"/>
            <a:r>
              <a:rPr lang="en-GB" sz="1100" dirty="0">
                <a:cs typeface="Calibri"/>
              </a:rPr>
              <a:t>Mission and evangelism </a:t>
            </a:r>
          </a:p>
          <a:p>
            <a:pPr algn="ctr"/>
            <a:r>
              <a:rPr lang="en-GB" sz="1100" dirty="0">
                <a:cs typeface="Calibri"/>
              </a:rPr>
              <a:t>Post- Resurrection appearances Pentecost </a:t>
            </a:r>
          </a:p>
          <a:p>
            <a:pPr algn="ctr"/>
            <a:r>
              <a:rPr lang="en-GB" sz="1100" dirty="0">
                <a:cs typeface="Calibri"/>
              </a:rPr>
              <a:t>Mary</a:t>
            </a:r>
          </a:p>
        </p:txBody>
      </p:sp>
      <p:sp>
        <p:nvSpPr>
          <p:cNvPr id="178" name="Rectangle: Rounded Corners 177">
            <a:extLst>
              <a:ext uri="{FF2B5EF4-FFF2-40B4-BE49-F238E27FC236}">
                <a16:creationId xmlns:a16="http://schemas.microsoft.com/office/drawing/2014/main" id="{F99A8F07-0FF6-4D7A-9276-787D70684D75}"/>
              </a:ext>
            </a:extLst>
          </p:cNvPr>
          <p:cNvSpPr/>
          <p:nvPr/>
        </p:nvSpPr>
        <p:spPr>
          <a:xfrm>
            <a:off x="1545794" y="3453374"/>
            <a:ext cx="1083787" cy="1967322"/>
          </a:xfrm>
          <a:prstGeom prst="roundRect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1100" dirty="0">
                <a:cs typeface="Calibri"/>
              </a:rPr>
              <a:t>Oneness of God </a:t>
            </a:r>
          </a:p>
          <a:p>
            <a:pPr algn="ctr"/>
            <a:r>
              <a:rPr lang="en-GB" sz="1100" dirty="0">
                <a:cs typeface="Calibri"/>
              </a:rPr>
              <a:t>Scriptures </a:t>
            </a:r>
          </a:p>
          <a:p>
            <a:pPr algn="ctr"/>
            <a:r>
              <a:rPr lang="en-GB" sz="1100" dirty="0">
                <a:cs typeface="Calibri"/>
              </a:rPr>
              <a:t>Passover </a:t>
            </a:r>
          </a:p>
          <a:p>
            <a:pPr algn="ctr"/>
            <a:r>
              <a:rPr lang="en-GB" sz="1100" dirty="0">
                <a:cs typeface="Calibri"/>
              </a:rPr>
              <a:t>Messiah </a:t>
            </a:r>
          </a:p>
          <a:p>
            <a:pPr algn="ctr"/>
            <a:r>
              <a:rPr lang="en-GB" sz="1100" dirty="0">
                <a:cs typeface="Calibri"/>
              </a:rPr>
              <a:t>Life after death </a:t>
            </a:r>
          </a:p>
          <a:p>
            <a:pPr algn="ctr"/>
            <a:r>
              <a:rPr lang="en-GB" sz="1100" dirty="0">
                <a:cs typeface="Calibri"/>
              </a:rPr>
              <a:t>Shabbat </a:t>
            </a:r>
          </a:p>
          <a:p>
            <a:pPr algn="ctr"/>
            <a:r>
              <a:rPr lang="en-GB" sz="1100" dirty="0">
                <a:cs typeface="Calibri"/>
              </a:rPr>
              <a:t>Practices today </a:t>
            </a:r>
          </a:p>
          <a:p>
            <a:pPr algn="ctr"/>
            <a:r>
              <a:rPr lang="en-GB" sz="1100" dirty="0">
                <a:cs typeface="Calibri"/>
              </a:rPr>
              <a:t>Festivals</a:t>
            </a:r>
            <a:r>
              <a:rPr lang="en-GB" dirty="0">
                <a:cs typeface="Calibri"/>
              </a:rPr>
              <a:t> </a:t>
            </a:r>
          </a:p>
        </p:txBody>
      </p:sp>
      <p:sp>
        <p:nvSpPr>
          <p:cNvPr id="179" name="Rectangle: Rounded Corners 178">
            <a:extLst>
              <a:ext uri="{FF2B5EF4-FFF2-40B4-BE49-F238E27FC236}">
                <a16:creationId xmlns:a16="http://schemas.microsoft.com/office/drawing/2014/main" id="{B6911CAF-223C-49B0-98E7-D811B44605F2}"/>
              </a:ext>
            </a:extLst>
          </p:cNvPr>
          <p:cNvSpPr/>
          <p:nvPr/>
        </p:nvSpPr>
        <p:spPr>
          <a:xfrm>
            <a:off x="7261572" y="3983009"/>
            <a:ext cx="1223499" cy="1444826"/>
          </a:xfrm>
          <a:prstGeom prst="roundRect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1100" dirty="0">
                <a:cs typeface="Calibri"/>
              </a:rPr>
              <a:t>Arguments for the existence of God </a:t>
            </a:r>
          </a:p>
          <a:p>
            <a:pPr algn="ctr"/>
            <a:r>
              <a:rPr lang="en-GB" sz="1100" dirty="0">
                <a:cs typeface="Calibri"/>
              </a:rPr>
              <a:t>Ethics </a:t>
            </a:r>
          </a:p>
          <a:p>
            <a:pPr algn="ctr"/>
            <a:r>
              <a:rPr lang="en-GB" sz="1100" dirty="0">
                <a:cs typeface="Calibri"/>
              </a:rPr>
              <a:t>Artificial intelligence </a:t>
            </a:r>
          </a:p>
          <a:p>
            <a:pPr algn="ctr"/>
            <a:r>
              <a:rPr lang="en-GB" sz="1100" dirty="0">
                <a:cs typeface="Calibri"/>
              </a:rPr>
              <a:t>Utilitarianism </a:t>
            </a:r>
          </a:p>
          <a:p>
            <a:pPr algn="ctr"/>
            <a:r>
              <a:rPr lang="en-GB" sz="1100" dirty="0">
                <a:cs typeface="Calibri"/>
              </a:rPr>
              <a:t>Animal rights </a:t>
            </a:r>
          </a:p>
        </p:txBody>
      </p:sp>
      <p:sp>
        <p:nvSpPr>
          <p:cNvPr id="180" name="Rectangle: Rounded Corners 179">
            <a:extLst>
              <a:ext uri="{FF2B5EF4-FFF2-40B4-BE49-F238E27FC236}">
                <a16:creationId xmlns:a16="http://schemas.microsoft.com/office/drawing/2014/main" id="{EFB755AF-AB22-47CA-B218-0497FEBFDA99}"/>
              </a:ext>
            </a:extLst>
          </p:cNvPr>
          <p:cNvSpPr/>
          <p:nvPr/>
        </p:nvSpPr>
        <p:spPr>
          <a:xfrm>
            <a:off x="8590557" y="3841748"/>
            <a:ext cx="1223499" cy="1594164"/>
          </a:xfrm>
          <a:prstGeom prst="roundRect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1400" dirty="0">
                <a:cs typeface="Calibri"/>
              </a:rPr>
              <a:t>Introduction to GCSE</a:t>
            </a:r>
            <a:endParaRPr lang="en-GB" sz="1400" dirty="0"/>
          </a:p>
        </p:txBody>
      </p:sp>
      <p:sp>
        <p:nvSpPr>
          <p:cNvPr id="83" name="Rectangle: Rounded Corners 82">
            <a:extLst>
              <a:ext uri="{FF2B5EF4-FFF2-40B4-BE49-F238E27FC236}">
                <a16:creationId xmlns:a16="http://schemas.microsoft.com/office/drawing/2014/main" id="{6DD876B8-0BA5-4470-A2D3-3206653AFDE5}"/>
              </a:ext>
            </a:extLst>
          </p:cNvPr>
          <p:cNvSpPr/>
          <p:nvPr/>
        </p:nvSpPr>
        <p:spPr>
          <a:xfrm>
            <a:off x="7348835" y="11550769"/>
            <a:ext cx="1083787" cy="1867157"/>
          </a:xfrm>
          <a:prstGeom prst="roundRect">
            <a:avLst/>
          </a:prstGeom>
          <a:solidFill>
            <a:schemeClr val="bg1"/>
          </a:solidFill>
          <a:ln>
            <a:solidFill>
              <a:srgbClr val="CC00CC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1050" dirty="0">
                <a:solidFill>
                  <a:schemeClr val="tx1"/>
                </a:solidFill>
                <a:cs typeface="Calibri"/>
              </a:rPr>
              <a:t>Eucharist and the last supper </a:t>
            </a:r>
          </a:p>
          <a:p>
            <a:pPr algn="ctr"/>
            <a:r>
              <a:rPr lang="en-GB" sz="1050" dirty="0">
                <a:solidFill>
                  <a:schemeClr val="tx1"/>
                </a:solidFill>
                <a:cs typeface="Calibri"/>
              </a:rPr>
              <a:t>The nature of Mass </a:t>
            </a:r>
          </a:p>
          <a:p>
            <a:pPr algn="ctr"/>
            <a:r>
              <a:rPr lang="en-GB" sz="1050" dirty="0">
                <a:solidFill>
                  <a:schemeClr val="tx1"/>
                </a:solidFill>
                <a:cs typeface="Calibri"/>
              </a:rPr>
              <a:t>Road to Emmaus </a:t>
            </a:r>
          </a:p>
          <a:p>
            <a:pPr algn="ctr"/>
            <a:r>
              <a:rPr lang="en-GB" sz="1050" dirty="0">
                <a:solidFill>
                  <a:schemeClr val="tx1"/>
                </a:solidFill>
                <a:cs typeface="Calibri"/>
              </a:rPr>
              <a:t>Different Christian views on the Eucharist </a:t>
            </a:r>
          </a:p>
        </p:txBody>
      </p:sp>
      <p:pic>
        <p:nvPicPr>
          <p:cNvPr id="2" name="Picture 6" descr="A picture containing logo&#10;&#10;Description automatically generated">
            <a:extLst>
              <a:ext uri="{FF2B5EF4-FFF2-40B4-BE49-F238E27FC236}">
                <a16:creationId xmlns:a16="http://schemas.microsoft.com/office/drawing/2014/main" id="{218CACCC-7FEC-4A7F-B45D-E793F43CFEC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35628" y="3001033"/>
            <a:ext cx="905624" cy="1041229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D89CF55A-D45A-3D46-9F90-DDC63D739F66}"/>
              </a:ext>
            </a:extLst>
          </p:cNvPr>
          <p:cNvSpPr txBox="1"/>
          <p:nvPr/>
        </p:nvSpPr>
        <p:spPr>
          <a:xfrm>
            <a:off x="9546513" y="9690416"/>
            <a:ext cx="8345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YEAR 8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40B2F89-852F-2A44-999D-CA1058EE57D1}"/>
              </a:ext>
            </a:extLst>
          </p:cNvPr>
          <p:cNvSpPr txBox="1"/>
          <p:nvPr/>
        </p:nvSpPr>
        <p:spPr>
          <a:xfrm>
            <a:off x="401466" y="13668932"/>
            <a:ext cx="8345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YEAR 7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952123D2-DBD4-034F-A0AF-0B2159CCF02E}"/>
              </a:ext>
            </a:extLst>
          </p:cNvPr>
          <p:cNvSpPr txBox="1"/>
          <p:nvPr/>
        </p:nvSpPr>
        <p:spPr>
          <a:xfrm>
            <a:off x="1096382" y="1194351"/>
            <a:ext cx="8135746" cy="147732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b="1" dirty="0"/>
              <a:t>Assessment at KS3 RE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Student will have a summative assessment at the end of each year.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Two other progress reports in the year – this judgment will be formed by several assessment tasks that are part of the scheme of work rather than summative exams. </a:t>
            </a:r>
          </a:p>
        </p:txBody>
      </p:sp>
      <p:sp>
        <p:nvSpPr>
          <p:cNvPr id="67" name="Arrow: Pentagon 45">
            <a:extLst>
              <a:ext uri="{FF2B5EF4-FFF2-40B4-BE49-F238E27FC236}">
                <a16:creationId xmlns:a16="http://schemas.microsoft.com/office/drawing/2014/main" id="{632D23EE-5F29-C743-9C89-F361A74151DE}"/>
              </a:ext>
            </a:extLst>
          </p:cNvPr>
          <p:cNvSpPr/>
          <p:nvPr/>
        </p:nvSpPr>
        <p:spPr>
          <a:xfrm>
            <a:off x="2862110" y="5562781"/>
            <a:ext cx="1392576" cy="742950"/>
          </a:xfrm>
          <a:prstGeom prst="chevron">
            <a:avLst/>
          </a:prstGeom>
          <a:solidFill>
            <a:srgbClr val="FFC000"/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1050" b="1" dirty="0">
                <a:solidFill>
                  <a:schemeClr val="bg1"/>
                </a:solidFill>
              </a:rPr>
              <a:t>Unit 2: Sanctity of life </a:t>
            </a:r>
          </a:p>
        </p:txBody>
      </p:sp>
      <p:sp>
        <p:nvSpPr>
          <p:cNvPr id="69" name="Arrow: Pentagon 45">
            <a:extLst>
              <a:ext uri="{FF2B5EF4-FFF2-40B4-BE49-F238E27FC236}">
                <a16:creationId xmlns:a16="http://schemas.microsoft.com/office/drawing/2014/main" id="{7C82D188-7B9F-7841-A7FD-73D95E27C36D}"/>
              </a:ext>
            </a:extLst>
          </p:cNvPr>
          <p:cNvSpPr/>
          <p:nvPr/>
        </p:nvSpPr>
        <p:spPr>
          <a:xfrm rot="10800000" flipV="1">
            <a:off x="401274" y="9512007"/>
            <a:ext cx="1623611" cy="742950"/>
          </a:xfrm>
          <a:prstGeom prst="chevron">
            <a:avLst/>
          </a:prstGeom>
          <a:solidFill>
            <a:srgbClr val="00B050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1050" b="1" dirty="0">
                <a:solidFill>
                  <a:schemeClr val="bg1"/>
                </a:solidFill>
                <a:cs typeface="Calibri"/>
              </a:rPr>
              <a:t>Unit 6: Islam – Beliefs and Practices</a:t>
            </a:r>
          </a:p>
        </p:txBody>
      </p:sp>
      <p:sp>
        <p:nvSpPr>
          <p:cNvPr id="70" name="Arrow: Pentagon 45">
            <a:extLst>
              <a:ext uri="{FF2B5EF4-FFF2-40B4-BE49-F238E27FC236}">
                <a16:creationId xmlns:a16="http://schemas.microsoft.com/office/drawing/2014/main" id="{230C40AF-2ADA-E240-87D4-A77B3129B9FB}"/>
              </a:ext>
            </a:extLst>
          </p:cNvPr>
          <p:cNvSpPr/>
          <p:nvPr/>
        </p:nvSpPr>
        <p:spPr>
          <a:xfrm rot="10800000" flipV="1">
            <a:off x="1820418" y="9498715"/>
            <a:ext cx="1623611" cy="742950"/>
          </a:xfrm>
          <a:prstGeom prst="chevron">
            <a:avLst/>
          </a:prstGeom>
          <a:solidFill>
            <a:srgbClr val="00B050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1100" b="1" dirty="0">
                <a:solidFill>
                  <a:schemeClr val="bg1"/>
                </a:solidFill>
              </a:rPr>
              <a:t>Unit  5:Science and Religion </a:t>
            </a:r>
            <a:endParaRPr lang="en-GB" sz="1100" b="1" dirty="0">
              <a:solidFill>
                <a:schemeClr val="bg1"/>
              </a:solidFill>
              <a:cs typeface="Calibri"/>
            </a:endParaRPr>
          </a:p>
        </p:txBody>
      </p:sp>
      <p:sp>
        <p:nvSpPr>
          <p:cNvPr id="71" name="Arrow: Pentagon 45">
            <a:extLst>
              <a:ext uri="{FF2B5EF4-FFF2-40B4-BE49-F238E27FC236}">
                <a16:creationId xmlns:a16="http://schemas.microsoft.com/office/drawing/2014/main" id="{A0BC7B66-3B6A-1044-AFF3-EB34358864F9}"/>
              </a:ext>
            </a:extLst>
          </p:cNvPr>
          <p:cNvSpPr/>
          <p:nvPr/>
        </p:nvSpPr>
        <p:spPr>
          <a:xfrm>
            <a:off x="8614441" y="13493442"/>
            <a:ext cx="1533764" cy="750218"/>
          </a:xfrm>
          <a:prstGeom prst="chevron">
            <a:avLst/>
          </a:prstGeom>
          <a:solidFill>
            <a:srgbClr val="CC00CC"/>
          </a:solidFill>
          <a:ln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/>
          <a:lstStyle/>
          <a:p>
            <a:pPr algn="ctr"/>
            <a:r>
              <a:rPr lang="en-GB" sz="1050" b="1" dirty="0">
                <a:solidFill>
                  <a:schemeClr val="bg1"/>
                </a:solidFill>
              </a:rPr>
              <a:t>Unit</a:t>
            </a:r>
            <a:r>
              <a:rPr lang="en-GB" sz="1200" b="1" dirty="0">
                <a:solidFill>
                  <a:schemeClr val="bg1"/>
                </a:solidFill>
              </a:rPr>
              <a:t> </a:t>
            </a:r>
            <a:r>
              <a:rPr lang="en-GB" sz="900" b="1" dirty="0">
                <a:solidFill>
                  <a:schemeClr val="bg1"/>
                </a:solidFill>
              </a:rPr>
              <a:t>6:  Dialogue and Encounter</a:t>
            </a:r>
            <a:endParaRPr lang="en-GB" sz="1200" b="1" dirty="0">
              <a:solidFill>
                <a:schemeClr val="bg1"/>
              </a:solidFill>
            </a:endParaRPr>
          </a:p>
        </p:txBody>
      </p:sp>
      <p:sp>
        <p:nvSpPr>
          <p:cNvPr id="72" name="Arrow: Pentagon 45">
            <a:extLst>
              <a:ext uri="{FF2B5EF4-FFF2-40B4-BE49-F238E27FC236}">
                <a16:creationId xmlns:a16="http://schemas.microsoft.com/office/drawing/2014/main" id="{5CEA3816-A6CF-1C48-B32C-A9EADC677AB3}"/>
              </a:ext>
            </a:extLst>
          </p:cNvPr>
          <p:cNvSpPr/>
          <p:nvPr/>
        </p:nvSpPr>
        <p:spPr>
          <a:xfrm>
            <a:off x="8614441" y="5537090"/>
            <a:ext cx="1716857" cy="742950"/>
          </a:xfrm>
          <a:prstGeom prst="chevron">
            <a:avLst/>
          </a:prstGeom>
          <a:solidFill>
            <a:srgbClr val="FFC000"/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/>
          <a:lstStyle/>
          <a:p>
            <a:pPr algn="ctr"/>
            <a:r>
              <a:rPr lang="en-GB" sz="1000" b="1" dirty="0">
                <a:solidFill>
                  <a:schemeClr val="bg1"/>
                </a:solidFill>
              </a:rPr>
              <a:t>Unit 6:Intro to GCSE</a:t>
            </a:r>
            <a:endParaRPr lang="en-GB" sz="900" dirty="0">
              <a:solidFill>
                <a:schemeClr val="bg1"/>
              </a:solidFill>
              <a:ea typeface="+mn-lt"/>
              <a:cs typeface="+mn-lt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3C9323DF-858C-2142-8137-DF2C6ABECE48}"/>
              </a:ext>
            </a:extLst>
          </p:cNvPr>
          <p:cNvSpPr txBox="1"/>
          <p:nvPr/>
        </p:nvSpPr>
        <p:spPr>
          <a:xfrm>
            <a:off x="277232" y="5752776"/>
            <a:ext cx="8345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YEAR 9</a:t>
            </a:r>
          </a:p>
        </p:txBody>
      </p:sp>
    </p:spTree>
    <p:extLst>
      <p:ext uri="{BB962C8B-B14F-4D97-AF65-F5344CB8AC3E}">
        <p14:creationId xmlns:p14="http://schemas.microsoft.com/office/powerpoint/2010/main" val="38301352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0A8ACE6B97AE64189B55FDD1B4AB33D" ma:contentTypeVersion="12" ma:contentTypeDescription="Create a new document." ma:contentTypeScope="" ma:versionID="da08c4b9cb9e2ef2928220a97c6c72aa">
  <xsd:schema xmlns:xsd="http://www.w3.org/2001/XMLSchema" xmlns:xs="http://www.w3.org/2001/XMLSchema" xmlns:p="http://schemas.microsoft.com/office/2006/metadata/properties" xmlns:ns2="5bc145e9-fef2-47fc-8c45-3d3539241916" xmlns:ns3="176f948b-8f4a-4ab0-9f0d-471d25e01112" targetNamespace="http://schemas.microsoft.com/office/2006/metadata/properties" ma:root="true" ma:fieldsID="a591e0fb1b6c427201273cb8d8820bc2" ns2:_="" ns3:_="">
    <xsd:import namespace="5bc145e9-fef2-47fc-8c45-3d3539241916"/>
    <xsd:import namespace="176f948b-8f4a-4ab0-9f0d-471d25e0111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bc145e9-fef2-47fc-8c45-3d353924191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85cdeb02-0f51-4667-af8d-3e03aa99104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76f948b-8f4a-4ab0-9f0d-471d25e01112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4" nillable="true" ma:displayName="Taxonomy Catch All Column" ma:hidden="true" ma:list="{ce506261-d6a8-4a2c-9fc6-b173ab95606b}" ma:internalName="TaxCatchAll" ma:showField="CatchAllData" ma:web="176f948b-8f4a-4ab0-9f0d-471d25e0111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176f948b-8f4a-4ab0-9f0d-471d25e01112" xsi:nil="true"/>
    <lcf76f155ced4ddcb4097134ff3c332f xmlns="5bc145e9-fef2-47fc-8c45-3d3539241916">
      <Terms xmlns="http://schemas.microsoft.com/office/infopath/2007/PartnerControls"/>
    </lcf76f155ced4ddcb4097134ff3c332f>
    <SharedWithUsers xmlns="176f948b-8f4a-4ab0-9f0d-471d25e01112">
      <UserInfo>
        <DisplayName/>
        <AccountId xsi:nil="true"/>
        <AccountType/>
      </UserInfo>
    </SharedWithUsers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9CF04CA7-2FE2-4577-81F3-2C1E10F4584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bc145e9-fef2-47fc-8c45-3d3539241916"/>
    <ds:schemaRef ds:uri="176f948b-8f4a-4ab0-9f0d-471d25e0111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62E8669B-9A70-470C-97EF-1B185069E35E}">
  <ds:schemaRefs>
    <ds:schemaRef ds:uri="http://www.w3.org/XML/1998/namespace"/>
    <ds:schemaRef ds:uri="http://purl.org/dc/dcmitype/"/>
    <ds:schemaRef ds:uri="http://schemas.microsoft.com/office/2006/documentManagement/types"/>
    <ds:schemaRef ds:uri="http://purl.org/dc/terms/"/>
    <ds:schemaRef ds:uri="275b7e15-cb30-4a8e-a689-301521605683"/>
    <ds:schemaRef ds:uri="http://schemas.microsoft.com/office/infopath/2007/PartnerControls"/>
    <ds:schemaRef ds:uri="http://schemas.openxmlformats.org/package/2006/metadata/core-properties"/>
    <ds:schemaRef ds:uri="b7318526-3fb8-4629-8c2b-a991fb7718db"/>
    <ds:schemaRef ds:uri="http://schemas.microsoft.com/office/2006/metadata/properties"/>
    <ds:schemaRef ds:uri="http://purl.org/dc/elements/1.1/"/>
    <ds:schemaRef ds:uri="176f948b-8f4a-4ab0-9f0d-471d25e01112"/>
    <ds:schemaRef ds:uri="5bc145e9-fef2-47fc-8c45-3d3539241916"/>
  </ds:schemaRefs>
</ds:datastoreItem>
</file>

<file path=customXml/itemProps3.xml><?xml version="1.0" encoding="utf-8"?>
<ds:datastoreItem xmlns:ds="http://schemas.openxmlformats.org/officeDocument/2006/customXml" ds:itemID="{38039039-63DB-43BB-901A-E7F61DB0539F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tf00872402_win32 (1)</Template>
  <TotalTime>5155</TotalTime>
  <Words>410</Words>
  <Application>Microsoft Macintosh PowerPoint</Application>
  <PresentationFormat>Custom</PresentationFormat>
  <Paragraphs>129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David Thomas</dc:creator>
  <cp:keywords/>
  <dc:description/>
  <cp:lastModifiedBy>jodie keating</cp:lastModifiedBy>
  <cp:revision>539</cp:revision>
  <cp:lastPrinted>2021-09-08T08:51:38Z</cp:lastPrinted>
  <dcterms:created xsi:type="dcterms:W3CDTF">2021-09-06T19:18:11Z</dcterms:created>
  <dcterms:modified xsi:type="dcterms:W3CDTF">2022-07-13T17:46:16Z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0x01010060A8ACE6B97AE64189B55FDD1B4AB33D</vt:lpwstr>
  </property>
  <property fmtid="{D5CDD505-2E9C-101B-9397-08002B2CF9AE}" pid="3" name="Order">
    <vt:r8>920600</vt:r8>
  </property>
  <property fmtid="{D5CDD505-2E9C-101B-9397-08002B2CF9AE}" pid="4" name="_ExtendedDescription">
    <vt:lpwstr/>
  </property>
  <property fmtid="{D5CDD505-2E9C-101B-9397-08002B2CF9AE}" pid="5" name="TriggerFlowInfo">
    <vt:lpwstr/>
  </property>
  <property fmtid="{D5CDD505-2E9C-101B-9397-08002B2CF9AE}" pid="6" name="_SourceUrl">
    <vt:lpwstr/>
  </property>
  <property fmtid="{D5CDD505-2E9C-101B-9397-08002B2CF9AE}" pid="7" name="_SharedFileIndex">
    <vt:lpwstr/>
  </property>
  <property fmtid="{D5CDD505-2E9C-101B-9397-08002B2CF9AE}" pid="8" name="ComplianceAssetId">
    <vt:lpwstr/>
  </property>
  <property fmtid="{D5CDD505-2E9C-101B-9397-08002B2CF9AE}" pid="9" name="MediaServiceImageTags">
    <vt:lpwstr/>
  </property>
</Properties>
</file>