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sldIdLst>
    <p:sldId id="256" r:id="rId3"/>
    <p:sldId id="257" r:id="rId4"/>
    <p:sldId id="258" r:id="rId5"/>
    <p:sldId id="259" r:id="rId6"/>
    <p:sldId id="260" r:id="rId7"/>
    <p:sldId id="261" r:id="rId8"/>
    <p:sldId id="264" r:id="rId9"/>
    <p:sldId id="262" r:id="rId10"/>
    <p:sldId id="265" r:id="rId11"/>
    <p:sldId id="263" r:id="rId12"/>
    <p:sldId id="268" r:id="rId13"/>
    <p:sldId id="269" r:id="rId14"/>
    <p:sldId id="270" r:id="rId15"/>
    <p:sldId id="272"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2A8F67-4791-4197-9D53-A62A8D106D8A}" v="25" dt="2023-11-08T20:11:43.045"/>
    <p1510:client id="{F839010F-C893-4D4E-0E2B-F48194704757}" v="67" dt="2023-11-08T09:19:12.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90" d="100"/>
          <a:sy n="90" d="100"/>
        </p:scale>
        <p:origin x="7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Treanor" userId="511f6939-7f91-427f-82fb-d0e2b56519de" providerId="ADAL" clId="{8F0295DF-1300-4CB1-8AEA-73831C81B3AE}"/>
    <pc:docChg chg="undo custSel modSld modMainMaster">
      <pc:chgData name="John Treanor" userId="511f6939-7f91-427f-82fb-d0e2b56519de" providerId="ADAL" clId="{8F0295DF-1300-4CB1-8AEA-73831C81B3AE}" dt="2023-10-17T14:36:45.148" v="1392" actId="1076"/>
      <pc:docMkLst>
        <pc:docMk/>
      </pc:docMkLst>
      <pc:sldChg chg="modSp">
        <pc:chgData name="John Treanor" userId="511f6939-7f91-427f-82fb-d0e2b56519de" providerId="ADAL" clId="{8F0295DF-1300-4CB1-8AEA-73831C81B3AE}" dt="2023-10-02T15:07:46.987" v="219" actId="14100"/>
        <pc:sldMkLst>
          <pc:docMk/>
          <pc:sldMk cId="1575297453" sldId="256"/>
        </pc:sldMkLst>
        <pc:spChg chg="mod">
          <ac:chgData name="John Treanor" userId="511f6939-7f91-427f-82fb-d0e2b56519de" providerId="ADAL" clId="{8F0295DF-1300-4CB1-8AEA-73831C81B3AE}" dt="2023-10-02T15:07:28.493" v="217"/>
          <ac:spMkLst>
            <pc:docMk/>
            <pc:sldMk cId="1575297453" sldId="256"/>
            <ac:spMk id="7" creationId="{AB4C9129-1D85-6EDB-3402-D03BA25447B2}"/>
          </ac:spMkLst>
        </pc:spChg>
        <pc:spChg chg="mod">
          <ac:chgData name="John Treanor" userId="511f6939-7f91-427f-82fb-d0e2b56519de" providerId="ADAL" clId="{8F0295DF-1300-4CB1-8AEA-73831C81B3AE}" dt="2023-10-02T15:07:46.987" v="219" actId="14100"/>
          <ac:spMkLst>
            <pc:docMk/>
            <pc:sldMk cId="1575297453" sldId="256"/>
            <ac:spMk id="8" creationId="{27C7E390-FE0D-DB54-CC02-DB346A77195C}"/>
          </ac:spMkLst>
        </pc:spChg>
        <pc:picChg chg="mod">
          <ac:chgData name="John Treanor" userId="511f6939-7f91-427f-82fb-d0e2b56519de" providerId="ADAL" clId="{8F0295DF-1300-4CB1-8AEA-73831C81B3AE}" dt="2023-10-02T15:07:28.493" v="217"/>
          <ac:picMkLst>
            <pc:docMk/>
            <pc:sldMk cId="1575297453" sldId="256"/>
            <ac:picMk id="1026" creationId="{2A3C5CA4-80AD-8220-9932-3B8834566B36}"/>
          </ac:picMkLst>
        </pc:picChg>
        <pc:picChg chg="mod">
          <ac:chgData name="John Treanor" userId="511f6939-7f91-427f-82fb-d0e2b56519de" providerId="ADAL" clId="{8F0295DF-1300-4CB1-8AEA-73831C81B3AE}" dt="2023-10-02T15:07:28.493" v="217"/>
          <ac:picMkLst>
            <pc:docMk/>
            <pc:sldMk cId="1575297453" sldId="256"/>
            <ac:picMk id="1028" creationId="{9D1695AC-EDD5-6948-0FA5-610A84813C47}"/>
          </ac:picMkLst>
        </pc:picChg>
      </pc:sldChg>
      <pc:sldChg chg="modSp">
        <pc:chgData name="John Treanor" userId="511f6939-7f91-427f-82fb-d0e2b56519de" providerId="ADAL" clId="{8F0295DF-1300-4CB1-8AEA-73831C81B3AE}" dt="2023-10-02T15:08:27.259" v="228" actId="1076"/>
        <pc:sldMkLst>
          <pc:docMk/>
          <pc:sldMk cId="4196981962" sldId="257"/>
        </pc:sldMkLst>
        <pc:spChg chg="mod">
          <ac:chgData name="John Treanor" userId="511f6939-7f91-427f-82fb-d0e2b56519de" providerId="ADAL" clId="{8F0295DF-1300-4CB1-8AEA-73831C81B3AE}" dt="2023-10-02T15:08:27.259" v="228" actId="1076"/>
          <ac:spMkLst>
            <pc:docMk/>
            <pc:sldMk cId="4196981962" sldId="257"/>
            <ac:spMk id="4" creationId="{27CD0993-EEB7-EE67-9B17-2D2665A44937}"/>
          </ac:spMkLst>
        </pc:spChg>
        <pc:spChg chg="mod">
          <ac:chgData name="John Treanor" userId="511f6939-7f91-427f-82fb-d0e2b56519de" providerId="ADAL" clId="{8F0295DF-1300-4CB1-8AEA-73831C81B3AE}" dt="2023-10-02T15:08:19.800" v="227" actId="403"/>
          <ac:spMkLst>
            <pc:docMk/>
            <pc:sldMk cId="4196981962" sldId="257"/>
            <ac:spMk id="5" creationId="{541CDCB0-5F05-1B18-A38C-48E129FD2386}"/>
          </ac:spMkLst>
        </pc:spChg>
        <pc:spChg chg="mod">
          <ac:chgData name="John Treanor" userId="511f6939-7f91-427f-82fb-d0e2b56519de" providerId="ADAL" clId="{8F0295DF-1300-4CB1-8AEA-73831C81B3AE}" dt="2023-10-02T15:07:28.493" v="217"/>
          <ac:spMkLst>
            <pc:docMk/>
            <pc:sldMk cId="4196981962" sldId="257"/>
            <ac:spMk id="7" creationId="{9D199070-21CA-8F42-4084-5C357B86C7D9}"/>
          </ac:spMkLst>
        </pc:spChg>
        <pc:spChg chg="mod">
          <ac:chgData name="John Treanor" userId="511f6939-7f91-427f-82fb-d0e2b56519de" providerId="ADAL" clId="{8F0295DF-1300-4CB1-8AEA-73831C81B3AE}" dt="2023-10-02T15:07:58.243" v="221" actId="14100"/>
          <ac:spMkLst>
            <pc:docMk/>
            <pc:sldMk cId="4196981962" sldId="257"/>
            <ac:spMk id="9" creationId="{5FC8BB78-3A3A-8D9F-3D01-CC43DE92543E}"/>
          </ac:spMkLst>
        </pc:spChg>
        <pc:picChg chg="mod">
          <ac:chgData name="John Treanor" userId="511f6939-7f91-427f-82fb-d0e2b56519de" providerId="ADAL" clId="{8F0295DF-1300-4CB1-8AEA-73831C81B3AE}" dt="2023-10-02T15:07:28.493" v="217"/>
          <ac:picMkLst>
            <pc:docMk/>
            <pc:sldMk cId="4196981962" sldId="257"/>
            <ac:picMk id="6" creationId="{A1915431-BB4E-7F83-4D9F-909E88442F9B}"/>
          </ac:picMkLst>
        </pc:picChg>
      </pc:sldChg>
      <pc:sldChg chg="modSp">
        <pc:chgData name="John Treanor" userId="511f6939-7f91-427f-82fb-d0e2b56519de" providerId="ADAL" clId="{8F0295DF-1300-4CB1-8AEA-73831C81B3AE}" dt="2023-10-02T15:09:07.675" v="238" actId="1076"/>
        <pc:sldMkLst>
          <pc:docMk/>
          <pc:sldMk cId="1157462659" sldId="258"/>
        </pc:sldMkLst>
        <pc:spChg chg="mod">
          <ac:chgData name="John Treanor" userId="511f6939-7f91-427f-82fb-d0e2b56519de" providerId="ADAL" clId="{8F0295DF-1300-4CB1-8AEA-73831C81B3AE}" dt="2023-10-02T15:08:59.730" v="235" actId="1076"/>
          <ac:spMkLst>
            <pc:docMk/>
            <pc:sldMk cId="1157462659" sldId="258"/>
            <ac:spMk id="7" creationId="{89B7BB1D-AC45-691A-0091-B7BCFC86F725}"/>
          </ac:spMkLst>
        </pc:spChg>
        <pc:spChg chg="mod">
          <ac:chgData name="John Treanor" userId="511f6939-7f91-427f-82fb-d0e2b56519de" providerId="ADAL" clId="{8F0295DF-1300-4CB1-8AEA-73831C81B3AE}" dt="2023-10-02T15:09:07.675" v="238" actId="1076"/>
          <ac:spMkLst>
            <pc:docMk/>
            <pc:sldMk cId="1157462659" sldId="258"/>
            <ac:spMk id="8" creationId="{4C805261-B24E-B92B-C9E9-3CA22C833C03}"/>
          </ac:spMkLst>
        </pc:spChg>
        <pc:spChg chg="mod">
          <ac:chgData name="John Treanor" userId="511f6939-7f91-427f-82fb-d0e2b56519de" providerId="ADAL" clId="{8F0295DF-1300-4CB1-8AEA-73831C81B3AE}" dt="2023-10-02T15:08:49.575" v="233" actId="403"/>
          <ac:spMkLst>
            <pc:docMk/>
            <pc:sldMk cId="1157462659" sldId="258"/>
            <ac:spMk id="9" creationId="{301DB343-94A6-EDDE-9A69-6375DA503EC7}"/>
          </ac:spMkLst>
        </pc:spChg>
        <pc:spChg chg="mod">
          <ac:chgData name="John Treanor" userId="511f6939-7f91-427f-82fb-d0e2b56519de" providerId="ADAL" clId="{8F0295DF-1300-4CB1-8AEA-73831C81B3AE}" dt="2023-10-02T15:07:28.493" v="217"/>
          <ac:spMkLst>
            <pc:docMk/>
            <pc:sldMk cId="1157462659" sldId="258"/>
            <ac:spMk id="12" creationId="{F89D7E28-8753-3A02-5675-1A5EC4E265A2}"/>
          </ac:spMkLst>
        </pc:spChg>
        <pc:spChg chg="mod">
          <ac:chgData name="John Treanor" userId="511f6939-7f91-427f-82fb-d0e2b56519de" providerId="ADAL" clId="{8F0295DF-1300-4CB1-8AEA-73831C81B3AE}" dt="2023-10-02T15:08:55.891" v="234" actId="1076"/>
          <ac:spMkLst>
            <pc:docMk/>
            <pc:sldMk cId="1157462659" sldId="258"/>
            <ac:spMk id="13" creationId="{612A7258-1FA4-17A1-BBA5-9EF29AD0C04E}"/>
          </ac:spMkLst>
        </pc:spChg>
        <pc:spChg chg="mod">
          <ac:chgData name="John Treanor" userId="511f6939-7f91-427f-82fb-d0e2b56519de" providerId="ADAL" clId="{8F0295DF-1300-4CB1-8AEA-73831C81B3AE}" dt="2023-10-02T15:08:41.987" v="230" actId="14100"/>
          <ac:spMkLst>
            <pc:docMk/>
            <pc:sldMk cId="1157462659" sldId="258"/>
            <ac:spMk id="15" creationId="{9A1F5007-046D-021A-A8B5-3D1A87760D70}"/>
          </ac:spMkLst>
        </pc:spChg>
        <pc:picChg chg="mod">
          <ac:chgData name="John Treanor" userId="511f6939-7f91-427f-82fb-d0e2b56519de" providerId="ADAL" clId="{8F0295DF-1300-4CB1-8AEA-73831C81B3AE}" dt="2023-10-02T15:07:28.493" v="217"/>
          <ac:picMkLst>
            <pc:docMk/>
            <pc:sldMk cId="1157462659" sldId="258"/>
            <ac:picMk id="11" creationId="{AFA210BA-2450-82B0-EF37-F98ED5C3C2CE}"/>
          </ac:picMkLst>
        </pc:picChg>
      </pc:sldChg>
      <pc:sldChg chg="addSp modSp">
        <pc:chgData name="John Treanor" userId="511f6939-7f91-427f-82fb-d0e2b56519de" providerId="ADAL" clId="{8F0295DF-1300-4CB1-8AEA-73831C81B3AE}" dt="2023-10-11T15:06:35.685" v="410" actId="14100"/>
        <pc:sldMkLst>
          <pc:docMk/>
          <pc:sldMk cId="1987429518" sldId="259"/>
        </pc:sldMkLst>
        <pc:spChg chg="mod">
          <ac:chgData name="John Treanor" userId="511f6939-7f91-427f-82fb-d0e2b56519de" providerId="ADAL" clId="{8F0295DF-1300-4CB1-8AEA-73831C81B3AE}" dt="2023-10-02T15:09:28.219" v="245" actId="1076"/>
          <ac:spMkLst>
            <pc:docMk/>
            <pc:sldMk cId="1987429518" sldId="259"/>
            <ac:spMk id="4" creationId="{1E4C3783-5AB1-D2D8-A5A2-B8621B6BC3DF}"/>
          </ac:spMkLst>
        </pc:spChg>
        <pc:spChg chg="mod">
          <ac:chgData name="John Treanor" userId="511f6939-7f91-427f-82fb-d0e2b56519de" providerId="ADAL" clId="{8F0295DF-1300-4CB1-8AEA-73831C81B3AE}" dt="2023-10-02T15:09:31.491" v="246" actId="1076"/>
          <ac:spMkLst>
            <pc:docMk/>
            <pc:sldMk cId="1987429518" sldId="259"/>
            <ac:spMk id="5" creationId="{2AF8EF08-FF46-9175-5687-F81936611835}"/>
          </ac:spMkLst>
        </pc:spChg>
        <pc:spChg chg="mod">
          <ac:chgData name="John Treanor" userId="511f6939-7f91-427f-82fb-d0e2b56519de" providerId="ADAL" clId="{8F0295DF-1300-4CB1-8AEA-73831C81B3AE}" dt="2023-10-02T15:09:34.147" v="247" actId="1076"/>
          <ac:spMkLst>
            <pc:docMk/>
            <pc:sldMk cId="1987429518" sldId="259"/>
            <ac:spMk id="6" creationId="{06B77962-E284-CC39-0B00-2D88D06B1039}"/>
          </ac:spMkLst>
        </pc:spChg>
        <pc:spChg chg="mod">
          <ac:chgData name="John Treanor" userId="511f6939-7f91-427f-82fb-d0e2b56519de" providerId="ADAL" clId="{8F0295DF-1300-4CB1-8AEA-73831C81B3AE}" dt="2023-10-02T15:09:16.555" v="240" actId="14100"/>
          <ac:spMkLst>
            <pc:docMk/>
            <pc:sldMk cId="1987429518" sldId="259"/>
            <ac:spMk id="8" creationId="{0072E412-61FE-0F5F-2D66-A2EC476CBBB5}"/>
          </ac:spMkLst>
        </pc:spChg>
        <pc:picChg chg="add mod">
          <ac:chgData name="John Treanor" userId="511f6939-7f91-427f-82fb-d0e2b56519de" providerId="ADAL" clId="{8F0295DF-1300-4CB1-8AEA-73831C81B3AE}" dt="2023-10-11T15:06:35.685" v="410" actId="14100"/>
          <ac:picMkLst>
            <pc:docMk/>
            <pc:sldMk cId="1987429518" sldId="259"/>
            <ac:picMk id="1026" creationId="{AC8A8FB6-32A3-4F1D-94B5-AACD957D866B}"/>
          </ac:picMkLst>
        </pc:picChg>
      </pc:sldChg>
      <pc:sldChg chg="modSp">
        <pc:chgData name="John Treanor" userId="511f6939-7f91-427f-82fb-d0e2b56519de" providerId="ADAL" clId="{8F0295DF-1300-4CB1-8AEA-73831C81B3AE}" dt="2023-10-17T14:36:20.292" v="1391" actId="2711"/>
        <pc:sldMkLst>
          <pc:docMk/>
          <pc:sldMk cId="1280018049" sldId="260"/>
        </pc:sldMkLst>
        <pc:spChg chg="mod">
          <ac:chgData name="John Treanor" userId="511f6939-7f91-427f-82fb-d0e2b56519de" providerId="ADAL" clId="{8F0295DF-1300-4CB1-8AEA-73831C81B3AE}" dt="2023-10-02T15:09:47.659" v="250" actId="1076"/>
          <ac:spMkLst>
            <pc:docMk/>
            <pc:sldMk cId="1280018049" sldId="260"/>
            <ac:spMk id="4" creationId="{7C189E03-AD4C-F307-AD5F-9D45F70F01DF}"/>
          </ac:spMkLst>
        </pc:spChg>
        <pc:spChg chg="mod">
          <ac:chgData name="John Treanor" userId="511f6939-7f91-427f-82fb-d0e2b56519de" providerId="ADAL" clId="{8F0295DF-1300-4CB1-8AEA-73831C81B3AE}" dt="2023-10-02T15:09:50.315" v="251" actId="1076"/>
          <ac:spMkLst>
            <pc:docMk/>
            <pc:sldMk cId="1280018049" sldId="260"/>
            <ac:spMk id="5" creationId="{4FE3BB09-D363-8F60-2EA0-71C7B40E61F3}"/>
          </ac:spMkLst>
        </pc:spChg>
        <pc:spChg chg="mod">
          <ac:chgData name="John Treanor" userId="511f6939-7f91-427f-82fb-d0e2b56519de" providerId="ADAL" clId="{8F0295DF-1300-4CB1-8AEA-73831C81B3AE}" dt="2023-10-17T14:36:20.292" v="1391" actId="2711"/>
          <ac:spMkLst>
            <pc:docMk/>
            <pc:sldMk cId="1280018049" sldId="260"/>
            <ac:spMk id="7" creationId="{0C21F08E-F4B4-077F-E612-FFE55F92067A}"/>
          </ac:spMkLst>
        </pc:spChg>
        <pc:spChg chg="mod">
          <ac:chgData name="John Treanor" userId="511f6939-7f91-427f-82fb-d0e2b56519de" providerId="ADAL" clId="{8F0295DF-1300-4CB1-8AEA-73831C81B3AE}" dt="2023-10-02T15:09:43.539" v="249" actId="14100"/>
          <ac:spMkLst>
            <pc:docMk/>
            <pc:sldMk cId="1280018049" sldId="260"/>
            <ac:spMk id="9" creationId="{A8374331-DA69-CCA3-F5F4-5B05BC74F824}"/>
          </ac:spMkLst>
        </pc:spChg>
        <pc:picChg chg="mod">
          <ac:chgData name="John Treanor" userId="511f6939-7f91-427f-82fb-d0e2b56519de" providerId="ADAL" clId="{8F0295DF-1300-4CB1-8AEA-73831C81B3AE}" dt="2023-10-02T15:09:59.251" v="256" actId="1076"/>
          <ac:picMkLst>
            <pc:docMk/>
            <pc:sldMk cId="1280018049" sldId="260"/>
            <ac:picMk id="3074" creationId="{2B1F51E0-D78F-2FF8-8315-ADA5460DBAEC}"/>
          </ac:picMkLst>
        </pc:picChg>
      </pc:sldChg>
      <pc:sldChg chg="modSp">
        <pc:chgData name="John Treanor" userId="511f6939-7f91-427f-82fb-d0e2b56519de" providerId="ADAL" clId="{8F0295DF-1300-4CB1-8AEA-73831C81B3AE}" dt="2023-10-11T15:07:10.111" v="426" actId="20577"/>
        <pc:sldMkLst>
          <pc:docMk/>
          <pc:sldMk cId="3958117036" sldId="261"/>
        </pc:sldMkLst>
        <pc:spChg chg="mod">
          <ac:chgData name="John Treanor" userId="511f6939-7f91-427f-82fb-d0e2b56519de" providerId="ADAL" clId="{8F0295DF-1300-4CB1-8AEA-73831C81B3AE}" dt="2023-10-02T15:10:27.067" v="264" actId="1076"/>
          <ac:spMkLst>
            <pc:docMk/>
            <pc:sldMk cId="3958117036" sldId="261"/>
            <ac:spMk id="4" creationId="{C96C0412-CCFB-FF97-743F-71C5FB8EBAB4}"/>
          </ac:spMkLst>
        </pc:spChg>
        <pc:spChg chg="mod">
          <ac:chgData name="John Treanor" userId="511f6939-7f91-427f-82fb-d0e2b56519de" providerId="ADAL" clId="{8F0295DF-1300-4CB1-8AEA-73831C81B3AE}" dt="2023-10-02T15:10:31.403" v="265" actId="1076"/>
          <ac:spMkLst>
            <pc:docMk/>
            <pc:sldMk cId="3958117036" sldId="261"/>
            <ac:spMk id="6" creationId="{ED0C21CF-8E4B-8F47-0E53-317B63DD93CB}"/>
          </ac:spMkLst>
        </pc:spChg>
        <pc:spChg chg="mod">
          <ac:chgData name="John Treanor" userId="511f6939-7f91-427f-82fb-d0e2b56519de" providerId="ADAL" clId="{8F0295DF-1300-4CB1-8AEA-73831C81B3AE}" dt="2023-10-02T15:10:47.875" v="276" actId="1076"/>
          <ac:spMkLst>
            <pc:docMk/>
            <pc:sldMk cId="3958117036" sldId="261"/>
            <ac:spMk id="7" creationId="{09AB8ED5-2314-210F-F2DE-688BADFB974E}"/>
          </ac:spMkLst>
        </pc:spChg>
        <pc:spChg chg="mod">
          <ac:chgData name="John Treanor" userId="511f6939-7f91-427f-82fb-d0e2b56519de" providerId="ADAL" clId="{8F0295DF-1300-4CB1-8AEA-73831C81B3AE}" dt="2023-10-11T15:07:10.111" v="426" actId="20577"/>
          <ac:spMkLst>
            <pc:docMk/>
            <pc:sldMk cId="3958117036" sldId="261"/>
            <ac:spMk id="13" creationId="{6A778A95-8D14-79E8-74F2-D48ED8DFCE31}"/>
          </ac:spMkLst>
        </pc:spChg>
        <pc:spChg chg="mod">
          <ac:chgData name="John Treanor" userId="511f6939-7f91-427f-82fb-d0e2b56519de" providerId="ADAL" clId="{8F0295DF-1300-4CB1-8AEA-73831C81B3AE}" dt="2023-10-02T15:10:58.370" v="278" actId="1076"/>
          <ac:spMkLst>
            <pc:docMk/>
            <pc:sldMk cId="3958117036" sldId="261"/>
            <ac:spMk id="14" creationId="{3621E939-3560-A070-714A-86B8120C8A9C}"/>
          </ac:spMkLst>
        </pc:spChg>
        <pc:spChg chg="mod">
          <ac:chgData name="John Treanor" userId="511f6939-7f91-427f-82fb-d0e2b56519de" providerId="ADAL" clId="{8F0295DF-1300-4CB1-8AEA-73831C81B3AE}" dt="2023-10-02T15:10:22.203" v="263" actId="14100"/>
          <ac:spMkLst>
            <pc:docMk/>
            <pc:sldMk cId="3958117036" sldId="261"/>
            <ac:spMk id="16" creationId="{17ACD4D7-B6E6-5C98-FDDD-E7F229F99FF2}"/>
          </ac:spMkLst>
        </pc:spChg>
      </pc:sldChg>
      <pc:sldChg chg="modSp">
        <pc:chgData name="John Treanor" userId="511f6939-7f91-427f-82fb-d0e2b56519de" providerId="ADAL" clId="{8F0295DF-1300-4CB1-8AEA-73831C81B3AE}" dt="2023-10-02T15:12:28.755" v="308" actId="1076"/>
        <pc:sldMkLst>
          <pc:docMk/>
          <pc:sldMk cId="2697375374" sldId="262"/>
        </pc:sldMkLst>
        <pc:spChg chg="mod">
          <ac:chgData name="John Treanor" userId="511f6939-7f91-427f-82fb-d0e2b56519de" providerId="ADAL" clId="{8F0295DF-1300-4CB1-8AEA-73831C81B3AE}" dt="2023-10-02T15:12:28.755" v="308" actId="1076"/>
          <ac:spMkLst>
            <pc:docMk/>
            <pc:sldMk cId="2697375374" sldId="262"/>
            <ac:spMk id="2" creationId="{AF4039AB-B3D4-A688-EC3F-8A56D074C375}"/>
          </ac:spMkLst>
        </pc:spChg>
        <pc:spChg chg="mod">
          <ac:chgData name="John Treanor" userId="511f6939-7f91-427f-82fb-d0e2b56519de" providerId="ADAL" clId="{8F0295DF-1300-4CB1-8AEA-73831C81B3AE}" dt="2023-10-02T15:12:14.642" v="302" actId="14100"/>
          <ac:spMkLst>
            <pc:docMk/>
            <pc:sldMk cId="2697375374" sldId="262"/>
            <ac:spMk id="3" creationId="{CFB6B1FC-6AAC-9964-2408-33EC26772B76}"/>
          </ac:spMkLst>
        </pc:spChg>
        <pc:spChg chg="mod">
          <ac:chgData name="John Treanor" userId="511f6939-7f91-427f-82fb-d0e2b56519de" providerId="ADAL" clId="{8F0295DF-1300-4CB1-8AEA-73831C81B3AE}" dt="2023-10-02T15:12:08.370" v="300" actId="1076"/>
          <ac:spMkLst>
            <pc:docMk/>
            <pc:sldMk cId="2697375374" sldId="262"/>
            <ac:spMk id="4" creationId="{C96C0412-CCFB-FF97-743F-71C5FB8EBAB4}"/>
          </ac:spMkLst>
        </pc:spChg>
        <pc:spChg chg="mod">
          <ac:chgData name="John Treanor" userId="511f6939-7f91-427f-82fb-d0e2b56519de" providerId="ADAL" clId="{8F0295DF-1300-4CB1-8AEA-73831C81B3AE}" dt="2023-10-02T15:12:19.147" v="303" actId="1076"/>
          <ac:spMkLst>
            <pc:docMk/>
            <pc:sldMk cId="2697375374" sldId="262"/>
            <ac:spMk id="6" creationId="{ED0C21CF-8E4B-8F47-0E53-317B63DD93CB}"/>
          </ac:spMkLst>
        </pc:spChg>
      </pc:sldChg>
      <pc:sldChg chg="addSp delSp modSp">
        <pc:chgData name="John Treanor" userId="511f6939-7f91-427f-82fb-d0e2b56519de" providerId="ADAL" clId="{8F0295DF-1300-4CB1-8AEA-73831C81B3AE}" dt="2023-10-11T15:14:55.331" v="1174" actId="1076"/>
        <pc:sldMkLst>
          <pc:docMk/>
          <pc:sldMk cId="933817728" sldId="263"/>
        </pc:sldMkLst>
        <pc:spChg chg="mod">
          <ac:chgData name="John Treanor" userId="511f6939-7f91-427f-82fb-d0e2b56519de" providerId="ADAL" clId="{8F0295DF-1300-4CB1-8AEA-73831C81B3AE}" dt="2023-10-02T15:13:02.059" v="320" actId="14100"/>
          <ac:spMkLst>
            <pc:docMk/>
            <pc:sldMk cId="933817728" sldId="263"/>
            <ac:spMk id="2" creationId="{076ED649-C727-0DF0-F1FE-CF1C98A6342E}"/>
          </ac:spMkLst>
        </pc:spChg>
        <pc:spChg chg="mod">
          <ac:chgData name="John Treanor" userId="511f6939-7f91-427f-82fb-d0e2b56519de" providerId="ADAL" clId="{8F0295DF-1300-4CB1-8AEA-73831C81B3AE}" dt="2023-10-02T15:13:10.427" v="322" actId="1076"/>
          <ac:spMkLst>
            <pc:docMk/>
            <pc:sldMk cId="933817728" sldId="263"/>
            <ac:spMk id="3" creationId="{40E2D966-F059-B9A0-ED74-391BDA2A6936}"/>
          </ac:spMkLst>
        </pc:spChg>
        <pc:spChg chg="mod">
          <ac:chgData name="John Treanor" userId="511f6939-7f91-427f-82fb-d0e2b56519de" providerId="ADAL" clId="{8F0295DF-1300-4CB1-8AEA-73831C81B3AE}" dt="2023-10-02T15:13:06.227" v="321" actId="1076"/>
          <ac:spMkLst>
            <pc:docMk/>
            <pc:sldMk cId="933817728" sldId="263"/>
            <ac:spMk id="7" creationId="{B9CAC82A-9966-3015-B43A-E1BF9358F851}"/>
          </ac:spMkLst>
        </pc:spChg>
        <pc:spChg chg="mod">
          <ac:chgData name="John Treanor" userId="511f6939-7f91-427f-82fb-d0e2b56519de" providerId="ADAL" clId="{8F0295DF-1300-4CB1-8AEA-73831C81B3AE}" dt="2023-10-02T15:13:21.570" v="329" actId="14100"/>
          <ac:spMkLst>
            <pc:docMk/>
            <pc:sldMk cId="933817728" sldId="263"/>
            <ac:spMk id="8" creationId="{C19A598F-7E08-C5EB-0309-E421E8E34B99}"/>
          </ac:spMkLst>
        </pc:spChg>
        <pc:picChg chg="del">
          <ac:chgData name="John Treanor" userId="511f6939-7f91-427f-82fb-d0e2b56519de" providerId="ADAL" clId="{8F0295DF-1300-4CB1-8AEA-73831C81B3AE}" dt="2023-10-02T15:01:22.430" v="196" actId="478"/>
          <ac:picMkLst>
            <pc:docMk/>
            <pc:sldMk cId="933817728" sldId="263"/>
            <ac:picMk id="9" creationId="{45EA0F57-4089-DB28-FFDB-E2B48E937F0A}"/>
          </ac:picMkLst>
        </pc:picChg>
        <pc:picChg chg="add mod">
          <ac:chgData name="John Treanor" userId="511f6939-7f91-427f-82fb-d0e2b56519de" providerId="ADAL" clId="{8F0295DF-1300-4CB1-8AEA-73831C81B3AE}" dt="2023-10-11T15:14:55.331" v="1174" actId="1076"/>
          <ac:picMkLst>
            <pc:docMk/>
            <pc:sldMk cId="933817728" sldId="263"/>
            <ac:picMk id="3074" creationId="{68A2F26F-A10F-4787-85B1-7E91FDA1BDCD}"/>
          </ac:picMkLst>
        </pc:picChg>
      </pc:sldChg>
      <pc:sldChg chg="addSp delSp modSp">
        <pc:chgData name="John Treanor" userId="511f6939-7f91-427f-82fb-d0e2b56519de" providerId="ADAL" clId="{8F0295DF-1300-4CB1-8AEA-73831C81B3AE}" dt="2023-10-11T15:14:03.164" v="1171" actId="1076"/>
        <pc:sldMkLst>
          <pc:docMk/>
          <pc:sldMk cId="839419676" sldId="264"/>
        </pc:sldMkLst>
        <pc:spChg chg="mod">
          <ac:chgData name="John Treanor" userId="511f6939-7f91-427f-82fb-d0e2b56519de" providerId="ADAL" clId="{8F0295DF-1300-4CB1-8AEA-73831C81B3AE}" dt="2023-10-02T15:11:06.443" v="280" actId="14100"/>
          <ac:spMkLst>
            <pc:docMk/>
            <pc:sldMk cId="839419676" sldId="264"/>
            <ac:spMk id="2" creationId="{251BF5C4-4654-7E01-AE31-00D37C14AB1A}"/>
          </ac:spMkLst>
        </pc:spChg>
        <pc:spChg chg="mod">
          <ac:chgData name="John Treanor" userId="511f6939-7f91-427f-82fb-d0e2b56519de" providerId="ADAL" clId="{8F0295DF-1300-4CB1-8AEA-73831C81B3AE}" dt="2023-10-02T15:11:10.187" v="281" actId="1076"/>
          <ac:spMkLst>
            <pc:docMk/>
            <pc:sldMk cId="839419676" sldId="264"/>
            <ac:spMk id="4" creationId="{C96C0412-CCFB-FF97-743F-71C5FB8EBAB4}"/>
          </ac:spMkLst>
        </pc:spChg>
        <pc:spChg chg="mod">
          <ac:chgData name="John Treanor" userId="511f6939-7f91-427f-82fb-d0e2b56519de" providerId="ADAL" clId="{8F0295DF-1300-4CB1-8AEA-73831C81B3AE}" dt="2023-10-02T15:11:15.122" v="282" actId="1076"/>
          <ac:spMkLst>
            <pc:docMk/>
            <pc:sldMk cId="839419676" sldId="264"/>
            <ac:spMk id="6" creationId="{ED0C21CF-8E4B-8F47-0E53-317B63DD93CB}"/>
          </ac:spMkLst>
        </pc:spChg>
        <pc:spChg chg="mod">
          <ac:chgData name="John Treanor" userId="511f6939-7f91-427f-82fb-d0e2b56519de" providerId="ADAL" clId="{8F0295DF-1300-4CB1-8AEA-73831C81B3AE}" dt="2023-10-11T15:08:27.075" v="432" actId="1076"/>
          <ac:spMkLst>
            <pc:docMk/>
            <pc:sldMk cId="839419676" sldId="264"/>
            <ac:spMk id="7" creationId="{09AB8ED5-2314-210F-F2DE-688BADFB974E}"/>
          </ac:spMkLst>
        </pc:spChg>
        <pc:spChg chg="add mod">
          <ac:chgData name="John Treanor" userId="511f6939-7f91-427f-82fb-d0e2b56519de" providerId="ADAL" clId="{8F0295DF-1300-4CB1-8AEA-73831C81B3AE}" dt="2023-10-11T15:14:03.164" v="1171" actId="1076"/>
          <ac:spMkLst>
            <pc:docMk/>
            <pc:sldMk cId="839419676" sldId="264"/>
            <ac:spMk id="9" creationId="{83BD71B3-2A28-4167-A0A4-FAE7DFDA9666}"/>
          </ac:spMkLst>
        </pc:spChg>
        <pc:spChg chg="del mod">
          <ac:chgData name="John Treanor" userId="511f6939-7f91-427f-82fb-d0e2b56519de" providerId="ADAL" clId="{8F0295DF-1300-4CB1-8AEA-73831C81B3AE}" dt="2023-10-11T15:08:12.451" v="430" actId="478"/>
          <ac:spMkLst>
            <pc:docMk/>
            <pc:sldMk cId="839419676" sldId="264"/>
            <ac:spMk id="13" creationId="{6A778A95-8D14-79E8-74F2-D48ED8DFCE31}"/>
          </ac:spMkLst>
        </pc:spChg>
        <pc:spChg chg="mod">
          <ac:chgData name="John Treanor" userId="511f6939-7f91-427f-82fb-d0e2b56519de" providerId="ADAL" clId="{8F0295DF-1300-4CB1-8AEA-73831C81B3AE}" dt="2023-10-11T15:13:59.576" v="1170" actId="1076"/>
          <ac:spMkLst>
            <pc:docMk/>
            <pc:sldMk cId="839419676" sldId="264"/>
            <ac:spMk id="14" creationId="{3621E939-3560-A070-714A-86B8120C8A9C}"/>
          </ac:spMkLst>
        </pc:spChg>
        <pc:picChg chg="del">
          <ac:chgData name="John Treanor" userId="511f6939-7f91-427f-82fb-d0e2b56519de" providerId="ADAL" clId="{8F0295DF-1300-4CB1-8AEA-73831C81B3AE}" dt="2023-10-02T15:00:14.730" v="187" actId="478"/>
          <ac:picMkLst>
            <pc:docMk/>
            <pc:sldMk cId="839419676" sldId="264"/>
            <ac:picMk id="3" creationId="{B3072B5B-4C1D-471A-701F-0E10E532A86C}"/>
          </ac:picMkLst>
        </pc:picChg>
        <pc:picChg chg="add mod">
          <ac:chgData name="John Treanor" userId="511f6939-7f91-427f-82fb-d0e2b56519de" providerId="ADAL" clId="{8F0295DF-1300-4CB1-8AEA-73831C81B3AE}" dt="2023-10-11T15:08:36.955" v="435" actId="1076"/>
          <ac:picMkLst>
            <pc:docMk/>
            <pc:sldMk cId="839419676" sldId="264"/>
            <ac:picMk id="2050" creationId="{0114E00D-F81E-4F3A-82E5-1276BE97A141}"/>
          </ac:picMkLst>
        </pc:picChg>
      </pc:sldChg>
      <pc:sldChg chg="modSp">
        <pc:chgData name="John Treanor" userId="511f6939-7f91-427f-82fb-d0e2b56519de" providerId="ADAL" clId="{8F0295DF-1300-4CB1-8AEA-73831C81B3AE}" dt="2023-10-02T15:12:53.939" v="318" actId="1076"/>
        <pc:sldMkLst>
          <pc:docMk/>
          <pc:sldMk cId="2811044501" sldId="265"/>
        </pc:sldMkLst>
        <pc:spChg chg="mod">
          <ac:chgData name="John Treanor" userId="511f6939-7f91-427f-82fb-d0e2b56519de" providerId="ADAL" clId="{8F0295DF-1300-4CB1-8AEA-73831C81B3AE}" dt="2023-10-02T15:12:53.939" v="318" actId="1076"/>
          <ac:spMkLst>
            <pc:docMk/>
            <pc:sldMk cId="2811044501" sldId="265"/>
            <ac:spMk id="3" creationId="{A28A1EEC-03B5-FF15-4F58-79AD779DE87E}"/>
          </ac:spMkLst>
        </pc:spChg>
        <pc:spChg chg="mod">
          <ac:chgData name="John Treanor" userId="511f6939-7f91-427f-82fb-d0e2b56519de" providerId="ADAL" clId="{8F0295DF-1300-4CB1-8AEA-73831C81B3AE}" dt="2023-10-02T15:12:42.042" v="311" actId="1076"/>
          <ac:spMkLst>
            <pc:docMk/>
            <pc:sldMk cId="2811044501" sldId="265"/>
            <ac:spMk id="4" creationId="{C96C0412-CCFB-FF97-743F-71C5FB8EBAB4}"/>
          </ac:spMkLst>
        </pc:spChg>
        <pc:spChg chg="mod">
          <ac:chgData name="John Treanor" userId="511f6939-7f91-427f-82fb-d0e2b56519de" providerId="ADAL" clId="{8F0295DF-1300-4CB1-8AEA-73831C81B3AE}" dt="2023-10-02T15:12:37.202" v="310" actId="14100"/>
          <ac:spMkLst>
            <pc:docMk/>
            <pc:sldMk cId="2811044501" sldId="265"/>
            <ac:spMk id="5" creationId="{6CCF775E-3870-2759-9F55-DACE3428929A}"/>
          </ac:spMkLst>
        </pc:spChg>
      </pc:sldChg>
      <pc:sldChg chg="modSp">
        <pc:chgData name="John Treanor" userId="511f6939-7f91-427f-82fb-d0e2b56519de" providerId="ADAL" clId="{8F0295DF-1300-4CB1-8AEA-73831C81B3AE}" dt="2023-10-11T15:34:48.447" v="1348" actId="20577"/>
        <pc:sldMkLst>
          <pc:docMk/>
          <pc:sldMk cId="697708199" sldId="268"/>
        </pc:sldMkLst>
        <pc:spChg chg="mod">
          <ac:chgData name="John Treanor" userId="511f6939-7f91-427f-82fb-d0e2b56519de" providerId="ADAL" clId="{8F0295DF-1300-4CB1-8AEA-73831C81B3AE}" dt="2023-10-02T15:13:51.392" v="340" actId="403"/>
          <ac:spMkLst>
            <pc:docMk/>
            <pc:sldMk cId="697708199" sldId="268"/>
            <ac:spMk id="2" creationId="{4712C2A3-A8D0-8105-8C51-FF04ED64DD3A}"/>
          </ac:spMkLst>
        </pc:spChg>
        <pc:spChg chg="mod">
          <ac:chgData name="John Treanor" userId="511f6939-7f91-427f-82fb-d0e2b56519de" providerId="ADAL" clId="{8F0295DF-1300-4CB1-8AEA-73831C81B3AE}" dt="2023-10-02T15:13:40.426" v="335" actId="1076"/>
          <ac:spMkLst>
            <pc:docMk/>
            <pc:sldMk cId="697708199" sldId="268"/>
            <ac:spMk id="4" creationId="{7C189E03-AD4C-F307-AD5F-9D45F70F01DF}"/>
          </ac:spMkLst>
        </pc:spChg>
        <pc:spChg chg="mod">
          <ac:chgData name="John Treanor" userId="511f6939-7f91-427f-82fb-d0e2b56519de" providerId="ADAL" clId="{8F0295DF-1300-4CB1-8AEA-73831C81B3AE}" dt="2023-10-02T15:13:44.940" v="336" actId="1076"/>
          <ac:spMkLst>
            <pc:docMk/>
            <pc:sldMk cId="697708199" sldId="268"/>
            <ac:spMk id="5" creationId="{4FE3BB09-D363-8F60-2EA0-71C7B40E61F3}"/>
          </ac:spMkLst>
        </pc:spChg>
        <pc:spChg chg="mod">
          <ac:chgData name="John Treanor" userId="511f6939-7f91-427f-82fb-d0e2b56519de" providerId="ADAL" clId="{8F0295DF-1300-4CB1-8AEA-73831C81B3AE}" dt="2023-10-02T15:13:35.938" v="334" actId="14100"/>
          <ac:spMkLst>
            <pc:docMk/>
            <pc:sldMk cId="697708199" sldId="268"/>
            <ac:spMk id="9" creationId="{A8374331-DA69-CCA3-F5F4-5B05BC74F824}"/>
          </ac:spMkLst>
        </pc:spChg>
        <pc:graphicFrameChg chg="mod modGraphic">
          <ac:chgData name="John Treanor" userId="511f6939-7f91-427f-82fb-d0e2b56519de" providerId="ADAL" clId="{8F0295DF-1300-4CB1-8AEA-73831C81B3AE}" dt="2023-10-11T15:34:48.447" v="1348" actId="20577"/>
          <ac:graphicFrameMkLst>
            <pc:docMk/>
            <pc:sldMk cId="697708199" sldId="268"/>
            <ac:graphicFrameMk id="3" creationId="{26EEEB5E-EDD5-DFA2-C377-3B9BAE12F8DB}"/>
          </ac:graphicFrameMkLst>
        </pc:graphicFrameChg>
      </pc:sldChg>
      <pc:sldChg chg="addSp delSp modSp">
        <pc:chgData name="John Treanor" userId="511f6939-7f91-427f-82fb-d0e2b56519de" providerId="ADAL" clId="{8F0295DF-1300-4CB1-8AEA-73831C81B3AE}" dt="2023-10-11T15:37:25.534" v="1390" actId="120"/>
        <pc:sldMkLst>
          <pc:docMk/>
          <pc:sldMk cId="1348272858" sldId="269"/>
        </pc:sldMkLst>
        <pc:spChg chg="mod">
          <ac:chgData name="John Treanor" userId="511f6939-7f91-427f-82fb-d0e2b56519de" providerId="ADAL" clId="{8F0295DF-1300-4CB1-8AEA-73831C81B3AE}" dt="2023-10-02T15:14:29.986" v="348" actId="1076"/>
          <ac:spMkLst>
            <pc:docMk/>
            <pc:sldMk cId="1348272858" sldId="269"/>
            <ac:spMk id="4" creationId="{7C189E03-AD4C-F307-AD5F-9D45F70F01DF}"/>
          </ac:spMkLst>
        </pc:spChg>
        <pc:spChg chg="del mod">
          <ac:chgData name="John Treanor" userId="511f6939-7f91-427f-82fb-d0e2b56519de" providerId="ADAL" clId="{8F0295DF-1300-4CB1-8AEA-73831C81B3AE}" dt="2023-10-02T15:14:32.028" v="349" actId="478"/>
          <ac:spMkLst>
            <pc:docMk/>
            <pc:sldMk cId="1348272858" sldId="269"/>
            <ac:spMk id="5" creationId="{4FE3BB09-D363-8F60-2EA0-71C7B40E61F3}"/>
          </ac:spMkLst>
        </pc:spChg>
        <pc:spChg chg="add">
          <ac:chgData name="John Treanor" userId="511f6939-7f91-427f-82fb-d0e2b56519de" providerId="ADAL" clId="{8F0295DF-1300-4CB1-8AEA-73831C81B3AE}" dt="2023-10-02T15:14:37.956" v="350"/>
          <ac:spMkLst>
            <pc:docMk/>
            <pc:sldMk cId="1348272858" sldId="269"/>
            <ac:spMk id="6" creationId="{715FACA9-906E-4FEC-A4B5-91C45D807E6B}"/>
          </ac:spMkLst>
        </pc:spChg>
        <pc:spChg chg="mod">
          <ac:chgData name="John Treanor" userId="511f6939-7f91-427f-82fb-d0e2b56519de" providerId="ADAL" clId="{8F0295DF-1300-4CB1-8AEA-73831C81B3AE}" dt="2023-10-02T15:14:14.082" v="347" actId="14100"/>
          <ac:spMkLst>
            <pc:docMk/>
            <pc:sldMk cId="1348272858" sldId="269"/>
            <ac:spMk id="9" creationId="{A8374331-DA69-CCA3-F5F4-5B05BC74F824}"/>
          </ac:spMkLst>
        </pc:spChg>
        <pc:graphicFrameChg chg="mod modGraphic">
          <ac:chgData name="John Treanor" userId="511f6939-7f91-427f-82fb-d0e2b56519de" providerId="ADAL" clId="{8F0295DF-1300-4CB1-8AEA-73831C81B3AE}" dt="2023-10-11T15:37:25.534" v="1390" actId="120"/>
          <ac:graphicFrameMkLst>
            <pc:docMk/>
            <pc:sldMk cId="1348272858" sldId="269"/>
            <ac:graphicFrameMk id="2" creationId="{982852F9-80F7-EFCA-CEE5-37A28F065207}"/>
          </ac:graphicFrameMkLst>
        </pc:graphicFrameChg>
      </pc:sldChg>
      <pc:sldChg chg="modSp">
        <pc:chgData name="John Treanor" userId="511f6939-7f91-427f-82fb-d0e2b56519de" providerId="ADAL" clId="{8F0295DF-1300-4CB1-8AEA-73831C81B3AE}" dt="2023-10-17T14:36:45.148" v="1392" actId="1076"/>
        <pc:sldMkLst>
          <pc:docMk/>
          <pc:sldMk cId="357323627" sldId="270"/>
        </pc:sldMkLst>
        <pc:spChg chg="mod">
          <ac:chgData name="John Treanor" userId="511f6939-7f91-427f-82fb-d0e2b56519de" providerId="ADAL" clId="{8F0295DF-1300-4CB1-8AEA-73831C81B3AE}" dt="2023-10-02T15:16:29.243" v="375" actId="14100"/>
          <ac:spMkLst>
            <pc:docMk/>
            <pc:sldMk cId="357323627" sldId="270"/>
            <ac:spMk id="3" creationId="{04DA86CD-2AA5-722F-F00B-1118DF66A95F}"/>
          </ac:spMkLst>
        </pc:spChg>
        <pc:spChg chg="mod">
          <ac:chgData name="John Treanor" userId="511f6939-7f91-427f-82fb-d0e2b56519de" providerId="ADAL" clId="{8F0295DF-1300-4CB1-8AEA-73831C81B3AE}" dt="2023-10-02T15:16:09.802" v="368" actId="1076"/>
          <ac:spMkLst>
            <pc:docMk/>
            <pc:sldMk cId="357323627" sldId="270"/>
            <ac:spMk id="4" creationId="{7C189E03-AD4C-F307-AD5F-9D45F70F01DF}"/>
          </ac:spMkLst>
        </pc:spChg>
        <pc:spChg chg="mod">
          <ac:chgData name="John Treanor" userId="511f6939-7f91-427f-82fb-d0e2b56519de" providerId="ADAL" clId="{8F0295DF-1300-4CB1-8AEA-73831C81B3AE}" dt="2023-10-02T15:16:14.674" v="369" actId="1076"/>
          <ac:spMkLst>
            <pc:docMk/>
            <pc:sldMk cId="357323627" sldId="270"/>
            <ac:spMk id="5" creationId="{4FE3BB09-D363-8F60-2EA0-71C7B40E61F3}"/>
          </ac:spMkLst>
        </pc:spChg>
        <pc:spChg chg="mod">
          <ac:chgData name="John Treanor" userId="511f6939-7f91-427f-82fb-d0e2b56519de" providerId="ADAL" clId="{8F0295DF-1300-4CB1-8AEA-73831C81B3AE}" dt="2023-10-02T15:16:38.122" v="380" actId="1076"/>
          <ac:spMkLst>
            <pc:docMk/>
            <pc:sldMk cId="357323627" sldId="270"/>
            <ac:spMk id="6" creationId="{B716BB72-1B76-321A-298D-6468159072E0}"/>
          </ac:spMkLst>
        </pc:spChg>
        <pc:spChg chg="mod">
          <ac:chgData name="John Treanor" userId="511f6939-7f91-427f-82fb-d0e2b56519de" providerId="ADAL" clId="{8F0295DF-1300-4CB1-8AEA-73831C81B3AE}" dt="2023-10-02T15:07:28.493" v="217"/>
          <ac:spMkLst>
            <pc:docMk/>
            <pc:sldMk cId="357323627" sldId="270"/>
            <ac:spMk id="7" creationId="{2482CC83-87D0-4ACD-FD59-BFF35EB51A6F}"/>
          </ac:spMkLst>
        </pc:spChg>
        <pc:spChg chg="mod">
          <ac:chgData name="John Treanor" userId="511f6939-7f91-427f-82fb-d0e2b56519de" providerId="ADAL" clId="{8F0295DF-1300-4CB1-8AEA-73831C81B3AE}" dt="2023-10-02T15:07:28.493" v="217"/>
          <ac:spMkLst>
            <pc:docMk/>
            <pc:sldMk cId="357323627" sldId="270"/>
            <ac:spMk id="8" creationId="{813CD01E-1F61-D953-1ED4-A7EF513E7BE5}"/>
          </ac:spMkLst>
        </pc:spChg>
        <pc:spChg chg="mod">
          <ac:chgData name="John Treanor" userId="511f6939-7f91-427f-82fb-d0e2b56519de" providerId="ADAL" clId="{8F0295DF-1300-4CB1-8AEA-73831C81B3AE}" dt="2023-10-02T15:16:06.234" v="367" actId="14100"/>
          <ac:spMkLst>
            <pc:docMk/>
            <pc:sldMk cId="357323627" sldId="270"/>
            <ac:spMk id="9" creationId="{A8374331-DA69-CCA3-F5F4-5B05BC74F824}"/>
          </ac:spMkLst>
        </pc:spChg>
        <pc:spChg chg="mod">
          <ac:chgData name="John Treanor" userId="511f6939-7f91-427f-82fb-d0e2b56519de" providerId="ADAL" clId="{8F0295DF-1300-4CB1-8AEA-73831C81B3AE}" dt="2023-10-02T15:07:28.493" v="217"/>
          <ac:spMkLst>
            <pc:docMk/>
            <pc:sldMk cId="357323627" sldId="270"/>
            <ac:spMk id="10" creationId="{F40761E3-7ECC-FD15-C330-D9299D69757C}"/>
          </ac:spMkLst>
        </pc:spChg>
        <pc:spChg chg="mod">
          <ac:chgData name="John Treanor" userId="511f6939-7f91-427f-82fb-d0e2b56519de" providerId="ADAL" clId="{8F0295DF-1300-4CB1-8AEA-73831C81B3AE}" dt="2023-10-17T14:36:45.148" v="1392" actId="1076"/>
          <ac:spMkLst>
            <pc:docMk/>
            <pc:sldMk cId="357323627" sldId="270"/>
            <ac:spMk id="11" creationId="{6F4311EE-6A11-B10F-EDAC-4B6303283C7E}"/>
          </ac:spMkLst>
        </pc:spChg>
        <pc:spChg chg="mod">
          <ac:chgData name="John Treanor" userId="511f6939-7f91-427f-82fb-d0e2b56519de" providerId="ADAL" clId="{8F0295DF-1300-4CB1-8AEA-73831C81B3AE}" dt="2023-10-02T15:07:28.493" v="217"/>
          <ac:spMkLst>
            <pc:docMk/>
            <pc:sldMk cId="357323627" sldId="270"/>
            <ac:spMk id="12" creationId="{DC98BB6B-265D-8E3E-43A1-E1066E7580DA}"/>
          </ac:spMkLst>
        </pc:spChg>
        <pc:spChg chg="mod">
          <ac:chgData name="John Treanor" userId="511f6939-7f91-427f-82fb-d0e2b56519de" providerId="ADAL" clId="{8F0295DF-1300-4CB1-8AEA-73831C81B3AE}" dt="2023-10-02T15:07:28.493" v="217"/>
          <ac:spMkLst>
            <pc:docMk/>
            <pc:sldMk cId="357323627" sldId="270"/>
            <ac:spMk id="13" creationId="{404D8293-35DC-1C5F-908B-A69236889098}"/>
          </ac:spMkLst>
        </pc:spChg>
        <pc:spChg chg="mod">
          <ac:chgData name="John Treanor" userId="511f6939-7f91-427f-82fb-d0e2b56519de" providerId="ADAL" clId="{8F0295DF-1300-4CB1-8AEA-73831C81B3AE}" dt="2023-10-02T15:16:47.314" v="385" actId="1076"/>
          <ac:spMkLst>
            <pc:docMk/>
            <pc:sldMk cId="357323627" sldId="270"/>
            <ac:spMk id="14" creationId="{9F120FB0-0B69-FED3-06D2-D213C1731C68}"/>
          </ac:spMkLst>
        </pc:spChg>
      </pc:sldChg>
      <pc:sldChg chg="addSp modSp">
        <pc:chgData name="John Treanor" userId="511f6939-7f91-427f-82fb-d0e2b56519de" providerId="ADAL" clId="{8F0295DF-1300-4CB1-8AEA-73831C81B3AE}" dt="2023-10-11T15:32:47.821" v="1274" actId="1076"/>
        <pc:sldMkLst>
          <pc:docMk/>
          <pc:sldMk cId="2146814493" sldId="272"/>
        </pc:sldMkLst>
        <pc:spChg chg="mod">
          <ac:chgData name="John Treanor" userId="511f6939-7f91-427f-82fb-d0e2b56519de" providerId="ADAL" clId="{8F0295DF-1300-4CB1-8AEA-73831C81B3AE}" dt="2023-10-11T15:32:45.477" v="1273" actId="1076"/>
          <ac:spMkLst>
            <pc:docMk/>
            <pc:sldMk cId="2146814493" sldId="272"/>
            <ac:spMk id="6" creationId="{CFAB2603-EFA4-95DF-501B-F320A92D1C55}"/>
          </ac:spMkLst>
        </pc:spChg>
        <pc:spChg chg="mod">
          <ac:chgData name="John Treanor" userId="511f6939-7f91-427f-82fb-d0e2b56519de" providerId="ADAL" clId="{8F0295DF-1300-4CB1-8AEA-73831C81B3AE}" dt="2023-10-02T15:16:53.786" v="387" actId="14100"/>
          <ac:spMkLst>
            <pc:docMk/>
            <pc:sldMk cId="2146814493" sldId="272"/>
            <ac:spMk id="9" creationId="{A8374331-DA69-CCA3-F5F4-5B05BC74F824}"/>
          </ac:spMkLst>
        </pc:spChg>
        <pc:picChg chg="mod">
          <ac:chgData name="John Treanor" userId="511f6939-7f91-427f-82fb-d0e2b56519de" providerId="ADAL" clId="{8F0295DF-1300-4CB1-8AEA-73831C81B3AE}" dt="2023-10-11T15:32:43.406" v="1272" actId="1076"/>
          <ac:picMkLst>
            <pc:docMk/>
            <pc:sldMk cId="2146814493" sldId="272"/>
            <ac:picMk id="3" creationId="{39B558BA-5A10-F294-6234-8624E1524EDC}"/>
          </ac:picMkLst>
        </pc:picChg>
        <pc:picChg chg="add mod">
          <ac:chgData name="John Treanor" userId="511f6939-7f91-427f-82fb-d0e2b56519de" providerId="ADAL" clId="{8F0295DF-1300-4CB1-8AEA-73831C81B3AE}" dt="2023-10-11T15:32:47.821" v="1274" actId="1076"/>
          <ac:picMkLst>
            <pc:docMk/>
            <pc:sldMk cId="2146814493" sldId="272"/>
            <ac:picMk id="4098" creationId="{AD522D80-5C9D-4C25-8451-3EC727F890BB}"/>
          </ac:picMkLst>
        </pc:picChg>
      </pc:sldChg>
      <pc:sldMasterChg chg="modSp modSldLayout">
        <pc:chgData name="John Treanor" userId="511f6939-7f91-427f-82fb-d0e2b56519de" providerId="ADAL" clId="{8F0295DF-1300-4CB1-8AEA-73831C81B3AE}" dt="2023-10-02T15:07:28.493" v="217"/>
        <pc:sldMasterMkLst>
          <pc:docMk/>
          <pc:sldMasterMk cId="2255976854" sldId="2147483672"/>
        </pc:sldMasterMkLst>
        <pc:spChg chg="mod">
          <ac:chgData name="John Treanor" userId="511f6939-7f91-427f-82fb-d0e2b56519de" providerId="ADAL" clId="{8F0295DF-1300-4CB1-8AEA-73831C81B3AE}" dt="2023-10-02T15:07:28.493" v="217"/>
          <ac:spMkLst>
            <pc:docMk/>
            <pc:sldMasterMk cId="2255976854" sldId="2147483672"/>
            <ac:spMk id="2" creationId="{514ED4B4-4FBE-1310-0716-0F80DAB1CCC7}"/>
          </ac:spMkLst>
        </pc:spChg>
        <pc:spChg chg="mod">
          <ac:chgData name="John Treanor" userId="511f6939-7f91-427f-82fb-d0e2b56519de" providerId="ADAL" clId="{8F0295DF-1300-4CB1-8AEA-73831C81B3AE}" dt="2023-10-02T15:07:28.493" v="217"/>
          <ac:spMkLst>
            <pc:docMk/>
            <pc:sldMasterMk cId="2255976854" sldId="2147483672"/>
            <ac:spMk id="3" creationId="{5A6A2A24-9F88-9C34-5FE8-D11092395A42}"/>
          </ac:spMkLst>
        </pc:spChg>
        <pc:spChg chg="mod">
          <ac:chgData name="John Treanor" userId="511f6939-7f91-427f-82fb-d0e2b56519de" providerId="ADAL" clId="{8F0295DF-1300-4CB1-8AEA-73831C81B3AE}" dt="2023-10-02T15:07:28.493" v="217"/>
          <ac:spMkLst>
            <pc:docMk/>
            <pc:sldMasterMk cId="2255976854" sldId="2147483672"/>
            <ac:spMk id="4" creationId="{B2EA5311-B232-8DE3-F703-19A23489EC5D}"/>
          </ac:spMkLst>
        </pc:spChg>
        <pc:spChg chg="mod">
          <ac:chgData name="John Treanor" userId="511f6939-7f91-427f-82fb-d0e2b56519de" providerId="ADAL" clId="{8F0295DF-1300-4CB1-8AEA-73831C81B3AE}" dt="2023-10-02T15:07:28.493" v="217"/>
          <ac:spMkLst>
            <pc:docMk/>
            <pc:sldMasterMk cId="2255976854" sldId="2147483672"/>
            <ac:spMk id="5" creationId="{480C8026-A593-9A9A-8E99-E65E28E62285}"/>
          </ac:spMkLst>
        </pc:spChg>
        <pc:spChg chg="mod">
          <ac:chgData name="John Treanor" userId="511f6939-7f91-427f-82fb-d0e2b56519de" providerId="ADAL" clId="{8F0295DF-1300-4CB1-8AEA-73831C81B3AE}" dt="2023-10-02T15:07:28.493" v="217"/>
          <ac:spMkLst>
            <pc:docMk/>
            <pc:sldMasterMk cId="2255976854" sldId="2147483672"/>
            <ac:spMk id="6" creationId="{C0D496D3-1E7A-A925-FE67-F79E4D88363D}"/>
          </ac:spMkLst>
        </pc:spChg>
        <pc:sldLayoutChg chg="modSp">
          <pc:chgData name="John Treanor" userId="511f6939-7f91-427f-82fb-d0e2b56519de" providerId="ADAL" clId="{8F0295DF-1300-4CB1-8AEA-73831C81B3AE}" dt="2023-10-02T15:07:28.493" v="217"/>
          <pc:sldLayoutMkLst>
            <pc:docMk/>
            <pc:sldMasterMk cId="2255976854" sldId="2147483672"/>
            <pc:sldLayoutMk cId="4287899252" sldId="2147483673"/>
          </pc:sldLayoutMkLst>
          <pc:spChg chg="mod">
            <ac:chgData name="John Treanor" userId="511f6939-7f91-427f-82fb-d0e2b56519de" providerId="ADAL" clId="{8F0295DF-1300-4CB1-8AEA-73831C81B3AE}" dt="2023-10-02T15:07:28.493" v="217"/>
            <ac:spMkLst>
              <pc:docMk/>
              <pc:sldMasterMk cId="2255976854" sldId="2147483672"/>
              <pc:sldLayoutMk cId="4287899252" sldId="2147483673"/>
              <ac:spMk id="2" creationId="{4C9D26CE-F25E-25E6-D651-410DA51C756B}"/>
            </ac:spMkLst>
          </pc:spChg>
          <pc:spChg chg="mod">
            <ac:chgData name="John Treanor" userId="511f6939-7f91-427f-82fb-d0e2b56519de" providerId="ADAL" clId="{8F0295DF-1300-4CB1-8AEA-73831C81B3AE}" dt="2023-10-02T15:07:28.493" v="217"/>
            <ac:spMkLst>
              <pc:docMk/>
              <pc:sldMasterMk cId="2255976854" sldId="2147483672"/>
              <pc:sldLayoutMk cId="4287899252" sldId="2147483673"/>
              <ac:spMk id="3" creationId="{059D47D0-6300-8786-8BB1-9F4237E8527C}"/>
            </ac:spMkLst>
          </pc:spChg>
        </pc:sldLayoutChg>
        <pc:sldLayoutChg chg="modSp">
          <pc:chgData name="John Treanor" userId="511f6939-7f91-427f-82fb-d0e2b56519de" providerId="ADAL" clId="{8F0295DF-1300-4CB1-8AEA-73831C81B3AE}" dt="2023-10-02T15:07:28.493" v="217"/>
          <pc:sldLayoutMkLst>
            <pc:docMk/>
            <pc:sldMasterMk cId="2255976854" sldId="2147483672"/>
            <pc:sldLayoutMk cId="2908005343" sldId="2147483675"/>
          </pc:sldLayoutMkLst>
          <pc:spChg chg="mod">
            <ac:chgData name="John Treanor" userId="511f6939-7f91-427f-82fb-d0e2b56519de" providerId="ADAL" clId="{8F0295DF-1300-4CB1-8AEA-73831C81B3AE}" dt="2023-10-02T15:07:28.493" v="217"/>
            <ac:spMkLst>
              <pc:docMk/>
              <pc:sldMasterMk cId="2255976854" sldId="2147483672"/>
              <pc:sldLayoutMk cId="2908005343" sldId="2147483675"/>
              <ac:spMk id="2" creationId="{7B6D67AF-C693-5DBE-5BC8-71BFAF456153}"/>
            </ac:spMkLst>
          </pc:spChg>
          <pc:spChg chg="mod">
            <ac:chgData name="John Treanor" userId="511f6939-7f91-427f-82fb-d0e2b56519de" providerId="ADAL" clId="{8F0295DF-1300-4CB1-8AEA-73831C81B3AE}" dt="2023-10-02T15:07:28.493" v="217"/>
            <ac:spMkLst>
              <pc:docMk/>
              <pc:sldMasterMk cId="2255976854" sldId="2147483672"/>
              <pc:sldLayoutMk cId="2908005343" sldId="2147483675"/>
              <ac:spMk id="3" creationId="{38D5D6FF-1C64-E57F-24FC-3B1D5549CB24}"/>
            </ac:spMkLst>
          </pc:spChg>
        </pc:sldLayoutChg>
        <pc:sldLayoutChg chg="modSp">
          <pc:chgData name="John Treanor" userId="511f6939-7f91-427f-82fb-d0e2b56519de" providerId="ADAL" clId="{8F0295DF-1300-4CB1-8AEA-73831C81B3AE}" dt="2023-10-02T15:07:28.493" v="217"/>
          <pc:sldLayoutMkLst>
            <pc:docMk/>
            <pc:sldMasterMk cId="2255976854" sldId="2147483672"/>
            <pc:sldLayoutMk cId="2611707347" sldId="2147483676"/>
          </pc:sldLayoutMkLst>
          <pc:spChg chg="mod">
            <ac:chgData name="John Treanor" userId="511f6939-7f91-427f-82fb-d0e2b56519de" providerId="ADAL" clId="{8F0295DF-1300-4CB1-8AEA-73831C81B3AE}" dt="2023-10-02T15:07:28.493" v="217"/>
            <ac:spMkLst>
              <pc:docMk/>
              <pc:sldMasterMk cId="2255976854" sldId="2147483672"/>
              <pc:sldLayoutMk cId="2611707347" sldId="2147483676"/>
              <ac:spMk id="3" creationId="{B57AFF26-0C16-DED1-6EAF-4F9FBD78C78B}"/>
            </ac:spMkLst>
          </pc:spChg>
          <pc:spChg chg="mod">
            <ac:chgData name="John Treanor" userId="511f6939-7f91-427f-82fb-d0e2b56519de" providerId="ADAL" clId="{8F0295DF-1300-4CB1-8AEA-73831C81B3AE}" dt="2023-10-02T15:07:28.493" v="217"/>
            <ac:spMkLst>
              <pc:docMk/>
              <pc:sldMasterMk cId="2255976854" sldId="2147483672"/>
              <pc:sldLayoutMk cId="2611707347" sldId="2147483676"/>
              <ac:spMk id="4" creationId="{76BE3EF4-072D-00EE-6B37-5BEC8FFEEE93}"/>
            </ac:spMkLst>
          </pc:spChg>
        </pc:sldLayoutChg>
        <pc:sldLayoutChg chg="modSp">
          <pc:chgData name="John Treanor" userId="511f6939-7f91-427f-82fb-d0e2b56519de" providerId="ADAL" clId="{8F0295DF-1300-4CB1-8AEA-73831C81B3AE}" dt="2023-10-02T15:07:28.493" v="217"/>
          <pc:sldLayoutMkLst>
            <pc:docMk/>
            <pc:sldMasterMk cId="2255976854" sldId="2147483672"/>
            <pc:sldLayoutMk cId="1954486848" sldId="2147483677"/>
          </pc:sldLayoutMkLst>
          <pc:spChg chg="mod">
            <ac:chgData name="John Treanor" userId="511f6939-7f91-427f-82fb-d0e2b56519de" providerId="ADAL" clId="{8F0295DF-1300-4CB1-8AEA-73831C81B3AE}" dt="2023-10-02T15:07:28.493" v="217"/>
            <ac:spMkLst>
              <pc:docMk/>
              <pc:sldMasterMk cId="2255976854" sldId="2147483672"/>
              <pc:sldLayoutMk cId="1954486848" sldId="2147483677"/>
              <ac:spMk id="2" creationId="{40583BD8-DF5A-A316-019F-F9EAA9433E0A}"/>
            </ac:spMkLst>
          </pc:spChg>
          <pc:spChg chg="mod">
            <ac:chgData name="John Treanor" userId="511f6939-7f91-427f-82fb-d0e2b56519de" providerId="ADAL" clId="{8F0295DF-1300-4CB1-8AEA-73831C81B3AE}" dt="2023-10-02T15:07:28.493" v="217"/>
            <ac:spMkLst>
              <pc:docMk/>
              <pc:sldMasterMk cId="2255976854" sldId="2147483672"/>
              <pc:sldLayoutMk cId="1954486848" sldId="2147483677"/>
              <ac:spMk id="3" creationId="{C83F944D-7530-7DB6-D5E8-6931FF75ECB1}"/>
            </ac:spMkLst>
          </pc:spChg>
          <pc:spChg chg="mod">
            <ac:chgData name="John Treanor" userId="511f6939-7f91-427f-82fb-d0e2b56519de" providerId="ADAL" clId="{8F0295DF-1300-4CB1-8AEA-73831C81B3AE}" dt="2023-10-02T15:07:28.493" v="217"/>
            <ac:spMkLst>
              <pc:docMk/>
              <pc:sldMasterMk cId="2255976854" sldId="2147483672"/>
              <pc:sldLayoutMk cId="1954486848" sldId="2147483677"/>
              <ac:spMk id="4" creationId="{98E8330B-A945-7C1B-2A22-981BAFBC800A}"/>
            </ac:spMkLst>
          </pc:spChg>
          <pc:spChg chg="mod">
            <ac:chgData name="John Treanor" userId="511f6939-7f91-427f-82fb-d0e2b56519de" providerId="ADAL" clId="{8F0295DF-1300-4CB1-8AEA-73831C81B3AE}" dt="2023-10-02T15:07:28.493" v="217"/>
            <ac:spMkLst>
              <pc:docMk/>
              <pc:sldMasterMk cId="2255976854" sldId="2147483672"/>
              <pc:sldLayoutMk cId="1954486848" sldId="2147483677"/>
              <ac:spMk id="5" creationId="{060E2F9E-FFFB-E4CA-797A-D55F432969AE}"/>
            </ac:spMkLst>
          </pc:spChg>
          <pc:spChg chg="mod">
            <ac:chgData name="John Treanor" userId="511f6939-7f91-427f-82fb-d0e2b56519de" providerId="ADAL" clId="{8F0295DF-1300-4CB1-8AEA-73831C81B3AE}" dt="2023-10-02T15:07:28.493" v="217"/>
            <ac:spMkLst>
              <pc:docMk/>
              <pc:sldMasterMk cId="2255976854" sldId="2147483672"/>
              <pc:sldLayoutMk cId="1954486848" sldId="2147483677"/>
              <ac:spMk id="6" creationId="{7ECE3131-F199-AAEC-3BF7-6C2A032EE3EF}"/>
            </ac:spMkLst>
          </pc:spChg>
        </pc:sldLayoutChg>
        <pc:sldLayoutChg chg="modSp">
          <pc:chgData name="John Treanor" userId="511f6939-7f91-427f-82fb-d0e2b56519de" providerId="ADAL" clId="{8F0295DF-1300-4CB1-8AEA-73831C81B3AE}" dt="2023-10-02T15:07:28.493" v="217"/>
          <pc:sldLayoutMkLst>
            <pc:docMk/>
            <pc:sldMasterMk cId="2255976854" sldId="2147483672"/>
            <pc:sldLayoutMk cId="761830029" sldId="2147483680"/>
          </pc:sldLayoutMkLst>
          <pc:spChg chg="mod">
            <ac:chgData name="John Treanor" userId="511f6939-7f91-427f-82fb-d0e2b56519de" providerId="ADAL" clId="{8F0295DF-1300-4CB1-8AEA-73831C81B3AE}" dt="2023-10-02T15:07:28.493" v="217"/>
            <ac:spMkLst>
              <pc:docMk/>
              <pc:sldMasterMk cId="2255976854" sldId="2147483672"/>
              <pc:sldLayoutMk cId="761830029" sldId="2147483680"/>
              <ac:spMk id="2" creationId="{706C7E97-CDFA-647C-B097-4D6CF6BECBFB}"/>
            </ac:spMkLst>
          </pc:spChg>
          <pc:spChg chg="mod">
            <ac:chgData name="John Treanor" userId="511f6939-7f91-427f-82fb-d0e2b56519de" providerId="ADAL" clId="{8F0295DF-1300-4CB1-8AEA-73831C81B3AE}" dt="2023-10-02T15:07:28.493" v="217"/>
            <ac:spMkLst>
              <pc:docMk/>
              <pc:sldMasterMk cId="2255976854" sldId="2147483672"/>
              <pc:sldLayoutMk cId="761830029" sldId="2147483680"/>
              <ac:spMk id="3" creationId="{0E57E073-5D62-163D-9B40-61DB3487C7DA}"/>
            </ac:spMkLst>
          </pc:spChg>
          <pc:spChg chg="mod">
            <ac:chgData name="John Treanor" userId="511f6939-7f91-427f-82fb-d0e2b56519de" providerId="ADAL" clId="{8F0295DF-1300-4CB1-8AEA-73831C81B3AE}" dt="2023-10-02T15:07:28.493" v="217"/>
            <ac:spMkLst>
              <pc:docMk/>
              <pc:sldMasterMk cId="2255976854" sldId="2147483672"/>
              <pc:sldLayoutMk cId="761830029" sldId="2147483680"/>
              <ac:spMk id="4" creationId="{8A0A520C-DE56-143C-5E97-2B4DC7D6A2E7}"/>
            </ac:spMkLst>
          </pc:spChg>
        </pc:sldLayoutChg>
        <pc:sldLayoutChg chg="modSp">
          <pc:chgData name="John Treanor" userId="511f6939-7f91-427f-82fb-d0e2b56519de" providerId="ADAL" clId="{8F0295DF-1300-4CB1-8AEA-73831C81B3AE}" dt="2023-10-02T15:07:28.493" v="217"/>
          <pc:sldLayoutMkLst>
            <pc:docMk/>
            <pc:sldMasterMk cId="2255976854" sldId="2147483672"/>
            <pc:sldLayoutMk cId="3799461701" sldId="2147483681"/>
          </pc:sldLayoutMkLst>
          <pc:spChg chg="mod">
            <ac:chgData name="John Treanor" userId="511f6939-7f91-427f-82fb-d0e2b56519de" providerId="ADAL" clId="{8F0295DF-1300-4CB1-8AEA-73831C81B3AE}" dt="2023-10-02T15:07:28.493" v="217"/>
            <ac:spMkLst>
              <pc:docMk/>
              <pc:sldMasterMk cId="2255976854" sldId="2147483672"/>
              <pc:sldLayoutMk cId="3799461701" sldId="2147483681"/>
              <ac:spMk id="2" creationId="{8E338ADE-A7D3-7C4B-F505-8F8E72109F99}"/>
            </ac:spMkLst>
          </pc:spChg>
          <pc:spChg chg="mod">
            <ac:chgData name="John Treanor" userId="511f6939-7f91-427f-82fb-d0e2b56519de" providerId="ADAL" clId="{8F0295DF-1300-4CB1-8AEA-73831C81B3AE}" dt="2023-10-02T15:07:28.493" v="217"/>
            <ac:spMkLst>
              <pc:docMk/>
              <pc:sldMasterMk cId="2255976854" sldId="2147483672"/>
              <pc:sldLayoutMk cId="3799461701" sldId="2147483681"/>
              <ac:spMk id="3" creationId="{E70812E5-0C5F-8217-4CEF-060F86B5E528}"/>
            </ac:spMkLst>
          </pc:spChg>
          <pc:spChg chg="mod">
            <ac:chgData name="John Treanor" userId="511f6939-7f91-427f-82fb-d0e2b56519de" providerId="ADAL" clId="{8F0295DF-1300-4CB1-8AEA-73831C81B3AE}" dt="2023-10-02T15:07:28.493" v="217"/>
            <ac:spMkLst>
              <pc:docMk/>
              <pc:sldMasterMk cId="2255976854" sldId="2147483672"/>
              <pc:sldLayoutMk cId="3799461701" sldId="2147483681"/>
              <ac:spMk id="4" creationId="{3FB5C43C-FC6D-404A-D07A-3E929D3129F9}"/>
            </ac:spMkLst>
          </pc:spChg>
        </pc:sldLayoutChg>
        <pc:sldLayoutChg chg="modSp">
          <pc:chgData name="John Treanor" userId="511f6939-7f91-427f-82fb-d0e2b56519de" providerId="ADAL" clId="{8F0295DF-1300-4CB1-8AEA-73831C81B3AE}" dt="2023-10-02T15:07:28.493" v="217"/>
          <pc:sldLayoutMkLst>
            <pc:docMk/>
            <pc:sldMasterMk cId="2255976854" sldId="2147483672"/>
            <pc:sldLayoutMk cId="215104451" sldId="2147483683"/>
          </pc:sldLayoutMkLst>
          <pc:spChg chg="mod">
            <ac:chgData name="John Treanor" userId="511f6939-7f91-427f-82fb-d0e2b56519de" providerId="ADAL" clId="{8F0295DF-1300-4CB1-8AEA-73831C81B3AE}" dt="2023-10-02T15:07:28.493" v="217"/>
            <ac:spMkLst>
              <pc:docMk/>
              <pc:sldMasterMk cId="2255976854" sldId="2147483672"/>
              <pc:sldLayoutMk cId="215104451" sldId="2147483683"/>
              <ac:spMk id="2" creationId="{AB48DAF6-AC32-53B0-7219-9C24E8663E9F}"/>
            </ac:spMkLst>
          </pc:spChg>
          <pc:spChg chg="mod">
            <ac:chgData name="John Treanor" userId="511f6939-7f91-427f-82fb-d0e2b56519de" providerId="ADAL" clId="{8F0295DF-1300-4CB1-8AEA-73831C81B3AE}" dt="2023-10-02T15:07:28.493" v="217"/>
            <ac:spMkLst>
              <pc:docMk/>
              <pc:sldMasterMk cId="2255976854" sldId="2147483672"/>
              <pc:sldLayoutMk cId="215104451" sldId="2147483683"/>
              <ac:spMk id="3" creationId="{0D3BD23D-B3FA-1F86-4735-449A835EB1A8}"/>
            </ac:spMkLst>
          </pc:spChg>
        </pc:sldLayoutChg>
      </pc:sldMasterChg>
    </pc:docChg>
  </pc:docChgLst>
  <pc:docChgLst>
    <pc:chgData name="John Treanor" userId="S::jtreanor@stmichaelscs.org::511f6939-7f91-427f-82fb-d0e2b56519de" providerId="AD" clId="Web-{68CC11A0-25C5-7CC1-B49D-87EDCE8A1C68}"/>
    <pc:docChg chg="modSld">
      <pc:chgData name="John Treanor" userId="S::jtreanor@stmichaelscs.org::511f6939-7f91-427f-82fb-d0e2b56519de" providerId="AD" clId="Web-{68CC11A0-25C5-7CC1-B49D-87EDCE8A1C68}" dt="2023-10-16T13:36:22.062" v="106" actId="14100"/>
      <pc:docMkLst>
        <pc:docMk/>
      </pc:docMkLst>
      <pc:sldChg chg="modSp">
        <pc:chgData name="John Treanor" userId="S::jtreanor@stmichaelscs.org::511f6939-7f91-427f-82fb-d0e2b56519de" providerId="AD" clId="Web-{68CC11A0-25C5-7CC1-B49D-87EDCE8A1C68}" dt="2023-10-16T13:35:17.779" v="101" actId="20577"/>
        <pc:sldMkLst>
          <pc:docMk/>
          <pc:sldMk cId="1987429518" sldId="259"/>
        </pc:sldMkLst>
        <pc:spChg chg="mod">
          <ac:chgData name="John Treanor" userId="S::jtreanor@stmichaelscs.org::511f6939-7f91-427f-82fb-d0e2b56519de" providerId="AD" clId="Web-{68CC11A0-25C5-7CC1-B49D-87EDCE8A1C68}" dt="2023-10-16T13:35:17.779" v="101" actId="20577"/>
          <ac:spMkLst>
            <pc:docMk/>
            <pc:sldMk cId="1987429518" sldId="259"/>
            <ac:spMk id="6" creationId="{06B77962-E284-CC39-0B00-2D88D06B1039}"/>
          </ac:spMkLst>
        </pc:spChg>
      </pc:sldChg>
      <pc:sldChg chg="addSp delSp modSp">
        <pc:chgData name="John Treanor" userId="S::jtreanor@stmichaelscs.org::511f6939-7f91-427f-82fb-d0e2b56519de" providerId="AD" clId="Web-{68CC11A0-25C5-7CC1-B49D-87EDCE8A1C68}" dt="2023-10-16T13:36:22.062" v="106" actId="14100"/>
        <pc:sldMkLst>
          <pc:docMk/>
          <pc:sldMk cId="1348272858" sldId="269"/>
        </pc:sldMkLst>
        <pc:spChg chg="add mod">
          <ac:chgData name="John Treanor" userId="S::jtreanor@stmichaelscs.org::511f6939-7f91-427f-82fb-d0e2b56519de" providerId="AD" clId="Web-{68CC11A0-25C5-7CC1-B49D-87EDCE8A1C68}" dt="2023-10-16T13:36:22.062" v="106" actId="14100"/>
          <ac:spMkLst>
            <pc:docMk/>
            <pc:sldMk cId="1348272858" sldId="269"/>
            <ac:spMk id="3" creationId="{1D466206-AE8C-29CB-0869-D343F843205E}"/>
          </ac:spMkLst>
        </pc:spChg>
        <pc:spChg chg="del">
          <ac:chgData name="John Treanor" userId="S::jtreanor@stmichaelscs.org::511f6939-7f91-427f-82fb-d0e2b56519de" providerId="AD" clId="Web-{68CC11A0-25C5-7CC1-B49D-87EDCE8A1C68}" dt="2023-10-16T13:36:14.452" v="102"/>
          <ac:spMkLst>
            <pc:docMk/>
            <pc:sldMk cId="1348272858" sldId="269"/>
            <ac:spMk id="4" creationId="{7C189E03-AD4C-F307-AD5F-9D45F70F01DF}"/>
          </ac:spMkLst>
        </pc:spChg>
      </pc:sldChg>
    </pc:docChg>
  </pc:docChgLst>
  <pc:docChgLst>
    <pc:chgData name="John Treanor" userId="S::jtreanor@stmichaelscs.org::511f6939-7f91-427f-82fb-d0e2b56519de" providerId="AD" clId="Web-{DC775CA8-4CA4-960B-CFE3-E25B822F6DEF}"/>
    <pc:docChg chg="modSld">
      <pc:chgData name="John Treanor" userId="S::jtreanor@stmichaelscs.org::511f6939-7f91-427f-82fb-d0e2b56519de" providerId="AD" clId="Web-{DC775CA8-4CA4-960B-CFE3-E25B822F6DEF}" dt="2023-10-11T19:09:33.331" v="93" actId="20577"/>
      <pc:docMkLst>
        <pc:docMk/>
      </pc:docMkLst>
      <pc:sldChg chg="modSp">
        <pc:chgData name="John Treanor" userId="S::jtreanor@stmichaelscs.org::511f6939-7f91-427f-82fb-d0e2b56519de" providerId="AD" clId="Web-{DC775CA8-4CA4-960B-CFE3-E25B822F6DEF}" dt="2023-10-11T19:06:40.664" v="56" actId="20577"/>
        <pc:sldMkLst>
          <pc:docMk/>
          <pc:sldMk cId="4196981962" sldId="257"/>
        </pc:sldMkLst>
        <pc:spChg chg="mod">
          <ac:chgData name="John Treanor" userId="S::jtreanor@stmichaelscs.org::511f6939-7f91-427f-82fb-d0e2b56519de" providerId="AD" clId="Web-{DC775CA8-4CA4-960B-CFE3-E25B822F6DEF}" dt="2023-10-11T19:06:40.664" v="56" actId="20577"/>
          <ac:spMkLst>
            <pc:docMk/>
            <pc:sldMk cId="4196981962" sldId="257"/>
            <ac:spMk id="5" creationId="{541CDCB0-5F05-1B18-A38C-48E129FD2386}"/>
          </ac:spMkLst>
        </pc:spChg>
      </pc:sldChg>
      <pc:sldChg chg="modSp">
        <pc:chgData name="John Treanor" userId="S::jtreanor@stmichaelscs.org::511f6939-7f91-427f-82fb-d0e2b56519de" providerId="AD" clId="Web-{DC775CA8-4CA4-960B-CFE3-E25B822F6DEF}" dt="2023-10-11T19:09:33.331" v="93" actId="20577"/>
        <pc:sldMkLst>
          <pc:docMk/>
          <pc:sldMk cId="1280018049" sldId="260"/>
        </pc:sldMkLst>
        <pc:spChg chg="mod">
          <ac:chgData name="John Treanor" userId="S::jtreanor@stmichaelscs.org::511f6939-7f91-427f-82fb-d0e2b56519de" providerId="AD" clId="Web-{DC775CA8-4CA4-960B-CFE3-E25B822F6DEF}" dt="2023-10-11T19:09:33.331" v="93" actId="20577"/>
          <ac:spMkLst>
            <pc:docMk/>
            <pc:sldMk cId="1280018049" sldId="260"/>
            <ac:spMk id="7" creationId="{0C21F08E-F4B4-077F-E612-FFE55F92067A}"/>
          </ac:spMkLst>
        </pc:spChg>
      </pc:sldChg>
      <pc:sldChg chg="modSp">
        <pc:chgData name="John Treanor" userId="S::jtreanor@stmichaelscs.org::511f6939-7f91-427f-82fb-d0e2b56519de" providerId="AD" clId="Web-{DC775CA8-4CA4-960B-CFE3-E25B822F6DEF}" dt="2023-10-11T19:04:30.500" v="15" actId="20577"/>
        <pc:sldMkLst>
          <pc:docMk/>
          <pc:sldMk cId="3958117036" sldId="261"/>
        </pc:sldMkLst>
        <pc:spChg chg="mod">
          <ac:chgData name="John Treanor" userId="S::jtreanor@stmichaelscs.org::511f6939-7f91-427f-82fb-d0e2b56519de" providerId="AD" clId="Web-{DC775CA8-4CA4-960B-CFE3-E25B822F6DEF}" dt="2023-10-11T19:04:30.500" v="15" actId="20577"/>
          <ac:spMkLst>
            <pc:docMk/>
            <pc:sldMk cId="3958117036" sldId="261"/>
            <ac:spMk id="7" creationId="{09AB8ED5-2314-210F-F2DE-688BADFB974E}"/>
          </ac:spMkLst>
        </pc:spChg>
      </pc:sldChg>
      <pc:sldChg chg="modSp">
        <pc:chgData name="John Treanor" userId="S::jtreanor@stmichaelscs.org::511f6939-7f91-427f-82fb-d0e2b56519de" providerId="AD" clId="Web-{DC775CA8-4CA4-960B-CFE3-E25B822F6DEF}" dt="2023-10-11T19:07:07.838" v="64"/>
        <pc:sldMkLst>
          <pc:docMk/>
          <pc:sldMk cId="697708199" sldId="268"/>
        </pc:sldMkLst>
        <pc:graphicFrameChg chg="mod modGraphic">
          <ac:chgData name="John Treanor" userId="S::jtreanor@stmichaelscs.org::511f6939-7f91-427f-82fb-d0e2b56519de" providerId="AD" clId="Web-{DC775CA8-4CA4-960B-CFE3-E25B822F6DEF}" dt="2023-10-11T19:07:07.838" v="64"/>
          <ac:graphicFrameMkLst>
            <pc:docMk/>
            <pc:sldMk cId="697708199" sldId="268"/>
            <ac:graphicFrameMk id="3" creationId="{26EEEB5E-EDD5-DFA2-C377-3B9BAE12F8DB}"/>
          </ac:graphicFrameMkLst>
        </pc:graphicFrameChg>
      </pc:sldChg>
      <pc:sldChg chg="modSp">
        <pc:chgData name="John Treanor" userId="S::jtreanor@stmichaelscs.org::511f6939-7f91-427f-82fb-d0e2b56519de" providerId="AD" clId="Web-{DC775CA8-4CA4-960B-CFE3-E25B822F6DEF}" dt="2023-10-11T19:08:31.390" v="90"/>
        <pc:sldMkLst>
          <pc:docMk/>
          <pc:sldMk cId="1348272858" sldId="269"/>
        </pc:sldMkLst>
        <pc:graphicFrameChg chg="mod modGraphic">
          <ac:chgData name="John Treanor" userId="S::jtreanor@stmichaelscs.org::511f6939-7f91-427f-82fb-d0e2b56519de" providerId="AD" clId="Web-{DC775CA8-4CA4-960B-CFE3-E25B822F6DEF}" dt="2023-10-11T19:08:31.390" v="90"/>
          <ac:graphicFrameMkLst>
            <pc:docMk/>
            <pc:sldMk cId="1348272858" sldId="269"/>
            <ac:graphicFrameMk id="2" creationId="{982852F9-80F7-EFCA-CEE5-37A28F065207}"/>
          </ac:graphicFrameMkLst>
        </pc:graphicFrameChg>
      </pc:sldChg>
    </pc:docChg>
  </pc:docChgLst>
  <pc:docChgLst>
    <pc:chgData name="John Treanor" userId="511f6939-7f91-427f-82fb-d0e2b56519de" providerId="ADAL" clId="{702A8F67-4791-4197-9D53-A62A8D106D8A}"/>
    <pc:docChg chg="custSel addSld delSld modSld">
      <pc:chgData name="John Treanor" userId="511f6939-7f91-427f-82fb-d0e2b56519de" providerId="ADAL" clId="{702A8F67-4791-4197-9D53-A62A8D106D8A}" dt="2023-11-08T20:19:10.649" v="276" actId="20577"/>
      <pc:docMkLst>
        <pc:docMk/>
      </pc:docMkLst>
      <pc:sldChg chg="modSp mod">
        <pc:chgData name="John Treanor" userId="511f6939-7f91-427f-82fb-d0e2b56519de" providerId="ADAL" clId="{702A8F67-4791-4197-9D53-A62A8D106D8A}" dt="2023-10-18T22:27:00.934" v="109" actId="207"/>
        <pc:sldMkLst>
          <pc:docMk/>
          <pc:sldMk cId="1575297453" sldId="256"/>
        </pc:sldMkLst>
        <pc:spChg chg="mod">
          <ac:chgData name="John Treanor" userId="511f6939-7f91-427f-82fb-d0e2b56519de" providerId="ADAL" clId="{702A8F67-4791-4197-9D53-A62A8D106D8A}" dt="2023-10-18T22:27:00.934" v="109" actId="207"/>
          <ac:spMkLst>
            <pc:docMk/>
            <pc:sldMk cId="1575297453" sldId="256"/>
            <ac:spMk id="8" creationId="{27C7E390-FE0D-DB54-CC02-DB346A77195C}"/>
          </ac:spMkLst>
        </pc:spChg>
      </pc:sldChg>
      <pc:sldChg chg="addSp delSp modSp mod">
        <pc:chgData name="John Treanor" userId="511f6939-7f91-427f-82fb-d0e2b56519de" providerId="ADAL" clId="{702A8F67-4791-4197-9D53-A62A8D106D8A}" dt="2023-10-16T17:56:47.977" v="19" actId="1440"/>
        <pc:sldMkLst>
          <pc:docMk/>
          <pc:sldMk cId="1157462659" sldId="258"/>
        </pc:sldMkLst>
        <pc:picChg chg="del">
          <ac:chgData name="John Treanor" userId="511f6939-7f91-427f-82fb-d0e2b56519de" providerId="ADAL" clId="{702A8F67-4791-4197-9D53-A62A8D106D8A}" dt="2023-10-16T17:52:12.579" v="0" actId="478"/>
          <ac:picMkLst>
            <pc:docMk/>
            <pc:sldMk cId="1157462659" sldId="258"/>
            <ac:picMk id="11" creationId="{AFA210BA-2450-82B0-EF37-F98ED5C3C2CE}"/>
          </ac:picMkLst>
        </pc:picChg>
        <pc:picChg chg="add del mod">
          <ac:chgData name="John Treanor" userId="511f6939-7f91-427f-82fb-d0e2b56519de" providerId="ADAL" clId="{702A8F67-4791-4197-9D53-A62A8D106D8A}" dt="2023-10-16T17:55:50.080" v="11" actId="478"/>
          <ac:picMkLst>
            <pc:docMk/>
            <pc:sldMk cId="1157462659" sldId="258"/>
            <ac:picMk id="1026" creationId="{1878E0AD-18BF-053C-C8FA-F682B2FCE3A4}"/>
          </ac:picMkLst>
        </pc:picChg>
        <pc:picChg chg="add mod">
          <ac:chgData name="John Treanor" userId="511f6939-7f91-427f-82fb-d0e2b56519de" providerId="ADAL" clId="{702A8F67-4791-4197-9D53-A62A8D106D8A}" dt="2023-10-16T17:56:47.977" v="19" actId="1440"/>
          <ac:picMkLst>
            <pc:docMk/>
            <pc:sldMk cId="1157462659" sldId="258"/>
            <ac:picMk id="1028" creationId="{1D131762-783A-60D7-F423-F44CFA5CA71B}"/>
          </ac:picMkLst>
        </pc:picChg>
      </pc:sldChg>
      <pc:sldChg chg="modSp mod">
        <pc:chgData name="John Treanor" userId="511f6939-7f91-427f-82fb-d0e2b56519de" providerId="ADAL" clId="{702A8F67-4791-4197-9D53-A62A8D106D8A}" dt="2023-10-16T17:57:38.877" v="31" actId="20577"/>
        <pc:sldMkLst>
          <pc:docMk/>
          <pc:sldMk cId="3958117036" sldId="261"/>
        </pc:sldMkLst>
        <pc:spChg chg="mod">
          <ac:chgData name="John Treanor" userId="511f6939-7f91-427f-82fb-d0e2b56519de" providerId="ADAL" clId="{702A8F67-4791-4197-9D53-A62A8D106D8A}" dt="2023-10-16T17:57:38.877" v="31" actId="20577"/>
          <ac:spMkLst>
            <pc:docMk/>
            <pc:sldMk cId="3958117036" sldId="261"/>
            <ac:spMk id="13" creationId="{6A778A95-8D14-79E8-74F2-D48ED8DFCE31}"/>
          </ac:spMkLst>
        </pc:spChg>
      </pc:sldChg>
      <pc:sldChg chg="modSp mod">
        <pc:chgData name="John Treanor" userId="511f6939-7f91-427f-82fb-d0e2b56519de" providerId="ADAL" clId="{702A8F67-4791-4197-9D53-A62A8D106D8A}" dt="2023-11-08T20:09:20.853" v="110" actId="2711"/>
        <pc:sldMkLst>
          <pc:docMk/>
          <pc:sldMk cId="2697375374" sldId="262"/>
        </pc:sldMkLst>
        <pc:spChg chg="mod">
          <ac:chgData name="John Treanor" userId="511f6939-7f91-427f-82fb-d0e2b56519de" providerId="ADAL" clId="{702A8F67-4791-4197-9D53-A62A8D106D8A}" dt="2023-11-08T20:09:20.853" v="110" actId="2711"/>
          <ac:spMkLst>
            <pc:docMk/>
            <pc:sldMk cId="2697375374" sldId="262"/>
            <ac:spMk id="2" creationId="{AF4039AB-B3D4-A688-EC3F-8A56D074C375}"/>
          </ac:spMkLst>
        </pc:spChg>
      </pc:sldChg>
      <pc:sldChg chg="modSp mod">
        <pc:chgData name="John Treanor" userId="511f6939-7f91-427f-82fb-d0e2b56519de" providerId="ADAL" clId="{702A8F67-4791-4197-9D53-A62A8D106D8A}" dt="2023-10-16T17:58:33.977" v="49" actId="1076"/>
        <pc:sldMkLst>
          <pc:docMk/>
          <pc:sldMk cId="839419676" sldId="264"/>
        </pc:sldMkLst>
        <pc:spChg chg="mod">
          <ac:chgData name="John Treanor" userId="511f6939-7f91-427f-82fb-d0e2b56519de" providerId="ADAL" clId="{702A8F67-4791-4197-9D53-A62A8D106D8A}" dt="2023-10-16T17:58:12.374" v="44" actId="20577"/>
          <ac:spMkLst>
            <pc:docMk/>
            <pc:sldMk cId="839419676" sldId="264"/>
            <ac:spMk id="7" creationId="{09AB8ED5-2314-210F-F2DE-688BADFB974E}"/>
          </ac:spMkLst>
        </pc:spChg>
        <pc:spChg chg="mod">
          <ac:chgData name="John Treanor" userId="511f6939-7f91-427f-82fb-d0e2b56519de" providerId="ADAL" clId="{702A8F67-4791-4197-9D53-A62A8D106D8A}" dt="2023-10-16T17:58:21.134" v="46" actId="313"/>
          <ac:spMkLst>
            <pc:docMk/>
            <pc:sldMk cId="839419676" sldId="264"/>
            <ac:spMk id="9" creationId="{83BD71B3-2A28-4167-A0A4-FAE7DFDA9666}"/>
          </ac:spMkLst>
        </pc:spChg>
        <pc:picChg chg="mod">
          <ac:chgData name="John Treanor" userId="511f6939-7f91-427f-82fb-d0e2b56519de" providerId="ADAL" clId="{702A8F67-4791-4197-9D53-A62A8D106D8A}" dt="2023-10-16T17:58:33.977" v="49" actId="1076"/>
          <ac:picMkLst>
            <pc:docMk/>
            <pc:sldMk cId="839419676" sldId="264"/>
            <ac:picMk id="2050" creationId="{0114E00D-F81E-4F3A-82E5-1276BE97A141}"/>
          </ac:picMkLst>
        </pc:picChg>
      </pc:sldChg>
      <pc:sldChg chg="add del">
        <pc:chgData name="John Treanor" userId="511f6939-7f91-427f-82fb-d0e2b56519de" providerId="ADAL" clId="{702A8F67-4791-4197-9D53-A62A8D106D8A}" dt="2023-10-16T18:27:08.177" v="52"/>
        <pc:sldMkLst>
          <pc:docMk/>
          <pc:sldMk cId="697708199" sldId="268"/>
        </pc:sldMkLst>
      </pc:sldChg>
      <pc:sldChg chg="modSp add del mod">
        <pc:chgData name="John Treanor" userId="511f6939-7f91-427f-82fb-d0e2b56519de" providerId="ADAL" clId="{702A8F67-4791-4197-9D53-A62A8D106D8A}" dt="2023-11-08T20:19:10.649" v="276" actId="20577"/>
        <pc:sldMkLst>
          <pc:docMk/>
          <pc:sldMk cId="1348272858" sldId="269"/>
        </pc:sldMkLst>
        <pc:graphicFrameChg chg="mod modGraphic">
          <ac:chgData name="John Treanor" userId="511f6939-7f91-427f-82fb-d0e2b56519de" providerId="ADAL" clId="{702A8F67-4791-4197-9D53-A62A8D106D8A}" dt="2023-11-08T20:19:10.649" v="276" actId="20577"/>
          <ac:graphicFrameMkLst>
            <pc:docMk/>
            <pc:sldMk cId="1348272858" sldId="269"/>
            <ac:graphicFrameMk id="4" creationId="{B5D70ACA-EF1D-5C13-762B-26C7483574CF}"/>
          </ac:graphicFrameMkLst>
        </pc:graphicFrameChg>
      </pc:sldChg>
    </pc:docChg>
  </pc:docChgLst>
  <pc:docChgLst>
    <pc:chgData name="John Treanor" userId="S::jtreanor@stmichaelscs.org::511f6939-7f91-427f-82fb-d0e2b56519de" providerId="AD" clId="Web-{F839010F-C893-4D4E-0E2B-F48194704757}"/>
    <pc:docChg chg="modSld">
      <pc:chgData name="John Treanor" userId="S::jtreanor@stmichaelscs.org::511f6939-7f91-427f-82fb-d0e2b56519de" providerId="AD" clId="Web-{F839010F-C893-4D4E-0E2B-F48194704757}" dt="2023-11-08T09:19:04.659" v="60"/>
      <pc:docMkLst>
        <pc:docMk/>
      </pc:docMkLst>
      <pc:sldChg chg="modSp">
        <pc:chgData name="John Treanor" userId="S::jtreanor@stmichaelscs.org::511f6939-7f91-427f-82fb-d0e2b56519de" providerId="AD" clId="Web-{F839010F-C893-4D4E-0E2B-F48194704757}" dt="2023-11-08T09:19:04.659" v="60"/>
        <pc:sldMkLst>
          <pc:docMk/>
          <pc:sldMk cId="1348272858" sldId="269"/>
        </pc:sldMkLst>
        <pc:graphicFrameChg chg="mod modGraphic">
          <ac:chgData name="John Treanor" userId="S::jtreanor@stmichaelscs.org::511f6939-7f91-427f-82fb-d0e2b56519de" providerId="AD" clId="Web-{F839010F-C893-4D4E-0E2B-F48194704757}" dt="2023-11-08T09:19:04.659" v="60"/>
          <ac:graphicFrameMkLst>
            <pc:docMk/>
            <pc:sldMk cId="1348272858" sldId="269"/>
            <ac:graphicFrameMk id="4" creationId="{B5D70ACA-EF1D-5C13-762B-26C7483574CF}"/>
          </ac:graphicFrameMkLst>
        </pc:graphicFrameChg>
      </pc:sldChg>
    </pc:docChg>
  </pc:docChgLst>
  <pc:docChgLst>
    <pc:chgData name="John Treanor" userId="S::jtreanor@stmichaelscs.org::511f6939-7f91-427f-82fb-d0e2b56519de" providerId="AD" clId="Web-{9F5BAB73-F34C-AF56-3E8C-970F11FDB074}"/>
    <pc:docChg chg="modSld">
      <pc:chgData name="John Treanor" userId="S::jtreanor@stmichaelscs.org::511f6939-7f91-427f-82fb-d0e2b56519de" providerId="AD" clId="Web-{9F5BAB73-F34C-AF56-3E8C-970F11FDB074}" dt="2023-10-11T18:39:49.769" v="4" actId="1076"/>
      <pc:docMkLst>
        <pc:docMk/>
      </pc:docMkLst>
      <pc:sldChg chg="modSp">
        <pc:chgData name="John Treanor" userId="S::jtreanor@stmichaelscs.org::511f6939-7f91-427f-82fb-d0e2b56519de" providerId="AD" clId="Web-{9F5BAB73-F34C-AF56-3E8C-970F11FDB074}" dt="2023-10-11T18:39:49.769" v="4" actId="1076"/>
        <pc:sldMkLst>
          <pc:docMk/>
          <pc:sldMk cId="3958117036" sldId="261"/>
        </pc:sldMkLst>
        <pc:spChg chg="mod">
          <ac:chgData name="John Treanor" userId="S::jtreanor@stmichaelscs.org::511f6939-7f91-427f-82fb-d0e2b56519de" providerId="AD" clId="Web-{9F5BAB73-F34C-AF56-3E8C-970F11FDB074}" dt="2023-10-11T18:39:35.956" v="2" actId="20577"/>
          <ac:spMkLst>
            <pc:docMk/>
            <pc:sldMk cId="3958117036" sldId="261"/>
            <ac:spMk id="7" creationId="{09AB8ED5-2314-210F-F2DE-688BADFB974E}"/>
          </ac:spMkLst>
        </pc:spChg>
        <pc:spChg chg="mod">
          <ac:chgData name="John Treanor" userId="S::jtreanor@stmichaelscs.org::511f6939-7f91-427f-82fb-d0e2b56519de" providerId="AD" clId="Web-{9F5BAB73-F34C-AF56-3E8C-970F11FDB074}" dt="2023-10-11T18:39:49.769" v="4" actId="1076"/>
          <ac:spMkLst>
            <pc:docMk/>
            <pc:sldMk cId="3958117036" sldId="261"/>
            <ac:spMk id="14" creationId="{3621E939-3560-A070-714A-86B8120C8A9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26CE-F25E-25E6-D651-410DA51C756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59D47D0-6300-8786-8BB1-9F4237E852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669737-E32E-F6F5-ED42-11495BFB953C}"/>
              </a:ext>
            </a:extLst>
          </p:cNvPr>
          <p:cNvSpPr>
            <a:spLocks noGrp="1"/>
          </p:cNvSpPr>
          <p:nvPr>
            <p:ph type="dt" sz="half" idx="10"/>
          </p:nvPr>
        </p:nvSpPr>
        <p:spPr/>
        <p:txBody>
          <a:bodyPr/>
          <a:lstStyle/>
          <a:p>
            <a:fld id="{66BF1B4B-87AF-43E9-AC20-B07A73F04B8E}" type="datetimeFigureOut">
              <a:rPr lang="en-GB" smtClean="0"/>
              <a:t>08/11/2023</a:t>
            </a:fld>
            <a:endParaRPr lang="en-GB"/>
          </a:p>
        </p:txBody>
      </p:sp>
      <p:sp>
        <p:nvSpPr>
          <p:cNvPr id="5" name="Footer Placeholder 4">
            <a:extLst>
              <a:ext uri="{FF2B5EF4-FFF2-40B4-BE49-F238E27FC236}">
                <a16:creationId xmlns:a16="http://schemas.microsoft.com/office/drawing/2014/main" id="{A39A79D7-9149-63BF-8A1A-2A60BC6EE0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C577D9-7DAF-0425-4405-2843ACE666F8}"/>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4287899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4962-E625-02C9-3F0A-B3471C9D1D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7DEA0-3E2D-9E4E-0AAE-0E5297603A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4BF9C-47E0-2916-789E-ED1264FD8E37}"/>
              </a:ext>
            </a:extLst>
          </p:cNvPr>
          <p:cNvSpPr>
            <a:spLocks noGrp="1"/>
          </p:cNvSpPr>
          <p:nvPr>
            <p:ph type="dt" sz="half" idx="10"/>
          </p:nvPr>
        </p:nvSpPr>
        <p:spPr/>
        <p:txBody>
          <a:bodyPr/>
          <a:lstStyle/>
          <a:p>
            <a:fld id="{66BF1B4B-87AF-43E9-AC20-B07A73F04B8E}" type="datetimeFigureOut">
              <a:rPr lang="en-GB" smtClean="0"/>
              <a:t>08/11/2023</a:t>
            </a:fld>
            <a:endParaRPr lang="en-GB"/>
          </a:p>
        </p:txBody>
      </p:sp>
      <p:sp>
        <p:nvSpPr>
          <p:cNvPr id="5" name="Footer Placeholder 4">
            <a:extLst>
              <a:ext uri="{FF2B5EF4-FFF2-40B4-BE49-F238E27FC236}">
                <a16:creationId xmlns:a16="http://schemas.microsoft.com/office/drawing/2014/main" id="{AC18DDCC-F344-3E9E-1CDD-00AED7AF0E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465939-51BC-97CC-5C2D-9D9766201324}"/>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332878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8DAF6-AC32-53B0-7219-9C24E8663E9F}"/>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3BD23D-B3FA-1F86-4735-449A835EB1A8}"/>
              </a:ext>
            </a:extLst>
          </p:cNvPr>
          <p:cNvSpPr>
            <a:spLocks noGrp="1"/>
          </p:cNvSpPr>
          <p:nvPr>
            <p:ph type="body" orient="vert" idx="1"/>
          </p:nvPr>
        </p:nvSpPr>
        <p:spPr>
          <a:xfrm>
            <a:off x="628651"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449B0C-980D-EFCD-645E-8C89D6099548}"/>
              </a:ext>
            </a:extLst>
          </p:cNvPr>
          <p:cNvSpPr>
            <a:spLocks noGrp="1"/>
          </p:cNvSpPr>
          <p:nvPr>
            <p:ph type="dt" sz="half" idx="10"/>
          </p:nvPr>
        </p:nvSpPr>
        <p:spPr/>
        <p:txBody>
          <a:bodyPr/>
          <a:lstStyle/>
          <a:p>
            <a:fld id="{66BF1B4B-87AF-43E9-AC20-B07A73F04B8E}" type="datetimeFigureOut">
              <a:rPr lang="en-GB" smtClean="0"/>
              <a:t>08/11/2023</a:t>
            </a:fld>
            <a:endParaRPr lang="en-GB"/>
          </a:p>
        </p:txBody>
      </p:sp>
      <p:sp>
        <p:nvSpPr>
          <p:cNvPr id="5" name="Footer Placeholder 4">
            <a:extLst>
              <a:ext uri="{FF2B5EF4-FFF2-40B4-BE49-F238E27FC236}">
                <a16:creationId xmlns:a16="http://schemas.microsoft.com/office/drawing/2014/main" id="{0AF4996A-C4DE-4466-176D-7FFB82E233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648E70-D3EF-E62C-127C-7B55B6304E27}"/>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215104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B711F7-E742-4DCD-B726-FB563BB7FDE1}"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1484465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711F7-E742-4DCD-B726-FB563BB7FDE1}"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581452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B711F7-E742-4DCD-B726-FB563BB7FDE1}"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255080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B711F7-E742-4DCD-B726-FB563BB7FDE1}"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2433091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B711F7-E742-4DCD-B726-FB563BB7FDE1}" type="datetimeFigureOut">
              <a:rPr lang="en-GB" smtClean="0"/>
              <a:t>08/11/2023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1585831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B711F7-E742-4DCD-B726-FB563BB7FDE1}" type="datetimeFigureOut">
              <a:rPr lang="en-GB" smtClean="0"/>
              <a:t>08/11/2023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951128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711F7-E742-4DCD-B726-FB563BB7FDE1}" type="datetimeFigureOut">
              <a:rPr lang="en-GB" smtClean="0"/>
              <a:t>08/11/2023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4239146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711F7-E742-4DCD-B726-FB563BB7FDE1}"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405176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FFB3-0D73-1F04-5A51-5B3A705283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527CDB-FF8B-19E2-38F2-C45065A18C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F3B8F-0B79-E94D-01CC-DDD0A9C5828E}"/>
              </a:ext>
            </a:extLst>
          </p:cNvPr>
          <p:cNvSpPr>
            <a:spLocks noGrp="1"/>
          </p:cNvSpPr>
          <p:nvPr>
            <p:ph type="dt" sz="half" idx="10"/>
          </p:nvPr>
        </p:nvSpPr>
        <p:spPr/>
        <p:txBody>
          <a:bodyPr/>
          <a:lstStyle/>
          <a:p>
            <a:fld id="{66BF1B4B-87AF-43E9-AC20-B07A73F04B8E}" type="datetimeFigureOut">
              <a:rPr lang="en-GB" smtClean="0"/>
              <a:t>08/11/2023</a:t>
            </a:fld>
            <a:endParaRPr lang="en-GB"/>
          </a:p>
        </p:txBody>
      </p:sp>
      <p:sp>
        <p:nvSpPr>
          <p:cNvPr id="5" name="Footer Placeholder 4">
            <a:extLst>
              <a:ext uri="{FF2B5EF4-FFF2-40B4-BE49-F238E27FC236}">
                <a16:creationId xmlns:a16="http://schemas.microsoft.com/office/drawing/2014/main" id="{E6661483-98B2-59EA-0672-89EB112D8E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AA5F7-2467-79CC-9D5B-0DD41D280B38}"/>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3159042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711F7-E742-4DCD-B726-FB563BB7FDE1}"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534759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711F7-E742-4DCD-B726-FB563BB7FDE1}"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3466182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711F7-E742-4DCD-B726-FB563BB7FDE1}"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246937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67AF-C693-5DBE-5BC8-71BFAF456153}"/>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D5D6FF-1C64-E57F-24FC-3B1D5549CB24}"/>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43E935-85DC-A6A3-2AD4-7D180335BD77}"/>
              </a:ext>
            </a:extLst>
          </p:cNvPr>
          <p:cNvSpPr>
            <a:spLocks noGrp="1"/>
          </p:cNvSpPr>
          <p:nvPr>
            <p:ph type="dt" sz="half" idx="10"/>
          </p:nvPr>
        </p:nvSpPr>
        <p:spPr/>
        <p:txBody>
          <a:bodyPr/>
          <a:lstStyle/>
          <a:p>
            <a:fld id="{66BF1B4B-87AF-43E9-AC20-B07A73F04B8E}" type="datetimeFigureOut">
              <a:rPr lang="en-GB" smtClean="0"/>
              <a:t>08/11/2023</a:t>
            </a:fld>
            <a:endParaRPr lang="en-GB"/>
          </a:p>
        </p:txBody>
      </p:sp>
      <p:sp>
        <p:nvSpPr>
          <p:cNvPr id="5" name="Footer Placeholder 4">
            <a:extLst>
              <a:ext uri="{FF2B5EF4-FFF2-40B4-BE49-F238E27FC236}">
                <a16:creationId xmlns:a16="http://schemas.microsoft.com/office/drawing/2014/main" id="{0AA09AAA-B640-7F50-C504-13B52BDE73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0A7AA1-83EC-E055-C6DC-A9ED6659F5BB}"/>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290800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575C2-384D-8861-C1CD-596A2669B6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7AFF26-0C16-DED1-6EAF-4F9FBD78C78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BE3EF4-072D-00EE-6B37-5BEC8FFEEE9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4F1281-5CEB-7E64-DA4C-F5D504090915}"/>
              </a:ext>
            </a:extLst>
          </p:cNvPr>
          <p:cNvSpPr>
            <a:spLocks noGrp="1"/>
          </p:cNvSpPr>
          <p:nvPr>
            <p:ph type="dt" sz="half" idx="10"/>
          </p:nvPr>
        </p:nvSpPr>
        <p:spPr/>
        <p:txBody>
          <a:bodyPr/>
          <a:lstStyle/>
          <a:p>
            <a:fld id="{66BF1B4B-87AF-43E9-AC20-B07A73F04B8E}" type="datetimeFigureOut">
              <a:rPr lang="en-GB" smtClean="0"/>
              <a:t>08/11/2023</a:t>
            </a:fld>
            <a:endParaRPr lang="en-GB"/>
          </a:p>
        </p:txBody>
      </p:sp>
      <p:sp>
        <p:nvSpPr>
          <p:cNvPr id="6" name="Footer Placeholder 5">
            <a:extLst>
              <a:ext uri="{FF2B5EF4-FFF2-40B4-BE49-F238E27FC236}">
                <a16:creationId xmlns:a16="http://schemas.microsoft.com/office/drawing/2014/main" id="{B1A954F4-5A5F-624D-2E85-91F3964EFB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C51A78-159D-6E59-D36E-9D6B1B9B7C3E}"/>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261170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3BD8-DF5A-A316-019F-F9EAA9433E0A}"/>
              </a:ext>
            </a:extLst>
          </p:cNvPr>
          <p:cNvSpPr>
            <a:spLocks noGrp="1"/>
          </p:cNvSpPr>
          <p:nvPr>
            <p:ph type="title"/>
          </p:nvPr>
        </p:nvSpPr>
        <p:spPr>
          <a:xfrm>
            <a:off x="630238" y="365127"/>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3F944D-7530-7DB6-D5E8-6931FF75ECB1}"/>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8E8330B-A945-7C1B-2A22-981BAFBC800A}"/>
              </a:ext>
            </a:extLst>
          </p:cNvPr>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0E2F9E-FFFB-E4CA-797A-D55F432969AE}"/>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ECE3131-F199-AAEC-3BF7-6C2A032EE3E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E9F7E0-A33E-F302-EBC7-ABF68954D1AB}"/>
              </a:ext>
            </a:extLst>
          </p:cNvPr>
          <p:cNvSpPr>
            <a:spLocks noGrp="1"/>
          </p:cNvSpPr>
          <p:nvPr>
            <p:ph type="dt" sz="half" idx="10"/>
          </p:nvPr>
        </p:nvSpPr>
        <p:spPr/>
        <p:txBody>
          <a:bodyPr/>
          <a:lstStyle/>
          <a:p>
            <a:fld id="{66BF1B4B-87AF-43E9-AC20-B07A73F04B8E}" type="datetimeFigureOut">
              <a:rPr lang="en-GB" smtClean="0"/>
              <a:t>08/11/2023</a:t>
            </a:fld>
            <a:endParaRPr lang="en-GB"/>
          </a:p>
        </p:txBody>
      </p:sp>
      <p:sp>
        <p:nvSpPr>
          <p:cNvPr id="8" name="Footer Placeholder 7">
            <a:extLst>
              <a:ext uri="{FF2B5EF4-FFF2-40B4-BE49-F238E27FC236}">
                <a16:creationId xmlns:a16="http://schemas.microsoft.com/office/drawing/2014/main" id="{CF86D456-4D56-C2E0-9B38-A24C2533F2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624F35-24C5-3DED-9B14-8D5115CECFA8}"/>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195448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0DCF-B1E3-2E6C-A512-76DC3E5A4A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1A4F9A-8047-FEA0-0E15-0BE2A027B6B2}"/>
              </a:ext>
            </a:extLst>
          </p:cNvPr>
          <p:cNvSpPr>
            <a:spLocks noGrp="1"/>
          </p:cNvSpPr>
          <p:nvPr>
            <p:ph type="dt" sz="half" idx="10"/>
          </p:nvPr>
        </p:nvSpPr>
        <p:spPr/>
        <p:txBody>
          <a:bodyPr/>
          <a:lstStyle/>
          <a:p>
            <a:fld id="{66BF1B4B-87AF-43E9-AC20-B07A73F04B8E}" type="datetimeFigureOut">
              <a:rPr lang="en-GB" smtClean="0"/>
              <a:t>08/11/2023</a:t>
            </a:fld>
            <a:endParaRPr lang="en-GB"/>
          </a:p>
        </p:txBody>
      </p:sp>
      <p:sp>
        <p:nvSpPr>
          <p:cNvPr id="4" name="Footer Placeholder 3">
            <a:extLst>
              <a:ext uri="{FF2B5EF4-FFF2-40B4-BE49-F238E27FC236}">
                <a16:creationId xmlns:a16="http://schemas.microsoft.com/office/drawing/2014/main" id="{7F01AD2D-DE66-AB18-DA7F-FC59CC20F9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F402FE-727D-3AB7-9245-238920A69404}"/>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402189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B3A9AD-7656-3D56-1B60-4687083F0C75}"/>
              </a:ext>
            </a:extLst>
          </p:cNvPr>
          <p:cNvSpPr>
            <a:spLocks noGrp="1"/>
          </p:cNvSpPr>
          <p:nvPr>
            <p:ph type="dt" sz="half" idx="10"/>
          </p:nvPr>
        </p:nvSpPr>
        <p:spPr/>
        <p:txBody>
          <a:bodyPr/>
          <a:lstStyle/>
          <a:p>
            <a:fld id="{66BF1B4B-87AF-43E9-AC20-B07A73F04B8E}" type="datetimeFigureOut">
              <a:rPr lang="en-GB" smtClean="0"/>
              <a:t>08/11/2023</a:t>
            </a:fld>
            <a:endParaRPr lang="en-GB"/>
          </a:p>
        </p:txBody>
      </p:sp>
      <p:sp>
        <p:nvSpPr>
          <p:cNvPr id="3" name="Footer Placeholder 2">
            <a:extLst>
              <a:ext uri="{FF2B5EF4-FFF2-40B4-BE49-F238E27FC236}">
                <a16:creationId xmlns:a16="http://schemas.microsoft.com/office/drawing/2014/main" id="{960D592F-B183-3CBC-43EF-8D13B54585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0C36E4-8D13-A0A3-6674-2C62E1C62C63}"/>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128429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7E97-CDFA-647C-B097-4D6CF6BECBFB}"/>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57E073-5D62-163D-9B40-61DB3487C7DA}"/>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0A520C-DE56-143C-5E97-2B4DC7D6A2E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E2BCF2E-99C5-7CC7-7520-251FEA21A62C}"/>
              </a:ext>
            </a:extLst>
          </p:cNvPr>
          <p:cNvSpPr>
            <a:spLocks noGrp="1"/>
          </p:cNvSpPr>
          <p:nvPr>
            <p:ph type="dt" sz="half" idx="10"/>
          </p:nvPr>
        </p:nvSpPr>
        <p:spPr/>
        <p:txBody>
          <a:bodyPr/>
          <a:lstStyle/>
          <a:p>
            <a:fld id="{66BF1B4B-87AF-43E9-AC20-B07A73F04B8E}" type="datetimeFigureOut">
              <a:rPr lang="en-GB" smtClean="0"/>
              <a:t>08/11/2023</a:t>
            </a:fld>
            <a:endParaRPr lang="en-GB"/>
          </a:p>
        </p:txBody>
      </p:sp>
      <p:sp>
        <p:nvSpPr>
          <p:cNvPr id="6" name="Footer Placeholder 5">
            <a:extLst>
              <a:ext uri="{FF2B5EF4-FFF2-40B4-BE49-F238E27FC236}">
                <a16:creationId xmlns:a16="http://schemas.microsoft.com/office/drawing/2014/main" id="{6339EC09-2344-163F-FC2E-8E7E464796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F29490-278F-7543-B43B-F5F0BA87B72B}"/>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76183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8ADE-A7D3-7C4B-F505-8F8E72109F99}"/>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0812E5-0C5F-8217-4CEF-060F86B5E528}"/>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FB5C43C-FC6D-404A-D07A-3E929D3129F9}"/>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92C6F5A-F529-04BE-46A7-A08DF4E91454}"/>
              </a:ext>
            </a:extLst>
          </p:cNvPr>
          <p:cNvSpPr>
            <a:spLocks noGrp="1"/>
          </p:cNvSpPr>
          <p:nvPr>
            <p:ph type="dt" sz="half" idx="10"/>
          </p:nvPr>
        </p:nvSpPr>
        <p:spPr/>
        <p:txBody>
          <a:bodyPr/>
          <a:lstStyle/>
          <a:p>
            <a:fld id="{66BF1B4B-87AF-43E9-AC20-B07A73F04B8E}" type="datetimeFigureOut">
              <a:rPr lang="en-GB" smtClean="0"/>
              <a:t>08/11/2023</a:t>
            </a:fld>
            <a:endParaRPr lang="en-GB"/>
          </a:p>
        </p:txBody>
      </p:sp>
      <p:sp>
        <p:nvSpPr>
          <p:cNvPr id="6" name="Footer Placeholder 5">
            <a:extLst>
              <a:ext uri="{FF2B5EF4-FFF2-40B4-BE49-F238E27FC236}">
                <a16:creationId xmlns:a16="http://schemas.microsoft.com/office/drawing/2014/main" id="{841BA4D2-52F9-6172-01CA-5CE62D3CB9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1A3CF5-7A61-B016-39B8-50875C34EE55}"/>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3799461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4ED4B4-4FBE-1310-0716-0F80DAB1CCC7}"/>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6A2A24-9F88-9C34-5FE8-D11092395A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EA5311-B232-8DE3-F703-19A23489EC5D}"/>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BF1B4B-87AF-43E9-AC20-B07A73F04B8E}" type="datetimeFigureOut">
              <a:rPr lang="en-GB" smtClean="0"/>
              <a:t>08/11/2023</a:t>
            </a:fld>
            <a:endParaRPr lang="en-GB"/>
          </a:p>
        </p:txBody>
      </p:sp>
      <p:sp>
        <p:nvSpPr>
          <p:cNvPr id="5" name="Footer Placeholder 4">
            <a:extLst>
              <a:ext uri="{FF2B5EF4-FFF2-40B4-BE49-F238E27FC236}">
                <a16:creationId xmlns:a16="http://schemas.microsoft.com/office/drawing/2014/main" id="{480C8026-A593-9A9A-8E99-E65E28E62285}"/>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D496D3-1E7A-A925-FE67-F79E4D88363D}"/>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4689BE-09D1-4958-B3E1-1BA6DCBD6AA1}" type="slidenum">
              <a:rPr lang="en-GB" smtClean="0"/>
              <a:t>‹#›</a:t>
            </a:fld>
            <a:endParaRPr lang="en-GB"/>
          </a:p>
        </p:txBody>
      </p:sp>
    </p:spTree>
    <p:extLst>
      <p:ext uri="{BB962C8B-B14F-4D97-AF65-F5344CB8AC3E}">
        <p14:creationId xmlns:p14="http://schemas.microsoft.com/office/powerpoint/2010/main" val="2255976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F1B4B-87AF-43E9-AC20-B07A73F04B8E}" type="datetimeFigureOut">
              <a:rPr lang="en-GB" smtClean="0"/>
              <a:t>08/11/2023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689BE-09D1-4958-B3E1-1BA6DCBD6AA1}" type="slidenum">
              <a:rPr lang="en-GB" smtClean="0"/>
              <a:t>‹#›</a:t>
            </a:fld>
            <a:endParaRPr lang="en-GB"/>
          </a:p>
        </p:txBody>
      </p:sp>
    </p:spTree>
    <p:extLst>
      <p:ext uri="{BB962C8B-B14F-4D97-AF65-F5344CB8AC3E}">
        <p14:creationId xmlns:p14="http://schemas.microsoft.com/office/powerpoint/2010/main" val="9752995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university.which.co.uk/advice/a-level-choices/six-things-you-need-to-know-before-making-your-a-level-choices"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stmichaels.bucks.sch.uk/" TargetMode="External"/><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hyperlink" Target="mailto:jtreanor@stmichaelscs.org" TargetMode="External"/><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C7E390-FE0D-DB54-CC02-DB346A77195C}"/>
              </a:ext>
            </a:extLst>
          </p:cNvPr>
          <p:cNvSpPr/>
          <p:nvPr/>
        </p:nvSpPr>
        <p:spPr>
          <a:xfrm>
            <a:off x="0" y="3568403"/>
            <a:ext cx="9143999" cy="3266060"/>
          </a:xfrm>
          <a:prstGeom prst="rect">
            <a:avLst/>
          </a:prstGeom>
          <a:solidFill>
            <a:srgbClr val="4472C4"/>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1026" name="Picture 2">
            <a:extLst>
              <a:ext uri="{FF2B5EF4-FFF2-40B4-BE49-F238E27FC236}">
                <a16:creationId xmlns:a16="http://schemas.microsoft.com/office/drawing/2014/main" id="{2A3C5CA4-80AD-8220-9932-3B8834566B36}"/>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9694" y="1238645"/>
            <a:ext cx="5745583" cy="18060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Box 6">
            <a:extLst>
              <a:ext uri="{FF2B5EF4-FFF2-40B4-BE49-F238E27FC236}">
                <a16:creationId xmlns:a16="http://schemas.microsoft.com/office/drawing/2014/main" id="{AB4C9129-1D85-6EDB-3402-D03BA25447B2}"/>
              </a:ext>
            </a:extLst>
          </p:cNvPr>
          <p:cNvSpPr txBox="1"/>
          <p:nvPr/>
        </p:nvSpPr>
        <p:spPr>
          <a:xfrm>
            <a:off x="172024" y="3568403"/>
            <a:ext cx="6550985" cy="2354491"/>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Sixth Form Prospectus</a:t>
            </a:r>
          </a:p>
          <a:p>
            <a:r>
              <a:rPr lang="en-GB" sz="2400" dirty="0">
                <a:solidFill>
                  <a:schemeClr val="bg1"/>
                </a:solidFill>
                <a:latin typeface="Century Gothic" panose="020B0502020202020204" pitchFamily="34" charset="0"/>
              </a:rPr>
              <a:t>September 2024 Entry</a:t>
            </a:r>
          </a:p>
          <a:p>
            <a:endParaRPr lang="en-GB" sz="2400" dirty="0">
              <a:solidFill>
                <a:schemeClr val="bg1"/>
              </a:solidFill>
              <a:latin typeface="Century Gothic" panose="020B0502020202020204" pitchFamily="34" charset="0"/>
            </a:endParaRPr>
          </a:p>
          <a:p>
            <a:endParaRPr lang="en-GB" sz="2400" dirty="0">
              <a:solidFill>
                <a:schemeClr val="bg1"/>
              </a:solidFill>
              <a:latin typeface="Century Gothic" panose="020B0502020202020204" pitchFamily="34" charset="0"/>
            </a:endParaRPr>
          </a:p>
          <a:p>
            <a:endParaRPr lang="en-GB" sz="2400" dirty="0">
              <a:solidFill>
                <a:schemeClr val="bg1"/>
              </a:solidFill>
              <a:latin typeface="Century Gothic" panose="020B0502020202020204" pitchFamily="34" charset="0"/>
            </a:endParaRPr>
          </a:p>
          <a:p>
            <a:endParaRPr lang="en-GB" sz="1350" dirty="0">
              <a:solidFill>
                <a:schemeClr val="bg1"/>
              </a:solidFill>
              <a:latin typeface="Century Gothic" panose="020B0502020202020204" pitchFamily="34" charset="0"/>
            </a:endParaRPr>
          </a:p>
          <a:p>
            <a:r>
              <a:rPr lang="en-GB" sz="1350" dirty="0">
                <a:solidFill>
                  <a:schemeClr val="bg1"/>
                </a:solidFill>
                <a:latin typeface="Century Gothic" panose="020B0502020202020204" pitchFamily="34" charset="0"/>
              </a:rPr>
              <a:t>“I have come so that you will have life, life in all its fullness” (John 10:10)</a:t>
            </a:r>
          </a:p>
        </p:txBody>
      </p:sp>
      <p:pic>
        <p:nvPicPr>
          <p:cNvPr id="1028" name="Picture 4" descr="St Thomas Catholic Academies Trust">
            <a:extLst>
              <a:ext uri="{FF2B5EF4-FFF2-40B4-BE49-F238E27FC236}">
                <a16:creationId xmlns:a16="http://schemas.microsoft.com/office/drawing/2014/main" id="{9D1695AC-EDD5-6948-0FA5-610A84813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738" y="4382329"/>
            <a:ext cx="1395239" cy="14190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297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6ED649-C727-0DF0-F1FE-CF1C98A6342E}"/>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extBox 2">
            <a:extLst>
              <a:ext uri="{FF2B5EF4-FFF2-40B4-BE49-F238E27FC236}">
                <a16:creationId xmlns:a16="http://schemas.microsoft.com/office/drawing/2014/main" id="{40E2D966-F059-B9A0-ED74-391BDA2A6936}"/>
              </a:ext>
            </a:extLst>
          </p:cNvPr>
          <p:cNvSpPr txBox="1"/>
          <p:nvPr/>
        </p:nvSpPr>
        <p:spPr>
          <a:xfrm>
            <a:off x="38686" y="719232"/>
            <a:ext cx="9105314" cy="615746"/>
          </a:xfrm>
          <a:prstGeom prst="rect">
            <a:avLst/>
          </a:prstGeom>
          <a:solidFill>
            <a:schemeClr val="accent1"/>
          </a:solidFill>
        </p:spPr>
        <p:txBody>
          <a:bodyPr wrap="square" rtlCol="0">
            <a:spAutoFit/>
          </a:bodyPr>
          <a:lstStyle/>
          <a:p>
            <a:pPr>
              <a:lnSpc>
                <a:spcPct val="119000"/>
              </a:lnSpc>
              <a:spcAft>
                <a:spcPts val="450"/>
              </a:spcAft>
            </a:pPr>
            <a:r>
              <a:rPr lang="en-GB" sz="1500" kern="1400" dirty="0">
                <a:solidFill>
                  <a:schemeClr val="bg1"/>
                </a:solidFill>
                <a:latin typeface="Century Gothic" panose="020B0502020202020204" pitchFamily="34" charset="0"/>
              </a:rPr>
              <a:t>Through the application and interview process, the Sixth Form team are here to help you make informed choices which suit you.</a:t>
            </a:r>
          </a:p>
        </p:txBody>
      </p:sp>
      <p:sp>
        <p:nvSpPr>
          <p:cNvPr id="7" name="TextBox 6">
            <a:extLst>
              <a:ext uri="{FF2B5EF4-FFF2-40B4-BE49-F238E27FC236}">
                <a16:creationId xmlns:a16="http://schemas.microsoft.com/office/drawing/2014/main" id="{B9CAC82A-9966-3015-B43A-E1BF9358F851}"/>
              </a:ext>
            </a:extLst>
          </p:cNvPr>
          <p:cNvSpPr txBox="1"/>
          <p:nvPr/>
        </p:nvSpPr>
        <p:spPr>
          <a:xfrm>
            <a:off x="1573618" y="174950"/>
            <a:ext cx="5996763" cy="369332"/>
          </a:xfrm>
          <a:prstGeom prst="rect">
            <a:avLst/>
          </a:prstGeom>
          <a:noFill/>
        </p:spPr>
        <p:txBody>
          <a:bodyPr wrap="square" rtlCol="0">
            <a:spAutoFit/>
          </a:bodyPr>
          <a:lstStyle/>
          <a:p>
            <a:r>
              <a:rPr lang="en-GB" b="1" u="sng" dirty="0">
                <a:latin typeface="Century Gothic" panose="020B0502020202020204" pitchFamily="34" charset="0"/>
              </a:rPr>
              <a:t>Choosing the Right Courses for You</a:t>
            </a:r>
          </a:p>
        </p:txBody>
      </p:sp>
      <p:sp>
        <p:nvSpPr>
          <p:cNvPr id="8" name="object 2">
            <a:extLst>
              <a:ext uri="{FF2B5EF4-FFF2-40B4-BE49-F238E27FC236}">
                <a16:creationId xmlns:a16="http://schemas.microsoft.com/office/drawing/2014/main" id="{C19A598F-7E08-C5EB-0309-E421E8E34B99}"/>
              </a:ext>
            </a:extLst>
          </p:cNvPr>
          <p:cNvSpPr txBox="1"/>
          <p:nvPr/>
        </p:nvSpPr>
        <p:spPr>
          <a:xfrm>
            <a:off x="252281" y="1334978"/>
            <a:ext cx="5044548" cy="5303375"/>
          </a:xfrm>
          <a:prstGeom prst="rect">
            <a:avLst/>
          </a:prstGeom>
        </p:spPr>
        <p:txBody>
          <a:bodyPr vert="horz" wrap="square" lIns="0" tIns="9525" rIns="0" bIns="0" rtlCol="0">
            <a:spAutoFit/>
          </a:bodyPr>
          <a:lstStyle/>
          <a:p>
            <a:pPr marL="180975" indent="-171450">
              <a:spcBef>
                <a:spcPts val="75"/>
              </a:spcBef>
              <a:buAutoNum type="arabicPeriod" startAt="5"/>
              <a:tabLst>
                <a:tab pos="180975" algn="l"/>
              </a:tabLst>
            </a:pPr>
            <a:r>
              <a:rPr sz="1200" b="1" spc="-4" dirty="0">
                <a:latin typeface="Century Gothic" panose="020B0502020202020204" pitchFamily="34" charset="0"/>
                <a:cs typeface="Verdana"/>
              </a:rPr>
              <a:t>Know</a:t>
            </a:r>
            <a:r>
              <a:rPr sz="1200" b="1" spc="-15" dirty="0">
                <a:latin typeface="Century Gothic" panose="020B0502020202020204" pitchFamily="34" charset="0"/>
                <a:cs typeface="Verdana"/>
              </a:rPr>
              <a:t> </a:t>
            </a:r>
            <a:r>
              <a:rPr sz="1200" b="1" spc="-4" dirty="0">
                <a:latin typeface="Century Gothic" panose="020B0502020202020204" pitchFamily="34" charset="0"/>
                <a:cs typeface="Verdana"/>
              </a:rPr>
              <a:t>myth</a:t>
            </a:r>
            <a:r>
              <a:rPr sz="1200" b="1" spc="-19" dirty="0">
                <a:latin typeface="Century Gothic" panose="020B0502020202020204" pitchFamily="34" charset="0"/>
                <a:cs typeface="Verdana"/>
              </a:rPr>
              <a:t> </a:t>
            </a:r>
            <a:r>
              <a:rPr sz="1200" b="1" spc="-4" dirty="0">
                <a:latin typeface="Century Gothic" panose="020B0502020202020204" pitchFamily="34" charset="0"/>
                <a:cs typeface="Verdana"/>
              </a:rPr>
              <a:t>from</a:t>
            </a:r>
            <a:r>
              <a:rPr sz="1200" b="1" dirty="0">
                <a:latin typeface="Century Gothic" panose="020B0502020202020204" pitchFamily="34" charset="0"/>
                <a:cs typeface="Verdana"/>
              </a:rPr>
              <a:t> </a:t>
            </a:r>
            <a:r>
              <a:rPr sz="1200" b="1" spc="-4" dirty="0">
                <a:latin typeface="Century Gothic" panose="020B0502020202020204" pitchFamily="34" charset="0"/>
                <a:cs typeface="Verdana"/>
              </a:rPr>
              <a:t>reality</a:t>
            </a:r>
            <a:endParaRPr sz="1200" dirty="0">
              <a:latin typeface="Century Gothic" panose="020B0502020202020204" pitchFamily="34" charset="0"/>
              <a:cs typeface="Verdana"/>
            </a:endParaRPr>
          </a:p>
          <a:p>
            <a:pPr>
              <a:spcBef>
                <a:spcPts val="30"/>
              </a:spcBef>
              <a:buFont typeface="Verdana"/>
              <a:buAutoNum type="arabicPeriod" startAt="5"/>
            </a:pPr>
            <a:endParaRPr sz="1100" dirty="0">
              <a:latin typeface="Century Gothic" panose="020B0502020202020204" pitchFamily="34" charset="0"/>
              <a:cs typeface="Verdana"/>
            </a:endParaRPr>
          </a:p>
          <a:p>
            <a:pPr marL="9525" marR="3810"/>
            <a:r>
              <a:rPr sz="1200" dirty="0">
                <a:latin typeface="Century Gothic" panose="020B0502020202020204" pitchFamily="34" charset="0"/>
                <a:cs typeface="Verdana"/>
              </a:rPr>
              <a:t>Don’t </a:t>
            </a:r>
            <a:r>
              <a:rPr sz="1200" spc="-8" dirty="0">
                <a:latin typeface="Century Gothic" panose="020B0502020202020204" pitchFamily="34" charset="0"/>
                <a:cs typeface="Verdana"/>
              </a:rPr>
              <a:t>take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everything</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you</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hear</a:t>
            </a:r>
            <a:r>
              <a:rPr sz="1200" spc="8" dirty="0">
                <a:latin typeface="Century Gothic" panose="020B0502020202020204" pitchFamily="34" charset="0"/>
                <a:cs typeface="Verdana"/>
              </a:rPr>
              <a:t> </a:t>
            </a:r>
            <a:r>
              <a:rPr sz="1200" dirty="0">
                <a:latin typeface="Century Gothic" panose="020B0502020202020204" pitchFamily="34" charset="0"/>
                <a:cs typeface="Verdana"/>
              </a:rPr>
              <a:t>at </a:t>
            </a:r>
            <a:r>
              <a:rPr sz="1200" spc="-4" dirty="0">
                <a:latin typeface="Century Gothic" panose="020B0502020202020204" pitchFamily="34" charset="0"/>
                <a:cs typeface="Verdana"/>
              </a:rPr>
              <a:t>face</a:t>
            </a:r>
            <a:r>
              <a:rPr sz="1200" spc="8" dirty="0">
                <a:latin typeface="Century Gothic" panose="020B0502020202020204" pitchFamily="34" charset="0"/>
                <a:cs typeface="Verdana"/>
              </a:rPr>
              <a:t> </a:t>
            </a:r>
            <a:r>
              <a:rPr sz="1200" spc="-8" dirty="0">
                <a:latin typeface="Century Gothic" panose="020B0502020202020204" pitchFamily="34" charset="0"/>
                <a:cs typeface="Verdana"/>
              </a:rPr>
              <a:t>value</a:t>
            </a:r>
            <a:r>
              <a:rPr sz="1200" spc="8" dirty="0">
                <a:latin typeface="Century Gothic" panose="020B0502020202020204" pitchFamily="34" charset="0"/>
                <a:cs typeface="Verdana"/>
              </a:rPr>
              <a:t> </a:t>
            </a:r>
            <a:r>
              <a:rPr sz="1200" dirty="0">
                <a:latin typeface="Century Gothic" panose="020B0502020202020204" pitchFamily="34" charset="0"/>
                <a:cs typeface="Verdana"/>
              </a:rPr>
              <a:t>or </a:t>
            </a:r>
            <a:r>
              <a:rPr sz="1200" spc="-4" dirty="0">
                <a:latin typeface="Century Gothic" panose="020B0502020202020204" pitchFamily="34" charset="0"/>
                <a:cs typeface="Verdana"/>
              </a:rPr>
              <a:t>based</a:t>
            </a:r>
            <a:r>
              <a:rPr sz="1200" spc="4" dirty="0">
                <a:latin typeface="Century Gothic" panose="020B0502020202020204" pitchFamily="34" charset="0"/>
                <a:cs typeface="Verdana"/>
              </a:rPr>
              <a:t> </a:t>
            </a:r>
            <a:r>
              <a:rPr sz="1200" dirty="0">
                <a:latin typeface="Century Gothic" panose="020B0502020202020204" pitchFamily="34" charset="0"/>
                <a:cs typeface="Verdana"/>
              </a:rPr>
              <a:t>on</a:t>
            </a:r>
            <a:r>
              <a:rPr sz="1200" spc="-4" dirty="0">
                <a:latin typeface="Century Gothic" panose="020B0502020202020204" pitchFamily="34" charset="0"/>
                <a:cs typeface="Verdana"/>
              </a:rPr>
              <a:t> what</a:t>
            </a:r>
            <a:r>
              <a:rPr sz="1200" spc="11" dirty="0">
                <a:latin typeface="Century Gothic" panose="020B0502020202020204" pitchFamily="34" charset="0"/>
                <a:cs typeface="Verdana"/>
              </a:rPr>
              <a:t> </a:t>
            </a:r>
            <a:r>
              <a:rPr sz="1200" dirty="0">
                <a:latin typeface="Century Gothic" panose="020B0502020202020204" pitchFamily="34" charset="0"/>
                <a:cs typeface="Verdana"/>
              </a:rPr>
              <a:t>a </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friend/older</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sibling</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etc.</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says</a:t>
            </a:r>
            <a:r>
              <a:rPr sz="1200" spc="15" dirty="0">
                <a:latin typeface="Century Gothic" panose="020B0502020202020204" pitchFamily="34" charset="0"/>
                <a:cs typeface="Verdana"/>
              </a:rPr>
              <a:t> </a:t>
            </a:r>
            <a:r>
              <a:rPr sz="1200" dirty="0">
                <a:latin typeface="Century Gothic" panose="020B0502020202020204" pitchFamily="34" charset="0"/>
                <a:cs typeface="Verdana"/>
              </a:rPr>
              <a:t>–</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the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reality</a:t>
            </a:r>
            <a:r>
              <a:rPr sz="1200" dirty="0">
                <a:latin typeface="Century Gothic" panose="020B0502020202020204" pitchFamily="34" charset="0"/>
                <a:cs typeface="Verdana"/>
              </a:rPr>
              <a:t> </a:t>
            </a:r>
            <a:r>
              <a:rPr sz="1200" spc="-4" dirty="0">
                <a:latin typeface="Century Gothic" panose="020B0502020202020204" pitchFamily="34" charset="0"/>
                <a:cs typeface="Verdana"/>
              </a:rPr>
              <a:t>might</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be</a:t>
            </a:r>
            <a:r>
              <a:rPr sz="1200" dirty="0">
                <a:latin typeface="Century Gothic" panose="020B0502020202020204" pitchFamily="34" charset="0"/>
                <a:cs typeface="Verdana"/>
              </a:rPr>
              <a:t> </a:t>
            </a:r>
            <a:r>
              <a:rPr sz="1200" spc="-8" dirty="0">
                <a:latin typeface="Century Gothic" panose="020B0502020202020204" pitchFamily="34" charset="0"/>
                <a:cs typeface="Verdana"/>
              </a:rPr>
              <a:t>quite</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different.</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It's </a:t>
            </a:r>
            <a:r>
              <a:rPr sz="1200" dirty="0">
                <a:latin typeface="Century Gothic" panose="020B0502020202020204" pitchFamily="34" charset="0"/>
                <a:cs typeface="Verdana"/>
              </a:rPr>
              <a:t> </a:t>
            </a:r>
            <a:r>
              <a:rPr sz="1200" spc="-4" dirty="0">
                <a:latin typeface="Century Gothic" panose="020B0502020202020204" pitchFamily="34" charset="0"/>
                <a:cs typeface="Verdana"/>
              </a:rPr>
              <a:t>always</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worth</a:t>
            </a:r>
            <a:r>
              <a:rPr sz="1200" dirty="0">
                <a:latin typeface="Century Gothic" panose="020B0502020202020204" pitchFamily="34" charset="0"/>
                <a:cs typeface="Verdana"/>
              </a:rPr>
              <a:t> </a:t>
            </a:r>
            <a:r>
              <a:rPr sz="1200" spc="-8" dirty="0">
                <a:latin typeface="Century Gothic" panose="020B0502020202020204" pitchFamily="34" charset="0"/>
                <a:cs typeface="Verdana"/>
              </a:rPr>
              <a:t>investigating</a:t>
            </a:r>
            <a:r>
              <a:rPr sz="1200" spc="38" dirty="0">
                <a:latin typeface="Century Gothic" panose="020B0502020202020204" pitchFamily="34" charset="0"/>
                <a:cs typeface="Verdana"/>
              </a:rPr>
              <a:t> </a:t>
            </a:r>
            <a:r>
              <a:rPr sz="1200" spc="-4" dirty="0">
                <a:latin typeface="Century Gothic" panose="020B0502020202020204" pitchFamily="34" charset="0"/>
                <a:cs typeface="Verdana"/>
              </a:rPr>
              <a:t>things</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yourself</a:t>
            </a:r>
            <a:r>
              <a:rPr sz="1200" dirty="0">
                <a:latin typeface="Century Gothic" panose="020B0502020202020204" pitchFamily="34" charset="0"/>
                <a:cs typeface="Verdana"/>
              </a:rPr>
              <a:t> so </a:t>
            </a:r>
            <a:r>
              <a:rPr sz="1200" spc="-4" dirty="0">
                <a:latin typeface="Century Gothic" panose="020B0502020202020204" pitchFamily="34" charset="0"/>
                <a:cs typeface="Verdana"/>
              </a:rPr>
              <a:t>you</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get</a:t>
            </a:r>
            <a:r>
              <a:rPr sz="1200" dirty="0">
                <a:latin typeface="Century Gothic" panose="020B0502020202020204" pitchFamily="34" charset="0"/>
                <a:cs typeface="Verdana"/>
              </a:rPr>
              <a:t> </a:t>
            </a:r>
            <a:r>
              <a:rPr sz="1200" spc="-4" dirty="0">
                <a:latin typeface="Century Gothic" panose="020B0502020202020204" pitchFamily="34" charset="0"/>
                <a:cs typeface="Verdana"/>
              </a:rPr>
              <a:t>the</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full</a:t>
            </a:r>
            <a:r>
              <a:rPr sz="1200" dirty="0">
                <a:latin typeface="Century Gothic" panose="020B0502020202020204" pitchFamily="34" charset="0"/>
                <a:cs typeface="Verdana"/>
              </a:rPr>
              <a:t> </a:t>
            </a:r>
            <a:r>
              <a:rPr sz="1200" spc="-4" dirty="0">
                <a:latin typeface="Century Gothic" panose="020B0502020202020204" pitchFamily="34" charset="0"/>
                <a:cs typeface="Verdana"/>
              </a:rPr>
              <a:t>picture. </a:t>
            </a:r>
            <a:r>
              <a:rPr sz="1200" dirty="0">
                <a:latin typeface="Century Gothic" panose="020B0502020202020204" pitchFamily="34" charset="0"/>
                <a:cs typeface="Verdana"/>
              </a:rPr>
              <a:t> </a:t>
            </a:r>
            <a:r>
              <a:rPr sz="1200" spc="-4" dirty="0">
                <a:latin typeface="Century Gothic" panose="020B0502020202020204" pitchFamily="34" charset="0"/>
                <a:cs typeface="Verdana"/>
              </a:rPr>
              <a:t>While</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entry</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requirements</a:t>
            </a:r>
            <a:r>
              <a:rPr sz="1200" spc="8" dirty="0">
                <a:latin typeface="Century Gothic" panose="020B0502020202020204" pitchFamily="34" charset="0"/>
                <a:cs typeface="Verdana"/>
              </a:rPr>
              <a:t> </a:t>
            </a:r>
            <a:r>
              <a:rPr sz="1200" dirty="0">
                <a:latin typeface="Century Gothic" panose="020B0502020202020204" pitchFamily="34" charset="0"/>
                <a:cs typeface="Verdana"/>
              </a:rPr>
              <a:t>are</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often</a:t>
            </a:r>
            <a:r>
              <a:rPr sz="1200" spc="4" dirty="0">
                <a:latin typeface="Century Gothic" panose="020B0502020202020204" pitchFamily="34" charset="0"/>
                <a:cs typeface="Verdana"/>
              </a:rPr>
              <a:t> </a:t>
            </a:r>
            <a:r>
              <a:rPr sz="1200" dirty="0">
                <a:latin typeface="Century Gothic" panose="020B0502020202020204" pitchFamily="34" charset="0"/>
                <a:cs typeface="Verdana"/>
              </a:rPr>
              <a:t>a</a:t>
            </a:r>
            <a:r>
              <a:rPr sz="1200" spc="8" dirty="0">
                <a:latin typeface="Century Gothic" panose="020B0502020202020204" pitchFamily="34" charset="0"/>
                <a:cs typeface="Verdana"/>
              </a:rPr>
              <a:t> </a:t>
            </a:r>
            <a:r>
              <a:rPr sz="1200" spc="-8" dirty="0">
                <a:latin typeface="Century Gothic" panose="020B0502020202020204" pitchFamily="34" charset="0"/>
                <a:cs typeface="Verdana"/>
              </a:rPr>
              <a:t>minimum</a:t>
            </a:r>
            <a:r>
              <a:rPr sz="1200" spc="4" dirty="0">
                <a:latin typeface="Century Gothic" panose="020B0502020202020204" pitchFamily="34" charset="0"/>
                <a:cs typeface="Verdana"/>
              </a:rPr>
              <a:t> </a:t>
            </a:r>
            <a:r>
              <a:rPr sz="1200" dirty="0">
                <a:latin typeface="Century Gothic" panose="020B0502020202020204" pitchFamily="34" charset="0"/>
                <a:cs typeface="Verdana"/>
              </a:rPr>
              <a:t>set</a:t>
            </a:r>
            <a:r>
              <a:rPr sz="1200" spc="4" dirty="0">
                <a:latin typeface="Century Gothic" panose="020B0502020202020204" pitchFamily="34" charset="0"/>
                <a:cs typeface="Verdana"/>
              </a:rPr>
              <a:t> </a:t>
            </a:r>
            <a:r>
              <a:rPr sz="1200" dirty="0">
                <a:latin typeface="Century Gothic" panose="020B0502020202020204" pitchFamily="34" charset="0"/>
                <a:cs typeface="Verdana"/>
              </a:rPr>
              <a:t>of </a:t>
            </a:r>
            <a:r>
              <a:rPr sz="1200" spc="-4" dirty="0">
                <a:latin typeface="Century Gothic" panose="020B0502020202020204" pitchFamily="34" charset="0"/>
                <a:cs typeface="Verdana"/>
              </a:rPr>
              <a:t>criteria</a:t>
            </a:r>
            <a:r>
              <a:rPr sz="1200" spc="4" dirty="0">
                <a:latin typeface="Century Gothic" panose="020B0502020202020204" pitchFamily="34" charset="0"/>
                <a:cs typeface="Verdana"/>
              </a:rPr>
              <a:t> </a:t>
            </a:r>
            <a:r>
              <a:rPr sz="1200" spc="-8" dirty="0">
                <a:latin typeface="Century Gothic" panose="020B0502020202020204" pitchFamily="34" charset="0"/>
                <a:cs typeface="Verdana"/>
              </a:rPr>
              <a:t>you</a:t>
            </a:r>
            <a:r>
              <a:rPr sz="1200" dirty="0">
                <a:latin typeface="Century Gothic" panose="020B0502020202020204" pitchFamily="34" charset="0"/>
                <a:cs typeface="Verdana"/>
              </a:rPr>
              <a:t> </a:t>
            </a:r>
            <a:r>
              <a:rPr sz="1200" spc="-8" dirty="0">
                <a:latin typeface="Century Gothic" panose="020B0502020202020204" pitchFamily="34" charset="0"/>
                <a:cs typeface="Verdana"/>
              </a:rPr>
              <a:t>have</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to </a:t>
            </a:r>
            <a:r>
              <a:rPr sz="1200" spc="-304" dirty="0">
                <a:latin typeface="Century Gothic" panose="020B0502020202020204" pitchFamily="34" charset="0"/>
                <a:cs typeface="Verdana"/>
              </a:rPr>
              <a:t> </a:t>
            </a:r>
            <a:r>
              <a:rPr sz="1200" spc="-4" dirty="0">
                <a:latin typeface="Century Gothic" panose="020B0502020202020204" pitchFamily="34" charset="0"/>
                <a:cs typeface="Verdana"/>
              </a:rPr>
              <a:t>meet,</a:t>
            </a:r>
            <a:r>
              <a:rPr sz="1200" spc="15" dirty="0">
                <a:latin typeface="Century Gothic" panose="020B0502020202020204" pitchFamily="34" charset="0"/>
                <a:cs typeface="Verdana"/>
              </a:rPr>
              <a:t> </a:t>
            </a:r>
            <a:r>
              <a:rPr sz="1200" dirty="0">
                <a:latin typeface="Century Gothic" panose="020B0502020202020204" pitchFamily="34" charset="0"/>
                <a:cs typeface="Verdana"/>
              </a:rPr>
              <a:t>a</a:t>
            </a:r>
            <a:r>
              <a:rPr sz="1200" spc="23" dirty="0">
                <a:latin typeface="Century Gothic" panose="020B0502020202020204" pitchFamily="34" charset="0"/>
                <a:cs typeface="Verdana"/>
              </a:rPr>
              <a:t> </a:t>
            </a:r>
            <a:r>
              <a:rPr sz="1200" spc="-4" dirty="0">
                <a:latin typeface="Century Gothic" panose="020B0502020202020204" pitchFamily="34" charset="0"/>
                <a:cs typeface="Verdana"/>
              </a:rPr>
              <a:t>university</a:t>
            </a:r>
            <a:r>
              <a:rPr sz="1200" spc="34" dirty="0">
                <a:latin typeface="Century Gothic" panose="020B0502020202020204" pitchFamily="34" charset="0"/>
                <a:cs typeface="Verdana"/>
              </a:rPr>
              <a:t> </a:t>
            </a:r>
            <a:r>
              <a:rPr sz="1200" spc="-8" dirty="0">
                <a:latin typeface="Century Gothic" panose="020B0502020202020204" pitchFamily="34" charset="0"/>
                <a:cs typeface="Verdana"/>
              </a:rPr>
              <a:t>may</a:t>
            </a:r>
            <a:r>
              <a:rPr sz="1200" spc="23" dirty="0">
                <a:latin typeface="Century Gothic" panose="020B0502020202020204" pitchFamily="34" charset="0"/>
                <a:cs typeface="Verdana"/>
              </a:rPr>
              <a:t> </a:t>
            </a:r>
            <a:r>
              <a:rPr sz="1200" spc="-4" dirty="0">
                <a:latin typeface="Century Gothic" panose="020B0502020202020204" pitchFamily="34" charset="0"/>
                <a:cs typeface="Verdana"/>
              </a:rPr>
              <a:t>view</a:t>
            </a:r>
            <a:r>
              <a:rPr sz="1200" spc="30" dirty="0">
                <a:latin typeface="Century Gothic" panose="020B0502020202020204" pitchFamily="34" charset="0"/>
                <a:cs typeface="Verdana"/>
              </a:rPr>
              <a:t> </a:t>
            </a:r>
            <a:r>
              <a:rPr sz="1200" spc="-4" dirty="0">
                <a:latin typeface="Century Gothic" panose="020B0502020202020204" pitchFamily="34" charset="0"/>
                <a:cs typeface="Verdana"/>
              </a:rPr>
              <a:t>you</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differently</a:t>
            </a:r>
            <a:r>
              <a:rPr sz="1200" spc="30" dirty="0">
                <a:latin typeface="Century Gothic" panose="020B0502020202020204" pitchFamily="34" charset="0"/>
                <a:cs typeface="Verdana"/>
              </a:rPr>
              <a:t> </a:t>
            </a:r>
            <a:r>
              <a:rPr sz="1200" dirty="0">
                <a:latin typeface="Century Gothic" panose="020B0502020202020204" pitchFamily="34" charset="0"/>
                <a:cs typeface="Verdana"/>
              </a:rPr>
              <a:t>from</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another</a:t>
            </a:r>
            <a:r>
              <a:rPr sz="1200" spc="30" dirty="0">
                <a:latin typeface="Century Gothic" panose="020B0502020202020204" pitchFamily="34" charset="0"/>
                <a:cs typeface="Verdana"/>
              </a:rPr>
              <a:t> </a:t>
            </a:r>
            <a:r>
              <a:rPr sz="1200" spc="-4" dirty="0">
                <a:latin typeface="Century Gothic" panose="020B0502020202020204" pitchFamily="34" charset="0"/>
                <a:cs typeface="Verdana"/>
              </a:rPr>
              <a:t>candidate </a:t>
            </a:r>
            <a:r>
              <a:rPr sz="1200" dirty="0">
                <a:latin typeface="Century Gothic" panose="020B0502020202020204" pitchFamily="34" charset="0"/>
                <a:cs typeface="Verdana"/>
              </a:rPr>
              <a:t> </a:t>
            </a:r>
            <a:r>
              <a:rPr sz="1200" spc="-4" dirty="0">
                <a:latin typeface="Century Gothic" panose="020B0502020202020204" pitchFamily="34" charset="0"/>
                <a:cs typeface="Verdana"/>
              </a:rPr>
              <a:t>based</a:t>
            </a:r>
            <a:r>
              <a:rPr sz="1200" dirty="0">
                <a:latin typeface="Century Gothic" panose="020B0502020202020204" pitchFamily="34" charset="0"/>
                <a:cs typeface="Verdana"/>
              </a:rPr>
              <a:t> on</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your</a:t>
            </a:r>
            <a:r>
              <a:rPr sz="1200" dirty="0">
                <a:latin typeface="Century Gothic" panose="020B0502020202020204" pitchFamily="34" charset="0"/>
                <a:cs typeface="Verdana"/>
              </a:rPr>
              <a:t> </a:t>
            </a:r>
            <a:r>
              <a:rPr sz="1200" spc="-4" dirty="0">
                <a:latin typeface="Century Gothic" panose="020B0502020202020204" pitchFamily="34" charset="0"/>
                <a:cs typeface="Verdana"/>
              </a:rPr>
              <a:t>personal</a:t>
            </a:r>
            <a:r>
              <a:rPr sz="1200" dirty="0">
                <a:latin typeface="Century Gothic" panose="020B0502020202020204" pitchFamily="34" charset="0"/>
                <a:cs typeface="Verdana"/>
              </a:rPr>
              <a:t> </a:t>
            </a:r>
            <a:r>
              <a:rPr sz="1200" spc="-4" dirty="0">
                <a:latin typeface="Century Gothic" panose="020B0502020202020204" pitchFamily="34" charset="0"/>
                <a:cs typeface="Verdana"/>
              </a:rPr>
              <a:t>statement</a:t>
            </a:r>
            <a:r>
              <a:rPr sz="1200" spc="11" dirty="0">
                <a:latin typeface="Century Gothic" panose="020B0502020202020204" pitchFamily="34" charset="0"/>
                <a:cs typeface="Verdana"/>
              </a:rPr>
              <a:t> </a:t>
            </a:r>
            <a:r>
              <a:rPr sz="1200" dirty="0">
                <a:latin typeface="Century Gothic" panose="020B0502020202020204" pitchFamily="34" charset="0"/>
                <a:cs typeface="Verdana"/>
              </a:rPr>
              <a:t>or</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your</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portfolio</a:t>
            </a:r>
            <a:r>
              <a:rPr sz="1200" dirty="0">
                <a:latin typeface="Century Gothic" panose="020B0502020202020204" pitchFamily="34" charset="0"/>
                <a:cs typeface="Verdana"/>
              </a:rPr>
              <a:t> </a:t>
            </a:r>
            <a:r>
              <a:rPr sz="1200" spc="-4" dirty="0">
                <a:latin typeface="Century Gothic" panose="020B0502020202020204" pitchFamily="34" charset="0"/>
                <a:cs typeface="Verdana"/>
              </a:rPr>
              <a:t>if</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your</a:t>
            </a:r>
            <a:r>
              <a:rPr sz="1200" dirty="0">
                <a:latin typeface="Century Gothic" panose="020B0502020202020204" pitchFamily="34" charset="0"/>
                <a:cs typeface="Verdana"/>
              </a:rPr>
              <a:t> </a:t>
            </a:r>
            <a:r>
              <a:rPr sz="1200" spc="-4" dirty="0">
                <a:latin typeface="Century Gothic" panose="020B0502020202020204" pitchFamily="34" charset="0"/>
                <a:cs typeface="Verdana"/>
              </a:rPr>
              <a:t>predicted </a:t>
            </a:r>
            <a:r>
              <a:rPr sz="1200" dirty="0">
                <a:latin typeface="Century Gothic" panose="020B0502020202020204" pitchFamily="34" charset="0"/>
                <a:cs typeface="Verdana"/>
              </a:rPr>
              <a:t> </a:t>
            </a:r>
            <a:r>
              <a:rPr sz="1200" spc="-8" dirty="0">
                <a:latin typeface="Century Gothic" panose="020B0502020202020204" pitchFamily="34" charset="0"/>
                <a:cs typeface="Verdana"/>
              </a:rPr>
              <a:t>grades</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just</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miss</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the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mark.</a:t>
            </a:r>
            <a:r>
              <a:rPr sz="1200" spc="4" dirty="0">
                <a:latin typeface="Century Gothic" panose="020B0502020202020204" pitchFamily="34" charset="0"/>
                <a:cs typeface="Verdana"/>
              </a:rPr>
              <a:t> </a:t>
            </a:r>
            <a:r>
              <a:rPr sz="1200" dirty="0">
                <a:latin typeface="Century Gothic" panose="020B0502020202020204" pitchFamily="34" charset="0"/>
                <a:cs typeface="Verdana"/>
              </a:rPr>
              <a:t>Don't rely</a:t>
            </a:r>
            <a:r>
              <a:rPr sz="1200" spc="-8" dirty="0">
                <a:latin typeface="Century Gothic" panose="020B0502020202020204" pitchFamily="34" charset="0"/>
                <a:cs typeface="Verdana"/>
              </a:rPr>
              <a:t> </a:t>
            </a:r>
            <a:r>
              <a:rPr sz="1200" dirty="0">
                <a:latin typeface="Century Gothic" panose="020B0502020202020204" pitchFamily="34" charset="0"/>
                <a:cs typeface="Verdana"/>
              </a:rPr>
              <a:t>on</a:t>
            </a:r>
            <a:r>
              <a:rPr sz="1200" spc="-4" dirty="0">
                <a:latin typeface="Century Gothic" panose="020B0502020202020204" pitchFamily="34" charset="0"/>
                <a:cs typeface="Verdana"/>
              </a:rPr>
              <a:t> preconceived assumptions</a:t>
            </a:r>
            <a:r>
              <a:rPr sz="1200" spc="23" dirty="0">
                <a:latin typeface="Century Gothic" panose="020B0502020202020204" pitchFamily="34" charset="0"/>
                <a:cs typeface="Verdana"/>
              </a:rPr>
              <a:t> </a:t>
            </a:r>
            <a:r>
              <a:rPr sz="1200" dirty="0">
                <a:latin typeface="Century Gothic" panose="020B0502020202020204" pitchFamily="34" charset="0"/>
                <a:cs typeface="Verdana"/>
              </a:rPr>
              <a:t>or </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what</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you</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hear</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through</a:t>
            </a:r>
            <a:r>
              <a:rPr sz="1200" spc="8" dirty="0">
                <a:latin typeface="Century Gothic" panose="020B0502020202020204" pitchFamily="34" charset="0"/>
                <a:cs typeface="Verdana"/>
              </a:rPr>
              <a:t> </a:t>
            </a:r>
            <a:r>
              <a:rPr sz="1200" dirty="0">
                <a:latin typeface="Century Gothic" panose="020B0502020202020204" pitchFamily="34" charset="0"/>
                <a:cs typeface="Verdana"/>
              </a:rPr>
              <a:t>someone</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else</a:t>
            </a:r>
            <a:r>
              <a:rPr sz="1200" dirty="0">
                <a:latin typeface="Century Gothic" panose="020B0502020202020204" pitchFamily="34" charset="0"/>
                <a:cs typeface="Verdana"/>
              </a:rPr>
              <a:t> from</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their</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experience.</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Double- </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check</a:t>
            </a:r>
            <a:r>
              <a:rPr sz="1200" dirty="0">
                <a:latin typeface="Century Gothic" panose="020B0502020202020204" pitchFamily="34" charset="0"/>
                <a:cs typeface="Verdana"/>
              </a:rPr>
              <a:t> </a:t>
            </a:r>
            <a:r>
              <a:rPr sz="1200" spc="-4" dirty="0">
                <a:latin typeface="Century Gothic" panose="020B0502020202020204" pitchFamily="34" charset="0"/>
                <a:cs typeface="Verdana"/>
              </a:rPr>
              <a:t>your</a:t>
            </a:r>
            <a:r>
              <a:rPr sz="1200" dirty="0">
                <a:latin typeface="Century Gothic" panose="020B0502020202020204" pitchFamily="34" charset="0"/>
                <a:cs typeface="Verdana"/>
              </a:rPr>
              <a:t> </a:t>
            </a:r>
            <a:r>
              <a:rPr sz="1200" spc="-4" dirty="0">
                <a:latin typeface="Century Gothic" panose="020B0502020202020204" pitchFamily="34" charset="0"/>
                <a:cs typeface="Verdana"/>
              </a:rPr>
              <a:t>facts</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with</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the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university</a:t>
            </a:r>
            <a:r>
              <a:rPr sz="1200" spc="11" dirty="0">
                <a:latin typeface="Century Gothic" panose="020B0502020202020204" pitchFamily="34" charset="0"/>
                <a:cs typeface="Verdana"/>
              </a:rPr>
              <a:t> </a:t>
            </a:r>
            <a:r>
              <a:rPr sz="1200" dirty="0">
                <a:latin typeface="Century Gothic" panose="020B0502020202020204" pitchFamily="34" charset="0"/>
                <a:cs typeface="Verdana"/>
              </a:rPr>
              <a:t>or </a:t>
            </a:r>
            <a:r>
              <a:rPr sz="1200" spc="-4" dirty="0">
                <a:latin typeface="Century Gothic" panose="020B0502020202020204" pitchFamily="34" charset="0"/>
                <a:cs typeface="Verdana"/>
              </a:rPr>
              <a:t>department</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themselves.</a:t>
            </a:r>
            <a:endParaRPr sz="1200" dirty="0">
              <a:latin typeface="Century Gothic" panose="020B0502020202020204" pitchFamily="34" charset="0"/>
              <a:cs typeface="Verdana"/>
            </a:endParaRPr>
          </a:p>
          <a:p>
            <a:pPr>
              <a:spcBef>
                <a:spcPts val="34"/>
              </a:spcBef>
            </a:pPr>
            <a:endParaRPr sz="1100" dirty="0">
              <a:latin typeface="Century Gothic" panose="020B0502020202020204" pitchFamily="34" charset="0"/>
              <a:cs typeface="Verdana"/>
            </a:endParaRPr>
          </a:p>
          <a:p>
            <a:pPr marL="171450" indent="-162401">
              <a:buAutoNum type="arabicPeriod" startAt="6"/>
              <a:tabLst>
                <a:tab pos="171926" algn="l"/>
              </a:tabLst>
            </a:pPr>
            <a:r>
              <a:rPr sz="1200" b="1" dirty="0">
                <a:latin typeface="Century Gothic" panose="020B0502020202020204" pitchFamily="34" charset="0"/>
                <a:cs typeface="Verdana"/>
              </a:rPr>
              <a:t>Many</a:t>
            </a:r>
            <a:r>
              <a:rPr sz="1200" b="1" spc="-19" dirty="0">
                <a:latin typeface="Century Gothic" panose="020B0502020202020204" pitchFamily="34" charset="0"/>
                <a:cs typeface="Verdana"/>
              </a:rPr>
              <a:t> </a:t>
            </a:r>
            <a:r>
              <a:rPr sz="1200" b="1" spc="-4" dirty="0">
                <a:latin typeface="Century Gothic" panose="020B0502020202020204" pitchFamily="34" charset="0"/>
                <a:cs typeface="Verdana"/>
              </a:rPr>
              <a:t>unis</a:t>
            </a:r>
            <a:r>
              <a:rPr sz="1200" b="1" dirty="0">
                <a:latin typeface="Century Gothic" panose="020B0502020202020204" pitchFamily="34" charset="0"/>
                <a:cs typeface="Verdana"/>
              </a:rPr>
              <a:t> and</a:t>
            </a:r>
            <a:r>
              <a:rPr sz="1200" b="1" spc="-15" dirty="0">
                <a:latin typeface="Century Gothic" panose="020B0502020202020204" pitchFamily="34" charset="0"/>
                <a:cs typeface="Verdana"/>
              </a:rPr>
              <a:t> </a:t>
            </a:r>
            <a:r>
              <a:rPr sz="1200" b="1" spc="-4" dirty="0">
                <a:latin typeface="Century Gothic" panose="020B0502020202020204" pitchFamily="34" charset="0"/>
                <a:cs typeface="Verdana"/>
              </a:rPr>
              <a:t>courses</a:t>
            </a:r>
            <a:r>
              <a:rPr sz="1200" b="1" dirty="0">
                <a:latin typeface="Century Gothic" panose="020B0502020202020204" pitchFamily="34" charset="0"/>
                <a:cs typeface="Verdana"/>
              </a:rPr>
              <a:t> </a:t>
            </a:r>
            <a:r>
              <a:rPr sz="1200" b="1" spc="-4" dirty="0">
                <a:latin typeface="Century Gothic" panose="020B0502020202020204" pitchFamily="34" charset="0"/>
                <a:cs typeface="Verdana"/>
              </a:rPr>
              <a:t>will</a:t>
            </a:r>
            <a:r>
              <a:rPr sz="1200" b="1" spc="8" dirty="0">
                <a:latin typeface="Century Gothic" panose="020B0502020202020204" pitchFamily="34" charset="0"/>
                <a:cs typeface="Verdana"/>
              </a:rPr>
              <a:t> </a:t>
            </a:r>
            <a:r>
              <a:rPr sz="1200" b="1" spc="-4" dirty="0">
                <a:latin typeface="Century Gothic" panose="020B0502020202020204" pitchFamily="34" charset="0"/>
                <a:cs typeface="Verdana"/>
              </a:rPr>
              <a:t>consider</a:t>
            </a:r>
            <a:r>
              <a:rPr sz="1200" b="1" dirty="0">
                <a:latin typeface="Century Gothic" panose="020B0502020202020204" pitchFamily="34" charset="0"/>
                <a:cs typeface="Verdana"/>
              </a:rPr>
              <a:t> you</a:t>
            </a:r>
            <a:r>
              <a:rPr sz="1200" b="1" spc="-4" dirty="0">
                <a:latin typeface="Century Gothic" panose="020B0502020202020204" pitchFamily="34" charset="0"/>
                <a:cs typeface="Verdana"/>
              </a:rPr>
              <a:t> whatever</a:t>
            </a:r>
            <a:r>
              <a:rPr sz="1200" b="1" dirty="0">
                <a:latin typeface="Century Gothic" panose="020B0502020202020204" pitchFamily="34" charset="0"/>
                <a:cs typeface="Verdana"/>
              </a:rPr>
              <a:t> you </a:t>
            </a:r>
            <a:r>
              <a:rPr sz="1200" b="1" spc="-4" dirty="0">
                <a:latin typeface="Century Gothic" panose="020B0502020202020204" pitchFamily="34" charset="0"/>
                <a:cs typeface="Verdana"/>
              </a:rPr>
              <a:t>choose</a:t>
            </a:r>
            <a:endParaRPr sz="1200" dirty="0">
              <a:latin typeface="Century Gothic" panose="020B0502020202020204" pitchFamily="34" charset="0"/>
              <a:cs typeface="Verdana"/>
            </a:endParaRPr>
          </a:p>
          <a:p>
            <a:pPr>
              <a:spcBef>
                <a:spcPts val="34"/>
              </a:spcBef>
            </a:pPr>
            <a:endParaRPr sz="1100" dirty="0">
              <a:latin typeface="Century Gothic" panose="020B0502020202020204" pitchFamily="34" charset="0"/>
              <a:cs typeface="Verdana"/>
            </a:endParaRPr>
          </a:p>
          <a:p>
            <a:pPr marL="9525" marR="24765"/>
            <a:r>
              <a:rPr sz="1200" spc="-4" dirty="0">
                <a:latin typeface="Century Gothic" panose="020B0502020202020204" pitchFamily="34" charset="0"/>
                <a:cs typeface="Verdana"/>
              </a:rPr>
              <a:t>Question:</a:t>
            </a:r>
            <a:r>
              <a:rPr sz="1200" spc="11" dirty="0">
                <a:latin typeface="Century Gothic" panose="020B0502020202020204" pitchFamily="34" charset="0"/>
                <a:cs typeface="Verdana"/>
              </a:rPr>
              <a:t> </a:t>
            </a:r>
            <a:r>
              <a:rPr sz="1200" spc="-11" dirty="0">
                <a:latin typeface="Century Gothic" panose="020B0502020202020204" pitchFamily="34" charset="0"/>
                <a:cs typeface="Verdana"/>
              </a:rPr>
              <a:t>Accountancy,</a:t>
            </a:r>
            <a:r>
              <a:rPr sz="1200" spc="34" dirty="0">
                <a:latin typeface="Century Gothic" panose="020B0502020202020204" pitchFamily="34" charset="0"/>
                <a:cs typeface="Verdana"/>
              </a:rPr>
              <a:t> </a:t>
            </a:r>
            <a:r>
              <a:rPr sz="1200" spc="-11" dirty="0">
                <a:latin typeface="Century Gothic" panose="020B0502020202020204" pitchFamily="34" charset="0"/>
                <a:cs typeface="Verdana"/>
              </a:rPr>
              <a:t>anthropology,</a:t>
            </a:r>
            <a:r>
              <a:rPr sz="1200" spc="19" dirty="0">
                <a:latin typeface="Century Gothic" panose="020B0502020202020204" pitchFamily="34" charset="0"/>
                <a:cs typeface="Verdana"/>
              </a:rPr>
              <a:t> </a:t>
            </a:r>
            <a:r>
              <a:rPr sz="1200" spc="-11" dirty="0">
                <a:latin typeface="Century Gothic" panose="020B0502020202020204" pitchFamily="34" charset="0"/>
                <a:cs typeface="Verdana"/>
              </a:rPr>
              <a:t>archaeology,</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banking,</a:t>
            </a:r>
            <a:r>
              <a:rPr sz="1200" spc="38" dirty="0">
                <a:latin typeface="Century Gothic" panose="020B0502020202020204" pitchFamily="34" charset="0"/>
                <a:cs typeface="Verdana"/>
              </a:rPr>
              <a:t> </a:t>
            </a:r>
            <a:r>
              <a:rPr sz="1200" spc="-4" dirty="0">
                <a:latin typeface="Century Gothic" panose="020B0502020202020204" pitchFamily="34" charset="0"/>
                <a:cs typeface="Verdana"/>
              </a:rPr>
              <a:t>business </a:t>
            </a:r>
            <a:r>
              <a:rPr sz="1200" dirty="0">
                <a:latin typeface="Century Gothic" panose="020B0502020202020204" pitchFamily="34" charset="0"/>
                <a:cs typeface="Verdana"/>
              </a:rPr>
              <a:t> </a:t>
            </a:r>
            <a:r>
              <a:rPr sz="1200" spc="-4" dirty="0">
                <a:latin typeface="Century Gothic" panose="020B0502020202020204" pitchFamily="34" charset="0"/>
                <a:cs typeface="Verdana"/>
              </a:rPr>
              <a:t>studies,</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classical</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civilisations,</a:t>
            </a:r>
            <a:r>
              <a:rPr sz="1200" spc="19" dirty="0">
                <a:latin typeface="Century Gothic" panose="020B0502020202020204" pitchFamily="34" charset="0"/>
                <a:cs typeface="Verdana"/>
              </a:rPr>
              <a:t> </a:t>
            </a:r>
            <a:r>
              <a:rPr sz="1200" spc="-11" dirty="0">
                <a:latin typeface="Century Gothic" panose="020B0502020202020204" pitchFamily="34" charset="0"/>
                <a:cs typeface="Verdana"/>
              </a:rPr>
              <a:t>hospitality,</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information</a:t>
            </a:r>
            <a:r>
              <a:rPr sz="1200" dirty="0">
                <a:latin typeface="Century Gothic" panose="020B0502020202020204" pitchFamily="34" charset="0"/>
                <a:cs typeface="Verdana"/>
              </a:rPr>
              <a:t> </a:t>
            </a:r>
            <a:r>
              <a:rPr sz="1200" spc="-4" dirty="0">
                <a:latin typeface="Century Gothic" panose="020B0502020202020204" pitchFamily="34" charset="0"/>
                <a:cs typeface="Verdana"/>
              </a:rPr>
              <a:t>science,</a:t>
            </a:r>
            <a:r>
              <a:rPr sz="1200" spc="4" dirty="0">
                <a:latin typeface="Century Gothic" panose="020B0502020202020204" pitchFamily="34" charset="0"/>
                <a:cs typeface="Verdana"/>
              </a:rPr>
              <a:t> </a:t>
            </a:r>
            <a:r>
              <a:rPr sz="1200" spc="-11" dirty="0">
                <a:latin typeface="Century Gothic" panose="020B0502020202020204" pitchFamily="34" charset="0"/>
                <a:cs typeface="Verdana"/>
              </a:rPr>
              <a:t>law, </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management,</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marketing,</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media</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studies,</a:t>
            </a:r>
            <a:r>
              <a:rPr sz="1200" spc="15" dirty="0">
                <a:latin typeface="Century Gothic" panose="020B0502020202020204" pitchFamily="34" charset="0"/>
                <a:cs typeface="Verdana"/>
              </a:rPr>
              <a:t> </a:t>
            </a:r>
            <a:r>
              <a:rPr sz="1200" spc="-11" dirty="0">
                <a:latin typeface="Century Gothic" panose="020B0502020202020204" pitchFamily="34" charset="0"/>
                <a:cs typeface="Verdana"/>
              </a:rPr>
              <a:t>philosophy,</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politics,</a:t>
            </a:r>
            <a:r>
              <a:rPr sz="1200" spc="4" dirty="0">
                <a:latin typeface="Century Gothic" panose="020B0502020202020204" pitchFamily="34" charset="0"/>
                <a:cs typeface="Verdana"/>
              </a:rPr>
              <a:t> </a:t>
            </a:r>
            <a:r>
              <a:rPr sz="1200" spc="-11" dirty="0">
                <a:latin typeface="Century Gothic" panose="020B0502020202020204" pitchFamily="34" charset="0"/>
                <a:cs typeface="Verdana"/>
              </a:rPr>
              <a:t>psychology, </a:t>
            </a:r>
            <a:r>
              <a:rPr sz="1200" spc="-304" dirty="0">
                <a:latin typeface="Century Gothic" panose="020B0502020202020204" pitchFamily="34" charset="0"/>
                <a:cs typeface="Verdana"/>
              </a:rPr>
              <a:t> </a:t>
            </a:r>
            <a:r>
              <a:rPr sz="1200" spc="-4" dirty="0">
                <a:latin typeface="Century Gothic" panose="020B0502020202020204" pitchFamily="34" charset="0"/>
                <a:cs typeface="Verdana"/>
              </a:rPr>
              <a:t>public</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relations,</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religious</a:t>
            </a:r>
            <a:r>
              <a:rPr sz="1200" spc="4" dirty="0">
                <a:latin typeface="Century Gothic" panose="020B0502020202020204" pitchFamily="34" charset="0"/>
                <a:cs typeface="Verdana"/>
              </a:rPr>
              <a:t> </a:t>
            </a:r>
            <a:r>
              <a:rPr sz="1200" spc="-11" dirty="0">
                <a:latin typeface="Century Gothic" panose="020B0502020202020204" pitchFamily="34" charset="0"/>
                <a:cs typeface="Verdana"/>
              </a:rPr>
              <a:t>studies/theology,</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retail</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management,</a:t>
            </a:r>
            <a:r>
              <a:rPr sz="1200" spc="23" dirty="0">
                <a:latin typeface="Century Gothic" panose="020B0502020202020204" pitchFamily="34" charset="0"/>
                <a:cs typeface="Verdana"/>
              </a:rPr>
              <a:t> </a:t>
            </a:r>
            <a:r>
              <a:rPr sz="1200" dirty="0">
                <a:latin typeface="Century Gothic" panose="020B0502020202020204" pitchFamily="34" charset="0"/>
                <a:cs typeface="Verdana"/>
              </a:rPr>
              <a:t>social </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work,</a:t>
            </a:r>
            <a:r>
              <a:rPr sz="1200" spc="4" dirty="0">
                <a:latin typeface="Century Gothic" panose="020B0502020202020204" pitchFamily="34" charset="0"/>
                <a:cs typeface="Verdana"/>
              </a:rPr>
              <a:t> </a:t>
            </a:r>
            <a:r>
              <a:rPr sz="1200" spc="-11" dirty="0">
                <a:latin typeface="Century Gothic" panose="020B0502020202020204" pitchFamily="34" charset="0"/>
                <a:cs typeface="Verdana"/>
              </a:rPr>
              <a:t>sociology,</a:t>
            </a:r>
            <a:r>
              <a:rPr sz="1200" spc="-4" dirty="0">
                <a:latin typeface="Century Gothic" panose="020B0502020202020204" pitchFamily="34" charset="0"/>
                <a:cs typeface="Verdana"/>
              </a:rPr>
              <a:t> surveying,</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television, </a:t>
            </a:r>
            <a:r>
              <a:rPr sz="1200" spc="-8" dirty="0">
                <a:latin typeface="Century Gothic" panose="020B0502020202020204" pitchFamily="34" charset="0"/>
                <a:cs typeface="Verdana"/>
              </a:rPr>
              <a:t>travel</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and</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tourism…</a:t>
            </a:r>
            <a:endParaRPr sz="1200" dirty="0">
              <a:latin typeface="Century Gothic" panose="020B0502020202020204" pitchFamily="34" charset="0"/>
              <a:cs typeface="Verdana"/>
            </a:endParaRPr>
          </a:p>
          <a:p>
            <a:pPr marL="9525" marR="16669">
              <a:spcBef>
                <a:spcPts val="4"/>
              </a:spcBef>
            </a:pPr>
            <a:r>
              <a:rPr sz="1200" spc="-4" dirty="0">
                <a:latin typeface="Century Gothic" panose="020B0502020202020204" pitchFamily="34" charset="0"/>
                <a:cs typeface="Verdana"/>
              </a:rPr>
              <a:t>What</a:t>
            </a:r>
            <a:r>
              <a:rPr sz="1200" spc="26" dirty="0">
                <a:latin typeface="Century Gothic" panose="020B0502020202020204" pitchFamily="34" charset="0"/>
                <a:cs typeface="Verdana"/>
              </a:rPr>
              <a:t> </a:t>
            </a:r>
            <a:r>
              <a:rPr sz="1200" spc="-4" dirty="0">
                <a:latin typeface="Century Gothic" panose="020B0502020202020204" pitchFamily="34" charset="0"/>
                <a:cs typeface="Verdana"/>
              </a:rPr>
              <a:t>do</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these</a:t>
            </a:r>
            <a:r>
              <a:rPr sz="1200" spc="26" dirty="0">
                <a:latin typeface="Century Gothic" panose="020B0502020202020204" pitchFamily="34" charset="0"/>
                <a:cs typeface="Verdana"/>
              </a:rPr>
              <a:t> </a:t>
            </a:r>
            <a:r>
              <a:rPr sz="1200" spc="-4" dirty="0">
                <a:latin typeface="Century Gothic" panose="020B0502020202020204" pitchFamily="34" charset="0"/>
                <a:cs typeface="Verdana"/>
              </a:rPr>
              <a:t>subjects</a:t>
            </a:r>
            <a:r>
              <a:rPr sz="1200" spc="30" dirty="0">
                <a:latin typeface="Century Gothic" panose="020B0502020202020204" pitchFamily="34" charset="0"/>
                <a:cs typeface="Verdana"/>
              </a:rPr>
              <a:t> </a:t>
            </a:r>
            <a:r>
              <a:rPr sz="1200" spc="-8" dirty="0">
                <a:latin typeface="Century Gothic" panose="020B0502020202020204" pitchFamily="34" charset="0"/>
                <a:cs typeface="Verdana"/>
              </a:rPr>
              <a:t>have</a:t>
            </a:r>
            <a:r>
              <a:rPr sz="1200" spc="26" dirty="0">
                <a:latin typeface="Century Gothic" panose="020B0502020202020204" pitchFamily="34" charset="0"/>
                <a:cs typeface="Verdana"/>
              </a:rPr>
              <a:t> </a:t>
            </a:r>
            <a:r>
              <a:rPr sz="1200" spc="-4" dirty="0">
                <a:latin typeface="Century Gothic" panose="020B0502020202020204" pitchFamily="34" charset="0"/>
                <a:cs typeface="Verdana"/>
              </a:rPr>
              <a:t>in</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common?</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Answer:</a:t>
            </a:r>
            <a:r>
              <a:rPr sz="1200" spc="34" dirty="0">
                <a:latin typeface="Century Gothic" panose="020B0502020202020204" pitchFamily="34" charset="0"/>
                <a:cs typeface="Verdana"/>
              </a:rPr>
              <a:t> </a:t>
            </a:r>
            <a:r>
              <a:rPr sz="1200" spc="-4" dirty="0">
                <a:latin typeface="Century Gothic" panose="020B0502020202020204" pitchFamily="34" charset="0"/>
                <a:cs typeface="Verdana"/>
              </a:rPr>
              <a:t>They</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will</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all</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consider </a:t>
            </a:r>
            <a:r>
              <a:rPr sz="1200" dirty="0">
                <a:latin typeface="Century Gothic" panose="020B0502020202020204" pitchFamily="34" charset="0"/>
                <a:cs typeface="Verdana"/>
              </a:rPr>
              <a:t> a</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very</a:t>
            </a:r>
            <a:r>
              <a:rPr sz="1200" dirty="0">
                <a:latin typeface="Century Gothic" panose="020B0502020202020204" pitchFamily="34" charset="0"/>
                <a:cs typeface="Verdana"/>
              </a:rPr>
              <a:t> </a:t>
            </a:r>
            <a:r>
              <a:rPr sz="1200" spc="-4" dirty="0">
                <a:latin typeface="Century Gothic" panose="020B0502020202020204" pitchFamily="34" charset="0"/>
                <a:cs typeface="Verdana"/>
              </a:rPr>
              <a:t>wide</a:t>
            </a:r>
            <a:r>
              <a:rPr sz="1200" spc="8" dirty="0">
                <a:latin typeface="Century Gothic" panose="020B0502020202020204" pitchFamily="34" charset="0"/>
                <a:cs typeface="Verdana"/>
              </a:rPr>
              <a:t> </a:t>
            </a:r>
            <a:r>
              <a:rPr sz="1200" spc="-8" dirty="0">
                <a:latin typeface="Century Gothic" panose="020B0502020202020204" pitchFamily="34" charset="0"/>
                <a:cs typeface="Verdana"/>
              </a:rPr>
              <a:t>range</a:t>
            </a:r>
            <a:r>
              <a:rPr sz="1200" spc="11" dirty="0">
                <a:latin typeface="Century Gothic" panose="020B0502020202020204" pitchFamily="34" charset="0"/>
                <a:cs typeface="Verdana"/>
              </a:rPr>
              <a:t> </a:t>
            </a:r>
            <a:r>
              <a:rPr sz="1200" dirty="0">
                <a:latin typeface="Century Gothic" panose="020B0502020202020204" pitchFamily="34" charset="0"/>
                <a:cs typeface="Verdana"/>
              </a:rPr>
              <a:t>of</a:t>
            </a:r>
            <a:r>
              <a:rPr sz="1200" spc="-4" dirty="0">
                <a:latin typeface="Century Gothic" panose="020B0502020202020204" pitchFamily="34" charset="0"/>
                <a:cs typeface="Verdana"/>
              </a:rPr>
              <a:t> </a:t>
            </a:r>
            <a:r>
              <a:rPr sz="1200" spc="-8" dirty="0">
                <a:latin typeface="Century Gothic" panose="020B0502020202020204" pitchFamily="34" charset="0"/>
                <a:cs typeface="Verdana"/>
              </a:rPr>
              <a:t>A-level</a:t>
            </a:r>
            <a:r>
              <a:rPr sz="1200" dirty="0">
                <a:latin typeface="Century Gothic" panose="020B0502020202020204" pitchFamily="34" charset="0"/>
                <a:cs typeface="Verdana"/>
              </a:rPr>
              <a:t> </a:t>
            </a:r>
            <a:r>
              <a:rPr sz="1200" spc="-4" dirty="0">
                <a:latin typeface="Century Gothic" panose="020B0502020202020204" pitchFamily="34" charset="0"/>
                <a:cs typeface="Verdana"/>
              </a:rPr>
              <a:t>choices and</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do</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not</a:t>
            </a:r>
            <a:r>
              <a:rPr sz="1200" dirty="0">
                <a:latin typeface="Century Gothic" panose="020B0502020202020204" pitchFamily="34" charset="0"/>
                <a:cs typeface="Verdana"/>
              </a:rPr>
              <a:t> </a:t>
            </a:r>
            <a:r>
              <a:rPr sz="1200" spc="-4" dirty="0">
                <a:latin typeface="Century Gothic" panose="020B0502020202020204" pitchFamily="34" charset="0"/>
                <a:cs typeface="Verdana"/>
              </a:rPr>
              <a:t>normally </a:t>
            </a:r>
            <a:r>
              <a:rPr sz="1200" spc="-8" dirty="0">
                <a:latin typeface="Century Gothic" panose="020B0502020202020204" pitchFamily="34" charset="0"/>
                <a:cs typeface="Verdana"/>
              </a:rPr>
              <a:t>have</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essential </a:t>
            </a:r>
            <a:r>
              <a:rPr sz="1200" dirty="0">
                <a:latin typeface="Century Gothic" panose="020B0502020202020204" pitchFamily="34" charset="0"/>
                <a:cs typeface="Verdana"/>
              </a:rPr>
              <a:t> </a:t>
            </a:r>
            <a:r>
              <a:rPr sz="1200" spc="-4" dirty="0">
                <a:latin typeface="Century Gothic" panose="020B0502020202020204" pitchFamily="34" charset="0"/>
                <a:cs typeface="Verdana"/>
              </a:rPr>
              <a:t>subject</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requirements!</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So</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don't</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get</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too</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bogged</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down</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in</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essential</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A-levels </a:t>
            </a:r>
            <a:r>
              <a:rPr sz="1200" spc="-304" dirty="0">
                <a:latin typeface="Century Gothic" panose="020B0502020202020204" pitchFamily="34" charset="0"/>
                <a:cs typeface="Verdana"/>
              </a:rPr>
              <a:t> </a:t>
            </a:r>
            <a:r>
              <a:rPr sz="1200" spc="-4" dirty="0">
                <a:latin typeface="Century Gothic" panose="020B0502020202020204" pitchFamily="34" charset="0"/>
                <a:cs typeface="Verdana"/>
              </a:rPr>
              <a:t>you</a:t>
            </a:r>
            <a:r>
              <a:rPr sz="1200" dirty="0">
                <a:latin typeface="Century Gothic" panose="020B0502020202020204" pitchFamily="34" charset="0"/>
                <a:cs typeface="Verdana"/>
              </a:rPr>
              <a:t> </a:t>
            </a:r>
            <a:r>
              <a:rPr sz="1200" spc="-8" dirty="0">
                <a:latin typeface="Century Gothic" panose="020B0502020202020204" pitchFamily="34" charset="0"/>
                <a:cs typeface="Verdana"/>
              </a:rPr>
              <a:t>have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to</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take.</a:t>
            </a:r>
            <a:endParaRPr sz="1200" dirty="0">
              <a:latin typeface="Century Gothic" panose="020B0502020202020204" pitchFamily="34" charset="0"/>
              <a:cs typeface="Verdana"/>
            </a:endParaRPr>
          </a:p>
          <a:p>
            <a:pPr>
              <a:spcBef>
                <a:spcPts val="30"/>
              </a:spcBef>
            </a:pPr>
            <a:endParaRPr sz="1100" dirty="0">
              <a:latin typeface="Century Gothic" panose="020B0502020202020204" pitchFamily="34" charset="0"/>
              <a:cs typeface="Verdana"/>
            </a:endParaRPr>
          </a:p>
          <a:p>
            <a:pPr marL="9525" marR="339090"/>
            <a:r>
              <a:rPr sz="1200" spc="-4" dirty="0">
                <a:latin typeface="Century Gothic" panose="020B0502020202020204" pitchFamily="34" charset="0"/>
                <a:cs typeface="Verdana"/>
                <a:hlinkClick r:id="rId2"/>
              </a:rPr>
              <a:t>(Accessed</a:t>
            </a:r>
            <a:r>
              <a:rPr sz="1200" spc="8" dirty="0">
                <a:latin typeface="Century Gothic" panose="020B0502020202020204" pitchFamily="34" charset="0"/>
                <a:cs typeface="Verdana"/>
                <a:hlinkClick r:id="rId2"/>
              </a:rPr>
              <a:t> </a:t>
            </a:r>
            <a:r>
              <a:rPr lang="en-GB" sz="1200" spc="-4" dirty="0">
                <a:latin typeface="Century Gothic" panose="020B0502020202020204" pitchFamily="34" charset="0"/>
                <a:cs typeface="Verdana"/>
                <a:hlinkClick r:id="rId2"/>
              </a:rPr>
              <a:t>27</a:t>
            </a:r>
            <a:r>
              <a:rPr sz="1200" spc="-4" dirty="0">
                <a:latin typeface="Century Gothic" panose="020B0502020202020204" pitchFamily="34" charset="0"/>
                <a:cs typeface="Verdana"/>
                <a:hlinkClick r:id="rId2"/>
              </a:rPr>
              <a:t>.</a:t>
            </a:r>
            <a:r>
              <a:rPr lang="en-GB" sz="1200" spc="-4" dirty="0">
                <a:latin typeface="Century Gothic" panose="020B0502020202020204" pitchFamily="34" charset="0"/>
                <a:cs typeface="Verdana"/>
                <a:hlinkClick r:id="rId2"/>
              </a:rPr>
              <a:t>08</a:t>
            </a:r>
            <a:r>
              <a:rPr sz="1200" spc="-4" dirty="0">
                <a:latin typeface="Century Gothic" panose="020B0502020202020204" pitchFamily="34" charset="0"/>
                <a:cs typeface="Verdana"/>
                <a:hlinkClick r:id="rId2"/>
              </a:rPr>
              <a:t>.</a:t>
            </a:r>
            <a:r>
              <a:rPr lang="en-GB" sz="1200" spc="-4" dirty="0">
                <a:latin typeface="Century Gothic" panose="020B0502020202020204" pitchFamily="34" charset="0"/>
                <a:cs typeface="Verdana"/>
                <a:hlinkClick r:id="rId2"/>
              </a:rPr>
              <a:t>23</a:t>
            </a:r>
            <a:r>
              <a:rPr sz="1200" spc="-11" dirty="0">
                <a:latin typeface="Century Gothic" panose="020B0502020202020204" pitchFamily="34" charset="0"/>
                <a:cs typeface="Verdana"/>
                <a:hlinkClick r:id="rId2"/>
              </a:rPr>
              <a:t> </a:t>
            </a:r>
            <a:r>
              <a:rPr sz="1200" dirty="0">
                <a:latin typeface="Century Gothic" panose="020B0502020202020204" pitchFamily="34" charset="0"/>
                <a:cs typeface="Verdana"/>
                <a:hlinkClick r:id="rId2"/>
              </a:rPr>
              <a:t>-</a:t>
            </a:r>
            <a:r>
              <a:rPr sz="1200" spc="4" dirty="0">
                <a:latin typeface="Century Gothic" panose="020B0502020202020204" pitchFamily="34" charset="0"/>
                <a:cs typeface="Verdana"/>
                <a:hlinkClick r:id="rId2"/>
              </a:rPr>
              <a:t> </a:t>
            </a:r>
            <a:r>
              <a:rPr sz="1200" u="sng" spc="-4" dirty="0">
                <a:solidFill>
                  <a:srgbClr val="0462C1"/>
                </a:solidFill>
                <a:uFill>
                  <a:solidFill>
                    <a:srgbClr val="0462C1"/>
                  </a:solidFill>
                </a:uFill>
                <a:latin typeface="Century Gothic" panose="020B0502020202020204" pitchFamily="34" charset="0"/>
                <a:cs typeface="Verdana"/>
                <a:hlinkClick r:id="rId2"/>
              </a:rPr>
              <a:t>https://university.which.co.uk/advice/a-level- </a:t>
            </a:r>
            <a:r>
              <a:rPr sz="1200" spc="-307" dirty="0">
                <a:solidFill>
                  <a:srgbClr val="0462C1"/>
                </a:solidFill>
                <a:latin typeface="Century Gothic" panose="020B0502020202020204" pitchFamily="34" charset="0"/>
                <a:cs typeface="Verdana"/>
                <a:hlinkClick r:id="rId2"/>
              </a:rPr>
              <a:t> </a:t>
            </a:r>
            <a:r>
              <a:rPr sz="1200" u="sng" spc="-4" dirty="0">
                <a:solidFill>
                  <a:srgbClr val="0462C1"/>
                </a:solidFill>
                <a:uFill>
                  <a:solidFill>
                    <a:srgbClr val="0462C1"/>
                  </a:solidFill>
                </a:uFill>
                <a:latin typeface="Century Gothic" panose="020B0502020202020204" pitchFamily="34" charset="0"/>
                <a:cs typeface="Verdana"/>
                <a:hlinkClick r:id="rId2"/>
              </a:rPr>
              <a:t>choices/six-things-you-need-to-know-before-making-your-a-level- </a:t>
            </a:r>
            <a:r>
              <a:rPr sz="1200" dirty="0">
                <a:solidFill>
                  <a:srgbClr val="0462C1"/>
                </a:solidFill>
                <a:latin typeface="Century Gothic" panose="020B0502020202020204" pitchFamily="34" charset="0"/>
                <a:cs typeface="Verdana"/>
                <a:hlinkClick r:id="rId2"/>
              </a:rPr>
              <a:t> </a:t>
            </a:r>
            <a:r>
              <a:rPr sz="1200" u="sng" spc="-4" dirty="0">
                <a:solidFill>
                  <a:srgbClr val="0462C1"/>
                </a:solidFill>
                <a:uFill>
                  <a:solidFill>
                    <a:srgbClr val="0462C1"/>
                  </a:solidFill>
                </a:uFill>
                <a:latin typeface="Century Gothic" panose="020B0502020202020204" pitchFamily="34" charset="0"/>
                <a:cs typeface="Verdana"/>
                <a:hlinkClick r:id="rId2"/>
              </a:rPr>
              <a:t>choices</a:t>
            </a:r>
            <a:r>
              <a:rPr sz="1200" spc="-4" dirty="0">
                <a:latin typeface="Century Gothic" panose="020B0502020202020204" pitchFamily="34" charset="0"/>
                <a:cs typeface="Verdana"/>
                <a:hlinkClick r:id="rId2"/>
              </a:rPr>
              <a:t>)</a:t>
            </a:r>
            <a:endParaRPr sz="1200" dirty="0">
              <a:latin typeface="Century Gothic" panose="020B0502020202020204" pitchFamily="34" charset="0"/>
              <a:cs typeface="Verdana"/>
            </a:endParaRPr>
          </a:p>
        </p:txBody>
      </p:sp>
      <p:pic>
        <p:nvPicPr>
          <p:cNvPr id="3074" name="Picture 2">
            <a:extLst>
              <a:ext uri="{FF2B5EF4-FFF2-40B4-BE49-F238E27FC236}">
                <a16:creationId xmlns:a16="http://schemas.microsoft.com/office/drawing/2014/main" id="{68A2F26F-A10F-4787-85B1-7E91FDA1B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110" y="1808871"/>
            <a:ext cx="3266692" cy="43555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81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189E03-AD4C-F307-AD5F-9D45F70F01DF}"/>
              </a:ext>
            </a:extLst>
          </p:cNvPr>
          <p:cNvSpPr txBox="1"/>
          <p:nvPr/>
        </p:nvSpPr>
        <p:spPr>
          <a:xfrm>
            <a:off x="1592082" y="110462"/>
            <a:ext cx="5996763" cy="369332"/>
          </a:xfrm>
          <a:prstGeom prst="rect">
            <a:avLst/>
          </a:prstGeom>
          <a:noFill/>
        </p:spPr>
        <p:txBody>
          <a:bodyPr wrap="square" rtlCol="0">
            <a:spAutoFit/>
          </a:bodyPr>
          <a:lstStyle/>
          <a:p>
            <a:r>
              <a:rPr lang="en-GB" b="1" u="sng" dirty="0">
                <a:latin typeface="Century Gothic" panose="020B0502020202020204" pitchFamily="34" charset="0"/>
              </a:rPr>
              <a:t>Sixth Form Entry Requirements</a:t>
            </a:r>
          </a:p>
        </p:txBody>
      </p:sp>
      <p:sp>
        <p:nvSpPr>
          <p:cNvPr id="5" name="TextBox 4">
            <a:extLst>
              <a:ext uri="{FF2B5EF4-FFF2-40B4-BE49-F238E27FC236}">
                <a16:creationId xmlns:a16="http://schemas.microsoft.com/office/drawing/2014/main" id="{4FE3BB09-D363-8F60-2EA0-71C7B40E61F3}"/>
              </a:ext>
            </a:extLst>
          </p:cNvPr>
          <p:cNvSpPr txBox="1"/>
          <p:nvPr/>
        </p:nvSpPr>
        <p:spPr>
          <a:xfrm>
            <a:off x="36928" y="707282"/>
            <a:ext cx="9107072" cy="553998"/>
          </a:xfrm>
          <a:prstGeom prst="rect">
            <a:avLst/>
          </a:prstGeom>
          <a:solidFill>
            <a:schemeClr val="accent1"/>
          </a:solidFill>
        </p:spPr>
        <p:txBody>
          <a:bodyPr wrap="square" rtlCol="0">
            <a:spAutoFit/>
          </a:bodyPr>
          <a:lstStyle/>
          <a:p>
            <a:pPr marL="9525" marR="10953">
              <a:spcBef>
                <a:spcPts val="75"/>
              </a:spcBef>
            </a:pPr>
            <a:r>
              <a:rPr lang="en-GB" sz="1500" spc="-4" dirty="0">
                <a:solidFill>
                  <a:schemeClr val="bg1"/>
                </a:solidFill>
                <a:latin typeface="Century Gothic" panose="020B0502020202020204" pitchFamily="34" charset="0"/>
                <a:cs typeface="Verdana"/>
              </a:rPr>
              <a:t>Our</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aim</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is</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to</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ensure</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that</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you</a:t>
            </a:r>
            <a:r>
              <a:rPr lang="en-GB" sz="1500" spc="8" dirty="0">
                <a:solidFill>
                  <a:schemeClr val="bg1"/>
                </a:solidFill>
                <a:latin typeface="Century Gothic" panose="020B0502020202020204" pitchFamily="34" charset="0"/>
                <a:cs typeface="Verdana"/>
              </a:rPr>
              <a:t> </a:t>
            </a:r>
            <a:r>
              <a:rPr lang="en-GB" sz="1500" dirty="0">
                <a:solidFill>
                  <a:schemeClr val="bg1"/>
                </a:solidFill>
                <a:latin typeface="Century Gothic" panose="020B0502020202020204" pitchFamily="34" charset="0"/>
                <a:cs typeface="Verdana"/>
              </a:rPr>
              <a:t>are</a:t>
            </a:r>
            <a:r>
              <a:rPr lang="en-GB" sz="1500" spc="4" dirty="0">
                <a:solidFill>
                  <a:schemeClr val="bg1"/>
                </a:solidFill>
                <a:latin typeface="Century Gothic" panose="020B0502020202020204" pitchFamily="34" charset="0"/>
                <a:cs typeface="Verdana"/>
              </a:rPr>
              <a:t> </a:t>
            </a:r>
            <a:r>
              <a:rPr lang="en-GB" sz="1500" dirty="0">
                <a:solidFill>
                  <a:schemeClr val="bg1"/>
                </a:solidFill>
                <a:latin typeface="Century Gothic" panose="020B0502020202020204" pitchFamily="34" charset="0"/>
                <a:cs typeface="Verdana"/>
              </a:rPr>
              <a:t>on a</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study</a:t>
            </a:r>
            <a:r>
              <a:rPr lang="en-GB" sz="1500" spc="23"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programme</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that</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best</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supports</a:t>
            </a:r>
            <a:r>
              <a:rPr lang="en-GB" sz="1500" spc="15"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your</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future</a:t>
            </a:r>
            <a:r>
              <a:rPr lang="en-GB" sz="1500" spc="15" dirty="0">
                <a:solidFill>
                  <a:schemeClr val="bg1"/>
                </a:solidFill>
                <a:latin typeface="Century Gothic" panose="020B0502020202020204" pitchFamily="34" charset="0"/>
                <a:cs typeface="Verdana"/>
              </a:rPr>
              <a:t> </a:t>
            </a:r>
            <a:r>
              <a:rPr lang="en-GB" sz="1500" dirty="0">
                <a:solidFill>
                  <a:schemeClr val="bg1"/>
                </a:solidFill>
                <a:latin typeface="Century Gothic" panose="020B0502020202020204" pitchFamily="34" charset="0"/>
                <a:cs typeface="Verdana"/>
              </a:rPr>
              <a:t>career</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goals</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and</a:t>
            </a:r>
            <a:r>
              <a:rPr lang="en-GB" sz="1500" spc="15"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learning</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aims to ensure</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the </a:t>
            </a:r>
            <a:r>
              <a:rPr lang="en-GB" sz="1500"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greatest</a:t>
            </a:r>
            <a:r>
              <a:rPr lang="en-GB" sz="1500"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success</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in</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your</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Sixth</a:t>
            </a:r>
            <a:r>
              <a:rPr lang="en-GB" sz="1500" spc="23" dirty="0">
                <a:solidFill>
                  <a:schemeClr val="bg1"/>
                </a:solidFill>
                <a:latin typeface="Century Gothic" panose="020B0502020202020204" pitchFamily="34" charset="0"/>
                <a:cs typeface="Verdana"/>
              </a:rPr>
              <a:t> F</a:t>
            </a:r>
            <a:r>
              <a:rPr lang="en-GB" sz="1500" dirty="0">
                <a:solidFill>
                  <a:schemeClr val="bg1"/>
                </a:solidFill>
                <a:latin typeface="Century Gothic" panose="020B0502020202020204" pitchFamily="34" charset="0"/>
                <a:cs typeface="Verdana"/>
              </a:rPr>
              <a:t>orm</a:t>
            </a:r>
            <a:r>
              <a:rPr lang="en-GB" sz="1500" spc="-11" dirty="0">
                <a:solidFill>
                  <a:schemeClr val="bg1"/>
                </a:solidFill>
                <a:latin typeface="Century Gothic" panose="020B0502020202020204" pitchFamily="34" charset="0"/>
                <a:cs typeface="Verdana"/>
              </a:rPr>
              <a:t> </a:t>
            </a:r>
            <a:r>
              <a:rPr lang="en-GB" sz="1500" spc="-19" dirty="0">
                <a:solidFill>
                  <a:schemeClr val="bg1"/>
                </a:solidFill>
                <a:latin typeface="Century Gothic" panose="020B0502020202020204" pitchFamily="34" charset="0"/>
                <a:cs typeface="Verdana"/>
              </a:rPr>
              <a:t>study.</a:t>
            </a:r>
            <a:r>
              <a:rPr lang="en-GB" sz="1500" spc="23" dirty="0">
                <a:solidFill>
                  <a:schemeClr val="bg1"/>
                </a:solidFill>
                <a:latin typeface="Century Gothic" panose="020B0502020202020204" pitchFamily="34" charset="0"/>
                <a:cs typeface="Verdana"/>
              </a:rPr>
              <a:t> </a:t>
            </a:r>
          </a:p>
        </p:txBody>
      </p:sp>
      <p:sp>
        <p:nvSpPr>
          <p:cNvPr id="9" name="Rectangle 8">
            <a:extLst>
              <a:ext uri="{FF2B5EF4-FFF2-40B4-BE49-F238E27FC236}">
                <a16:creationId xmlns:a16="http://schemas.microsoft.com/office/drawing/2014/main" id="{A8374331-DA69-CCA3-F5F4-5B05BC74F824}"/>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object 5">
            <a:extLst>
              <a:ext uri="{FF2B5EF4-FFF2-40B4-BE49-F238E27FC236}">
                <a16:creationId xmlns:a16="http://schemas.microsoft.com/office/drawing/2014/main" id="{4712C2A3-A8D0-8105-8C51-FF04ED64DD3A}"/>
              </a:ext>
            </a:extLst>
          </p:cNvPr>
          <p:cNvSpPr txBox="1"/>
          <p:nvPr/>
        </p:nvSpPr>
        <p:spPr>
          <a:xfrm>
            <a:off x="36928" y="1519249"/>
            <a:ext cx="9107072" cy="848309"/>
          </a:xfrm>
          <a:prstGeom prst="rect">
            <a:avLst/>
          </a:prstGeom>
        </p:spPr>
        <p:txBody>
          <a:bodyPr vert="horz" wrap="square" lIns="0" tIns="9525" rIns="0" bIns="0" rtlCol="0">
            <a:spAutoFit/>
          </a:bodyPr>
          <a:lstStyle/>
          <a:p>
            <a:pPr marL="9525" marR="366713"/>
            <a:r>
              <a:rPr sz="1100" spc="-4" dirty="0">
                <a:latin typeface="Century Gothic" panose="020B0502020202020204" pitchFamily="34" charset="0"/>
                <a:cs typeface="Verdana"/>
              </a:rPr>
              <a:t>Our</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Sixth</a:t>
            </a:r>
            <a:r>
              <a:rPr sz="1100" spc="23" dirty="0">
                <a:latin typeface="Century Gothic" panose="020B0502020202020204" pitchFamily="34" charset="0"/>
                <a:cs typeface="Verdana"/>
              </a:rPr>
              <a:t> </a:t>
            </a:r>
            <a:r>
              <a:rPr sz="1100" spc="-8" dirty="0">
                <a:latin typeface="Century Gothic" panose="020B0502020202020204" pitchFamily="34" charset="0"/>
                <a:cs typeface="Verdana"/>
              </a:rPr>
              <a:t>Form minimum</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entry</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requirement is</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five</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grade</a:t>
            </a:r>
            <a:r>
              <a:rPr sz="1100" spc="11" dirty="0">
                <a:latin typeface="Century Gothic" panose="020B0502020202020204" pitchFamily="34" charset="0"/>
                <a:cs typeface="Verdana"/>
              </a:rPr>
              <a:t> </a:t>
            </a:r>
            <a:r>
              <a:rPr sz="1100" dirty="0">
                <a:latin typeface="Century Gothic" panose="020B0502020202020204" pitchFamily="34" charset="0"/>
                <a:cs typeface="Verdana"/>
              </a:rPr>
              <a:t>4s </a:t>
            </a:r>
            <a:r>
              <a:rPr sz="1100" spc="-4" dirty="0">
                <a:latin typeface="Century Gothic" panose="020B0502020202020204" pitchFamily="34" charset="0"/>
                <a:cs typeface="Verdana"/>
              </a:rPr>
              <a:t>including</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English</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49" dirty="0">
                <a:latin typeface="Century Gothic" panose="020B0502020202020204" pitchFamily="34" charset="0"/>
                <a:cs typeface="Verdana"/>
              </a:rPr>
              <a:t> </a:t>
            </a:r>
            <a:r>
              <a:rPr sz="1100" spc="-4" dirty="0">
                <a:latin typeface="Century Gothic" panose="020B0502020202020204" pitchFamily="34" charset="0"/>
                <a:cs typeface="Verdana"/>
              </a:rPr>
              <a:t>Maths.</a:t>
            </a:r>
            <a:r>
              <a:rPr sz="1100" spc="23" dirty="0">
                <a:latin typeface="Century Gothic" panose="020B0502020202020204" pitchFamily="34" charset="0"/>
                <a:cs typeface="Verdana"/>
              </a:rPr>
              <a:t> </a:t>
            </a:r>
            <a:endParaRPr lang="en-GB" sz="1100" spc="23" dirty="0">
              <a:latin typeface="Century Gothic" panose="020B0502020202020204" pitchFamily="34" charset="0"/>
              <a:cs typeface="Verdana"/>
            </a:endParaRPr>
          </a:p>
          <a:p>
            <a:pPr marL="9525" marR="366713"/>
            <a:endParaRPr sz="1050" dirty="0">
              <a:latin typeface="Century Gothic" panose="020B0502020202020204" pitchFamily="34" charset="0"/>
              <a:cs typeface="Verdana"/>
            </a:endParaRPr>
          </a:p>
          <a:p>
            <a:pPr marL="9525" marR="3810"/>
            <a:r>
              <a:rPr sz="1100" spc="-4" dirty="0">
                <a:latin typeface="Century Gothic" panose="020B0502020202020204" pitchFamily="34" charset="0"/>
                <a:cs typeface="Verdana"/>
              </a:rPr>
              <a:t>Once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you</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have</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reached</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minimum</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requirement,</a:t>
            </a:r>
            <a:r>
              <a:rPr sz="1100" dirty="0">
                <a:latin typeface="Century Gothic" panose="020B0502020202020204" pitchFamily="34" charset="0"/>
                <a:cs typeface="Verdana"/>
              </a:rPr>
              <a:t> each</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subject</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has</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its</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own</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entry</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requirement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(see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left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hand</a:t>
            </a:r>
            <a:r>
              <a:rPr sz="1100" spc="26" dirty="0">
                <a:latin typeface="Century Gothic" panose="020B0502020202020204" pitchFamily="34" charset="0"/>
                <a:cs typeface="Verdana"/>
              </a:rPr>
              <a:t> </a:t>
            </a:r>
            <a:r>
              <a:rPr sz="1100" spc="-4" dirty="0">
                <a:latin typeface="Century Gothic" panose="020B0502020202020204" pitchFamily="34" charset="0"/>
                <a:cs typeface="Verdana"/>
              </a:rPr>
              <a:t>column).</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There </a:t>
            </a:r>
            <a:r>
              <a:rPr sz="1100" spc="11" dirty="0">
                <a:latin typeface="Century Gothic" panose="020B0502020202020204" pitchFamily="34" charset="0"/>
                <a:cs typeface="Verdana"/>
              </a:rPr>
              <a:t>may </a:t>
            </a:r>
            <a:r>
              <a:rPr sz="1100" spc="-4" dirty="0">
                <a:latin typeface="Century Gothic" panose="020B0502020202020204" pitchFamily="34" charset="0"/>
                <a:cs typeface="Verdana"/>
              </a:rPr>
              <a:t>also</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be</a:t>
            </a:r>
            <a:r>
              <a:rPr sz="1100" spc="15" dirty="0">
                <a:latin typeface="Century Gothic" panose="020B0502020202020204" pitchFamily="34" charset="0"/>
                <a:cs typeface="Verdana"/>
              </a:rPr>
              <a:t> </a:t>
            </a:r>
            <a:r>
              <a:rPr sz="1100" dirty="0">
                <a:latin typeface="Century Gothic" panose="020B0502020202020204" pitchFamily="34" charset="0"/>
                <a:cs typeface="Verdana"/>
              </a:rPr>
              <a:t>an </a:t>
            </a:r>
            <a:r>
              <a:rPr sz="1100" spc="-307" dirty="0">
                <a:latin typeface="Century Gothic" panose="020B0502020202020204" pitchFamily="34" charset="0"/>
                <a:cs typeface="Verdana"/>
              </a:rPr>
              <a:t> </a:t>
            </a:r>
            <a:r>
              <a:rPr sz="1100" spc="-8" dirty="0">
                <a:latin typeface="Century Gothic" panose="020B0502020202020204" pitchFamily="34" charset="0"/>
                <a:cs typeface="Verdana"/>
              </a:rPr>
              <a:t>additional</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requirement</a:t>
            </a:r>
            <a:r>
              <a:rPr sz="1100" dirty="0">
                <a:latin typeface="Century Gothic" panose="020B0502020202020204" pitchFamily="34" charset="0"/>
                <a:cs typeface="Verdana"/>
              </a:rPr>
              <a:t> </a:t>
            </a:r>
            <a:r>
              <a:rPr sz="1100" spc="-4" dirty="0">
                <a:latin typeface="Century Gothic" panose="020B0502020202020204" pitchFamily="34" charset="0"/>
                <a:cs typeface="Verdana"/>
              </a:rPr>
              <a:t>regarding</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English</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41" dirty="0">
                <a:latin typeface="Century Gothic" panose="020B0502020202020204" pitchFamily="34" charset="0"/>
                <a:cs typeface="Verdana"/>
              </a:rPr>
              <a:t> </a:t>
            </a:r>
            <a:r>
              <a:rPr sz="1100" spc="-4" dirty="0">
                <a:latin typeface="Century Gothic" panose="020B0502020202020204" pitchFamily="34" charset="0"/>
                <a:cs typeface="Verdana"/>
              </a:rPr>
              <a:t>Maths</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(see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middle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column).</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All</a:t>
            </a:r>
            <a:r>
              <a:rPr sz="1100" spc="4" dirty="0">
                <a:latin typeface="Century Gothic" panose="020B0502020202020204" pitchFamily="34" charset="0"/>
                <a:cs typeface="Verdana"/>
              </a:rPr>
              <a:t> </a:t>
            </a:r>
            <a:r>
              <a:rPr sz="1100" dirty="0">
                <a:latin typeface="Century Gothic" panose="020B0502020202020204" pitchFamily="34" charset="0"/>
                <a:cs typeface="Verdana"/>
              </a:rPr>
              <a:t>courses run</a:t>
            </a:r>
            <a:r>
              <a:rPr sz="1100" spc="8" dirty="0">
                <a:latin typeface="Century Gothic" panose="020B0502020202020204" pitchFamily="34" charset="0"/>
                <a:cs typeface="Verdana"/>
              </a:rPr>
              <a:t> </a:t>
            </a:r>
            <a:r>
              <a:rPr sz="1100" dirty="0">
                <a:latin typeface="Century Gothic" panose="020B0502020202020204" pitchFamily="34" charset="0"/>
                <a:cs typeface="Verdana"/>
              </a:rPr>
              <a:t>on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basis</a:t>
            </a:r>
            <a:r>
              <a:rPr sz="1100" spc="8" dirty="0">
                <a:latin typeface="Century Gothic" panose="020B0502020202020204" pitchFamily="34" charset="0"/>
                <a:cs typeface="Verdana"/>
              </a:rPr>
              <a:t> </a:t>
            </a:r>
            <a:r>
              <a:rPr sz="1100" dirty="0">
                <a:latin typeface="Century Gothic" panose="020B0502020202020204" pitchFamily="34" charset="0"/>
                <a:cs typeface="Verdana"/>
              </a:rPr>
              <a:t>of </a:t>
            </a:r>
            <a:r>
              <a:rPr sz="1100" spc="-4" dirty="0">
                <a:latin typeface="Century Gothic" panose="020B0502020202020204" pitchFamily="34" charset="0"/>
                <a:cs typeface="Verdana"/>
              </a:rPr>
              <a:t>popularity</a:t>
            </a:r>
            <a:r>
              <a:rPr sz="1100" spc="26"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space</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within</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that </a:t>
            </a:r>
            <a:r>
              <a:rPr sz="1100" dirty="0">
                <a:latin typeface="Century Gothic" panose="020B0502020202020204" pitchFamily="34" charset="0"/>
                <a:cs typeface="Verdana"/>
              </a:rPr>
              <a:t> </a:t>
            </a:r>
            <a:r>
              <a:rPr sz="1100" spc="-8" dirty="0">
                <a:latin typeface="Century Gothic" panose="020B0502020202020204" pitchFamily="34" charset="0"/>
                <a:cs typeface="Verdana"/>
              </a:rPr>
              <a:t>individual</a:t>
            </a:r>
            <a:r>
              <a:rPr sz="1100" spc="26" dirty="0">
                <a:latin typeface="Century Gothic" panose="020B0502020202020204" pitchFamily="34" charset="0"/>
                <a:cs typeface="Verdana"/>
              </a:rPr>
              <a:t> </a:t>
            </a:r>
            <a:r>
              <a:rPr sz="1100" spc="-4" dirty="0">
                <a:latin typeface="Century Gothic" panose="020B0502020202020204" pitchFamily="34" charset="0"/>
                <a:cs typeface="Verdana"/>
              </a:rPr>
              <a:t>subject.</a:t>
            </a:r>
            <a:endParaRPr lang="en-GB" sz="1100" spc="-4" dirty="0">
              <a:latin typeface="Century Gothic" panose="020B0502020202020204" pitchFamily="34" charset="0"/>
              <a:cs typeface="Verdana"/>
            </a:endParaRPr>
          </a:p>
        </p:txBody>
      </p:sp>
      <p:graphicFrame>
        <p:nvGraphicFramePr>
          <p:cNvPr id="3" name="object 6">
            <a:extLst>
              <a:ext uri="{FF2B5EF4-FFF2-40B4-BE49-F238E27FC236}">
                <a16:creationId xmlns:a16="http://schemas.microsoft.com/office/drawing/2014/main" id="{26EEEB5E-EDD5-DFA2-C377-3B9BAE12F8DB}"/>
              </a:ext>
            </a:extLst>
          </p:cNvPr>
          <p:cNvGraphicFramePr>
            <a:graphicFrameLocks noGrp="1"/>
          </p:cNvGraphicFramePr>
          <p:nvPr/>
        </p:nvGraphicFramePr>
        <p:xfrm>
          <a:off x="36928" y="2876685"/>
          <a:ext cx="9063111" cy="2722951"/>
        </p:xfrm>
        <a:graphic>
          <a:graphicData uri="http://schemas.openxmlformats.org/drawingml/2006/table">
            <a:tbl>
              <a:tblPr firstRow="1" bandRow="1">
                <a:tableStyleId>{2D5ABB26-0587-4C30-8999-92F81FD0307C}</a:tableStyleId>
              </a:tblPr>
              <a:tblGrid>
                <a:gridCol w="4212984">
                  <a:extLst>
                    <a:ext uri="{9D8B030D-6E8A-4147-A177-3AD203B41FA5}">
                      <a16:colId xmlns:a16="http://schemas.microsoft.com/office/drawing/2014/main" val="20000"/>
                    </a:ext>
                  </a:extLst>
                </a:gridCol>
                <a:gridCol w="1273284">
                  <a:extLst>
                    <a:ext uri="{9D8B030D-6E8A-4147-A177-3AD203B41FA5}">
                      <a16:colId xmlns:a16="http://schemas.microsoft.com/office/drawing/2014/main" val="20001"/>
                    </a:ext>
                  </a:extLst>
                </a:gridCol>
                <a:gridCol w="3576843">
                  <a:extLst>
                    <a:ext uri="{9D8B030D-6E8A-4147-A177-3AD203B41FA5}">
                      <a16:colId xmlns:a16="http://schemas.microsoft.com/office/drawing/2014/main" val="20002"/>
                    </a:ext>
                  </a:extLst>
                </a:gridCol>
              </a:tblGrid>
              <a:tr h="376445">
                <a:tc>
                  <a:txBody>
                    <a:bodyPr/>
                    <a:lstStyle/>
                    <a:p>
                      <a:pPr algn="ctr">
                        <a:lnSpc>
                          <a:spcPct val="100000"/>
                        </a:lnSpc>
                        <a:spcBef>
                          <a:spcPts val="710"/>
                        </a:spcBef>
                      </a:pPr>
                      <a:r>
                        <a:rPr sz="1200" b="1" i="1" spc="-10" dirty="0">
                          <a:latin typeface="Century Gothic" panose="020B0502020202020204" pitchFamily="34" charset="0"/>
                          <a:cs typeface="Verdana"/>
                        </a:rPr>
                        <a:t>Subject</a:t>
                      </a:r>
                      <a:endParaRPr sz="1200" dirty="0">
                        <a:latin typeface="Century Gothic" panose="020B0502020202020204" pitchFamily="34" charset="0"/>
                        <a:cs typeface="Verdana"/>
                      </a:endParaRPr>
                    </a:p>
                  </a:txBody>
                  <a:tcPr marL="0" marR="0" marT="6762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marL="635" algn="ctr">
                        <a:lnSpc>
                          <a:spcPts val="1435"/>
                        </a:lnSpc>
                      </a:pPr>
                      <a:r>
                        <a:rPr sz="1200" b="1" i="1" spc="-10" dirty="0">
                          <a:latin typeface="Century Gothic" panose="020B0502020202020204" pitchFamily="34" charset="0"/>
                          <a:cs typeface="Verdana"/>
                        </a:rPr>
                        <a:t>Subject</a:t>
                      </a:r>
                      <a:endParaRPr sz="1200">
                        <a:latin typeface="Century Gothic" panose="020B0502020202020204" pitchFamily="34" charset="0"/>
                        <a:cs typeface="Verdana"/>
                      </a:endParaRPr>
                    </a:p>
                    <a:p>
                      <a:pPr algn="ctr">
                        <a:lnSpc>
                          <a:spcPts val="1345"/>
                        </a:lnSpc>
                      </a:pPr>
                      <a:r>
                        <a:rPr sz="1200" b="1" i="1" spc="-5" dirty="0">
                          <a:latin typeface="Century Gothic" panose="020B0502020202020204" pitchFamily="34" charset="0"/>
                          <a:cs typeface="Verdana"/>
                        </a:rPr>
                        <a:t>requirement</a:t>
                      </a:r>
                      <a:endParaRPr sz="1200">
                        <a:latin typeface="Century Gothic" panose="020B0502020202020204" pitchFamily="34" charset="0"/>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marL="1905" algn="ctr">
                        <a:lnSpc>
                          <a:spcPct val="100000"/>
                        </a:lnSpc>
                        <a:spcBef>
                          <a:spcPts val="710"/>
                        </a:spcBef>
                      </a:pPr>
                      <a:r>
                        <a:rPr sz="1200" b="1" i="1" spc="-5" dirty="0">
                          <a:latin typeface="Century Gothic" panose="020B0502020202020204" pitchFamily="34" charset="0"/>
                          <a:cs typeface="Verdana"/>
                        </a:rPr>
                        <a:t>Options</a:t>
                      </a:r>
                      <a:endParaRPr sz="1200">
                        <a:latin typeface="Century Gothic" panose="020B0502020202020204" pitchFamily="34" charset="0"/>
                        <a:cs typeface="Verdana"/>
                      </a:endParaRPr>
                    </a:p>
                  </a:txBody>
                  <a:tcPr marL="0" marR="0" marT="6762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extLst>
                  <a:ext uri="{0D108BD9-81ED-4DB2-BD59-A6C34878D82A}">
                    <a16:rowId xmlns:a16="http://schemas.microsoft.com/office/drawing/2014/main" val="10000"/>
                  </a:ext>
                </a:extLst>
              </a:tr>
              <a:tr h="941112">
                <a:tc>
                  <a:txBody>
                    <a:bodyPr/>
                    <a:lstStyle/>
                    <a:p>
                      <a:pPr>
                        <a:lnSpc>
                          <a:spcPct val="100000"/>
                        </a:lnSpc>
                        <a:spcBef>
                          <a:spcPts val="40"/>
                        </a:spcBef>
                      </a:pPr>
                      <a:endParaRPr sz="2000" b="1" dirty="0">
                        <a:latin typeface="Century Gothic" panose="020B0502020202020204" pitchFamily="34" charset="0"/>
                        <a:cs typeface="Times New Roman"/>
                      </a:endParaRPr>
                    </a:p>
                    <a:p>
                      <a:pPr marL="68580" marR="279400">
                        <a:lnSpc>
                          <a:spcPct val="100000"/>
                        </a:lnSpc>
                      </a:pPr>
                      <a:r>
                        <a:rPr lang="en-GB" sz="1200" b="0" spc="-5" dirty="0">
                          <a:latin typeface="Century Gothic" panose="020B0502020202020204" pitchFamily="34" charset="0"/>
                          <a:cs typeface="Verdana"/>
                        </a:rPr>
                        <a:t>Those who have not passed their English or Maths GCSE</a:t>
                      </a:r>
                      <a:endParaRPr sz="1200" b="0" dirty="0">
                        <a:latin typeface="Century Gothic" panose="020B0502020202020204" pitchFamily="34" charset="0"/>
                        <a:cs typeface="Verdan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FD9"/>
                    </a:solidFill>
                  </a:tcPr>
                </a:tc>
                <a:tc>
                  <a:txBody>
                    <a:bodyPr/>
                    <a:lstStyle/>
                    <a:p>
                      <a:pPr>
                        <a:lnSpc>
                          <a:spcPct val="100000"/>
                        </a:lnSpc>
                      </a:pPr>
                      <a:endParaRPr sz="1200" dirty="0">
                        <a:latin typeface="Century Gothic" panose="020B0502020202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FD9"/>
                    </a:solidFill>
                  </a:tcPr>
                </a:tc>
                <a:tc>
                  <a:txBody>
                    <a:bodyPr/>
                    <a:lstStyle/>
                    <a:p>
                      <a:pPr marL="412115" indent="-343535">
                        <a:lnSpc>
                          <a:spcPct val="100000"/>
                        </a:lnSpc>
                        <a:buFont typeface="Wingdings"/>
                        <a:buChar char=""/>
                        <a:tabLst>
                          <a:tab pos="412115" algn="l"/>
                          <a:tab pos="412750" algn="l"/>
                        </a:tabLst>
                      </a:pPr>
                      <a:endParaRPr lang="en-GB" sz="1200" spc="-5" dirty="0">
                        <a:latin typeface="Century Gothic" panose="020B0502020202020204" pitchFamily="34" charset="0"/>
                        <a:cs typeface="Verdana"/>
                      </a:endParaRPr>
                    </a:p>
                    <a:p>
                      <a:pPr marL="412115" indent="-343535">
                        <a:lnSpc>
                          <a:spcPct val="100000"/>
                        </a:lnSpc>
                        <a:buFont typeface="Wingdings"/>
                        <a:buChar char=""/>
                        <a:tabLst>
                          <a:tab pos="412115" algn="l"/>
                          <a:tab pos="412750" algn="l"/>
                        </a:tabLst>
                      </a:pPr>
                      <a:r>
                        <a:rPr lang="en-GB" sz="1200" spc="-10" dirty="0">
                          <a:latin typeface="Century Gothic"/>
                          <a:cs typeface="Verdana"/>
                        </a:rPr>
                        <a:t>Re-t</a:t>
                      </a:r>
                      <a:r>
                        <a:rPr lang="en-GB" sz="1200" spc="-40" dirty="0">
                          <a:latin typeface="Century Gothic"/>
                          <a:cs typeface="Verdana"/>
                        </a:rPr>
                        <a:t>ake</a:t>
                      </a:r>
                      <a:r>
                        <a:rPr sz="1200" spc="-15" dirty="0">
                          <a:latin typeface="Century Gothic"/>
                          <a:cs typeface="Verdana"/>
                        </a:rPr>
                        <a:t> </a:t>
                      </a:r>
                      <a:r>
                        <a:rPr sz="1200" spc="-5" dirty="0" err="1">
                          <a:latin typeface="Century Gothic"/>
                          <a:cs typeface="Verdana"/>
                        </a:rPr>
                        <a:t>Maths</a:t>
                      </a:r>
                      <a:r>
                        <a:rPr sz="1200" spc="10" dirty="0">
                          <a:latin typeface="Century Gothic"/>
                          <a:cs typeface="Verdana"/>
                        </a:rPr>
                        <a:t> </a:t>
                      </a:r>
                      <a:r>
                        <a:rPr sz="1200" spc="-5" dirty="0">
                          <a:latin typeface="Century Gothic"/>
                          <a:cs typeface="Verdana"/>
                        </a:rPr>
                        <a:t>and/or</a:t>
                      </a:r>
                      <a:r>
                        <a:rPr sz="1200" spc="10" dirty="0">
                          <a:latin typeface="Century Gothic"/>
                          <a:cs typeface="Verdana"/>
                        </a:rPr>
                        <a:t> </a:t>
                      </a:r>
                      <a:r>
                        <a:rPr sz="1200" spc="-5" dirty="0">
                          <a:latin typeface="Century Gothic"/>
                          <a:cs typeface="Verdana"/>
                        </a:rPr>
                        <a:t>English</a:t>
                      </a:r>
                      <a:endParaRPr sz="1200" dirty="0">
                        <a:latin typeface="Century Gothic"/>
                        <a:cs typeface="Verdana"/>
                      </a:endParaRPr>
                    </a:p>
                  </a:txBody>
                  <a:tcPr marL="0" marR="0" marT="5810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FD9"/>
                    </a:solidFill>
                  </a:tcPr>
                </a:tc>
                <a:extLst>
                  <a:ext uri="{0D108BD9-81ED-4DB2-BD59-A6C34878D82A}">
                    <a16:rowId xmlns:a16="http://schemas.microsoft.com/office/drawing/2014/main" val="10001"/>
                  </a:ext>
                </a:extLst>
              </a:tr>
              <a:tr h="1405394">
                <a:tc>
                  <a:txBody>
                    <a:bodyPr/>
                    <a:lstStyle/>
                    <a:p>
                      <a:pPr>
                        <a:lnSpc>
                          <a:spcPct val="100000"/>
                        </a:lnSpc>
                      </a:pPr>
                      <a:endParaRPr sz="18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marL="411480" indent="-343535">
                        <a:lnSpc>
                          <a:spcPct val="100000"/>
                        </a:lnSpc>
                        <a:spcBef>
                          <a:spcPts val="5"/>
                        </a:spcBef>
                        <a:buFont typeface="Wingdings"/>
                        <a:buChar char=""/>
                        <a:tabLst>
                          <a:tab pos="411480" algn="l"/>
                          <a:tab pos="412115" algn="l"/>
                        </a:tabLst>
                      </a:pPr>
                      <a:r>
                        <a:rPr lang="en-GB" sz="1200" spc="-10" dirty="0">
                          <a:latin typeface="Century Gothic" panose="020B0502020202020204" pitchFamily="34" charset="0"/>
                          <a:cs typeface="Verdana"/>
                        </a:rPr>
                        <a:t>BTEC Information and Computing technology</a:t>
                      </a:r>
                    </a:p>
                    <a:p>
                      <a:pPr marL="411480" indent="-343535">
                        <a:lnSpc>
                          <a:spcPct val="100000"/>
                        </a:lnSpc>
                        <a:spcBef>
                          <a:spcPts val="5"/>
                        </a:spcBef>
                        <a:buFont typeface="Wingdings"/>
                        <a:buChar char=""/>
                        <a:tabLst>
                          <a:tab pos="411480" algn="l"/>
                          <a:tab pos="412115" algn="l"/>
                        </a:tabLst>
                      </a:pPr>
                      <a:r>
                        <a:rPr lang="en-GB" sz="1200" spc="-10" dirty="0">
                          <a:latin typeface="Century Gothic" panose="020B0502020202020204" pitchFamily="34" charset="0"/>
                          <a:cs typeface="Verdana"/>
                        </a:rPr>
                        <a:t>BTEC Health and Social Care</a:t>
                      </a:r>
                    </a:p>
                    <a:p>
                      <a:pPr marL="411480" indent="-343535">
                        <a:lnSpc>
                          <a:spcPct val="100000"/>
                        </a:lnSpc>
                        <a:spcBef>
                          <a:spcPts val="5"/>
                        </a:spcBef>
                        <a:buFont typeface="Wingdings"/>
                        <a:buChar char=""/>
                        <a:tabLst>
                          <a:tab pos="411480" algn="l"/>
                          <a:tab pos="412115" algn="l"/>
                        </a:tabLst>
                      </a:pPr>
                      <a:r>
                        <a:rPr lang="en-GB" sz="1200" spc="-10" dirty="0">
                          <a:latin typeface="Century Gothic" panose="020B0502020202020204" pitchFamily="34" charset="0"/>
                          <a:cs typeface="Verdana"/>
                        </a:rPr>
                        <a:t>BTEC Travel and Tourism</a:t>
                      </a:r>
                      <a:endParaRPr sz="1200" dirty="0">
                        <a:latin typeface="Century Gothic" panose="020B0502020202020204" pitchFamily="34" charset="0"/>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AE4D5"/>
                    </a:solidFill>
                  </a:tcPr>
                </a:tc>
                <a:tc>
                  <a:txBody>
                    <a:bodyPr/>
                    <a:lstStyle/>
                    <a:p>
                      <a:pPr>
                        <a:lnSpc>
                          <a:spcPct val="100000"/>
                        </a:lnSpc>
                      </a:pPr>
                      <a:endParaRPr sz="1800" dirty="0">
                        <a:latin typeface="Century Gothic" panose="020B0502020202020204" pitchFamily="34" charset="0"/>
                        <a:cs typeface="Times New Roman"/>
                      </a:endParaRPr>
                    </a:p>
                    <a:p>
                      <a:pPr>
                        <a:lnSpc>
                          <a:spcPct val="100000"/>
                        </a:lnSpc>
                        <a:spcBef>
                          <a:spcPts val="35"/>
                        </a:spcBef>
                      </a:pPr>
                      <a:endParaRPr sz="1200" dirty="0">
                        <a:latin typeface="Century Gothic" panose="020B0502020202020204" pitchFamily="34" charset="0"/>
                        <a:cs typeface="Times New Roman"/>
                      </a:endParaRPr>
                    </a:p>
                    <a:p>
                      <a:pPr algn="ctr">
                        <a:lnSpc>
                          <a:spcPct val="100000"/>
                        </a:lnSpc>
                      </a:pPr>
                      <a:r>
                        <a:rPr sz="1200" spc="-10" dirty="0">
                          <a:latin typeface="Century Gothic" panose="020B0502020202020204" pitchFamily="34" charset="0"/>
                          <a:cs typeface="Verdana"/>
                        </a:rPr>
                        <a:t>Grade</a:t>
                      </a:r>
                      <a:r>
                        <a:rPr sz="1200" spc="-20" dirty="0">
                          <a:latin typeface="Century Gothic" panose="020B0502020202020204" pitchFamily="34" charset="0"/>
                          <a:cs typeface="Verdana"/>
                        </a:rPr>
                        <a:t> </a:t>
                      </a:r>
                      <a:r>
                        <a:rPr sz="1200" dirty="0">
                          <a:latin typeface="Century Gothic" panose="020B0502020202020204" pitchFamily="34" charset="0"/>
                          <a:cs typeface="Verdana"/>
                        </a:rPr>
                        <a:t>4</a:t>
                      </a:r>
                      <a:r>
                        <a:rPr sz="1200" spc="-20" dirty="0">
                          <a:latin typeface="Century Gothic" panose="020B0502020202020204" pitchFamily="34" charset="0"/>
                          <a:cs typeface="Verdana"/>
                        </a:rPr>
                        <a:t> </a:t>
                      </a:r>
                      <a:r>
                        <a:rPr sz="1200" spc="-5" dirty="0">
                          <a:latin typeface="Century Gothic" panose="020B0502020202020204" pitchFamily="34" charset="0"/>
                          <a:cs typeface="Verdana"/>
                        </a:rPr>
                        <a:t>in</a:t>
                      </a:r>
                      <a:r>
                        <a:rPr sz="1200" spc="-20" dirty="0">
                          <a:latin typeface="Century Gothic" panose="020B0502020202020204" pitchFamily="34" charset="0"/>
                          <a:cs typeface="Verdana"/>
                        </a:rPr>
                        <a:t> </a:t>
                      </a:r>
                      <a:r>
                        <a:rPr sz="1200" spc="-5" dirty="0">
                          <a:latin typeface="Century Gothic" panose="020B0502020202020204" pitchFamily="34" charset="0"/>
                          <a:cs typeface="Verdana"/>
                        </a:rPr>
                        <a:t>English</a:t>
                      </a:r>
                      <a:endParaRPr sz="1200" dirty="0">
                        <a:latin typeface="Century Gothic" panose="020B0502020202020204" pitchFamily="34" charset="0"/>
                        <a:cs typeface="Verdana"/>
                      </a:endParaRPr>
                    </a:p>
                    <a:p>
                      <a:pPr marL="1905" algn="ctr">
                        <a:lnSpc>
                          <a:spcPct val="100000"/>
                        </a:lnSpc>
                      </a:pPr>
                      <a:r>
                        <a:rPr sz="1200" b="0" dirty="0">
                          <a:latin typeface="Century Gothic" panose="020B0502020202020204" pitchFamily="34" charset="0"/>
                          <a:cs typeface="Verdana"/>
                        </a:rPr>
                        <a:t>and</a:t>
                      </a:r>
                      <a:r>
                        <a:rPr sz="1200" b="0" spc="-50" dirty="0">
                          <a:latin typeface="Century Gothic" panose="020B0502020202020204" pitchFamily="34" charset="0"/>
                          <a:cs typeface="Verdana"/>
                        </a:rPr>
                        <a:t> </a:t>
                      </a:r>
                      <a:r>
                        <a:rPr sz="1200" b="0" dirty="0">
                          <a:latin typeface="Century Gothic" panose="020B0502020202020204" pitchFamily="34" charset="0"/>
                          <a:cs typeface="Verdana"/>
                        </a:rPr>
                        <a:t>Maths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AE4D5"/>
                    </a:solidFill>
                  </a:tcPr>
                </a:tc>
                <a:tc>
                  <a:txBody>
                    <a:bodyPr/>
                    <a:lstStyle/>
                    <a:p>
                      <a:pPr>
                        <a:lnSpc>
                          <a:spcPct val="100000"/>
                        </a:lnSpc>
                      </a:pPr>
                      <a:endParaRPr lang="en-GB" sz="1200" dirty="0">
                        <a:latin typeface="Century Gothic" panose="020B0502020202020204" pitchFamily="34" charset="0"/>
                        <a:cs typeface="Times New Roman"/>
                      </a:endParaRPr>
                    </a:p>
                    <a:p>
                      <a:pPr marL="285750" indent="-285750">
                        <a:lnSpc>
                          <a:spcPct val="100000"/>
                        </a:lnSpc>
                        <a:buFont typeface="Wingdings" panose="05000000000000000000" pitchFamily="2" charset="2"/>
                        <a:buChar char="ü"/>
                      </a:pPr>
                      <a:endParaRPr lang="en-GB" sz="1200" dirty="0">
                        <a:latin typeface="Century Gothic" panose="020B0502020202020204" pitchFamily="34" charset="0"/>
                        <a:cs typeface="Times New Roman"/>
                      </a:endParaRPr>
                    </a:p>
                    <a:p>
                      <a:pPr marL="285750" indent="-285750">
                        <a:lnSpc>
                          <a:spcPct val="100000"/>
                        </a:lnSpc>
                        <a:buFont typeface="Wingdings" panose="05000000000000000000" pitchFamily="2" charset="2"/>
                        <a:buChar char="ü"/>
                      </a:pPr>
                      <a:endParaRPr lang="en-GB" sz="1200" dirty="0">
                        <a:latin typeface="Century Gothic" panose="020B0502020202020204" pitchFamily="34" charset="0"/>
                        <a:cs typeface="Times New Roman"/>
                      </a:endParaRPr>
                    </a:p>
                    <a:p>
                      <a:pPr marL="285750" indent="-285750">
                        <a:lnSpc>
                          <a:spcPct val="100000"/>
                        </a:lnSpc>
                        <a:buFont typeface="Wingdings" panose="05000000000000000000" pitchFamily="2" charset="2"/>
                        <a:buChar char="ü"/>
                      </a:pPr>
                      <a:r>
                        <a:rPr lang="en-GB" sz="1200" dirty="0">
                          <a:latin typeface="Century Gothic" panose="020B0502020202020204" pitchFamily="34" charset="0"/>
                          <a:cs typeface="Times New Roman"/>
                        </a:rPr>
                        <a:t>5 GCSE’s Grade 4 or Above Preferred</a:t>
                      </a:r>
                      <a:endParaRPr sz="1200" dirty="0">
                        <a:latin typeface="Century Gothic" panose="020B0502020202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AE4D5"/>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9770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374331-DA69-CCA3-F5F4-5B05BC74F824}"/>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Box 5">
            <a:extLst>
              <a:ext uri="{FF2B5EF4-FFF2-40B4-BE49-F238E27FC236}">
                <a16:creationId xmlns:a16="http://schemas.microsoft.com/office/drawing/2014/main" id="{715FACA9-906E-4FEC-A4B5-91C45D807E6B}"/>
              </a:ext>
            </a:extLst>
          </p:cNvPr>
          <p:cNvSpPr txBox="1"/>
          <p:nvPr/>
        </p:nvSpPr>
        <p:spPr>
          <a:xfrm>
            <a:off x="36928" y="707282"/>
            <a:ext cx="9107072" cy="553998"/>
          </a:xfrm>
          <a:prstGeom prst="rect">
            <a:avLst/>
          </a:prstGeom>
          <a:solidFill>
            <a:schemeClr val="accent1"/>
          </a:solidFill>
        </p:spPr>
        <p:txBody>
          <a:bodyPr wrap="square" rtlCol="0">
            <a:spAutoFit/>
          </a:bodyPr>
          <a:lstStyle/>
          <a:p>
            <a:pPr marL="9525" marR="10953">
              <a:spcBef>
                <a:spcPts val="75"/>
              </a:spcBef>
            </a:pPr>
            <a:r>
              <a:rPr lang="en-GB" sz="1500" spc="-4" dirty="0">
                <a:solidFill>
                  <a:schemeClr val="bg1"/>
                </a:solidFill>
                <a:latin typeface="Century Gothic" panose="020B0502020202020204" pitchFamily="34" charset="0"/>
                <a:cs typeface="Verdana"/>
              </a:rPr>
              <a:t>Our</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aim</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is</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to</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ensure</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that</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you</a:t>
            </a:r>
            <a:r>
              <a:rPr lang="en-GB" sz="1500" spc="8" dirty="0">
                <a:solidFill>
                  <a:schemeClr val="bg1"/>
                </a:solidFill>
                <a:latin typeface="Century Gothic" panose="020B0502020202020204" pitchFamily="34" charset="0"/>
                <a:cs typeface="Verdana"/>
              </a:rPr>
              <a:t> </a:t>
            </a:r>
            <a:r>
              <a:rPr lang="en-GB" sz="1500" dirty="0">
                <a:solidFill>
                  <a:schemeClr val="bg1"/>
                </a:solidFill>
                <a:latin typeface="Century Gothic" panose="020B0502020202020204" pitchFamily="34" charset="0"/>
                <a:cs typeface="Verdana"/>
              </a:rPr>
              <a:t>are</a:t>
            </a:r>
            <a:r>
              <a:rPr lang="en-GB" sz="1500" spc="4" dirty="0">
                <a:solidFill>
                  <a:schemeClr val="bg1"/>
                </a:solidFill>
                <a:latin typeface="Century Gothic" panose="020B0502020202020204" pitchFamily="34" charset="0"/>
                <a:cs typeface="Verdana"/>
              </a:rPr>
              <a:t> </a:t>
            </a:r>
            <a:r>
              <a:rPr lang="en-GB" sz="1500" dirty="0">
                <a:solidFill>
                  <a:schemeClr val="bg1"/>
                </a:solidFill>
                <a:latin typeface="Century Gothic" panose="020B0502020202020204" pitchFamily="34" charset="0"/>
                <a:cs typeface="Verdana"/>
              </a:rPr>
              <a:t>on a</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study</a:t>
            </a:r>
            <a:r>
              <a:rPr lang="en-GB" sz="1500" spc="23"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programme</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that</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best</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supports</a:t>
            </a:r>
            <a:r>
              <a:rPr lang="en-GB" sz="1500" spc="15"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your</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future</a:t>
            </a:r>
            <a:r>
              <a:rPr lang="en-GB" sz="1500" spc="15" dirty="0">
                <a:solidFill>
                  <a:schemeClr val="bg1"/>
                </a:solidFill>
                <a:latin typeface="Century Gothic" panose="020B0502020202020204" pitchFamily="34" charset="0"/>
                <a:cs typeface="Verdana"/>
              </a:rPr>
              <a:t> </a:t>
            </a:r>
            <a:r>
              <a:rPr lang="en-GB" sz="1500" dirty="0">
                <a:solidFill>
                  <a:schemeClr val="bg1"/>
                </a:solidFill>
                <a:latin typeface="Century Gothic" panose="020B0502020202020204" pitchFamily="34" charset="0"/>
                <a:cs typeface="Verdana"/>
              </a:rPr>
              <a:t>career</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goals</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and</a:t>
            </a:r>
            <a:r>
              <a:rPr lang="en-GB" sz="1500" spc="15"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learning</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aims to ensure</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the </a:t>
            </a:r>
            <a:r>
              <a:rPr lang="en-GB" sz="1500"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greatest</a:t>
            </a:r>
            <a:r>
              <a:rPr lang="en-GB" sz="1500"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success</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in</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your</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Sixth</a:t>
            </a:r>
            <a:r>
              <a:rPr lang="en-GB" sz="1500" spc="23" dirty="0">
                <a:solidFill>
                  <a:schemeClr val="bg1"/>
                </a:solidFill>
                <a:latin typeface="Century Gothic" panose="020B0502020202020204" pitchFamily="34" charset="0"/>
                <a:cs typeface="Verdana"/>
              </a:rPr>
              <a:t> F</a:t>
            </a:r>
            <a:r>
              <a:rPr lang="en-GB" sz="1500" dirty="0">
                <a:solidFill>
                  <a:schemeClr val="bg1"/>
                </a:solidFill>
                <a:latin typeface="Century Gothic" panose="020B0502020202020204" pitchFamily="34" charset="0"/>
                <a:cs typeface="Verdana"/>
              </a:rPr>
              <a:t>orm</a:t>
            </a:r>
            <a:r>
              <a:rPr lang="en-GB" sz="1500" spc="-11" dirty="0">
                <a:solidFill>
                  <a:schemeClr val="bg1"/>
                </a:solidFill>
                <a:latin typeface="Century Gothic" panose="020B0502020202020204" pitchFamily="34" charset="0"/>
                <a:cs typeface="Verdana"/>
              </a:rPr>
              <a:t> </a:t>
            </a:r>
            <a:r>
              <a:rPr lang="en-GB" sz="1500" spc="-19" dirty="0">
                <a:solidFill>
                  <a:schemeClr val="bg1"/>
                </a:solidFill>
                <a:latin typeface="Century Gothic" panose="020B0502020202020204" pitchFamily="34" charset="0"/>
                <a:cs typeface="Verdana"/>
              </a:rPr>
              <a:t>study.</a:t>
            </a:r>
            <a:r>
              <a:rPr lang="en-GB" sz="1500" spc="23" dirty="0">
                <a:solidFill>
                  <a:schemeClr val="bg1"/>
                </a:solidFill>
                <a:latin typeface="Century Gothic" panose="020B0502020202020204" pitchFamily="34" charset="0"/>
                <a:cs typeface="Verdana"/>
              </a:rPr>
              <a:t> </a:t>
            </a:r>
          </a:p>
        </p:txBody>
      </p:sp>
      <p:sp>
        <p:nvSpPr>
          <p:cNvPr id="3" name="TextBox 2">
            <a:extLst>
              <a:ext uri="{FF2B5EF4-FFF2-40B4-BE49-F238E27FC236}">
                <a16:creationId xmlns:a16="http://schemas.microsoft.com/office/drawing/2014/main" id="{1D466206-AE8C-29CB-0869-D343F843205E}"/>
              </a:ext>
            </a:extLst>
          </p:cNvPr>
          <p:cNvSpPr txBox="1"/>
          <p:nvPr/>
        </p:nvSpPr>
        <p:spPr>
          <a:xfrm>
            <a:off x="1802049" y="99709"/>
            <a:ext cx="42753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Century Gothic"/>
              </a:rPr>
              <a:t>Sixth Form Entry Requirements</a:t>
            </a:r>
            <a:endParaRPr lang="en-GB"/>
          </a:p>
        </p:txBody>
      </p:sp>
      <p:graphicFrame>
        <p:nvGraphicFramePr>
          <p:cNvPr id="4" name="Table 3">
            <a:extLst>
              <a:ext uri="{FF2B5EF4-FFF2-40B4-BE49-F238E27FC236}">
                <a16:creationId xmlns:a16="http://schemas.microsoft.com/office/drawing/2014/main" id="{B5D70ACA-EF1D-5C13-762B-26C7483574CF}"/>
              </a:ext>
            </a:extLst>
          </p:cNvPr>
          <p:cNvGraphicFramePr>
            <a:graphicFrameLocks noGrp="1"/>
          </p:cNvGraphicFramePr>
          <p:nvPr>
            <p:extLst>
              <p:ext uri="{D42A27DB-BD31-4B8C-83A1-F6EECF244321}">
                <p14:modId xmlns:p14="http://schemas.microsoft.com/office/powerpoint/2010/main" val="1223847713"/>
              </p:ext>
            </p:extLst>
          </p:nvPr>
        </p:nvGraphicFramePr>
        <p:xfrm>
          <a:off x="21265" y="1278340"/>
          <a:ext cx="9101470" cy="5562600"/>
        </p:xfrm>
        <a:graphic>
          <a:graphicData uri="http://schemas.openxmlformats.org/drawingml/2006/table">
            <a:tbl>
              <a:tblPr firstRow="1" bandRow="1">
                <a:tableStyleId>{5940675A-B579-460E-94D1-54222C63F5DA}</a:tableStyleId>
              </a:tblPr>
              <a:tblGrid>
                <a:gridCol w="4550735">
                  <a:extLst>
                    <a:ext uri="{9D8B030D-6E8A-4147-A177-3AD203B41FA5}">
                      <a16:colId xmlns:a16="http://schemas.microsoft.com/office/drawing/2014/main" val="1345206817"/>
                    </a:ext>
                  </a:extLst>
                </a:gridCol>
                <a:gridCol w="4550735">
                  <a:extLst>
                    <a:ext uri="{9D8B030D-6E8A-4147-A177-3AD203B41FA5}">
                      <a16:colId xmlns:a16="http://schemas.microsoft.com/office/drawing/2014/main" val="1447433210"/>
                    </a:ext>
                  </a:extLst>
                </a:gridCol>
              </a:tblGrid>
              <a:tr h="264309">
                <a:tc>
                  <a:txBody>
                    <a:bodyPr/>
                    <a:lstStyle/>
                    <a:p>
                      <a:r>
                        <a:rPr lang="en-GB" sz="1400" b="1" dirty="0">
                          <a:latin typeface="Century Gothic" panose="020B0502020202020204" pitchFamily="34" charset="0"/>
                        </a:rPr>
                        <a:t>Subject </a:t>
                      </a:r>
                      <a:r>
                        <a:rPr lang="en-GB" sz="1400" b="0" dirty="0">
                          <a:latin typeface="Century Gothic" panose="020B0502020202020204" pitchFamily="34" charset="0"/>
                        </a:rPr>
                        <a:t>(All A-Levels Require a grade 4 in English)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b="1" dirty="0">
                          <a:latin typeface="Century Gothic" panose="020B0502020202020204" pitchFamily="34" charset="0"/>
                        </a:rPr>
                        <a:t>GCSE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5474443"/>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Art, Craft and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5 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84053611"/>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Biology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7 Biology, Grade 6 in 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90346093"/>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Chemistry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7 Chemistry, Grade 6 in 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82620295"/>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Computer 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6 Computer Science</a:t>
                      </a:r>
                      <a:r>
                        <a:rPr lang="en-GB" sz="900">
                          <a:latin typeface="Century Gothic" panose="020B0502020202020204" pitchFamily="34" charset="0"/>
                        </a:rPr>
                        <a:t>, Grade 6 in Maths</a:t>
                      </a:r>
                      <a:endParaRPr lang="en-GB" sz="9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814895204"/>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Core 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5 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13163270"/>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Drama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5 Drama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57395892"/>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English Literature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6 English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66128477"/>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French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6 French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39014718"/>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Geography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5 Geography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724429935"/>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5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128904663"/>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Mathematics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7 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45018335"/>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Music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5 Music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86869091"/>
                  </a:ext>
                </a:extLst>
              </a:tr>
              <a:tr h="211447">
                <a:tc>
                  <a:txBody>
                    <a:bodyPr/>
                    <a:lstStyle/>
                    <a:p>
                      <a:pPr marL="171450" lvl="0" indent="-171450">
                        <a:buFont typeface="Wingdings"/>
                        <a:buChar char="ü"/>
                      </a:pPr>
                      <a:r>
                        <a:rPr lang="en-GB" sz="900" dirty="0">
                          <a:latin typeface="Century Gothic"/>
                        </a:rPr>
                        <a:t>P.E.</a:t>
                      </a:r>
                    </a:p>
                  </a:txBody>
                  <a:tcPr>
                    <a:lnL w="12700">
                      <a:solidFill>
                        <a:schemeClr val="tx1"/>
                      </a:solidFill>
                    </a:lnL>
                    <a:lnR w="12700">
                      <a:solidFill>
                        <a:schemeClr val="tx1"/>
                      </a:solidFill>
                    </a:lnR>
                    <a:lnT w="0">
                      <a:noFill/>
                    </a:lnT>
                    <a:lnB w="0">
                      <a:noFill/>
                    </a:lnB>
                    <a:lnTlToBr w="0">
                      <a:noFill/>
                    </a:lnTlToBr>
                    <a:lnBlToTr w="0">
                      <a:noFill/>
                    </a:lnBlToTr>
                    <a:solidFill>
                      <a:schemeClr val="accent6">
                        <a:lumMod val="20000"/>
                        <a:lumOff val="80000"/>
                      </a:schemeClr>
                    </a:solidFill>
                  </a:tcPr>
                </a:tc>
                <a:tc>
                  <a:txBody>
                    <a:bodyPr/>
                    <a:lstStyle/>
                    <a:p>
                      <a:pPr marL="171450" lvl="0" indent="-171450">
                        <a:buFont typeface="Wingdings"/>
                        <a:buChar char="ü"/>
                      </a:pPr>
                      <a:r>
                        <a:rPr lang="en-GB" sz="900" dirty="0">
                          <a:latin typeface="Century Gothic"/>
                        </a:rPr>
                        <a:t>Grade 5 P.E. and a Sport Taken</a:t>
                      </a:r>
                    </a:p>
                  </a:txBody>
                  <a:tcPr>
                    <a:lnL w="12700">
                      <a:solidFill>
                        <a:schemeClr val="tx1"/>
                      </a:solidFill>
                    </a:lnL>
                    <a:lnR w="12700">
                      <a:solidFill>
                        <a:schemeClr val="tx1"/>
                      </a:solidFill>
                    </a:lnR>
                    <a:lnT w="0">
                      <a:noFill/>
                    </a:lnT>
                    <a:lnB w="0">
                      <a:noFill/>
                    </a:lnB>
                    <a:lnTlToBr w="0">
                      <a:noFill/>
                    </a:lnTlToBr>
                    <a:lnBlToTr w="0">
                      <a:noFill/>
                    </a:lnBlToTr>
                    <a:solidFill>
                      <a:schemeClr val="accent6">
                        <a:lumMod val="20000"/>
                        <a:lumOff val="80000"/>
                      </a:schemeClr>
                    </a:solidFill>
                  </a:tcPr>
                </a:tc>
                <a:extLst>
                  <a:ext uri="{0D108BD9-81ED-4DB2-BD59-A6C34878D82A}">
                    <a16:rowId xmlns:a16="http://schemas.microsoft.com/office/drawing/2014/main" val="367092131"/>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Philosophy and Ethics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5 R.E. and Grade 6 English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53888491"/>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Physics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a:rPr>
                        <a:t>Grade 7 Physics, Grade 6 in Maths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92176247"/>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Product Design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a:rPr>
                        <a:t>Grade 5 Technology &amp; Design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64237634"/>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Spanish</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a:rPr>
                        <a:t>Grade 6 Spanish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18362481"/>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Business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5 English and 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20934376"/>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Criminology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5 English and 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38701162"/>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5 English and 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46899466"/>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Media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4 English and 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42404490"/>
                  </a:ext>
                </a:extLst>
              </a:tr>
              <a:tr h="211447">
                <a:tc>
                  <a:txBody>
                    <a:bodyPr/>
                    <a:lstStyle/>
                    <a:p>
                      <a:pPr marL="171450" indent="-171450">
                        <a:buFont typeface="Wingdings" panose="05000000000000000000" pitchFamily="2" charset="2"/>
                        <a:buChar char="ü"/>
                      </a:pPr>
                      <a:r>
                        <a:rPr lang="en-GB" sz="900" dirty="0">
                          <a:latin typeface="Century Gothic" panose="020B0502020202020204" pitchFamily="34" charset="0"/>
                        </a:rPr>
                        <a:t>Psychology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6 English and 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31786823"/>
                  </a:ext>
                </a:extLst>
              </a:tr>
              <a:tr h="124419">
                <a:tc>
                  <a:txBody>
                    <a:bodyPr/>
                    <a:lstStyle/>
                    <a:p>
                      <a:pPr marL="171450" indent="-171450">
                        <a:buFont typeface="Wingdings" panose="05000000000000000000" pitchFamily="2" charset="2"/>
                        <a:buChar char="ü"/>
                      </a:pPr>
                      <a:r>
                        <a:rPr lang="en-GB" sz="900" dirty="0">
                          <a:latin typeface="Century Gothic" panose="020B0502020202020204" pitchFamily="34" charset="0"/>
                        </a:rPr>
                        <a:t>Sociology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buFont typeface="Wingdings" panose="05000000000000000000" pitchFamily="2" charset="2"/>
                        <a:buChar char="ü"/>
                      </a:pPr>
                      <a:r>
                        <a:rPr lang="en-GB" sz="900" dirty="0">
                          <a:latin typeface="Century Gothic" panose="020B0502020202020204" pitchFamily="34" charset="0"/>
                        </a:rPr>
                        <a:t>Grade 4 English and 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82285693"/>
                  </a:ext>
                </a:extLst>
              </a:tr>
            </a:tbl>
          </a:graphicData>
        </a:graphic>
      </p:graphicFrame>
    </p:spTree>
    <p:extLst>
      <p:ext uri="{BB962C8B-B14F-4D97-AF65-F5344CB8AC3E}">
        <p14:creationId xmlns:p14="http://schemas.microsoft.com/office/powerpoint/2010/main" val="1348272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189E03-AD4C-F307-AD5F-9D45F70F01DF}"/>
              </a:ext>
            </a:extLst>
          </p:cNvPr>
          <p:cNvSpPr txBox="1"/>
          <p:nvPr/>
        </p:nvSpPr>
        <p:spPr>
          <a:xfrm>
            <a:off x="1592082" y="169930"/>
            <a:ext cx="5996763" cy="369332"/>
          </a:xfrm>
          <a:prstGeom prst="rect">
            <a:avLst/>
          </a:prstGeom>
          <a:noFill/>
        </p:spPr>
        <p:txBody>
          <a:bodyPr wrap="square" rtlCol="0">
            <a:spAutoFit/>
          </a:bodyPr>
          <a:lstStyle/>
          <a:p>
            <a:r>
              <a:rPr lang="en-GB" b="1" u="sng" dirty="0">
                <a:latin typeface="Century Gothic" panose="020B0502020202020204" pitchFamily="34" charset="0"/>
              </a:rPr>
              <a:t>Applying to St Michael’s Sixth From</a:t>
            </a:r>
          </a:p>
        </p:txBody>
      </p:sp>
      <p:sp>
        <p:nvSpPr>
          <p:cNvPr id="5" name="TextBox 4">
            <a:extLst>
              <a:ext uri="{FF2B5EF4-FFF2-40B4-BE49-F238E27FC236}">
                <a16:creationId xmlns:a16="http://schemas.microsoft.com/office/drawing/2014/main" id="{4FE3BB09-D363-8F60-2EA0-71C7B40E61F3}"/>
              </a:ext>
            </a:extLst>
          </p:cNvPr>
          <p:cNvSpPr txBox="1"/>
          <p:nvPr/>
        </p:nvSpPr>
        <p:spPr>
          <a:xfrm>
            <a:off x="18464" y="668967"/>
            <a:ext cx="9107072" cy="960904"/>
          </a:xfrm>
          <a:prstGeom prst="rect">
            <a:avLst/>
          </a:prstGeom>
          <a:solidFill>
            <a:schemeClr val="accent1"/>
          </a:solidFill>
        </p:spPr>
        <p:txBody>
          <a:bodyPr wrap="square" rtlCol="0">
            <a:spAutoFit/>
          </a:bodyPr>
          <a:lstStyle/>
          <a:p>
            <a:pPr>
              <a:lnSpc>
                <a:spcPct val="119000"/>
              </a:lnSpc>
              <a:spcAft>
                <a:spcPts val="450"/>
              </a:spcAft>
            </a:pPr>
            <a:r>
              <a:rPr lang="en-GB" sz="1500" kern="1400" dirty="0">
                <a:solidFill>
                  <a:schemeClr val="bg1"/>
                </a:solidFill>
                <a:latin typeface="Century Gothic" panose="020B0502020202020204" pitchFamily="34" charset="0"/>
              </a:rPr>
              <a:t>“I am proud to be the head of such a vibrant and diverse Sixth Form Community.  We are a Sixth Form of high and unwavering standards of teaching, conduct and spiritual growth” </a:t>
            </a:r>
          </a:p>
          <a:p>
            <a:pPr>
              <a:lnSpc>
                <a:spcPct val="119000"/>
              </a:lnSpc>
              <a:spcAft>
                <a:spcPts val="450"/>
              </a:spcAft>
            </a:pPr>
            <a:r>
              <a:rPr lang="en-GB" sz="1500" kern="1400" dirty="0">
                <a:solidFill>
                  <a:schemeClr val="bg1"/>
                </a:solidFill>
                <a:latin typeface="Century Gothic" panose="020B0502020202020204" pitchFamily="34" charset="0"/>
              </a:rPr>
              <a:t>(Mr Treanor, Head of Sixth Form)</a:t>
            </a:r>
            <a:endParaRPr lang="en-GB" sz="1500" kern="1400" dirty="0">
              <a:solidFill>
                <a:schemeClr val="bg1"/>
              </a:solidFill>
              <a:latin typeface="Calibri" panose="020F0502020204030204" pitchFamily="34" charset="0"/>
            </a:endParaRPr>
          </a:p>
        </p:txBody>
      </p:sp>
      <p:sp>
        <p:nvSpPr>
          <p:cNvPr id="9" name="Rectangle 8">
            <a:extLst>
              <a:ext uri="{FF2B5EF4-FFF2-40B4-BE49-F238E27FC236}">
                <a16:creationId xmlns:a16="http://schemas.microsoft.com/office/drawing/2014/main" id="{A8374331-DA69-CCA3-F5F4-5B05BC74F824}"/>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extBox 2">
            <a:extLst>
              <a:ext uri="{FF2B5EF4-FFF2-40B4-BE49-F238E27FC236}">
                <a16:creationId xmlns:a16="http://schemas.microsoft.com/office/drawing/2014/main" id="{04DA86CD-2AA5-722F-F00B-1118DF66A95F}"/>
              </a:ext>
            </a:extLst>
          </p:cNvPr>
          <p:cNvSpPr txBox="1"/>
          <p:nvPr/>
        </p:nvSpPr>
        <p:spPr>
          <a:xfrm>
            <a:off x="113693" y="1840898"/>
            <a:ext cx="8929945" cy="800091"/>
          </a:xfrm>
          <a:prstGeom prst="rect">
            <a:avLst/>
          </a:prstGeom>
          <a:noFill/>
        </p:spPr>
        <p:txBody>
          <a:bodyPr wrap="square">
            <a:spAutoFit/>
          </a:bodyPr>
          <a:lstStyle/>
          <a:p>
            <a:pPr>
              <a:lnSpc>
                <a:spcPct val="119000"/>
              </a:lnSpc>
              <a:spcAft>
                <a:spcPts val="450"/>
              </a:spcAft>
            </a:pPr>
            <a:r>
              <a:rPr lang="en-GB" sz="1200" kern="1400" dirty="0">
                <a:solidFill>
                  <a:srgbClr val="000000"/>
                </a:solidFill>
                <a:latin typeface="Century Gothic" panose="020B0502020202020204" pitchFamily="34" charset="0"/>
              </a:rPr>
              <a:t>Thank you for your interest in St Michael’s Catholic School.  We are delighted that you are considering a place with us.</a:t>
            </a:r>
            <a:endParaRPr lang="en-GB" sz="1200" kern="1400" dirty="0">
              <a:solidFill>
                <a:srgbClr val="000000"/>
              </a:solidFill>
              <a:latin typeface="Calibri" panose="020F0502020204030204" pitchFamily="34" charset="0"/>
            </a:endParaRPr>
          </a:p>
          <a:p>
            <a:pPr>
              <a:lnSpc>
                <a:spcPct val="119000"/>
              </a:lnSpc>
              <a:spcAft>
                <a:spcPts val="450"/>
              </a:spcAft>
            </a:pPr>
            <a:r>
              <a:rPr lang="en-GB" sz="1200" kern="1400" dirty="0">
                <a:solidFill>
                  <a:srgbClr val="000000"/>
                </a:solidFill>
                <a:latin typeface="Century Gothic" panose="020B0502020202020204" pitchFamily="34" charset="0"/>
              </a:rPr>
              <a:t>Sixth Form admissions are open for September 2024 to current members of our community and to applicants from other schools. </a:t>
            </a:r>
            <a:r>
              <a:rPr lang="en-GB" sz="1200" kern="1400" dirty="0">
                <a:solidFill>
                  <a:srgbClr val="000000"/>
                </a:solidFill>
                <a:latin typeface="Calibri" panose="020F0502020204030204" pitchFamily="34" charset="0"/>
              </a:rPr>
              <a:t> </a:t>
            </a:r>
          </a:p>
        </p:txBody>
      </p:sp>
      <p:sp>
        <p:nvSpPr>
          <p:cNvPr id="6" name="TextBox 5">
            <a:extLst>
              <a:ext uri="{FF2B5EF4-FFF2-40B4-BE49-F238E27FC236}">
                <a16:creationId xmlns:a16="http://schemas.microsoft.com/office/drawing/2014/main" id="{B716BB72-1B76-321A-298D-6468159072E0}"/>
              </a:ext>
            </a:extLst>
          </p:cNvPr>
          <p:cNvSpPr txBox="1"/>
          <p:nvPr/>
        </p:nvSpPr>
        <p:spPr>
          <a:xfrm>
            <a:off x="113693" y="2809964"/>
            <a:ext cx="5349240" cy="338554"/>
          </a:xfrm>
          <a:prstGeom prst="rect">
            <a:avLst/>
          </a:prstGeom>
          <a:noFill/>
        </p:spPr>
        <p:txBody>
          <a:bodyPr wrap="square" rtlCol="0">
            <a:spAutoFit/>
          </a:bodyPr>
          <a:lstStyle/>
          <a:p>
            <a:r>
              <a:rPr lang="en-GB" sz="1600" dirty="0">
                <a:latin typeface="Century Gothic" panose="020B0502020202020204" pitchFamily="34" charset="0"/>
              </a:rPr>
              <a:t>Next Steps</a:t>
            </a:r>
          </a:p>
        </p:txBody>
      </p:sp>
      <p:sp>
        <p:nvSpPr>
          <p:cNvPr id="7" name="AutoShape 2">
            <a:extLst>
              <a:ext uri="{FF2B5EF4-FFF2-40B4-BE49-F238E27FC236}">
                <a16:creationId xmlns:a16="http://schemas.microsoft.com/office/drawing/2014/main" id="{2482CC83-87D0-4ACD-FD59-BFF35EB51A6F}"/>
              </a:ext>
            </a:extLst>
          </p:cNvPr>
          <p:cNvSpPr>
            <a:spLocks noChangeArrowheads="1"/>
          </p:cNvSpPr>
          <p:nvPr/>
        </p:nvSpPr>
        <p:spPr bwMode="auto">
          <a:xfrm>
            <a:off x="432180" y="3488387"/>
            <a:ext cx="2391469" cy="1521429"/>
          </a:xfrm>
          <a:prstGeom prst="homePlate">
            <a:avLst>
              <a:gd name="adj" fmla="val 31086"/>
            </a:avLst>
          </a:prstGeom>
          <a:solidFill>
            <a:schemeClr val="accent1"/>
          </a:solidFill>
          <a:ln w="3175" algn="ctr">
            <a:solidFill>
              <a:srgbClr val="000000"/>
            </a:solidFill>
            <a:miter lim="800000"/>
            <a:headEnd/>
            <a:tailEnd/>
          </a:ln>
          <a:effectLst/>
        </p:spPr>
        <p:txBody>
          <a:bodyPr vert="horz" wrap="square" lIns="27432" tIns="27432" rIns="27432" bIns="27432" numCol="1" anchor="t" anchorCtr="0" compatLnSpc="1">
            <a:prstTxWarp prst="textNoShape">
              <a:avLst/>
            </a:prstTxWarp>
          </a:bodyPr>
          <a:lstStyle/>
          <a:p>
            <a:endParaRPr lang="en-GB" sz="1350"/>
          </a:p>
        </p:txBody>
      </p:sp>
      <p:sp>
        <p:nvSpPr>
          <p:cNvPr id="8" name="AutoShape 3">
            <a:extLst>
              <a:ext uri="{FF2B5EF4-FFF2-40B4-BE49-F238E27FC236}">
                <a16:creationId xmlns:a16="http://schemas.microsoft.com/office/drawing/2014/main" id="{813CD01E-1F61-D953-1ED4-A7EF513E7BE5}"/>
              </a:ext>
            </a:extLst>
          </p:cNvPr>
          <p:cNvSpPr>
            <a:spLocks noChangeArrowheads="1"/>
          </p:cNvSpPr>
          <p:nvPr/>
        </p:nvSpPr>
        <p:spPr bwMode="auto">
          <a:xfrm>
            <a:off x="3454315" y="3491957"/>
            <a:ext cx="2391470" cy="1521429"/>
          </a:xfrm>
          <a:prstGeom prst="homePlate">
            <a:avLst>
              <a:gd name="adj" fmla="val 31086"/>
            </a:avLst>
          </a:prstGeom>
          <a:solidFill>
            <a:schemeClr val="accent1"/>
          </a:solidFill>
          <a:ln w="3175" algn="ctr">
            <a:solidFill>
              <a:srgbClr val="000000"/>
            </a:solidFill>
            <a:miter lim="800000"/>
            <a:headEnd/>
            <a:tailEnd/>
          </a:ln>
          <a:effectLst/>
        </p:spPr>
        <p:txBody>
          <a:bodyPr vert="horz" wrap="square" lIns="27432" tIns="27432" rIns="27432" bIns="27432" numCol="1" anchor="t" anchorCtr="0" compatLnSpc="1">
            <a:prstTxWarp prst="textNoShape">
              <a:avLst/>
            </a:prstTxWarp>
          </a:bodyPr>
          <a:lstStyle/>
          <a:p>
            <a:endParaRPr lang="en-GB" sz="1350"/>
          </a:p>
        </p:txBody>
      </p:sp>
      <p:sp>
        <p:nvSpPr>
          <p:cNvPr id="10" name="AutoShape 4">
            <a:extLst>
              <a:ext uri="{FF2B5EF4-FFF2-40B4-BE49-F238E27FC236}">
                <a16:creationId xmlns:a16="http://schemas.microsoft.com/office/drawing/2014/main" id="{F40761E3-7ECC-FD15-C330-D9299D69757C}"/>
              </a:ext>
            </a:extLst>
          </p:cNvPr>
          <p:cNvSpPr>
            <a:spLocks noChangeArrowheads="1"/>
          </p:cNvSpPr>
          <p:nvPr/>
        </p:nvSpPr>
        <p:spPr bwMode="auto">
          <a:xfrm>
            <a:off x="6320351" y="3489640"/>
            <a:ext cx="2391470" cy="1521429"/>
          </a:xfrm>
          <a:prstGeom prst="homePlate">
            <a:avLst>
              <a:gd name="adj" fmla="val 31086"/>
            </a:avLst>
          </a:prstGeom>
          <a:solidFill>
            <a:schemeClr val="accent1"/>
          </a:solidFill>
          <a:ln w="3175" algn="ctr">
            <a:solidFill>
              <a:srgbClr val="000000"/>
            </a:solidFill>
            <a:miter lim="800000"/>
            <a:headEnd/>
            <a:tailEnd/>
          </a:ln>
          <a:effectLst/>
        </p:spPr>
        <p:txBody>
          <a:bodyPr vert="horz" wrap="square" lIns="27432" tIns="27432" rIns="27432" bIns="27432" numCol="1" anchor="t" anchorCtr="0" compatLnSpc="1">
            <a:prstTxWarp prst="textNoShape">
              <a:avLst/>
            </a:prstTxWarp>
          </a:bodyPr>
          <a:lstStyle/>
          <a:p>
            <a:endParaRPr lang="en-GB" sz="1350"/>
          </a:p>
        </p:txBody>
      </p:sp>
      <p:sp>
        <p:nvSpPr>
          <p:cNvPr id="11" name="Text Box 5">
            <a:extLst>
              <a:ext uri="{FF2B5EF4-FFF2-40B4-BE49-F238E27FC236}">
                <a16:creationId xmlns:a16="http://schemas.microsoft.com/office/drawing/2014/main" id="{6F4311EE-6A11-B10F-EDAC-4B6303283C7E}"/>
              </a:ext>
            </a:extLst>
          </p:cNvPr>
          <p:cNvSpPr txBox="1">
            <a:spLocks noChangeArrowheads="1"/>
          </p:cNvSpPr>
          <p:nvPr/>
        </p:nvSpPr>
        <p:spPr bwMode="auto">
          <a:xfrm>
            <a:off x="599634" y="3555507"/>
            <a:ext cx="1841110" cy="7262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n-GB" altLang="en-US" sz="1500" dirty="0">
                <a:solidFill>
                  <a:srgbClr val="FFFFFF"/>
                </a:solidFill>
                <a:latin typeface="Century Gothic" panose="020B0502020202020204" pitchFamily="34" charset="0"/>
              </a:rPr>
              <a:t>Complete an application form before the deadline on 19</a:t>
            </a:r>
            <a:r>
              <a:rPr lang="en-GB" altLang="en-US" sz="1500" baseline="30000" dirty="0">
                <a:solidFill>
                  <a:srgbClr val="FFFFFF"/>
                </a:solidFill>
                <a:latin typeface="Century Gothic" panose="020B0502020202020204" pitchFamily="34" charset="0"/>
              </a:rPr>
              <a:t>th</a:t>
            </a:r>
            <a:r>
              <a:rPr lang="en-GB" altLang="en-US" sz="1500" dirty="0">
                <a:solidFill>
                  <a:srgbClr val="FFFFFF"/>
                </a:solidFill>
                <a:latin typeface="Century Gothic" panose="020B0502020202020204" pitchFamily="34" charset="0"/>
              </a:rPr>
              <a:t> January 2024</a:t>
            </a:r>
            <a:endParaRPr lang="en-US" altLang="en-US" sz="3300" dirty="0">
              <a:latin typeface="Arial" panose="020B0604020202020204" pitchFamily="34" charset="0"/>
            </a:endParaRPr>
          </a:p>
        </p:txBody>
      </p:sp>
      <p:sp>
        <p:nvSpPr>
          <p:cNvPr id="12" name="Text Box 6">
            <a:extLst>
              <a:ext uri="{FF2B5EF4-FFF2-40B4-BE49-F238E27FC236}">
                <a16:creationId xmlns:a16="http://schemas.microsoft.com/office/drawing/2014/main" id="{DC98BB6B-265D-8E3E-43A1-E1066E7580DA}"/>
              </a:ext>
            </a:extLst>
          </p:cNvPr>
          <p:cNvSpPr txBox="1">
            <a:spLocks noChangeArrowheads="1"/>
          </p:cNvSpPr>
          <p:nvPr/>
        </p:nvSpPr>
        <p:spPr bwMode="auto">
          <a:xfrm>
            <a:off x="3546339" y="3526228"/>
            <a:ext cx="2017579" cy="9239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n-GB" altLang="en-US" sz="1500" dirty="0">
                <a:solidFill>
                  <a:srgbClr val="FFFFFF"/>
                </a:solidFill>
                <a:latin typeface="Century Gothic" panose="020B0502020202020204" pitchFamily="34" charset="0"/>
              </a:rPr>
              <a:t>We will contact you to arrange an interview, at this point you can discuss the courses you have chosen</a:t>
            </a:r>
            <a:endParaRPr lang="en-US" altLang="en-US" sz="3300" dirty="0">
              <a:latin typeface="Arial" panose="020B0604020202020204" pitchFamily="34" charset="0"/>
            </a:endParaRPr>
          </a:p>
        </p:txBody>
      </p:sp>
      <p:sp>
        <p:nvSpPr>
          <p:cNvPr id="13" name="Text Box 7">
            <a:extLst>
              <a:ext uri="{FF2B5EF4-FFF2-40B4-BE49-F238E27FC236}">
                <a16:creationId xmlns:a16="http://schemas.microsoft.com/office/drawing/2014/main" id="{404D8293-35DC-1C5F-908B-A69236889098}"/>
              </a:ext>
            </a:extLst>
          </p:cNvPr>
          <p:cNvSpPr txBox="1">
            <a:spLocks noChangeArrowheads="1"/>
          </p:cNvSpPr>
          <p:nvPr/>
        </p:nvSpPr>
        <p:spPr bwMode="auto">
          <a:xfrm>
            <a:off x="6432966" y="3555507"/>
            <a:ext cx="2017579" cy="9394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n-GB" altLang="en-US" sz="1350" dirty="0">
                <a:solidFill>
                  <a:srgbClr val="FFFFFF"/>
                </a:solidFill>
                <a:latin typeface="Century Gothic" panose="020B0502020202020204" pitchFamily="34" charset="0"/>
              </a:rPr>
              <a:t>If you are successful, you will be given a conditional offer which you can accept once you receive your GCSEs.</a:t>
            </a:r>
            <a:endParaRPr lang="en-US" altLang="en-US" sz="3000" dirty="0">
              <a:latin typeface="Arial" panose="020B0604020202020204" pitchFamily="34" charset="0"/>
            </a:endParaRPr>
          </a:p>
        </p:txBody>
      </p:sp>
      <p:sp>
        <p:nvSpPr>
          <p:cNvPr id="14" name="Text Box 8">
            <a:extLst>
              <a:ext uri="{FF2B5EF4-FFF2-40B4-BE49-F238E27FC236}">
                <a16:creationId xmlns:a16="http://schemas.microsoft.com/office/drawing/2014/main" id="{9F120FB0-0B69-FED3-06D2-D213C1731C68}"/>
              </a:ext>
            </a:extLst>
          </p:cNvPr>
          <p:cNvSpPr txBox="1">
            <a:spLocks noChangeArrowheads="1"/>
          </p:cNvSpPr>
          <p:nvPr/>
        </p:nvSpPr>
        <p:spPr bwMode="auto">
          <a:xfrm>
            <a:off x="599634" y="5349685"/>
            <a:ext cx="7981657" cy="7453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n-GB" altLang="en-US" sz="1200" dirty="0">
                <a:solidFill>
                  <a:srgbClr val="000000"/>
                </a:solidFill>
                <a:latin typeface="Century Gothic" panose="020B0502020202020204" pitchFamily="34" charset="0"/>
              </a:rPr>
              <a:t>We will use the email addresses provided on the application form to communicate with external applicants.</a:t>
            </a:r>
          </a:p>
          <a:p>
            <a:pPr defTabSz="685800" eaLnBrk="0" fontAlgn="base" hangingPunct="0">
              <a:spcBef>
                <a:spcPct val="0"/>
              </a:spcBef>
              <a:spcAft>
                <a:spcPct val="0"/>
              </a:spcAft>
            </a:pPr>
            <a:r>
              <a:rPr lang="en-GB" altLang="en-US" sz="1200" dirty="0">
                <a:solidFill>
                  <a:srgbClr val="000000"/>
                </a:solidFill>
                <a:latin typeface="Century Gothic" panose="020B0502020202020204" pitchFamily="34" charset="0"/>
              </a:rPr>
              <a:t>If you have any questions let us know on sixthform@stmichaelscs.org</a:t>
            </a:r>
          </a:p>
          <a:p>
            <a:pPr defTabSz="685800" eaLnBrk="0" fontAlgn="base" hangingPunct="0">
              <a:spcBef>
                <a:spcPct val="0"/>
              </a:spcBef>
              <a:spcAft>
                <a:spcPct val="0"/>
              </a:spcAft>
            </a:pPr>
            <a:r>
              <a:rPr lang="en-GB" altLang="en-US" sz="1200" dirty="0">
                <a:solidFill>
                  <a:srgbClr val="000000"/>
                </a:solidFill>
                <a:latin typeface="Century Gothic" panose="020B0502020202020204" pitchFamily="34" charset="0"/>
              </a:rPr>
              <a:t>											 </a:t>
            </a:r>
          </a:p>
          <a:p>
            <a:pPr algn="r" defTabSz="685800" eaLnBrk="0" fontAlgn="base" hangingPunct="0">
              <a:spcBef>
                <a:spcPct val="0"/>
              </a:spcBef>
              <a:spcAft>
                <a:spcPct val="0"/>
              </a:spcAft>
            </a:pPr>
            <a:r>
              <a:rPr lang="en-GB" altLang="en-US" sz="1200" dirty="0">
                <a:solidFill>
                  <a:srgbClr val="000000"/>
                </a:solidFill>
                <a:latin typeface="Century Gothic" panose="020B0502020202020204" pitchFamily="34" charset="0"/>
              </a:rPr>
              <a:t>Mr John Treanor, Head of Sixth Form</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357323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374331-DA69-CCA3-F5F4-5B05BC74F824}"/>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 name="Picture 2">
            <a:extLst>
              <a:ext uri="{FF2B5EF4-FFF2-40B4-BE49-F238E27FC236}">
                <a16:creationId xmlns:a16="http://schemas.microsoft.com/office/drawing/2014/main" id="{39B558BA-5A10-F294-6234-8624E1524EDC}"/>
              </a:ext>
            </a:extLst>
          </p:cNvPr>
          <p:cNvPicPr>
            <a:picLocks noChangeAspect="1"/>
          </p:cNvPicPr>
          <p:nvPr/>
        </p:nvPicPr>
        <p:blipFill>
          <a:blip r:embed="rId2"/>
          <a:stretch>
            <a:fillRect/>
          </a:stretch>
        </p:blipFill>
        <p:spPr>
          <a:xfrm>
            <a:off x="2962362" y="1007154"/>
            <a:ext cx="3219261" cy="2801423"/>
          </a:xfrm>
          <a:prstGeom prst="rect">
            <a:avLst/>
          </a:prstGeom>
        </p:spPr>
      </p:pic>
      <p:sp>
        <p:nvSpPr>
          <p:cNvPr id="6" name="TextBox 5">
            <a:extLst>
              <a:ext uri="{FF2B5EF4-FFF2-40B4-BE49-F238E27FC236}">
                <a16:creationId xmlns:a16="http://schemas.microsoft.com/office/drawing/2014/main" id="{CFAB2603-EFA4-95DF-501B-F320A92D1C55}"/>
              </a:ext>
            </a:extLst>
          </p:cNvPr>
          <p:cNvSpPr txBox="1"/>
          <p:nvPr/>
        </p:nvSpPr>
        <p:spPr>
          <a:xfrm>
            <a:off x="1857806" y="4096520"/>
            <a:ext cx="5428371" cy="1754326"/>
          </a:xfrm>
          <a:prstGeom prst="rect">
            <a:avLst/>
          </a:prstGeom>
          <a:noFill/>
        </p:spPr>
        <p:txBody>
          <a:bodyPr wrap="square" rtlCol="0">
            <a:spAutoFit/>
          </a:bodyPr>
          <a:lstStyle/>
          <a:p>
            <a:pPr algn="ctr"/>
            <a:r>
              <a:rPr lang="en-GB" sz="1350" dirty="0">
                <a:latin typeface="Century Gothic" panose="020B0502020202020204" pitchFamily="34" charset="0"/>
              </a:rPr>
              <a:t>St Michael’s Catholic School</a:t>
            </a:r>
          </a:p>
          <a:p>
            <a:pPr algn="ctr"/>
            <a:r>
              <a:rPr lang="en-GB" sz="1350" dirty="0">
                <a:latin typeface="Century Gothic" panose="020B0502020202020204" pitchFamily="34" charset="0"/>
              </a:rPr>
              <a:t>Daws Hill Lane, High Wycombe</a:t>
            </a:r>
          </a:p>
          <a:p>
            <a:pPr algn="ctr"/>
            <a:r>
              <a:rPr lang="en-GB" sz="1350" dirty="0">
                <a:latin typeface="Century Gothic" panose="020B0502020202020204" pitchFamily="34" charset="0"/>
              </a:rPr>
              <a:t>HP11 1PW</a:t>
            </a:r>
          </a:p>
          <a:p>
            <a:pPr algn="ctr"/>
            <a:endParaRPr lang="en-GB" sz="1350" dirty="0">
              <a:latin typeface="Century Gothic" panose="020B0502020202020204" pitchFamily="34" charset="0"/>
            </a:endParaRPr>
          </a:p>
          <a:p>
            <a:pPr algn="ctr"/>
            <a:r>
              <a:rPr lang="en-GB" sz="1350" dirty="0">
                <a:latin typeface="Century Gothic" panose="020B0502020202020204" pitchFamily="34" charset="0"/>
              </a:rPr>
              <a:t>(01494 535196)</a:t>
            </a:r>
          </a:p>
          <a:p>
            <a:pPr algn="ctr"/>
            <a:endParaRPr lang="en-GB" sz="1350" dirty="0">
              <a:latin typeface="Century Gothic" panose="020B0502020202020204" pitchFamily="34" charset="0"/>
            </a:endParaRPr>
          </a:p>
          <a:p>
            <a:pPr algn="ctr"/>
            <a:r>
              <a:rPr lang="en-GB" sz="1350" dirty="0">
                <a:latin typeface="Century Gothic" panose="020B0502020202020204" pitchFamily="34" charset="0"/>
                <a:hlinkClick r:id="rId3"/>
              </a:rPr>
              <a:t>www.stmichaels.bucks.sch.uk</a:t>
            </a:r>
            <a:endParaRPr lang="en-GB" sz="1350" dirty="0">
              <a:latin typeface="Century Gothic" panose="020B0502020202020204" pitchFamily="34" charset="0"/>
            </a:endParaRPr>
          </a:p>
          <a:p>
            <a:pPr algn="ctr"/>
            <a:endParaRPr lang="en-GB" sz="1350" dirty="0">
              <a:latin typeface="Century Gothic" panose="020B0502020202020204" pitchFamily="34" charset="0"/>
            </a:endParaRPr>
          </a:p>
        </p:txBody>
      </p:sp>
      <p:pic>
        <p:nvPicPr>
          <p:cNvPr id="4098" name="Picture 2" descr="https://www.stmichaels.bucks.sch.uk/wp-content/uploads/2018/11/MissionStatement-1.jpg">
            <a:extLst>
              <a:ext uri="{FF2B5EF4-FFF2-40B4-BE49-F238E27FC236}">
                <a16:creationId xmlns:a16="http://schemas.microsoft.com/office/drawing/2014/main" id="{AD522D80-5C9D-4C25-8451-3EC727F890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269" y="5850846"/>
            <a:ext cx="5157444" cy="88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814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CD0993-EEB7-EE67-9B17-2D2665A44937}"/>
              </a:ext>
            </a:extLst>
          </p:cNvPr>
          <p:cNvSpPr txBox="1"/>
          <p:nvPr/>
        </p:nvSpPr>
        <p:spPr>
          <a:xfrm>
            <a:off x="1573618" y="442606"/>
            <a:ext cx="5996763" cy="369332"/>
          </a:xfrm>
          <a:prstGeom prst="rect">
            <a:avLst/>
          </a:prstGeom>
          <a:noFill/>
        </p:spPr>
        <p:txBody>
          <a:bodyPr wrap="square" rtlCol="0">
            <a:spAutoFit/>
          </a:bodyPr>
          <a:lstStyle/>
          <a:p>
            <a:r>
              <a:rPr lang="en-GB" b="1" u="sng" dirty="0">
                <a:latin typeface="Century Gothic" panose="020B0502020202020204" pitchFamily="34" charset="0"/>
              </a:rPr>
              <a:t>Welcome to St Michael’s Catholic School Sixth Form</a:t>
            </a:r>
          </a:p>
        </p:txBody>
      </p:sp>
      <p:sp>
        <p:nvSpPr>
          <p:cNvPr id="5" name="TextBox 4">
            <a:extLst>
              <a:ext uri="{FF2B5EF4-FFF2-40B4-BE49-F238E27FC236}">
                <a16:creationId xmlns:a16="http://schemas.microsoft.com/office/drawing/2014/main" id="{541CDCB0-5F05-1B18-A38C-48E129FD2386}"/>
              </a:ext>
            </a:extLst>
          </p:cNvPr>
          <p:cNvSpPr txBox="1"/>
          <p:nvPr/>
        </p:nvSpPr>
        <p:spPr>
          <a:xfrm>
            <a:off x="172106" y="974558"/>
            <a:ext cx="5996763" cy="5682966"/>
          </a:xfrm>
          <a:prstGeom prst="rect">
            <a:avLst/>
          </a:prstGeom>
          <a:noFill/>
        </p:spPr>
        <p:txBody>
          <a:bodyPr wrap="square" lIns="91440" tIns="45720" rIns="91440" bIns="45720" rtlCol="0" anchor="t">
            <a:spAutoFit/>
          </a:bodyPr>
          <a:lstStyle/>
          <a:p>
            <a:pPr>
              <a:lnSpc>
                <a:spcPct val="119000"/>
              </a:lnSpc>
              <a:spcAft>
                <a:spcPts val="450"/>
              </a:spcAft>
            </a:pPr>
            <a:r>
              <a:rPr lang="en-GB" sz="1100" kern="1400" dirty="0">
                <a:solidFill>
                  <a:srgbClr val="000000"/>
                </a:solidFill>
                <a:latin typeface="Century Gothic" panose="020B0502020202020204" pitchFamily="34" charset="0"/>
              </a:rPr>
              <a:t>I am delighted to welcome you to St Michael’s Catholic School.  Sixth Form is a key part of our school and plays a vital role in the school as the example and leaders of our community.</a:t>
            </a:r>
          </a:p>
          <a:p>
            <a:pPr marR="93345">
              <a:lnSpc>
                <a:spcPct val="119000"/>
              </a:lnSpc>
              <a:spcAft>
                <a:spcPts val="450"/>
              </a:spcAft>
            </a:pPr>
            <a:r>
              <a:rPr lang="en-GB" sz="1100" kern="1400" dirty="0">
                <a:solidFill>
                  <a:srgbClr val="000000"/>
                </a:solidFill>
                <a:latin typeface="Century Gothic" panose="020B0502020202020204" pitchFamily="34" charset="0"/>
              </a:rPr>
              <a:t>It is my firm belief that education is a person’s passport to the life that they wish to lead and to the freedom of choice that they want to achieve.  At St Michael’s all members of our community strive, day in, day out, to get the best not only out of others but of themselves.  At the end of their time at Sixth Form, our students are equipped with the tools to allow them to realise their ambitions.  Alongside academic progress, we nurture the spirit of our learners through the embodiment of our Catholic ethos and Mission to “Achieve in Faith with Love as a Community.</a:t>
            </a:r>
            <a:endParaRPr lang="en-GB" sz="1100" kern="1400" dirty="0">
              <a:solidFill>
                <a:srgbClr val="000000"/>
              </a:solidFill>
              <a:latin typeface="Calibri" panose="020F0502020204030204" pitchFamily="34" charset="0"/>
              <a:cs typeface="Calibri" panose="020F0502020204030204" pitchFamily="34" charset="0"/>
            </a:endParaRPr>
          </a:p>
          <a:p>
            <a:pPr marR="93345">
              <a:lnSpc>
                <a:spcPct val="119000"/>
              </a:lnSpc>
              <a:spcAft>
                <a:spcPts val="450"/>
              </a:spcAft>
            </a:pPr>
            <a:r>
              <a:rPr lang="en-GB" sz="1100" kern="1400" dirty="0">
                <a:solidFill>
                  <a:srgbClr val="000000"/>
                </a:solidFill>
                <a:latin typeface="Century Gothic"/>
              </a:rPr>
              <a:t>Sixth Form is a very important step on a student’s educational journey and we focus on our learners at every step leading to and beyond Sixth Form.  Beginning in some cases at Reception and continuing all the way to GCSE, we work hard to unlock the best possible outcomes for the young people that we teach to enable them to continue their education with us.  We know that the jump to post-16 education is a big one and our teaching staff will be there, every step of the way, to make certain that our learners thrive.  </a:t>
            </a:r>
            <a:endParaRPr lang="en-GB" sz="1100" kern="1400" dirty="0">
              <a:solidFill>
                <a:srgbClr val="000000"/>
              </a:solidFill>
              <a:latin typeface="Calibri" panose="020F0502020204030204" pitchFamily="34" charset="0"/>
              <a:cs typeface="Calibri" panose="020F0502020204030204" pitchFamily="34" charset="0"/>
            </a:endParaRPr>
          </a:p>
          <a:p>
            <a:pPr marL="25400" marR="38100">
              <a:lnSpc>
                <a:spcPct val="119000"/>
              </a:lnSpc>
              <a:spcAft>
                <a:spcPts val="450"/>
              </a:spcAft>
            </a:pPr>
            <a:r>
              <a:rPr lang="en-GB" sz="1100" kern="1400" dirty="0">
                <a:solidFill>
                  <a:srgbClr val="000000"/>
                </a:solidFill>
                <a:latin typeface="Century Gothic"/>
              </a:rPr>
              <a:t>Our Catholic community provides many opportunities for Sixth Form students to grow beyond their academic development.  St Michael’s provides a number of enrichment programmes to promote wider interest, Sixth Form games, allowing our students to learn key teamwork skills while providing a space for exercise and the Extended Project (EPQ) where students can unpick some of the bigger moral and philosophical ideas of life, using their own research.</a:t>
            </a:r>
            <a:endParaRPr lang="en-GB" sz="1100" kern="1400" dirty="0">
              <a:solidFill>
                <a:srgbClr val="000000"/>
              </a:solidFill>
              <a:latin typeface="Calibri" panose="020F0502020204030204" pitchFamily="34" charset="0"/>
              <a:cs typeface="Calibri" panose="020F0502020204030204" pitchFamily="34" charset="0"/>
            </a:endParaRPr>
          </a:p>
          <a:p>
            <a:pPr marL="25400" marR="38100">
              <a:lnSpc>
                <a:spcPct val="119000"/>
              </a:lnSpc>
              <a:spcAft>
                <a:spcPts val="450"/>
              </a:spcAft>
            </a:pPr>
            <a:r>
              <a:rPr lang="en-GB" sz="1100" kern="1400" dirty="0">
                <a:solidFill>
                  <a:srgbClr val="000000"/>
                </a:solidFill>
                <a:latin typeface="Century Gothic" panose="020B0502020202020204" pitchFamily="34" charset="0"/>
              </a:rPr>
              <a:t>I look forward to welcoming you to our Sixth Form Community.</a:t>
            </a:r>
            <a:endParaRPr lang="en-GB" sz="1100" kern="1400" dirty="0">
              <a:solidFill>
                <a:srgbClr val="000000"/>
              </a:solidFill>
              <a:latin typeface="Calibri" panose="020F0502020204030204" pitchFamily="34" charset="0"/>
              <a:cs typeface="Calibri" panose="020F0502020204030204" pitchFamily="34" charset="0"/>
            </a:endParaRPr>
          </a:p>
          <a:p>
            <a:pPr>
              <a:lnSpc>
                <a:spcPct val="119000"/>
              </a:lnSpc>
              <a:spcAft>
                <a:spcPts val="450"/>
              </a:spcAft>
            </a:pPr>
            <a:endParaRPr lang="en-GB" sz="1100" kern="1400" dirty="0">
              <a:solidFill>
                <a:srgbClr val="000000"/>
              </a:solidFill>
              <a:latin typeface="Calibri" panose="020F0502020204030204" pitchFamily="34" charset="0"/>
            </a:endParaRPr>
          </a:p>
          <a:p>
            <a:endParaRPr lang="en-GB" sz="1100" dirty="0"/>
          </a:p>
        </p:txBody>
      </p:sp>
      <p:pic>
        <p:nvPicPr>
          <p:cNvPr id="6" name="Picture 2" descr="Sixth Form - St Michael's Catholic School">
            <a:extLst>
              <a:ext uri="{FF2B5EF4-FFF2-40B4-BE49-F238E27FC236}">
                <a16:creationId xmlns:a16="http://schemas.microsoft.com/office/drawing/2014/main" id="{A1915431-BB4E-7F83-4D9F-909E88442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173" y="1548839"/>
            <a:ext cx="2090627" cy="29275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9D199070-21CA-8F42-4084-5C357B86C7D9}"/>
              </a:ext>
            </a:extLst>
          </p:cNvPr>
          <p:cNvSpPr txBox="1"/>
          <p:nvPr/>
        </p:nvSpPr>
        <p:spPr>
          <a:xfrm>
            <a:off x="6508252" y="4698796"/>
            <a:ext cx="229636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00" dirty="0">
                <a:latin typeface="Century Gothic" panose="020B0502020202020204" pitchFamily="34" charset="0"/>
              </a:rPr>
              <a:t>Mr John Treanor</a:t>
            </a:r>
          </a:p>
          <a:p>
            <a:pPr algn="ctr"/>
            <a:r>
              <a:rPr lang="en-GB" sz="900" dirty="0">
                <a:latin typeface="Century Gothic" panose="020B0502020202020204" pitchFamily="34" charset="0"/>
              </a:rPr>
              <a:t>Head of Sixth Form</a:t>
            </a:r>
          </a:p>
          <a:p>
            <a:pPr algn="ctr"/>
            <a:endParaRPr lang="en-GB" sz="900" dirty="0">
              <a:latin typeface="Century Gothic" panose="020B0502020202020204" pitchFamily="34" charset="0"/>
            </a:endParaRPr>
          </a:p>
          <a:p>
            <a:pPr algn="ctr"/>
            <a:r>
              <a:rPr lang="en-GB" sz="900" dirty="0">
                <a:latin typeface="Century Gothic" panose="020B0502020202020204" pitchFamily="34" charset="0"/>
                <a:hlinkClick r:id="rId3"/>
              </a:rPr>
              <a:t>jtreanor@stmichaelscs.org</a:t>
            </a:r>
            <a:endParaRPr lang="en-GB" sz="900" dirty="0">
              <a:latin typeface="Century Gothic" panose="020B0502020202020204" pitchFamily="34" charset="0"/>
            </a:endParaRPr>
          </a:p>
        </p:txBody>
      </p:sp>
      <p:sp>
        <p:nvSpPr>
          <p:cNvPr id="9" name="Rectangle 8">
            <a:extLst>
              <a:ext uri="{FF2B5EF4-FFF2-40B4-BE49-F238E27FC236}">
                <a16:creationId xmlns:a16="http://schemas.microsoft.com/office/drawing/2014/main" id="{5FC8BB78-3A3A-8D9F-3D01-CC43DE92543E}"/>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19698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B7BB1D-AC45-691A-0091-B7BCFC86F725}"/>
              </a:ext>
            </a:extLst>
          </p:cNvPr>
          <p:cNvSpPr txBox="1"/>
          <p:nvPr/>
        </p:nvSpPr>
        <p:spPr>
          <a:xfrm>
            <a:off x="33411" y="661338"/>
            <a:ext cx="9110589" cy="573619"/>
          </a:xfrm>
          <a:prstGeom prst="rect">
            <a:avLst/>
          </a:prstGeom>
          <a:solidFill>
            <a:schemeClr val="accent1"/>
          </a:solidFill>
        </p:spPr>
        <p:txBody>
          <a:bodyPr wrap="square" rtlCol="0">
            <a:spAutoFit/>
          </a:bodyPr>
          <a:lstStyle/>
          <a:p>
            <a:pPr>
              <a:lnSpc>
                <a:spcPct val="107000"/>
              </a:lnSpc>
              <a:spcAft>
                <a:spcPts val="600"/>
              </a:spcAft>
            </a:pPr>
            <a:r>
              <a:rPr lang="en-GB" sz="1500" kern="1400" dirty="0">
                <a:solidFill>
                  <a:schemeClr val="bg1"/>
                </a:solidFill>
                <a:latin typeface="Century Gothic" panose="020B0502020202020204" pitchFamily="34" charset="0"/>
              </a:rPr>
              <a:t>“To develop knowledgeable, socially conscious, critically literate young adults whose wealth of spirit gives them the moral confidence to be proactive citizens.”</a:t>
            </a:r>
            <a:endParaRPr lang="en-GB" sz="1500" kern="1400" dirty="0">
              <a:solidFill>
                <a:schemeClr val="bg1"/>
              </a:solidFill>
              <a:latin typeface="Calibri" panose="020F0502020204030204" pitchFamily="34" charset="0"/>
            </a:endParaRPr>
          </a:p>
        </p:txBody>
      </p:sp>
      <p:sp>
        <p:nvSpPr>
          <p:cNvPr id="8" name="TextBox 7">
            <a:extLst>
              <a:ext uri="{FF2B5EF4-FFF2-40B4-BE49-F238E27FC236}">
                <a16:creationId xmlns:a16="http://schemas.microsoft.com/office/drawing/2014/main" id="{4C805261-B24E-B92B-C9E9-3CA22C833C03}"/>
              </a:ext>
            </a:extLst>
          </p:cNvPr>
          <p:cNvSpPr txBox="1"/>
          <p:nvPr/>
        </p:nvSpPr>
        <p:spPr>
          <a:xfrm>
            <a:off x="450314" y="1433412"/>
            <a:ext cx="8064157" cy="602024"/>
          </a:xfrm>
          <a:prstGeom prst="rect">
            <a:avLst/>
          </a:prstGeom>
          <a:noFill/>
        </p:spPr>
        <p:txBody>
          <a:bodyPr wrap="square" rtlCol="0">
            <a:spAutoFit/>
          </a:bodyPr>
          <a:lstStyle/>
          <a:p>
            <a:pPr>
              <a:lnSpc>
                <a:spcPct val="107000"/>
              </a:lnSpc>
              <a:spcAft>
                <a:spcPts val="600"/>
              </a:spcAft>
            </a:pPr>
            <a:r>
              <a:rPr lang="en-GB" sz="1050" kern="1400" dirty="0">
                <a:solidFill>
                  <a:srgbClr val="000000"/>
                </a:solidFill>
                <a:latin typeface="Century Gothic" panose="020B0502020202020204" pitchFamily="34" charset="0"/>
              </a:rPr>
              <a:t>As a member of Sixth Form, you will be expected to cherish and uphold the core values of our School Mission, Achieving in Faith with Love as a Community.  Our mission challenges to work hard, to value learning, to understand that God is with you every step of the way and to show love towards all members of the community of St Michael.</a:t>
            </a:r>
            <a:endParaRPr lang="en-GB" sz="1050" kern="1400" dirty="0">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id="{301DB343-94A6-EDDE-9A69-6375DA503EC7}"/>
              </a:ext>
            </a:extLst>
          </p:cNvPr>
          <p:cNvSpPr txBox="1"/>
          <p:nvPr/>
        </p:nvSpPr>
        <p:spPr>
          <a:xfrm>
            <a:off x="300698" y="3001342"/>
            <a:ext cx="5628835" cy="3489097"/>
          </a:xfrm>
          <a:prstGeom prst="rect">
            <a:avLst/>
          </a:prstGeom>
          <a:noFill/>
        </p:spPr>
        <p:txBody>
          <a:bodyPr wrap="square" numCol="3" rtlCol="0">
            <a:spAutoFit/>
          </a:bodyPr>
          <a:lstStyle/>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Be independent young adults with the necessary skills to organise their time in an efficacious and mature manner.</a:t>
            </a:r>
            <a:endParaRPr lang="en-GB" sz="1100" kern="1400" dirty="0">
              <a:solidFill>
                <a:srgbClr val="000000"/>
              </a:solidFill>
              <a:latin typeface="Calibri" panose="020F0502020204030204" pitchFamily="34" charset="0"/>
            </a:endParaRPr>
          </a:p>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Be motivated to achieve their absolute best through hard work and perseverance, especially in times of difficulty.</a:t>
            </a:r>
            <a:endParaRPr lang="en-GB" sz="1100" kern="1400" dirty="0">
              <a:solidFill>
                <a:srgbClr val="000000"/>
              </a:solidFill>
              <a:latin typeface="Calibri" panose="020F0502020204030204" pitchFamily="34" charset="0"/>
            </a:endParaRPr>
          </a:p>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Embrace and respect the specific Catholic charism and ethos of St Michaels and to grow spiritually throughout their time here.</a:t>
            </a:r>
          </a:p>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Be active with the life of the school be that through charitable events, mentoring or leadership.</a:t>
            </a:r>
            <a:endParaRPr lang="en-GB" sz="1100" kern="1400" dirty="0">
              <a:solidFill>
                <a:srgbClr val="000000"/>
              </a:solidFill>
              <a:latin typeface="Calibri" panose="020F0502020204030204" pitchFamily="34" charset="0"/>
            </a:endParaRPr>
          </a:p>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Leave St Michael’s with results that allow them to confidently move to their preferred next step.</a:t>
            </a:r>
            <a:endParaRPr lang="en-GB" sz="1100" kern="1400" dirty="0">
              <a:solidFill>
                <a:srgbClr val="000000"/>
              </a:solidFill>
              <a:latin typeface="Calibri" panose="020F0502020204030204" pitchFamily="34" charset="0"/>
            </a:endParaRPr>
          </a:p>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Be a beacon of kindness within the context of our School Mission, to Achieve in Faith with Love as a Community</a:t>
            </a:r>
          </a:p>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Be the absolute example to all lower school pupils, providing for them a roadmap to becoming successful young adults.</a:t>
            </a:r>
            <a:endParaRPr lang="en-GB" sz="1100" kern="1400" dirty="0">
              <a:solidFill>
                <a:srgbClr val="000000"/>
              </a:solidFill>
              <a:latin typeface="Calibri" panose="020F0502020204030204" pitchFamily="34" charset="0"/>
            </a:endParaRPr>
          </a:p>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Be ambassadors for St Michael’s not only within the walls of the school but in the community.</a:t>
            </a:r>
          </a:p>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Build positive relationships with all members of the St Michael’s community be they Student or Staff </a:t>
            </a:r>
            <a:endParaRPr lang="en-GB" sz="1100" dirty="0"/>
          </a:p>
        </p:txBody>
      </p:sp>
      <p:sp>
        <p:nvSpPr>
          <p:cNvPr id="12" name="TextBox 11">
            <a:extLst>
              <a:ext uri="{FF2B5EF4-FFF2-40B4-BE49-F238E27FC236}">
                <a16:creationId xmlns:a16="http://schemas.microsoft.com/office/drawing/2014/main" id="{F89D7E28-8753-3A02-5675-1A5EC4E265A2}"/>
              </a:ext>
            </a:extLst>
          </p:cNvPr>
          <p:cNvSpPr txBox="1"/>
          <p:nvPr/>
        </p:nvSpPr>
        <p:spPr>
          <a:xfrm>
            <a:off x="402836" y="2617616"/>
            <a:ext cx="6205053" cy="303288"/>
          </a:xfrm>
          <a:prstGeom prst="rect">
            <a:avLst/>
          </a:prstGeom>
          <a:noFill/>
        </p:spPr>
        <p:txBody>
          <a:bodyPr wrap="square" rtlCol="0">
            <a:spAutoFit/>
          </a:bodyPr>
          <a:lstStyle/>
          <a:p>
            <a:pPr>
              <a:lnSpc>
                <a:spcPct val="107000"/>
              </a:lnSpc>
              <a:spcAft>
                <a:spcPts val="600"/>
              </a:spcAft>
            </a:pPr>
            <a:r>
              <a:rPr lang="en-GB" sz="1350" kern="1400" dirty="0">
                <a:solidFill>
                  <a:srgbClr val="000000"/>
                </a:solidFill>
                <a:latin typeface="Century Gothic" panose="020B0502020202020204" pitchFamily="34" charset="0"/>
              </a:rPr>
              <a:t>We aim for our students to;</a:t>
            </a:r>
            <a:endParaRPr lang="en-GB" sz="1350" dirty="0"/>
          </a:p>
        </p:txBody>
      </p:sp>
      <p:sp>
        <p:nvSpPr>
          <p:cNvPr id="13" name="TextBox 12">
            <a:extLst>
              <a:ext uri="{FF2B5EF4-FFF2-40B4-BE49-F238E27FC236}">
                <a16:creationId xmlns:a16="http://schemas.microsoft.com/office/drawing/2014/main" id="{612A7258-1FA4-17A1-BBA5-9EF29AD0C04E}"/>
              </a:ext>
            </a:extLst>
          </p:cNvPr>
          <p:cNvSpPr txBox="1"/>
          <p:nvPr/>
        </p:nvSpPr>
        <p:spPr>
          <a:xfrm>
            <a:off x="1573618" y="124080"/>
            <a:ext cx="5996763" cy="369332"/>
          </a:xfrm>
          <a:prstGeom prst="rect">
            <a:avLst/>
          </a:prstGeom>
          <a:noFill/>
        </p:spPr>
        <p:txBody>
          <a:bodyPr wrap="square" rtlCol="0">
            <a:spAutoFit/>
          </a:bodyPr>
          <a:lstStyle/>
          <a:p>
            <a:r>
              <a:rPr lang="en-GB" b="1" u="sng" dirty="0">
                <a:latin typeface="Century Gothic" panose="020B0502020202020204" pitchFamily="34" charset="0"/>
              </a:rPr>
              <a:t>Our Sixth Form Intent</a:t>
            </a:r>
          </a:p>
        </p:txBody>
      </p:sp>
      <p:sp>
        <p:nvSpPr>
          <p:cNvPr id="15" name="Rectangle 14">
            <a:extLst>
              <a:ext uri="{FF2B5EF4-FFF2-40B4-BE49-F238E27FC236}">
                <a16:creationId xmlns:a16="http://schemas.microsoft.com/office/drawing/2014/main" id="{9A1F5007-046D-021A-A8B5-3D1A87760D70}"/>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28" name="Picture 4" descr="Image">
            <a:extLst>
              <a:ext uri="{FF2B5EF4-FFF2-40B4-BE49-F238E27FC236}">
                <a16:creationId xmlns:a16="http://schemas.microsoft.com/office/drawing/2014/main" id="{1D131762-783A-60D7-F423-F44CFA5CA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533" y="2565378"/>
            <a:ext cx="2955162" cy="3940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46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4C3783-5AB1-D2D8-A5A2-B8621B6BC3DF}"/>
              </a:ext>
            </a:extLst>
          </p:cNvPr>
          <p:cNvSpPr txBox="1"/>
          <p:nvPr/>
        </p:nvSpPr>
        <p:spPr>
          <a:xfrm>
            <a:off x="1573618" y="190835"/>
            <a:ext cx="5996763" cy="369332"/>
          </a:xfrm>
          <a:prstGeom prst="rect">
            <a:avLst/>
          </a:prstGeom>
          <a:noFill/>
        </p:spPr>
        <p:txBody>
          <a:bodyPr wrap="square" rtlCol="0">
            <a:spAutoFit/>
          </a:bodyPr>
          <a:lstStyle/>
          <a:p>
            <a:r>
              <a:rPr lang="en-GB" b="1" u="sng" dirty="0">
                <a:latin typeface="Century Gothic" panose="020B0502020202020204" pitchFamily="34" charset="0"/>
              </a:rPr>
              <a:t>Opportunities for Growth</a:t>
            </a:r>
          </a:p>
        </p:txBody>
      </p:sp>
      <p:sp>
        <p:nvSpPr>
          <p:cNvPr id="5" name="TextBox 4">
            <a:extLst>
              <a:ext uri="{FF2B5EF4-FFF2-40B4-BE49-F238E27FC236}">
                <a16:creationId xmlns:a16="http://schemas.microsoft.com/office/drawing/2014/main" id="{2AF8EF08-FF46-9175-5687-F81936611835}"/>
              </a:ext>
            </a:extLst>
          </p:cNvPr>
          <p:cNvSpPr txBox="1"/>
          <p:nvPr/>
        </p:nvSpPr>
        <p:spPr>
          <a:xfrm>
            <a:off x="-1" y="728520"/>
            <a:ext cx="9144000" cy="622093"/>
          </a:xfrm>
          <a:prstGeom prst="rect">
            <a:avLst/>
          </a:prstGeom>
          <a:solidFill>
            <a:schemeClr val="accent1"/>
          </a:solidFill>
        </p:spPr>
        <p:txBody>
          <a:bodyPr wrap="square" rtlCol="0">
            <a:spAutoFit/>
          </a:bodyPr>
          <a:lstStyle/>
          <a:p>
            <a:pPr>
              <a:lnSpc>
                <a:spcPct val="119000"/>
              </a:lnSpc>
              <a:spcAft>
                <a:spcPts val="450"/>
              </a:spcAft>
            </a:pPr>
            <a:r>
              <a:rPr lang="en-GB" sz="1500" kern="1400" dirty="0">
                <a:solidFill>
                  <a:schemeClr val="bg1"/>
                </a:solidFill>
                <a:latin typeface="Century Gothic" panose="020B0502020202020204" pitchFamily="34" charset="0"/>
              </a:rPr>
              <a:t>Sixth Form students must commit fully to our community and engage with the many further opportunities which we offer.</a:t>
            </a:r>
            <a:r>
              <a:rPr lang="en-GB" sz="1500" kern="1400" dirty="0">
                <a:solidFill>
                  <a:schemeClr val="bg1"/>
                </a:solidFill>
                <a:latin typeface="Calibri" panose="020F0502020204030204" pitchFamily="34" charset="0"/>
              </a:rPr>
              <a:t> </a:t>
            </a:r>
          </a:p>
        </p:txBody>
      </p:sp>
      <p:sp>
        <p:nvSpPr>
          <p:cNvPr id="6" name="TextBox 5">
            <a:extLst>
              <a:ext uri="{FF2B5EF4-FFF2-40B4-BE49-F238E27FC236}">
                <a16:creationId xmlns:a16="http://schemas.microsoft.com/office/drawing/2014/main" id="{06B77962-E284-CC39-0B00-2D88D06B1039}"/>
              </a:ext>
            </a:extLst>
          </p:cNvPr>
          <p:cNvSpPr txBox="1"/>
          <p:nvPr/>
        </p:nvSpPr>
        <p:spPr>
          <a:xfrm>
            <a:off x="174688" y="1651648"/>
            <a:ext cx="5278258" cy="4300921"/>
          </a:xfrm>
          <a:prstGeom prst="rect">
            <a:avLst/>
          </a:prstGeom>
          <a:noFill/>
        </p:spPr>
        <p:txBody>
          <a:bodyPr wrap="square" lIns="91440" tIns="45720" rIns="91440" bIns="45720" rtlCol="0" anchor="t">
            <a:spAutoFit/>
          </a:bodyPr>
          <a:lstStyle/>
          <a:p>
            <a:pPr>
              <a:lnSpc>
                <a:spcPct val="119000"/>
              </a:lnSpc>
              <a:spcAft>
                <a:spcPts val="450"/>
              </a:spcAft>
            </a:pPr>
            <a:r>
              <a:rPr lang="en-GB" sz="1100" kern="1400" dirty="0">
                <a:solidFill>
                  <a:srgbClr val="000000"/>
                </a:solidFill>
                <a:latin typeface="Century Gothic"/>
              </a:rPr>
              <a:t>Alongside taught lessons, students have timetabled, directed  and independent study time.  We offer a broad range of  enrichment opportunities ranging from academic to spiritual.  All students will complete the Extended Project Qualification (EPQ).  This is a project which is highly recognised by further education institutions and UCAS.  We send our year 12 Students on the National Citizenship Service to give them all important transferrable skills and to promote team building and communication.</a:t>
            </a:r>
          </a:p>
          <a:p>
            <a:pPr>
              <a:lnSpc>
                <a:spcPct val="119000"/>
              </a:lnSpc>
              <a:spcAft>
                <a:spcPts val="450"/>
              </a:spcAft>
            </a:pPr>
            <a:r>
              <a:rPr lang="en-GB" sz="1100" kern="1400" dirty="0">
                <a:solidFill>
                  <a:srgbClr val="000000"/>
                </a:solidFill>
                <a:latin typeface="Century Gothic"/>
              </a:rPr>
              <a:t>All Sixth Form students take part in Sixth Form P.E.  A protected and timetabled session, running every week to give Students the opportunity to take exercise as well as further learning skills such as teamwork and communication.  Exercise has the added benefit of having a positive impact on mental health.  </a:t>
            </a:r>
            <a:endParaRPr lang="en-GB" sz="1100" kern="1400" dirty="0">
              <a:solidFill>
                <a:srgbClr val="000000"/>
              </a:solidFill>
              <a:latin typeface="Century Gothic" panose="020B0502020202020204" pitchFamily="34" charset="0"/>
            </a:endParaRPr>
          </a:p>
          <a:p>
            <a:pPr>
              <a:lnSpc>
                <a:spcPct val="119000"/>
              </a:lnSpc>
              <a:spcAft>
                <a:spcPts val="450"/>
              </a:spcAft>
            </a:pPr>
            <a:r>
              <a:rPr lang="en-GB" sz="1100" kern="1400" dirty="0">
                <a:solidFill>
                  <a:srgbClr val="000000"/>
                </a:solidFill>
                <a:latin typeface="Century Gothic"/>
              </a:rPr>
              <a:t>At St Michael’s, each form will have a half-termly registration in the school Chapel for quiet and purposeful reflection.  There are many further opportunities for Sixth Form enrichment through mentoring younger students, not only in the Secondary phase but at Primary also.  In addition, there is a broad number of subject trips, university visits, careers fayres, talks and UCAS events that Students attend as part of our enrichment offer.</a:t>
            </a:r>
            <a:endParaRPr lang="en-GB" sz="1100" kern="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19000"/>
              </a:lnSpc>
              <a:spcAft>
                <a:spcPts val="450"/>
              </a:spcAft>
            </a:pPr>
            <a:endParaRPr lang="en-GB" sz="1100" kern="1400" dirty="0">
              <a:solidFill>
                <a:srgbClr val="000000"/>
              </a:solidFill>
              <a:latin typeface="Calibri" panose="020F0502020204030204" pitchFamily="34" charset="0"/>
            </a:endParaRPr>
          </a:p>
        </p:txBody>
      </p:sp>
      <p:sp>
        <p:nvSpPr>
          <p:cNvPr id="8" name="Rectangle 7">
            <a:extLst>
              <a:ext uri="{FF2B5EF4-FFF2-40B4-BE49-F238E27FC236}">
                <a16:creationId xmlns:a16="http://schemas.microsoft.com/office/drawing/2014/main" id="{0072E412-61FE-0F5F-2D66-A2EC476CBBB5}"/>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26" name="Picture 2">
            <a:extLst>
              <a:ext uri="{FF2B5EF4-FFF2-40B4-BE49-F238E27FC236}">
                <a16:creationId xmlns:a16="http://schemas.microsoft.com/office/drawing/2014/main" id="{AC8A8FB6-32A3-4F1D-94B5-AACD957D8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634" y="2079132"/>
            <a:ext cx="2657722" cy="35436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429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189E03-AD4C-F307-AD5F-9D45F70F01DF}"/>
              </a:ext>
            </a:extLst>
          </p:cNvPr>
          <p:cNvSpPr txBox="1"/>
          <p:nvPr/>
        </p:nvSpPr>
        <p:spPr>
          <a:xfrm>
            <a:off x="1592082" y="30639"/>
            <a:ext cx="5996763" cy="369332"/>
          </a:xfrm>
          <a:prstGeom prst="rect">
            <a:avLst/>
          </a:prstGeom>
          <a:noFill/>
        </p:spPr>
        <p:txBody>
          <a:bodyPr wrap="square" rtlCol="0">
            <a:spAutoFit/>
          </a:bodyPr>
          <a:lstStyle/>
          <a:p>
            <a:r>
              <a:rPr lang="en-GB" b="1" u="sng" dirty="0">
                <a:latin typeface="Century Gothic" panose="020B0502020202020204" pitchFamily="34" charset="0"/>
              </a:rPr>
              <a:t>Sixth Form Leadership</a:t>
            </a:r>
          </a:p>
        </p:txBody>
      </p:sp>
      <p:sp>
        <p:nvSpPr>
          <p:cNvPr id="5" name="TextBox 4">
            <a:extLst>
              <a:ext uri="{FF2B5EF4-FFF2-40B4-BE49-F238E27FC236}">
                <a16:creationId xmlns:a16="http://schemas.microsoft.com/office/drawing/2014/main" id="{4FE3BB09-D363-8F60-2EA0-71C7B40E61F3}"/>
              </a:ext>
            </a:extLst>
          </p:cNvPr>
          <p:cNvSpPr txBox="1"/>
          <p:nvPr/>
        </p:nvSpPr>
        <p:spPr>
          <a:xfrm>
            <a:off x="0" y="629582"/>
            <a:ext cx="9107072" cy="896784"/>
          </a:xfrm>
          <a:prstGeom prst="rect">
            <a:avLst/>
          </a:prstGeom>
          <a:solidFill>
            <a:schemeClr val="accent1"/>
          </a:solidFill>
        </p:spPr>
        <p:txBody>
          <a:bodyPr wrap="square" rtlCol="0">
            <a:spAutoFit/>
          </a:bodyPr>
          <a:lstStyle/>
          <a:p>
            <a:pPr>
              <a:lnSpc>
                <a:spcPct val="119000"/>
              </a:lnSpc>
              <a:spcAft>
                <a:spcPts val="450"/>
              </a:spcAft>
            </a:pPr>
            <a:r>
              <a:rPr lang="en-GB" sz="1500" kern="1400" dirty="0">
                <a:solidFill>
                  <a:schemeClr val="bg1"/>
                </a:solidFill>
                <a:latin typeface="Century Gothic" panose="020B0502020202020204" pitchFamily="34" charset="0"/>
              </a:rPr>
              <a:t>We want our Sixth Form students to be the absolute example to every pupil in the school.  We encourage them to have high aspirations for themselves and to inspire these aspiration in others.</a:t>
            </a:r>
            <a:r>
              <a:rPr lang="en-GB" sz="1500" kern="1400" dirty="0">
                <a:solidFill>
                  <a:schemeClr val="bg1"/>
                </a:solidFill>
                <a:latin typeface="Calibri" panose="020F0502020204030204" pitchFamily="34" charset="0"/>
              </a:rPr>
              <a:t> </a:t>
            </a:r>
          </a:p>
        </p:txBody>
      </p:sp>
      <p:sp>
        <p:nvSpPr>
          <p:cNvPr id="7" name="TextBox 6">
            <a:extLst>
              <a:ext uri="{FF2B5EF4-FFF2-40B4-BE49-F238E27FC236}">
                <a16:creationId xmlns:a16="http://schemas.microsoft.com/office/drawing/2014/main" id="{0C21F08E-F4B4-077F-E612-FFE55F92067A}"/>
              </a:ext>
            </a:extLst>
          </p:cNvPr>
          <p:cNvSpPr txBox="1"/>
          <p:nvPr/>
        </p:nvSpPr>
        <p:spPr>
          <a:xfrm>
            <a:off x="177476" y="1732314"/>
            <a:ext cx="4561791" cy="4703852"/>
          </a:xfrm>
          <a:prstGeom prst="rect">
            <a:avLst/>
          </a:prstGeom>
          <a:noFill/>
        </p:spPr>
        <p:txBody>
          <a:bodyPr wrap="square" lIns="91440" tIns="45720" rIns="91440" bIns="45720" numCol="1" anchor="t">
            <a:spAutoFit/>
          </a:bodyPr>
          <a:lstStyle/>
          <a:p>
            <a:pPr>
              <a:lnSpc>
                <a:spcPct val="119000"/>
              </a:lnSpc>
              <a:spcAft>
                <a:spcPts val="450"/>
              </a:spcAft>
            </a:pPr>
            <a:r>
              <a:rPr lang="en-GB" sz="1100" kern="1400" dirty="0">
                <a:solidFill>
                  <a:srgbClr val="000000"/>
                </a:solidFill>
                <a:latin typeface="Century Gothic" panose="020B0502020202020204" pitchFamily="34" charset="0"/>
              </a:rPr>
              <a:t>Every step of the way, we instil the importance of leadership in our students.  This teaches our Students to be confident in their decisions and builds in them a strength of spirit which can be taken anywhere.  Students lead on Charity, Mentorship, Social Justice, behaviour, attendance, appearance and attitudes.  Embedded within this ethos is our Student Leadership Team.  These individuals applied for leadership positions, prepared a presentation, and took part in a vigorous interview process.  I am proud to say that they are the embodiment of our School Mission and the values that we expect to see lived out in our Sixth Form community.  The insights of our Sixth Form are valued and, on many occasions, meaningful change to the lived experience of our Students have been made in response.  Student voice is routinely consulted within the Sixth Form as it is our belief that Sixth Form students should be active participants in their own lived experience while at St Michael’s.</a:t>
            </a:r>
            <a:endParaRPr lang="en-GB" sz="1100" kern="1400" dirty="0">
              <a:solidFill>
                <a:srgbClr val="000000"/>
              </a:solidFill>
              <a:latin typeface="Calibri" panose="020F0502020204030204" pitchFamily="34" charset="0"/>
            </a:endParaRPr>
          </a:p>
          <a:p>
            <a:pPr>
              <a:lnSpc>
                <a:spcPct val="119000"/>
              </a:lnSpc>
              <a:spcAft>
                <a:spcPts val="450"/>
              </a:spcAft>
            </a:pPr>
            <a:r>
              <a:rPr lang="en-GB" sz="1100" kern="1400" dirty="0">
                <a:solidFill>
                  <a:srgbClr val="000000"/>
                </a:solidFill>
                <a:latin typeface="Century Gothic" panose="020B0502020202020204" pitchFamily="34" charset="0"/>
              </a:rPr>
              <a:t>With that said,</a:t>
            </a:r>
            <a:endParaRPr lang="en-GB" sz="1100" kern="1400" dirty="0">
              <a:solidFill>
                <a:srgbClr val="000000"/>
              </a:solidFill>
              <a:latin typeface="Calibri" panose="020F0502020204030204" pitchFamily="34" charset="0"/>
            </a:endParaRPr>
          </a:p>
          <a:p>
            <a:pPr>
              <a:lnSpc>
                <a:spcPct val="119000"/>
              </a:lnSpc>
              <a:spcAft>
                <a:spcPts val="450"/>
              </a:spcAft>
            </a:pPr>
            <a:r>
              <a:rPr lang="en-GB" sz="1100" i="1" kern="1400" dirty="0">
                <a:solidFill>
                  <a:srgbClr val="000000"/>
                </a:solidFill>
                <a:latin typeface="Century Gothic" panose="020B0502020202020204" pitchFamily="34" charset="0"/>
                <a:cs typeface="Calibri"/>
              </a:rPr>
              <a:t>“Students conduct themselves well as young adults.  They dress smartly and appear professional.  They are proud to act as ambassadors for the school but are not afraid to ask questions and strive for improvement” (Ofsted, 2019)</a:t>
            </a:r>
          </a:p>
          <a:p>
            <a:pPr>
              <a:lnSpc>
                <a:spcPct val="119000"/>
              </a:lnSpc>
              <a:spcAft>
                <a:spcPts val="450"/>
              </a:spcAft>
            </a:pPr>
            <a:endParaRPr lang="en-GB" sz="1100" kern="1400" dirty="0">
              <a:solidFill>
                <a:srgbClr val="000000"/>
              </a:solidFill>
              <a:latin typeface="Calibri" panose="020F0502020204030204" pitchFamily="34" charset="0"/>
            </a:endParaRPr>
          </a:p>
        </p:txBody>
      </p:sp>
      <p:pic>
        <p:nvPicPr>
          <p:cNvPr id="3074" name="Picture 2" descr="Image preview">
            <a:extLst>
              <a:ext uri="{FF2B5EF4-FFF2-40B4-BE49-F238E27FC236}">
                <a16:creationId xmlns:a16="http://schemas.microsoft.com/office/drawing/2014/main" id="{2B1F51E0-D78F-2FF8-8315-ADA5460DBA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86" t="913" r="4974" b="-1005"/>
          <a:stretch/>
        </p:blipFill>
        <p:spPr bwMode="auto">
          <a:xfrm>
            <a:off x="4882176" y="2540681"/>
            <a:ext cx="3491982" cy="28602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Rectangle 8">
            <a:extLst>
              <a:ext uri="{FF2B5EF4-FFF2-40B4-BE49-F238E27FC236}">
                <a16:creationId xmlns:a16="http://schemas.microsoft.com/office/drawing/2014/main" id="{A8374331-DA69-CCA3-F5F4-5B05BC74F824}"/>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8001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C0412-CCFB-FF97-743F-71C5FB8EBAB4}"/>
              </a:ext>
            </a:extLst>
          </p:cNvPr>
          <p:cNvSpPr txBox="1"/>
          <p:nvPr/>
        </p:nvSpPr>
        <p:spPr>
          <a:xfrm>
            <a:off x="1573618" y="74904"/>
            <a:ext cx="5996763" cy="369332"/>
          </a:xfrm>
          <a:prstGeom prst="rect">
            <a:avLst/>
          </a:prstGeom>
          <a:noFill/>
        </p:spPr>
        <p:txBody>
          <a:bodyPr wrap="square" rtlCol="0">
            <a:spAutoFit/>
          </a:bodyPr>
          <a:lstStyle/>
          <a:p>
            <a:r>
              <a:rPr lang="en-GB" b="1" u="sng" dirty="0">
                <a:latin typeface="Century Gothic" panose="020B0502020202020204" pitchFamily="34" charset="0"/>
              </a:rPr>
              <a:t>Sixth Form Curriculum</a:t>
            </a:r>
          </a:p>
        </p:txBody>
      </p:sp>
      <p:sp>
        <p:nvSpPr>
          <p:cNvPr id="6" name="TextBox 5">
            <a:extLst>
              <a:ext uri="{FF2B5EF4-FFF2-40B4-BE49-F238E27FC236}">
                <a16:creationId xmlns:a16="http://schemas.microsoft.com/office/drawing/2014/main" id="{ED0C21CF-8E4B-8F47-0E53-317B63DD93CB}"/>
              </a:ext>
            </a:extLst>
          </p:cNvPr>
          <p:cNvSpPr txBox="1"/>
          <p:nvPr/>
        </p:nvSpPr>
        <p:spPr>
          <a:xfrm>
            <a:off x="18463" y="630729"/>
            <a:ext cx="9107072" cy="615746"/>
          </a:xfrm>
          <a:prstGeom prst="rect">
            <a:avLst/>
          </a:prstGeom>
          <a:solidFill>
            <a:schemeClr val="accent1"/>
          </a:solidFill>
        </p:spPr>
        <p:txBody>
          <a:bodyPr wrap="square" rtlCol="0">
            <a:spAutoFit/>
          </a:bodyPr>
          <a:lstStyle/>
          <a:p>
            <a:pPr>
              <a:lnSpc>
                <a:spcPct val="119000"/>
              </a:lnSpc>
              <a:spcAft>
                <a:spcPts val="450"/>
              </a:spcAft>
            </a:pPr>
            <a:r>
              <a:rPr lang="en-GB" sz="1500" kern="1400" dirty="0">
                <a:solidFill>
                  <a:schemeClr val="bg1"/>
                </a:solidFill>
                <a:latin typeface="Century Gothic" panose="020B0502020202020204" pitchFamily="34" charset="0"/>
              </a:rPr>
              <a:t>St Michael’s offers a range of courses and enrichment opportunities, providing students with a breadth of choice to explore their passions.</a:t>
            </a:r>
          </a:p>
        </p:txBody>
      </p:sp>
      <p:sp>
        <p:nvSpPr>
          <p:cNvPr id="7" name="TextBox 6">
            <a:extLst>
              <a:ext uri="{FF2B5EF4-FFF2-40B4-BE49-F238E27FC236}">
                <a16:creationId xmlns:a16="http://schemas.microsoft.com/office/drawing/2014/main" id="{09AB8ED5-2314-210F-F2DE-688BADFB974E}"/>
              </a:ext>
            </a:extLst>
          </p:cNvPr>
          <p:cNvSpPr txBox="1"/>
          <p:nvPr/>
        </p:nvSpPr>
        <p:spPr>
          <a:xfrm>
            <a:off x="70585" y="1682797"/>
            <a:ext cx="4157681" cy="4308872"/>
          </a:xfrm>
          <a:prstGeom prst="rect">
            <a:avLst/>
          </a:prstGeom>
          <a:noFill/>
        </p:spPr>
        <p:txBody>
          <a:bodyPr wrap="square" lIns="91440" tIns="45720" rIns="91440" bIns="45720" rtlCol="0" anchor="t">
            <a:spAutoFit/>
          </a:bodyPr>
          <a:lstStyle/>
          <a:p>
            <a:pPr marL="9525">
              <a:spcBef>
                <a:spcPts val="4"/>
              </a:spcBef>
            </a:pPr>
            <a:r>
              <a:rPr lang="en-GB" b="1" spc="-4" dirty="0">
                <a:solidFill>
                  <a:schemeClr val="accent1"/>
                </a:solidFill>
                <a:uFill>
                  <a:solidFill>
                    <a:srgbClr val="000000"/>
                  </a:solidFill>
                </a:uFill>
                <a:latin typeface="Century Gothic" panose="020B0502020202020204" pitchFamily="34" charset="0"/>
                <a:cs typeface="Verdana"/>
              </a:rPr>
              <a:t>A-Level</a:t>
            </a:r>
            <a:endParaRPr lang="en-GB" dirty="0">
              <a:solidFill>
                <a:schemeClr val="accent1"/>
              </a:solidFill>
              <a:latin typeface="Century Gothic" panose="020B0502020202020204" pitchFamily="34" charset="0"/>
              <a:cs typeface="Verdana"/>
            </a:endParaRPr>
          </a:p>
          <a:p>
            <a:pPr>
              <a:spcBef>
                <a:spcPts val="30"/>
              </a:spcBef>
            </a:pPr>
            <a:endParaRPr lang="en-GB" sz="1100" dirty="0">
              <a:latin typeface="Century Gothic" panose="020B0502020202020204" pitchFamily="34" charset="0"/>
              <a:cs typeface="Verdana"/>
            </a:endParaRPr>
          </a:p>
          <a:p>
            <a:pPr marL="9525" marR="3810"/>
            <a:r>
              <a:rPr lang="en-GB" sz="1100" spc="-4" dirty="0">
                <a:latin typeface="Century Gothic"/>
                <a:cs typeface="Verdana"/>
              </a:rPr>
              <a:t>GCE </a:t>
            </a:r>
            <a:r>
              <a:rPr lang="en-GB" sz="1100" spc="-8" dirty="0">
                <a:latin typeface="Century Gothic"/>
                <a:cs typeface="Verdana"/>
              </a:rPr>
              <a:t>A-Levels </a:t>
            </a:r>
            <a:r>
              <a:rPr lang="en-GB" sz="1100" dirty="0">
                <a:latin typeface="Century Gothic"/>
                <a:cs typeface="Verdana"/>
              </a:rPr>
              <a:t>are</a:t>
            </a:r>
            <a:r>
              <a:rPr lang="en-GB" sz="1100" spc="4" dirty="0">
                <a:latin typeface="Century Gothic"/>
                <a:cs typeface="Verdana"/>
              </a:rPr>
              <a:t> </a:t>
            </a:r>
            <a:r>
              <a:rPr lang="en-GB" sz="1100" dirty="0">
                <a:latin typeface="Century Gothic"/>
                <a:cs typeface="Verdana"/>
              </a:rPr>
              <a:t>a</a:t>
            </a:r>
            <a:r>
              <a:rPr lang="en-GB" sz="1100" spc="4" dirty="0">
                <a:latin typeface="Century Gothic"/>
                <a:cs typeface="Verdana"/>
              </a:rPr>
              <a:t> </a:t>
            </a:r>
            <a:r>
              <a:rPr lang="en-GB" sz="1100" spc="-4" dirty="0">
                <a:latin typeface="Century Gothic"/>
                <a:cs typeface="Verdana"/>
              </a:rPr>
              <a:t>two</a:t>
            </a:r>
            <a:r>
              <a:rPr lang="en-GB" sz="1100" spc="4" dirty="0">
                <a:latin typeface="Century Gothic"/>
                <a:cs typeface="Verdana"/>
              </a:rPr>
              <a:t> </a:t>
            </a:r>
            <a:r>
              <a:rPr lang="en-GB" sz="1100" spc="-30" dirty="0">
                <a:latin typeface="Century Gothic"/>
                <a:cs typeface="Verdana"/>
              </a:rPr>
              <a:t>year,</a:t>
            </a:r>
            <a:r>
              <a:rPr lang="en-GB" sz="1100" dirty="0">
                <a:latin typeface="Century Gothic"/>
                <a:cs typeface="Verdana"/>
              </a:rPr>
              <a:t> </a:t>
            </a:r>
            <a:r>
              <a:rPr lang="en-GB" sz="1100" spc="-4" dirty="0">
                <a:latin typeface="Century Gothic"/>
                <a:cs typeface="Verdana"/>
              </a:rPr>
              <a:t>Level</a:t>
            </a:r>
            <a:r>
              <a:rPr lang="en-GB" sz="1100" spc="-15" dirty="0">
                <a:latin typeface="Century Gothic"/>
                <a:cs typeface="Verdana"/>
              </a:rPr>
              <a:t> </a:t>
            </a:r>
            <a:r>
              <a:rPr lang="en-GB" sz="1100" dirty="0">
                <a:latin typeface="Century Gothic"/>
                <a:cs typeface="Verdana"/>
              </a:rPr>
              <a:t>3 </a:t>
            </a:r>
            <a:r>
              <a:rPr lang="en-GB" sz="1100" spc="-4" dirty="0">
                <a:latin typeface="Century Gothic"/>
                <a:cs typeface="Verdana"/>
              </a:rPr>
              <a:t>academic</a:t>
            </a:r>
            <a:r>
              <a:rPr lang="en-GB" sz="1100" spc="4" dirty="0">
                <a:latin typeface="Century Gothic"/>
                <a:cs typeface="Verdana"/>
              </a:rPr>
              <a:t> </a:t>
            </a:r>
            <a:r>
              <a:rPr lang="en-GB" sz="1100" spc="-8" dirty="0">
                <a:latin typeface="Century Gothic"/>
                <a:cs typeface="Verdana"/>
              </a:rPr>
              <a:t>qualification. </a:t>
            </a:r>
            <a:r>
              <a:rPr lang="en-GB" sz="1100" spc="-4" dirty="0">
                <a:latin typeface="Century Gothic"/>
                <a:cs typeface="Verdana"/>
              </a:rPr>
              <a:t> Students</a:t>
            </a:r>
            <a:r>
              <a:rPr lang="en-GB" sz="1100" spc="23" dirty="0">
                <a:latin typeface="Century Gothic"/>
                <a:cs typeface="Verdana"/>
              </a:rPr>
              <a:t> </a:t>
            </a:r>
            <a:r>
              <a:rPr lang="en-GB" sz="1100" spc="-4" dirty="0">
                <a:latin typeface="Century Gothic"/>
                <a:cs typeface="Verdana"/>
              </a:rPr>
              <a:t>will</a:t>
            </a:r>
            <a:r>
              <a:rPr lang="en-GB" sz="1100" dirty="0">
                <a:latin typeface="Century Gothic"/>
                <a:cs typeface="Verdana"/>
              </a:rPr>
              <a:t> </a:t>
            </a:r>
            <a:r>
              <a:rPr lang="en-GB" sz="1100" spc="-4" dirty="0">
                <a:latin typeface="Century Gothic"/>
                <a:cs typeface="Verdana"/>
              </a:rPr>
              <a:t>sit</a:t>
            </a:r>
            <a:r>
              <a:rPr lang="en-GB" sz="1100" dirty="0">
                <a:latin typeface="Century Gothic"/>
                <a:cs typeface="Verdana"/>
              </a:rPr>
              <a:t> </a:t>
            </a:r>
            <a:r>
              <a:rPr lang="en-GB" sz="1100" spc="-4" dirty="0">
                <a:latin typeface="Century Gothic"/>
                <a:cs typeface="Verdana"/>
              </a:rPr>
              <a:t>exams</a:t>
            </a:r>
            <a:r>
              <a:rPr lang="en-GB" sz="1100" spc="4" dirty="0">
                <a:latin typeface="Century Gothic"/>
                <a:cs typeface="Verdana"/>
              </a:rPr>
              <a:t> </a:t>
            </a:r>
            <a:r>
              <a:rPr lang="en-GB" sz="1100" dirty="0">
                <a:latin typeface="Century Gothic"/>
                <a:cs typeface="Verdana"/>
              </a:rPr>
              <a:t>at </a:t>
            </a:r>
            <a:r>
              <a:rPr lang="en-GB" sz="1100" spc="-4" dirty="0">
                <a:latin typeface="Century Gothic"/>
                <a:cs typeface="Verdana"/>
              </a:rPr>
              <a:t>the</a:t>
            </a:r>
            <a:r>
              <a:rPr lang="en-GB" sz="1100" spc="8" dirty="0">
                <a:latin typeface="Century Gothic"/>
                <a:cs typeface="Verdana"/>
              </a:rPr>
              <a:t> </a:t>
            </a:r>
            <a:r>
              <a:rPr lang="en-GB" sz="1100" spc="-4" dirty="0">
                <a:latin typeface="Century Gothic"/>
                <a:cs typeface="Verdana"/>
              </a:rPr>
              <a:t>end</a:t>
            </a:r>
            <a:r>
              <a:rPr lang="en-GB" sz="1100" spc="4" dirty="0">
                <a:latin typeface="Century Gothic"/>
                <a:cs typeface="Verdana"/>
              </a:rPr>
              <a:t> </a:t>
            </a:r>
            <a:r>
              <a:rPr lang="en-GB" sz="1100" dirty="0">
                <a:latin typeface="Century Gothic"/>
                <a:cs typeface="Verdana"/>
              </a:rPr>
              <a:t>of</a:t>
            </a:r>
            <a:r>
              <a:rPr lang="en-GB" sz="1100" spc="-4" dirty="0">
                <a:latin typeface="Century Gothic"/>
                <a:cs typeface="Verdana"/>
              </a:rPr>
              <a:t> their</a:t>
            </a:r>
            <a:r>
              <a:rPr lang="en-GB" sz="1100" dirty="0">
                <a:latin typeface="Century Gothic"/>
                <a:cs typeface="Verdana"/>
              </a:rPr>
              <a:t> </a:t>
            </a:r>
            <a:r>
              <a:rPr lang="en-GB" sz="1100" spc="-4" dirty="0">
                <a:latin typeface="Century Gothic"/>
                <a:cs typeface="Verdana"/>
              </a:rPr>
              <a:t>second</a:t>
            </a:r>
            <a:r>
              <a:rPr lang="en-GB" sz="1100" spc="4" dirty="0">
                <a:latin typeface="Century Gothic"/>
                <a:cs typeface="Verdana"/>
              </a:rPr>
              <a:t> </a:t>
            </a:r>
            <a:r>
              <a:rPr lang="en-GB" sz="1100" spc="-4" dirty="0">
                <a:latin typeface="Century Gothic"/>
                <a:cs typeface="Verdana"/>
              </a:rPr>
              <a:t>year</a:t>
            </a:r>
            <a:r>
              <a:rPr lang="en-GB" sz="1100" dirty="0">
                <a:latin typeface="Century Gothic"/>
                <a:cs typeface="Verdana"/>
              </a:rPr>
              <a:t> of</a:t>
            </a:r>
            <a:r>
              <a:rPr lang="en-GB" sz="1100" spc="-4" dirty="0">
                <a:latin typeface="Century Gothic"/>
                <a:cs typeface="Verdana"/>
              </a:rPr>
              <a:t> </a:t>
            </a:r>
            <a:r>
              <a:rPr lang="en-GB" sz="1100" spc="-19" dirty="0">
                <a:latin typeface="Century Gothic"/>
                <a:cs typeface="Verdana"/>
              </a:rPr>
              <a:t>study. </a:t>
            </a:r>
            <a:r>
              <a:rPr lang="en-GB" sz="1100" spc="-15" dirty="0">
                <a:latin typeface="Century Gothic"/>
                <a:cs typeface="Verdana"/>
              </a:rPr>
              <a:t> </a:t>
            </a:r>
            <a:r>
              <a:rPr lang="en-GB" sz="1100" spc="-4" dirty="0">
                <a:latin typeface="Century Gothic"/>
                <a:cs typeface="Verdana"/>
              </a:rPr>
              <a:t>Most</a:t>
            </a:r>
            <a:r>
              <a:rPr lang="en-GB" sz="1100" dirty="0">
                <a:latin typeface="Century Gothic"/>
                <a:cs typeface="Verdana"/>
              </a:rPr>
              <a:t> </a:t>
            </a:r>
            <a:r>
              <a:rPr lang="en-GB" sz="1100" spc="-8" dirty="0">
                <a:latin typeface="Century Gothic"/>
                <a:cs typeface="Verdana"/>
              </a:rPr>
              <a:t>A-Levels </a:t>
            </a:r>
            <a:r>
              <a:rPr lang="en-GB" sz="1100" dirty="0">
                <a:latin typeface="Century Gothic"/>
                <a:cs typeface="Verdana"/>
              </a:rPr>
              <a:t>are </a:t>
            </a:r>
            <a:r>
              <a:rPr lang="en-GB" sz="1100" spc="-4" dirty="0">
                <a:latin typeface="Century Gothic"/>
                <a:cs typeface="Verdana"/>
              </a:rPr>
              <a:t>purely</a:t>
            </a:r>
            <a:r>
              <a:rPr lang="en-GB" sz="1100" dirty="0">
                <a:latin typeface="Century Gothic"/>
                <a:cs typeface="Verdana"/>
              </a:rPr>
              <a:t> </a:t>
            </a:r>
            <a:r>
              <a:rPr lang="en-GB" sz="1100" spc="-4" dirty="0">
                <a:latin typeface="Century Gothic"/>
                <a:cs typeface="Verdana"/>
              </a:rPr>
              <a:t>linear</a:t>
            </a:r>
            <a:r>
              <a:rPr lang="en-GB" sz="1100" spc="8" dirty="0">
                <a:latin typeface="Century Gothic"/>
                <a:cs typeface="Verdana"/>
              </a:rPr>
              <a:t> </a:t>
            </a:r>
            <a:r>
              <a:rPr lang="en-GB" sz="1100" spc="-4" dirty="0">
                <a:latin typeface="Century Gothic"/>
                <a:cs typeface="Verdana"/>
              </a:rPr>
              <a:t>exams </a:t>
            </a:r>
            <a:r>
              <a:rPr lang="en-GB" sz="1100" dirty="0">
                <a:latin typeface="Century Gothic"/>
                <a:cs typeface="Verdana"/>
              </a:rPr>
              <a:t>at</a:t>
            </a:r>
            <a:r>
              <a:rPr lang="en-GB" sz="1100" spc="15" dirty="0">
                <a:latin typeface="Century Gothic"/>
                <a:cs typeface="Verdana"/>
              </a:rPr>
              <a:t> </a:t>
            </a:r>
            <a:r>
              <a:rPr lang="en-GB" sz="1100" spc="-4" dirty="0">
                <a:latin typeface="Century Gothic"/>
                <a:cs typeface="Verdana"/>
              </a:rPr>
              <a:t>the</a:t>
            </a:r>
            <a:r>
              <a:rPr lang="en-GB" sz="1100" dirty="0">
                <a:latin typeface="Century Gothic"/>
                <a:cs typeface="Verdana"/>
              </a:rPr>
              <a:t> end of</a:t>
            </a:r>
            <a:r>
              <a:rPr lang="en-GB" sz="1100" spc="4" dirty="0">
                <a:latin typeface="Century Gothic"/>
                <a:cs typeface="Verdana"/>
              </a:rPr>
              <a:t> </a:t>
            </a:r>
            <a:r>
              <a:rPr lang="en-GB" sz="1100" spc="-4" dirty="0">
                <a:latin typeface="Century Gothic"/>
                <a:cs typeface="Verdana"/>
              </a:rPr>
              <a:t>the</a:t>
            </a:r>
            <a:r>
              <a:rPr lang="en-GB" sz="1100" dirty="0">
                <a:latin typeface="Century Gothic"/>
                <a:cs typeface="Verdana"/>
              </a:rPr>
              <a:t> </a:t>
            </a:r>
            <a:r>
              <a:rPr lang="en-GB" sz="1100" spc="-4" dirty="0">
                <a:latin typeface="Century Gothic"/>
                <a:cs typeface="Verdana"/>
              </a:rPr>
              <a:t>course</a:t>
            </a:r>
            <a:r>
              <a:rPr lang="en-GB" sz="1100" spc="4" dirty="0">
                <a:latin typeface="Century Gothic"/>
                <a:cs typeface="Verdana"/>
              </a:rPr>
              <a:t> </a:t>
            </a:r>
            <a:r>
              <a:rPr lang="en-GB" sz="1100" spc="-4" dirty="0">
                <a:latin typeface="Century Gothic"/>
                <a:cs typeface="Verdana"/>
              </a:rPr>
              <a:t>but </a:t>
            </a:r>
            <a:r>
              <a:rPr lang="en-GB" sz="1100" spc="-304" dirty="0">
                <a:latin typeface="Century Gothic"/>
                <a:cs typeface="Verdana"/>
              </a:rPr>
              <a:t> </a:t>
            </a:r>
            <a:r>
              <a:rPr lang="en-GB" sz="1100" spc="-4" dirty="0">
                <a:latin typeface="Century Gothic"/>
                <a:cs typeface="Verdana"/>
              </a:rPr>
              <a:t>some</a:t>
            </a:r>
            <a:r>
              <a:rPr lang="en-GB" sz="1100" spc="-8" dirty="0">
                <a:latin typeface="Century Gothic"/>
                <a:cs typeface="Verdana"/>
              </a:rPr>
              <a:t> have</a:t>
            </a:r>
            <a:r>
              <a:rPr lang="en-GB" sz="1100" spc="15" dirty="0">
                <a:latin typeface="Century Gothic"/>
                <a:cs typeface="Verdana"/>
              </a:rPr>
              <a:t> </a:t>
            </a:r>
            <a:r>
              <a:rPr lang="en-GB" sz="1100" dirty="0">
                <a:latin typeface="Century Gothic"/>
                <a:cs typeface="Verdana"/>
              </a:rPr>
              <a:t>a</a:t>
            </a:r>
            <a:r>
              <a:rPr lang="en-GB" sz="1100" spc="-4" dirty="0">
                <a:latin typeface="Century Gothic"/>
                <a:cs typeface="Verdana"/>
              </a:rPr>
              <a:t> </a:t>
            </a:r>
            <a:r>
              <a:rPr lang="en-GB" sz="1100" dirty="0">
                <a:latin typeface="Century Gothic"/>
                <a:cs typeface="Verdana"/>
              </a:rPr>
              <a:t>coursework </a:t>
            </a:r>
            <a:r>
              <a:rPr lang="en-GB" sz="1100" spc="-4" dirty="0">
                <a:latin typeface="Century Gothic"/>
                <a:cs typeface="Verdana"/>
              </a:rPr>
              <a:t>element. Our</a:t>
            </a:r>
            <a:r>
              <a:rPr lang="en-GB" sz="1100" spc="8" dirty="0">
                <a:latin typeface="Century Gothic"/>
                <a:cs typeface="Verdana"/>
              </a:rPr>
              <a:t> </a:t>
            </a:r>
            <a:r>
              <a:rPr lang="en-GB" sz="1100" spc="-4" dirty="0">
                <a:latin typeface="Century Gothic"/>
                <a:cs typeface="Verdana"/>
              </a:rPr>
              <a:t>students</a:t>
            </a:r>
            <a:r>
              <a:rPr lang="en-GB" sz="1100" spc="26" dirty="0">
                <a:latin typeface="Century Gothic"/>
                <a:cs typeface="Verdana"/>
              </a:rPr>
              <a:t> </a:t>
            </a:r>
            <a:r>
              <a:rPr lang="en-GB" sz="1100" spc="-4" dirty="0">
                <a:latin typeface="Century Gothic"/>
                <a:cs typeface="Verdana"/>
              </a:rPr>
              <a:t>will</a:t>
            </a:r>
            <a:r>
              <a:rPr lang="en-GB" sz="1100" spc="-11" dirty="0">
                <a:latin typeface="Century Gothic"/>
                <a:cs typeface="Verdana"/>
              </a:rPr>
              <a:t> </a:t>
            </a:r>
            <a:r>
              <a:rPr lang="en-GB" sz="1100" spc="-4" dirty="0">
                <a:latin typeface="Century Gothic"/>
                <a:cs typeface="Verdana"/>
              </a:rPr>
              <a:t>no</a:t>
            </a:r>
            <a:r>
              <a:rPr lang="en-GB" sz="1100" spc="8" dirty="0">
                <a:latin typeface="Century Gothic"/>
                <a:cs typeface="Verdana"/>
              </a:rPr>
              <a:t> </a:t>
            </a:r>
            <a:r>
              <a:rPr lang="en-GB" sz="1100" spc="-4" dirty="0">
                <a:latin typeface="Century Gothic"/>
                <a:cs typeface="Verdana"/>
              </a:rPr>
              <a:t>longer</a:t>
            </a:r>
            <a:r>
              <a:rPr lang="en-GB" sz="1100" spc="8" dirty="0">
                <a:latin typeface="Century Gothic"/>
                <a:cs typeface="Verdana"/>
              </a:rPr>
              <a:t> </a:t>
            </a:r>
            <a:r>
              <a:rPr lang="en-GB" sz="1100" spc="-8" dirty="0">
                <a:latin typeface="Century Gothic"/>
                <a:cs typeface="Verdana"/>
              </a:rPr>
              <a:t>sit </a:t>
            </a:r>
            <a:r>
              <a:rPr lang="en-GB" sz="1100" spc="-4" dirty="0">
                <a:latin typeface="Century Gothic"/>
                <a:cs typeface="Verdana"/>
              </a:rPr>
              <a:t> AS levels</a:t>
            </a:r>
            <a:r>
              <a:rPr lang="en-GB" sz="1100" spc="-8" dirty="0">
                <a:latin typeface="Century Gothic"/>
                <a:cs typeface="Verdana"/>
              </a:rPr>
              <a:t> </a:t>
            </a:r>
            <a:r>
              <a:rPr lang="en-GB" sz="1100" dirty="0">
                <a:latin typeface="Century Gothic"/>
                <a:cs typeface="Verdana"/>
              </a:rPr>
              <a:t>at</a:t>
            </a:r>
            <a:r>
              <a:rPr lang="en-GB" sz="1100" spc="8" dirty="0">
                <a:latin typeface="Century Gothic"/>
                <a:cs typeface="Verdana"/>
              </a:rPr>
              <a:t> </a:t>
            </a:r>
            <a:r>
              <a:rPr lang="en-GB" sz="1100" spc="-4" dirty="0">
                <a:latin typeface="Century Gothic"/>
                <a:cs typeface="Verdana"/>
              </a:rPr>
              <a:t>the</a:t>
            </a:r>
            <a:r>
              <a:rPr lang="en-GB" sz="1100" spc="8" dirty="0">
                <a:latin typeface="Century Gothic"/>
                <a:cs typeface="Verdana"/>
              </a:rPr>
              <a:t> </a:t>
            </a:r>
            <a:r>
              <a:rPr lang="en-GB" sz="1100" spc="-4" dirty="0">
                <a:latin typeface="Century Gothic"/>
                <a:cs typeface="Verdana"/>
              </a:rPr>
              <a:t>end</a:t>
            </a:r>
            <a:r>
              <a:rPr lang="en-GB" sz="1100" dirty="0">
                <a:latin typeface="Century Gothic"/>
                <a:cs typeface="Verdana"/>
              </a:rPr>
              <a:t> of</a:t>
            </a:r>
            <a:r>
              <a:rPr lang="en-GB" sz="1100" spc="-4" dirty="0">
                <a:latin typeface="Century Gothic"/>
                <a:cs typeface="Verdana"/>
              </a:rPr>
              <a:t> </a:t>
            </a:r>
            <a:r>
              <a:rPr lang="en-GB" sz="1100" spc="-15" dirty="0">
                <a:latin typeface="Century Gothic"/>
                <a:cs typeface="Verdana"/>
              </a:rPr>
              <a:t>Year</a:t>
            </a:r>
            <a:r>
              <a:rPr lang="en-GB" sz="1100" spc="-11" dirty="0">
                <a:latin typeface="Century Gothic"/>
                <a:cs typeface="Verdana"/>
              </a:rPr>
              <a:t> </a:t>
            </a:r>
            <a:r>
              <a:rPr lang="en-GB" sz="1100" dirty="0">
                <a:latin typeface="Century Gothic"/>
                <a:cs typeface="Verdana"/>
              </a:rPr>
              <a:t>12.</a:t>
            </a:r>
            <a:r>
              <a:rPr lang="en-GB" sz="1100" spc="-4" dirty="0">
                <a:latin typeface="Century Gothic"/>
                <a:cs typeface="Verdana"/>
              </a:rPr>
              <a:t> It</a:t>
            </a:r>
            <a:r>
              <a:rPr lang="en-GB" sz="1100" spc="-8" dirty="0">
                <a:latin typeface="Century Gothic"/>
                <a:cs typeface="Verdana"/>
              </a:rPr>
              <a:t> </a:t>
            </a:r>
            <a:r>
              <a:rPr lang="en-GB" sz="1100" spc="-4" dirty="0">
                <a:latin typeface="Century Gothic"/>
                <a:cs typeface="Verdana"/>
              </a:rPr>
              <a:t>is</a:t>
            </a:r>
            <a:r>
              <a:rPr lang="en-GB" sz="1100" spc="4" dirty="0">
                <a:latin typeface="Century Gothic"/>
                <a:cs typeface="Verdana"/>
              </a:rPr>
              <a:t> </a:t>
            </a:r>
            <a:r>
              <a:rPr lang="en-GB" sz="1100" spc="-4" dirty="0">
                <a:latin typeface="Century Gothic"/>
                <a:cs typeface="Verdana"/>
              </a:rPr>
              <a:t>assumed</a:t>
            </a:r>
            <a:r>
              <a:rPr lang="en-GB" sz="1100" spc="4" dirty="0">
                <a:latin typeface="Century Gothic"/>
                <a:cs typeface="Verdana"/>
              </a:rPr>
              <a:t> </a:t>
            </a:r>
            <a:r>
              <a:rPr lang="en-GB" sz="1100" spc="-4" dirty="0">
                <a:latin typeface="Century Gothic"/>
                <a:cs typeface="Verdana"/>
              </a:rPr>
              <a:t>that</a:t>
            </a:r>
            <a:r>
              <a:rPr lang="en-GB" sz="1100" spc="19" dirty="0">
                <a:latin typeface="Century Gothic"/>
                <a:cs typeface="Verdana"/>
              </a:rPr>
              <a:t> </a:t>
            </a:r>
            <a:r>
              <a:rPr lang="en-GB" sz="1100" dirty="0">
                <a:latin typeface="Century Gothic"/>
                <a:cs typeface="Verdana"/>
              </a:rPr>
              <a:t>a great </a:t>
            </a:r>
            <a:r>
              <a:rPr lang="en-GB" sz="1100" spc="-4" dirty="0">
                <a:latin typeface="Century Gothic"/>
                <a:cs typeface="Verdana"/>
              </a:rPr>
              <a:t>deal </a:t>
            </a:r>
            <a:r>
              <a:rPr lang="en-GB" sz="1100" dirty="0">
                <a:latin typeface="Century Gothic"/>
                <a:cs typeface="Verdana"/>
              </a:rPr>
              <a:t>of </a:t>
            </a:r>
            <a:r>
              <a:rPr lang="en-GB" sz="1100" spc="4" dirty="0">
                <a:latin typeface="Century Gothic"/>
                <a:cs typeface="Verdana"/>
              </a:rPr>
              <a:t> </a:t>
            </a:r>
            <a:r>
              <a:rPr lang="en-GB" sz="1100" spc="-4" dirty="0">
                <a:latin typeface="Century Gothic"/>
                <a:cs typeface="Verdana"/>
              </a:rPr>
              <a:t>the</a:t>
            </a:r>
            <a:r>
              <a:rPr lang="en-GB" sz="1100" spc="8" dirty="0">
                <a:latin typeface="Century Gothic"/>
                <a:cs typeface="Verdana"/>
              </a:rPr>
              <a:t> </a:t>
            </a:r>
            <a:r>
              <a:rPr lang="en-GB" sz="1100" spc="-8" dirty="0">
                <a:latin typeface="Century Gothic"/>
                <a:cs typeface="Verdana"/>
              </a:rPr>
              <a:t>A-Level</a:t>
            </a:r>
            <a:r>
              <a:rPr lang="en-GB" sz="1100" spc="-11" dirty="0">
                <a:latin typeface="Century Gothic"/>
                <a:cs typeface="Verdana"/>
              </a:rPr>
              <a:t> </a:t>
            </a:r>
            <a:r>
              <a:rPr lang="en-GB" sz="1100" spc="-4" dirty="0">
                <a:latin typeface="Century Gothic"/>
                <a:cs typeface="Verdana"/>
              </a:rPr>
              <a:t>content</a:t>
            </a:r>
            <a:r>
              <a:rPr lang="en-GB" sz="1100" spc="11" dirty="0">
                <a:latin typeface="Century Gothic"/>
                <a:cs typeface="Verdana"/>
              </a:rPr>
              <a:t> </a:t>
            </a:r>
            <a:r>
              <a:rPr lang="en-GB" sz="1100" spc="-4" dirty="0">
                <a:latin typeface="Century Gothic"/>
                <a:cs typeface="Verdana"/>
              </a:rPr>
              <a:t>is</a:t>
            </a:r>
            <a:r>
              <a:rPr lang="en-GB" sz="1100" spc="-8" dirty="0">
                <a:latin typeface="Century Gothic"/>
                <a:cs typeface="Verdana"/>
              </a:rPr>
              <a:t> </a:t>
            </a:r>
            <a:r>
              <a:rPr lang="en-GB" sz="1100" spc="-4" dirty="0">
                <a:latin typeface="Century Gothic"/>
                <a:cs typeface="Verdana"/>
              </a:rPr>
              <a:t>through</a:t>
            </a:r>
            <a:r>
              <a:rPr lang="en-GB" sz="1100" spc="15" dirty="0">
                <a:latin typeface="Century Gothic"/>
                <a:cs typeface="Verdana"/>
              </a:rPr>
              <a:t> </a:t>
            </a:r>
            <a:r>
              <a:rPr lang="en-GB" sz="1100" spc="-4" dirty="0">
                <a:latin typeface="Century Gothic"/>
                <a:cs typeface="Verdana"/>
              </a:rPr>
              <a:t>extended</a:t>
            </a:r>
            <a:r>
              <a:rPr lang="en-GB" sz="1100" spc="4" dirty="0">
                <a:latin typeface="Century Gothic"/>
                <a:cs typeface="Verdana"/>
              </a:rPr>
              <a:t> </a:t>
            </a:r>
            <a:r>
              <a:rPr lang="en-GB" sz="1100" spc="-4" dirty="0">
                <a:latin typeface="Century Gothic"/>
                <a:cs typeface="Verdana"/>
              </a:rPr>
              <a:t>study</a:t>
            </a:r>
            <a:r>
              <a:rPr lang="en-GB" sz="1100" spc="23" dirty="0">
                <a:latin typeface="Century Gothic"/>
                <a:cs typeface="Verdana"/>
              </a:rPr>
              <a:t> </a:t>
            </a:r>
            <a:r>
              <a:rPr lang="en-GB" sz="1100" spc="-4" dirty="0">
                <a:latin typeface="Century Gothic"/>
                <a:cs typeface="Verdana"/>
              </a:rPr>
              <a:t>and</a:t>
            </a:r>
            <a:r>
              <a:rPr lang="en-GB" sz="1100" spc="11" dirty="0">
                <a:latin typeface="Century Gothic"/>
                <a:cs typeface="Verdana"/>
              </a:rPr>
              <a:t> </a:t>
            </a:r>
            <a:r>
              <a:rPr lang="en-GB" sz="1100" spc="-4" dirty="0">
                <a:latin typeface="Century Gothic"/>
                <a:cs typeface="Verdana"/>
              </a:rPr>
              <a:t>independent </a:t>
            </a:r>
            <a:r>
              <a:rPr lang="en-GB" sz="1100" dirty="0">
                <a:latin typeface="Century Gothic"/>
                <a:cs typeface="Verdana"/>
              </a:rPr>
              <a:t> </a:t>
            </a:r>
            <a:r>
              <a:rPr lang="en-GB" sz="1100" spc="-4" dirty="0">
                <a:latin typeface="Century Gothic"/>
                <a:cs typeface="Verdana"/>
              </a:rPr>
              <a:t>learning,</a:t>
            </a:r>
            <a:r>
              <a:rPr lang="en-GB" sz="1100" spc="8" dirty="0">
                <a:latin typeface="Century Gothic"/>
                <a:cs typeface="Verdana"/>
              </a:rPr>
              <a:t> </a:t>
            </a:r>
            <a:r>
              <a:rPr lang="en-GB" sz="1100" spc="-4" dirty="0">
                <a:latin typeface="Century Gothic"/>
                <a:cs typeface="Verdana"/>
              </a:rPr>
              <a:t>much</a:t>
            </a:r>
            <a:r>
              <a:rPr lang="en-GB" sz="1100" spc="11" dirty="0">
                <a:latin typeface="Century Gothic"/>
                <a:cs typeface="Verdana"/>
              </a:rPr>
              <a:t> </a:t>
            </a:r>
            <a:r>
              <a:rPr lang="en-GB" sz="1100" spc="-8" dirty="0">
                <a:latin typeface="Century Gothic"/>
                <a:cs typeface="Verdana"/>
              </a:rPr>
              <a:t>like</a:t>
            </a:r>
            <a:r>
              <a:rPr lang="en-GB" sz="1100" spc="-4" dirty="0">
                <a:latin typeface="Century Gothic"/>
                <a:cs typeface="Verdana"/>
              </a:rPr>
              <a:t> study</a:t>
            </a:r>
            <a:r>
              <a:rPr lang="en-GB" sz="1100" spc="11" dirty="0">
                <a:latin typeface="Century Gothic"/>
                <a:cs typeface="Verdana"/>
              </a:rPr>
              <a:t> </a:t>
            </a:r>
            <a:r>
              <a:rPr lang="en-GB" sz="1100" spc="-4" dirty="0">
                <a:latin typeface="Century Gothic"/>
                <a:cs typeface="Verdana"/>
              </a:rPr>
              <a:t>in</a:t>
            </a:r>
            <a:r>
              <a:rPr lang="en-GB" sz="1100" spc="4" dirty="0">
                <a:latin typeface="Century Gothic"/>
                <a:cs typeface="Verdana"/>
              </a:rPr>
              <a:t> </a:t>
            </a:r>
            <a:r>
              <a:rPr lang="en-GB" sz="1100" dirty="0">
                <a:latin typeface="Century Gothic"/>
                <a:cs typeface="Verdana"/>
              </a:rPr>
              <a:t>a </a:t>
            </a:r>
            <a:r>
              <a:rPr lang="en-GB" sz="1100" spc="-4" dirty="0">
                <a:latin typeface="Century Gothic"/>
                <a:cs typeface="Verdana"/>
              </a:rPr>
              <a:t>higher</a:t>
            </a:r>
            <a:r>
              <a:rPr lang="en-GB" sz="1100" spc="19" dirty="0">
                <a:latin typeface="Century Gothic"/>
                <a:cs typeface="Verdana"/>
              </a:rPr>
              <a:t> </a:t>
            </a:r>
            <a:r>
              <a:rPr lang="en-GB" sz="1100" spc="-4" dirty="0">
                <a:latin typeface="Century Gothic"/>
                <a:cs typeface="Verdana"/>
              </a:rPr>
              <a:t>education setting.</a:t>
            </a:r>
            <a:endParaRPr lang="en-GB" sz="1100" dirty="0">
              <a:latin typeface="Century Gothic"/>
              <a:cs typeface="Verdana"/>
            </a:endParaRPr>
          </a:p>
          <a:p>
            <a:pPr marL="9525" marR="3810"/>
            <a:endParaRPr lang="en-GB" sz="1100" spc="-4" dirty="0">
              <a:latin typeface="Century Gothic" panose="020B0502020202020204" pitchFamily="34" charset="0"/>
              <a:cs typeface="Verdana"/>
            </a:endParaRPr>
          </a:p>
          <a:p>
            <a:pPr>
              <a:spcBef>
                <a:spcPts val="34"/>
              </a:spcBef>
            </a:pPr>
            <a:endParaRPr lang="en-GB" sz="1100" dirty="0">
              <a:solidFill>
                <a:srgbClr val="000000"/>
              </a:solidFill>
              <a:latin typeface="Century Gothic" panose="020B0502020202020204" pitchFamily="34" charset="0"/>
              <a:cs typeface="Verdana"/>
            </a:endParaRPr>
          </a:p>
          <a:p>
            <a:pPr marL="9525"/>
            <a:r>
              <a:rPr lang="en-GB" b="1" spc="-4" dirty="0">
                <a:solidFill>
                  <a:schemeClr val="accent1"/>
                </a:solidFill>
                <a:uFill>
                  <a:solidFill>
                    <a:srgbClr val="000000"/>
                  </a:solidFill>
                </a:uFill>
                <a:latin typeface="Century Gothic"/>
                <a:cs typeface="Verdana"/>
              </a:rPr>
              <a:t>BTEC </a:t>
            </a:r>
            <a:r>
              <a:rPr lang="en-GB" b="1" dirty="0">
                <a:solidFill>
                  <a:schemeClr val="accent1"/>
                </a:solidFill>
                <a:uFill>
                  <a:solidFill>
                    <a:srgbClr val="000000"/>
                  </a:solidFill>
                </a:uFill>
                <a:latin typeface="Century Gothic"/>
                <a:cs typeface="Verdana"/>
              </a:rPr>
              <a:t>National</a:t>
            </a:r>
            <a:r>
              <a:rPr lang="en-GB" b="1" spc="-15" dirty="0">
                <a:solidFill>
                  <a:schemeClr val="accent1"/>
                </a:solidFill>
                <a:uFill>
                  <a:solidFill>
                    <a:srgbClr val="000000"/>
                  </a:solidFill>
                </a:uFill>
                <a:latin typeface="Century Gothic"/>
                <a:cs typeface="Verdana"/>
              </a:rPr>
              <a:t> </a:t>
            </a:r>
            <a:r>
              <a:rPr lang="en-GB" b="1" spc="-4" dirty="0">
                <a:solidFill>
                  <a:schemeClr val="accent1"/>
                </a:solidFill>
                <a:uFill>
                  <a:solidFill>
                    <a:srgbClr val="000000"/>
                  </a:solidFill>
                </a:uFill>
                <a:latin typeface="Century Gothic"/>
                <a:cs typeface="Verdana"/>
              </a:rPr>
              <a:t>Extended</a:t>
            </a:r>
            <a:r>
              <a:rPr lang="en-GB" b="1" dirty="0">
                <a:solidFill>
                  <a:schemeClr val="accent1"/>
                </a:solidFill>
                <a:uFill>
                  <a:solidFill>
                    <a:srgbClr val="000000"/>
                  </a:solidFill>
                </a:uFill>
                <a:latin typeface="Century Gothic"/>
                <a:cs typeface="Verdana"/>
              </a:rPr>
              <a:t> </a:t>
            </a:r>
            <a:r>
              <a:rPr lang="en-GB" b="1" spc="-4" dirty="0">
                <a:solidFill>
                  <a:schemeClr val="accent1"/>
                </a:solidFill>
                <a:uFill>
                  <a:solidFill>
                    <a:srgbClr val="000000"/>
                  </a:solidFill>
                </a:uFill>
                <a:latin typeface="Century Gothic"/>
                <a:cs typeface="Verdana"/>
              </a:rPr>
              <a:t>Certificate </a:t>
            </a:r>
            <a:endParaRPr lang="en-GB" b="1" spc="-4">
              <a:solidFill>
                <a:schemeClr val="accent1"/>
              </a:solidFill>
              <a:uFill>
                <a:solidFill>
                  <a:srgbClr val="000000"/>
                </a:solidFill>
              </a:uFill>
              <a:latin typeface="Century Gothic" panose="020B0502020202020204" pitchFamily="34" charset="0"/>
              <a:cs typeface="Verdana"/>
            </a:endParaRPr>
          </a:p>
          <a:p>
            <a:pPr marL="9525"/>
            <a:endParaRPr lang="en-GB" b="1" spc="-4" dirty="0">
              <a:solidFill>
                <a:schemeClr val="accent1"/>
              </a:solidFill>
              <a:uFill>
                <a:solidFill>
                  <a:srgbClr val="000000"/>
                </a:solidFill>
              </a:uFill>
              <a:latin typeface="Century Gothic"/>
              <a:cs typeface="Verdana"/>
            </a:endParaRPr>
          </a:p>
          <a:p>
            <a:pPr marL="9525" marR="13335"/>
            <a:r>
              <a:rPr lang="en-GB" sz="1100" spc="-4" dirty="0">
                <a:latin typeface="Century Gothic"/>
                <a:cs typeface="Verdana"/>
              </a:rPr>
              <a:t>The </a:t>
            </a:r>
            <a:r>
              <a:rPr lang="en-GB" sz="1100" spc="-8" dirty="0">
                <a:latin typeface="Century Gothic"/>
                <a:cs typeface="Verdana"/>
              </a:rPr>
              <a:t>BTEC</a:t>
            </a:r>
            <a:r>
              <a:rPr lang="en-GB" sz="1100" dirty="0">
                <a:latin typeface="Century Gothic"/>
                <a:cs typeface="Verdana"/>
              </a:rPr>
              <a:t> </a:t>
            </a:r>
            <a:r>
              <a:rPr lang="en-GB" sz="1100" spc="-4" dirty="0">
                <a:latin typeface="Century Gothic"/>
                <a:cs typeface="Verdana"/>
              </a:rPr>
              <a:t>that</a:t>
            </a:r>
            <a:r>
              <a:rPr lang="en-GB" sz="1100" spc="8" dirty="0">
                <a:latin typeface="Century Gothic"/>
                <a:cs typeface="Verdana"/>
              </a:rPr>
              <a:t> </a:t>
            </a:r>
            <a:r>
              <a:rPr lang="en-GB" sz="1100" spc="-4" dirty="0">
                <a:latin typeface="Century Gothic"/>
                <a:cs typeface="Verdana"/>
              </a:rPr>
              <a:t>we</a:t>
            </a:r>
            <a:r>
              <a:rPr lang="en-GB" sz="1100" dirty="0">
                <a:latin typeface="Century Gothic"/>
                <a:cs typeface="Verdana"/>
              </a:rPr>
              <a:t> offer</a:t>
            </a:r>
            <a:r>
              <a:rPr lang="en-GB" sz="1100" spc="-4" dirty="0">
                <a:latin typeface="Century Gothic"/>
                <a:cs typeface="Verdana"/>
              </a:rPr>
              <a:t> is</a:t>
            </a:r>
            <a:r>
              <a:rPr lang="en-GB" sz="1100" spc="4" dirty="0">
                <a:latin typeface="Century Gothic"/>
                <a:cs typeface="Verdana"/>
              </a:rPr>
              <a:t> </a:t>
            </a:r>
            <a:r>
              <a:rPr lang="en-GB" sz="1100" dirty="0">
                <a:latin typeface="Century Gothic"/>
                <a:cs typeface="Verdana"/>
              </a:rPr>
              <a:t>an </a:t>
            </a:r>
            <a:r>
              <a:rPr lang="en-GB" sz="1100" spc="-4" dirty="0">
                <a:latin typeface="Century Gothic"/>
                <a:cs typeface="Verdana"/>
              </a:rPr>
              <a:t>applied</a:t>
            </a:r>
            <a:r>
              <a:rPr lang="en-GB" sz="1100" spc="15" dirty="0">
                <a:latin typeface="Century Gothic"/>
                <a:cs typeface="Verdana"/>
              </a:rPr>
              <a:t> </a:t>
            </a:r>
            <a:r>
              <a:rPr lang="en-GB" sz="1100" spc="-4" dirty="0">
                <a:latin typeface="Century Gothic"/>
                <a:cs typeface="Verdana"/>
              </a:rPr>
              <a:t>Level</a:t>
            </a:r>
            <a:r>
              <a:rPr lang="en-GB" sz="1100" spc="-11" dirty="0">
                <a:latin typeface="Century Gothic"/>
                <a:cs typeface="Verdana"/>
              </a:rPr>
              <a:t> </a:t>
            </a:r>
            <a:r>
              <a:rPr lang="en-GB" sz="1100" dirty="0">
                <a:latin typeface="Century Gothic"/>
                <a:cs typeface="Verdana"/>
              </a:rPr>
              <a:t>3</a:t>
            </a:r>
            <a:r>
              <a:rPr lang="en-GB" sz="1100" spc="-8" dirty="0">
                <a:latin typeface="Century Gothic"/>
                <a:cs typeface="Verdana"/>
              </a:rPr>
              <a:t> </a:t>
            </a:r>
            <a:r>
              <a:rPr lang="en-GB" sz="1100" spc="-4" dirty="0">
                <a:latin typeface="Century Gothic"/>
                <a:cs typeface="Verdana"/>
              </a:rPr>
              <a:t>qualification, </a:t>
            </a:r>
            <a:r>
              <a:rPr lang="en-GB" sz="1100" dirty="0">
                <a:latin typeface="Century Gothic"/>
                <a:cs typeface="Verdana"/>
              </a:rPr>
              <a:t> </a:t>
            </a:r>
            <a:r>
              <a:rPr lang="en-GB" sz="1100" spc="-8" dirty="0">
                <a:latin typeface="Century Gothic"/>
                <a:cs typeface="Verdana"/>
              </a:rPr>
              <a:t>equivalent</a:t>
            </a:r>
            <a:r>
              <a:rPr lang="en-GB" sz="1100" spc="11" dirty="0">
                <a:latin typeface="Century Gothic"/>
                <a:cs typeface="Verdana"/>
              </a:rPr>
              <a:t> </a:t>
            </a:r>
            <a:r>
              <a:rPr lang="en-GB" sz="1100" spc="-4" dirty="0">
                <a:latin typeface="Century Gothic"/>
                <a:cs typeface="Verdana"/>
              </a:rPr>
              <a:t>to</a:t>
            </a:r>
            <a:r>
              <a:rPr lang="en-GB" sz="1100" spc="8" dirty="0">
                <a:latin typeface="Century Gothic"/>
                <a:cs typeface="Verdana"/>
              </a:rPr>
              <a:t> </a:t>
            </a:r>
            <a:r>
              <a:rPr lang="en-GB" sz="1100" spc="-4" dirty="0">
                <a:latin typeface="Century Gothic"/>
                <a:cs typeface="Verdana"/>
              </a:rPr>
              <a:t>one </a:t>
            </a:r>
            <a:r>
              <a:rPr lang="en-GB" sz="1100" spc="-8" dirty="0">
                <a:latin typeface="Century Gothic"/>
                <a:cs typeface="Verdana"/>
              </a:rPr>
              <a:t>A-Level.</a:t>
            </a:r>
            <a:r>
              <a:rPr lang="en-GB" sz="1100" spc="-4" dirty="0">
                <a:latin typeface="Century Gothic"/>
                <a:cs typeface="Verdana"/>
              </a:rPr>
              <a:t> </a:t>
            </a:r>
            <a:r>
              <a:rPr lang="en-GB" sz="1100" dirty="0">
                <a:latin typeface="Century Gothic"/>
                <a:cs typeface="Verdana"/>
              </a:rPr>
              <a:t>It</a:t>
            </a:r>
            <a:r>
              <a:rPr lang="en-GB" sz="1100" spc="8" dirty="0">
                <a:latin typeface="Century Gothic"/>
                <a:cs typeface="Verdana"/>
              </a:rPr>
              <a:t> </a:t>
            </a:r>
            <a:r>
              <a:rPr lang="en-GB" sz="1100" spc="-4" dirty="0">
                <a:latin typeface="Century Gothic"/>
                <a:cs typeface="Verdana"/>
              </a:rPr>
              <a:t>is </a:t>
            </a:r>
            <a:r>
              <a:rPr lang="en-GB" sz="1100" dirty="0">
                <a:latin typeface="Century Gothic"/>
                <a:cs typeface="Verdana"/>
              </a:rPr>
              <a:t>a</a:t>
            </a:r>
            <a:r>
              <a:rPr lang="en-GB" sz="1100" spc="4" dirty="0">
                <a:latin typeface="Century Gothic"/>
                <a:cs typeface="Verdana"/>
              </a:rPr>
              <a:t> </a:t>
            </a:r>
            <a:r>
              <a:rPr lang="en-GB" sz="1100" spc="-4" dirty="0">
                <a:latin typeface="Century Gothic"/>
                <a:cs typeface="Verdana"/>
              </a:rPr>
              <a:t>vocational</a:t>
            </a:r>
            <a:r>
              <a:rPr lang="en-GB" sz="1100" spc="8" dirty="0">
                <a:latin typeface="Century Gothic"/>
                <a:cs typeface="Verdana"/>
              </a:rPr>
              <a:t> </a:t>
            </a:r>
            <a:r>
              <a:rPr lang="en-GB" sz="1100" spc="-8" dirty="0">
                <a:latin typeface="Century Gothic"/>
                <a:cs typeface="Verdana"/>
              </a:rPr>
              <a:t>qualification </a:t>
            </a:r>
            <a:r>
              <a:rPr lang="en-GB" sz="1100" spc="-4" dirty="0">
                <a:latin typeface="Century Gothic"/>
                <a:cs typeface="Verdana"/>
              </a:rPr>
              <a:t> encompassing</a:t>
            </a:r>
            <a:r>
              <a:rPr lang="en-GB" sz="1100" spc="11" dirty="0">
                <a:latin typeface="Century Gothic"/>
                <a:cs typeface="Verdana"/>
              </a:rPr>
              <a:t> </a:t>
            </a:r>
            <a:r>
              <a:rPr lang="en-GB" sz="1100" dirty="0">
                <a:latin typeface="Century Gothic"/>
                <a:cs typeface="Verdana"/>
              </a:rPr>
              <a:t>a</a:t>
            </a:r>
            <a:r>
              <a:rPr lang="en-GB" sz="1100" spc="4" dirty="0">
                <a:latin typeface="Century Gothic"/>
                <a:cs typeface="Verdana"/>
              </a:rPr>
              <a:t> </a:t>
            </a:r>
            <a:r>
              <a:rPr lang="en-GB" sz="1100" spc="-4" dirty="0">
                <a:latin typeface="Century Gothic"/>
                <a:cs typeface="Verdana"/>
              </a:rPr>
              <a:t>more </a:t>
            </a:r>
            <a:r>
              <a:rPr lang="en-GB" sz="1100" spc="-8" dirty="0">
                <a:latin typeface="Century Gothic"/>
                <a:cs typeface="Verdana"/>
              </a:rPr>
              <a:t>practical</a:t>
            </a:r>
            <a:r>
              <a:rPr lang="en-GB" sz="1100" spc="11" dirty="0">
                <a:latin typeface="Century Gothic"/>
                <a:cs typeface="Verdana"/>
              </a:rPr>
              <a:t> </a:t>
            </a:r>
            <a:r>
              <a:rPr lang="en-GB" sz="1100" spc="-4" dirty="0">
                <a:latin typeface="Century Gothic"/>
                <a:cs typeface="Verdana"/>
              </a:rPr>
              <a:t>approach</a:t>
            </a:r>
            <a:r>
              <a:rPr lang="en-GB" sz="1100" spc="15" dirty="0">
                <a:latin typeface="Century Gothic"/>
                <a:cs typeface="Verdana"/>
              </a:rPr>
              <a:t> </a:t>
            </a:r>
            <a:r>
              <a:rPr lang="en-GB" sz="1100" spc="-4" dirty="0">
                <a:latin typeface="Century Gothic"/>
                <a:cs typeface="Verdana"/>
              </a:rPr>
              <a:t>to</a:t>
            </a:r>
            <a:r>
              <a:rPr lang="en-GB" sz="1100" spc="8" dirty="0">
                <a:latin typeface="Century Gothic"/>
                <a:cs typeface="Verdana"/>
              </a:rPr>
              <a:t> </a:t>
            </a:r>
            <a:r>
              <a:rPr lang="en-GB" sz="1100" spc="-4" dirty="0">
                <a:latin typeface="Century Gothic"/>
                <a:cs typeface="Verdana"/>
              </a:rPr>
              <a:t>your</a:t>
            </a:r>
            <a:r>
              <a:rPr lang="en-GB" sz="1100" spc="4" dirty="0">
                <a:latin typeface="Century Gothic"/>
                <a:cs typeface="Verdana"/>
              </a:rPr>
              <a:t> </a:t>
            </a:r>
            <a:r>
              <a:rPr lang="en-GB" sz="1100" spc="-4" dirty="0">
                <a:latin typeface="Century Gothic"/>
                <a:cs typeface="Verdana"/>
              </a:rPr>
              <a:t>studies.</a:t>
            </a:r>
            <a:r>
              <a:rPr lang="en-GB" sz="1100" spc="8" dirty="0">
                <a:latin typeface="Century Gothic"/>
                <a:cs typeface="Verdana"/>
              </a:rPr>
              <a:t> </a:t>
            </a:r>
            <a:r>
              <a:rPr lang="en-GB" sz="1100" spc="-34" dirty="0">
                <a:latin typeface="Century Gothic"/>
                <a:cs typeface="Verdana"/>
              </a:rPr>
              <a:t>Two </a:t>
            </a:r>
            <a:r>
              <a:rPr lang="en-GB" sz="1100" spc="-30" dirty="0">
                <a:latin typeface="Century Gothic"/>
                <a:cs typeface="Verdana"/>
              </a:rPr>
              <a:t> </a:t>
            </a:r>
            <a:r>
              <a:rPr lang="en-GB" sz="1100" spc="-4" dirty="0">
                <a:latin typeface="Century Gothic"/>
                <a:cs typeface="Verdana"/>
              </a:rPr>
              <a:t>years</a:t>
            </a:r>
            <a:r>
              <a:rPr lang="en-GB" sz="1100" dirty="0">
                <a:latin typeface="Century Gothic"/>
                <a:cs typeface="Verdana"/>
              </a:rPr>
              <a:t> of</a:t>
            </a:r>
            <a:r>
              <a:rPr lang="en-GB" sz="1100" spc="4" dirty="0">
                <a:latin typeface="Century Gothic"/>
                <a:cs typeface="Verdana"/>
              </a:rPr>
              <a:t> </a:t>
            </a:r>
            <a:r>
              <a:rPr lang="en-GB" sz="1100" spc="-4" dirty="0">
                <a:latin typeface="Century Gothic"/>
                <a:cs typeface="Verdana"/>
              </a:rPr>
              <a:t>study</a:t>
            </a:r>
            <a:r>
              <a:rPr lang="en-GB" sz="1100" spc="11" dirty="0">
                <a:latin typeface="Century Gothic"/>
                <a:cs typeface="Verdana"/>
              </a:rPr>
              <a:t> </a:t>
            </a:r>
            <a:r>
              <a:rPr lang="en-GB" sz="1100" spc="-4" dirty="0">
                <a:latin typeface="Century Gothic"/>
                <a:cs typeface="Verdana"/>
              </a:rPr>
              <a:t>must</a:t>
            </a:r>
            <a:r>
              <a:rPr lang="en-GB" sz="1100" spc="8" dirty="0">
                <a:latin typeface="Century Gothic"/>
                <a:cs typeface="Verdana"/>
              </a:rPr>
              <a:t> </a:t>
            </a:r>
            <a:r>
              <a:rPr lang="en-GB" sz="1100" spc="-4" dirty="0">
                <a:latin typeface="Century Gothic"/>
                <a:cs typeface="Verdana"/>
              </a:rPr>
              <a:t>be</a:t>
            </a:r>
            <a:r>
              <a:rPr lang="en-GB" sz="1100" dirty="0">
                <a:latin typeface="Century Gothic"/>
                <a:cs typeface="Verdana"/>
              </a:rPr>
              <a:t> </a:t>
            </a:r>
            <a:r>
              <a:rPr lang="en-GB" sz="1100" spc="-8" dirty="0">
                <a:latin typeface="Century Gothic"/>
                <a:cs typeface="Verdana"/>
              </a:rPr>
              <a:t>completed </a:t>
            </a:r>
            <a:r>
              <a:rPr lang="en-GB" sz="1100" spc="-4" dirty="0">
                <a:latin typeface="Century Gothic"/>
                <a:cs typeface="Verdana"/>
              </a:rPr>
              <a:t>to</a:t>
            </a:r>
            <a:r>
              <a:rPr lang="en-GB" sz="1100" spc="8" dirty="0">
                <a:latin typeface="Century Gothic"/>
                <a:cs typeface="Verdana"/>
              </a:rPr>
              <a:t> </a:t>
            </a:r>
            <a:r>
              <a:rPr lang="en-GB" sz="1100" spc="-4" dirty="0">
                <a:latin typeface="Century Gothic"/>
                <a:cs typeface="Verdana"/>
              </a:rPr>
              <a:t>obtain</a:t>
            </a:r>
            <a:r>
              <a:rPr lang="en-GB" sz="1100" spc="11" dirty="0">
                <a:latin typeface="Century Gothic"/>
                <a:cs typeface="Verdana"/>
              </a:rPr>
              <a:t> </a:t>
            </a:r>
            <a:r>
              <a:rPr lang="en-GB" sz="1100" spc="-4" dirty="0">
                <a:latin typeface="Century Gothic"/>
                <a:cs typeface="Verdana"/>
              </a:rPr>
              <a:t>accreditation.</a:t>
            </a:r>
            <a:r>
              <a:rPr lang="en-GB" sz="1100" spc="8" dirty="0">
                <a:latin typeface="Century Gothic"/>
                <a:cs typeface="Verdana"/>
              </a:rPr>
              <a:t> </a:t>
            </a:r>
            <a:r>
              <a:rPr lang="en-GB" sz="1100" spc="-8" dirty="0">
                <a:latin typeface="Century Gothic"/>
                <a:cs typeface="Verdana"/>
              </a:rPr>
              <a:t>BTEC </a:t>
            </a:r>
            <a:r>
              <a:rPr lang="en-GB" sz="1100" spc="-4" dirty="0">
                <a:latin typeface="Century Gothic"/>
                <a:cs typeface="Verdana"/>
              </a:rPr>
              <a:t>is </a:t>
            </a:r>
            <a:r>
              <a:rPr lang="en-GB" sz="1100" dirty="0">
                <a:latin typeface="Century Gothic"/>
                <a:cs typeface="Verdana"/>
              </a:rPr>
              <a:t>as</a:t>
            </a:r>
            <a:r>
              <a:rPr lang="en-GB" sz="1100" spc="4" dirty="0">
                <a:latin typeface="Century Gothic"/>
                <a:cs typeface="Verdana"/>
              </a:rPr>
              <a:t> </a:t>
            </a:r>
            <a:r>
              <a:rPr lang="en-GB" sz="1100" spc="-4" dirty="0">
                <a:latin typeface="Century Gothic"/>
                <a:cs typeface="Verdana"/>
              </a:rPr>
              <a:t>challenging</a:t>
            </a:r>
            <a:r>
              <a:rPr lang="en-GB" sz="1100" spc="23" dirty="0">
                <a:latin typeface="Century Gothic"/>
                <a:cs typeface="Verdana"/>
              </a:rPr>
              <a:t> </a:t>
            </a:r>
            <a:r>
              <a:rPr lang="en-GB" sz="1100" dirty="0">
                <a:latin typeface="Century Gothic"/>
                <a:cs typeface="Verdana"/>
              </a:rPr>
              <a:t>as</a:t>
            </a:r>
            <a:r>
              <a:rPr lang="en-GB" sz="1100" spc="8" dirty="0">
                <a:latin typeface="Century Gothic"/>
                <a:cs typeface="Verdana"/>
              </a:rPr>
              <a:t> </a:t>
            </a:r>
            <a:r>
              <a:rPr lang="en-GB" sz="1100" spc="-8" dirty="0">
                <a:latin typeface="Century Gothic"/>
                <a:cs typeface="Verdana"/>
              </a:rPr>
              <a:t>A-Level</a:t>
            </a:r>
            <a:r>
              <a:rPr lang="en-GB" sz="1100" spc="23" dirty="0">
                <a:latin typeface="Century Gothic"/>
                <a:cs typeface="Verdana"/>
              </a:rPr>
              <a:t> </a:t>
            </a:r>
            <a:r>
              <a:rPr lang="en-GB" sz="1100" spc="-4" dirty="0">
                <a:latin typeface="Century Gothic"/>
                <a:cs typeface="Verdana"/>
              </a:rPr>
              <a:t>and</a:t>
            </a:r>
            <a:r>
              <a:rPr lang="en-GB" sz="1100" spc="15" dirty="0">
                <a:latin typeface="Century Gothic"/>
                <a:cs typeface="Verdana"/>
              </a:rPr>
              <a:t> </a:t>
            </a:r>
            <a:r>
              <a:rPr lang="en-GB" sz="1100" spc="-8" dirty="0">
                <a:latin typeface="Century Gothic"/>
                <a:cs typeface="Verdana"/>
              </a:rPr>
              <a:t>equivalent</a:t>
            </a:r>
            <a:r>
              <a:rPr lang="en-GB" sz="1100" spc="11" dirty="0">
                <a:latin typeface="Century Gothic"/>
                <a:cs typeface="Verdana"/>
              </a:rPr>
              <a:t> </a:t>
            </a:r>
            <a:r>
              <a:rPr lang="en-GB" sz="1100" spc="-4" dirty="0">
                <a:latin typeface="Century Gothic"/>
                <a:cs typeface="Verdana"/>
              </a:rPr>
              <a:t>in</a:t>
            </a:r>
            <a:r>
              <a:rPr lang="en-GB" sz="1100" spc="4" dirty="0">
                <a:latin typeface="Century Gothic"/>
                <a:cs typeface="Verdana"/>
              </a:rPr>
              <a:t> </a:t>
            </a:r>
            <a:r>
              <a:rPr lang="en-GB" sz="1100" spc="-4" dirty="0">
                <a:latin typeface="Century Gothic"/>
                <a:cs typeface="Verdana"/>
              </a:rPr>
              <a:t>terms</a:t>
            </a:r>
            <a:r>
              <a:rPr lang="en-GB" sz="1100" dirty="0">
                <a:latin typeface="Century Gothic"/>
                <a:cs typeface="Verdana"/>
              </a:rPr>
              <a:t> of</a:t>
            </a:r>
            <a:r>
              <a:rPr lang="en-GB" sz="1100" spc="-4" dirty="0">
                <a:latin typeface="Century Gothic"/>
                <a:cs typeface="Verdana"/>
              </a:rPr>
              <a:t> UCAS </a:t>
            </a:r>
            <a:r>
              <a:rPr lang="en-GB" sz="1100" spc="-304" dirty="0">
                <a:latin typeface="Century Gothic"/>
                <a:cs typeface="Verdana"/>
              </a:rPr>
              <a:t> </a:t>
            </a:r>
            <a:r>
              <a:rPr lang="en-GB" sz="1100" spc="-4" dirty="0">
                <a:latin typeface="Century Gothic"/>
                <a:cs typeface="Verdana"/>
              </a:rPr>
              <a:t>points.</a:t>
            </a:r>
            <a:r>
              <a:rPr lang="en-GB" sz="1100" spc="8" dirty="0">
                <a:latin typeface="Century Gothic"/>
                <a:cs typeface="Verdana"/>
              </a:rPr>
              <a:t> </a:t>
            </a:r>
            <a:r>
              <a:rPr lang="en-GB" sz="1100" spc="-4" dirty="0">
                <a:latin typeface="Century Gothic"/>
                <a:cs typeface="Verdana"/>
              </a:rPr>
              <a:t>The</a:t>
            </a:r>
            <a:r>
              <a:rPr lang="en-GB" sz="1100" spc="4" dirty="0">
                <a:latin typeface="Century Gothic"/>
                <a:cs typeface="Verdana"/>
              </a:rPr>
              <a:t> </a:t>
            </a:r>
            <a:r>
              <a:rPr lang="en-GB" sz="1100" spc="-8" dirty="0">
                <a:latin typeface="Century Gothic"/>
                <a:cs typeface="Verdana"/>
              </a:rPr>
              <a:t>BTEC</a:t>
            </a:r>
            <a:r>
              <a:rPr lang="en-GB" sz="1100" dirty="0">
                <a:latin typeface="Century Gothic"/>
                <a:cs typeface="Verdana"/>
              </a:rPr>
              <a:t> </a:t>
            </a:r>
            <a:r>
              <a:rPr lang="en-GB" sz="1100" spc="-8" dirty="0">
                <a:latin typeface="Century Gothic"/>
                <a:cs typeface="Verdana"/>
              </a:rPr>
              <a:t>qualifications</a:t>
            </a:r>
            <a:r>
              <a:rPr lang="en-GB" sz="1100" spc="30" dirty="0">
                <a:latin typeface="Century Gothic"/>
                <a:cs typeface="Verdana"/>
              </a:rPr>
              <a:t> </a:t>
            </a:r>
            <a:r>
              <a:rPr lang="en-GB" sz="1100" dirty="0">
                <a:latin typeface="Century Gothic"/>
                <a:cs typeface="Verdana"/>
              </a:rPr>
              <a:t>are</a:t>
            </a:r>
            <a:r>
              <a:rPr lang="en-GB" sz="1100" spc="4" dirty="0">
                <a:latin typeface="Century Gothic"/>
                <a:cs typeface="Verdana"/>
              </a:rPr>
              <a:t> </a:t>
            </a:r>
            <a:r>
              <a:rPr lang="en-GB" sz="1100" spc="-4" dirty="0">
                <a:latin typeface="Century Gothic"/>
                <a:cs typeface="Verdana"/>
              </a:rPr>
              <a:t>assessed</a:t>
            </a:r>
            <a:r>
              <a:rPr lang="en-GB" sz="1100" dirty="0">
                <a:latin typeface="Century Gothic"/>
                <a:cs typeface="Verdana"/>
              </a:rPr>
              <a:t> </a:t>
            </a:r>
            <a:r>
              <a:rPr lang="en-GB" sz="1100" spc="-4" dirty="0">
                <a:latin typeface="Century Gothic"/>
                <a:cs typeface="Verdana"/>
              </a:rPr>
              <a:t>through</a:t>
            </a:r>
            <a:r>
              <a:rPr lang="en-GB" sz="1100" spc="15" dirty="0">
                <a:latin typeface="Century Gothic"/>
                <a:cs typeface="Verdana"/>
              </a:rPr>
              <a:t> </a:t>
            </a:r>
            <a:r>
              <a:rPr lang="en-GB" sz="1100" dirty="0">
                <a:latin typeface="Century Gothic"/>
                <a:cs typeface="Verdana"/>
              </a:rPr>
              <a:t>a</a:t>
            </a:r>
            <a:r>
              <a:rPr lang="en-GB" sz="1100" spc="8" dirty="0">
                <a:latin typeface="Century Gothic"/>
                <a:cs typeface="Verdana"/>
              </a:rPr>
              <a:t> </a:t>
            </a:r>
            <a:r>
              <a:rPr lang="en-GB" sz="1100" spc="-4" dirty="0">
                <a:latin typeface="Century Gothic"/>
                <a:cs typeface="Verdana"/>
              </a:rPr>
              <a:t>mixture</a:t>
            </a:r>
            <a:r>
              <a:rPr lang="en-GB" sz="1100" spc="11" dirty="0">
                <a:latin typeface="Century Gothic"/>
                <a:cs typeface="Verdana"/>
              </a:rPr>
              <a:t> </a:t>
            </a:r>
            <a:r>
              <a:rPr lang="en-GB" sz="1100" dirty="0">
                <a:latin typeface="Century Gothic"/>
                <a:cs typeface="Verdana"/>
              </a:rPr>
              <a:t>of </a:t>
            </a:r>
            <a:r>
              <a:rPr lang="en-GB" sz="1100" spc="4" dirty="0">
                <a:latin typeface="Century Gothic"/>
                <a:cs typeface="Verdana"/>
              </a:rPr>
              <a:t> </a:t>
            </a:r>
            <a:r>
              <a:rPr lang="en-GB" sz="1100" spc="-4" dirty="0">
                <a:latin typeface="Century Gothic"/>
                <a:cs typeface="Verdana"/>
              </a:rPr>
              <a:t>exams and</a:t>
            </a:r>
            <a:r>
              <a:rPr lang="en-GB" sz="1100" dirty="0">
                <a:latin typeface="Century Gothic"/>
                <a:cs typeface="Verdana"/>
              </a:rPr>
              <a:t> </a:t>
            </a:r>
            <a:r>
              <a:rPr lang="en-GB" sz="1100" spc="-4" dirty="0">
                <a:latin typeface="Century Gothic"/>
                <a:cs typeface="Verdana"/>
              </a:rPr>
              <a:t>coursework.</a:t>
            </a:r>
            <a:endParaRPr lang="en-GB" sz="1100" dirty="0">
              <a:latin typeface="Century Gothic"/>
              <a:cs typeface="Verdana"/>
            </a:endParaRPr>
          </a:p>
        </p:txBody>
      </p:sp>
      <p:sp>
        <p:nvSpPr>
          <p:cNvPr id="13" name="object 20">
            <a:extLst>
              <a:ext uri="{FF2B5EF4-FFF2-40B4-BE49-F238E27FC236}">
                <a16:creationId xmlns:a16="http://schemas.microsoft.com/office/drawing/2014/main" id="{6A778A95-8D14-79E8-74F2-D48ED8DFCE31}"/>
              </a:ext>
            </a:extLst>
          </p:cNvPr>
          <p:cNvSpPr txBox="1"/>
          <p:nvPr/>
        </p:nvSpPr>
        <p:spPr>
          <a:xfrm>
            <a:off x="4440308" y="1682797"/>
            <a:ext cx="4642145" cy="2174313"/>
          </a:xfrm>
          <a:prstGeom prst="rect">
            <a:avLst/>
          </a:prstGeom>
        </p:spPr>
        <p:txBody>
          <a:bodyPr vert="horz" wrap="square" lIns="0" tIns="9525" rIns="0" bIns="0" rtlCol="0">
            <a:spAutoFit/>
          </a:bodyPr>
          <a:lstStyle/>
          <a:p>
            <a:pPr marL="9525" marR="3810">
              <a:spcBef>
                <a:spcPts val="75"/>
              </a:spcBef>
            </a:pPr>
            <a:r>
              <a:rPr lang="en-GB" b="1" spc="-4" dirty="0">
                <a:solidFill>
                  <a:schemeClr val="accent1"/>
                </a:solidFill>
                <a:latin typeface="Century Gothic" panose="020B0502020202020204" pitchFamily="34" charset="0"/>
                <a:cs typeface="Verdana"/>
              </a:rPr>
              <a:t>Extended Project</a:t>
            </a:r>
          </a:p>
          <a:p>
            <a:pPr marL="9525" marR="3810">
              <a:spcBef>
                <a:spcPts val="75"/>
              </a:spcBef>
            </a:pPr>
            <a:endParaRPr lang="en-GB" sz="1100" spc="-4" dirty="0">
              <a:latin typeface="Century Gothic" panose="020B0502020202020204" pitchFamily="34" charset="0"/>
              <a:cs typeface="Verdana"/>
            </a:endParaRPr>
          </a:p>
          <a:p>
            <a:pPr marL="9525" marR="3810">
              <a:spcBef>
                <a:spcPts val="75"/>
              </a:spcBef>
            </a:pPr>
            <a:r>
              <a:rPr sz="1100" spc="-4" dirty="0">
                <a:latin typeface="Century Gothic" panose="020B0502020202020204" pitchFamily="34" charset="0"/>
                <a:cs typeface="Verdana"/>
              </a:rPr>
              <a:t>Recommended</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by</a:t>
            </a:r>
            <a:r>
              <a:rPr sz="1100" dirty="0">
                <a:latin typeface="Century Gothic" panose="020B0502020202020204" pitchFamily="34" charset="0"/>
                <a:cs typeface="Verdana"/>
              </a:rPr>
              <a:t> </a:t>
            </a:r>
            <a:r>
              <a:rPr sz="1100" spc="-4" dirty="0">
                <a:latin typeface="Century Gothic" panose="020B0502020202020204" pitchFamily="34" charset="0"/>
                <a:cs typeface="Verdana"/>
              </a:rPr>
              <a:t>leading</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employers</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universities</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we</a:t>
            </a:r>
            <a:r>
              <a:rPr sz="1100" dirty="0">
                <a:latin typeface="Century Gothic" panose="020B0502020202020204" pitchFamily="34" charset="0"/>
                <a:cs typeface="Verdana"/>
              </a:rPr>
              <a:t> are </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privileged</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deliver</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Extended</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Project</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Qualification</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(EPQ)</a:t>
            </a:r>
            <a:r>
              <a:rPr sz="1100" spc="26" dirty="0">
                <a:latin typeface="Century Gothic" panose="020B0502020202020204" pitchFamily="34" charset="0"/>
                <a:cs typeface="Verdana"/>
              </a:rPr>
              <a:t> </a:t>
            </a:r>
            <a:r>
              <a:rPr lang="en-GB" sz="1100" spc="26" dirty="0">
                <a:latin typeface="Century Gothic" panose="020B0502020202020204" pitchFamily="34" charset="0"/>
                <a:cs typeface="Verdana"/>
              </a:rPr>
              <a:t>as an enrichment </a:t>
            </a:r>
            <a:r>
              <a:rPr sz="1100" spc="-4" dirty="0">
                <a:latin typeface="Century Gothic" panose="020B0502020202020204" pitchFamily="34" charset="0"/>
                <a:cs typeface="Verdana"/>
              </a:rPr>
              <a:t>to</a:t>
            </a:r>
            <a:r>
              <a:rPr lang="en-GB" sz="1100" spc="-4" dirty="0">
                <a:latin typeface="Century Gothic" panose="020B0502020202020204" pitchFamily="34" charset="0"/>
                <a:cs typeface="Verdana"/>
              </a:rPr>
              <a:t> all</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our</a:t>
            </a:r>
            <a:r>
              <a:rPr sz="1100" dirty="0">
                <a:latin typeface="Century Gothic" panose="020B0502020202020204" pitchFamily="34" charset="0"/>
                <a:cs typeface="Verdana"/>
              </a:rPr>
              <a:t> </a:t>
            </a:r>
            <a:r>
              <a:rPr sz="1100" spc="-4" dirty="0">
                <a:latin typeface="Century Gothic" panose="020B0502020202020204" pitchFamily="34" charset="0"/>
                <a:cs typeface="Verdana"/>
              </a:rPr>
              <a:t>sixth</a:t>
            </a:r>
            <a:r>
              <a:rPr sz="1100" spc="11" dirty="0">
                <a:latin typeface="Century Gothic" panose="020B0502020202020204" pitchFamily="34" charset="0"/>
                <a:cs typeface="Verdana"/>
              </a:rPr>
              <a:t> </a:t>
            </a:r>
            <a:r>
              <a:rPr sz="1100" dirty="0">
                <a:latin typeface="Century Gothic" panose="020B0502020202020204" pitchFamily="34" charset="0"/>
                <a:cs typeface="Verdana"/>
              </a:rPr>
              <a:t>form</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students.</a:t>
            </a:r>
            <a:r>
              <a:rPr sz="1100" spc="19" dirty="0">
                <a:latin typeface="Century Gothic" panose="020B0502020202020204" pitchFamily="34" charset="0"/>
                <a:cs typeface="Verdana"/>
              </a:rPr>
              <a:t> </a:t>
            </a:r>
            <a:r>
              <a:rPr sz="1100" dirty="0">
                <a:latin typeface="Century Gothic" panose="020B0502020202020204" pitchFamily="34" charset="0"/>
                <a:cs typeface="Verdana"/>
              </a:rPr>
              <a:t>It </a:t>
            </a:r>
            <a:r>
              <a:rPr sz="1100" spc="-4" dirty="0">
                <a:latin typeface="Century Gothic" panose="020B0502020202020204" pitchFamily="34" charset="0"/>
                <a:cs typeface="Verdana"/>
              </a:rPr>
              <a:t>is </a:t>
            </a:r>
            <a:r>
              <a:rPr sz="1100" dirty="0">
                <a:latin typeface="Century Gothic" panose="020B0502020202020204" pitchFamily="34" charset="0"/>
                <a:cs typeface="Verdana"/>
              </a:rPr>
              <a:t>an 18 </a:t>
            </a:r>
            <a:r>
              <a:rPr sz="1100" spc="-4" dirty="0">
                <a:latin typeface="Century Gothic" panose="020B0502020202020204" pitchFamily="34" charset="0"/>
                <a:cs typeface="Verdana"/>
              </a:rPr>
              <a:t>month</a:t>
            </a:r>
            <a:r>
              <a:rPr sz="1100" dirty="0">
                <a:latin typeface="Century Gothic" panose="020B0502020202020204" pitchFamily="34" charset="0"/>
                <a:cs typeface="Verdana"/>
              </a:rPr>
              <a:t> </a:t>
            </a:r>
            <a:r>
              <a:rPr sz="1100" spc="-4" dirty="0">
                <a:latin typeface="Century Gothic" panose="020B0502020202020204" pitchFamily="34" charset="0"/>
                <a:cs typeface="Verdana"/>
              </a:rPr>
              <a:t>(Level</a:t>
            </a:r>
            <a:r>
              <a:rPr sz="1100" spc="-11" dirty="0">
                <a:latin typeface="Century Gothic" panose="020B0502020202020204" pitchFamily="34" charset="0"/>
                <a:cs typeface="Verdana"/>
              </a:rPr>
              <a:t> </a:t>
            </a:r>
            <a:r>
              <a:rPr sz="1100" dirty="0">
                <a:latin typeface="Century Gothic" panose="020B0502020202020204" pitchFamily="34" charset="0"/>
                <a:cs typeface="Verdana"/>
              </a:rPr>
              <a:t>3) </a:t>
            </a:r>
            <a:r>
              <a:rPr sz="1100" spc="-4" dirty="0">
                <a:latin typeface="Century Gothic" panose="020B0502020202020204" pitchFamily="34" charset="0"/>
                <a:cs typeface="Verdana"/>
              </a:rPr>
              <a:t>study </a:t>
            </a:r>
            <a:r>
              <a:rPr sz="1100" dirty="0">
                <a:latin typeface="Century Gothic" panose="020B0502020202020204" pitchFamily="34" charset="0"/>
                <a:cs typeface="Verdana"/>
              </a:rPr>
              <a:t> </a:t>
            </a:r>
            <a:r>
              <a:rPr sz="1100" spc="-4" dirty="0">
                <a:latin typeface="Century Gothic" panose="020B0502020202020204" pitchFamily="34" charset="0"/>
                <a:cs typeface="Verdana"/>
              </a:rPr>
              <a:t>programme that</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provides</a:t>
            </a:r>
            <a:r>
              <a:rPr sz="1100" spc="-8" dirty="0">
                <a:latin typeface="Century Gothic" panose="020B0502020202020204" pitchFamily="34" charset="0"/>
                <a:cs typeface="Verdana"/>
              </a:rPr>
              <a:t> </a:t>
            </a:r>
            <a:r>
              <a:rPr sz="1100" dirty="0">
                <a:latin typeface="Century Gothic" panose="020B0502020202020204" pitchFamily="34" charset="0"/>
                <a:cs typeface="Verdana"/>
              </a:rPr>
              <a:t>an</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opportunity</a:t>
            </a:r>
            <a:r>
              <a:rPr sz="1100" spc="11" dirty="0">
                <a:latin typeface="Century Gothic" panose="020B0502020202020204" pitchFamily="34" charset="0"/>
                <a:cs typeface="Verdana"/>
              </a:rPr>
              <a:t> </a:t>
            </a:r>
            <a:r>
              <a:rPr sz="1100" dirty="0">
                <a:latin typeface="Century Gothic" panose="020B0502020202020204" pitchFamily="34" charset="0"/>
                <a:cs typeface="Verdana"/>
              </a:rPr>
              <a:t>for</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you</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to</a:t>
            </a:r>
            <a:r>
              <a:rPr sz="1100" dirty="0">
                <a:latin typeface="Century Gothic" panose="020B0502020202020204" pitchFamily="34" charset="0"/>
                <a:cs typeface="Verdana"/>
              </a:rPr>
              <a:t> </a:t>
            </a:r>
            <a:r>
              <a:rPr sz="1100" spc="-4" dirty="0">
                <a:latin typeface="Century Gothic" panose="020B0502020202020204" pitchFamily="34" charset="0"/>
                <a:cs typeface="Verdana"/>
              </a:rPr>
              <a:t>pursue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your own</a:t>
            </a:r>
            <a:r>
              <a:rPr sz="1100" dirty="0">
                <a:latin typeface="Century Gothic" panose="020B0502020202020204" pitchFamily="34" charset="0"/>
                <a:cs typeface="Verdana"/>
              </a:rPr>
              <a:t> </a:t>
            </a:r>
            <a:r>
              <a:rPr sz="1100" spc="-4" dirty="0">
                <a:latin typeface="Century Gothic" panose="020B0502020202020204" pitchFamily="34" charset="0"/>
                <a:cs typeface="Verdana"/>
              </a:rPr>
              <a:t>academic</a:t>
            </a:r>
            <a:r>
              <a:rPr sz="1100" dirty="0">
                <a:latin typeface="Century Gothic" panose="020B0502020202020204" pitchFamily="34" charset="0"/>
                <a:cs typeface="Verdana"/>
              </a:rPr>
              <a:t> </a:t>
            </a:r>
            <a:r>
              <a:rPr sz="1100" spc="-4" dirty="0">
                <a:latin typeface="Century Gothic" panose="020B0502020202020204" pitchFamily="34" charset="0"/>
                <a:cs typeface="Verdana"/>
              </a:rPr>
              <a:t>interests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in</a:t>
            </a:r>
            <a:r>
              <a:rPr sz="1100" dirty="0">
                <a:latin typeface="Century Gothic" panose="020B0502020202020204" pitchFamily="34" charset="0"/>
                <a:cs typeface="Verdana"/>
              </a:rPr>
              <a:t> a</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spiritual</a:t>
            </a:r>
            <a:r>
              <a:rPr lang="en-GB" sz="1100" spc="-4" dirty="0">
                <a:latin typeface="Century Gothic" panose="020B0502020202020204" pitchFamily="34" charset="0"/>
                <a:cs typeface="Verdana"/>
              </a:rPr>
              <a:t> or ethical</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topic.</a:t>
            </a:r>
            <a:r>
              <a:rPr sz="1100" spc="11" dirty="0">
                <a:latin typeface="Century Gothic" panose="020B0502020202020204" pitchFamily="34" charset="0"/>
                <a:cs typeface="Verdana"/>
              </a:rPr>
              <a:t> </a:t>
            </a:r>
            <a:r>
              <a:rPr sz="1100" spc="-19" dirty="0">
                <a:latin typeface="Century Gothic" panose="020B0502020202020204" pitchFamily="34" charset="0"/>
                <a:cs typeface="Verdana"/>
              </a:rPr>
              <a:t>You</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will undertake independent</a:t>
            </a:r>
            <a:r>
              <a:rPr sz="1100" spc="11" dirty="0">
                <a:latin typeface="Century Gothic" panose="020B0502020202020204" pitchFamily="34" charset="0"/>
                <a:cs typeface="Verdana"/>
              </a:rPr>
              <a:t> </a:t>
            </a:r>
            <a:r>
              <a:rPr sz="1100" dirty="0">
                <a:latin typeface="Century Gothic" panose="020B0502020202020204" pitchFamily="34" charset="0"/>
                <a:cs typeface="Verdana"/>
              </a:rPr>
              <a:t>research</a:t>
            </a:r>
            <a:r>
              <a:rPr sz="1100" spc="-4" dirty="0">
                <a:latin typeface="Century Gothic" panose="020B0502020202020204" pitchFamily="34" charset="0"/>
                <a:cs typeface="Verdana"/>
              </a:rPr>
              <a:t> and</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hone</a:t>
            </a:r>
            <a:r>
              <a:rPr sz="1100" dirty="0">
                <a:latin typeface="Century Gothic" panose="020B0502020202020204" pitchFamily="34" charset="0"/>
                <a:cs typeface="Verdana"/>
              </a:rPr>
              <a:t> </a:t>
            </a:r>
            <a:r>
              <a:rPr sz="1100" spc="-8" dirty="0">
                <a:latin typeface="Century Gothic" panose="020B0502020202020204" pitchFamily="34" charset="0"/>
                <a:cs typeface="Verdana"/>
              </a:rPr>
              <a:t>your</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dissertation</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writing</a:t>
            </a:r>
            <a:r>
              <a:rPr sz="1100" spc="15" dirty="0">
                <a:latin typeface="Century Gothic" panose="020B0502020202020204" pitchFamily="34" charset="0"/>
                <a:cs typeface="Verdana"/>
              </a:rPr>
              <a:t> </a:t>
            </a:r>
            <a:r>
              <a:rPr sz="1100" dirty="0">
                <a:latin typeface="Century Gothic" panose="020B0502020202020204" pitchFamily="34" charset="0"/>
                <a:cs typeface="Verdana"/>
              </a:rPr>
              <a:t>skills, </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referencing and</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opportunity</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gain</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(up</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4" dirty="0">
                <a:latin typeface="Century Gothic" panose="020B0502020202020204" pitchFamily="34" charset="0"/>
                <a:cs typeface="Verdana"/>
              </a:rPr>
              <a:t> </a:t>
            </a:r>
            <a:r>
              <a:rPr sz="1100" dirty="0">
                <a:latin typeface="Century Gothic" panose="020B0502020202020204" pitchFamily="34" charset="0"/>
                <a:cs typeface="Verdana"/>
              </a:rPr>
              <a:t>24 </a:t>
            </a:r>
            <a:r>
              <a:rPr sz="1100" spc="-4" dirty="0">
                <a:latin typeface="Century Gothic" panose="020B0502020202020204" pitchFamily="34" charset="0"/>
                <a:cs typeface="Verdana"/>
              </a:rPr>
              <a:t>UCAS</a:t>
            </a:r>
            <a:r>
              <a:rPr sz="1100" dirty="0">
                <a:latin typeface="Century Gothic" panose="020B0502020202020204" pitchFamily="34" charset="0"/>
                <a:cs typeface="Verdana"/>
              </a:rPr>
              <a:t> </a:t>
            </a:r>
            <a:r>
              <a:rPr sz="1100" spc="-4" dirty="0">
                <a:latin typeface="Century Gothic" panose="020B0502020202020204" pitchFamily="34" charset="0"/>
                <a:cs typeface="Verdana"/>
              </a:rPr>
              <a:t>points</a:t>
            </a:r>
            <a:r>
              <a:rPr sz="1100" spc="4" dirty="0">
                <a:latin typeface="Century Gothic" panose="020B0502020202020204" pitchFamily="34" charset="0"/>
                <a:cs typeface="Verdana"/>
              </a:rPr>
              <a:t> </a:t>
            </a:r>
            <a:r>
              <a:rPr sz="1100" dirty="0">
                <a:latin typeface="Century Gothic" panose="020B0502020202020204" pitchFamily="34" charset="0"/>
                <a:cs typeface="Verdana"/>
              </a:rPr>
              <a:t>for </a:t>
            </a:r>
            <a:r>
              <a:rPr sz="1100" spc="-304" dirty="0">
                <a:latin typeface="Century Gothic" panose="020B0502020202020204" pitchFamily="34" charset="0"/>
                <a:cs typeface="Verdana"/>
              </a:rPr>
              <a:t> </a:t>
            </a:r>
            <a:r>
              <a:rPr sz="1100" spc="-4" dirty="0">
                <a:latin typeface="Century Gothic" panose="020B0502020202020204" pitchFamily="34" charset="0"/>
                <a:cs typeface="Verdana"/>
              </a:rPr>
              <a:t>your</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university</a:t>
            </a:r>
            <a:r>
              <a:rPr sz="1100" dirty="0">
                <a:latin typeface="Century Gothic" panose="020B0502020202020204" pitchFamily="34" charset="0"/>
                <a:cs typeface="Verdana"/>
              </a:rPr>
              <a:t> </a:t>
            </a:r>
            <a:r>
              <a:rPr sz="1100" spc="-4" dirty="0">
                <a:latin typeface="Century Gothic" panose="020B0502020202020204" pitchFamily="34" charset="0"/>
                <a:cs typeface="Verdana"/>
              </a:rPr>
              <a:t>applications</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dirty="0">
                <a:latin typeface="Century Gothic" panose="020B0502020202020204" pitchFamily="34" charset="0"/>
                <a:cs typeface="Verdana"/>
              </a:rPr>
              <a:t> </a:t>
            </a:r>
            <a:r>
              <a:rPr sz="1100" spc="-4" dirty="0">
                <a:latin typeface="Century Gothic" panose="020B0502020202020204" pitchFamily="34" charset="0"/>
                <a:cs typeface="Verdana"/>
              </a:rPr>
              <a:t>developing</a:t>
            </a:r>
            <a:r>
              <a:rPr sz="1100" spc="8" dirty="0">
                <a:latin typeface="Century Gothic" panose="020B0502020202020204" pitchFamily="34" charset="0"/>
                <a:cs typeface="Verdana"/>
              </a:rPr>
              <a:t> </a:t>
            </a:r>
            <a:r>
              <a:rPr sz="1100" dirty="0">
                <a:latin typeface="Century Gothic" panose="020B0502020202020204" pitchFamily="34" charset="0"/>
                <a:cs typeface="Verdana"/>
              </a:rPr>
              <a:t>a </a:t>
            </a:r>
            <a:r>
              <a:rPr sz="1100" spc="-8" dirty="0">
                <a:latin typeface="Century Gothic" panose="020B0502020202020204" pitchFamily="34" charset="0"/>
                <a:cs typeface="Verdana"/>
              </a:rPr>
              <a:t>range</a:t>
            </a:r>
            <a:r>
              <a:rPr sz="1100" spc="4" dirty="0">
                <a:latin typeface="Century Gothic" panose="020B0502020202020204" pitchFamily="34" charset="0"/>
                <a:cs typeface="Verdana"/>
              </a:rPr>
              <a:t> </a:t>
            </a:r>
            <a:r>
              <a:rPr sz="1100" dirty="0">
                <a:latin typeface="Century Gothic" panose="020B0502020202020204" pitchFamily="34" charset="0"/>
                <a:cs typeface="Verdana"/>
              </a:rPr>
              <a:t>of</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independent </a:t>
            </a:r>
            <a:r>
              <a:rPr sz="1100" spc="-307" dirty="0">
                <a:latin typeface="Century Gothic" panose="020B0502020202020204" pitchFamily="34" charset="0"/>
                <a:cs typeface="Verdana"/>
              </a:rPr>
              <a:t> </a:t>
            </a:r>
            <a:r>
              <a:rPr sz="1100" dirty="0">
                <a:latin typeface="Century Gothic" panose="020B0502020202020204" pitchFamily="34" charset="0"/>
                <a:cs typeface="Verdana"/>
              </a:rPr>
              <a:t>research</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presentation</a:t>
            </a:r>
            <a:r>
              <a:rPr sz="1100" dirty="0">
                <a:latin typeface="Century Gothic" panose="020B0502020202020204" pitchFamily="34" charset="0"/>
                <a:cs typeface="Verdana"/>
              </a:rPr>
              <a:t> </a:t>
            </a:r>
            <a:r>
              <a:rPr sz="1100" spc="-4" dirty="0">
                <a:latin typeface="Century Gothic" panose="020B0502020202020204" pitchFamily="34" charset="0"/>
                <a:cs typeface="Verdana"/>
              </a:rPr>
              <a:t>skills important</a:t>
            </a:r>
            <a:r>
              <a:rPr sz="1100" spc="19" dirty="0">
                <a:latin typeface="Century Gothic" panose="020B0502020202020204" pitchFamily="34" charset="0"/>
                <a:cs typeface="Verdana"/>
              </a:rPr>
              <a:t> </a:t>
            </a:r>
            <a:r>
              <a:rPr sz="1100" dirty="0">
                <a:latin typeface="Century Gothic" panose="020B0502020202020204" pitchFamily="34" charset="0"/>
                <a:cs typeface="Verdana"/>
              </a:rPr>
              <a:t>for</a:t>
            </a:r>
            <a:r>
              <a:rPr sz="1100" spc="-4" dirty="0">
                <a:latin typeface="Century Gothic" panose="020B0502020202020204" pitchFamily="34" charset="0"/>
                <a:cs typeface="Verdana"/>
              </a:rPr>
              <a:t> university</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study</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and </a:t>
            </a:r>
            <a:r>
              <a:rPr sz="1100" spc="-304"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4" dirty="0">
                <a:latin typeface="Century Gothic" panose="020B0502020202020204" pitchFamily="34" charset="0"/>
                <a:cs typeface="Verdana"/>
              </a:rPr>
              <a:t> </a:t>
            </a:r>
            <a:r>
              <a:rPr sz="1100" spc="-11" dirty="0">
                <a:latin typeface="Century Gothic" panose="020B0502020202020204" pitchFamily="34" charset="0"/>
                <a:cs typeface="Verdana"/>
              </a:rPr>
              <a:t>World</a:t>
            </a:r>
            <a:r>
              <a:rPr sz="1100" spc="-4" dirty="0">
                <a:latin typeface="Century Gothic" panose="020B0502020202020204" pitchFamily="34" charset="0"/>
                <a:cs typeface="Verdana"/>
              </a:rPr>
              <a:t> </a:t>
            </a:r>
            <a:r>
              <a:rPr sz="1100" dirty="0">
                <a:latin typeface="Century Gothic" panose="020B0502020202020204" pitchFamily="34" charset="0"/>
                <a:cs typeface="Verdana"/>
              </a:rPr>
              <a:t>of</a:t>
            </a:r>
            <a:r>
              <a:rPr sz="1100" spc="-4" dirty="0">
                <a:latin typeface="Century Gothic" panose="020B0502020202020204" pitchFamily="34" charset="0"/>
                <a:cs typeface="Verdana"/>
              </a:rPr>
              <a:t> </a:t>
            </a:r>
            <a:r>
              <a:rPr sz="1100" spc="-11" dirty="0">
                <a:latin typeface="Century Gothic" panose="020B0502020202020204" pitchFamily="34" charset="0"/>
                <a:cs typeface="Verdana"/>
              </a:rPr>
              <a:t>Work.</a:t>
            </a:r>
            <a:endParaRPr sz="1100" dirty="0">
              <a:latin typeface="Century Gothic" panose="020B0502020202020204" pitchFamily="34" charset="0"/>
              <a:cs typeface="Verdana"/>
            </a:endParaRPr>
          </a:p>
        </p:txBody>
      </p:sp>
      <p:sp>
        <p:nvSpPr>
          <p:cNvPr id="14" name="TextBox 13">
            <a:extLst>
              <a:ext uri="{FF2B5EF4-FFF2-40B4-BE49-F238E27FC236}">
                <a16:creationId xmlns:a16="http://schemas.microsoft.com/office/drawing/2014/main" id="{3621E939-3560-A070-714A-86B8120C8A9C}"/>
              </a:ext>
            </a:extLst>
          </p:cNvPr>
          <p:cNvSpPr txBox="1"/>
          <p:nvPr/>
        </p:nvSpPr>
        <p:spPr>
          <a:xfrm>
            <a:off x="4369599" y="4021077"/>
            <a:ext cx="4792640" cy="1410643"/>
          </a:xfrm>
          <a:prstGeom prst="rect">
            <a:avLst/>
          </a:prstGeom>
          <a:noFill/>
        </p:spPr>
        <p:txBody>
          <a:bodyPr wrap="square" rtlCol="0">
            <a:spAutoFit/>
          </a:bodyPr>
          <a:lstStyle/>
          <a:p>
            <a:pPr marL="9525" marR="3810">
              <a:spcBef>
                <a:spcPts val="75"/>
              </a:spcBef>
            </a:pPr>
            <a:r>
              <a:rPr lang="en-GB" b="1" spc="-4" dirty="0">
                <a:solidFill>
                  <a:schemeClr val="accent1"/>
                </a:solidFill>
                <a:latin typeface="Century Gothic" panose="020B0502020202020204" pitchFamily="34" charset="0"/>
                <a:cs typeface="Verdana"/>
              </a:rPr>
              <a:t>Core Maths</a:t>
            </a:r>
          </a:p>
          <a:p>
            <a:pPr marL="9525" marR="3810">
              <a:spcBef>
                <a:spcPts val="75"/>
              </a:spcBef>
            </a:pPr>
            <a:endParaRPr lang="en-GB" sz="1100" spc="-4" dirty="0">
              <a:latin typeface="Century Gothic" panose="020B0502020202020204" pitchFamily="34" charset="0"/>
              <a:cs typeface="Verdana"/>
            </a:endParaRPr>
          </a:p>
          <a:p>
            <a:pPr marL="9525" marR="3810">
              <a:spcBef>
                <a:spcPts val="75"/>
              </a:spcBef>
            </a:pPr>
            <a:r>
              <a:rPr lang="en-GB" sz="1100" spc="-4" dirty="0">
                <a:latin typeface="Century Gothic" panose="020B0502020202020204" pitchFamily="34" charset="0"/>
                <a:cs typeface="Verdana"/>
              </a:rPr>
              <a:t>Core Maths</a:t>
            </a:r>
            <a:r>
              <a:rPr lang="en-GB" sz="1100" spc="19" dirty="0">
                <a:latin typeface="Century Gothic" panose="020B0502020202020204" pitchFamily="34" charset="0"/>
                <a:cs typeface="Verdana"/>
              </a:rPr>
              <a:t> </a:t>
            </a:r>
            <a:r>
              <a:rPr lang="en-GB" sz="1100" spc="-4" dirty="0">
                <a:latin typeface="Century Gothic" panose="020B0502020202020204" pitchFamily="34" charset="0"/>
                <a:cs typeface="Verdana"/>
              </a:rPr>
              <a:t>is</a:t>
            </a:r>
            <a:r>
              <a:rPr lang="en-GB" sz="1100" spc="4" dirty="0">
                <a:latin typeface="Century Gothic" panose="020B0502020202020204" pitchFamily="34" charset="0"/>
                <a:cs typeface="Verdana"/>
              </a:rPr>
              <a:t> </a:t>
            </a:r>
            <a:r>
              <a:rPr lang="en-GB" sz="1100" spc="-4" dirty="0">
                <a:latin typeface="Century Gothic" panose="020B0502020202020204" pitchFamily="34" charset="0"/>
                <a:cs typeface="Verdana"/>
              </a:rPr>
              <a:t>one year</a:t>
            </a:r>
            <a:r>
              <a:rPr lang="en-GB" sz="1100" spc="11" dirty="0">
                <a:latin typeface="Century Gothic" panose="020B0502020202020204" pitchFamily="34" charset="0"/>
                <a:cs typeface="Verdana"/>
              </a:rPr>
              <a:t> </a:t>
            </a:r>
            <a:r>
              <a:rPr lang="en-GB" sz="1100" spc="-4" dirty="0">
                <a:latin typeface="Century Gothic" panose="020B0502020202020204" pitchFamily="34" charset="0"/>
                <a:cs typeface="Verdana"/>
              </a:rPr>
              <a:t>Level</a:t>
            </a:r>
            <a:r>
              <a:rPr lang="en-GB" sz="1100" spc="-19" dirty="0">
                <a:latin typeface="Century Gothic" panose="020B0502020202020204" pitchFamily="34" charset="0"/>
                <a:cs typeface="Verdana"/>
              </a:rPr>
              <a:t> </a:t>
            </a:r>
            <a:r>
              <a:rPr lang="en-GB" sz="1100" dirty="0">
                <a:latin typeface="Century Gothic" panose="020B0502020202020204" pitchFamily="34" charset="0"/>
                <a:cs typeface="Verdana"/>
              </a:rPr>
              <a:t>3</a:t>
            </a:r>
            <a:r>
              <a:rPr lang="en-GB" sz="1100" spc="4" dirty="0">
                <a:latin typeface="Century Gothic" panose="020B0502020202020204" pitchFamily="34" charset="0"/>
                <a:cs typeface="Verdana"/>
              </a:rPr>
              <a:t> </a:t>
            </a:r>
            <a:r>
              <a:rPr lang="en-GB" sz="1100" spc="-8" dirty="0">
                <a:latin typeface="Century Gothic" panose="020B0502020202020204" pitchFamily="34" charset="0"/>
                <a:cs typeface="Verdana"/>
              </a:rPr>
              <a:t>qualification,</a:t>
            </a:r>
            <a:r>
              <a:rPr lang="en-GB" sz="1100" spc="26" dirty="0">
                <a:latin typeface="Century Gothic" panose="020B0502020202020204" pitchFamily="34" charset="0"/>
                <a:cs typeface="Verdana"/>
              </a:rPr>
              <a:t> </a:t>
            </a:r>
            <a:r>
              <a:rPr lang="en-GB" sz="1100" spc="-8" dirty="0">
                <a:latin typeface="Century Gothic" panose="020B0502020202020204" pitchFamily="34" charset="0"/>
                <a:cs typeface="Verdana"/>
              </a:rPr>
              <a:t>equivalent</a:t>
            </a:r>
            <a:r>
              <a:rPr lang="en-GB" sz="1100" spc="15" dirty="0">
                <a:latin typeface="Century Gothic" panose="020B0502020202020204" pitchFamily="34" charset="0"/>
                <a:cs typeface="Verdana"/>
              </a:rPr>
              <a:t> </a:t>
            </a:r>
            <a:r>
              <a:rPr lang="en-GB" sz="1100" spc="-4" dirty="0">
                <a:latin typeface="Century Gothic" panose="020B0502020202020204" pitchFamily="34" charset="0"/>
                <a:cs typeface="Verdana"/>
              </a:rPr>
              <a:t>to</a:t>
            </a:r>
            <a:r>
              <a:rPr lang="en-GB" sz="1100" spc="11" dirty="0">
                <a:latin typeface="Century Gothic" panose="020B0502020202020204" pitchFamily="34" charset="0"/>
                <a:cs typeface="Verdana"/>
              </a:rPr>
              <a:t> </a:t>
            </a:r>
            <a:r>
              <a:rPr lang="en-GB" sz="1100" dirty="0">
                <a:latin typeface="Century Gothic" panose="020B0502020202020204" pitchFamily="34" charset="0"/>
                <a:cs typeface="Verdana"/>
              </a:rPr>
              <a:t>an</a:t>
            </a:r>
            <a:r>
              <a:rPr lang="en-GB" sz="1100" spc="4" dirty="0">
                <a:latin typeface="Century Gothic" panose="020B0502020202020204" pitchFamily="34" charset="0"/>
                <a:cs typeface="Verdana"/>
              </a:rPr>
              <a:t> </a:t>
            </a:r>
            <a:r>
              <a:rPr lang="en-GB" sz="1100" spc="8" dirty="0">
                <a:latin typeface="Century Gothic" panose="020B0502020202020204" pitchFamily="34" charset="0"/>
                <a:cs typeface="Verdana"/>
              </a:rPr>
              <a:t>AS- </a:t>
            </a:r>
            <a:r>
              <a:rPr lang="en-GB" sz="1100" spc="11" dirty="0">
                <a:latin typeface="Century Gothic" panose="020B0502020202020204" pitchFamily="34" charset="0"/>
                <a:cs typeface="Verdana"/>
              </a:rPr>
              <a:t> </a:t>
            </a:r>
            <a:r>
              <a:rPr lang="en-GB" sz="1100" spc="-4" dirty="0">
                <a:latin typeface="Century Gothic" panose="020B0502020202020204" pitchFamily="34" charset="0"/>
                <a:cs typeface="Verdana"/>
              </a:rPr>
              <a:t>Level.</a:t>
            </a:r>
            <a:r>
              <a:rPr lang="en-GB" sz="1100" spc="-23" dirty="0">
                <a:latin typeface="Century Gothic" panose="020B0502020202020204" pitchFamily="34" charset="0"/>
                <a:cs typeface="Verdana"/>
              </a:rPr>
              <a:t> </a:t>
            </a:r>
            <a:r>
              <a:rPr lang="en-GB" sz="1100" dirty="0">
                <a:latin typeface="Century Gothic" panose="020B0502020202020204" pitchFamily="34" charset="0"/>
                <a:cs typeface="Verdana"/>
              </a:rPr>
              <a:t>It</a:t>
            </a:r>
            <a:r>
              <a:rPr lang="en-GB" sz="1100" spc="-4" dirty="0">
                <a:latin typeface="Century Gothic" panose="020B0502020202020204" pitchFamily="34" charset="0"/>
                <a:cs typeface="Verdana"/>
              </a:rPr>
              <a:t> explores</a:t>
            </a:r>
            <a:r>
              <a:rPr lang="en-GB" sz="1100" spc="-19" dirty="0">
                <a:latin typeface="Century Gothic" panose="020B0502020202020204" pitchFamily="34" charset="0"/>
                <a:cs typeface="Verdana"/>
              </a:rPr>
              <a:t> </a:t>
            </a:r>
            <a:r>
              <a:rPr lang="en-GB" sz="1100" spc="-4" dirty="0">
                <a:latin typeface="Century Gothic" panose="020B0502020202020204" pitchFamily="34" charset="0"/>
                <a:cs typeface="Verdana"/>
              </a:rPr>
              <a:t>the</a:t>
            </a:r>
            <a:r>
              <a:rPr lang="en-GB" sz="1100" spc="4" dirty="0">
                <a:latin typeface="Century Gothic" panose="020B0502020202020204" pitchFamily="34" charset="0"/>
                <a:cs typeface="Verdana"/>
              </a:rPr>
              <a:t> </a:t>
            </a:r>
            <a:r>
              <a:rPr lang="en-GB" sz="1100" spc="-4" dirty="0">
                <a:latin typeface="Century Gothic" panose="020B0502020202020204" pitchFamily="34" charset="0"/>
                <a:cs typeface="Verdana"/>
              </a:rPr>
              <a:t>application</a:t>
            </a:r>
            <a:r>
              <a:rPr lang="en-GB" sz="1100" spc="15" dirty="0">
                <a:latin typeface="Century Gothic" panose="020B0502020202020204" pitchFamily="34" charset="0"/>
                <a:cs typeface="Verdana"/>
              </a:rPr>
              <a:t> </a:t>
            </a:r>
            <a:r>
              <a:rPr lang="en-GB" sz="1100" dirty="0">
                <a:latin typeface="Century Gothic" panose="020B0502020202020204" pitchFamily="34" charset="0"/>
                <a:cs typeface="Verdana"/>
              </a:rPr>
              <a:t>of </a:t>
            </a:r>
            <a:r>
              <a:rPr lang="en-GB" sz="1100" spc="-4" dirty="0">
                <a:latin typeface="Century Gothic" panose="020B0502020202020204" pitchFamily="34" charset="0"/>
                <a:cs typeface="Verdana"/>
              </a:rPr>
              <a:t>Mathematical</a:t>
            </a:r>
            <a:r>
              <a:rPr lang="en-GB" sz="1100" spc="15" dirty="0">
                <a:latin typeface="Century Gothic" panose="020B0502020202020204" pitchFamily="34" charset="0"/>
                <a:cs typeface="Verdana"/>
              </a:rPr>
              <a:t> </a:t>
            </a:r>
            <a:r>
              <a:rPr lang="en-GB" sz="1100" spc="-4" dirty="0">
                <a:latin typeface="Century Gothic" panose="020B0502020202020204" pitchFamily="34" charset="0"/>
                <a:cs typeface="Verdana"/>
              </a:rPr>
              <a:t>skills to</a:t>
            </a:r>
            <a:r>
              <a:rPr lang="en-GB" sz="1100" spc="4" dirty="0">
                <a:latin typeface="Century Gothic" panose="020B0502020202020204" pitchFamily="34" charset="0"/>
                <a:cs typeface="Verdana"/>
              </a:rPr>
              <a:t> </a:t>
            </a:r>
            <a:r>
              <a:rPr lang="en-GB" sz="1100" dirty="0">
                <a:latin typeface="Century Gothic" panose="020B0502020202020204" pitchFamily="34" charset="0"/>
                <a:cs typeface="Verdana"/>
              </a:rPr>
              <a:t>a </a:t>
            </a:r>
            <a:r>
              <a:rPr lang="en-GB" sz="1100" spc="-4" dirty="0">
                <a:latin typeface="Century Gothic" panose="020B0502020202020204" pitchFamily="34" charset="0"/>
                <a:cs typeface="Verdana"/>
              </a:rPr>
              <a:t>variety </a:t>
            </a:r>
            <a:r>
              <a:rPr lang="en-GB" sz="1100" dirty="0">
                <a:latin typeface="Century Gothic" panose="020B0502020202020204" pitchFamily="34" charset="0"/>
                <a:cs typeface="Verdana"/>
              </a:rPr>
              <a:t> of</a:t>
            </a:r>
            <a:r>
              <a:rPr lang="en-GB" sz="1100" spc="-8" dirty="0">
                <a:latin typeface="Century Gothic" panose="020B0502020202020204" pitchFamily="34" charset="0"/>
                <a:cs typeface="Verdana"/>
              </a:rPr>
              <a:t> </a:t>
            </a:r>
            <a:r>
              <a:rPr lang="en-GB" sz="1100" spc="-4" dirty="0">
                <a:latin typeface="Century Gothic" panose="020B0502020202020204" pitchFamily="34" charset="0"/>
                <a:cs typeface="Verdana"/>
              </a:rPr>
              <a:t>industry-based</a:t>
            </a:r>
            <a:r>
              <a:rPr lang="en-GB" sz="1100" spc="41" dirty="0">
                <a:latin typeface="Century Gothic" panose="020B0502020202020204" pitchFamily="34" charset="0"/>
                <a:cs typeface="Verdana"/>
              </a:rPr>
              <a:t> </a:t>
            </a:r>
            <a:r>
              <a:rPr lang="en-GB" sz="1100" spc="-4" dirty="0">
                <a:latin typeface="Century Gothic" panose="020B0502020202020204" pitchFamily="34" charset="0"/>
                <a:cs typeface="Verdana"/>
              </a:rPr>
              <a:t>contexts.</a:t>
            </a:r>
            <a:r>
              <a:rPr lang="en-GB" sz="1100" spc="8" dirty="0">
                <a:latin typeface="Century Gothic" panose="020B0502020202020204" pitchFamily="34" charset="0"/>
                <a:cs typeface="Verdana"/>
              </a:rPr>
              <a:t> </a:t>
            </a:r>
            <a:r>
              <a:rPr lang="en-GB" sz="1100" dirty="0">
                <a:latin typeface="Century Gothic" panose="020B0502020202020204" pitchFamily="34" charset="0"/>
                <a:cs typeface="Verdana"/>
              </a:rPr>
              <a:t>It</a:t>
            </a:r>
            <a:r>
              <a:rPr lang="en-GB" sz="1100" spc="-8" dirty="0">
                <a:latin typeface="Century Gothic" panose="020B0502020202020204" pitchFamily="34" charset="0"/>
                <a:cs typeface="Verdana"/>
              </a:rPr>
              <a:t> weaves</a:t>
            </a:r>
            <a:r>
              <a:rPr lang="en-GB" sz="1100" dirty="0">
                <a:latin typeface="Century Gothic" panose="020B0502020202020204" pitchFamily="34" charset="0"/>
                <a:cs typeface="Verdana"/>
              </a:rPr>
              <a:t> </a:t>
            </a:r>
            <a:r>
              <a:rPr lang="en-GB" sz="1100" spc="-4" dirty="0">
                <a:latin typeface="Century Gothic" panose="020B0502020202020204" pitchFamily="34" charset="0"/>
                <a:cs typeface="Verdana"/>
              </a:rPr>
              <a:t>together</a:t>
            </a:r>
            <a:r>
              <a:rPr lang="en-GB" sz="1100" spc="8" dirty="0">
                <a:latin typeface="Century Gothic" panose="020B0502020202020204" pitchFamily="34" charset="0"/>
                <a:cs typeface="Verdana"/>
              </a:rPr>
              <a:t> </a:t>
            </a:r>
            <a:r>
              <a:rPr lang="en-GB" sz="1100" spc="-4" dirty="0">
                <a:latin typeface="Century Gothic" panose="020B0502020202020204" pitchFamily="34" charset="0"/>
                <a:cs typeface="Verdana"/>
              </a:rPr>
              <a:t>topics</a:t>
            </a:r>
            <a:r>
              <a:rPr lang="en-GB" sz="1100" spc="4" dirty="0">
                <a:latin typeface="Century Gothic" panose="020B0502020202020204" pitchFamily="34" charset="0"/>
                <a:cs typeface="Verdana"/>
              </a:rPr>
              <a:t> </a:t>
            </a:r>
            <a:r>
              <a:rPr lang="en-GB" sz="1100" dirty="0">
                <a:latin typeface="Century Gothic" panose="020B0502020202020204" pitchFamily="34" charset="0"/>
                <a:cs typeface="Verdana"/>
              </a:rPr>
              <a:t>at </a:t>
            </a:r>
            <a:r>
              <a:rPr lang="en-GB" sz="1100" spc="-4" dirty="0">
                <a:latin typeface="Century Gothic" panose="020B0502020202020204" pitchFamily="34" charset="0"/>
                <a:cs typeface="Verdana"/>
              </a:rPr>
              <a:t>GCSE</a:t>
            </a:r>
            <a:r>
              <a:rPr lang="en-GB" sz="1100" dirty="0">
                <a:latin typeface="Century Gothic" panose="020B0502020202020204" pitchFamily="34" charset="0"/>
                <a:cs typeface="Verdana"/>
              </a:rPr>
              <a:t> </a:t>
            </a:r>
            <a:r>
              <a:rPr lang="en-GB" sz="1100" spc="-4" dirty="0">
                <a:latin typeface="Century Gothic" panose="020B0502020202020204" pitchFamily="34" charset="0"/>
                <a:cs typeface="Verdana"/>
              </a:rPr>
              <a:t>level </a:t>
            </a:r>
            <a:r>
              <a:rPr lang="en-GB" sz="1100" spc="-307" dirty="0">
                <a:latin typeface="Century Gothic" panose="020B0502020202020204" pitchFamily="34" charset="0"/>
                <a:cs typeface="Verdana"/>
              </a:rPr>
              <a:t> </a:t>
            </a:r>
            <a:r>
              <a:rPr lang="en-GB" sz="1100" spc="-4" dirty="0">
                <a:latin typeface="Century Gothic" panose="020B0502020202020204" pitchFamily="34" charset="0"/>
                <a:cs typeface="Verdana"/>
              </a:rPr>
              <a:t>to other</a:t>
            </a:r>
            <a:r>
              <a:rPr lang="en-GB" sz="1100" dirty="0">
                <a:latin typeface="Century Gothic" panose="020B0502020202020204" pitchFamily="34" charset="0"/>
                <a:cs typeface="Verdana"/>
              </a:rPr>
              <a:t> areas</a:t>
            </a:r>
            <a:r>
              <a:rPr lang="en-GB" sz="1100" spc="4" dirty="0">
                <a:latin typeface="Century Gothic" panose="020B0502020202020204" pitchFamily="34" charset="0"/>
                <a:cs typeface="Verdana"/>
              </a:rPr>
              <a:t> </a:t>
            </a:r>
            <a:r>
              <a:rPr lang="en-GB" sz="1100" spc="-4" dirty="0">
                <a:latin typeface="Century Gothic" panose="020B0502020202020204" pitchFamily="34" charset="0"/>
                <a:cs typeface="Verdana"/>
              </a:rPr>
              <a:t>within</a:t>
            </a:r>
            <a:r>
              <a:rPr lang="en-GB" sz="1100" spc="8" dirty="0">
                <a:latin typeface="Century Gothic" panose="020B0502020202020204" pitchFamily="34" charset="0"/>
                <a:cs typeface="Verdana"/>
              </a:rPr>
              <a:t> </a:t>
            </a:r>
            <a:r>
              <a:rPr lang="en-GB" sz="1100" spc="-8" dirty="0">
                <a:latin typeface="Century Gothic" panose="020B0502020202020204" pitchFamily="34" charset="0"/>
                <a:cs typeface="Verdana"/>
              </a:rPr>
              <a:t>A-Level</a:t>
            </a:r>
            <a:r>
              <a:rPr lang="en-GB" sz="1100" dirty="0">
                <a:latin typeface="Century Gothic" panose="020B0502020202020204" pitchFamily="34" charset="0"/>
                <a:cs typeface="Verdana"/>
              </a:rPr>
              <a:t> </a:t>
            </a:r>
            <a:r>
              <a:rPr lang="en-GB" sz="1100" spc="-4" dirty="0">
                <a:latin typeface="Century Gothic" panose="020B0502020202020204" pitchFamily="34" charset="0"/>
                <a:cs typeface="Verdana"/>
              </a:rPr>
              <a:t>study</a:t>
            </a:r>
            <a:r>
              <a:rPr lang="en-GB" sz="1100" spc="11" dirty="0">
                <a:latin typeface="Century Gothic" panose="020B0502020202020204" pitchFamily="34" charset="0"/>
                <a:cs typeface="Verdana"/>
              </a:rPr>
              <a:t> </a:t>
            </a:r>
            <a:r>
              <a:rPr lang="en-GB" sz="1100" spc="-4" dirty="0">
                <a:latin typeface="Century Gothic" panose="020B0502020202020204" pitchFamily="34" charset="0"/>
                <a:cs typeface="Verdana"/>
              </a:rPr>
              <a:t>such</a:t>
            </a:r>
            <a:r>
              <a:rPr lang="en-GB" sz="1100" spc="11" dirty="0">
                <a:latin typeface="Century Gothic" panose="020B0502020202020204" pitchFamily="34" charset="0"/>
                <a:cs typeface="Verdana"/>
              </a:rPr>
              <a:t> </a:t>
            </a:r>
            <a:r>
              <a:rPr lang="en-GB" sz="1100" dirty="0">
                <a:latin typeface="Century Gothic" panose="020B0502020202020204" pitchFamily="34" charset="0"/>
                <a:cs typeface="Verdana"/>
              </a:rPr>
              <a:t>as </a:t>
            </a:r>
            <a:r>
              <a:rPr lang="en-GB" sz="1100" spc="-4" dirty="0">
                <a:latin typeface="Century Gothic" panose="020B0502020202020204" pitchFamily="34" charset="0"/>
                <a:cs typeface="Verdana"/>
              </a:rPr>
              <a:t>Psychology</a:t>
            </a:r>
            <a:r>
              <a:rPr lang="en-GB" sz="1100" dirty="0">
                <a:latin typeface="Century Gothic" panose="020B0502020202020204" pitchFamily="34" charset="0"/>
                <a:cs typeface="Verdana"/>
              </a:rPr>
              <a:t> </a:t>
            </a:r>
            <a:r>
              <a:rPr lang="en-GB" sz="1100" spc="-4" dirty="0">
                <a:latin typeface="Century Gothic" panose="020B0502020202020204" pitchFamily="34" charset="0"/>
                <a:cs typeface="Verdana"/>
              </a:rPr>
              <a:t>and </a:t>
            </a:r>
            <a:r>
              <a:rPr lang="en-GB" sz="1100" dirty="0">
                <a:latin typeface="Century Gothic" panose="020B0502020202020204" pitchFamily="34" charset="0"/>
                <a:cs typeface="Verdana"/>
              </a:rPr>
              <a:t> </a:t>
            </a:r>
            <a:r>
              <a:rPr lang="en-GB" sz="1100" spc="-4" dirty="0">
                <a:latin typeface="Century Gothic" panose="020B0502020202020204" pitchFamily="34" charset="0"/>
                <a:cs typeface="Verdana"/>
              </a:rPr>
              <a:t>Economics.</a:t>
            </a:r>
            <a:endParaRPr lang="en-GB" sz="1100" dirty="0">
              <a:latin typeface="Century Gothic" panose="020B0502020202020204" pitchFamily="34" charset="0"/>
              <a:cs typeface="Verdana"/>
            </a:endParaRPr>
          </a:p>
        </p:txBody>
      </p:sp>
      <p:sp>
        <p:nvSpPr>
          <p:cNvPr id="16" name="Rectangle 15">
            <a:extLst>
              <a:ext uri="{FF2B5EF4-FFF2-40B4-BE49-F238E27FC236}">
                <a16:creationId xmlns:a16="http://schemas.microsoft.com/office/drawing/2014/main" id="{17ACD4D7-B6E6-5C98-FDDD-E7F229F99FF2}"/>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95811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C0412-CCFB-FF97-743F-71C5FB8EBAB4}"/>
              </a:ext>
            </a:extLst>
          </p:cNvPr>
          <p:cNvSpPr txBox="1"/>
          <p:nvPr/>
        </p:nvSpPr>
        <p:spPr>
          <a:xfrm>
            <a:off x="1597357" y="30733"/>
            <a:ext cx="5996763" cy="369332"/>
          </a:xfrm>
          <a:prstGeom prst="rect">
            <a:avLst/>
          </a:prstGeom>
          <a:noFill/>
        </p:spPr>
        <p:txBody>
          <a:bodyPr wrap="square" rtlCol="0">
            <a:spAutoFit/>
          </a:bodyPr>
          <a:lstStyle/>
          <a:p>
            <a:r>
              <a:rPr lang="en-GB" b="1" u="sng" dirty="0">
                <a:latin typeface="Century Gothic" panose="020B0502020202020204" pitchFamily="34" charset="0"/>
              </a:rPr>
              <a:t>Sixth Form Curriculum</a:t>
            </a:r>
          </a:p>
        </p:txBody>
      </p:sp>
      <p:sp>
        <p:nvSpPr>
          <p:cNvPr id="6" name="TextBox 5">
            <a:extLst>
              <a:ext uri="{FF2B5EF4-FFF2-40B4-BE49-F238E27FC236}">
                <a16:creationId xmlns:a16="http://schemas.microsoft.com/office/drawing/2014/main" id="{ED0C21CF-8E4B-8F47-0E53-317B63DD93CB}"/>
              </a:ext>
            </a:extLst>
          </p:cNvPr>
          <p:cNvSpPr txBox="1"/>
          <p:nvPr/>
        </p:nvSpPr>
        <p:spPr>
          <a:xfrm>
            <a:off x="47479" y="707039"/>
            <a:ext cx="9096521" cy="615746"/>
          </a:xfrm>
          <a:prstGeom prst="rect">
            <a:avLst/>
          </a:prstGeom>
          <a:solidFill>
            <a:schemeClr val="accent1"/>
          </a:solidFill>
        </p:spPr>
        <p:txBody>
          <a:bodyPr wrap="square" rtlCol="0">
            <a:spAutoFit/>
          </a:bodyPr>
          <a:lstStyle/>
          <a:p>
            <a:pPr>
              <a:lnSpc>
                <a:spcPct val="119000"/>
              </a:lnSpc>
              <a:spcAft>
                <a:spcPts val="450"/>
              </a:spcAft>
            </a:pPr>
            <a:r>
              <a:rPr lang="en-GB" sz="1500" kern="1400" dirty="0">
                <a:solidFill>
                  <a:schemeClr val="bg1"/>
                </a:solidFill>
                <a:latin typeface="Century Gothic" panose="020B0502020202020204" pitchFamily="34" charset="0"/>
              </a:rPr>
              <a:t>St Michael’s offers a range of courses and enrichment opportunities, providing students with a breadth of choice to explore their passions.</a:t>
            </a:r>
          </a:p>
        </p:txBody>
      </p:sp>
      <p:sp>
        <p:nvSpPr>
          <p:cNvPr id="7" name="TextBox 6">
            <a:extLst>
              <a:ext uri="{FF2B5EF4-FFF2-40B4-BE49-F238E27FC236}">
                <a16:creationId xmlns:a16="http://schemas.microsoft.com/office/drawing/2014/main" id="{09AB8ED5-2314-210F-F2DE-688BADFB974E}"/>
              </a:ext>
            </a:extLst>
          </p:cNvPr>
          <p:cNvSpPr txBox="1"/>
          <p:nvPr/>
        </p:nvSpPr>
        <p:spPr>
          <a:xfrm>
            <a:off x="47479" y="1167124"/>
            <a:ext cx="4147131" cy="2000548"/>
          </a:xfrm>
          <a:prstGeom prst="rect">
            <a:avLst/>
          </a:prstGeom>
          <a:noFill/>
        </p:spPr>
        <p:txBody>
          <a:bodyPr wrap="square" rtlCol="0">
            <a:spAutoFit/>
          </a:bodyPr>
          <a:lstStyle/>
          <a:p>
            <a:pPr marL="9525" marR="3810"/>
            <a:endParaRPr lang="en-GB" sz="1100" dirty="0">
              <a:latin typeface="Century Gothic" panose="020B0502020202020204" pitchFamily="34" charset="0"/>
              <a:cs typeface="Verdana"/>
            </a:endParaRPr>
          </a:p>
          <a:p>
            <a:pPr>
              <a:spcBef>
                <a:spcPts val="34"/>
              </a:spcBef>
            </a:pPr>
            <a:endParaRPr lang="en-GB" sz="1100" dirty="0">
              <a:latin typeface="Century Gothic" panose="020B0502020202020204" pitchFamily="34" charset="0"/>
              <a:cs typeface="Verdana"/>
            </a:endParaRPr>
          </a:p>
          <a:p>
            <a:pPr marL="9525"/>
            <a:r>
              <a:rPr lang="en-GB" b="1" spc="-4" dirty="0">
                <a:solidFill>
                  <a:schemeClr val="accent1"/>
                </a:solidFill>
                <a:uFill>
                  <a:solidFill>
                    <a:srgbClr val="000000"/>
                  </a:solidFill>
                </a:uFill>
                <a:latin typeface="Century Gothic" panose="020B0502020202020204" pitchFamily="34" charset="0"/>
                <a:cs typeface="Verdana"/>
              </a:rPr>
              <a:t>Sixth Form P.E.</a:t>
            </a:r>
          </a:p>
          <a:p>
            <a:pPr marL="9525"/>
            <a:endParaRPr lang="en-GB" b="1" spc="-4" dirty="0">
              <a:solidFill>
                <a:schemeClr val="accent1"/>
              </a:solidFill>
              <a:uFill>
                <a:solidFill>
                  <a:srgbClr val="000000"/>
                </a:solidFill>
              </a:uFill>
              <a:latin typeface="Century Gothic" panose="020B0502020202020204" pitchFamily="34" charset="0"/>
              <a:cs typeface="Verdana"/>
            </a:endParaRPr>
          </a:p>
          <a:p>
            <a:pPr marL="9525"/>
            <a:r>
              <a:rPr lang="en-GB" sz="1100" spc="-4" dirty="0">
                <a:uFill>
                  <a:solidFill>
                    <a:srgbClr val="000000"/>
                  </a:solidFill>
                </a:uFill>
                <a:latin typeface="Century Gothic" panose="020B0502020202020204" pitchFamily="34" charset="0"/>
                <a:cs typeface="Verdana"/>
              </a:rPr>
              <a:t>At St Michael’s, we believe that it is our sacred responsibility to take care of our students academically, physically, emotionally and spiritually.  Sixth Form Games gives space for students to take exercise and build good habits of teamwork and cooperation with the added benefit of having a very positive impact on mental health.</a:t>
            </a:r>
            <a:endParaRPr lang="en-GB" sz="1050" dirty="0">
              <a:latin typeface="Century Gothic" panose="020B0502020202020204" pitchFamily="34" charset="0"/>
              <a:cs typeface="Verdana"/>
            </a:endParaRPr>
          </a:p>
        </p:txBody>
      </p:sp>
      <p:sp>
        <p:nvSpPr>
          <p:cNvPr id="14" name="TextBox 13">
            <a:extLst>
              <a:ext uri="{FF2B5EF4-FFF2-40B4-BE49-F238E27FC236}">
                <a16:creationId xmlns:a16="http://schemas.microsoft.com/office/drawing/2014/main" id="{3621E939-3560-A070-714A-86B8120C8A9C}"/>
              </a:ext>
            </a:extLst>
          </p:cNvPr>
          <p:cNvSpPr txBox="1"/>
          <p:nvPr/>
        </p:nvSpPr>
        <p:spPr>
          <a:xfrm>
            <a:off x="4389984" y="1489875"/>
            <a:ext cx="4754016" cy="1749197"/>
          </a:xfrm>
          <a:prstGeom prst="rect">
            <a:avLst/>
          </a:prstGeom>
          <a:noFill/>
        </p:spPr>
        <p:txBody>
          <a:bodyPr wrap="square" rtlCol="0">
            <a:spAutoFit/>
          </a:bodyPr>
          <a:lstStyle/>
          <a:p>
            <a:pPr marL="9525" marR="3810">
              <a:spcBef>
                <a:spcPts val="75"/>
              </a:spcBef>
            </a:pPr>
            <a:r>
              <a:rPr lang="en-GB" b="1" spc="-4" dirty="0">
                <a:solidFill>
                  <a:schemeClr val="accent1"/>
                </a:solidFill>
                <a:latin typeface="Century Gothic" panose="020B0502020202020204" pitchFamily="34" charset="0"/>
                <a:cs typeface="Verdana"/>
              </a:rPr>
              <a:t>Sixth Form Work Experience</a:t>
            </a:r>
          </a:p>
          <a:p>
            <a:pPr marL="9525" marR="3810">
              <a:spcBef>
                <a:spcPts val="75"/>
              </a:spcBef>
            </a:pPr>
            <a:endParaRPr lang="en-GB" sz="1100" spc="-4" dirty="0">
              <a:latin typeface="Century Gothic" panose="020B0502020202020204" pitchFamily="34" charset="0"/>
              <a:cs typeface="Verdana"/>
            </a:endParaRPr>
          </a:p>
          <a:p>
            <a:pPr marL="9525" marR="3810">
              <a:spcBef>
                <a:spcPts val="75"/>
              </a:spcBef>
            </a:pPr>
            <a:r>
              <a:rPr lang="en-GB" sz="1100" spc="-4" dirty="0">
                <a:latin typeface="Century Gothic" panose="020B0502020202020204" pitchFamily="34" charset="0"/>
                <a:cs typeface="Verdana"/>
              </a:rPr>
              <a:t>University and the World of Work are competitive and occasionally difficult to gain a foot hold in.  St Michael’s recognises this and as such, all our Sixth Form students are put on work experience placements.  These real-life opportunities provide greater depth for university applications and job applications alike.  Work experience is completed at the end of year 12 once Pre-public Exams have finished.</a:t>
            </a:r>
            <a:endParaRPr lang="en-GB" sz="1100" dirty="0">
              <a:latin typeface="Century Gothic" panose="020B0502020202020204" pitchFamily="34" charset="0"/>
              <a:cs typeface="Verdana"/>
            </a:endParaRPr>
          </a:p>
        </p:txBody>
      </p:sp>
      <p:sp>
        <p:nvSpPr>
          <p:cNvPr id="2" name="Rectangle 1">
            <a:extLst>
              <a:ext uri="{FF2B5EF4-FFF2-40B4-BE49-F238E27FC236}">
                <a16:creationId xmlns:a16="http://schemas.microsoft.com/office/drawing/2014/main" id="{251BF5C4-4654-7E01-AE31-00D37C14AB1A}"/>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latin typeface="Century Gothic" panose="020B0502020202020204" pitchFamily="34" charset="0"/>
            </a:endParaRPr>
          </a:p>
        </p:txBody>
      </p:sp>
      <p:pic>
        <p:nvPicPr>
          <p:cNvPr id="2050" name="Picture 2">
            <a:extLst>
              <a:ext uri="{FF2B5EF4-FFF2-40B4-BE49-F238E27FC236}">
                <a16:creationId xmlns:a16="http://schemas.microsoft.com/office/drawing/2014/main" id="{0114E00D-F81E-4F3A-82E5-1276BE97A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049" y="3167672"/>
            <a:ext cx="2589092" cy="34521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BD71B3-2A28-4167-A0A4-FAE7DFDA9666}"/>
              </a:ext>
            </a:extLst>
          </p:cNvPr>
          <p:cNvSpPr txBox="1"/>
          <p:nvPr/>
        </p:nvSpPr>
        <p:spPr>
          <a:xfrm>
            <a:off x="47479" y="3167672"/>
            <a:ext cx="4147131" cy="2508379"/>
          </a:xfrm>
          <a:prstGeom prst="rect">
            <a:avLst/>
          </a:prstGeom>
          <a:noFill/>
        </p:spPr>
        <p:txBody>
          <a:bodyPr wrap="square" rtlCol="0">
            <a:spAutoFit/>
          </a:bodyPr>
          <a:lstStyle/>
          <a:p>
            <a:pPr marL="9525" marR="3810"/>
            <a:endParaRPr lang="en-GB" sz="1100" dirty="0">
              <a:latin typeface="Century Gothic" panose="020B0502020202020204" pitchFamily="34" charset="0"/>
              <a:cs typeface="Verdana"/>
            </a:endParaRPr>
          </a:p>
          <a:p>
            <a:pPr>
              <a:spcBef>
                <a:spcPts val="34"/>
              </a:spcBef>
            </a:pPr>
            <a:endParaRPr lang="en-GB" sz="1100" dirty="0">
              <a:latin typeface="Century Gothic" panose="020B0502020202020204" pitchFamily="34" charset="0"/>
              <a:cs typeface="Verdana"/>
            </a:endParaRPr>
          </a:p>
          <a:p>
            <a:pPr marL="9525"/>
            <a:r>
              <a:rPr lang="en-GB" b="1" spc="-4" dirty="0">
                <a:solidFill>
                  <a:schemeClr val="accent1"/>
                </a:solidFill>
                <a:uFill>
                  <a:solidFill>
                    <a:srgbClr val="000000"/>
                  </a:solidFill>
                </a:uFill>
                <a:latin typeface="Century Gothic" panose="020B0502020202020204" pitchFamily="34" charset="0"/>
                <a:cs typeface="Verdana"/>
              </a:rPr>
              <a:t>The Scholar’s Programme</a:t>
            </a:r>
          </a:p>
          <a:p>
            <a:pPr marL="9525"/>
            <a:endParaRPr lang="en-GB" b="1" spc="-4" dirty="0">
              <a:solidFill>
                <a:schemeClr val="accent1"/>
              </a:solidFill>
              <a:uFill>
                <a:solidFill>
                  <a:srgbClr val="000000"/>
                </a:solidFill>
              </a:uFill>
              <a:latin typeface="Century Gothic" panose="020B0502020202020204" pitchFamily="34" charset="0"/>
              <a:cs typeface="Verdana"/>
            </a:endParaRPr>
          </a:p>
          <a:p>
            <a:pPr marL="9525"/>
            <a:r>
              <a:rPr lang="en-GB" sz="1100" spc="-4" dirty="0">
                <a:uFill>
                  <a:solidFill>
                    <a:srgbClr val="000000"/>
                  </a:solidFill>
                </a:uFill>
                <a:latin typeface="Century Gothic" panose="020B0502020202020204" pitchFamily="34" charset="0"/>
                <a:cs typeface="Verdana"/>
              </a:rPr>
              <a:t>We nurture those with God given gifts and talents to excel in their education in while at St Michaels.  The Scholar’s Programme is a bespoke range of experiences designed to stretch those who are our most ambitious students.  St Michael’s sixth Form works closely with institutions such as The University of Oxford, The University of Cambridge, Royal Holloway and Eton College, to name a few.  The opportunities focus the skills of our Scholars and allow them to seize the most coveted life opportunities there are.</a:t>
            </a:r>
            <a:endParaRPr lang="en-GB" sz="1050" dirty="0">
              <a:latin typeface="Century Gothic" panose="020B0502020202020204" pitchFamily="34" charset="0"/>
              <a:cs typeface="Verdana"/>
            </a:endParaRPr>
          </a:p>
        </p:txBody>
      </p:sp>
    </p:spTree>
    <p:extLst>
      <p:ext uri="{BB962C8B-B14F-4D97-AF65-F5344CB8AC3E}">
        <p14:creationId xmlns:p14="http://schemas.microsoft.com/office/powerpoint/2010/main" val="83941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C0412-CCFB-FF97-743F-71C5FB8EBAB4}"/>
              </a:ext>
            </a:extLst>
          </p:cNvPr>
          <p:cNvSpPr txBox="1"/>
          <p:nvPr/>
        </p:nvSpPr>
        <p:spPr>
          <a:xfrm>
            <a:off x="1573618" y="230138"/>
            <a:ext cx="5996763" cy="369332"/>
          </a:xfrm>
          <a:prstGeom prst="rect">
            <a:avLst/>
          </a:prstGeom>
          <a:noFill/>
        </p:spPr>
        <p:txBody>
          <a:bodyPr wrap="square" rtlCol="0">
            <a:spAutoFit/>
          </a:bodyPr>
          <a:lstStyle/>
          <a:p>
            <a:r>
              <a:rPr lang="en-GB" b="1" u="sng" dirty="0">
                <a:latin typeface="Century Gothic" panose="020B0502020202020204" pitchFamily="34" charset="0"/>
              </a:rPr>
              <a:t>Choosing the Right Courses for You</a:t>
            </a:r>
          </a:p>
        </p:txBody>
      </p:sp>
      <p:sp>
        <p:nvSpPr>
          <p:cNvPr id="6" name="TextBox 5">
            <a:extLst>
              <a:ext uri="{FF2B5EF4-FFF2-40B4-BE49-F238E27FC236}">
                <a16:creationId xmlns:a16="http://schemas.microsoft.com/office/drawing/2014/main" id="{ED0C21CF-8E4B-8F47-0E53-317B63DD93CB}"/>
              </a:ext>
            </a:extLst>
          </p:cNvPr>
          <p:cNvSpPr txBox="1"/>
          <p:nvPr/>
        </p:nvSpPr>
        <p:spPr>
          <a:xfrm>
            <a:off x="0" y="829608"/>
            <a:ext cx="9105314" cy="615746"/>
          </a:xfrm>
          <a:prstGeom prst="rect">
            <a:avLst/>
          </a:prstGeom>
          <a:solidFill>
            <a:schemeClr val="accent1"/>
          </a:solidFill>
        </p:spPr>
        <p:txBody>
          <a:bodyPr wrap="square" rtlCol="0">
            <a:spAutoFit/>
          </a:bodyPr>
          <a:lstStyle/>
          <a:p>
            <a:pPr>
              <a:lnSpc>
                <a:spcPct val="119000"/>
              </a:lnSpc>
              <a:spcAft>
                <a:spcPts val="450"/>
              </a:spcAft>
            </a:pPr>
            <a:r>
              <a:rPr lang="en-GB" sz="1500" kern="1400" dirty="0">
                <a:solidFill>
                  <a:schemeClr val="bg1"/>
                </a:solidFill>
                <a:latin typeface="Century Gothic" panose="020B0502020202020204" pitchFamily="34" charset="0"/>
              </a:rPr>
              <a:t>Through the application and interview process, the Sixth Form team are here to help you make informed choices which suit you.</a:t>
            </a:r>
          </a:p>
        </p:txBody>
      </p:sp>
      <p:sp>
        <p:nvSpPr>
          <p:cNvPr id="2" name="object 5">
            <a:extLst>
              <a:ext uri="{FF2B5EF4-FFF2-40B4-BE49-F238E27FC236}">
                <a16:creationId xmlns:a16="http://schemas.microsoft.com/office/drawing/2014/main" id="{AF4039AB-B3D4-A688-EC3F-8A56D074C375}"/>
              </a:ext>
            </a:extLst>
          </p:cNvPr>
          <p:cNvSpPr txBox="1"/>
          <p:nvPr/>
        </p:nvSpPr>
        <p:spPr>
          <a:xfrm>
            <a:off x="100233" y="1675492"/>
            <a:ext cx="9005081" cy="5103320"/>
          </a:xfrm>
          <a:prstGeom prst="rect">
            <a:avLst/>
          </a:prstGeom>
        </p:spPr>
        <p:txBody>
          <a:bodyPr vert="horz" wrap="square" lIns="0" tIns="9525" rIns="0" bIns="0" rtlCol="0">
            <a:spAutoFit/>
          </a:bodyPr>
          <a:lstStyle/>
          <a:p>
            <a:pPr marL="9525" marR="255746">
              <a:spcBef>
                <a:spcPts val="75"/>
              </a:spcBef>
            </a:pPr>
            <a:r>
              <a:rPr sz="1200" spc="-4" dirty="0">
                <a:latin typeface="Century Gothic" panose="020B0502020202020204" pitchFamily="34" charset="0"/>
                <a:cs typeface="Verdana"/>
              </a:rPr>
              <a:t>Already</a:t>
            </a:r>
            <a:r>
              <a:rPr sz="1200" spc="15" dirty="0">
                <a:latin typeface="Century Gothic" panose="020B0502020202020204" pitchFamily="34" charset="0"/>
                <a:cs typeface="Verdana"/>
              </a:rPr>
              <a:t> </a:t>
            </a:r>
            <a:r>
              <a:rPr sz="1200" dirty="0">
                <a:latin typeface="Century Gothic" panose="020B0502020202020204" pitchFamily="34" charset="0"/>
                <a:cs typeface="Verdana"/>
              </a:rPr>
              <a:t>set</a:t>
            </a:r>
            <a:r>
              <a:rPr sz="1200" spc="-4" dirty="0">
                <a:latin typeface="Century Gothic" panose="020B0502020202020204" pitchFamily="34" charset="0"/>
                <a:cs typeface="Verdana"/>
              </a:rPr>
              <a:t> </a:t>
            </a:r>
            <a:r>
              <a:rPr sz="1200" dirty="0">
                <a:latin typeface="Century Gothic" panose="020B0502020202020204" pitchFamily="34" charset="0"/>
                <a:cs typeface="Verdana"/>
              </a:rPr>
              <a:t>on </a:t>
            </a:r>
            <a:r>
              <a:rPr sz="1200" spc="-8" dirty="0">
                <a:latin typeface="Century Gothic" panose="020B0502020202020204" pitchFamily="34" charset="0"/>
                <a:cs typeface="Verdana"/>
              </a:rPr>
              <a:t>your</a:t>
            </a:r>
            <a:r>
              <a:rPr sz="1200" spc="11" dirty="0">
                <a:latin typeface="Century Gothic" panose="020B0502020202020204" pitchFamily="34" charset="0"/>
                <a:cs typeface="Verdana"/>
              </a:rPr>
              <a:t> </a:t>
            </a:r>
            <a:r>
              <a:rPr sz="1200" spc="-8" dirty="0">
                <a:latin typeface="Century Gothic" panose="020B0502020202020204" pitchFamily="34" charset="0"/>
                <a:cs typeface="Verdana"/>
              </a:rPr>
              <a:t>A-levels</a:t>
            </a:r>
            <a:r>
              <a:rPr sz="1200" spc="4" dirty="0">
                <a:latin typeface="Century Gothic" panose="020B0502020202020204" pitchFamily="34" charset="0"/>
                <a:cs typeface="Verdana"/>
              </a:rPr>
              <a:t> </a:t>
            </a:r>
            <a:r>
              <a:rPr sz="1200" dirty="0">
                <a:latin typeface="Century Gothic" panose="020B0502020202020204" pitchFamily="34" charset="0"/>
                <a:cs typeface="Verdana"/>
              </a:rPr>
              <a:t>for</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two</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years? Or</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struggling</a:t>
            </a:r>
            <a:r>
              <a:rPr sz="1200" spc="23" dirty="0">
                <a:latin typeface="Century Gothic" panose="020B0502020202020204" pitchFamily="34" charset="0"/>
                <a:cs typeface="Verdana"/>
              </a:rPr>
              <a:t> </a:t>
            </a:r>
            <a:r>
              <a:rPr sz="1200" spc="-4" dirty="0">
                <a:latin typeface="Century Gothic" panose="020B0502020202020204" pitchFamily="34" charset="0"/>
                <a:cs typeface="Verdana"/>
              </a:rPr>
              <a:t>to</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decide? Choosing</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your</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subjects</a:t>
            </a:r>
            <a:r>
              <a:rPr sz="1200" spc="15" dirty="0">
                <a:latin typeface="Century Gothic" panose="020B0502020202020204" pitchFamily="34" charset="0"/>
                <a:cs typeface="Verdana"/>
              </a:rPr>
              <a:t> </a:t>
            </a:r>
            <a:r>
              <a:rPr sz="1200" dirty="0">
                <a:latin typeface="Century Gothic" panose="020B0502020202020204" pitchFamily="34" charset="0"/>
                <a:cs typeface="Verdana"/>
              </a:rPr>
              <a:t>can</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be</a:t>
            </a:r>
            <a:r>
              <a:rPr sz="1200" spc="4" dirty="0">
                <a:latin typeface="Century Gothic" panose="020B0502020202020204" pitchFamily="34" charset="0"/>
                <a:cs typeface="Verdana"/>
              </a:rPr>
              <a:t> </a:t>
            </a:r>
            <a:r>
              <a:rPr sz="1200" dirty="0">
                <a:latin typeface="Century Gothic" panose="020B0502020202020204" pitchFamily="34" charset="0"/>
                <a:cs typeface="Verdana"/>
              </a:rPr>
              <a:t>a</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tough</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decision</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and</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one </a:t>
            </a:r>
            <a:r>
              <a:rPr sz="1200" spc="4" dirty="0">
                <a:latin typeface="Century Gothic" panose="020B0502020202020204" pitchFamily="34" charset="0"/>
                <a:cs typeface="Verdana"/>
              </a:rPr>
              <a:t>worth</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taking </a:t>
            </a:r>
            <a:r>
              <a:rPr sz="1200" spc="-304" dirty="0">
                <a:latin typeface="Century Gothic" panose="020B0502020202020204" pitchFamily="34" charset="0"/>
                <a:cs typeface="Verdana"/>
              </a:rPr>
              <a:t> </a:t>
            </a:r>
            <a:r>
              <a:rPr sz="1200" spc="-4" dirty="0">
                <a:latin typeface="Century Gothic" panose="020B0502020202020204" pitchFamily="34" charset="0"/>
                <a:cs typeface="Verdana"/>
              </a:rPr>
              <a:t>time to</a:t>
            </a:r>
            <a:r>
              <a:rPr sz="1200" spc="8" dirty="0">
                <a:latin typeface="Century Gothic" panose="020B0502020202020204" pitchFamily="34" charset="0"/>
                <a:cs typeface="Verdana"/>
              </a:rPr>
              <a:t> </a:t>
            </a:r>
            <a:r>
              <a:rPr sz="1200" dirty="0">
                <a:latin typeface="Century Gothic" panose="020B0502020202020204" pitchFamily="34" charset="0"/>
                <a:cs typeface="Verdana"/>
              </a:rPr>
              <a:t>research.</a:t>
            </a:r>
            <a:r>
              <a:rPr sz="1200" spc="-4" dirty="0">
                <a:latin typeface="Century Gothic" panose="020B0502020202020204" pitchFamily="34" charset="0"/>
                <a:cs typeface="Verdana"/>
              </a:rPr>
              <a:t> </a:t>
            </a:r>
            <a:r>
              <a:rPr sz="1200" spc="-8" dirty="0">
                <a:latin typeface="Century Gothic" panose="020B0502020202020204" pitchFamily="34" charset="0"/>
                <a:cs typeface="Verdana"/>
              </a:rPr>
              <a:t>At</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St</a:t>
            </a:r>
            <a:r>
              <a:rPr sz="1200" dirty="0">
                <a:latin typeface="Century Gothic" panose="020B0502020202020204" pitchFamily="34" charset="0"/>
                <a:cs typeface="Verdana"/>
              </a:rPr>
              <a:t> </a:t>
            </a:r>
            <a:r>
              <a:rPr lang="en-GB" sz="1200" spc="-8" dirty="0">
                <a:latin typeface="Century Gothic" panose="020B0502020202020204" pitchFamily="34" charset="0"/>
                <a:cs typeface="Verdana"/>
              </a:rPr>
              <a:t>Michael</a:t>
            </a:r>
            <a:r>
              <a:rPr sz="1200" spc="-8" dirty="0">
                <a:latin typeface="Century Gothic" panose="020B0502020202020204" pitchFamily="34" charset="0"/>
                <a:cs typeface="Verdana"/>
              </a:rPr>
              <a:t>’s,</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we</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suggest</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that</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you </a:t>
            </a:r>
            <a:r>
              <a:rPr sz="1200" dirty="0">
                <a:latin typeface="Century Gothic" panose="020B0502020202020204" pitchFamily="34" charset="0"/>
                <a:cs typeface="Verdana"/>
              </a:rPr>
              <a:t>consider:</a:t>
            </a:r>
          </a:p>
          <a:p>
            <a:pPr>
              <a:spcBef>
                <a:spcPts val="30"/>
              </a:spcBef>
            </a:pPr>
            <a:endParaRPr sz="1100" dirty="0">
              <a:latin typeface="Century Gothic" panose="020B0502020202020204" pitchFamily="34" charset="0"/>
              <a:cs typeface="Verdana"/>
            </a:endParaRPr>
          </a:p>
          <a:p>
            <a:pPr marL="138589" marR="199073" indent="-129540">
              <a:buFont typeface="Arial MT"/>
              <a:buChar char="•"/>
              <a:tabLst>
                <a:tab pos="139065" algn="l"/>
              </a:tabLst>
            </a:pPr>
            <a:r>
              <a:rPr sz="1200" b="1" spc="-4" dirty="0">
                <a:latin typeface="Century Gothic" panose="020B0502020202020204" pitchFamily="34" charset="0"/>
                <a:cs typeface="Verdana"/>
              </a:rPr>
              <a:t>What</a:t>
            </a:r>
            <a:r>
              <a:rPr sz="1200" b="1" spc="-8" dirty="0">
                <a:latin typeface="Century Gothic" panose="020B0502020202020204" pitchFamily="34" charset="0"/>
                <a:cs typeface="Verdana"/>
              </a:rPr>
              <a:t> </a:t>
            </a:r>
            <a:r>
              <a:rPr sz="1200" b="1" dirty="0">
                <a:latin typeface="Century Gothic" panose="020B0502020202020204" pitchFamily="34" charset="0"/>
                <a:cs typeface="Verdana"/>
              </a:rPr>
              <a:t>you</a:t>
            </a:r>
            <a:r>
              <a:rPr sz="1200" b="1" spc="4" dirty="0">
                <a:latin typeface="Century Gothic" panose="020B0502020202020204" pitchFamily="34" charset="0"/>
                <a:cs typeface="Verdana"/>
              </a:rPr>
              <a:t> </a:t>
            </a:r>
            <a:r>
              <a:rPr sz="1200" b="1" spc="-4" dirty="0">
                <a:latin typeface="Century Gothic" panose="020B0502020202020204" pitchFamily="34" charset="0"/>
                <a:cs typeface="Verdana"/>
              </a:rPr>
              <a:t>enjoy</a:t>
            </a:r>
            <a:r>
              <a:rPr sz="1200" b="1" spc="11" dirty="0">
                <a:latin typeface="Century Gothic" panose="020B0502020202020204" pitchFamily="34" charset="0"/>
                <a:cs typeface="Verdana"/>
              </a:rPr>
              <a:t> </a:t>
            </a:r>
            <a:r>
              <a:rPr sz="1200" dirty="0">
                <a:latin typeface="Century Gothic" panose="020B0502020202020204" pitchFamily="34" charset="0"/>
                <a:cs typeface="Verdana"/>
              </a:rPr>
              <a:t>as</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passion</a:t>
            </a:r>
            <a:r>
              <a:rPr sz="1200" spc="4" dirty="0">
                <a:latin typeface="Century Gothic" panose="020B0502020202020204" pitchFamily="34" charset="0"/>
                <a:cs typeface="Verdana"/>
              </a:rPr>
              <a:t> </a:t>
            </a:r>
            <a:r>
              <a:rPr sz="1200" dirty="0">
                <a:latin typeface="Century Gothic" panose="020B0502020202020204" pitchFamily="34" charset="0"/>
                <a:cs typeface="Verdana"/>
              </a:rPr>
              <a:t>for </a:t>
            </a:r>
            <a:r>
              <a:rPr sz="1200" spc="-4" dirty="0">
                <a:latin typeface="Century Gothic" panose="020B0502020202020204" pitchFamily="34" charset="0"/>
                <a:cs typeface="Verdana"/>
              </a:rPr>
              <a:t>the</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subject</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will</a:t>
            </a:r>
            <a:r>
              <a:rPr sz="1200" dirty="0">
                <a:latin typeface="Century Gothic" panose="020B0502020202020204" pitchFamily="34" charset="0"/>
                <a:cs typeface="Verdana"/>
              </a:rPr>
              <a:t> </a:t>
            </a:r>
            <a:r>
              <a:rPr sz="1200" spc="-4" dirty="0">
                <a:latin typeface="Century Gothic" panose="020B0502020202020204" pitchFamily="34" charset="0"/>
                <a:cs typeface="Verdana"/>
              </a:rPr>
              <a:t>drive</a:t>
            </a:r>
            <a:r>
              <a:rPr sz="1200" spc="4" dirty="0">
                <a:latin typeface="Century Gothic" panose="020B0502020202020204" pitchFamily="34" charset="0"/>
                <a:cs typeface="Verdana"/>
              </a:rPr>
              <a:t> </a:t>
            </a:r>
            <a:r>
              <a:rPr sz="1200" spc="-8" dirty="0">
                <a:latin typeface="Century Gothic" panose="020B0502020202020204" pitchFamily="34" charset="0"/>
                <a:cs typeface="Verdana"/>
              </a:rPr>
              <a:t>you</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to</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work</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hard.</a:t>
            </a:r>
            <a:r>
              <a:rPr sz="1200" spc="11" dirty="0">
                <a:latin typeface="Century Gothic" panose="020B0502020202020204" pitchFamily="34" charset="0"/>
                <a:cs typeface="Verdana"/>
              </a:rPr>
              <a:t> </a:t>
            </a:r>
            <a:r>
              <a:rPr sz="1200" dirty="0">
                <a:latin typeface="Century Gothic" panose="020B0502020202020204" pitchFamily="34" charset="0"/>
                <a:cs typeface="Verdana"/>
              </a:rPr>
              <a:t>It</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is what</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university</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admissions</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officers</a:t>
            </a:r>
            <a:r>
              <a:rPr sz="1200" dirty="0">
                <a:latin typeface="Century Gothic" panose="020B0502020202020204" pitchFamily="34" charset="0"/>
                <a:cs typeface="Verdana"/>
              </a:rPr>
              <a:t> </a:t>
            </a:r>
            <a:r>
              <a:rPr sz="1200" spc="-4" dirty="0">
                <a:latin typeface="Century Gothic" panose="020B0502020202020204" pitchFamily="34" charset="0"/>
                <a:cs typeface="Verdana"/>
              </a:rPr>
              <a:t>and</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employers</a:t>
            </a:r>
            <a:r>
              <a:rPr sz="1200" spc="-8" dirty="0">
                <a:latin typeface="Century Gothic" panose="020B0502020202020204" pitchFamily="34" charset="0"/>
                <a:cs typeface="Verdana"/>
              </a:rPr>
              <a:t> alike</a:t>
            </a:r>
            <a:r>
              <a:rPr sz="1200" spc="8" dirty="0">
                <a:latin typeface="Century Gothic" panose="020B0502020202020204" pitchFamily="34" charset="0"/>
                <a:cs typeface="Verdana"/>
              </a:rPr>
              <a:t> </a:t>
            </a:r>
            <a:r>
              <a:rPr sz="1200" dirty="0">
                <a:latin typeface="Century Gothic" panose="020B0502020202020204" pitchFamily="34" charset="0"/>
                <a:cs typeface="Verdana"/>
              </a:rPr>
              <a:t>are </a:t>
            </a:r>
            <a:r>
              <a:rPr sz="1200" spc="-304" dirty="0">
                <a:latin typeface="Century Gothic" panose="020B0502020202020204" pitchFamily="34" charset="0"/>
                <a:cs typeface="Verdana"/>
              </a:rPr>
              <a:t> </a:t>
            </a:r>
            <a:r>
              <a:rPr sz="1200" spc="-4" dirty="0">
                <a:latin typeface="Century Gothic" panose="020B0502020202020204" pitchFamily="34" charset="0"/>
                <a:cs typeface="Verdana"/>
              </a:rPr>
              <a:t>looking</a:t>
            </a:r>
            <a:r>
              <a:rPr sz="1200" dirty="0">
                <a:latin typeface="Century Gothic" panose="020B0502020202020204" pitchFamily="34" charset="0"/>
                <a:cs typeface="Verdana"/>
              </a:rPr>
              <a:t> for </a:t>
            </a:r>
            <a:r>
              <a:rPr sz="1200" spc="-4" dirty="0">
                <a:latin typeface="Century Gothic" panose="020B0502020202020204" pitchFamily="34" charset="0"/>
                <a:cs typeface="Verdana"/>
              </a:rPr>
              <a:t>in</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future</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candidates.</a:t>
            </a:r>
            <a:endParaRPr sz="1200" dirty="0">
              <a:latin typeface="Century Gothic" panose="020B0502020202020204" pitchFamily="34" charset="0"/>
              <a:cs typeface="Verdana"/>
            </a:endParaRPr>
          </a:p>
          <a:p>
            <a:pPr marL="138589" indent="-129540">
              <a:spcBef>
                <a:spcPts val="4"/>
              </a:spcBef>
              <a:buFont typeface="Arial MT"/>
              <a:buChar char="•"/>
              <a:tabLst>
                <a:tab pos="139065" algn="l"/>
              </a:tabLst>
            </a:pPr>
            <a:r>
              <a:rPr sz="1200" b="1" spc="-4" dirty="0">
                <a:latin typeface="Century Gothic" panose="020B0502020202020204" pitchFamily="34" charset="0"/>
                <a:cs typeface="Verdana"/>
              </a:rPr>
              <a:t>What</a:t>
            </a:r>
            <a:r>
              <a:rPr sz="1200" b="1" spc="-11" dirty="0">
                <a:latin typeface="Century Gothic" panose="020B0502020202020204" pitchFamily="34" charset="0"/>
                <a:cs typeface="Verdana"/>
              </a:rPr>
              <a:t> </a:t>
            </a:r>
            <a:r>
              <a:rPr sz="1200" b="1" dirty="0">
                <a:latin typeface="Century Gothic" panose="020B0502020202020204" pitchFamily="34" charset="0"/>
                <a:cs typeface="Verdana"/>
              </a:rPr>
              <a:t>you are</a:t>
            </a:r>
            <a:r>
              <a:rPr sz="1200" b="1" spc="-4" dirty="0">
                <a:latin typeface="Century Gothic" panose="020B0502020202020204" pitchFamily="34" charset="0"/>
                <a:cs typeface="Verdana"/>
              </a:rPr>
              <a:t> good</a:t>
            </a:r>
            <a:r>
              <a:rPr sz="1200" b="1" spc="4" dirty="0">
                <a:latin typeface="Century Gothic" panose="020B0502020202020204" pitchFamily="34" charset="0"/>
                <a:cs typeface="Verdana"/>
              </a:rPr>
              <a:t> </a:t>
            </a:r>
            <a:r>
              <a:rPr sz="1200" b="1" dirty="0">
                <a:latin typeface="Century Gothic" panose="020B0502020202020204" pitchFamily="34" charset="0"/>
                <a:cs typeface="Verdana"/>
              </a:rPr>
              <a:t>at</a:t>
            </a:r>
            <a:r>
              <a:rPr sz="1200" dirty="0">
                <a:latin typeface="Century Gothic" panose="020B0502020202020204" pitchFamily="34" charset="0"/>
                <a:cs typeface="Verdana"/>
              </a:rPr>
              <a:t> as</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you</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will</a:t>
            </a:r>
            <a:r>
              <a:rPr sz="1200" dirty="0">
                <a:latin typeface="Century Gothic" panose="020B0502020202020204" pitchFamily="34" charset="0"/>
                <a:cs typeface="Verdana"/>
              </a:rPr>
              <a:t> </a:t>
            </a:r>
            <a:r>
              <a:rPr sz="1200" spc="-4" dirty="0">
                <a:latin typeface="Century Gothic" panose="020B0502020202020204" pitchFamily="34" charset="0"/>
                <a:cs typeface="Verdana"/>
              </a:rPr>
              <a:t>be</a:t>
            </a:r>
            <a:r>
              <a:rPr sz="1200" dirty="0">
                <a:latin typeface="Century Gothic" panose="020B0502020202020204" pitchFamily="34" charset="0"/>
                <a:cs typeface="Verdana"/>
              </a:rPr>
              <a:t> </a:t>
            </a:r>
            <a:r>
              <a:rPr sz="1200" spc="-4" dirty="0">
                <a:latin typeface="Century Gothic" panose="020B0502020202020204" pitchFamily="34" charset="0"/>
                <a:cs typeface="Verdana"/>
              </a:rPr>
              <a:t>able</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to</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build</a:t>
            </a:r>
            <a:r>
              <a:rPr sz="1200" spc="11" dirty="0">
                <a:latin typeface="Century Gothic" panose="020B0502020202020204" pitchFamily="34" charset="0"/>
                <a:cs typeface="Verdana"/>
              </a:rPr>
              <a:t> </a:t>
            </a:r>
            <a:r>
              <a:rPr sz="1200" dirty="0">
                <a:latin typeface="Century Gothic" panose="020B0502020202020204" pitchFamily="34" charset="0"/>
                <a:cs typeface="Verdana"/>
              </a:rPr>
              <a:t>on</a:t>
            </a:r>
            <a:r>
              <a:rPr sz="1200" spc="-4" dirty="0">
                <a:latin typeface="Century Gothic" panose="020B0502020202020204" pitchFamily="34" charset="0"/>
                <a:cs typeface="Verdana"/>
              </a:rPr>
              <a:t> the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momentum</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carried</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through</a:t>
            </a:r>
            <a:r>
              <a:rPr sz="1200" spc="11" dirty="0">
                <a:latin typeface="Century Gothic" panose="020B0502020202020204" pitchFamily="34" charset="0"/>
                <a:cs typeface="Verdana"/>
              </a:rPr>
              <a:t> </a:t>
            </a:r>
            <a:r>
              <a:rPr sz="1200" dirty="0">
                <a:latin typeface="Century Gothic" panose="020B0502020202020204" pitchFamily="34" charset="0"/>
                <a:cs typeface="Verdana"/>
              </a:rPr>
              <a:t>from</a:t>
            </a:r>
            <a:r>
              <a:rPr sz="1200" spc="-4" dirty="0">
                <a:latin typeface="Century Gothic" panose="020B0502020202020204" pitchFamily="34" charset="0"/>
                <a:cs typeface="Verdana"/>
              </a:rPr>
              <a:t> </a:t>
            </a:r>
            <a:r>
              <a:rPr sz="1200" dirty="0">
                <a:latin typeface="Century Gothic" panose="020B0502020202020204" pitchFamily="34" charset="0"/>
                <a:cs typeface="Verdana"/>
              </a:rPr>
              <a:t>a</a:t>
            </a:r>
            <a:r>
              <a:rPr sz="1200" spc="4" dirty="0">
                <a:latin typeface="Century Gothic" panose="020B0502020202020204" pitchFamily="34" charset="0"/>
                <a:cs typeface="Verdana"/>
              </a:rPr>
              <a:t> </a:t>
            </a:r>
            <a:r>
              <a:rPr sz="1200" dirty="0">
                <a:latin typeface="Century Gothic" panose="020B0502020202020204" pitchFamily="34" charset="0"/>
                <a:cs typeface="Verdana"/>
              </a:rPr>
              <a:t>solid</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foundation</a:t>
            </a:r>
            <a:r>
              <a:rPr sz="1200" spc="15" dirty="0">
                <a:latin typeface="Century Gothic" panose="020B0502020202020204" pitchFamily="34" charset="0"/>
                <a:cs typeface="Verdana"/>
              </a:rPr>
              <a:t> </a:t>
            </a:r>
            <a:r>
              <a:rPr sz="1200" dirty="0">
                <a:latin typeface="Century Gothic" panose="020B0502020202020204" pitchFamily="34" charset="0"/>
                <a:cs typeface="Verdana"/>
              </a:rPr>
              <a:t>of</a:t>
            </a:r>
            <a:r>
              <a:rPr sz="1200" spc="-4" dirty="0">
                <a:latin typeface="Century Gothic" panose="020B0502020202020204" pitchFamily="34" charset="0"/>
                <a:cs typeface="Verdana"/>
              </a:rPr>
              <a:t> study</a:t>
            </a:r>
            <a:r>
              <a:rPr sz="1200" spc="23" dirty="0">
                <a:latin typeface="Century Gothic" panose="020B0502020202020204" pitchFamily="34" charset="0"/>
                <a:cs typeface="Verdana"/>
              </a:rPr>
              <a:t> </a:t>
            </a:r>
            <a:r>
              <a:rPr sz="1200" dirty="0">
                <a:latin typeface="Century Gothic" panose="020B0502020202020204" pitchFamily="34" charset="0"/>
                <a:cs typeface="Verdana"/>
              </a:rPr>
              <a:t>at </a:t>
            </a:r>
            <a:r>
              <a:rPr sz="1200" spc="-4" dirty="0">
                <a:latin typeface="Century Gothic" panose="020B0502020202020204" pitchFamily="34" charset="0"/>
                <a:cs typeface="Verdana"/>
              </a:rPr>
              <a:t>GCSE.</a:t>
            </a:r>
            <a:endParaRPr sz="1200" dirty="0">
              <a:latin typeface="Century Gothic" panose="020B0502020202020204" pitchFamily="34" charset="0"/>
              <a:cs typeface="Verdana"/>
            </a:endParaRPr>
          </a:p>
          <a:p>
            <a:pPr marL="138589" marR="268129" indent="-129540">
              <a:buFont typeface="Arial MT"/>
              <a:buChar char="•"/>
              <a:tabLst>
                <a:tab pos="139065" algn="l"/>
              </a:tabLst>
            </a:pPr>
            <a:r>
              <a:rPr sz="1200" b="1" spc="-4" dirty="0">
                <a:latin typeface="Century Gothic" panose="020B0502020202020204" pitchFamily="34" charset="0"/>
                <a:cs typeface="Verdana"/>
              </a:rPr>
              <a:t>What</a:t>
            </a:r>
            <a:r>
              <a:rPr sz="1200" b="1" spc="-8" dirty="0">
                <a:latin typeface="Century Gothic" panose="020B0502020202020204" pitchFamily="34" charset="0"/>
                <a:cs typeface="Verdana"/>
              </a:rPr>
              <a:t> </a:t>
            </a:r>
            <a:r>
              <a:rPr sz="1200" b="1" dirty="0">
                <a:latin typeface="Century Gothic" panose="020B0502020202020204" pitchFamily="34" charset="0"/>
                <a:cs typeface="Verdana"/>
              </a:rPr>
              <a:t>your</a:t>
            </a:r>
            <a:r>
              <a:rPr sz="1200" b="1" spc="4" dirty="0">
                <a:latin typeface="Century Gothic" panose="020B0502020202020204" pitchFamily="34" charset="0"/>
                <a:cs typeface="Verdana"/>
              </a:rPr>
              <a:t> </a:t>
            </a:r>
            <a:r>
              <a:rPr sz="1200" b="1" spc="-4" dirty="0">
                <a:latin typeface="Century Gothic" panose="020B0502020202020204" pitchFamily="34" charset="0"/>
                <a:cs typeface="Verdana"/>
              </a:rPr>
              <a:t>goal</a:t>
            </a:r>
            <a:r>
              <a:rPr sz="1200" b="1" dirty="0">
                <a:latin typeface="Century Gothic" panose="020B0502020202020204" pitchFamily="34" charset="0"/>
                <a:cs typeface="Verdana"/>
              </a:rPr>
              <a:t> </a:t>
            </a:r>
            <a:r>
              <a:rPr sz="1200" b="1" spc="-4" dirty="0">
                <a:latin typeface="Century Gothic" panose="020B0502020202020204" pitchFamily="34" charset="0"/>
                <a:cs typeface="Verdana"/>
              </a:rPr>
              <a:t>is</a:t>
            </a:r>
            <a:r>
              <a:rPr sz="1200" b="1" spc="4" dirty="0">
                <a:latin typeface="Century Gothic" panose="020B0502020202020204" pitchFamily="34" charset="0"/>
                <a:cs typeface="Verdana"/>
              </a:rPr>
              <a:t> </a:t>
            </a:r>
            <a:r>
              <a:rPr sz="1200" b="1" dirty="0">
                <a:latin typeface="Century Gothic" panose="020B0502020202020204" pitchFamily="34" charset="0"/>
                <a:cs typeface="Verdana"/>
              </a:rPr>
              <a:t>and</a:t>
            </a:r>
            <a:r>
              <a:rPr sz="1200" b="1" spc="4" dirty="0">
                <a:latin typeface="Century Gothic" panose="020B0502020202020204" pitchFamily="34" charset="0"/>
                <a:cs typeface="Verdana"/>
              </a:rPr>
              <a:t> </a:t>
            </a:r>
            <a:r>
              <a:rPr sz="1200" b="1" spc="-4" dirty="0">
                <a:latin typeface="Century Gothic" panose="020B0502020202020204" pitchFamily="34" charset="0"/>
                <a:cs typeface="Verdana"/>
              </a:rPr>
              <a:t>how</a:t>
            </a:r>
            <a:r>
              <a:rPr sz="1200" b="1" spc="-11" dirty="0">
                <a:latin typeface="Century Gothic" panose="020B0502020202020204" pitchFamily="34" charset="0"/>
                <a:cs typeface="Verdana"/>
              </a:rPr>
              <a:t> </a:t>
            </a:r>
            <a:r>
              <a:rPr sz="1200" b="1" spc="-4" dirty="0">
                <a:latin typeface="Century Gothic" panose="020B0502020202020204" pitchFamily="34" charset="0"/>
                <a:cs typeface="Verdana"/>
              </a:rPr>
              <a:t>best</a:t>
            </a:r>
            <a:r>
              <a:rPr sz="1200" b="1" spc="11" dirty="0">
                <a:latin typeface="Century Gothic" panose="020B0502020202020204" pitchFamily="34" charset="0"/>
                <a:cs typeface="Verdana"/>
              </a:rPr>
              <a:t> </a:t>
            </a:r>
            <a:r>
              <a:rPr sz="1200" b="1" dirty="0">
                <a:latin typeface="Century Gothic" panose="020B0502020202020204" pitchFamily="34" charset="0"/>
                <a:cs typeface="Verdana"/>
              </a:rPr>
              <a:t>to</a:t>
            </a:r>
            <a:r>
              <a:rPr sz="1200" b="1" spc="4" dirty="0">
                <a:latin typeface="Century Gothic" panose="020B0502020202020204" pitchFamily="34" charset="0"/>
                <a:cs typeface="Verdana"/>
              </a:rPr>
              <a:t> </a:t>
            </a:r>
            <a:r>
              <a:rPr sz="1200" b="1" spc="-4" dirty="0">
                <a:latin typeface="Century Gothic" panose="020B0502020202020204" pitchFamily="34" charset="0"/>
                <a:cs typeface="Verdana"/>
              </a:rPr>
              <a:t>reach</a:t>
            </a:r>
            <a:r>
              <a:rPr sz="1200" b="1" spc="-8" dirty="0">
                <a:latin typeface="Century Gothic" panose="020B0502020202020204" pitchFamily="34" charset="0"/>
                <a:cs typeface="Verdana"/>
              </a:rPr>
              <a:t> </a:t>
            </a:r>
            <a:r>
              <a:rPr sz="1200" b="1" dirty="0">
                <a:latin typeface="Century Gothic" panose="020B0502020202020204" pitchFamily="34" charset="0"/>
                <a:cs typeface="Verdana"/>
              </a:rPr>
              <a:t>it</a:t>
            </a:r>
            <a:r>
              <a:rPr sz="1200" b="1" spc="23" dirty="0">
                <a:latin typeface="Century Gothic" panose="020B0502020202020204" pitchFamily="34" charset="0"/>
                <a:cs typeface="Verdana"/>
              </a:rPr>
              <a:t> </a:t>
            </a:r>
            <a:r>
              <a:rPr sz="1200" dirty="0">
                <a:latin typeface="Century Gothic" panose="020B0502020202020204" pitchFamily="34" charset="0"/>
                <a:cs typeface="Verdana"/>
              </a:rPr>
              <a:t>as</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there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will</a:t>
            </a:r>
            <a:r>
              <a:rPr sz="1200" dirty="0">
                <a:latin typeface="Century Gothic" panose="020B0502020202020204" pitchFamily="34" charset="0"/>
                <a:cs typeface="Verdana"/>
              </a:rPr>
              <a:t> </a:t>
            </a:r>
            <a:r>
              <a:rPr sz="1200" spc="-4" dirty="0">
                <a:latin typeface="Century Gothic" panose="020B0502020202020204" pitchFamily="34" charset="0"/>
                <a:cs typeface="Verdana"/>
              </a:rPr>
              <a:t>be</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certain</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subjects</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and</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combinations</a:t>
            </a:r>
            <a:r>
              <a:rPr sz="1200" spc="11" dirty="0">
                <a:latin typeface="Century Gothic" panose="020B0502020202020204" pitchFamily="34" charset="0"/>
                <a:cs typeface="Verdana"/>
              </a:rPr>
              <a:t> </a:t>
            </a:r>
            <a:r>
              <a:rPr sz="1200" dirty="0">
                <a:latin typeface="Century Gothic" panose="020B0502020202020204" pitchFamily="34" charset="0"/>
                <a:cs typeface="Verdana"/>
              </a:rPr>
              <a:t>of</a:t>
            </a:r>
            <a:r>
              <a:rPr sz="1200" spc="-4" dirty="0">
                <a:latin typeface="Century Gothic" panose="020B0502020202020204" pitchFamily="34" charset="0"/>
                <a:cs typeface="Verdana"/>
              </a:rPr>
              <a:t> subjects</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that</a:t>
            </a:r>
            <a:r>
              <a:rPr sz="1200" spc="23" dirty="0">
                <a:latin typeface="Century Gothic" panose="020B0502020202020204" pitchFamily="34" charset="0"/>
                <a:cs typeface="Verdana"/>
              </a:rPr>
              <a:t> </a:t>
            </a:r>
            <a:r>
              <a:rPr sz="1200" dirty="0">
                <a:latin typeface="Century Gothic" panose="020B0502020202020204" pitchFamily="34" charset="0"/>
                <a:cs typeface="Verdana"/>
              </a:rPr>
              <a:t>are</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requirements</a:t>
            </a:r>
            <a:r>
              <a:rPr sz="1200" dirty="0">
                <a:latin typeface="Century Gothic" panose="020B0502020202020204" pitchFamily="34" charset="0"/>
                <a:cs typeface="Verdana"/>
              </a:rPr>
              <a:t> for </a:t>
            </a:r>
            <a:r>
              <a:rPr sz="1200" spc="-304" dirty="0">
                <a:latin typeface="Century Gothic" panose="020B0502020202020204" pitchFamily="34" charset="0"/>
                <a:cs typeface="Verdana"/>
              </a:rPr>
              <a:t> </a:t>
            </a:r>
            <a:r>
              <a:rPr sz="1200" spc="-4" dirty="0">
                <a:latin typeface="Century Gothic" panose="020B0502020202020204" pitchFamily="34" charset="0"/>
                <a:cs typeface="Verdana"/>
              </a:rPr>
              <a:t>further</a:t>
            </a:r>
            <a:r>
              <a:rPr sz="1200" spc="4" dirty="0">
                <a:latin typeface="Century Gothic" panose="020B0502020202020204" pitchFamily="34" charset="0"/>
                <a:cs typeface="Verdana"/>
              </a:rPr>
              <a:t> </a:t>
            </a:r>
            <a:r>
              <a:rPr sz="1200" spc="-19" dirty="0">
                <a:latin typeface="Century Gothic" panose="020B0502020202020204" pitchFamily="34" charset="0"/>
                <a:cs typeface="Verdana"/>
              </a:rPr>
              <a:t>study,</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employment</a:t>
            </a:r>
            <a:r>
              <a:rPr sz="1200" dirty="0">
                <a:latin typeface="Century Gothic" panose="020B0502020202020204" pitchFamily="34" charset="0"/>
                <a:cs typeface="Verdana"/>
              </a:rPr>
              <a:t> or</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apprenticeships.</a:t>
            </a:r>
            <a:endParaRPr sz="1200" dirty="0">
              <a:latin typeface="Century Gothic" panose="020B0502020202020204" pitchFamily="34" charset="0"/>
              <a:cs typeface="Verdana"/>
            </a:endParaRPr>
          </a:p>
          <a:p>
            <a:pPr marL="138589" marR="3810" indent="-129540">
              <a:buFont typeface="Arial MT"/>
              <a:buChar char="•"/>
              <a:tabLst>
                <a:tab pos="139065" algn="l"/>
              </a:tabLst>
            </a:pPr>
            <a:r>
              <a:rPr sz="1200" b="1" dirty="0">
                <a:latin typeface="Century Gothic" panose="020B0502020202020204" pitchFamily="34" charset="0"/>
                <a:cs typeface="Verdana"/>
              </a:rPr>
              <a:t>How</a:t>
            </a:r>
            <a:r>
              <a:rPr sz="1200" b="1" spc="-11" dirty="0">
                <a:latin typeface="Century Gothic" panose="020B0502020202020204" pitchFamily="34" charset="0"/>
                <a:cs typeface="Verdana"/>
              </a:rPr>
              <a:t> </a:t>
            </a:r>
            <a:r>
              <a:rPr sz="1200" b="1" spc="-4" dirty="0">
                <a:latin typeface="Century Gothic" panose="020B0502020202020204" pitchFamily="34" charset="0"/>
                <a:cs typeface="Verdana"/>
              </a:rPr>
              <a:t>open</a:t>
            </a:r>
            <a:r>
              <a:rPr sz="1200" b="1" spc="4" dirty="0">
                <a:latin typeface="Century Gothic" panose="020B0502020202020204" pitchFamily="34" charset="0"/>
                <a:cs typeface="Verdana"/>
              </a:rPr>
              <a:t> </a:t>
            </a:r>
            <a:r>
              <a:rPr sz="1200" b="1" dirty="0">
                <a:latin typeface="Century Gothic" panose="020B0502020202020204" pitchFamily="34" charset="0"/>
                <a:cs typeface="Verdana"/>
              </a:rPr>
              <a:t>you</a:t>
            </a:r>
            <a:r>
              <a:rPr sz="1200" b="1" spc="-11" dirty="0">
                <a:latin typeface="Century Gothic" panose="020B0502020202020204" pitchFamily="34" charset="0"/>
                <a:cs typeface="Verdana"/>
              </a:rPr>
              <a:t> </a:t>
            </a:r>
            <a:r>
              <a:rPr sz="1200" b="1" dirty="0">
                <a:latin typeface="Century Gothic" panose="020B0502020202020204" pitchFamily="34" charset="0"/>
                <a:cs typeface="Verdana"/>
              </a:rPr>
              <a:t>would</a:t>
            </a:r>
            <a:r>
              <a:rPr sz="1200" b="1" spc="4" dirty="0">
                <a:latin typeface="Century Gothic" panose="020B0502020202020204" pitchFamily="34" charset="0"/>
                <a:cs typeface="Verdana"/>
              </a:rPr>
              <a:t> </a:t>
            </a:r>
            <a:r>
              <a:rPr sz="1200" b="1" spc="-4" dirty="0">
                <a:latin typeface="Century Gothic" panose="020B0502020202020204" pitchFamily="34" charset="0"/>
                <a:cs typeface="Verdana"/>
              </a:rPr>
              <a:t>like</a:t>
            </a:r>
            <a:r>
              <a:rPr sz="1200" b="1" spc="15" dirty="0">
                <a:latin typeface="Century Gothic" panose="020B0502020202020204" pitchFamily="34" charset="0"/>
                <a:cs typeface="Verdana"/>
              </a:rPr>
              <a:t> </a:t>
            </a:r>
            <a:r>
              <a:rPr sz="1200" b="1" dirty="0">
                <a:latin typeface="Century Gothic" panose="020B0502020202020204" pitchFamily="34" charset="0"/>
                <a:cs typeface="Verdana"/>
              </a:rPr>
              <a:t>to</a:t>
            </a:r>
            <a:r>
              <a:rPr sz="1200" b="1" spc="4" dirty="0">
                <a:latin typeface="Century Gothic" panose="020B0502020202020204" pitchFamily="34" charset="0"/>
                <a:cs typeface="Verdana"/>
              </a:rPr>
              <a:t> </a:t>
            </a:r>
            <a:r>
              <a:rPr sz="1200" b="1" spc="-4" dirty="0">
                <a:latin typeface="Century Gothic" panose="020B0502020202020204" pitchFamily="34" charset="0"/>
                <a:cs typeface="Verdana"/>
              </a:rPr>
              <a:t>keep</a:t>
            </a:r>
            <a:r>
              <a:rPr sz="1200" b="1" spc="4" dirty="0">
                <a:latin typeface="Century Gothic" panose="020B0502020202020204" pitchFamily="34" charset="0"/>
                <a:cs typeface="Verdana"/>
              </a:rPr>
              <a:t> </a:t>
            </a:r>
            <a:r>
              <a:rPr sz="1200" b="1" dirty="0">
                <a:latin typeface="Century Gothic" panose="020B0502020202020204" pitchFamily="34" charset="0"/>
                <a:cs typeface="Verdana"/>
              </a:rPr>
              <a:t>your</a:t>
            </a:r>
            <a:r>
              <a:rPr sz="1200" b="1" spc="4" dirty="0">
                <a:latin typeface="Century Gothic" panose="020B0502020202020204" pitchFamily="34" charset="0"/>
                <a:cs typeface="Verdana"/>
              </a:rPr>
              <a:t> </a:t>
            </a:r>
            <a:r>
              <a:rPr sz="1200" b="1" spc="-4" dirty="0">
                <a:latin typeface="Century Gothic" panose="020B0502020202020204" pitchFamily="34" charset="0"/>
                <a:cs typeface="Verdana"/>
              </a:rPr>
              <a:t>options.</a:t>
            </a:r>
            <a:r>
              <a:rPr sz="1200" b="1" spc="8" dirty="0">
                <a:latin typeface="Century Gothic" panose="020B0502020202020204" pitchFamily="34" charset="0"/>
                <a:cs typeface="Verdana"/>
              </a:rPr>
              <a:t> </a:t>
            </a:r>
            <a:r>
              <a:rPr sz="1200" dirty="0">
                <a:latin typeface="Century Gothic" panose="020B0502020202020204" pitchFamily="34" charset="0"/>
                <a:cs typeface="Verdana"/>
              </a:rPr>
              <a:t>If</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you</a:t>
            </a:r>
            <a:r>
              <a:rPr sz="1200" dirty="0">
                <a:latin typeface="Century Gothic" panose="020B0502020202020204" pitchFamily="34" charset="0"/>
                <a:cs typeface="Verdana"/>
              </a:rPr>
              <a:t> are</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not</a:t>
            </a:r>
            <a:r>
              <a:rPr sz="1200" dirty="0">
                <a:latin typeface="Century Gothic" panose="020B0502020202020204" pitchFamily="34" charset="0"/>
                <a:cs typeface="Verdana"/>
              </a:rPr>
              <a:t> </a:t>
            </a:r>
            <a:r>
              <a:rPr sz="1200" spc="-4" dirty="0">
                <a:latin typeface="Century Gothic" panose="020B0502020202020204" pitchFamily="34" charset="0"/>
                <a:cs typeface="Verdana"/>
              </a:rPr>
              <a:t>sure</a:t>
            </a:r>
            <a:r>
              <a:rPr sz="1200" spc="8" dirty="0">
                <a:latin typeface="Century Gothic" panose="020B0502020202020204" pitchFamily="34" charset="0"/>
                <a:cs typeface="Verdana"/>
              </a:rPr>
              <a:t> </a:t>
            </a:r>
            <a:r>
              <a:rPr sz="1200" dirty="0">
                <a:latin typeface="Century Gothic" panose="020B0502020202020204" pitchFamily="34" charset="0"/>
                <a:cs typeface="Verdana"/>
              </a:rPr>
              <a:t>on</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your</a:t>
            </a:r>
            <a:r>
              <a:rPr sz="1200" dirty="0">
                <a:latin typeface="Century Gothic" panose="020B0502020202020204" pitchFamily="34" charset="0"/>
                <a:cs typeface="Verdana"/>
              </a:rPr>
              <a:t> end</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goal,</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then</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it is</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often</a:t>
            </a:r>
            <a:r>
              <a:rPr sz="1200" dirty="0">
                <a:latin typeface="Century Gothic" panose="020B0502020202020204" pitchFamily="34" charset="0"/>
                <a:cs typeface="Verdana"/>
              </a:rPr>
              <a:t> </a:t>
            </a:r>
            <a:r>
              <a:rPr sz="1200" spc="-4" dirty="0">
                <a:latin typeface="Century Gothic" panose="020B0502020202020204" pitchFamily="34" charset="0"/>
                <a:cs typeface="Verdana"/>
              </a:rPr>
              <a:t>best</a:t>
            </a:r>
            <a:r>
              <a:rPr sz="1200" dirty="0">
                <a:latin typeface="Century Gothic" panose="020B0502020202020204" pitchFamily="34" charset="0"/>
                <a:cs typeface="Verdana"/>
              </a:rPr>
              <a:t> </a:t>
            </a:r>
            <a:r>
              <a:rPr sz="1200" spc="-4" dirty="0">
                <a:latin typeface="Century Gothic" panose="020B0502020202020204" pitchFamily="34" charset="0"/>
                <a:cs typeface="Verdana"/>
              </a:rPr>
              <a:t>to</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choose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subjects</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that</a:t>
            </a:r>
            <a:r>
              <a:rPr sz="1200" spc="23" dirty="0">
                <a:latin typeface="Century Gothic" panose="020B0502020202020204" pitchFamily="34" charset="0"/>
                <a:cs typeface="Verdana"/>
              </a:rPr>
              <a:t> </a:t>
            </a:r>
            <a:r>
              <a:rPr sz="1200" spc="-8" dirty="0">
                <a:latin typeface="Century Gothic" panose="020B0502020202020204" pitchFamily="34" charset="0"/>
                <a:cs typeface="Verdana"/>
              </a:rPr>
              <a:t>leave </a:t>
            </a:r>
            <a:r>
              <a:rPr sz="1200" spc="-304" dirty="0">
                <a:latin typeface="Century Gothic" panose="020B0502020202020204" pitchFamily="34" charset="0"/>
                <a:cs typeface="Verdana"/>
              </a:rPr>
              <a:t> </a:t>
            </a:r>
            <a:r>
              <a:rPr sz="1200" spc="-4" dirty="0">
                <a:latin typeface="Century Gothic" panose="020B0502020202020204" pitchFamily="34" charset="0"/>
                <a:cs typeface="Verdana"/>
              </a:rPr>
              <a:t>options</a:t>
            </a:r>
            <a:r>
              <a:rPr sz="1200" dirty="0">
                <a:latin typeface="Century Gothic" panose="020B0502020202020204" pitchFamily="34" charset="0"/>
                <a:cs typeface="Verdana"/>
              </a:rPr>
              <a:t> </a:t>
            </a:r>
            <a:r>
              <a:rPr sz="1200" spc="-4" dirty="0">
                <a:latin typeface="Century Gothic" panose="020B0502020202020204" pitchFamily="34" charset="0"/>
                <a:cs typeface="Verdana"/>
              </a:rPr>
              <a:t>open </a:t>
            </a:r>
            <a:r>
              <a:rPr sz="1200" spc="-8" dirty="0">
                <a:latin typeface="Century Gothic" panose="020B0502020202020204" pitchFamily="34" charset="0"/>
                <a:cs typeface="Verdana"/>
              </a:rPr>
              <a:t>(i.e.</a:t>
            </a:r>
            <a:r>
              <a:rPr sz="1200" spc="11" dirty="0">
                <a:latin typeface="Century Gothic" panose="020B0502020202020204" pitchFamily="34" charset="0"/>
                <a:cs typeface="Verdana"/>
              </a:rPr>
              <a:t> </a:t>
            </a:r>
            <a:r>
              <a:rPr sz="1200" spc="-8" dirty="0">
                <a:latin typeface="Century Gothic" panose="020B0502020202020204" pitchFamily="34" charset="0"/>
                <a:cs typeface="Verdana"/>
              </a:rPr>
              <a:t>facilitating</a:t>
            </a:r>
            <a:r>
              <a:rPr sz="1200" spc="30" dirty="0">
                <a:latin typeface="Century Gothic" panose="020B0502020202020204" pitchFamily="34" charset="0"/>
                <a:cs typeface="Verdana"/>
              </a:rPr>
              <a:t> </a:t>
            </a:r>
            <a:r>
              <a:rPr sz="1200" spc="-4" dirty="0">
                <a:latin typeface="Century Gothic" panose="020B0502020202020204" pitchFamily="34" charset="0"/>
                <a:cs typeface="Verdana"/>
              </a:rPr>
              <a:t>subjects).</a:t>
            </a:r>
            <a:endParaRPr sz="1200" dirty="0">
              <a:latin typeface="Century Gothic" panose="020B0502020202020204" pitchFamily="34" charset="0"/>
              <a:cs typeface="Verdana"/>
            </a:endParaRPr>
          </a:p>
          <a:p>
            <a:pPr>
              <a:spcBef>
                <a:spcPts val="30"/>
              </a:spcBef>
            </a:pPr>
            <a:endParaRPr sz="1100" dirty="0">
              <a:latin typeface="Century Gothic" panose="020B0502020202020204" pitchFamily="34" charset="0"/>
              <a:cs typeface="Verdana"/>
            </a:endParaRPr>
          </a:p>
          <a:p>
            <a:pPr marL="9525"/>
            <a:r>
              <a:rPr sz="1200" spc="-4" dirty="0">
                <a:latin typeface="Century Gothic" panose="020B0502020202020204" pitchFamily="34" charset="0"/>
                <a:cs typeface="Verdana"/>
              </a:rPr>
              <a:t>Furthermore,</a:t>
            </a:r>
            <a:r>
              <a:rPr sz="1200" dirty="0">
                <a:latin typeface="Century Gothic" panose="020B0502020202020204" pitchFamily="34" charset="0"/>
                <a:cs typeface="Verdana"/>
              </a:rPr>
              <a:t> </a:t>
            </a:r>
            <a:r>
              <a:rPr sz="1200" spc="-4" dirty="0">
                <a:latin typeface="Century Gothic" panose="020B0502020202020204" pitchFamily="34" charset="0"/>
                <a:cs typeface="Verdana"/>
              </a:rPr>
              <a:t>Which?</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University</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suggests</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six</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steps</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that</a:t>
            </a:r>
            <a:r>
              <a:rPr sz="1200" spc="23" dirty="0">
                <a:latin typeface="Century Gothic" panose="020B0502020202020204" pitchFamily="34" charset="0"/>
                <a:cs typeface="Verdana"/>
              </a:rPr>
              <a:t> </a:t>
            </a:r>
            <a:r>
              <a:rPr sz="1200" spc="-4" dirty="0">
                <a:latin typeface="Century Gothic" panose="020B0502020202020204" pitchFamily="34" charset="0"/>
                <a:cs typeface="Verdana"/>
              </a:rPr>
              <a:t>will</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help</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you</a:t>
            </a:r>
            <a:r>
              <a:rPr sz="1200" dirty="0">
                <a:latin typeface="Century Gothic" panose="020B0502020202020204" pitchFamily="34" charset="0"/>
                <a:cs typeface="Verdana"/>
              </a:rPr>
              <a:t> </a:t>
            </a:r>
            <a:r>
              <a:rPr sz="1200" spc="-8" dirty="0">
                <a:latin typeface="Century Gothic" panose="020B0502020202020204" pitchFamily="34" charset="0"/>
                <a:cs typeface="Verdana"/>
              </a:rPr>
              <a:t>make</a:t>
            </a:r>
            <a:r>
              <a:rPr sz="1200" spc="11" dirty="0">
                <a:latin typeface="Century Gothic" panose="020B0502020202020204" pitchFamily="34" charset="0"/>
                <a:cs typeface="Verdana"/>
              </a:rPr>
              <a:t> </a:t>
            </a:r>
            <a:r>
              <a:rPr sz="1200" dirty="0">
                <a:latin typeface="Century Gothic" panose="020B0502020202020204" pitchFamily="34" charset="0"/>
                <a:cs typeface="Verdana"/>
              </a:rPr>
              <a:t>a</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smart</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decision</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about</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which</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subjects</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to</a:t>
            </a:r>
            <a:r>
              <a:rPr sz="1200" spc="15" dirty="0">
                <a:latin typeface="Century Gothic" panose="020B0502020202020204" pitchFamily="34" charset="0"/>
                <a:cs typeface="Verdana"/>
              </a:rPr>
              <a:t> </a:t>
            </a:r>
            <a:r>
              <a:rPr sz="1200" spc="-8" dirty="0">
                <a:latin typeface="Century Gothic" panose="020B0502020202020204" pitchFamily="34" charset="0"/>
                <a:cs typeface="Verdana"/>
              </a:rPr>
              <a:t>take</a:t>
            </a:r>
            <a:r>
              <a:rPr sz="1200" spc="11" dirty="0">
                <a:latin typeface="Century Gothic" panose="020B0502020202020204" pitchFamily="34" charset="0"/>
                <a:cs typeface="Verdana"/>
              </a:rPr>
              <a:t> </a:t>
            </a:r>
            <a:r>
              <a:rPr sz="1200" dirty="0">
                <a:latin typeface="Century Gothic" panose="020B0502020202020204" pitchFamily="34" charset="0"/>
                <a:cs typeface="Verdana"/>
              </a:rPr>
              <a:t>at</a:t>
            </a:r>
            <a:r>
              <a:rPr sz="1200" spc="4" dirty="0">
                <a:latin typeface="Century Gothic" panose="020B0502020202020204" pitchFamily="34" charset="0"/>
                <a:cs typeface="Verdana"/>
              </a:rPr>
              <a:t> </a:t>
            </a:r>
            <a:r>
              <a:rPr sz="1200" dirty="0">
                <a:latin typeface="Century Gothic" panose="020B0502020202020204" pitchFamily="34" charset="0"/>
                <a:cs typeface="Verdana"/>
              </a:rPr>
              <a:t>sixth</a:t>
            </a:r>
            <a:r>
              <a:rPr sz="1200" spc="15" dirty="0">
                <a:latin typeface="Century Gothic" panose="020B0502020202020204" pitchFamily="34" charset="0"/>
                <a:cs typeface="Verdana"/>
              </a:rPr>
              <a:t> </a:t>
            </a:r>
            <a:r>
              <a:rPr sz="1200" dirty="0">
                <a:latin typeface="Century Gothic" panose="020B0502020202020204" pitchFamily="34" charset="0"/>
                <a:cs typeface="Verdana"/>
              </a:rPr>
              <a:t>form </a:t>
            </a:r>
            <a:r>
              <a:rPr sz="1200" spc="-4" dirty="0">
                <a:latin typeface="Century Gothic" panose="020B0502020202020204" pitchFamily="34" charset="0"/>
                <a:cs typeface="Verdana"/>
              </a:rPr>
              <a:t>level:</a:t>
            </a:r>
            <a:endParaRPr sz="1200" dirty="0">
              <a:latin typeface="Century Gothic" panose="020B0502020202020204" pitchFamily="34" charset="0"/>
              <a:cs typeface="Verdana"/>
            </a:endParaRPr>
          </a:p>
          <a:p>
            <a:pPr>
              <a:spcBef>
                <a:spcPts val="34"/>
              </a:spcBef>
            </a:pPr>
            <a:endParaRPr sz="1100" dirty="0">
              <a:latin typeface="Century Gothic" panose="020B0502020202020204" pitchFamily="34" charset="0"/>
              <a:cs typeface="Verdana"/>
            </a:endParaRPr>
          </a:p>
          <a:p>
            <a:pPr marL="9525"/>
            <a:r>
              <a:rPr sz="1200" b="1" spc="-4" dirty="0">
                <a:latin typeface="Century Gothic" panose="020B0502020202020204" pitchFamily="34" charset="0"/>
                <a:cs typeface="Verdana"/>
              </a:rPr>
              <a:t>1.</a:t>
            </a:r>
            <a:r>
              <a:rPr sz="1200" b="1" spc="79" dirty="0">
                <a:latin typeface="Century Gothic" panose="020B0502020202020204" pitchFamily="34" charset="0"/>
                <a:cs typeface="Verdana"/>
              </a:rPr>
              <a:t> </a:t>
            </a:r>
            <a:r>
              <a:rPr sz="1200" b="1" u="heavy" spc="-4" dirty="0">
                <a:uFill>
                  <a:solidFill>
                    <a:srgbClr val="000000"/>
                  </a:solidFill>
                </a:uFill>
                <a:latin typeface="Century Gothic" panose="020B0502020202020204" pitchFamily="34" charset="0"/>
                <a:cs typeface="Verdana"/>
              </a:rPr>
              <a:t>Taking</a:t>
            </a:r>
            <a:r>
              <a:rPr sz="1200" b="1" u="heavy" spc="-11" dirty="0">
                <a:uFill>
                  <a:solidFill>
                    <a:srgbClr val="000000"/>
                  </a:solidFill>
                </a:uFill>
                <a:latin typeface="Century Gothic" panose="020B0502020202020204" pitchFamily="34" charset="0"/>
                <a:cs typeface="Verdana"/>
              </a:rPr>
              <a:t> </a:t>
            </a:r>
            <a:r>
              <a:rPr sz="1200" b="1" u="heavy" spc="-4" dirty="0">
                <a:uFill>
                  <a:solidFill>
                    <a:srgbClr val="000000"/>
                  </a:solidFill>
                </a:uFill>
                <a:latin typeface="Century Gothic" panose="020B0502020202020204" pitchFamily="34" charset="0"/>
                <a:cs typeface="Verdana"/>
              </a:rPr>
              <a:t>certain</a:t>
            </a:r>
            <a:r>
              <a:rPr sz="1200" b="1" u="heavy" dirty="0">
                <a:uFill>
                  <a:solidFill>
                    <a:srgbClr val="000000"/>
                  </a:solidFill>
                </a:uFill>
                <a:latin typeface="Century Gothic" panose="020B0502020202020204" pitchFamily="34" charset="0"/>
                <a:cs typeface="Verdana"/>
              </a:rPr>
              <a:t> </a:t>
            </a:r>
            <a:r>
              <a:rPr sz="1200" b="1" u="heavy" spc="-4" dirty="0">
                <a:uFill>
                  <a:solidFill>
                    <a:srgbClr val="000000"/>
                  </a:solidFill>
                </a:uFill>
                <a:latin typeface="Century Gothic" panose="020B0502020202020204" pitchFamily="34" charset="0"/>
                <a:cs typeface="Verdana"/>
              </a:rPr>
              <a:t>A-level</a:t>
            </a:r>
            <a:r>
              <a:rPr sz="1200" b="1" u="heavy" spc="26" dirty="0">
                <a:uFill>
                  <a:solidFill>
                    <a:srgbClr val="000000"/>
                  </a:solidFill>
                </a:uFill>
                <a:latin typeface="Century Gothic" panose="020B0502020202020204" pitchFamily="34" charset="0"/>
                <a:cs typeface="Verdana"/>
              </a:rPr>
              <a:t> </a:t>
            </a:r>
            <a:r>
              <a:rPr sz="1200" b="1" u="heavy" spc="-4" dirty="0">
                <a:uFill>
                  <a:solidFill>
                    <a:srgbClr val="000000"/>
                  </a:solidFill>
                </a:uFill>
                <a:latin typeface="Century Gothic" panose="020B0502020202020204" pitchFamily="34" charset="0"/>
                <a:cs typeface="Verdana"/>
              </a:rPr>
              <a:t>subjects</a:t>
            </a:r>
            <a:r>
              <a:rPr sz="1200" b="1" u="heavy" spc="4" dirty="0">
                <a:uFill>
                  <a:solidFill>
                    <a:srgbClr val="000000"/>
                  </a:solidFill>
                </a:uFill>
                <a:latin typeface="Century Gothic" panose="020B0502020202020204" pitchFamily="34" charset="0"/>
                <a:cs typeface="Verdana"/>
              </a:rPr>
              <a:t> </a:t>
            </a:r>
            <a:r>
              <a:rPr sz="1200" b="1" u="heavy" spc="-4" dirty="0">
                <a:uFill>
                  <a:solidFill>
                    <a:srgbClr val="000000"/>
                  </a:solidFill>
                </a:uFill>
                <a:latin typeface="Century Gothic" panose="020B0502020202020204" pitchFamily="34" charset="0"/>
                <a:cs typeface="Verdana"/>
              </a:rPr>
              <a:t>will</a:t>
            </a:r>
            <a:r>
              <a:rPr sz="1200" b="1" u="heavy" spc="8" dirty="0">
                <a:uFill>
                  <a:solidFill>
                    <a:srgbClr val="000000"/>
                  </a:solidFill>
                </a:uFill>
                <a:latin typeface="Century Gothic" panose="020B0502020202020204" pitchFamily="34" charset="0"/>
                <a:cs typeface="Verdana"/>
              </a:rPr>
              <a:t> </a:t>
            </a:r>
            <a:r>
              <a:rPr sz="1200" b="1" u="heavy" spc="-4" dirty="0">
                <a:uFill>
                  <a:solidFill>
                    <a:srgbClr val="000000"/>
                  </a:solidFill>
                </a:uFill>
                <a:latin typeface="Century Gothic" panose="020B0502020202020204" pitchFamily="34" charset="0"/>
                <a:cs typeface="Verdana"/>
              </a:rPr>
              <a:t>open</a:t>
            </a:r>
            <a:r>
              <a:rPr sz="1200" b="1" u="heavy" spc="4" dirty="0">
                <a:uFill>
                  <a:solidFill>
                    <a:srgbClr val="000000"/>
                  </a:solidFill>
                </a:uFill>
                <a:latin typeface="Century Gothic" panose="020B0502020202020204" pitchFamily="34" charset="0"/>
                <a:cs typeface="Verdana"/>
              </a:rPr>
              <a:t> </a:t>
            </a:r>
            <a:r>
              <a:rPr sz="1200" b="1" u="heavy" spc="-4" dirty="0">
                <a:uFill>
                  <a:solidFill>
                    <a:srgbClr val="000000"/>
                  </a:solidFill>
                </a:uFill>
                <a:latin typeface="Century Gothic" panose="020B0502020202020204" pitchFamily="34" charset="0"/>
                <a:cs typeface="Verdana"/>
              </a:rPr>
              <a:t>up</a:t>
            </a:r>
            <a:r>
              <a:rPr sz="1200" b="1" u="heavy" dirty="0">
                <a:uFill>
                  <a:solidFill>
                    <a:srgbClr val="000000"/>
                  </a:solidFill>
                </a:uFill>
                <a:latin typeface="Century Gothic" panose="020B0502020202020204" pitchFamily="34" charset="0"/>
                <a:cs typeface="Verdana"/>
              </a:rPr>
              <a:t> </a:t>
            </a:r>
            <a:r>
              <a:rPr sz="1200" b="1" u="heavy" spc="-4" dirty="0">
                <a:uFill>
                  <a:solidFill>
                    <a:srgbClr val="000000"/>
                  </a:solidFill>
                </a:uFill>
                <a:latin typeface="Century Gothic" panose="020B0502020202020204" pitchFamily="34" charset="0"/>
                <a:cs typeface="Verdana"/>
              </a:rPr>
              <a:t>more</a:t>
            </a:r>
            <a:r>
              <a:rPr sz="1200" b="1" u="heavy" spc="8" dirty="0">
                <a:uFill>
                  <a:solidFill>
                    <a:srgbClr val="000000"/>
                  </a:solidFill>
                </a:uFill>
                <a:latin typeface="Century Gothic" panose="020B0502020202020204" pitchFamily="34" charset="0"/>
                <a:cs typeface="Verdana"/>
              </a:rPr>
              <a:t> </a:t>
            </a:r>
            <a:r>
              <a:rPr sz="1200" b="1" u="heavy" spc="-4" dirty="0">
                <a:uFill>
                  <a:solidFill>
                    <a:srgbClr val="000000"/>
                  </a:solidFill>
                </a:uFill>
                <a:latin typeface="Century Gothic" panose="020B0502020202020204" pitchFamily="34" charset="0"/>
                <a:cs typeface="Verdana"/>
              </a:rPr>
              <a:t>university</a:t>
            </a:r>
            <a:r>
              <a:rPr sz="1200" b="1" u="heavy" spc="8" dirty="0">
                <a:uFill>
                  <a:solidFill>
                    <a:srgbClr val="000000"/>
                  </a:solidFill>
                </a:uFill>
                <a:latin typeface="Century Gothic" panose="020B0502020202020204" pitchFamily="34" charset="0"/>
                <a:cs typeface="Verdana"/>
              </a:rPr>
              <a:t> </a:t>
            </a:r>
            <a:r>
              <a:rPr sz="1200" b="1" u="heavy" spc="-4" dirty="0">
                <a:uFill>
                  <a:solidFill>
                    <a:srgbClr val="000000"/>
                  </a:solidFill>
                </a:uFill>
                <a:latin typeface="Century Gothic" panose="020B0502020202020204" pitchFamily="34" charset="0"/>
                <a:cs typeface="Verdana"/>
              </a:rPr>
              <a:t>course</a:t>
            </a:r>
            <a:r>
              <a:rPr sz="1200" b="1" u="heavy" spc="11" dirty="0">
                <a:uFill>
                  <a:solidFill>
                    <a:srgbClr val="000000"/>
                  </a:solidFill>
                </a:uFill>
                <a:latin typeface="Century Gothic" panose="020B0502020202020204" pitchFamily="34" charset="0"/>
                <a:cs typeface="Verdana"/>
              </a:rPr>
              <a:t> </a:t>
            </a:r>
            <a:r>
              <a:rPr sz="1200" b="1" u="heavy" spc="-4" dirty="0">
                <a:uFill>
                  <a:solidFill>
                    <a:srgbClr val="000000"/>
                  </a:solidFill>
                </a:uFill>
                <a:latin typeface="Century Gothic" panose="020B0502020202020204" pitchFamily="34" charset="0"/>
                <a:cs typeface="Verdana"/>
              </a:rPr>
              <a:t>options</a:t>
            </a:r>
            <a:endParaRPr sz="1200" dirty="0">
              <a:latin typeface="Century Gothic" panose="020B0502020202020204" pitchFamily="34" charset="0"/>
              <a:cs typeface="Verdana"/>
            </a:endParaRPr>
          </a:p>
          <a:p>
            <a:pPr>
              <a:spcBef>
                <a:spcPts val="30"/>
              </a:spcBef>
            </a:pPr>
            <a:endParaRPr sz="1100" dirty="0">
              <a:latin typeface="Century Gothic" panose="020B0502020202020204" pitchFamily="34" charset="0"/>
              <a:cs typeface="Verdana"/>
            </a:endParaRPr>
          </a:p>
          <a:p>
            <a:pPr marL="9525" marR="101441" algn="just"/>
            <a:r>
              <a:rPr sz="1200" spc="-15" dirty="0">
                <a:latin typeface="Century Gothic" panose="020B0502020202020204" pitchFamily="34" charset="0"/>
                <a:cs typeface="Verdana"/>
              </a:rPr>
              <a:t>Your </a:t>
            </a:r>
            <a:r>
              <a:rPr sz="1200" spc="-4" dirty="0">
                <a:latin typeface="Century Gothic" panose="020B0502020202020204" pitchFamily="34" charset="0"/>
                <a:cs typeface="Verdana"/>
              </a:rPr>
              <a:t>teachers </a:t>
            </a:r>
            <a:r>
              <a:rPr sz="1200" dirty="0">
                <a:latin typeface="Century Gothic" panose="020B0502020202020204" pitchFamily="34" charset="0"/>
                <a:cs typeface="Verdana"/>
              </a:rPr>
              <a:t>or careers </a:t>
            </a:r>
            <a:r>
              <a:rPr sz="1200" spc="-4" dirty="0">
                <a:latin typeface="Century Gothic" panose="020B0502020202020204" pitchFamily="34" charset="0"/>
                <a:cs typeface="Verdana"/>
              </a:rPr>
              <a:t>adviser </a:t>
            </a:r>
            <a:r>
              <a:rPr sz="1200" spc="-8" dirty="0">
                <a:latin typeface="Century Gothic" panose="020B0502020202020204" pitchFamily="34" charset="0"/>
                <a:cs typeface="Verdana"/>
              </a:rPr>
              <a:t>may </a:t>
            </a:r>
            <a:r>
              <a:rPr sz="1200" spc="-4" dirty="0">
                <a:latin typeface="Century Gothic" panose="020B0502020202020204" pitchFamily="34" charset="0"/>
                <a:cs typeface="Verdana"/>
              </a:rPr>
              <a:t>talk to </a:t>
            </a:r>
            <a:r>
              <a:rPr sz="1200" spc="-8" dirty="0">
                <a:latin typeface="Century Gothic" panose="020B0502020202020204" pitchFamily="34" charset="0"/>
                <a:cs typeface="Verdana"/>
              </a:rPr>
              <a:t>you </a:t>
            </a:r>
            <a:r>
              <a:rPr sz="1200" spc="-4" dirty="0">
                <a:latin typeface="Century Gothic" panose="020B0502020202020204" pitchFamily="34" charset="0"/>
                <a:cs typeface="Verdana"/>
              </a:rPr>
              <a:t>about </a:t>
            </a:r>
            <a:r>
              <a:rPr sz="1200" spc="-8" dirty="0">
                <a:latin typeface="Century Gothic" panose="020B0502020202020204" pitchFamily="34" charset="0"/>
                <a:cs typeface="Verdana"/>
              </a:rPr>
              <a:t>facilitating </a:t>
            </a:r>
            <a:r>
              <a:rPr sz="1200" spc="-4" dirty="0">
                <a:latin typeface="Century Gothic" panose="020B0502020202020204" pitchFamily="34" charset="0"/>
                <a:cs typeface="Verdana"/>
              </a:rPr>
              <a:t>subjects; but what </a:t>
            </a:r>
            <a:r>
              <a:rPr sz="1200" dirty="0">
                <a:latin typeface="Century Gothic" panose="020B0502020202020204" pitchFamily="34" charset="0"/>
                <a:cs typeface="Verdana"/>
              </a:rPr>
              <a:t>are </a:t>
            </a:r>
            <a:r>
              <a:rPr sz="1200" spc="-4" dirty="0">
                <a:latin typeface="Century Gothic" panose="020B0502020202020204" pitchFamily="34" charset="0"/>
                <a:cs typeface="Verdana"/>
              </a:rPr>
              <a:t>they exactly? </a:t>
            </a:r>
            <a:r>
              <a:rPr sz="1200" spc="-8" dirty="0">
                <a:latin typeface="Century Gothic" panose="020B0502020202020204" pitchFamily="34" charset="0"/>
                <a:cs typeface="Verdana"/>
              </a:rPr>
              <a:t>Facilitating </a:t>
            </a:r>
            <a:r>
              <a:rPr sz="1200" dirty="0">
                <a:latin typeface="Century Gothic" panose="020B0502020202020204" pitchFamily="34" charset="0"/>
                <a:cs typeface="Verdana"/>
              </a:rPr>
              <a:t>subjects are a </a:t>
            </a:r>
            <a:r>
              <a:rPr sz="1200" spc="-4" dirty="0">
                <a:latin typeface="Century Gothic" panose="020B0502020202020204" pitchFamily="34" charset="0"/>
                <a:cs typeface="Verdana"/>
              </a:rPr>
              <a:t>handful </a:t>
            </a:r>
            <a:r>
              <a:rPr sz="1200" dirty="0">
                <a:latin typeface="Century Gothic" panose="020B0502020202020204" pitchFamily="34" charset="0"/>
                <a:cs typeface="Verdana"/>
              </a:rPr>
              <a:t>of </a:t>
            </a:r>
            <a:r>
              <a:rPr sz="1200" spc="4" dirty="0">
                <a:latin typeface="Century Gothic" panose="020B0502020202020204" pitchFamily="34" charset="0"/>
                <a:cs typeface="Verdana"/>
              </a:rPr>
              <a:t> </a:t>
            </a:r>
            <a:r>
              <a:rPr sz="1200" spc="-8" dirty="0">
                <a:latin typeface="Century Gothic" panose="020B0502020202020204" pitchFamily="34" charset="0"/>
                <a:cs typeface="Verdana"/>
              </a:rPr>
              <a:t>A-level </a:t>
            </a:r>
            <a:r>
              <a:rPr sz="1200" spc="-4" dirty="0">
                <a:latin typeface="Century Gothic" panose="020B0502020202020204" pitchFamily="34" charset="0"/>
                <a:cs typeface="Verdana"/>
              </a:rPr>
              <a:t>subjects commonly asked </a:t>
            </a:r>
            <a:r>
              <a:rPr sz="1200" dirty="0">
                <a:latin typeface="Century Gothic" panose="020B0502020202020204" pitchFamily="34" charset="0"/>
                <a:cs typeface="Verdana"/>
              </a:rPr>
              <a:t>for </a:t>
            </a:r>
            <a:r>
              <a:rPr sz="1200" spc="-4" dirty="0">
                <a:latin typeface="Century Gothic" panose="020B0502020202020204" pitchFamily="34" charset="0"/>
                <a:cs typeface="Verdana"/>
              </a:rPr>
              <a:t>in </a:t>
            </a:r>
            <a:r>
              <a:rPr sz="1200" spc="-8" dirty="0">
                <a:latin typeface="Century Gothic" panose="020B0502020202020204" pitchFamily="34" charset="0"/>
                <a:cs typeface="Verdana"/>
              </a:rPr>
              <a:t>universities’ </a:t>
            </a:r>
            <a:r>
              <a:rPr sz="1200" spc="-4" dirty="0">
                <a:latin typeface="Century Gothic" panose="020B0502020202020204" pitchFamily="34" charset="0"/>
                <a:cs typeface="Verdana"/>
              </a:rPr>
              <a:t>entry requirements, regardless </a:t>
            </a:r>
            <a:r>
              <a:rPr sz="1200" dirty="0">
                <a:latin typeface="Century Gothic" panose="020B0502020202020204" pitchFamily="34" charset="0"/>
                <a:cs typeface="Verdana"/>
              </a:rPr>
              <a:t>of </a:t>
            </a:r>
            <a:r>
              <a:rPr sz="1200" spc="-4" dirty="0">
                <a:latin typeface="Century Gothic" panose="020B0502020202020204" pitchFamily="34" charset="0"/>
                <a:cs typeface="Verdana"/>
              </a:rPr>
              <a:t>the </a:t>
            </a:r>
            <a:r>
              <a:rPr sz="1200" dirty="0">
                <a:latin typeface="Century Gothic" panose="020B0502020202020204" pitchFamily="34" charset="0"/>
                <a:cs typeface="Verdana"/>
              </a:rPr>
              <a:t>course </a:t>
            </a:r>
            <a:r>
              <a:rPr sz="1200" spc="-4" dirty="0">
                <a:latin typeface="Century Gothic" panose="020B0502020202020204" pitchFamily="34" charset="0"/>
                <a:cs typeface="Verdana"/>
              </a:rPr>
              <a:t>you’re </a:t>
            </a:r>
            <a:r>
              <a:rPr sz="1200" spc="-8" dirty="0">
                <a:latin typeface="Century Gothic" panose="020B0502020202020204" pitchFamily="34" charset="0"/>
                <a:cs typeface="Verdana"/>
              </a:rPr>
              <a:t>applying </a:t>
            </a:r>
            <a:r>
              <a:rPr sz="1200" spc="-4" dirty="0">
                <a:latin typeface="Century Gothic" panose="020B0502020202020204" pitchFamily="34" charset="0"/>
                <a:cs typeface="Verdana"/>
              </a:rPr>
              <a:t>to this makes them </a:t>
            </a:r>
            <a:r>
              <a:rPr sz="1200" dirty="0">
                <a:latin typeface="Century Gothic" panose="020B0502020202020204" pitchFamily="34" charset="0"/>
                <a:cs typeface="Verdana"/>
              </a:rPr>
              <a:t>a </a:t>
            </a:r>
            <a:r>
              <a:rPr sz="1200" spc="-4" dirty="0">
                <a:latin typeface="Century Gothic" panose="020B0502020202020204" pitchFamily="34" charset="0"/>
                <a:cs typeface="Verdana"/>
              </a:rPr>
              <a:t>good </a:t>
            </a:r>
            <a:r>
              <a:rPr sz="1200" dirty="0">
                <a:latin typeface="Century Gothic" panose="020B0502020202020204" pitchFamily="34" charset="0"/>
                <a:cs typeface="Verdana"/>
              </a:rPr>
              <a:t> </a:t>
            </a:r>
            <a:r>
              <a:rPr sz="1200" spc="-4" dirty="0">
                <a:latin typeface="Century Gothic" panose="020B0502020202020204" pitchFamily="34" charset="0"/>
                <a:cs typeface="Verdana"/>
              </a:rPr>
              <a:t>choice to</a:t>
            </a:r>
            <a:r>
              <a:rPr sz="1200" dirty="0">
                <a:latin typeface="Century Gothic" panose="020B0502020202020204" pitchFamily="34" charset="0"/>
                <a:cs typeface="Verdana"/>
              </a:rPr>
              <a:t> </a:t>
            </a:r>
            <a:r>
              <a:rPr sz="1200" spc="-4" dirty="0">
                <a:latin typeface="Century Gothic" panose="020B0502020202020204" pitchFamily="34" charset="0"/>
                <a:cs typeface="Verdana"/>
              </a:rPr>
              <a:t>keep </a:t>
            </a:r>
            <a:r>
              <a:rPr sz="1200" spc="-8" dirty="0">
                <a:latin typeface="Century Gothic" panose="020B0502020202020204" pitchFamily="34" charset="0"/>
                <a:cs typeface="Verdana"/>
              </a:rPr>
              <a:t>your</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degree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options</a:t>
            </a:r>
            <a:r>
              <a:rPr sz="1200" dirty="0">
                <a:latin typeface="Century Gothic" panose="020B0502020202020204" pitchFamily="34" charset="0"/>
                <a:cs typeface="Verdana"/>
              </a:rPr>
              <a:t> </a:t>
            </a:r>
            <a:r>
              <a:rPr sz="1200" spc="-4" dirty="0">
                <a:latin typeface="Century Gothic" panose="020B0502020202020204" pitchFamily="34" charset="0"/>
                <a:cs typeface="Verdana"/>
              </a:rPr>
              <a:t>open.</a:t>
            </a:r>
            <a:endParaRPr sz="1200" dirty="0">
              <a:latin typeface="Century Gothic" panose="020B0502020202020204" pitchFamily="34" charset="0"/>
              <a:cs typeface="Verdana"/>
            </a:endParaRPr>
          </a:p>
          <a:p>
            <a:pPr marL="9525" algn="just"/>
            <a:r>
              <a:rPr sz="1200" spc="-4" dirty="0">
                <a:latin typeface="Century Gothic" panose="020B0502020202020204" pitchFamily="34" charset="0"/>
                <a:cs typeface="Verdana"/>
              </a:rPr>
              <a:t>The</a:t>
            </a:r>
            <a:r>
              <a:rPr sz="1200" dirty="0">
                <a:latin typeface="Century Gothic" panose="020B0502020202020204" pitchFamily="34" charset="0"/>
                <a:cs typeface="Verdana"/>
              </a:rPr>
              <a:t> </a:t>
            </a:r>
            <a:r>
              <a:rPr sz="1200" spc="-8" dirty="0">
                <a:latin typeface="Century Gothic" panose="020B0502020202020204" pitchFamily="34" charset="0"/>
                <a:cs typeface="Verdana"/>
              </a:rPr>
              <a:t>facilitating</a:t>
            </a:r>
            <a:r>
              <a:rPr sz="1200" spc="26" dirty="0">
                <a:latin typeface="Century Gothic" panose="020B0502020202020204" pitchFamily="34" charset="0"/>
                <a:cs typeface="Verdana"/>
              </a:rPr>
              <a:t> </a:t>
            </a:r>
            <a:r>
              <a:rPr sz="1200" spc="-4" dirty="0">
                <a:latin typeface="Century Gothic" panose="020B0502020202020204" pitchFamily="34" charset="0"/>
                <a:cs typeface="Verdana"/>
              </a:rPr>
              <a:t>subjects</a:t>
            </a:r>
            <a:r>
              <a:rPr sz="1200" spc="11" dirty="0">
                <a:latin typeface="Century Gothic" panose="020B0502020202020204" pitchFamily="34" charset="0"/>
                <a:cs typeface="Verdana"/>
              </a:rPr>
              <a:t> </a:t>
            </a:r>
            <a:r>
              <a:rPr sz="1200" dirty="0">
                <a:latin typeface="Century Gothic" panose="020B0502020202020204" pitchFamily="34" charset="0"/>
                <a:cs typeface="Verdana"/>
              </a:rPr>
              <a:t>are:</a:t>
            </a:r>
          </a:p>
          <a:p>
            <a:pPr>
              <a:spcBef>
                <a:spcPts val="34"/>
              </a:spcBef>
            </a:pPr>
            <a:endParaRPr sz="1100" dirty="0">
              <a:latin typeface="Century Gothic" panose="020B0502020202020204" pitchFamily="34" charset="0"/>
              <a:cs typeface="Verdana"/>
            </a:endParaRPr>
          </a:p>
          <a:p>
            <a:pPr marL="138589" indent="-129540">
              <a:buFont typeface="Arial MT"/>
              <a:buChar char="•"/>
              <a:tabLst>
                <a:tab pos="139065" algn="l"/>
              </a:tabLst>
            </a:pPr>
            <a:r>
              <a:rPr sz="1200" spc="-15" dirty="0">
                <a:latin typeface="Century Gothic" panose="020B0502020202020204" pitchFamily="34" charset="0"/>
                <a:cs typeface="Verdana"/>
              </a:rPr>
              <a:t>Biology,</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Chemistry </a:t>
            </a:r>
            <a:r>
              <a:rPr sz="1200" dirty="0">
                <a:latin typeface="Century Gothic" panose="020B0502020202020204" pitchFamily="34" charset="0"/>
                <a:cs typeface="Verdana"/>
              </a:rPr>
              <a:t>&amp;</a:t>
            </a:r>
            <a:r>
              <a:rPr sz="1200" spc="-8" dirty="0">
                <a:latin typeface="Century Gothic" panose="020B0502020202020204" pitchFamily="34" charset="0"/>
                <a:cs typeface="Verdana"/>
              </a:rPr>
              <a:t> Physics</a:t>
            </a:r>
            <a:endParaRPr sz="1200" dirty="0">
              <a:latin typeface="Century Gothic" panose="020B0502020202020204" pitchFamily="34" charset="0"/>
              <a:cs typeface="Verdana"/>
            </a:endParaRPr>
          </a:p>
          <a:p>
            <a:pPr marL="138589" indent="-129540">
              <a:buFont typeface="Arial MT"/>
              <a:buChar char="•"/>
              <a:tabLst>
                <a:tab pos="139065" algn="l"/>
              </a:tabLst>
            </a:pPr>
            <a:r>
              <a:rPr sz="1200" spc="-4" dirty="0">
                <a:latin typeface="Century Gothic" panose="020B0502020202020204" pitchFamily="34" charset="0"/>
                <a:cs typeface="Verdana"/>
              </a:rPr>
              <a:t>English</a:t>
            </a:r>
            <a:endParaRPr sz="1200" dirty="0">
              <a:latin typeface="Century Gothic" panose="020B0502020202020204" pitchFamily="34" charset="0"/>
              <a:cs typeface="Verdana"/>
            </a:endParaRPr>
          </a:p>
          <a:p>
            <a:pPr marL="138589" indent="-129540">
              <a:buFont typeface="Arial MT"/>
              <a:buChar char="•"/>
              <a:tabLst>
                <a:tab pos="139065" algn="l"/>
              </a:tabLst>
            </a:pPr>
            <a:r>
              <a:rPr sz="1200" spc="-8" dirty="0">
                <a:latin typeface="Century Gothic" panose="020B0502020202020204" pitchFamily="34" charset="0"/>
                <a:cs typeface="Verdana"/>
              </a:rPr>
              <a:t>Geography</a:t>
            </a:r>
            <a:endParaRPr sz="1200" dirty="0">
              <a:latin typeface="Century Gothic" panose="020B0502020202020204" pitchFamily="34" charset="0"/>
              <a:cs typeface="Verdana"/>
            </a:endParaRPr>
          </a:p>
          <a:p>
            <a:pPr marL="138589" indent="-129540">
              <a:buFont typeface="Arial MT"/>
              <a:buChar char="•"/>
              <a:tabLst>
                <a:tab pos="139065" algn="l"/>
              </a:tabLst>
            </a:pPr>
            <a:r>
              <a:rPr sz="1200" spc="-4" dirty="0">
                <a:latin typeface="Century Gothic" panose="020B0502020202020204" pitchFamily="34" charset="0"/>
                <a:cs typeface="Verdana"/>
              </a:rPr>
              <a:t>History</a:t>
            </a:r>
            <a:endParaRPr sz="1200" dirty="0">
              <a:latin typeface="Century Gothic" panose="020B0502020202020204" pitchFamily="34" charset="0"/>
              <a:cs typeface="Verdana"/>
            </a:endParaRPr>
          </a:p>
          <a:p>
            <a:pPr marL="138589" indent="-129540">
              <a:buFont typeface="Arial MT"/>
              <a:buChar char="•"/>
              <a:tabLst>
                <a:tab pos="139065" algn="l"/>
              </a:tabLst>
            </a:pPr>
            <a:r>
              <a:rPr sz="1200" spc="-4" dirty="0">
                <a:latin typeface="Century Gothic" panose="020B0502020202020204" pitchFamily="34" charset="0"/>
                <a:cs typeface="Verdana"/>
              </a:rPr>
              <a:t>Mathematics</a:t>
            </a:r>
            <a:endParaRPr sz="1200" dirty="0">
              <a:latin typeface="Century Gothic" panose="020B0502020202020204" pitchFamily="34" charset="0"/>
              <a:cs typeface="Verdana"/>
            </a:endParaRPr>
          </a:p>
          <a:p>
            <a:pPr marL="138589" indent="-129540">
              <a:buFont typeface="Arial MT"/>
              <a:buChar char="•"/>
              <a:tabLst>
                <a:tab pos="139065" algn="l"/>
              </a:tabLst>
            </a:pPr>
            <a:r>
              <a:rPr sz="1200" spc="-4" dirty="0">
                <a:latin typeface="Century Gothic" panose="020B0502020202020204" pitchFamily="34" charset="0"/>
                <a:cs typeface="Verdana"/>
              </a:rPr>
              <a:t>Modern</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and</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classical</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languages</a:t>
            </a:r>
            <a:endParaRPr sz="1200" dirty="0">
              <a:latin typeface="Century Gothic" panose="020B0502020202020204" pitchFamily="34" charset="0"/>
              <a:cs typeface="Verdana"/>
            </a:endParaRPr>
          </a:p>
        </p:txBody>
      </p:sp>
      <p:sp>
        <p:nvSpPr>
          <p:cNvPr id="3" name="Rectangle 2">
            <a:extLst>
              <a:ext uri="{FF2B5EF4-FFF2-40B4-BE49-F238E27FC236}">
                <a16:creationId xmlns:a16="http://schemas.microsoft.com/office/drawing/2014/main" id="{CFB6B1FC-6AAC-9964-2408-33EC26772B76}"/>
              </a:ext>
            </a:extLst>
          </p:cNvPr>
          <p:cNvSpPr/>
          <p:nvPr/>
        </p:nvSpPr>
        <p:spPr>
          <a:xfrm>
            <a:off x="38684" y="0"/>
            <a:ext cx="9105315"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69737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C0412-CCFB-FF97-743F-71C5FB8EBAB4}"/>
              </a:ext>
            </a:extLst>
          </p:cNvPr>
          <p:cNvSpPr txBox="1"/>
          <p:nvPr/>
        </p:nvSpPr>
        <p:spPr>
          <a:xfrm>
            <a:off x="1573618" y="143847"/>
            <a:ext cx="5996763" cy="369332"/>
          </a:xfrm>
          <a:prstGeom prst="rect">
            <a:avLst/>
          </a:prstGeom>
          <a:noFill/>
        </p:spPr>
        <p:txBody>
          <a:bodyPr wrap="square" rtlCol="0">
            <a:spAutoFit/>
          </a:bodyPr>
          <a:lstStyle/>
          <a:p>
            <a:r>
              <a:rPr lang="en-GB" b="1" u="sng" dirty="0">
                <a:latin typeface="Century Gothic" panose="020B0502020202020204" pitchFamily="34" charset="0"/>
              </a:rPr>
              <a:t>Choosing the Right Courses for You</a:t>
            </a:r>
          </a:p>
        </p:txBody>
      </p:sp>
      <p:sp>
        <p:nvSpPr>
          <p:cNvPr id="5" name="Rectangle 4">
            <a:extLst>
              <a:ext uri="{FF2B5EF4-FFF2-40B4-BE49-F238E27FC236}">
                <a16:creationId xmlns:a16="http://schemas.microsoft.com/office/drawing/2014/main" id="{6CCF775E-3870-2759-9F55-DACE3428929A}"/>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object 2">
            <a:extLst>
              <a:ext uri="{FF2B5EF4-FFF2-40B4-BE49-F238E27FC236}">
                <a16:creationId xmlns:a16="http://schemas.microsoft.com/office/drawing/2014/main" id="{A28A1EEC-03B5-FF15-4F58-79AD779DE87E}"/>
              </a:ext>
            </a:extLst>
          </p:cNvPr>
          <p:cNvSpPr txBox="1"/>
          <p:nvPr/>
        </p:nvSpPr>
        <p:spPr>
          <a:xfrm>
            <a:off x="124852" y="735085"/>
            <a:ext cx="8894293" cy="5726568"/>
          </a:xfrm>
          <a:prstGeom prst="rect">
            <a:avLst/>
          </a:prstGeom>
        </p:spPr>
        <p:txBody>
          <a:bodyPr vert="horz" wrap="square" lIns="0" tIns="9525" rIns="0" bIns="0" rtlCol="0">
            <a:spAutoFit/>
          </a:bodyPr>
          <a:lstStyle/>
          <a:p>
            <a:pPr marL="9525" marR="155258">
              <a:spcBef>
                <a:spcPts val="75"/>
              </a:spcBef>
            </a:pPr>
            <a:r>
              <a:rPr sz="1100" dirty="0">
                <a:latin typeface="Century Gothic" panose="020B0502020202020204" pitchFamily="34" charset="0"/>
                <a:cs typeface="Verdana"/>
              </a:rPr>
              <a:t>If</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dirty="0">
                <a:latin typeface="Century Gothic" panose="020B0502020202020204" pitchFamily="34" charset="0"/>
                <a:cs typeface="Verdana"/>
              </a:rPr>
              <a:t>don’t</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know</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what</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you’ll</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want</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study</a:t>
            </a:r>
            <a:r>
              <a:rPr sz="1100" spc="26" dirty="0">
                <a:latin typeface="Century Gothic" panose="020B0502020202020204" pitchFamily="34" charset="0"/>
                <a:cs typeface="Verdana"/>
              </a:rPr>
              <a:t> </a:t>
            </a:r>
            <a:r>
              <a:rPr sz="1100" dirty="0">
                <a:latin typeface="Century Gothic" panose="020B0502020202020204" pitchFamily="34" charset="0"/>
                <a:cs typeface="Verdana"/>
              </a:rPr>
              <a:t>at</a:t>
            </a:r>
            <a:r>
              <a:rPr sz="1100" spc="4" dirty="0">
                <a:latin typeface="Century Gothic" panose="020B0502020202020204" pitchFamily="34" charset="0"/>
                <a:cs typeface="Verdana"/>
              </a:rPr>
              <a:t> </a:t>
            </a:r>
            <a:r>
              <a:rPr sz="1100" spc="-11" dirty="0">
                <a:latin typeface="Century Gothic" panose="020B0502020202020204" pitchFamily="34" charset="0"/>
                <a:cs typeface="Verdana"/>
              </a:rPr>
              <a:t>university,</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it</a:t>
            </a:r>
            <a:r>
              <a:rPr sz="1100" dirty="0">
                <a:latin typeface="Century Gothic" panose="020B0502020202020204" pitchFamily="34" charset="0"/>
                <a:cs typeface="Verdana"/>
              </a:rPr>
              <a:t> can</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pay</a:t>
            </a:r>
            <a:r>
              <a:rPr sz="1100" spc="11" dirty="0">
                <a:latin typeface="Century Gothic" panose="020B0502020202020204" pitchFamily="34" charset="0"/>
                <a:cs typeface="Verdana"/>
              </a:rPr>
              <a:t> </a:t>
            </a:r>
            <a:r>
              <a:rPr sz="1100" dirty="0">
                <a:latin typeface="Century Gothic" panose="020B0502020202020204" pitchFamily="34" charset="0"/>
                <a:cs typeface="Verdana"/>
              </a:rPr>
              <a:t>off</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later</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to</a:t>
            </a:r>
            <a:r>
              <a:rPr sz="1100" dirty="0">
                <a:latin typeface="Century Gothic" panose="020B0502020202020204" pitchFamily="34" charset="0"/>
                <a:cs typeface="Verdana"/>
              </a:rPr>
              <a:t> </a:t>
            </a:r>
            <a:r>
              <a:rPr sz="1100" spc="-8" dirty="0">
                <a:latin typeface="Century Gothic" panose="020B0502020202020204" pitchFamily="34" charset="0"/>
                <a:cs typeface="Verdana"/>
              </a:rPr>
              <a:t>take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one</a:t>
            </a:r>
            <a:r>
              <a:rPr sz="1100" spc="4" dirty="0">
                <a:latin typeface="Century Gothic" panose="020B0502020202020204" pitchFamily="34" charset="0"/>
                <a:cs typeface="Verdana"/>
              </a:rPr>
              <a:t> </a:t>
            </a:r>
            <a:r>
              <a:rPr sz="1100" dirty="0">
                <a:latin typeface="Century Gothic" panose="020B0502020202020204" pitchFamily="34" charset="0"/>
                <a:cs typeface="Verdana"/>
              </a:rPr>
              <a:t>or</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two</a:t>
            </a:r>
            <a:r>
              <a:rPr sz="1100" dirty="0">
                <a:latin typeface="Century Gothic" panose="020B0502020202020204" pitchFamily="34" charset="0"/>
                <a:cs typeface="Verdana"/>
              </a:rPr>
              <a:t> of</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these.</a:t>
            </a:r>
            <a:r>
              <a:rPr sz="1100" spc="8" dirty="0">
                <a:latin typeface="Century Gothic" panose="020B0502020202020204" pitchFamily="34" charset="0"/>
                <a:cs typeface="Verdana"/>
              </a:rPr>
              <a:t> </a:t>
            </a:r>
            <a:r>
              <a:rPr sz="1100" dirty="0">
                <a:latin typeface="Century Gothic" panose="020B0502020202020204" pitchFamily="34" charset="0"/>
                <a:cs typeface="Verdana"/>
              </a:rPr>
              <a:t>Be </a:t>
            </a:r>
            <a:r>
              <a:rPr sz="1100" spc="-4" dirty="0">
                <a:latin typeface="Century Gothic" panose="020B0502020202020204" pitchFamily="34" charset="0"/>
                <a:cs typeface="Verdana"/>
              </a:rPr>
              <a:t>aware,</a:t>
            </a:r>
            <a:r>
              <a:rPr sz="1100" dirty="0">
                <a:latin typeface="Century Gothic" panose="020B0502020202020204" pitchFamily="34" charset="0"/>
                <a:cs typeface="Verdana"/>
              </a:rPr>
              <a:t> </a:t>
            </a:r>
            <a:r>
              <a:rPr sz="1100" spc="-4" dirty="0">
                <a:latin typeface="Century Gothic" panose="020B0502020202020204" pitchFamily="34" charset="0"/>
                <a:cs typeface="Verdana"/>
              </a:rPr>
              <a:t>some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universities</a:t>
            </a:r>
            <a:r>
              <a:rPr sz="1100" dirty="0">
                <a:latin typeface="Century Gothic" panose="020B0502020202020204" pitchFamily="34" charset="0"/>
                <a:cs typeface="Verdana"/>
              </a:rPr>
              <a:t> </a:t>
            </a:r>
            <a:r>
              <a:rPr sz="1100" spc="-4" dirty="0">
                <a:latin typeface="Century Gothic" panose="020B0502020202020204" pitchFamily="34" charset="0"/>
                <a:cs typeface="Verdana"/>
              </a:rPr>
              <a:t>openly </a:t>
            </a:r>
            <a:r>
              <a:rPr sz="1100" dirty="0">
                <a:latin typeface="Century Gothic" panose="020B0502020202020204" pitchFamily="34" charset="0"/>
                <a:cs typeface="Verdana"/>
              </a:rPr>
              <a:t> </a:t>
            </a:r>
            <a:r>
              <a:rPr sz="1100" spc="-4" dirty="0">
                <a:latin typeface="Century Gothic" panose="020B0502020202020204" pitchFamily="34" charset="0"/>
                <a:cs typeface="Verdana"/>
              </a:rPr>
              <a:t>discourage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students</a:t>
            </a:r>
            <a:r>
              <a:rPr sz="1100" spc="26" dirty="0">
                <a:latin typeface="Century Gothic" panose="020B0502020202020204" pitchFamily="34" charset="0"/>
                <a:cs typeface="Verdana"/>
              </a:rPr>
              <a:t> </a:t>
            </a:r>
            <a:r>
              <a:rPr sz="1100" dirty="0">
                <a:latin typeface="Century Gothic" panose="020B0502020202020204" pitchFamily="34" charset="0"/>
                <a:cs typeface="Verdana"/>
              </a:rPr>
              <a:t>from </a:t>
            </a:r>
            <a:r>
              <a:rPr sz="1100" spc="-4" dirty="0">
                <a:latin typeface="Century Gothic" panose="020B0502020202020204" pitchFamily="34" charset="0"/>
                <a:cs typeface="Verdana"/>
              </a:rPr>
              <a:t>taking</a:t>
            </a:r>
            <a:r>
              <a:rPr sz="1100" spc="26" dirty="0">
                <a:latin typeface="Century Gothic" panose="020B0502020202020204" pitchFamily="34" charset="0"/>
                <a:cs typeface="Verdana"/>
              </a:rPr>
              <a:t> </a:t>
            </a:r>
            <a:r>
              <a:rPr sz="1100" spc="-4" dirty="0">
                <a:latin typeface="Century Gothic" panose="020B0502020202020204" pitchFamily="34" charset="0"/>
                <a:cs typeface="Verdana"/>
              </a:rPr>
              <a:t>certain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combinations</a:t>
            </a:r>
            <a:r>
              <a:rPr sz="1100" spc="11" dirty="0">
                <a:latin typeface="Century Gothic" panose="020B0502020202020204" pitchFamily="34" charset="0"/>
                <a:cs typeface="Verdana"/>
              </a:rPr>
              <a:t> </a:t>
            </a:r>
            <a:r>
              <a:rPr sz="1100" dirty="0">
                <a:latin typeface="Century Gothic" panose="020B0502020202020204" pitchFamily="34" charset="0"/>
                <a:cs typeface="Verdana"/>
              </a:rPr>
              <a:t>of</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A-level</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subjects,</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particularly</a:t>
            </a:r>
            <a:r>
              <a:rPr sz="1100" spc="30" dirty="0">
                <a:latin typeface="Century Gothic" panose="020B0502020202020204" pitchFamily="34" charset="0"/>
                <a:cs typeface="Verdana"/>
              </a:rPr>
              <a:t> </a:t>
            </a:r>
            <a:r>
              <a:rPr sz="1100" spc="-4" dirty="0">
                <a:latin typeface="Century Gothic" panose="020B0502020202020204" pitchFamily="34" charset="0"/>
                <a:cs typeface="Verdana"/>
              </a:rPr>
              <a:t>when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subjects</a:t>
            </a:r>
            <a:r>
              <a:rPr sz="1100" spc="15" dirty="0">
                <a:latin typeface="Century Gothic" panose="020B0502020202020204" pitchFamily="34" charset="0"/>
                <a:cs typeface="Verdana"/>
              </a:rPr>
              <a:t> </a:t>
            </a:r>
            <a:r>
              <a:rPr sz="1100" dirty="0">
                <a:latin typeface="Century Gothic" panose="020B0502020202020204" pitchFamily="34" charset="0"/>
                <a:cs typeface="Verdana"/>
              </a:rPr>
              <a:t>are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very</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similar</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like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business</a:t>
            </a:r>
            <a:r>
              <a:rPr sz="1100" spc="19" dirty="0">
                <a:latin typeface="Century Gothic" panose="020B0502020202020204" pitchFamily="34" charset="0"/>
                <a:cs typeface="Verdana"/>
              </a:rPr>
              <a:t> </a:t>
            </a:r>
            <a:r>
              <a:rPr sz="1100" spc="-8" dirty="0">
                <a:latin typeface="Century Gothic" panose="020B0502020202020204" pitchFamily="34" charset="0"/>
                <a:cs typeface="Verdana"/>
              </a:rPr>
              <a:t>studies</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and </a:t>
            </a:r>
            <a:r>
              <a:rPr sz="1100" dirty="0">
                <a:latin typeface="Century Gothic" panose="020B0502020202020204" pitchFamily="34" charset="0"/>
                <a:cs typeface="Verdana"/>
              </a:rPr>
              <a:t> economics</a:t>
            </a:r>
            <a:r>
              <a:rPr sz="1100" spc="-15" dirty="0">
                <a:latin typeface="Century Gothic" panose="020B0502020202020204" pitchFamily="34" charset="0"/>
                <a:cs typeface="Verdana"/>
              </a:rPr>
              <a:t> </a:t>
            </a:r>
            <a:r>
              <a:rPr sz="1100" dirty="0">
                <a:latin typeface="Century Gothic" panose="020B0502020202020204" pitchFamily="34" charset="0"/>
                <a:cs typeface="Verdana"/>
              </a:rPr>
              <a: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something</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bear</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in</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mind</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when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you're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making</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A-level</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choices.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15" dirty="0">
                <a:latin typeface="Century Gothic" panose="020B0502020202020204" pitchFamily="34" charset="0"/>
                <a:cs typeface="Verdana"/>
              </a:rPr>
              <a:t> </a:t>
            </a:r>
            <a:r>
              <a:rPr sz="1100" dirty="0">
                <a:latin typeface="Century Gothic" panose="020B0502020202020204" pitchFamily="34" charset="0"/>
                <a:cs typeface="Verdana"/>
              </a:rPr>
              <a:t>as</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you’ll</a:t>
            </a:r>
            <a:r>
              <a:rPr sz="1100" spc="8" dirty="0">
                <a:latin typeface="Century Gothic" panose="020B0502020202020204" pitchFamily="34" charset="0"/>
                <a:cs typeface="Verdana"/>
              </a:rPr>
              <a:t> </a:t>
            </a:r>
            <a:r>
              <a:rPr sz="1100" dirty="0">
                <a:latin typeface="Century Gothic" panose="020B0502020202020204" pitchFamily="34" charset="0"/>
                <a:cs typeface="Verdana"/>
              </a:rPr>
              <a:t>see</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below,</a:t>
            </a:r>
            <a:r>
              <a:rPr sz="1100" spc="4" dirty="0">
                <a:latin typeface="Century Gothic" panose="020B0502020202020204" pitchFamily="34" charset="0"/>
                <a:cs typeface="Verdana"/>
              </a:rPr>
              <a:t> </a:t>
            </a:r>
            <a:r>
              <a:rPr sz="1100" dirty="0">
                <a:latin typeface="Century Gothic" panose="020B0502020202020204" pitchFamily="34" charset="0"/>
                <a:cs typeface="Verdana"/>
              </a:rPr>
              <a:t>some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degree subjects</a:t>
            </a:r>
            <a:r>
              <a:rPr sz="1100" spc="15" dirty="0">
                <a:latin typeface="Century Gothic" panose="020B0502020202020204" pitchFamily="34" charset="0"/>
                <a:cs typeface="Verdana"/>
              </a:rPr>
              <a:t> </a:t>
            </a:r>
            <a:r>
              <a:rPr sz="1100" dirty="0">
                <a:latin typeface="Century Gothic" panose="020B0502020202020204" pitchFamily="34" charset="0"/>
                <a:cs typeface="Verdana"/>
              </a:rPr>
              <a:t>or</a:t>
            </a:r>
            <a:r>
              <a:rPr sz="1100" spc="4" dirty="0">
                <a:latin typeface="Century Gothic" panose="020B0502020202020204" pitchFamily="34" charset="0"/>
                <a:cs typeface="Verdana"/>
              </a:rPr>
              <a:t> </a:t>
            </a:r>
            <a:r>
              <a:rPr sz="1100" dirty="0">
                <a:latin typeface="Century Gothic" panose="020B0502020202020204" pitchFamily="34" charset="0"/>
                <a:cs typeface="Verdana"/>
              </a:rPr>
              <a:t>specific</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universities </a:t>
            </a:r>
            <a:r>
              <a:rPr sz="1100" spc="-304" dirty="0">
                <a:latin typeface="Century Gothic" panose="020B0502020202020204" pitchFamily="34" charset="0"/>
                <a:cs typeface="Verdana"/>
              </a:rPr>
              <a:t> </a:t>
            </a:r>
            <a:r>
              <a:rPr sz="1100" spc="-4" dirty="0">
                <a:latin typeface="Century Gothic" panose="020B0502020202020204" pitchFamily="34" charset="0"/>
                <a:cs typeface="Verdana"/>
              </a:rPr>
              <a:t>will </a:t>
            </a:r>
            <a:r>
              <a:rPr sz="1100" dirty="0">
                <a:latin typeface="Century Gothic" panose="020B0502020202020204" pitchFamily="34" charset="0"/>
                <a:cs typeface="Verdana"/>
              </a:rPr>
              <a:t>ask for </a:t>
            </a:r>
            <a:r>
              <a:rPr sz="1100" spc="-4" dirty="0">
                <a:latin typeface="Century Gothic" panose="020B0502020202020204" pitchFamily="34" charset="0"/>
                <a:cs typeface="Verdana"/>
              </a:rPr>
              <a:t>certain</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A-level</a:t>
            </a:r>
            <a:r>
              <a:rPr sz="1100" dirty="0">
                <a:latin typeface="Century Gothic" panose="020B0502020202020204" pitchFamily="34" charset="0"/>
                <a:cs typeface="Verdana"/>
              </a:rPr>
              <a:t> </a:t>
            </a:r>
            <a:r>
              <a:rPr sz="1100" spc="-4" dirty="0">
                <a:latin typeface="Century Gothic" panose="020B0502020202020204" pitchFamily="34" charset="0"/>
                <a:cs typeface="Verdana"/>
              </a:rPr>
              <a:t>subjects</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in</a:t>
            </a:r>
            <a:r>
              <a:rPr sz="1100" dirty="0">
                <a:latin typeface="Century Gothic" panose="020B0502020202020204" pitchFamily="34" charset="0"/>
                <a:cs typeface="Verdana"/>
              </a:rPr>
              <a:t> </a:t>
            </a:r>
            <a:r>
              <a:rPr sz="1100" spc="-4" dirty="0">
                <a:latin typeface="Century Gothic" panose="020B0502020202020204" pitchFamily="34" charset="0"/>
                <a:cs typeface="Verdana"/>
              </a:rPr>
              <a:t>their</a:t>
            </a:r>
            <a:r>
              <a:rPr sz="1100" dirty="0">
                <a:latin typeface="Century Gothic" panose="020B0502020202020204" pitchFamily="34" charset="0"/>
                <a:cs typeface="Verdana"/>
              </a:rPr>
              <a:t> </a:t>
            </a:r>
            <a:r>
              <a:rPr sz="1100" spc="-4" dirty="0">
                <a:latin typeface="Century Gothic" panose="020B0502020202020204" pitchFamily="34" charset="0"/>
                <a:cs typeface="Verdana"/>
              </a:rPr>
              <a:t>entry</a:t>
            </a:r>
            <a:r>
              <a:rPr sz="1100" spc="8" dirty="0">
                <a:latin typeface="Century Gothic" panose="020B0502020202020204" pitchFamily="34" charset="0"/>
                <a:cs typeface="Verdana"/>
              </a:rPr>
              <a:t> </a:t>
            </a:r>
            <a:r>
              <a:rPr sz="1100" dirty="0">
                <a:latin typeface="Century Gothic" panose="020B0502020202020204" pitchFamily="34" charset="0"/>
                <a:cs typeface="Verdana"/>
              </a:rPr>
              <a:t>requirements.</a:t>
            </a:r>
          </a:p>
          <a:p>
            <a:pPr>
              <a:spcBef>
                <a:spcPts val="30"/>
              </a:spcBef>
            </a:pPr>
            <a:endParaRPr sz="1050" dirty="0">
              <a:latin typeface="Century Gothic" panose="020B0502020202020204" pitchFamily="34" charset="0"/>
              <a:cs typeface="Verdana"/>
            </a:endParaRPr>
          </a:p>
          <a:p>
            <a:pPr marL="171450" indent="-162401">
              <a:buAutoNum type="arabicPeriod" startAt="2"/>
              <a:tabLst>
                <a:tab pos="171926" algn="l"/>
              </a:tabLst>
            </a:pPr>
            <a:r>
              <a:rPr sz="1100" b="1" spc="-4" dirty="0">
                <a:latin typeface="Century Gothic" panose="020B0502020202020204" pitchFamily="34" charset="0"/>
                <a:cs typeface="Verdana"/>
              </a:rPr>
              <a:t>A-levels</a:t>
            </a:r>
            <a:r>
              <a:rPr sz="1100" b="1" spc="4" dirty="0">
                <a:latin typeface="Century Gothic" panose="020B0502020202020204" pitchFamily="34" charset="0"/>
                <a:cs typeface="Verdana"/>
              </a:rPr>
              <a:t> </a:t>
            </a:r>
            <a:r>
              <a:rPr sz="1100" b="1" dirty="0">
                <a:latin typeface="Century Gothic" panose="020B0502020202020204" pitchFamily="34" charset="0"/>
                <a:cs typeface="Verdana"/>
              </a:rPr>
              <a:t>are</a:t>
            </a:r>
            <a:r>
              <a:rPr sz="1100" b="1" spc="4" dirty="0">
                <a:latin typeface="Century Gothic" panose="020B0502020202020204" pitchFamily="34" charset="0"/>
                <a:cs typeface="Verdana"/>
              </a:rPr>
              <a:t> </a:t>
            </a:r>
            <a:r>
              <a:rPr sz="1100" b="1" dirty="0">
                <a:latin typeface="Century Gothic" panose="020B0502020202020204" pitchFamily="34" charset="0"/>
                <a:cs typeface="Verdana"/>
              </a:rPr>
              <a:t>a</a:t>
            </a:r>
            <a:r>
              <a:rPr sz="1100" b="1" spc="-4" dirty="0">
                <a:latin typeface="Century Gothic" panose="020B0502020202020204" pitchFamily="34" charset="0"/>
                <a:cs typeface="Verdana"/>
              </a:rPr>
              <a:t> lot</a:t>
            </a:r>
            <a:r>
              <a:rPr sz="1100" b="1" spc="4" dirty="0">
                <a:latin typeface="Century Gothic" panose="020B0502020202020204" pitchFamily="34" charset="0"/>
                <a:cs typeface="Verdana"/>
              </a:rPr>
              <a:t> </a:t>
            </a:r>
            <a:r>
              <a:rPr sz="1100" b="1" spc="-4" dirty="0">
                <a:latin typeface="Century Gothic" panose="020B0502020202020204" pitchFamily="34" charset="0"/>
                <a:cs typeface="Verdana"/>
              </a:rPr>
              <a:t>tougher </a:t>
            </a:r>
            <a:r>
              <a:rPr sz="1100" b="1" dirty="0">
                <a:latin typeface="Century Gothic" panose="020B0502020202020204" pitchFamily="34" charset="0"/>
                <a:cs typeface="Verdana"/>
              </a:rPr>
              <a:t>than</a:t>
            </a:r>
            <a:r>
              <a:rPr sz="1100" b="1" spc="-8" dirty="0">
                <a:latin typeface="Century Gothic" panose="020B0502020202020204" pitchFamily="34" charset="0"/>
                <a:cs typeface="Verdana"/>
              </a:rPr>
              <a:t> </a:t>
            </a:r>
            <a:r>
              <a:rPr sz="1100" b="1" spc="-4" dirty="0">
                <a:latin typeface="Century Gothic" panose="020B0502020202020204" pitchFamily="34" charset="0"/>
                <a:cs typeface="Verdana"/>
              </a:rPr>
              <a:t>GCSEs</a:t>
            </a:r>
            <a:endParaRPr sz="1100" dirty="0">
              <a:latin typeface="Century Gothic" panose="020B0502020202020204" pitchFamily="34" charset="0"/>
              <a:cs typeface="Verdana"/>
            </a:endParaRPr>
          </a:p>
          <a:p>
            <a:pPr marL="481489" lvl="1" indent="-129540">
              <a:spcBef>
                <a:spcPts val="4"/>
              </a:spcBef>
              <a:buFont typeface="Arial MT"/>
              <a:buChar char="•"/>
              <a:tabLst>
                <a:tab pos="481965" algn="l"/>
              </a:tabLst>
            </a:pPr>
            <a:r>
              <a:rPr sz="1100" spc="-4" dirty="0">
                <a:latin typeface="Century Gothic" panose="020B0502020202020204" pitchFamily="34" charset="0"/>
                <a:cs typeface="Verdana"/>
              </a:rPr>
              <a:t>The</a:t>
            </a:r>
            <a:r>
              <a:rPr sz="1100" dirty="0">
                <a:latin typeface="Century Gothic" panose="020B0502020202020204" pitchFamily="34" charset="0"/>
                <a:cs typeface="Verdana"/>
              </a:rPr>
              <a:t> reason </a:t>
            </a:r>
            <a:r>
              <a:rPr sz="1100" spc="-4"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take</a:t>
            </a:r>
            <a:r>
              <a:rPr sz="1100" spc="11" dirty="0">
                <a:latin typeface="Century Gothic" panose="020B0502020202020204" pitchFamily="34" charset="0"/>
                <a:cs typeface="Verdana"/>
              </a:rPr>
              <a:t> </a:t>
            </a:r>
            <a:r>
              <a:rPr sz="1100" dirty="0">
                <a:latin typeface="Century Gothic" panose="020B0502020202020204" pitchFamily="34" charset="0"/>
                <a:cs typeface="Verdana"/>
              </a:rPr>
              <a:t>a</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particular</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subject</a:t>
            </a:r>
            <a:r>
              <a:rPr sz="1100" spc="11" dirty="0">
                <a:latin typeface="Century Gothic" panose="020B0502020202020204" pitchFamily="34" charset="0"/>
                <a:cs typeface="Verdana"/>
              </a:rPr>
              <a:t> </a:t>
            </a:r>
            <a:r>
              <a:rPr sz="1100" dirty="0">
                <a:latin typeface="Century Gothic" panose="020B0502020202020204" pitchFamily="34" charset="0"/>
                <a:cs typeface="Verdana"/>
              </a:rPr>
              <a:t>at</a:t>
            </a:r>
            <a:r>
              <a:rPr sz="1100" spc="15" dirty="0">
                <a:latin typeface="Century Gothic" panose="020B0502020202020204" pitchFamily="34" charset="0"/>
                <a:cs typeface="Verdana"/>
              </a:rPr>
              <a:t> </a:t>
            </a:r>
            <a:r>
              <a:rPr sz="1100" spc="-8" dirty="0">
                <a:latin typeface="Century Gothic" panose="020B0502020202020204" pitchFamily="34" charset="0"/>
                <a:cs typeface="Verdana"/>
              </a:rPr>
              <a:t>A-level</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will</a:t>
            </a:r>
            <a:r>
              <a:rPr sz="1100" spc="4" dirty="0">
                <a:latin typeface="Century Gothic" panose="020B0502020202020204" pitchFamily="34" charset="0"/>
                <a:cs typeface="Verdana"/>
              </a:rPr>
              <a:t> </a:t>
            </a:r>
            <a:r>
              <a:rPr sz="1100" dirty="0">
                <a:latin typeface="Century Gothic" panose="020B0502020202020204" pitchFamily="34" charset="0"/>
                <a:cs typeface="Verdana"/>
              </a:rPr>
              <a:t>come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down</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4" dirty="0">
                <a:latin typeface="Century Gothic" panose="020B0502020202020204" pitchFamily="34" charset="0"/>
                <a:cs typeface="Verdana"/>
              </a:rPr>
              <a:t> </a:t>
            </a:r>
            <a:r>
              <a:rPr sz="1100" dirty="0">
                <a:latin typeface="Century Gothic" panose="020B0502020202020204" pitchFamily="34" charset="0"/>
                <a:cs typeface="Verdana"/>
              </a:rPr>
              <a:t>one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(or</a:t>
            </a:r>
            <a:r>
              <a:rPr sz="1100" spc="4" dirty="0">
                <a:latin typeface="Century Gothic" panose="020B0502020202020204" pitchFamily="34" charset="0"/>
                <a:cs typeface="Verdana"/>
              </a:rPr>
              <a:t> </a:t>
            </a:r>
            <a:r>
              <a:rPr sz="1100" dirty="0">
                <a:latin typeface="Century Gothic" panose="020B0502020202020204" pitchFamily="34" charset="0"/>
                <a:cs typeface="Verdana"/>
              </a:rPr>
              <a:t>more) of</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these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three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scenarios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(usually):</a:t>
            </a:r>
            <a:endParaRPr sz="1100" dirty="0">
              <a:latin typeface="Century Gothic" panose="020B0502020202020204" pitchFamily="34" charset="0"/>
              <a:cs typeface="Verdana"/>
            </a:endParaRPr>
          </a:p>
          <a:p>
            <a:pPr marL="481489" lvl="1" indent="-129540">
              <a:buFont typeface="Arial MT"/>
              <a:buChar char="•"/>
              <a:tabLst>
                <a:tab pos="481965" algn="l"/>
              </a:tabLst>
            </a:pPr>
            <a:r>
              <a:rPr sz="1100" spc="-4" dirty="0">
                <a:latin typeface="Century Gothic" panose="020B0502020202020204" pitchFamily="34" charset="0"/>
                <a:cs typeface="Verdana"/>
              </a:rPr>
              <a:t>you</a:t>
            </a:r>
            <a:r>
              <a:rPr sz="1100" dirty="0">
                <a:latin typeface="Century Gothic" panose="020B0502020202020204" pitchFamily="34" charset="0"/>
                <a:cs typeface="Verdana"/>
              </a:rPr>
              <a:t> </a:t>
            </a:r>
            <a:r>
              <a:rPr sz="1100" spc="-4" dirty="0">
                <a:latin typeface="Century Gothic" panose="020B0502020202020204" pitchFamily="34" charset="0"/>
                <a:cs typeface="Verdana"/>
              </a:rPr>
              <a:t>need</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it to</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pursue</a:t>
            </a:r>
            <a:r>
              <a:rPr sz="1100" spc="4" dirty="0">
                <a:latin typeface="Century Gothic" panose="020B0502020202020204" pitchFamily="34" charset="0"/>
                <a:cs typeface="Verdana"/>
              </a:rPr>
              <a:t> </a:t>
            </a:r>
            <a:r>
              <a:rPr sz="1100" dirty="0">
                <a:latin typeface="Century Gothic" panose="020B0502020202020204" pitchFamily="34" charset="0"/>
                <a:cs typeface="Verdana"/>
              </a:rPr>
              <a:t>a </a:t>
            </a:r>
            <a:r>
              <a:rPr sz="1100" spc="-4" dirty="0">
                <a:latin typeface="Century Gothic" panose="020B0502020202020204" pitchFamily="34" charset="0"/>
                <a:cs typeface="Verdana"/>
              </a:rPr>
              <a:t>particular</a:t>
            </a:r>
            <a:r>
              <a:rPr sz="1100" spc="11" dirty="0">
                <a:latin typeface="Century Gothic" panose="020B0502020202020204" pitchFamily="34" charset="0"/>
                <a:cs typeface="Verdana"/>
              </a:rPr>
              <a:t> </a:t>
            </a:r>
            <a:r>
              <a:rPr sz="1100" dirty="0">
                <a:latin typeface="Century Gothic" panose="020B0502020202020204" pitchFamily="34" charset="0"/>
                <a:cs typeface="Verdana"/>
              </a:rPr>
              <a:t>career</a:t>
            </a:r>
          </a:p>
          <a:p>
            <a:pPr marL="481489" lvl="1" indent="-129540">
              <a:buFont typeface="Arial MT"/>
              <a:buChar char="•"/>
              <a:tabLst>
                <a:tab pos="481965" algn="l"/>
              </a:tabLst>
            </a:pPr>
            <a:r>
              <a:rPr sz="1100" spc="-8" dirty="0">
                <a:latin typeface="Century Gothic" panose="020B0502020202020204" pitchFamily="34" charset="0"/>
                <a:cs typeface="Verdana"/>
              </a:rPr>
              <a:t>it’s</a:t>
            </a:r>
            <a:r>
              <a:rPr sz="1100" spc="-4" dirty="0">
                <a:latin typeface="Century Gothic" panose="020B0502020202020204" pitchFamily="34" charset="0"/>
                <a:cs typeface="Verdana"/>
              </a:rPr>
              <a:t> </a:t>
            </a:r>
            <a:r>
              <a:rPr sz="1100" dirty="0">
                <a:latin typeface="Century Gothic" panose="020B0502020202020204" pitchFamily="34" charset="0"/>
                <a:cs typeface="Verdana"/>
              </a:rPr>
              <a:t>a </a:t>
            </a:r>
            <a:r>
              <a:rPr sz="1100" spc="-4" dirty="0">
                <a:latin typeface="Century Gothic" panose="020B0502020202020204" pitchFamily="34" charset="0"/>
                <a:cs typeface="Verdana"/>
              </a:rPr>
              <a:t>subject</a:t>
            </a:r>
            <a:r>
              <a:rPr sz="1100" dirty="0">
                <a:latin typeface="Century Gothic" panose="020B0502020202020204" pitchFamily="34" charset="0"/>
                <a:cs typeface="Verdana"/>
              </a:rPr>
              <a:t> </a:t>
            </a:r>
            <a:r>
              <a:rPr sz="1100" spc="-4"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enjoy</a:t>
            </a:r>
            <a:r>
              <a:rPr sz="1100"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4" dirty="0">
                <a:latin typeface="Century Gothic" panose="020B0502020202020204" pitchFamily="34" charset="0"/>
                <a:cs typeface="Verdana"/>
              </a:rPr>
              <a:t> </a:t>
            </a:r>
            <a:r>
              <a:rPr sz="1100" dirty="0">
                <a:latin typeface="Century Gothic" panose="020B0502020202020204" pitchFamily="34" charset="0"/>
                <a:cs typeface="Verdana"/>
              </a:rPr>
              <a:t>are </a:t>
            </a:r>
            <a:r>
              <a:rPr sz="1100" spc="-4" dirty="0">
                <a:latin typeface="Century Gothic" panose="020B0502020202020204" pitchFamily="34" charset="0"/>
                <a:cs typeface="Verdana"/>
              </a:rPr>
              <a:t>good</a:t>
            </a:r>
            <a:r>
              <a:rPr sz="1100" spc="-8" dirty="0">
                <a:latin typeface="Century Gothic" panose="020B0502020202020204" pitchFamily="34" charset="0"/>
                <a:cs typeface="Verdana"/>
              </a:rPr>
              <a:t> </a:t>
            </a:r>
            <a:r>
              <a:rPr sz="1100" dirty="0">
                <a:latin typeface="Century Gothic" panose="020B0502020202020204" pitchFamily="34" charset="0"/>
                <a:cs typeface="Verdana"/>
              </a:rPr>
              <a:t>at</a:t>
            </a:r>
          </a:p>
          <a:p>
            <a:pPr marL="481489" lvl="1" indent="-129540">
              <a:buFont typeface="Arial MT"/>
              <a:buChar char="•"/>
              <a:tabLst>
                <a:tab pos="481965" algn="l"/>
              </a:tabLst>
            </a:pPr>
            <a:r>
              <a:rPr sz="1100" spc="-8" dirty="0">
                <a:latin typeface="Century Gothic" panose="020B0502020202020204" pitchFamily="34" charset="0"/>
                <a:cs typeface="Verdana"/>
              </a:rPr>
              <a:t>it’s</a:t>
            </a:r>
            <a:r>
              <a:rPr sz="1100" spc="4" dirty="0">
                <a:latin typeface="Century Gothic" panose="020B0502020202020204" pitchFamily="34" charset="0"/>
                <a:cs typeface="Verdana"/>
              </a:rPr>
              <a:t> </a:t>
            </a:r>
            <a:r>
              <a:rPr sz="1100" dirty="0">
                <a:latin typeface="Century Gothic" panose="020B0502020202020204" pitchFamily="34" charset="0"/>
                <a:cs typeface="Verdana"/>
              </a:rPr>
              <a:t>a</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subject</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you’ve</a:t>
            </a:r>
            <a:r>
              <a:rPr sz="1100" dirty="0">
                <a:latin typeface="Century Gothic" panose="020B0502020202020204" pitchFamily="34" charset="0"/>
                <a:cs typeface="Verdana"/>
              </a:rPr>
              <a:t> </a:t>
            </a:r>
            <a:r>
              <a:rPr sz="1100" spc="-4" dirty="0">
                <a:latin typeface="Century Gothic" panose="020B0502020202020204" pitchFamily="34" charset="0"/>
                <a:cs typeface="Verdana"/>
              </a:rPr>
              <a:t>not</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studied</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before</a:t>
            </a:r>
            <a:r>
              <a:rPr sz="1100" dirty="0">
                <a:latin typeface="Century Gothic" panose="020B0502020202020204" pitchFamily="34" charset="0"/>
                <a:cs typeface="Verdana"/>
              </a:rPr>
              <a:t> </a:t>
            </a:r>
            <a:r>
              <a:rPr sz="1100" spc="-4" dirty="0">
                <a:latin typeface="Century Gothic" panose="020B0502020202020204" pitchFamily="34" charset="0"/>
                <a:cs typeface="Verdana"/>
              </a:rPr>
              <a:t>but</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think</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will</a:t>
            </a:r>
            <a:r>
              <a:rPr sz="1100" dirty="0">
                <a:latin typeface="Century Gothic" panose="020B0502020202020204" pitchFamily="34" charset="0"/>
                <a:cs typeface="Verdana"/>
              </a:rPr>
              <a:t> </a:t>
            </a:r>
            <a:r>
              <a:rPr sz="1100" spc="-4" dirty="0">
                <a:latin typeface="Century Gothic" panose="020B0502020202020204" pitchFamily="34" charset="0"/>
                <a:cs typeface="Verdana"/>
              </a:rPr>
              <a:t>suit</a:t>
            </a:r>
            <a:r>
              <a:rPr sz="1100" spc="38" dirty="0">
                <a:latin typeface="Century Gothic" panose="020B0502020202020204" pitchFamily="34" charset="0"/>
                <a:cs typeface="Verdana"/>
              </a:rPr>
              <a:t> </a:t>
            </a:r>
            <a:r>
              <a:rPr sz="1100" spc="-4" dirty="0">
                <a:latin typeface="Century Gothic" panose="020B0502020202020204" pitchFamily="34" charset="0"/>
                <a:cs typeface="Verdana"/>
              </a:rPr>
              <a:t>you</a:t>
            </a:r>
            <a:endParaRPr sz="1100" dirty="0">
              <a:latin typeface="Century Gothic" panose="020B0502020202020204" pitchFamily="34" charset="0"/>
              <a:cs typeface="Verdana"/>
            </a:endParaRPr>
          </a:p>
          <a:p>
            <a:pPr lvl="1">
              <a:spcBef>
                <a:spcPts val="30"/>
              </a:spcBef>
              <a:buFont typeface="Arial MT"/>
              <a:buChar char="•"/>
            </a:pPr>
            <a:endParaRPr sz="1050" dirty="0">
              <a:latin typeface="Century Gothic" panose="020B0502020202020204" pitchFamily="34" charset="0"/>
              <a:cs typeface="Verdana"/>
            </a:endParaRPr>
          </a:p>
          <a:p>
            <a:pPr marL="9525" marR="146209"/>
            <a:r>
              <a:rPr sz="1100" spc="-4" dirty="0">
                <a:latin typeface="Century Gothic" panose="020B0502020202020204" pitchFamily="34" charset="0"/>
                <a:cs typeface="Verdana"/>
              </a:rPr>
              <a:t>Either</a:t>
            </a:r>
            <a:r>
              <a:rPr sz="1100" spc="8" dirty="0">
                <a:latin typeface="Century Gothic" panose="020B0502020202020204" pitchFamily="34" charset="0"/>
                <a:cs typeface="Verdana"/>
              </a:rPr>
              <a:t> </a:t>
            </a:r>
            <a:r>
              <a:rPr sz="1100" spc="-26" dirty="0">
                <a:latin typeface="Century Gothic" panose="020B0502020202020204" pitchFamily="34" charset="0"/>
                <a:cs typeface="Verdana"/>
              </a:rPr>
              <a:t>way,</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be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prepared</a:t>
            </a:r>
            <a:r>
              <a:rPr sz="1100" spc="8" dirty="0">
                <a:latin typeface="Century Gothic" panose="020B0502020202020204" pitchFamily="34" charset="0"/>
                <a:cs typeface="Verdana"/>
              </a:rPr>
              <a:t> </a:t>
            </a:r>
            <a:r>
              <a:rPr sz="1100" dirty="0">
                <a:latin typeface="Century Gothic" panose="020B0502020202020204" pitchFamily="34" charset="0"/>
                <a:cs typeface="Verdana"/>
              </a:rPr>
              <a:t>for</a:t>
            </a:r>
            <a:r>
              <a:rPr sz="1100" spc="4" dirty="0">
                <a:latin typeface="Century Gothic" panose="020B0502020202020204" pitchFamily="34" charset="0"/>
                <a:cs typeface="Verdana"/>
              </a:rPr>
              <a:t> </a:t>
            </a:r>
            <a:r>
              <a:rPr sz="1100" dirty="0">
                <a:latin typeface="Century Gothic" panose="020B0502020202020204" pitchFamily="34" charset="0"/>
                <a:cs typeface="Verdana"/>
              </a:rPr>
              <a:t>a</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big</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jump</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in</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level</a:t>
            </a:r>
            <a:r>
              <a:rPr sz="1100" spc="-8" dirty="0">
                <a:latin typeface="Century Gothic" panose="020B0502020202020204" pitchFamily="34" charset="0"/>
                <a:cs typeface="Verdana"/>
              </a:rPr>
              <a:t> </a:t>
            </a:r>
            <a:r>
              <a:rPr sz="1100" dirty="0">
                <a:latin typeface="Century Gothic" panose="020B0502020202020204" pitchFamily="34" charset="0"/>
                <a:cs typeface="Verdana"/>
              </a:rPr>
              <a:t>of </a:t>
            </a:r>
            <a:r>
              <a:rPr sz="1100" spc="-4" dirty="0">
                <a:latin typeface="Century Gothic" panose="020B0502020202020204" pitchFamily="34" charset="0"/>
                <a:cs typeface="Verdana"/>
              </a:rPr>
              <a:t>difficulty</a:t>
            </a:r>
            <a:r>
              <a:rPr sz="1100" spc="26" dirty="0">
                <a:latin typeface="Century Gothic" panose="020B0502020202020204" pitchFamily="34" charset="0"/>
                <a:cs typeface="Verdana"/>
              </a:rPr>
              <a:t> </a:t>
            </a:r>
            <a:r>
              <a:rPr sz="1100" spc="-4" dirty="0">
                <a:latin typeface="Century Gothic" panose="020B0502020202020204" pitchFamily="34" charset="0"/>
                <a:cs typeface="Verdana"/>
              </a:rPr>
              <a:t>when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transition</a:t>
            </a:r>
            <a:r>
              <a:rPr sz="1100" spc="19" dirty="0">
                <a:latin typeface="Century Gothic" panose="020B0502020202020204" pitchFamily="34" charset="0"/>
                <a:cs typeface="Verdana"/>
              </a:rPr>
              <a:t> </a:t>
            </a:r>
            <a:r>
              <a:rPr sz="1100" dirty="0">
                <a:latin typeface="Century Gothic" panose="020B0502020202020204" pitchFamily="34" charset="0"/>
                <a:cs typeface="Verdana"/>
              </a:rPr>
              <a:t>from </a:t>
            </a:r>
            <a:r>
              <a:rPr sz="1100" spc="-4" dirty="0">
                <a:latin typeface="Century Gothic" panose="020B0502020202020204" pitchFamily="34" charset="0"/>
                <a:cs typeface="Verdana"/>
              </a:rPr>
              <a:t>GCSE</a:t>
            </a:r>
            <a:r>
              <a:rPr sz="1100"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11" dirty="0">
                <a:latin typeface="Century Gothic" panose="020B0502020202020204" pitchFamily="34" charset="0"/>
                <a:cs typeface="Verdana"/>
              </a:rPr>
              <a:t> </a:t>
            </a:r>
            <a:r>
              <a:rPr sz="1100" dirty="0">
                <a:latin typeface="Century Gothic" panose="020B0502020202020204" pitchFamily="34" charset="0"/>
                <a:cs typeface="Verdana"/>
              </a:rPr>
              <a:t>A-level </a:t>
            </a:r>
            <a:r>
              <a:rPr sz="1100" spc="-4" dirty="0">
                <a:latin typeface="Century Gothic" panose="020B0502020202020204" pitchFamily="34" charset="0"/>
                <a:cs typeface="Verdana"/>
              </a:rPr>
              <a:t>(or</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any</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other</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Advanced</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level</a:t>
            </a:r>
            <a:r>
              <a:rPr sz="1100" spc="-8" dirty="0">
                <a:latin typeface="Century Gothic" panose="020B0502020202020204" pitchFamily="34" charset="0"/>
                <a:cs typeface="Verdana"/>
              </a:rPr>
              <a:t> qualification </a:t>
            </a:r>
            <a:r>
              <a:rPr sz="1100" spc="-304" dirty="0">
                <a:latin typeface="Century Gothic" panose="020B0502020202020204" pitchFamily="34" charset="0"/>
                <a:cs typeface="Verdana"/>
              </a:rPr>
              <a:t> </a:t>
            </a:r>
            <a:r>
              <a:rPr sz="1100" dirty="0">
                <a:latin typeface="Century Gothic" panose="020B0502020202020204" pitchFamily="34" charset="0"/>
                <a:cs typeface="Verdana"/>
              </a:rPr>
              <a:t>for </a:t>
            </a:r>
            <a:r>
              <a:rPr sz="1100" spc="-4" dirty="0">
                <a:latin typeface="Century Gothic" panose="020B0502020202020204" pitchFamily="34" charset="0"/>
                <a:cs typeface="Verdana"/>
              </a:rPr>
              <a:t>that</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matter).</a:t>
            </a:r>
            <a:r>
              <a:rPr sz="1100" spc="19" dirty="0">
                <a:latin typeface="Century Gothic" panose="020B0502020202020204" pitchFamily="34" charset="0"/>
                <a:cs typeface="Verdana"/>
              </a:rPr>
              <a:t> </a:t>
            </a:r>
            <a:r>
              <a:rPr sz="1100" spc="-11" dirty="0">
                <a:latin typeface="Century Gothic" panose="020B0502020202020204" pitchFamily="34" charset="0"/>
                <a:cs typeface="Verdana"/>
              </a:rPr>
              <a:t>You’ll</a:t>
            </a:r>
            <a:r>
              <a:rPr sz="1100" spc="-4" dirty="0">
                <a:latin typeface="Century Gothic" panose="020B0502020202020204" pitchFamily="34" charset="0"/>
                <a:cs typeface="Verdana"/>
              </a:rPr>
              <a:t> also</a:t>
            </a:r>
            <a:r>
              <a:rPr sz="1100" dirty="0">
                <a:latin typeface="Century Gothic" panose="020B0502020202020204" pitchFamily="34" charset="0"/>
                <a:cs typeface="Verdana"/>
              </a:rPr>
              <a:t> see</a:t>
            </a:r>
            <a:r>
              <a:rPr sz="1100" spc="-4" dirty="0">
                <a:latin typeface="Century Gothic" panose="020B0502020202020204" pitchFamily="34" charset="0"/>
                <a:cs typeface="Verdana"/>
              </a:rPr>
              <a:t> differences</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in</a:t>
            </a:r>
            <a:r>
              <a:rPr sz="1100"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way</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you’re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taught</a:t>
            </a:r>
            <a:r>
              <a:rPr sz="1100" spc="30"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in</a:t>
            </a:r>
            <a:r>
              <a:rPr sz="1100" dirty="0">
                <a:latin typeface="Century Gothic" panose="020B0502020202020204" pitchFamily="34" charset="0"/>
                <a:cs typeface="Verdana"/>
              </a:rPr>
              <a:t> </a:t>
            </a:r>
            <a:r>
              <a:rPr sz="1100" spc="-4" dirty="0">
                <a:latin typeface="Century Gothic" panose="020B0502020202020204" pitchFamily="34" charset="0"/>
                <a:cs typeface="Verdana"/>
              </a:rPr>
              <a:t>what</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is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expected </a:t>
            </a:r>
            <a:r>
              <a:rPr sz="1100" dirty="0">
                <a:latin typeface="Century Gothic" panose="020B0502020202020204" pitchFamily="34" charset="0"/>
                <a:cs typeface="Verdana"/>
              </a:rPr>
              <a:t>of you.</a:t>
            </a:r>
          </a:p>
          <a:p>
            <a:pPr>
              <a:spcBef>
                <a:spcPts val="34"/>
              </a:spcBef>
            </a:pPr>
            <a:endParaRPr sz="1050" dirty="0">
              <a:latin typeface="Century Gothic" panose="020B0502020202020204" pitchFamily="34" charset="0"/>
              <a:cs typeface="Verdana"/>
            </a:endParaRPr>
          </a:p>
          <a:p>
            <a:pPr marL="171450" indent="-162401">
              <a:buAutoNum type="arabicPeriod" startAt="3"/>
              <a:tabLst>
                <a:tab pos="171926" algn="l"/>
              </a:tabLst>
            </a:pPr>
            <a:r>
              <a:rPr sz="1100" b="1" spc="-4" dirty="0">
                <a:latin typeface="Century Gothic" panose="020B0502020202020204" pitchFamily="34" charset="0"/>
                <a:cs typeface="Verdana"/>
              </a:rPr>
              <a:t>Certain university</a:t>
            </a:r>
            <a:r>
              <a:rPr sz="1100" b="1" spc="4" dirty="0">
                <a:latin typeface="Century Gothic" panose="020B0502020202020204" pitchFamily="34" charset="0"/>
                <a:cs typeface="Verdana"/>
              </a:rPr>
              <a:t> </a:t>
            </a:r>
            <a:r>
              <a:rPr sz="1100" b="1" spc="-4" dirty="0">
                <a:latin typeface="Century Gothic" panose="020B0502020202020204" pitchFamily="34" charset="0"/>
                <a:cs typeface="Verdana"/>
              </a:rPr>
              <a:t>courses</a:t>
            </a:r>
            <a:r>
              <a:rPr sz="1100" b="1" spc="4" dirty="0">
                <a:latin typeface="Century Gothic" panose="020B0502020202020204" pitchFamily="34" charset="0"/>
                <a:cs typeface="Verdana"/>
              </a:rPr>
              <a:t> </a:t>
            </a:r>
            <a:r>
              <a:rPr sz="1100" b="1" spc="-4" dirty="0">
                <a:latin typeface="Century Gothic" panose="020B0502020202020204" pitchFamily="34" charset="0"/>
                <a:cs typeface="Verdana"/>
              </a:rPr>
              <a:t>will</a:t>
            </a:r>
            <a:r>
              <a:rPr sz="1100" b="1" spc="4" dirty="0">
                <a:latin typeface="Century Gothic" panose="020B0502020202020204" pitchFamily="34" charset="0"/>
                <a:cs typeface="Verdana"/>
              </a:rPr>
              <a:t> </a:t>
            </a:r>
            <a:r>
              <a:rPr sz="1100" b="1" dirty="0">
                <a:latin typeface="Century Gothic" panose="020B0502020202020204" pitchFamily="34" charset="0"/>
                <a:cs typeface="Verdana"/>
              </a:rPr>
              <a:t>look</a:t>
            </a:r>
            <a:r>
              <a:rPr sz="1100" b="1" spc="-4" dirty="0">
                <a:latin typeface="Century Gothic" panose="020B0502020202020204" pitchFamily="34" charset="0"/>
                <a:cs typeface="Verdana"/>
              </a:rPr>
              <a:t> for</a:t>
            </a:r>
            <a:r>
              <a:rPr sz="1100" b="1" spc="11" dirty="0">
                <a:latin typeface="Century Gothic" panose="020B0502020202020204" pitchFamily="34" charset="0"/>
                <a:cs typeface="Verdana"/>
              </a:rPr>
              <a:t> </a:t>
            </a:r>
            <a:r>
              <a:rPr sz="1100" b="1" spc="-8" dirty="0">
                <a:latin typeface="Century Gothic" panose="020B0502020202020204" pitchFamily="34" charset="0"/>
                <a:cs typeface="Verdana"/>
              </a:rPr>
              <a:t>specific</a:t>
            </a:r>
            <a:r>
              <a:rPr sz="1100" b="1" spc="19" dirty="0">
                <a:latin typeface="Century Gothic" panose="020B0502020202020204" pitchFamily="34" charset="0"/>
                <a:cs typeface="Verdana"/>
              </a:rPr>
              <a:t> </a:t>
            </a:r>
            <a:r>
              <a:rPr sz="1100" b="1" spc="-4" dirty="0">
                <a:latin typeface="Century Gothic" panose="020B0502020202020204" pitchFamily="34" charset="0"/>
                <a:cs typeface="Verdana"/>
              </a:rPr>
              <a:t>A-levels</a:t>
            </a:r>
            <a:endParaRPr sz="1100" dirty="0">
              <a:latin typeface="Century Gothic" panose="020B0502020202020204" pitchFamily="34" charset="0"/>
              <a:cs typeface="Verdana"/>
            </a:endParaRPr>
          </a:p>
          <a:p>
            <a:pPr marL="9525" marR="3810"/>
            <a:r>
              <a:rPr sz="1100" spc="-4" dirty="0">
                <a:latin typeface="Century Gothic" panose="020B0502020202020204" pitchFamily="34" charset="0"/>
                <a:cs typeface="Verdana"/>
              </a:rPr>
              <a:t>This</a:t>
            </a:r>
            <a:r>
              <a:rPr sz="1100" dirty="0">
                <a:latin typeface="Century Gothic" panose="020B0502020202020204" pitchFamily="34" charset="0"/>
                <a:cs typeface="Verdana"/>
              </a:rPr>
              <a:t> </a:t>
            </a:r>
            <a:r>
              <a:rPr sz="1100" spc="-4" dirty="0">
                <a:latin typeface="Century Gothic" panose="020B0502020202020204" pitchFamily="34" charset="0"/>
                <a:cs typeface="Verdana"/>
              </a:rPr>
              <a:t>is really</a:t>
            </a:r>
            <a:r>
              <a:rPr sz="1100" dirty="0">
                <a:latin typeface="Century Gothic" panose="020B0502020202020204" pitchFamily="34" charset="0"/>
                <a:cs typeface="Verdana"/>
              </a:rPr>
              <a:t> </a:t>
            </a:r>
            <a:r>
              <a:rPr sz="1100" spc="-4" dirty="0">
                <a:latin typeface="Century Gothic" panose="020B0502020202020204" pitchFamily="34" charset="0"/>
                <a:cs typeface="Verdana"/>
              </a:rPr>
              <a:t>important</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if</a:t>
            </a:r>
            <a:r>
              <a:rPr sz="1100" dirty="0">
                <a:latin typeface="Century Gothic" panose="020B0502020202020204" pitchFamily="34" charset="0"/>
                <a:cs typeface="Verdana"/>
              </a:rPr>
              <a:t> </a:t>
            </a:r>
            <a:r>
              <a:rPr sz="1100" spc="-4"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have</a:t>
            </a:r>
            <a:r>
              <a:rPr sz="1100" spc="8" dirty="0">
                <a:latin typeface="Century Gothic" panose="020B0502020202020204" pitchFamily="34" charset="0"/>
                <a:cs typeface="Verdana"/>
              </a:rPr>
              <a:t> </a:t>
            </a:r>
            <a:r>
              <a:rPr sz="1100" dirty="0">
                <a:latin typeface="Century Gothic" panose="020B0502020202020204" pitchFamily="34" charset="0"/>
                <a:cs typeface="Verdana"/>
              </a:rPr>
              <a:t>a</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particular</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degree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in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mind.</a:t>
            </a:r>
            <a:r>
              <a:rPr sz="1100" spc="11" dirty="0">
                <a:latin typeface="Century Gothic" panose="020B0502020202020204" pitchFamily="34" charset="0"/>
                <a:cs typeface="Verdana"/>
              </a:rPr>
              <a:t> </a:t>
            </a:r>
            <a:r>
              <a:rPr sz="1100" spc="-19" dirty="0">
                <a:latin typeface="Century Gothic" panose="020B0502020202020204" pitchFamily="34" charset="0"/>
                <a:cs typeface="Verdana"/>
              </a:rPr>
              <a:t>You</a:t>
            </a:r>
            <a:r>
              <a:rPr sz="1100" spc="-11" dirty="0">
                <a:latin typeface="Century Gothic" panose="020B0502020202020204" pitchFamily="34" charset="0"/>
                <a:cs typeface="Verdana"/>
              </a:rPr>
              <a:t> </a:t>
            </a:r>
            <a:r>
              <a:rPr sz="1100" dirty="0">
                <a:latin typeface="Century Gothic" panose="020B0502020202020204" pitchFamily="34" charset="0"/>
                <a:cs typeface="Verdana"/>
              </a:rPr>
              <a:t>won’t </a:t>
            </a:r>
            <a:r>
              <a:rPr sz="1100" spc="-4" dirty="0">
                <a:latin typeface="Century Gothic" panose="020B0502020202020204" pitchFamily="34" charset="0"/>
                <a:cs typeface="Verdana"/>
              </a:rPr>
              <a:t>be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able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apply</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11" dirty="0">
                <a:latin typeface="Century Gothic" panose="020B0502020202020204" pitchFamily="34" charset="0"/>
                <a:cs typeface="Verdana"/>
              </a:rPr>
              <a:t> </a:t>
            </a:r>
            <a:r>
              <a:rPr sz="1100" dirty="0">
                <a:latin typeface="Century Gothic" panose="020B0502020202020204" pitchFamily="34" charset="0"/>
                <a:cs typeface="Verdana"/>
              </a:rPr>
              <a:t>some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degree </a:t>
            </a:r>
            <a:r>
              <a:rPr sz="1100" dirty="0">
                <a:latin typeface="Century Gothic" panose="020B0502020202020204" pitchFamily="34" charset="0"/>
                <a:cs typeface="Verdana"/>
              </a:rPr>
              <a:t>courses </a:t>
            </a:r>
            <a:r>
              <a:rPr sz="1100" spc="-4" dirty="0">
                <a:latin typeface="Century Gothic" panose="020B0502020202020204" pitchFamily="34" charset="0"/>
                <a:cs typeface="Verdana"/>
              </a:rPr>
              <a:t>without</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having</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taken</a:t>
            </a:r>
            <a:r>
              <a:rPr sz="1100" spc="11" dirty="0">
                <a:latin typeface="Century Gothic" panose="020B0502020202020204" pitchFamily="34" charset="0"/>
                <a:cs typeface="Verdana"/>
              </a:rPr>
              <a:t> </a:t>
            </a:r>
            <a:r>
              <a:rPr sz="1100" dirty="0">
                <a:latin typeface="Century Gothic" panose="020B0502020202020204" pitchFamily="34" charset="0"/>
                <a:cs typeface="Verdana"/>
              </a:rPr>
              <a:t>some </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specific</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A-levels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23" dirty="0">
                <a:latin typeface="Century Gothic" panose="020B0502020202020204" pitchFamily="34" charset="0"/>
                <a:cs typeface="Verdana"/>
              </a:rPr>
              <a:t> </a:t>
            </a:r>
            <a:r>
              <a:rPr sz="1100" dirty="0">
                <a:latin typeface="Century Gothic" panose="020B0502020202020204" pitchFamily="34" charset="0"/>
                <a:cs typeface="Verdana"/>
              </a:rPr>
              <a:t>scored</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right</a:t>
            </a:r>
            <a:r>
              <a:rPr sz="1100" spc="15" dirty="0">
                <a:latin typeface="Century Gothic" panose="020B0502020202020204" pitchFamily="34" charset="0"/>
                <a:cs typeface="Verdana"/>
              </a:rPr>
              <a:t> </a:t>
            </a:r>
            <a:r>
              <a:rPr sz="1100" spc="-8" dirty="0">
                <a:latin typeface="Century Gothic" panose="020B0502020202020204" pitchFamily="34" charset="0"/>
                <a:cs typeface="Verdana"/>
              </a:rPr>
              <a:t>grades</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in</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them</a:t>
            </a:r>
            <a:r>
              <a:rPr sz="1100" dirty="0">
                <a:latin typeface="Century Gothic" panose="020B0502020202020204" pitchFamily="34" charset="0"/>
                <a:cs typeface="Verdana"/>
              </a:rPr>
              <a:t> </a:t>
            </a:r>
            <a:r>
              <a:rPr sz="1100" spc="-4" dirty="0">
                <a:latin typeface="Century Gothic" panose="020B0502020202020204" pitchFamily="34" charset="0"/>
                <a:cs typeface="Verdana"/>
              </a:rPr>
              <a:t>too,</a:t>
            </a:r>
            <a:r>
              <a:rPr sz="1100" dirty="0">
                <a:latin typeface="Century Gothic" panose="020B0502020202020204" pitchFamily="34" charset="0"/>
                <a:cs typeface="Verdana"/>
              </a:rPr>
              <a:t> of </a:t>
            </a:r>
            <a:r>
              <a:rPr sz="1100" spc="-4" dirty="0">
                <a:latin typeface="Century Gothic" panose="020B0502020202020204" pitchFamily="34" charset="0"/>
                <a:cs typeface="Verdana"/>
              </a:rPr>
              <a:t>course).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Below</a:t>
            </a:r>
            <a:r>
              <a:rPr sz="1100" spc="4" dirty="0">
                <a:latin typeface="Century Gothic" panose="020B0502020202020204" pitchFamily="34" charset="0"/>
                <a:cs typeface="Verdana"/>
              </a:rPr>
              <a:t> </a:t>
            </a:r>
            <a:r>
              <a:rPr sz="1100" dirty="0">
                <a:latin typeface="Century Gothic" panose="020B0502020202020204" pitchFamily="34" charset="0"/>
                <a:cs typeface="Verdana"/>
              </a:rPr>
              <a:t>are</a:t>
            </a:r>
            <a:r>
              <a:rPr sz="1100" spc="4" dirty="0">
                <a:latin typeface="Century Gothic" panose="020B0502020202020204" pitchFamily="34" charset="0"/>
                <a:cs typeface="Verdana"/>
              </a:rPr>
              <a:t> </a:t>
            </a:r>
            <a:r>
              <a:rPr sz="1100" dirty="0">
                <a:latin typeface="Century Gothic" panose="020B0502020202020204" pitchFamily="34" charset="0"/>
                <a:cs typeface="Verdana"/>
              </a:rPr>
              <a:t>a few</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examples to</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give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dirty="0">
                <a:latin typeface="Century Gothic" panose="020B0502020202020204" pitchFamily="34" charset="0"/>
                <a:cs typeface="Verdana"/>
              </a:rPr>
              <a:t>an </a:t>
            </a:r>
            <a:r>
              <a:rPr sz="1100" spc="-4" dirty="0">
                <a:latin typeface="Century Gothic" panose="020B0502020202020204" pitchFamily="34" charset="0"/>
                <a:cs typeface="Verdana"/>
              </a:rPr>
              <a:t>idea</a:t>
            </a:r>
            <a:r>
              <a:rPr sz="1100" spc="8" dirty="0">
                <a:latin typeface="Century Gothic" panose="020B0502020202020204" pitchFamily="34" charset="0"/>
                <a:cs typeface="Verdana"/>
              </a:rPr>
              <a:t> </a:t>
            </a:r>
            <a:r>
              <a:rPr sz="1100" dirty="0">
                <a:latin typeface="Century Gothic" panose="020B0502020202020204" pitchFamily="34" charset="0"/>
                <a:cs typeface="Verdana"/>
              </a:rPr>
              <a:t>of </a:t>
            </a:r>
            <a:r>
              <a:rPr sz="1100" spc="-4" dirty="0">
                <a:latin typeface="Century Gothic" panose="020B0502020202020204" pitchFamily="34" charset="0"/>
                <a:cs typeface="Verdana"/>
              </a:rPr>
              <a:t>what</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75" dirty="0">
                <a:latin typeface="Century Gothic" panose="020B0502020202020204" pitchFamily="34" charset="0"/>
                <a:cs typeface="Verdana"/>
              </a:rPr>
              <a:t> </a:t>
            </a:r>
            <a:r>
              <a:rPr sz="1100" spc="-4" dirty="0">
                <a:latin typeface="Century Gothic" panose="020B0502020202020204" pitchFamily="34" charset="0"/>
                <a:cs typeface="Verdana"/>
              </a:rPr>
              <a:t>expect (some</a:t>
            </a:r>
            <a:r>
              <a:rPr sz="1100" spc="4" dirty="0">
                <a:latin typeface="Century Gothic" panose="020B0502020202020204" pitchFamily="34" charset="0"/>
                <a:cs typeface="Verdana"/>
              </a:rPr>
              <a:t> </a:t>
            </a:r>
            <a:r>
              <a:rPr sz="1100" dirty="0">
                <a:latin typeface="Century Gothic" panose="020B0502020202020204" pitchFamily="34" charset="0"/>
                <a:cs typeface="Verdana"/>
              </a:rPr>
              <a:t>are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no- </a:t>
            </a:r>
            <a:r>
              <a:rPr sz="1100" spc="-304" dirty="0">
                <a:latin typeface="Century Gothic" panose="020B0502020202020204" pitchFamily="34" charset="0"/>
                <a:cs typeface="Verdana"/>
              </a:rPr>
              <a:t> </a:t>
            </a:r>
            <a:r>
              <a:rPr sz="1100" spc="-4" dirty="0">
                <a:latin typeface="Century Gothic" panose="020B0502020202020204" pitchFamily="34" charset="0"/>
                <a:cs typeface="Verdana"/>
              </a:rPr>
              <a:t>brainers):</a:t>
            </a:r>
            <a:endParaRPr sz="1100" dirty="0">
              <a:latin typeface="Century Gothic" panose="020B0502020202020204" pitchFamily="34" charset="0"/>
              <a:cs typeface="Verdana"/>
            </a:endParaRPr>
          </a:p>
          <a:p>
            <a:pPr>
              <a:spcBef>
                <a:spcPts val="34"/>
              </a:spcBef>
            </a:pPr>
            <a:endParaRPr sz="1050" dirty="0">
              <a:latin typeface="Century Gothic" panose="020B0502020202020204" pitchFamily="34" charset="0"/>
              <a:cs typeface="Verdana"/>
            </a:endParaRPr>
          </a:p>
          <a:p>
            <a:pPr marL="481489" lvl="1" indent="-129540">
              <a:buFont typeface="Arial MT"/>
              <a:buChar char="•"/>
              <a:tabLst>
                <a:tab pos="481965" algn="l"/>
              </a:tabLst>
            </a:pPr>
            <a:r>
              <a:rPr sz="1100" spc="-4" dirty="0">
                <a:latin typeface="Century Gothic" panose="020B0502020202020204" pitchFamily="34" charset="0"/>
                <a:cs typeface="Verdana"/>
              </a:rPr>
              <a:t>Pharmacy</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must</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have:</a:t>
            </a:r>
            <a:r>
              <a:rPr sz="1100" spc="15" dirty="0">
                <a:latin typeface="Century Gothic" panose="020B0502020202020204" pitchFamily="34" charset="0"/>
                <a:cs typeface="Verdana"/>
              </a:rPr>
              <a:t> </a:t>
            </a:r>
            <a:r>
              <a:rPr sz="1100" spc="-11" dirty="0">
                <a:latin typeface="Century Gothic" panose="020B0502020202020204" pitchFamily="34" charset="0"/>
                <a:cs typeface="Verdana"/>
              </a:rPr>
              <a:t>chemistry,</a:t>
            </a:r>
            <a:r>
              <a:rPr sz="1100" dirty="0">
                <a:latin typeface="Century Gothic" panose="020B0502020202020204" pitchFamily="34" charset="0"/>
                <a:cs typeface="Verdana"/>
              </a:rPr>
              <a:t> </a:t>
            </a:r>
            <a:r>
              <a:rPr sz="1100" spc="-4" dirty="0">
                <a:latin typeface="Century Gothic" panose="020B0502020202020204" pitchFamily="34" charset="0"/>
                <a:cs typeface="Verdana"/>
              </a:rPr>
              <a:t>plus</a:t>
            </a:r>
            <a:r>
              <a:rPr sz="1100" spc="11" dirty="0">
                <a:latin typeface="Century Gothic" panose="020B0502020202020204" pitchFamily="34" charset="0"/>
                <a:cs typeface="Verdana"/>
              </a:rPr>
              <a:t> </a:t>
            </a:r>
            <a:r>
              <a:rPr sz="1100" dirty="0">
                <a:latin typeface="Century Gothic" panose="020B0502020202020204" pitchFamily="34" charset="0"/>
                <a:cs typeface="Verdana"/>
              </a:rPr>
              <a:t>at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least</a:t>
            </a:r>
            <a:r>
              <a:rPr sz="1100" dirty="0">
                <a:latin typeface="Century Gothic" panose="020B0502020202020204" pitchFamily="34" charset="0"/>
                <a:cs typeface="Verdana"/>
              </a:rPr>
              <a:t> </a:t>
            </a:r>
            <a:r>
              <a:rPr sz="1100" spc="-4" dirty="0">
                <a:latin typeface="Century Gothic" panose="020B0502020202020204" pitchFamily="34" charset="0"/>
                <a:cs typeface="Verdana"/>
              </a:rPr>
              <a:t>one</a:t>
            </a:r>
            <a:r>
              <a:rPr sz="1100" spc="4" dirty="0">
                <a:latin typeface="Century Gothic" panose="020B0502020202020204" pitchFamily="34" charset="0"/>
                <a:cs typeface="Verdana"/>
              </a:rPr>
              <a:t> </a:t>
            </a:r>
            <a:r>
              <a:rPr sz="1100" dirty="0">
                <a:latin typeface="Century Gothic" panose="020B0502020202020204" pitchFamily="34" charset="0"/>
                <a:cs typeface="Verdana"/>
              </a:rPr>
              <a:t>from</a:t>
            </a:r>
            <a:r>
              <a:rPr sz="1100" spc="-4" dirty="0">
                <a:latin typeface="Century Gothic" panose="020B0502020202020204" pitchFamily="34" charset="0"/>
                <a:cs typeface="Verdana"/>
              </a:rPr>
              <a:t> </a:t>
            </a:r>
            <a:r>
              <a:rPr sz="1100" spc="-15" dirty="0">
                <a:latin typeface="Century Gothic" panose="020B0502020202020204" pitchFamily="34" charset="0"/>
                <a:cs typeface="Verdana"/>
              </a:rPr>
              <a:t>biology,</a:t>
            </a:r>
            <a:r>
              <a:rPr sz="1100" dirty="0">
                <a:latin typeface="Century Gothic" panose="020B0502020202020204" pitchFamily="34" charset="0"/>
                <a:cs typeface="Verdana"/>
              </a:rPr>
              <a:t> </a:t>
            </a:r>
            <a:r>
              <a:rPr sz="1100" spc="-4" dirty="0">
                <a:latin typeface="Century Gothic" panose="020B0502020202020204" pitchFamily="34" charset="0"/>
                <a:cs typeface="Verdana"/>
              </a:rPr>
              <a:t>maths</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physics</a:t>
            </a:r>
            <a:endParaRPr sz="1100" dirty="0">
              <a:latin typeface="Century Gothic" panose="020B0502020202020204" pitchFamily="34" charset="0"/>
              <a:cs typeface="Verdana"/>
            </a:endParaRPr>
          </a:p>
          <a:p>
            <a:pPr marL="481489" lvl="1" indent="-129540">
              <a:buFont typeface="Arial MT"/>
              <a:buChar char="•"/>
              <a:tabLst>
                <a:tab pos="481965" algn="l"/>
              </a:tabLst>
            </a:pPr>
            <a:r>
              <a:rPr sz="1100" spc="-4" dirty="0">
                <a:latin typeface="Century Gothic" panose="020B0502020202020204" pitchFamily="34" charset="0"/>
                <a:cs typeface="Verdana"/>
              </a:rPr>
              <a:t>English</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must</a:t>
            </a:r>
            <a:r>
              <a:rPr sz="1100" dirty="0">
                <a:latin typeface="Century Gothic" panose="020B0502020202020204" pitchFamily="34" charset="0"/>
                <a:cs typeface="Verdana"/>
              </a:rPr>
              <a:t> </a:t>
            </a:r>
            <a:r>
              <a:rPr sz="1100" spc="-8" dirty="0">
                <a:latin typeface="Century Gothic" panose="020B0502020202020204" pitchFamily="34" charset="0"/>
                <a:cs typeface="Verdana"/>
              </a:rPr>
              <a:t>have:</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usually</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English</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literature,</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maybe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English</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literature</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language</a:t>
            </a:r>
            <a:r>
              <a:rPr sz="1100" spc="30" dirty="0">
                <a:latin typeface="Century Gothic" panose="020B0502020202020204" pitchFamily="34" charset="0"/>
                <a:cs typeface="Verdana"/>
              </a:rPr>
              <a:t> </a:t>
            </a:r>
            <a:r>
              <a:rPr sz="1100" dirty="0">
                <a:latin typeface="Century Gothic" panose="020B0502020202020204" pitchFamily="34" charset="0"/>
                <a:cs typeface="Verdana"/>
              </a:rPr>
              <a:t>or </a:t>
            </a:r>
            <a:r>
              <a:rPr sz="1100" spc="-4" dirty="0">
                <a:latin typeface="Century Gothic" panose="020B0502020202020204" pitchFamily="34" charset="0"/>
                <a:cs typeface="Verdana"/>
              </a:rPr>
              <a:t>English</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language</a:t>
            </a:r>
            <a:endParaRPr sz="1100" dirty="0">
              <a:latin typeface="Century Gothic" panose="020B0502020202020204" pitchFamily="34" charset="0"/>
              <a:cs typeface="Verdana"/>
            </a:endParaRPr>
          </a:p>
          <a:p>
            <a:pPr marL="481489" lvl="1" indent="-129540">
              <a:buFont typeface="Arial MT"/>
              <a:buChar char="•"/>
              <a:tabLst>
                <a:tab pos="481965" algn="l"/>
              </a:tabLst>
            </a:pPr>
            <a:r>
              <a:rPr sz="1100" spc="-4" dirty="0">
                <a:latin typeface="Century Gothic" panose="020B0502020202020204" pitchFamily="34" charset="0"/>
                <a:cs typeface="Verdana"/>
              </a:rPr>
              <a:t>Geology</a:t>
            </a:r>
            <a:r>
              <a:rPr sz="1100" spc="-19" dirty="0">
                <a:latin typeface="Century Gothic" panose="020B0502020202020204" pitchFamily="34" charset="0"/>
                <a:cs typeface="Verdana"/>
              </a:rPr>
              <a:t> </a:t>
            </a:r>
            <a:r>
              <a:rPr sz="1100" dirty="0">
                <a:latin typeface="Century Gothic" panose="020B0502020202020204" pitchFamily="34" charset="0"/>
                <a:cs typeface="Verdana"/>
              </a:rPr>
              <a:t>/</a:t>
            </a:r>
            <a:r>
              <a:rPr sz="1100" spc="4" dirty="0">
                <a:latin typeface="Century Gothic" panose="020B0502020202020204" pitchFamily="34" charset="0"/>
                <a:cs typeface="Verdana"/>
              </a:rPr>
              <a:t> </a:t>
            </a:r>
            <a:r>
              <a:rPr sz="1100" dirty="0">
                <a:latin typeface="Century Gothic" panose="020B0502020202020204" pitchFamily="34" charset="0"/>
                <a:cs typeface="Verdana"/>
              </a:rPr>
              <a:t>earth </a:t>
            </a:r>
            <a:r>
              <a:rPr sz="1100" spc="-4" dirty="0">
                <a:latin typeface="Century Gothic" panose="020B0502020202020204" pitchFamily="34" charset="0"/>
                <a:cs typeface="Verdana"/>
              </a:rPr>
              <a:t>sciences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must</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have:</a:t>
            </a:r>
            <a:r>
              <a:rPr sz="1100" spc="11" dirty="0">
                <a:latin typeface="Century Gothic" panose="020B0502020202020204" pitchFamily="34" charset="0"/>
                <a:cs typeface="Verdana"/>
              </a:rPr>
              <a:t> </a:t>
            </a:r>
            <a:r>
              <a:rPr sz="1100" dirty="0">
                <a:latin typeface="Century Gothic" panose="020B0502020202020204" pitchFamily="34" charset="0"/>
                <a:cs typeface="Verdana"/>
              </a:rPr>
              <a:t>at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least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two</a:t>
            </a:r>
            <a:r>
              <a:rPr sz="1100" spc="8" dirty="0">
                <a:latin typeface="Century Gothic" panose="020B0502020202020204" pitchFamily="34" charset="0"/>
                <a:cs typeface="Verdana"/>
              </a:rPr>
              <a:t> </a:t>
            </a:r>
            <a:r>
              <a:rPr sz="1100" dirty="0">
                <a:latin typeface="Century Gothic" panose="020B0502020202020204" pitchFamily="34" charset="0"/>
                <a:cs typeface="Verdana"/>
              </a:rPr>
              <a:t>from </a:t>
            </a:r>
            <a:r>
              <a:rPr sz="1100" spc="-4" dirty="0">
                <a:latin typeface="Century Gothic" panose="020B0502020202020204" pitchFamily="34" charset="0"/>
                <a:cs typeface="Verdana"/>
              </a:rPr>
              <a:t>maths,</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physics,</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chemistry</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biology</a:t>
            </a:r>
            <a:endParaRPr sz="1100" dirty="0">
              <a:latin typeface="Century Gothic" panose="020B0502020202020204" pitchFamily="34" charset="0"/>
              <a:cs typeface="Verdana"/>
            </a:endParaRPr>
          </a:p>
          <a:p>
            <a:pPr marL="481489" lvl="1" indent="-129540">
              <a:buFont typeface="Arial MT"/>
              <a:buChar char="•"/>
              <a:tabLst>
                <a:tab pos="481965" algn="l"/>
              </a:tabLst>
            </a:pPr>
            <a:r>
              <a:rPr sz="1100" spc="-4" dirty="0">
                <a:latin typeface="Century Gothic" panose="020B0502020202020204" pitchFamily="34" charset="0"/>
                <a:cs typeface="Verdana"/>
              </a:rPr>
              <a:t>Economics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sometimes</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need:</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maths,</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very</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rarely do</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need</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economics</a:t>
            </a:r>
            <a:endParaRPr sz="1100" dirty="0">
              <a:latin typeface="Century Gothic" panose="020B0502020202020204" pitchFamily="34" charset="0"/>
              <a:cs typeface="Verdana"/>
            </a:endParaRPr>
          </a:p>
          <a:p>
            <a:pPr lvl="1">
              <a:spcBef>
                <a:spcPts val="30"/>
              </a:spcBef>
              <a:buFont typeface="Arial MT"/>
              <a:buChar char="•"/>
            </a:pPr>
            <a:endParaRPr sz="1050" dirty="0">
              <a:latin typeface="Century Gothic" panose="020B0502020202020204" pitchFamily="34" charset="0"/>
              <a:cs typeface="Verdana"/>
            </a:endParaRPr>
          </a:p>
          <a:p>
            <a:pPr marL="171450" indent="-162401">
              <a:buAutoNum type="arabicPeriod" startAt="4"/>
              <a:tabLst>
                <a:tab pos="171926" algn="l"/>
              </a:tabLst>
            </a:pPr>
            <a:r>
              <a:rPr sz="1100" b="1" spc="-4" dirty="0">
                <a:latin typeface="Century Gothic" panose="020B0502020202020204" pitchFamily="34" charset="0"/>
                <a:cs typeface="Verdana"/>
              </a:rPr>
              <a:t>Some</a:t>
            </a:r>
            <a:r>
              <a:rPr sz="1100" b="1" dirty="0">
                <a:latin typeface="Century Gothic" panose="020B0502020202020204" pitchFamily="34" charset="0"/>
                <a:cs typeface="Verdana"/>
              </a:rPr>
              <a:t> </a:t>
            </a:r>
            <a:r>
              <a:rPr sz="1100" b="1" spc="-4" dirty="0">
                <a:latin typeface="Century Gothic" panose="020B0502020202020204" pitchFamily="34" charset="0"/>
                <a:cs typeface="Verdana"/>
              </a:rPr>
              <a:t>courses</a:t>
            </a:r>
            <a:r>
              <a:rPr sz="1100" b="1" spc="-11" dirty="0">
                <a:latin typeface="Century Gothic" panose="020B0502020202020204" pitchFamily="34" charset="0"/>
                <a:cs typeface="Verdana"/>
              </a:rPr>
              <a:t> </a:t>
            </a:r>
            <a:r>
              <a:rPr sz="1100" b="1" dirty="0">
                <a:latin typeface="Century Gothic" panose="020B0502020202020204" pitchFamily="34" charset="0"/>
                <a:cs typeface="Verdana"/>
              </a:rPr>
              <a:t>and</a:t>
            </a:r>
            <a:r>
              <a:rPr sz="1100" b="1" spc="-4" dirty="0">
                <a:latin typeface="Century Gothic" panose="020B0502020202020204" pitchFamily="34" charset="0"/>
                <a:cs typeface="Verdana"/>
              </a:rPr>
              <a:t> unis</a:t>
            </a:r>
            <a:r>
              <a:rPr sz="1100" b="1" dirty="0">
                <a:latin typeface="Century Gothic" panose="020B0502020202020204" pitchFamily="34" charset="0"/>
                <a:cs typeface="Verdana"/>
              </a:rPr>
              <a:t> </a:t>
            </a:r>
            <a:r>
              <a:rPr sz="1100" b="1" spc="-4" dirty="0">
                <a:latin typeface="Century Gothic" panose="020B0502020202020204" pitchFamily="34" charset="0"/>
                <a:cs typeface="Verdana"/>
              </a:rPr>
              <a:t>have</a:t>
            </a:r>
            <a:r>
              <a:rPr sz="1100" b="1" spc="-8" dirty="0">
                <a:latin typeface="Century Gothic" panose="020B0502020202020204" pitchFamily="34" charset="0"/>
                <a:cs typeface="Verdana"/>
              </a:rPr>
              <a:t> </a:t>
            </a:r>
            <a:r>
              <a:rPr sz="1100" b="1" spc="-4" dirty="0">
                <a:latin typeface="Century Gothic" panose="020B0502020202020204" pitchFamily="34" charset="0"/>
                <a:cs typeface="Verdana"/>
              </a:rPr>
              <a:t>lists</a:t>
            </a:r>
            <a:r>
              <a:rPr sz="1100" b="1" spc="8" dirty="0">
                <a:latin typeface="Century Gothic" panose="020B0502020202020204" pitchFamily="34" charset="0"/>
                <a:cs typeface="Verdana"/>
              </a:rPr>
              <a:t> </a:t>
            </a:r>
            <a:r>
              <a:rPr sz="1100" b="1" dirty="0">
                <a:latin typeface="Century Gothic" panose="020B0502020202020204" pitchFamily="34" charset="0"/>
                <a:cs typeface="Verdana"/>
              </a:rPr>
              <a:t>of</a:t>
            </a:r>
            <a:r>
              <a:rPr sz="1100" b="1" spc="-11" dirty="0">
                <a:latin typeface="Century Gothic" panose="020B0502020202020204" pitchFamily="34" charset="0"/>
                <a:cs typeface="Verdana"/>
              </a:rPr>
              <a:t> </a:t>
            </a:r>
            <a:r>
              <a:rPr sz="1100" b="1" spc="-4" dirty="0">
                <a:latin typeface="Century Gothic" panose="020B0502020202020204" pitchFamily="34" charset="0"/>
                <a:cs typeface="Verdana"/>
              </a:rPr>
              <a:t>subjects</a:t>
            </a:r>
            <a:r>
              <a:rPr sz="1100" b="1" spc="11" dirty="0">
                <a:latin typeface="Century Gothic" panose="020B0502020202020204" pitchFamily="34" charset="0"/>
                <a:cs typeface="Verdana"/>
              </a:rPr>
              <a:t> </a:t>
            </a:r>
            <a:r>
              <a:rPr sz="1100" b="1" spc="-4" dirty="0">
                <a:latin typeface="Century Gothic" panose="020B0502020202020204" pitchFamily="34" charset="0"/>
                <a:cs typeface="Verdana"/>
              </a:rPr>
              <a:t>they</a:t>
            </a:r>
            <a:r>
              <a:rPr sz="1100" b="1" spc="-8" dirty="0">
                <a:latin typeface="Century Gothic" panose="020B0502020202020204" pitchFamily="34" charset="0"/>
                <a:cs typeface="Verdana"/>
              </a:rPr>
              <a:t> </a:t>
            </a:r>
            <a:r>
              <a:rPr sz="1100" b="1" spc="-4" dirty="0">
                <a:latin typeface="Century Gothic" panose="020B0502020202020204" pitchFamily="34" charset="0"/>
                <a:cs typeface="Verdana"/>
              </a:rPr>
              <a:t>don’t</a:t>
            </a:r>
            <a:r>
              <a:rPr sz="1100" b="1" spc="15" dirty="0">
                <a:latin typeface="Century Gothic" panose="020B0502020202020204" pitchFamily="34" charset="0"/>
                <a:cs typeface="Verdana"/>
              </a:rPr>
              <a:t> </a:t>
            </a:r>
            <a:r>
              <a:rPr sz="1100" b="1" spc="-4" dirty="0">
                <a:latin typeface="Century Gothic" panose="020B0502020202020204" pitchFamily="34" charset="0"/>
                <a:cs typeface="Verdana"/>
              </a:rPr>
              <a:t>accept</a:t>
            </a:r>
            <a:endParaRPr sz="1100" dirty="0">
              <a:latin typeface="Century Gothic" panose="020B0502020202020204" pitchFamily="34" charset="0"/>
              <a:cs typeface="Verdana"/>
            </a:endParaRPr>
          </a:p>
          <a:p>
            <a:pPr marL="9525" marR="179070"/>
            <a:r>
              <a:rPr sz="1100" spc="-8" dirty="0">
                <a:latin typeface="Century Gothic" panose="020B0502020202020204" pitchFamily="34" charset="0"/>
                <a:cs typeface="Verdana"/>
              </a:rPr>
              <a:t>Particular</a:t>
            </a:r>
            <a:r>
              <a:rPr sz="1100" spc="23" dirty="0">
                <a:latin typeface="Century Gothic" panose="020B0502020202020204" pitchFamily="34" charset="0"/>
                <a:cs typeface="Verdana"/>
              </a:rPr>
              <a:t> </a:t>
            </a:r>
            <a:r>
              <a:rPr sz="1100" dirty="0">
                <a:latin typeface="Century Gothic" panose="020B0502020202020204" pitchFamily="34" charset="0"/>
                <a:cs typeface="Verdana"/>
              </a:rPr>
              <a:t>courses</a:t>
            </a:r>
            <a:r>
              <a:rPr sz="1100" spc="4" dirty="0">
                <a:latin typeface="Century Gothic" panose="020B0502020202020204" pitchFamily="34" charset="0"/>
                <a:cs typeface="Verdana"/>
              </a:rPr>
              <a:t> </a:t>
            </a:r>
            <a:r>
              <a:rPr sz="1100" dirty="0">
                <a:latin typeface="Century Gothic" panose="020B0502020202020204" pitchFamily="34" charset="0"/>
                <a:cs typeface="Verdana"/>
              </a:rPr>
              <a: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take,</a:t>
            </a:r>
            <a:r>
              <a:rPr sz="1100" spc="4" dirty="0">
                <a:latin typeface="Century Gothic" panose="020B0502020202020204" pitchFamily="34" charset="0"/>
                <a:cs typeface="Verdana"/>
              </a:rPr>
              <a:t> </a:t>
            </a:r>
            <a:r>
              <a:rPr sz="1100" dirty="0">
                <a:latin typeface="Century Gothic" panose="020B0502020202020204" pitchFamily="34" charset="0"/>
                <a:cs typeface="Verdana"/>
              </a:rPr>
              <a:t>for</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instance,</a:t>
            </a:r>
            <a:r>
              <a:rPr sz="1100" spc="26" dirty="0">
                <a:latin typeface="Century Gothic" panose="020B0502020202020204" pitchFamily="34" charset="0"/>
                <a:cs typeface="Verdana"/>
              </a:rPr>
              <a:t> </a:t>
            </a:r>
            <a:r>
              <a:rPr sz="1100" dirty="0">
                <a:latin typeface="Century Gothic" panose="020B0502020202020204" pitchFamily="34" charset="0"/>
                <a:cs typeface="Verdana"/>
              </a:rPr>
              <a:t>an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architecture</a:t>
            </a:r>
            <a:r>
              <a:rPr sz="1100" spc="23" dirty="0">
                <a:latin typeface="Century Gothic" panose="020B0502020202020204" pitchFamily="34" charset="0"/>
                <a:cs typeface="Verdana"/>
              </a:rPr>
              <a:t> </a:t>
            </a:r>
            <a:r>
              <a:rPr sz="1100" dirty="0">
                <a:latin typeface="Century Gothic" panose="020B0502020202020204" pitchFamily="34" charset="0"/>
                <a:cs typeface="Verdana"/>
              </a:rPr>
              <a:t>course</a:t>
            </a:r>
            <a:r>
              <a:rPr sz="1100" spc="-4" dirty="0">
                <a:latin typeface="Century Gothic" panose="020B0502020202020204" pitchFamily="34" charset="0"/>
                <a:cs typeface="Verdana"/>
              </a:rPr>
              <a:t> </a:t>
            </a:r>
            <a:r>
              <a:rPr sz="1100" dirty="0">
                <a:latin typeface="Century Gothic" panose="020B0502020202020204" pitchFamily="34" charset="0"/>
                <a:cs typeface="Verdana"/>
              </a:rPr>
              <a:t>at</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University</a:t>
            </a:r>
            <a:r>
              <a:rPr sz="1100" spc="8" dirty="0">
                <a:latin typeface="Century Gothic" panose="020B0502020202020204" pitchFamily="34" charset="0"/>
                <a:cs typeface="Verdana"/>
              </a:rPr>
              <a:t> </a:t>
            </a:r>
            <a:r>
              <a:rPr sz="1100" dirty="0">
                <a:latin typeface="Century Gothic" panose="020B0502020202020204" pitchFamily="34" charset="0"/>
                <a:cs typeface="Verdana"/>
              </a:rPr>
              <a:t>of </a:t>
            </a:r>
            <a:r>
              <a:rPr sz="1100" spc="-4" dirty="0">
                <a:latin typeface="Century Gothic" panose="020B0502020202020204" pitchFamily="34" charset="0"/>
                <a:cs typeface="Verdana"/>
              </a:rPr>
              <a:t>Bath</a:t>
            </a:r>
            <a:r>
              <a:rPr sz="1100" spc="34" dirty="0">
                <a:latin typeface="Century Gothic" panose="020B0502020202020204" pitchFamily="34" charset="0"/>
                <a:cs typeface="Verdana"/>
              </a:rPr>
              <a:t> </a:t>
            </a:r>
            <a:r>
              <a:rPr sz="1100" dirty="0">
                <a:latin typeface="Century Gothic" panose="020B0502020202020204" pitchFamily="34" charset="0"/>
                <a:cs typeface="Verdana"/>
              </a:rPr>
              <a: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will</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view</a:t>
            </a:r>
            <a:r>
              <a:rPr sz="1100" dirty="0">
                <a:latin typeface="Century Gothic" panose="020B0502020202020204" pitchFamily="34" charset="0"/>
                <a:cs typeface="Verdana"/>
              </a:rPr>
              <a:t> </a:t>
            </a:r>
            <a:r>
              <a:rPr sz="1100" spc="-4" dirty="0">
                <a:latin typeface="Century Gothic" panose="020B0502020202020204" pitchFamily="34" charset="0"/>
                <a:cs typeface="Verdana"/>
              </a:rPr>
              <a:t>certain</a:t>
            </a:r>
            <a:r>
              <a:rPr sz="1100" spc="15" dirty="0">
                <a:latin typeface="Century Gothic" panose="020B0502020202020204" pitchFamily="34" charset="0"/>
                <a:cs typeface="Verdana"/>
              </a:rPr>
              <a:t> </a:t>
            </a:r>
            <a:r>
              <a:rPr sz="1100" spc="-8" dirty="0">
                <a:latin typeface="Century Gothic" panose="020B0502020202020204" pitchFamily="34" charset="0"/>
                <a:cs typeface="Verdana"/>
              </a:rPr>
              <a:t>A-levels</a:t>
            </a:r>
            <a:r>
              <a:rPr sz="1100" spc="4" dirty="0">
                <a:latin typeface="Century Gothic" panose="020B0502020202020204" pitchFamily="34" charset="0"/>
                <a:cs typeface="Verdana"/>
              </a:rPr>
              <a:t> </a:t>
            </a:r>
            <a:r>
              <a:rPr sz="1100" dirty="0">
                <a:latin typeface="Century Gothic" panose="020B0502020202020204" pitchFamily="34" charset="0"/>
                <a:cs typeface="Verdana"/>
              </a:rPr>
              <a:t>as </a:t>
            </a:r>
            <a:r>
              <a:rPr sz="1100" spc="-8" dirty="0">
                <a:latin typeface="Century Gothic" panose="020B0502020202020204" pitchFamily="34" charset="0"/>
                <a:cs typeface="Verdana"/>
              </a:rPr>
              <a:t>less</a:t>
            </a:r>
            <a:r>
              <a:rPr sz="1100" spc="8" dirty="0">
                <a:latin typeface="Century Gothic" panose="020B0502020202020204" pitchFamily="34" charset="0"/>
                <a:cs typeface="Verdana"/>
              </a:rPr>
              <a:t> </a:t>
            </a:r>
            <a:r>
              <a:rPr sz="1100" dirty="0">
                <a:latin typeface="Century Gothic" panose="020B0502020202020204" pitchFamily="34" charset="0"/>
                <a:cs typeface="Verdana"/>
              </a:rPr>
              <a:t>effective</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preparation</a:t>
            </a:r>
            <a:r>
              <a:rPr sz="1100" spc="11" dirty="0">
                <a:latin typeface="Century Gothic" panose="020B0502020202020204" pitchFamily="34" charset="0"/>
                <a:cs typeface="Verdana"/>
              </a:rPr>
              <a:t> </a:t>
            </a:r>
            <a:r>
              <a:rPr sz="1100" dirty="0">
                <a:latin typeface="Century Gothic" panose="020B0502020202020204" pitchFamily="34" charset="0"/>
                <a:cs typeface="Verdana"/>
              </a:rPr>
              <a:t>for </a:t>
            </a:r>
            <a:r>
              <a:rPr sz="1100" spc="-307" dirty="0">
                <a:latin typeface="Century Gothic" panose="020B0502020202020204" pitchFamily="34" charset="0"/>
                <a:cs typeface="Verdana"/>
              </a:rPr>
              <a:t> </a:t>
            </a:r>
            <a:r>
              <a:rPr sz="1100" spc="-4" dirty="0">
                <a:latin typeface="Century Gothic" panose="020B0502020202020204" pitchFamily="34" charset="0"/>
                <a:cs typeface="Verdana"/>
              </a:rPr>
              <a:t>university</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studies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than</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others.</a:t>
            </a:r>
            <a:r>
              <a:rPr sz="1100" spc="8" dirty="0">
                <a:latin typeface="Century Gothic" panose="020B0502020202020204" pitchFamily="34" charset="0"/>
                <a:cs typeface="Verdana"/>
              </a:rPr>
              <a:t> </a:t>
            </a:r>
            <a:r>
              <a:rPr sz="1100" spc="-11" dirty="0">
                <a:latin typeface="Century Gothic" panose="020B0502020202020204" pitchFamily="34" charset="0"/>
                <a:cs typeface="Verdana"/>
              </a:rPr>
              <a:t>Similarly,</a:t>
            </a:r>
            <a:r>
              <a:rPr sz="1100" spc="11" dirty="0">
                <a:latin typeface="Century Gothic" panose="020B0502020202020204" pitchFamily="34" charset="0"/>
                <a:cs typeface="Verdana"/>
              </a:rPr>
              <a:t> </a:t>
            </a:r>
            <a:r>
              <a:rPr sz="1100" dirty="0">
                <a:latin typeface="Century Gothic" panose="020B0502020202020204" pitchFamily="34" charset="0"/>
                <a:cs typeface="Verdana"/>
              </a:rPr>
              <a:t>some</a:t>
            </a:r>
            <a:r>
              <a:rPr sz="1100" spc="-4" dirty="0">
                <a:latin typeface="Century Gothic" panose="020B0502020202020204" pitchFamily="34" charset="0"/>
                <a:cs typeface="Verdana"/>
              </a:rPr>
              <a:t> universities</a:t>
            </a:r>
            <a:r>
              <a:rPr sz="1100" spc="34" dirty="0">
                <a:latin typeface="Century Gothic" panose="020B0502020202020204" pitchFamily="34" charset="0"/>
                <a:cs typeface="Verdana"/>
              </a:rPr>
              <a:t> </a:t>
            </a:r>
            <a:r>
              <a:rPr sz="1100" dirty="0">
                <a:latin typeface="Century Gothic" panose="020B0502020202020204" pitchFamily="34" charset="0"/>
                <a:cs typeface="Verdana"/>
              </a:rPr>
              <a:t>–</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such</a:t>
            </a:r>
            <a:r>
              <a:rPr sz="1100" spc="15" dirty="0">
                <a:latin typeface="Century Gothic" panose="020B0502020202020204" pitchFamily="34" charset="0"/>
                <a:cs typeface="Verdana"/>
              </a:rPr>
              <a:t> </a:t>
            </a:r>
            <a:r>
              <a:rPr sz="1100" dirty="0">
                <a:latin typeface="Century Gothic" panose="020B0502020202020204" pitchFamily="34" charset="0"/>
                <a:cs typeface="Verdana"/>
              </a:rPr>
              <a:t>as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University</a:t>
            </a:r>
            <a:r>
              <a:rPr sz="1100" spc="8" dirty="0">
                <a:latin typeface="Century Gothic" panose="020B0502020202020204" pitchFamily="34" charset="0"/>
                <a:cs typeface="Verdana"/>
              </a:rPr>
              <a:t> </a:t>
            </a:r>
            <a:r>
              <a:rPr sz="1100" dirty="0">
                <a:latin typeface="Century Gothic" panose="020B0502020202020204" pitchFamily="34" charset="0"/>
                <a:cs typeface="Verdana"/>
              </a:rPr>
              <a:t>of </a:t>
            </a:r>
            <a:r>
              <a:rPr sz="1100" spc="-4" dirty="0">
                <a:latin typeface="Century Gothic" panose="020B0502020202020204" pitchFamily="34" charset="0"/>
                <a:cs typeface="Verdana"/>
              </a:rPr>
              <a:t>Sheffield</a:t>
            </a:r>
            <a:r>
              <a:rPr sz="1100" spc="26" dirty="0">
                <a:latin typeface="Century Gothic" panose="020B0502020202020204" pitchFamily="34" charset="0"/>
                <a:cs typeface="Verdana"/>
              </a:rPr>
              <a:t> </a:t>
            </a:r>
            <a:r>
              <a:rPr sz="1100" dirty="0">
                <a:latin typeface="Century Gothic" panose="020B0502020202020204" pitchFamily="34" charset="0"/>
                <a:cs typeface="Verdana"/>
              </a:rPr>
              <a:t>– </a:t>
            </a:r>
            <a:r>
              <a:rPr sz="1100" spc="-4" dirty="0">
                <a:latin typeface="Century Gothic" panose="020B0502020202020204" pitchFamily="34" charset="0"/>
                <a:cs typeface="Verdana"/>
              </a:rPr>
              <a:t>actually</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list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which</a:t>
            </a:r>
            <a:r>
              <a:rPr sz="1100" spc="15" dirty="0">
                <a:latin typeface="Century Gothic" panose="020B0502020202020204" pitchFamily="34" charset="0"/>
                <a:cs typeface="Verdana"/>
              </a:rPr>
              <a:t> </a:t>
            </a:r>
            <a:r>
              <a:rPr sz="1100" spc="-8" dirty="0">
                <a:latin typeface="Century Gothic" panose="020B0502020202020204" pitchFamily="34" charset="0"/>
                <a:cs typeface="Verdana"/>
              </a:rPr>
              <a:t>A-level</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subjects</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they</a:t>
            </a:r>
            <a:r>
              <a:rPr sz="1100" spc="15" dirty="0">
                <a:latin typeface="Century Gothic" panose="020B0502020202020204" pitchFamily="34" charset="0"/>
                <a:cs typeface="Verdana"/>
              </a:rPr>
              <a:t> </a:t>
            </a:r>
            <a:r>
              <a:rPr sz="1100" spc="-19" dirty="0">
                <a:latin typeface="Century Gothic" panose="020B0502020202020204" pitchFamily="34" charset="0"/>
                <a:cs typeface="Verdana"/>
              </a:rPr>
              <a:t>prefer.</a:t>
            </a:r>
            <a:endParaRPr sz="1100" dirty="0">
              <a:latin typeface="Century Gothic" panose="020B0502020202020204" pitchFamily="34" charset="0"/>
              <a:cs typeface="Verdana"/>
            </a:endParaRPr>
          </a:p>
          <a:p>
            <a:pPr marL="9525" marR="22860">
              <a:spcBef>
                <a:spcPts val="4"/>
              </a:spcBef>
            </a:pPr>
            <a:r>
              <a:rPr sz="1100" spc="-4" dirty="0">
                <a:latin typeface="Century Gothic" panose="020B0502020202020204" pitchFamily="34" charset="0"/>
                <a:cs typeface="Verdana"/>
              </a:rPr>
              <a:t>Others,</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like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London</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School</a:t>
            </a:r>
            <a:r>
              <a:rPr sz="1100" spc="-8" dirty="0">
                <a:latin typeface="Century Gothic" panose="020B0502020202020204" pitchFamily="34" charset="0"/>
                <a:cs typeface="Verdana"/>
              </a:rPr>
              <a:t> </a:t>
            </a:r>
            <a:r>
              <a:rPr sz="1100" dirty="0">
                <a:latin typeface="Century Gothic" panose="020B0502020202020204" pitchFamily="34" charset="0"/>
                <a:cs typeface="Verdana"/>
              </a:rPr>
              <a:t>of</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Economics</a:t>
            </a:r>
            <a:r>
              <a:rPr sz="1100"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19" dirty="0">
                <a:latin typeface="Century Gothic" panose="020B0502020202020204" pitchFamily="34" charset="0"/>
                <a:cs typeface="Verdana"/>
              </a:rPr>
              <a:t> </a:t>
            </a:r>
            <a:r>
              <a:rPr sz="1100" spc="-8" dirty="0">
                <a:latin typeface="Century Gothic" panose="020B0502020202020204" pitchFamily="34" charset="0"/>
                <a:cs typeface="Verdana"/>
              </a:rPr>
              <a:t>Political</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Science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(LSE),</a:t>
            </a:r>
            <a:r>
              <a:rPr sz="1100" spc="26" dirty="0">
                <a:latin typeface="Century Gothic" panose="020B0502020202020204" pitchFamily="34" charset="0"/>
                <a:cs typeface="Verdana"/>
              </a:rPr>
              <a:t> </a:t>
            </a:r>
            <a:r>
              <a:rPr sz="1100" spc="-8" dirty="0">
                <a:latin typeface="Century Gothic" panose="020B0502020202020204" pitchFamily="34" charset="0"/>
                <a:cs typeface="Verdana"/>
              </a:rPr>
              <a:t>have</a:t>
            </a:r>
            <a:r>
              <a:rPr sz="1100" spc="11" dirty="0">
                <a:latin typeface="Century Gothic" panose="020B0502020202020204" pitchFamily="34" charset="0"/>
                <a:cs typeface="Verdana"/>
              </a:rPr>
              <a:t> </a:t>
            </a:r>
            <a:r>
              <a:rPr sz="1100" dirty="0">
                <a:latin typeface="Century Gothic" panose="020B0502020202020204" pitchFamily="34" charset="0"/>
                <a:cs typeface="Verdana"/>
              </a:rPr>
              <a:t>‘non-preferred’</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subject</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lists.</a:t>
            </a:r>
            <a:r>
              <a:rPr sz="1100" spc="15" dirty="0">
                <a:latin typeface="Century Gothic" panose="020B0502020202020204" pitchFamily="34" charset="0"/>
                <a:cs typeface="Verdana"/>
              </a:rPr>
              <a:t> </a:t>
            </a:r>
            <a:r>
              <a:rPr sz="1100" dirty="0">
                <a:latin typeface="Century Gothic" panose="020B0502020202020204" pitchFamily="34" charset="0"/>
                <a:cs typeface="Verdana"/>
              </a:rPr>
              <a:t>If </a:t>
            </a:r>
            <a:r>
              <a:rPr sz="1100" spc="-8" dirty="0">
                <a:latin typeface="Century Gothic" panose="020B0502020202020204" pitchFamily="34" charset="0"/>
                <a:cs typeface="Verdana"/>
              </a:rPr>
              <a:t>your</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subject</a:t>
            </a:r>
            <a:r>
              <a:rPr sz="1100" spc="15" dirty="0">
                <a:latin typeface="Century Gothic" panose="020B0502020202020204" pitchFamily="34" charset="0"/>
                <a:cs typeface="Verdana"/>
              </a:rPr>
              <a:t> </a:t>
            </a:r>
            <a:r>
              <a:rPr sz="1100" dirty="0">
                <a:latin typeface="Century Gothic" panose="020B0502020202020204" pitchFamily="34" charset="0"/>
                <a:cs typeface="Verdana"/>
              </a:rPr>
              <a:t>choices don’t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match</a:t>
            </a:r>
            <a:r>
              <a:rPr sz="1100" spc="15" dirty="0">
                <a:latin typeface="Century Gothic" panose="020B0502020202020204" pitchFamily="34" charset="0"/>
                <a:cs typeface="Verdana"/>
              </a:rPr>
              <a:t> </a:t>
            </a:r>
            <a:r>
              <a:rPr sz="1100" spc="-8" dirty="0">
                <a:latin typeface="Century Gothic" panose="020B0502020202020204" pitchFamily="34" charset="0"/>
                <a:cs typeface="Verdana"/>
              </a:rPr>
              <a:t>up, </a:t>
            </a:r>
            <a:r>
              <a:rPr sz="1100" spc="-4" dirty="0">
                <a:latin typeface="Century Gothic" panose="020B0502020202020204" pitchFamily="34" charset="0"/>
                <a:cs typeface="Verdana"/>
              </a:rPr>
              <a:t> you</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shouldn’t</a:t>
            </a:r>
            <a:r>
              <a:rPr sz="1100" spc="26" dirty="0">
                <a:latin typeface="Century Gothic" panose="020B0502020202020204" pitchFamily="34" charset="0"/>
                <a:cs typeface="Verdana"/>
              </a:rPr>
              <a:t> </a:t>
            </a:r>
            <a:r>
              <a:rPr sz="1100" spc="-4" dirty="0">
                <a:latin typeface="Century Gothic" panose="020B0502020202020204" pitchFamily="34" charset="0"/>
                <a:cs typeface="Verdana"/>
              </a:rPr>
              <a:t>necessarily</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discount</a:t>
            </a:r>
            <a:r>
              <a:rPr sz="1100" spc="26"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course,</a:t>
            </a:r>
            <a:r>
              <a:rPr sz="1100" spc="8" dirty="0">
                <a:latin typeface="Century Gothic" panose="020B0502020202020204" pitchFamily="34" charset="0"/>
                <a:cs typeface="Verdana"/>
              </a:rPr>
              <a:t> </a:t>
            </a:r>
            <a:r>
              <a:rPr sz="1100" dirty="0">
                <a:latin typeface="Century Gothic" panose="020B0502020202020204" pitchFamily="34" charset="0"/>
                <a:cs typeface="Verdana"/>
              </a:rPr>
              <a:t>or </a:t>
            </a:r>
            <a:r>
              <a:rPr sz="1100" spc="-4" dirty="0">
                <a:latin typeface="Century Gothic" panose="020B0502020202020204" pitchFamily="34" charset="0"/>
                <a:cs typeface="Verdana"/>
              </a:rPr>
              <a:t>be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put</a:t>
            </a:r>
            <a:r>
              <a:rPr sz="1100" spc="19" dirty="0">
                <a:latin typeface="Century Gothic" panose="020B0502020202020204" pitchFamily="34" charset="0"/>
                <a:cs typeface="Verdana"/>
              </a:rPr>
              <a:t> </a:t>
            </a:r>
            <a:r>
              <a:rPr sz="1100" dirty="0">
                <a:latin typeface="Century Gothic" panose="020B0502020202020204" pitchFamily="34" charset="0"/>
                <a:cs typeface="Verdana"/>
              </a:rPr>
              <a:t>off</a:t>
            </a:r>
            <a:r>
              <a:rPr sz="1100" spc="8" dirty="0">
                <a:latin typeface="Century Gothic" panose="020B0502020202020204" pitchFamily="34" charset="0"/>
                <a:cs typeface="Verdana"/>
              </a:rPr>
              <a:t> </a:t>
            </a:r>
            <a:r>
              <a:rPr sz="1100" dirty="0">
                <a:latin typeface="Century Gothic" panose="020B0502020202020204" pitchFamily="34" charset="0"/>
                <a:cs typeface="Verdana"/>
              </a:rPr>
              <a:t>from</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taking</a:t>
            </a:r>
            <a:r>
              <a:rPr sz="1100" spc="26" dirty="0">
                <a:latin typeface="Century Gothic" panose="020B0502020202020204" pitchFamily="34" charset="0"/>
                <a:cs typeface="Verdana"/>
              </a:rPr>
              <a:t> </a:t>
            </a:r>
            <a:r>
              <a:rPr sz="1100" dirty="0">
                <a:latin typeface="Century Gothic" panose="020B0502020202020204" pitchFamily="34" charset="0"/>
                <a:cs typeface="Verdana"/>
              </a:rPr>
              <a:t>a</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creative</a:t>
            </a:r>
            <a:r>
              <a:rPr sz="1100" spc="8" dirty="0">
                <a:latin typeface="Century Gothic" panose="020B0502020202020204" pitchFamily="34" charset="0"/>
                <a:cs typeface="Verdana"/>
              </a:rPr>
              <a:t> </a:t>
            </a:r>
            <a:r>
              <a:rPr sz="1100" dirty="0">
                <a:latin typeface="Century Gothic" panose="020B0502020202020204" pitchFamily="34" charset="0"/>
                <a:cs typeface="Verdana"/>
              </a:rPr>
              <a:t>or</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vocational</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A-level</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subject</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you’re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really</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interested</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in.</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Just</a:t>
            </a:r>
            <a:r>
              <a:rPr sz="1100" spc="26" dirty="0">
                <a:latin typeface="Century Gothic" panose="020B0502020202020204" pitchFamily="34" charset="0"/>
                <a:cs typeface="Verdana"/>
              </a:rPr>
              <a:t> </a:t>
            </a:r>
            <a:r>
              <a:rPr sz="1100" spc="-8" dirty="0">
                <a:latin typeface="Century Gothic" panose="020B0502020202020204" pitchFamily="34" charset="0"/>
                <a:cs typeface="Verdana"/>
              </a:rPr>
              <a:t>make </a:t>
            </a:r>
            <a:r>
              <a:rPr sz="1100" spc="-304" dirty="0">
                <a:latin typeface="Century Gothic" panose="020B0502020202020204" pitchFamily="34" charset="0"/>
                <a:cs typeface="Verdana"/>
              </a:rPr>
              <a:t> </a:t>
            </a:r>
            <a:r>
              <a:rPr sz="1100" spc="-4" dirty="0">
                <a:latin typeface="Century Gothic" panose="020B0502020202020204" pitchFamily="34" charset="0"/>
                <a:cs typeface="Verdana"/>
              </a:rPr>
              <a:t>sure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you're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satisfying</a:t>
            </a:r>
            <a:r>
              <a:rPr sz="1100" spc="19" dirty="0">
                <a:latin typeface="Century Gothic" panose="020B0502020202020204" pitchFamily="34" charset="0"/>
                <a:cs typeface="Verdana"/>
              </a:rPr>
              <a:t> </a:t>
            </a:r>
            <a:r>
              <a:rPr sz="1100" spc="-8" dirty="0">
                <a:latin typeface="Century Gothic" panose="020B0502020202020204" pitchFamily="34" charset="0"/>
                <a:cs typeface="Verdana"/>
              </a:rPr>
              <a:t>any</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entry</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requirements with</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other</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A-level</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subjects</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you're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taking.</a:t>
            </a:r>
            <a:r>
              <a:rPr sz="1100" spc="30" dirty="0">
                <a:latin typeface="Century Gothic" panose="020B0502020202020204" pitchFamily="34" charset="0"/>
                <a:cs typeface="Verdana"/>
              </a:rPr>
              <a:t> </a:t>
            </a:r>
            <a:r>
              <a:rPr sz="1100" spc="-23" dirty="0">
                <a:latin typeface="Century Gothic" panose="020B0502020202020204" pitchFamily="34" charset="0"/>
                <a:cs typeface="Verdana"/>
              </a:rPr>
              <a:t>Taking</a:t>
            </a:r>
            <a:r>
              <a:rPr sz="1100" spc="15" dirty="0">
                <a:latin typeface="Century Gothic" panose="020B0502020202020204" pitchFamily="34" charset="0"/>
                <a:cs typeface="Verdana"/>
              </a:rPr>
              <a:t> </a:t>
            </a:r>
            <a:r>
              <a:rPr sz="1100" dirty="0">
                <a:latin typeface="Century Gothic" panose="020B0502020202020204" pitchFamily="34" charset="0"/>
                <a:cs typeface="Verdana"/>
              </a:rPr>
              <a:t>a</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subject</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such</a:t>
            </a:r>
            <a:r>
              <a:rPr sz="1100" spc="15" dirty="0">
                <a:latin typeface="Century Gothic" panose="020B0502020202020204" pitchFamily="34" charset="0"/>
                <a:cs typeface="Verdana"/>
              </a:rPr>
              <a:t> </a:t>
            </a:r>
            <a:r>
              <a:rPr sz="1100" dirty="0">
                <a:latin typeface="Century Gothic" panose="020B0502020202020204" pitchFamily="34" charset="0"/>
                <a:cs typeface="Verdana"/>
              </a:rPr>
              <a:t>as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history</a:t>
            </a:r>
            <a:r>
              <a:rPr sz="1100" spc="11" dirty="0">
                <a:latin typeface="Century Gothic" panose="020B0502020202020204" pitchFamily="34" charset="0"/>
                <a:cs typeface="Verdana"/>
              </a:rPr>
              <a:t> </a:t>
            </a:r>
            <a:r>
              <a:rPr sz="1100" dirty="0">
                <a:latin typeface="Century Gothic" panose="020B0502020202020204" pitchFamily="34" charset="0"/>
                <a:cs typeface="Verdana"/>
              </a:rPr>
              <a:t>of</a:t>
            </a:r>
            <a:r>
              <a:rPr sz="1100" spc="30" dirty="0">
                <a:latin typeface="Century Gothic" panose="020B0502020202020204" pitchFamily="34" charset="0"/>
                <a:cs typeface="Verdana"/>
              </a:rPr>
              <a:t> </a:t>
            </a:r>
            <a:r>
              <a:rPr sz="1100" dirty="0">
                <a:latin typeface="Century Gothic" panose="020B0502020202020204" pitchFamily="34" charset="0"/>
                <a:cs typeface="Verdana"/>
              </a:rPr>
              <a:t>art,</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classical </a:t>
            </a:r>
            <a:r>
              <a:rPr sz="1100" dirty="0">
                <a:latin typeface="Century Gothic" panose="020B0502020202020204" pitchFamily="34" charset="0"/>
                <a:cs typeface="Verdana"/>
              </a:rPr>
              <a:t> </a:t>
            </a:r>
            <a:r>
              <a:rPr sz="1100" spc="-4" dirty="0">
                <a:latin typeface="Century Gothic" panose="020B0502020202020204" pitchFamily="34" charset="0"/>
                <a:cs typeface="Verdana"/>
              </a:rPr>
              <a:t>civilisation,</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economics,</a:t>
            </a:r>
            <a:r>
              <a:rPr sz="1100" spc="4" dirty="0">
                <a:latin typeface="Century Gothic" panose="020B0502020202020204" pitchFamily="34" charset="0"/>
                <a:cs typeface="Verdana"/>
              </a:rPr>
              <a:t> </a:t>
            </a:r>
            <a:r>
              <a:rPr sz="1100" spc="-15" dirty="0">
                <a:latin typeface="Century Gothic" panose="020B0502020202020204" pitchFamily="34" charset="0"/>
                <a:cs typeface="Verdana"/>
              </a:rPr>
              <a:t>geology,</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government</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politics,</a:t>
            </a:r>
            <a:r>
              <a:rPr sz="1100" spc="15" dirty="0">
                <a:latin typeface="Century Gothic" panose="020B0502020202020204" pitchFamily="34" charset="0"/>
                <a:cs typeface="Verdana"/>
              </a:rPr>
              <a:t> </a:t>
            </a:r>
            <a:r>
              <a:rPr sz="1100" spc="-11" dirty="0">
                <a:latin typeface="Century Gothic" panose="020B0502020202020204" pitchFamily="34" charset="0"/>
                <a:cs typeface="Verdana"/>
              </a:rPr>
              <a:t>law,</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media</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studies,</a:t>
            </a:r>
            <a:r>
              <a:rPr sz="1100" spc="15" dirty="0">
                <a:latin typeface="Century Gothic" panose="020B0502020202020204" pitchFamily="34" charset="0"/>
                <a:cs typeface="Verdana"/>
              </a:rPr>
              <a:t> </a:t>
            </a:r>
            <a:r>
              <a:rPr sz="1100" spc="-11" dirty="0">
                <a:latin typeface="Century Gothic" panose="020B0502020202020204" pitchFamily="34" charset="0"/>
                <a:cs typeface="Verdana"/>
              </a:rPr>
              <a:t>philosophy,</a:t>
            </a:r>
            <a:r>
              <a:rPr sz="1100" spc="19" dirty="0">
                <a:latin typeface="Century Gothic" panose="020B0502020202020204" pitchFamily="34" charset="0"/>
                <a:cs typeface="Verdana"/>
              </a:rPr>
              <a:t> </a:t>
            </a:r>
            <a:r>
              <a:rPr sz="1100" spc="-11" dirty="0">
                <a:latin typeface="Century Gothic" panose="020B0502020202020204" pitchFamily="34" charset="0"/>
                <a:cs typeface="Verdana"/>
              </a:rPr>
              <a:t>psychology,</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religious</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studies</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90" dirty="0">
                <a:latin typeface="Century Gothic" panose="020B0502020202020204" pitchFamily="34" charset="0"/>
                <a:cs typeface="Verdana"/>
              </a:rPr>
              <a:t> </a:t>
            </a:r>
            <a:r>
              <a:rPr sz="1100" spc="-8" dirty="0">
                <a:latin typeface="Century Gothic" panose="020B0502020202020204" pitchFamily="34" charset="0"/>
                <a:cs typeface="Verdana"/>
              </a:rPr>
              <a:t>sociology</a:t>
            </a:r>
            <a:r>
              <a:rPr sz="1100" spc="-4" dirty="0">
                <a:latin typeface="Century Gothic" panose="020B0502020202020204" pitchFamily="34" charset="0"/>
                <a:cs typeface="Verdana"/>
              </a:rPr>
              <a:t> in</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conjunction </a:t>
            </a:r>
            <a:r>
              <a:rPr sz="1100" spc="-4" dirty="0">
                <a:latin typeface="Century Gothic" panose="020B0502020202020204" pitchFamily="34" charset="0"/>
                <a:cs typeface="Verdana"/>
              </a:rPr>
              <a:t> with</a:t>
            </a:r>
            <a:r>
              <a:rPr sz="1100" spc="11" dirty="0">
                <a:latin typeface="Century Gothic" panose="020B0502020202020204" pitchFamily="34" charset="0"/>
                <a:cs typeface="Verdana"/>
              </a:rPr>
              <a:t> </a:t>
            </a:r>
            <a:r>
              <a:rPr sz="1100" dirty="0">
                <a:latin typeface="Century Gothic" panose="020B0502020202020204" pitchFamily="34" charset="0"/>
                <a:cs typeface="Verdana"/>
              </a:rPr>
              <a:t>at </a:t>
            </a:r>
            <a:r>
              <a:rPr sz="1100" spc="-4" dirty="0">
                <a:latin typeface="Century Gothic" panose="020B0502020202020204" pitchFamily="34" charset="0"/>
                <a:cs typeface="Verdana"/>
              </a:rPr>
              <a:t>least</a:t>
            </a:r>
            <a:r>
              <a:rPr sz="1100" dirty="0">
                <a:latin typeface="Century Gothic" panose="020B0502020202020204" pitchFamily="34" charset="0"/>
                <a:cs typeface="Verdana"/>
              </a:rPr>
              <a:t> </a:t>
            </a:r>
            <a:r>
              <a:rPr sz="1100" spc="-4" dirty="0">
                <a:latin typeface="Century Gothic" panose="020B0502020202020204" pitchFamily="34" charset="0"/>
                <a:cs typeface="Verdana"/>
              </a:rPr>
              <a:t>one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(ideally</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two)</a:t>
            </a:r>
            <a:r>
              <a:rPr sz="1100" spc="11" dirty="0">
                <a:latin typeface="Century Gothic" panose="020B0502020202020204" pitchFamily="34" charset="0"/>
                <a:cs typeface="Verdana"/>
              </a:rPr>
              <a:t> </a:t>
            </a:r>
            <a:r>
              <a:rPr sz="1100" dirty="0">
                <a:latin typeface="Century Gothic" panose="020B0502020202020204" pitchFamily="34" charset="0"/>
                <a:cs typeface="Verdana"/>
              </a:rPr>
              <a:t>of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facilitating</a:t>
            </a:r>
            <a:r>
              <a:rPr sz="1100" spc="30" dirty="0">
                <a:latin typeface="Century Gothic" panose="020B0502020202020204" pitchFamily="34" charset="0"/>
                <a:cs typeface="Verdana"/>
              </a:rPr>
              <a:t> </a:t>
            </a:r>
            <a:r>
              <a:rPr sz="1100" spc="-4" dirty="0">
                <a:latin typeface="Century Gothic" panose="020B0502020202020204" pitchFamily="34" charset="0"/>
                <a:cs typeface="Verdana"/>
              </a:rPr>
              <a:t>subjects</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listed</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above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shouldn’t</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be</a:t>
            </a:r>
            <a:r>
              <a:rPr sz="1100" dirty="0">
                <a:latin typeface="Century Gothic" panose="020B0502020202020204" pitchFamily="34" charset="0"/>
                <a:cs typeface="Verdana"/>
              </a:rPr>
              <a:t> an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issue,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if</a:t>
            </a:r>
            <a:r>
              <a:rPr sz="1100" dirty="0">
                <a:latin typeface="Century Gothic" panose="020B0502020202020204" pitchFamily="34" charset="0"/>
                <a:cs typeface="Verdana"/>
              </a:rPr>
              <a:t> </a:t>
            </a:r>
            <a:r>
              <a:rPr sz="1100" spc="-4" dirty="0">
                <a:latin typeface="Century Gothic" panose="020B0502020202020204" pitchFamily="34" charset="0"/>
                <a:cs typeface="Verdana"/>
              </a:rPr>
              <a:t>you</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get</a:t>
            </a:r>
            <a:r>
              <a:rPr sz="1100"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grades</a:t>
            </a:r>
            <a:endParaRPr sz="1100" dirty="0">
              <a:latin typeface="Century Gothic" panose="020B0502020202020204" pitchFamily="34" charset="0"/>
              <a:cs typeface="Verdana"/>
            </a:endParaRPr>
          </a:p>
        </p:txBody>
      </p:sp>
    </p:spTree>
    <p:extLst>
      <p:ext uri="{BB962C8B-B14F-4D97-AF65-F5344CB8AC3E}">
        <p14:creationId xmlns:p14="http://schemas.microsoft.com/office/powerpoint/2010/main" val="28110445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3477</Words>
  <Application>Microsoft Office PowerPoint</Application>
  <PresentationFormat>On-screen Show (4:3)</PresentationFormat>
  <Paragraphs>223</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Arial MT</vt:lpstr>
      <vt:lpstr>Calibri</vt:lpstr>
      <vt:lpstr>Calibri Light</vt:lpstr>
      <vt:lpstr>Century Gothic</vt:lpstr>
      <vt:lpstr>Verdana</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Treanor</dc:creator>
  <cp:lastModifiedBy>John Treanor</cp:lastModifiedBy>
  <cp:revision>62</cp:revision>
  <cp:lastPrinted>2023-10-02T15:18:03Z</cp:lastPrinted>
  <dcterms:created xsi:type="dcterms:W3CDTF">2023-10-01T19:42:10Z</dcterms:created>
  <dcterms:modified xsi:type="dcterms:W3CDTF">2023-11-08T20:19:12Z</dcterms:modified>
</cp:coreProperties>
</file>