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B2588-98B3-29BC-E5A1-3D0A804E809E}" v="140" dt="2022-03-15T12:50:54.662"/>
    <p1510:client id="{22221FF5-37FA-57D1-3674-1C6D0DFB078E}" v="5" dt="2022-03-15T18:04:23.723"/>
    <p1510:client id="{9944D18B-B9C4-4B7B-BF71-3BE2203304C3}" v="206" dt="2022-03-09T17:26:31.471"/>
    <p1510:client id="{F6B575FE-4681-FF7E-33ED-9B35455544A2}" v="475" dt="2022-03-09T17:43:08.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Langley" userId="S::clangley@stmichaelscs.org::86f50c76-28af-4e50-9549-220e4443b134" providerId="AD" clId="Web-{22221FF5-37FA-57D1-3674-1C6D0DFB078E}"/>
    <pc:docChg chg="modSld">
      <pc:chgData name="C Langley" userId="S::clangley@stmichaelscs.org::86f50c76-28af-4e50-9549-220e4443b134" providerId="AD" clId="Web-{22221FF5-37FA-57D1-3674-1C6D0DFB078E}" dt="2022-03-15T18:04:23.723" v="4" actId="20577"/>
      <pc:docMkLst>
        <pc:docMk/>
      </pc:docMkLst>
      <pc:sldChg chg="modSp">
        <pc:chgData name="C Langley" userId="S::clangley@stmichaelscs.org::86f50c76-28af-4e50-9549-220e4443b134" providerId="AD" clId="Web-{22221FF5-37FA-57D1-3674-1C6D0DFB078E}" dt="2022-03-15T18:04:23.723" v="4" actId="20577"/>
        <pc:sldMkLst>
          <pc:docMk/>
          <pc:sldMk cId="2721754927" sldId="257"/>
        </pc:sldMkLst>
        <pc:spChg chg="mod">
          <ac:chgData name="C Langley" userId="S::clangley@stmichaelscs.org::86f50c76-28af-4e50-9549-220e4443b134" providerId="AD" clId="Web-{22221FF5-37FA-57D1-3674-1C6D0DFB078E}" dt="2022-03-15T18:04:23.723" v="4" actId="20577"/>
          <ac:spMkLst>
            <pc:docMk/>
            <pc:sldMk cId="2721754927" sldId="257"/>
            <ac:spMk id="3" creationId="{B8007C39-E811-4FE2-8F4C-5C0C767921CB}"/>
          </ac:spMkLst>
        </pc:spChg>
      </pc:sldChg>
    </pc:docChg>
  </pc:docChgLst>
  <pc:docChgLst>
    <pc:chgData name="C Langley" userId="S::clangley@stmichaelscs.org::86f50c76-28af-4e50-9549-220e4443b134" providerId="AD" clId="Web-{9944D18B-B9C4-4B7B-BF71-3BE2203304C3}"/>
    <pc:docChg chg="addSld delSld modSld">
      <pc:chgData name="C Langley" userId="S::clangley@stmichaelscs.org::86f50c76-28af-4e50-9549-220e4443b134" providerId="AD" clId="Web-{9944D18B-B9C4-4B7B-BF71-3BE2203304C3}" dt="2022-03-09T17:26:31.471" v="188" actId="20577"/>
      <pc:docMkLst>
        <pc:docMk/>
      </pc:docMkLst>
      <pc:sldChg chg="addSp modSp mod setBg">
        <pc:chgData name="C Langley" userId="S::clangley@stmichaelscs.org::86f50c76-28af-4e50-9549-220e4443b134" providerId="AD" clId="Web-{9944D18B-B9C4-4B7B-BF71-3BE2203304C3}" dt="2022-03-09T14:58:33.013" v="17"/>
        <pc:sldMkLst>
          <pc:docMk/>
          <pc:sldMk cId="109857222" sldId="256"/>
        </pc:sldMkLst>
        <pc:spChg chg="mod">
          <ac:chgData name="C Langley" userId="S::clangley@stmichaelscs.org::86f50c76-28af-4e50-9549-220e4443b134" providerId="AD" clId="Web-{9944D18B-B9C4-4B7B-BF71-3BE2203304C3}" dt="2022-03-09T14:58:33.013" v="17"/>
          <ac:spMkLst>
            <pc:docMk/>
            <pc:sldMk cId="109857222" sldId="256"/>
            <ac:spMk id="2" creationId="{00000000-0000-0000-0000-000000000000}"/>
          </ac:spMkLst>
        </pc:spChg>
        <pc:spChg chg="mod">
          <ac:chgData name="C Langley" userId="S::clangley@stmichaelscs.org::86f50c76-28af-4e50-9549-220e4443b134" providerId="AD" clId="Web-{9944D18B-B9C4-4B7B-BF71-3BE2203304C3}" dt="2022-03-09T14:58:33.013" v="17"/>
          <ac:spMkLst>
            <pc:docMk/>
            <pc:sldMk cId="109857222" sldId="256"/>
            <ac:spMk id="3" creationId="{00000000-0000-0000-0000-000000000000}"/>
          </ac:spMkLst>
        </pc:spChg>
        <pc:spChg chg="add">
          <ac:chgData name="C Langley" userId="S::clangley@stmichaelscs.org::86f50c76-28af-4e50-9549-220e4443b134" providerId="AD" clId="Web-{9944D18B-B9C4-4B7B-BF71-3BE2203304C3}" dt="2022-03-09T14:58:33.013" v="17"/>
          <ac:spMkLst>
            <pc:docMk/>
            <pc:sldMk cId="109857222" sldId="256"/>
            <ac:spMk id="9" creationId="{CDA1A2E9-63FE-408D-A803-8E306ECAB4B3}"/>
          </ac:spMkLst>
        </pc:spChg>
        <pc:spChg chg="add">
          <ac:chgData name="C Langley" userId="S::clangley@stmichaelscs.org::86f50c76-28af-4e50-9549-220e4443b134" providerId="AD" clId="Web-{9944D18B-B9C4-4B7B-BF71-3BE2203304C3}" dt="2022-03-09T14:58:33.013" v="17"/>
          <ac:spMkLst>
            <pc:docMk/>
            <pc:sldMk cId="109857222" sldId="256"/>
            <ac:spMk id="11" creationId="{FBE9F90C-C163-435B-9A68-D15C92D1CF2B}"/>
          </ac:spMkLst>
        </pc:spChg>
        <pc:spChg chg="add">
          <ac:chgData name="C Langley" userId="S::clangley@stmichaelscs.org::86f50c76-28af-4e50-9549-220e4443b134" providerId="AD" clId="Web-{9944D18B-B9C4-4B7B-BF71-3BE2203304C3}" dt="2022-03-09T14:58:33.013" v="17"/>
          <ac:spMkLst>
            <pc:docMk/>
            <pc:sldMk cId="109857222" sldId="256"/>
            <ac:spMk id="13" creationId="{2C910467-8185-45DD-B8A2-A88DF20DF6E0}"/>
          </ac:spMkLst>
        </pc:spChg>
        <pc:spChg chg="add">
          <ac:chgData name="C Langley" userId="S::clangley@stmichaelscs.org::86f50c76-28af-4e50-9549-220e4443b134" providerId="AD" clId="Web-{9944D18B-B9C4-4B7B-BF71-3BE2203304C3}" dt="2022-03-09T14:58:33.013" v="17"/>
          <ac:spMkLst>
            <pc:docMk/>
            <pc:sldMk cId="109857222" sldId="256"/>
            <ac:spMk id="15" creationId="{1A882A9F-F4E9-4E23-8F0B-20B5DF42EAA9}"/>
          </ac:spMkLst>
        </pc:spChg>
        <pc:picChg chg="add mod">
          <ac:chgData name="C Langley" userId="S::clangley@stmichaelscs.org::86f50c76-28af-4e50-9549-220e4443b134" providerId="AD" clId="Web-{9944D18B-B9C4-4B7B-BF71-3BE2203304C3}" dt="2022-03-09T14:58:33.013" v="17"/>
          <ac:picMkLst>
            <pc:docMk/>
            <pc:sldMk cId="109857222" sldId="256"/>
            <ac:picMk id="4" creationId="{0C103DB1-F3A0-4EE4-8422-3760243A5A67}"/>
          </ac:picMkLst>
        </pc:picChg>
      </pc:sldChg>
      <pc:sldChg chg="addSp delSp modSp new mod setBg">
        <pc:chgData name="C Langley" userId="S::clangley@stmichaelscs.org::86f50c76-28af-4e50-9549-220e4443b134" providerId="AD" clId="Web-{9944D18B-B9C4-4B7B-BF71-3BE2203304C3}" dt="2022-03-09T17:17:20.662" v="65"/>
        <pc:sldMkLst>
          <pc:docMk/>
          <pc:sldMk cId="2721754927" sldId="257"/>
        </pc:sldMkLst>
        <pc:spChg chg="mod">
          <ac:chgData name="C Langley" userId="S::clangley@stmichaelscs.org::86f50c76-28af-4e50-9549-220e4443b134" providerId="AD" clId="Web-{9944D18B-B9C4-4B7B-BF71-3BE2203304C3}" dt="2022-03-09T17:17:20.662" v="65"/>
          <ac:spMkLst>
            <pc:docMk/>
            <pc:sldMk cId="2721754927" sldId="257"/>
            <ac:spMk id="2" creationId="{CFF64D25-63FF-4364-837B-EE2C36FE9215}"/>
          </ac:spMkLst>
        </pc:spChg>
        <pc:spChg chg="mod">
          <ac:chgData name="C Langley" userId="S::clangley@stmichaelscs.org::86f50c76-28af-4e50-9549-220e4443b134" providerId="AD" clId="Web-{9944D18B-B9C4-4B7B-BF71-3BE2203304C3}" dt="2022-03-09T17:17:20.662" v="65"/>
          <ac:spMkLst>
            <pc:docMk/>
            <pc:sldMk cId="2721754927" sldId="257"/>
            <ac:spMk id="3" creationId="{B8007C39-E811-4FE2-8F4C-5C0C767921CB}"/>
          </ac:spMkLst>
        </pc:spChg>
        <pc:spChg chg="add del">
          <ac:chgData name="C Langley" userId="S::clangley@stmichaelscs.org::86f50c76-28af-4e50-9549-220e4443b134" providerId="AD" clId="Web-{9944D18B-B9C4-4B7B-BF71-3BE2203304C3}" dt="2022-03-09T17:17:20.662" v="64"/>
          <ac:spMkLst>
            <pc:docMk/>
            <pc:sldMk cId="2721754927" sldId="257"/>
            <ac:spMk id="8" creationId="{B775CD93-9DF2-48CB-9F57-1BCA9A46C7FA}"/>
          </ac:spMkLst>
        </pc:spChg>
        <pc:spChg chg="add del">
          <ac:chgData name="C Langley" userId="S::clangley@stmichaelscs.org::86f50c76-28af-4e50-9549-220e4443b134" providerId="AD" clId="Web-{9944D18B-B9C4-4B7B-BF71-3BE2203304C3}" dt="2022-03-09T17:17:20.662" v="64"/>
          <ac:spMkLst>
            <pc:docMk/>
            <pc:sldMk cId="2721754927" sldId="257"/>
            <ac:spMk id="10" creationId="{6166C6D1-23AC-49C4-BA07-238E4E9F8CEB}"/>
          </ac:spMkLst>
        </pc:spChg>
        <pc:spChg chg="add del">
          <ac:chgData name="C Langley" userId="S::clangley@stmichaelscs.org::86f50c76-28af-4e50-9549-220e4443b134" providerId="AD" clId="Web-{9944D18B-B9C4-4B7B-BF71-3BE2203304C3}" dt="2022-03-09T17:17:20.662" v="64"/>
          <ac:spMkLst>
            <pc:docMk/>
            <pc:sldMk cId="2721754927" sldId="257"/>
            <ac:spMk id="12" creationId="{1C091803-41C2-48E0-9228-5148460C7479}"/>
          </ac:spMkLst>
        </pc:spChg>
        <pc:spChg chg="add">
          <ac:chgData name="C Langley" userId="S::clangley@stmichaelscs.org::86f50c76-28af-4e50-9549-220e4443b134" providerId="AD" clId="Web-{9944D18B-B9C4-4B7B-BF71-3BE2203304C3}" dt="2022-03-09T17:17:20.662" v="65"/>
          <ac:spMkLst>
            <pc:docMk/>
            <pc:sldMk cId="2721754927" sldId="257"/>
            <ac:spMk id="14" creationId="{1C091803-41C2-48E0-9228-5148460C7479}"/>
          </ac:spMkLst>
        </pc:spChg>
        <pc:spChg chg="add">
          <ac:chgData name="C Langley" userId="S::clangley@stmichaelscs.org::86f50c76-28af-4e50-9549-220e4443b134" providerId="AD" clId="Web-{9944D18B-B9C4-4B7B-BF71-3BE2203304C3}" dt="2022-03-09T17:17:20.662" v="65"/>
          <ac:spMkLst>
            <pc:docMk/>
            <pc:sldMk cId="2721754927" sldId="257"/>
            <ac:spMk id="15" creationId="{B775CD93-9DF2-48CB-9F57-1BCA9A46C7FA}"/>
          </ac:spMkLst>
        </pc:spChg>
        <pc:spChg chg="add">
          <ac:chgData name="C Langley" userId="S::clangley@stmichaelscs.org::86f50c76-28af-4e50-9549-220e4443b134" providerId="AD" clId="Web-{9944D18B-B9C4-4B7B-BF71-3BE2203304C3}" dt="2022-03-09T17:17:20.662" v="65"/>
          <ac:spMkLst>
            <pc:docMk/>
            <pc:sldMk cId="2721754927" sldId="257"/>
            <ac:spMk id="16" creationId="{6166C6D1-23AC-49C4-BA07-238E4E9F8CEB}"/>
          </ac:spMkLst>
        </pc:spChg>
        <pc:spChg chg="add">
          <ac:chgData name="C Langley" userId="S::clangley@stmichaelscs.org::86f50c76-28af-4e50-9549-220e4443b134" providerId="AD" clId="Web-{9944D18B-B9C4-4B7B-BF71-3BE2203304C3}" dt="2022-03-09T17:17:20.662" v="65"/>
          <ac:spMkLst>
            <pc:docMk/>
            <pc:sldMk cId="2721754927" sldId="257"/>
            <ac:spMk id="17" creationId="{E186B68C-84BC-4A6E-99D1-EE87483C1349}"/>
          </ac:spMkLst>
        </pc:spChg>
      </pc:sldChg>
      <pc:sldChg chg="addSp modSp new mod setBg">
        <pc:chgData name="C Langley" userId="S::clangley@stmichaelscs.org::86f50c76-28af-4e50-9549-220e4443b134" providerId="AD" clId="Web-{9944D18B-B9C4-4B7B-BF71-3BE2203304C3}" dt="2022-03-09T17:22:11.706" v="130" actId="20577"/>
        <pc:sldMkLst>
          <pc:docMk/>
          <pc:sldMk cId="2354175927" sldId="258"/>
        </pc:sldMkLst>
        <pc:spChg chg="mod">
          <ac:chgData name="C Langley" userId="S::clangley@stmichaelscs.org::86f50c76-28af-4e50-9549-220e4443b134" providerId="AD" clId="Web-{9944D18B-B9C4-4B7B-BF71-3BE2203304C3}" dt="2022-03-09T17:19:05.959" v="97"/>
          <ac:spMkLst>
            <pc:docMk/>
            <pc:sldMk cId="2354175927" sldId="258"/>
            <ac:spMk id="2" creationId="{DE0AB85C-2733-435E-A619-1E7B129C9112}"/>
          </ac:spMkLst>
        </pc:spChg>
        <pc:spChg chg="mod">
          <ac:chgData name="C Langley" userId="S::clangley@stmichaelscs.org::86f50c76-28af-4e50-9549-220e4443b134" providerId="AD" clId="Web-{9944D18B-B9C4-4B7B-BF71-3BE2203304C3}" dt="2022-03-09T17:22:11.706" v="130" actId="20577"/>
          <ac:spMkLst>
            <pc:docMk/>
            <pc:sldMk cId="2354175927" sldId="258"/>
            <ac:spMk id="3" creationId="{E683E7A6-94AD-4438-AD5D-E967794CBD42}"/>
          </ac:spMkLst>
        </pc:spChg>
        <pc:spChg chg="add">
          <ac:chgData name="C Langley" userId="S::clangley@stmichaelscs.org::86f50c76-28af-4e50-9549-220e4443b134" providerId="AD" clId="Web-{9944D18B-B9C4-4B7B-BF71-3BE2203304C3}" dt="2022-03-09T17:19:05.959" v="97"/>
          <ac:spMkLst>
            <pc:docMk/>
            <pc:sldMk cId="2354175927" sldId="258"/>
            <ac:spMk id="11" creationId="{6166C6D1-23AC-49C4-BA07-238E4E9F8CEB}"/>
          </ac:spMkLst>
        </pc:spChg>
        <pc:spChg chg="add">
          <ac:chgData name="C Langley" userId="S::clangley@stmichaelscs.org::86f50c76-28af-4e50-9549-220e4443b134" providerId="AD" clId="Web-{9944D18B-B9C4-4B7B-BF71-3BE2203304C3}" dt="2022-03-09T17:19:05.959" v="97"/>
          <ac:spMkLst>
            <pc:docMk/>
            <pc:sldMk cId="2354175927" sldId="258"/>
            <ac:spMk id="13" creationId="{1C091803-41C2-48E0-9228-5148460C7479}"/>
          </ac:spMkLst>
        </pc:spChg>
        <pc:spChg chg="add">
          <ac:chgData name="C Langley" userId="S::clangley@stmichaelscs.org::86f50c76-28af-4e50-9549-220e4443b134" providerId="AD" clId="Web-{9944D18B-B9C4-4B7B-BF71-3BE2203304C3}" dt="2022-03-09T17:19:05.959" v="97"/>
          <ac:spMkLst>
            <pc:docMk/>
            <pc:sldMk cId="2354175927" sldId="258"/>
            <ac:spMk id="15" creationId="{CD97A9F3-23E4-4B8E-BD38-8C08AA69FF91}"/>
          </ac:spMkLst>
        </pc:spChg>
        <pc:spChg chg="add">
          <ac:chgData name="C Langley" userId="S::clangley@stmichaelscs.org::86f50c76-28af-4e50-9549-220e4443b134" providerId="AD" clId="Web-{9944D18B-B9C4-4B7B-BF71-3BE2203304C3}" dt="2022-03-09T17:19:05.959" v="97"/>
          <ac:spMkLst>
            <pc:docMk/>
            <pc:sldMk cId="2354175927" sldId="258"/>
            <ac:spMk id="17" creationId="{D39A73BA-713C-4649-8A2F-834D01751E9D}"/>
          </ac:spMkLst>
        </pc:spChg>
        <pc:spChg chg="add">
          <ac:chgData name="C Langley" userId="S::clangley@stmichaelscs.org::86f50c76-28af-4e50-9549-220e4443b134" providerId="AD" clId="Web-{9944D18B-B9C4-4B7B-BF71-3BE2203304C3}" dt="2022-03-09T17:19:05.959" v="97"/>
          <ac:spMkLst>
            <pc:docMk/>
            <pc:sldMk cId="2354175927" sldId="258"/>
            <ac:spMk id="19" creationId="{DD63F128-A717-47EC-A567-0ACD2DBC604E}"/>
          </ac:spMkLst>
        </pc:spChg>
        <pc:spChg chg="add">
          <ac:chgData name="C Langley" userId="S::clangley@stmichaelscs.org::86f50c76-28af-4e50-9549-220e4443b134" providerId="AD" clId="Web-{9944D18B-B9C4-4B7B-BF71-3BE2203304C3}" dt="2022-03-09T17:19:05.959" v="97"/>
          <ac:spMkLst>
            <pc:docMk/>
            <pc:sldMk cId="2354175927" sldId="258"/>
            <ac:spMk id="21" creationId="{05CC4153-3F0D-4F4C-8F12-E8FC3FA40AEE}"/>
          </ac:spMkLst>
        </pc:spChg>
        <pc:picChg chg="add mod">
          <ac:chgData name="C Langley" userId="S::clangley@stmichaelscs.org::86f50c76-28af-4e50-9549-220e4443b134" providerId="AD" clId="Web-{9944D18B-B9C4-4B7B-BF71-3BE2203304C3}" dt="2022-03-09T17:19:05.959" v="97"/>
          <ac:picMkLst>
            <pc:docMk/>
            <pc:sldMk cId="2354175927" sldId="258"/>
            <ac:picMk id="4" creationId="{51A7908D-F798-4EBB-989B-DC0549BB8515}"/>
          </ac:picMkLst>
        </pc:picChg>
        <pc:picChg chg="add mod ord">
          <ac:chgData name="C Langley" userId="S::clangley@stmichaelscs.org::86f50c76-28af-4e50-9549-220e4443b134" providerId="AD" clId="Web-{9944D18B-B9C4-4B7B-BF71-3BE2203304C3}" dt="2022-03-09T17:19:05.959" v="97"/>
          <ac:picMkLst>
            <pc:docMk/>
            <pc:sldMk cId="2354175927" sldId="258"/>
            <ac:picMk id="5" creationId="{5BFBC33C-7622-4EC9-824E-E92FED9118F7}"/>
          </ac:picMkLst>
        </pc:picChg>
        <pc:picChg chg="add mod">
          <ac:chgData name="C Langley" userId="S::clangley@stmichaelscs.org::86f50c76-28af-4e50-9549-220e4443b134" providerId="AD" clId="Web-{9944D18B-B9C4-4B7B-BF71-3BE2203304C3}" dt="2022-03-09T17:19:05.959" v="97"/>
          <ac:picMkLst>
            <pc:docMk/>
            <pc:sldMk cId="2354175927" sldId="258"/>
            <ac:picMk id="6" creationId="{C744A4DE-2D5C-4067-93A8-297D633F0C74}"/>
          </ac:picMkLst>
        </pc:picChg>
      </pc:sldChg>
      <pc:sldChg chg="addSp delSp modSp new mod setBg">
        <pc:chgData name="C Langley" userId="S::clangley@stmichaelscs.org::86f50c76-28af-4e50-9549-220e4443b134" providerId="AD" clId="Web-{9944D18B-B9C4-4B7B-BF71-3BE2203304C3}" dt="2022-03-09T17:21:31.266" v="108"/>
        <pc:sldMkLst>
          <pc:docMk/>
          <pc:sldMk cId="4098026781" sldId="259"/>
        </pc:sldMkLst>
        <pc:spChg chg="mod">
          <ac:chgData name="C Langley" userId="S::clangley@stmichaelscs.org::86f50c76-28af-4e50-9549-220e4443b134" providerId="AD" clId="Web-{9944D18B-B9C4-4B7B-BF71-3BE2203304C3}" dt="2022-03-09T17:21:31.266" v="108"/>
          <ac:spMkLst>
            <pc:docMk/>
            <pc:sldMk cId="4098026781" sldId="259"/>
            <ac:spMk id="2" creationId="{6079E700-30DE-4898-BF11-DB7A8C6AA941}"/>
          </ac:spMkLst>
        </pc:spChg>
        <pc:spChg chg="del">
          <ac:chgData name="C Langley" userId="S::clangley@stmichaelscs.org::86f50c76-28af-4e50-9549-220e4443b134" providerId="AD" clId="Web-{9944D18B-B9C4-4B7B-BF71-3BE2203304C3}" dt="2022-03-09T17:21:23.562" v="105"/>
          <ac:spMkLst>
            <pc:docMk/>
            <pc:sldMk cId="4098026781" sldId="259"/>
            <ac:spMk id="3" creationId="{933BA49F-90AB-4BEE-A77E-4E10C834058D}"/>
          </ac:spMkLst>
        </pc:spChg>
        <pc:spChg chg="add del">
          <ac:chgData name="C Langley" userId="S::clangley@stmichaelscs.org::86f50c76-28af-4e50-9549-220e4443b134" providerId="AD" clId="Web-{9944D18B-B9C4-4B7B-BF71-3BE2203304C3}" dt="2022-03-09T17:21:31.219" v="107"/>
          <ac:spMkLst>
            <pc:docMk/>
            <pc:sldMk cId="4098026781" sldId="259"/>
            <ac:spMk id="10" creationId="{6166C6D1-23AC-49C4-BA07-238E4E9F8CEB}"/>
          </ac:spMkLst>
        </pc:spChg>
        <pc:spChg chg="add del">
          <ac:chgData name="C Langley" userId="S::clangley@stmichaelscs.org::86f50c76-28af-4e50-9549-220e4443b134" providerId="AD" clId="Web-{9944D18B-B9C4-4B7B-BF71-3BE2203304C3}" dt="2022-03-09T17:21:31.219" v="107"/>
          <ac:spMkLst>
            <pc:docMk/>
            <pc:sldMk cId="4098026781" sldId="259"/>
            <ac:spMk id="12" creationId="{B775CD93-9DF2-48CB-9F57-1BCA9A46C7FA}"/>
          </ac:spMkLst>
        </pc:spChg>
        <pc:spChg chg="add del">
          <ac:chgData name="C Langley" userId="S::clangley@stmichaelscs.org::86f50c76-28af-4e50-9549-220e4443b134" providerId="AD" clId="Web-{9944D18B-B9C4-4B7B-BF71-3BE2203304C3}" dt="2022-03-09T17:21:31.219" v="107"/>
          <ac:spMkLst>
            <pc:docMk/>
            <pc:sldMk cId="4098026781" sldId="259"/>
            <ac:spMk id="14" creationId="{E186B68C-84BC-4A6E-99D1-EE87483C1349}"/>
          </ac:spMkLst>
        </pc:spChg>
        <pc:spChg chg="add del">
          <ac:chgData name="C Langley" userId="S::clangley@stmichaelscs.org::86f50c76-28af-4e50-9549-220e4443b134" providerId="AD" clId="Web-{9944D18B-B9C4-4B7B-BF71-3BE2203304C3}" dt="2022-03-09T17:21:31.219" v="107"/>
          <ac:spMkLst>
            <pc:docMk/>
            <pc:sldMk cId="4098026781" sldId="259"/>
            <ac:spMk id="16" creationId="{1C091803-41C2-48E0-9228-5148460C7479}"/>
          </ac:spMkLst>
        </pc:spChg>
        <pc:spChg chg="add">
          <ac:chgData name="C Langley" userId="S::clangley@stmichaelscs.org::86f50c76-28af-4e50-9549-220e4443b134" providerId="AD" clId="Web-{9944D18B-B9C4-4B7B-BF71-3BE2203304C3}" dt="2022-03-09T17:21:31.266" v="108"/>
          <ac:spMkLst>
            <pc:docMk/>
            <pc:sldMk cId="4098026781" sldId="259"/>
            <ac:spMk id="18" creationId="{B775CD93-9DF2-48CB-9F57-1BCA9A46C7FA}"/>
          </ac:spMkLst>
        </pc:spChg>
        <pc:spChg chg="add">
          <ac:chgData name="C Langley" userId="S::clangley@stmichaelscs.org::86f50c76-28af-4e50-9549-220e4443b134" providerId="AD" clId="Web-{9944D18B-B9C4-4B7B-BF71-3BE2203304C3}" dt="2022-03-09T17:21:31.266" v="108"/>
          <ac:spMkLst>
            <pc:docMk/>
            <pc:sldMk cId="4098026781" sldId="259"/>
            <ac:spMk id="19" creationId="{6166C6D1-23AC-49C4-BA07-238E4E9F8CEB}"/>
          </ac:spMkLst>
        </pc:spChg>
        <pc:spChg chg="add">
          <ac:chgData name="C Langley" userId="S::clangley@stmichaelscs.org::86f50c76-28af-4e50-9549-220e4443b134" providerId="AD" clId="Web-{9944D18B-B9C4-4B7B-BF71-3BE2203304C3}" dt="2022-03-09T17:21:31.266" v="108"/>
          <ac:spMkLst>
            <pc:docMk/>
            <pc:sldMk cId="4098026781" sldId="259"/>
            <ac:spMk id="20" creationId="{1C091803-41C2-48E0-9228-5148460C7479}"/>
          </ac:spMkLst>
        </pc:spChg>
        <pc:graphicFrameChg chg="add mod ord modGraphic">
          <ac:chgData name="C Langley" userId="S::clangley@stmichaelscs.org::86f50c76-28af-4e50-9549-220e4443b134" providerId="AD" clId="Web-{9944D18B-B9C4-4B7B-BF71-3BE2203304C3}" dt="2022-03-09T17:21:31.266" v="108"/>
          <ac:graphicFrameMkLst>
            <pc:docMk/>
            <pc:sldMk cId="4098026781" sldId="259"/>
            <ac:graphicFrameMk id="5" creationId="{429D25B9-9E4E-4DCB-B3AC-EE3ED5E3C802}"/>
          </ac:graphicFrameMkLst>
        </pc:graphicFrameChg>
      </pc:sldChg>
      <pc:sldChg chg="addSp delSp modSp new del mod modClrScheme chgLayout">
        <pc:chgData name="C Langley" userId="S::clangley@stmichaelscs.org::86f50c76-28af-4e50-9549-220e4443b134" providerId="AD" clId="Web-{9944D18B-B9C4-4B7B-BF71-3BE2203304C3}" dt="2022-03-09T17:25:04.638" v="165"/>
        <pc:sldMkLst>
          <pc:docMk/>
          <pc:sldMk cId="1722311865" sldId="260"/>
        </pc:sldMkLst>
        <pc:spChg chg="mod ord">
          <ac:chgData name="C Langley" userId="S::clangley@stmichaelscs.org::86f50c76-28af-4e50-9549-220e4443b134" providerId="AD" clId="Web-{9944D18B-B9C4-4B7B-BF71-3BE2203304C3}" dt="2022-03-09T17:24:07.275" v="142"/>
          <ac:spMkLst>
            <pc:docMk/>
            <pc:sldMk cId="1722311865" sldId="260"/>
            <ac:spMk id="2" creationId="{453B1560-E239-42A7-9EAC-9857E052192B}"/>
          </ac:spMkLst>
        </pc:spChg>
        <pc:spChg chg="del">
          <ac:chgData name="C Langley" userId="S::clangley@stmichaelscs.org::86f50c76-28af-4e50-9549-220e4443b134" providerId="AD" clId="Web-{9944D18B-B9C4-4B7B-BF71-3BE2203304C3}" dt="2022-03-09T17:23:53.384" v="138"/>
          <ac:spMkLst>
            <pc:docMk/>
            <pc:sldMk cId="1722311865" sldId="260"/>
            <ac:spMk id="3" creationId="{59D7082B-6242-4A09-98A0-2BAE170D4D59}"/>
          </ac:spMkLst>
        </pc:spChg>
        <pc:spChg chg="add del mod">
          <ac:chgData name="C Langley" userId="S::clangley@stmichaelscs.org::86f50c76-28af-4e50-9549-220e4443b134" providerId="AD" clId="Web-{9944D18B-B9C4-4B7B-BF71-3BE2203304C3}" dt="2022-03-09T17:24:07.275" v="142"/>
          <ac:spMkLst>
            <pc:docMk/>
            <pc:sldMk cId="1722311865" sldId="260"/>
            <ac:spMk id="6" creationId="{C138B32E-833C-423B-A751-839F75E6E29D}"/>
          </ac:spMkLst>
        </pc:spChg>
        <pc:picChg chg="add del mod ord">
          <ac:chgData name="C Langley" userId="S::clangley@stmichaelscs.org::86f50c76-28af-4e50-9549-220e4443b134" providerId="AD" clId="Web-{9944D18B-B9C4-4B7B-BF71-3BE2203304C3}" dt="2022-03-09T17:23:58.853" v="140"/>
          <ac:picMkLst>
            <pc:docMk/>
            <pc:sldMk cId="1722311865" sldId="260"/>
            <ac:picMk id="4" creationId="{24CA596E-C1AF-4B26-BB82-113619066CBD}"/>
          </ac:picMkLst>
        </pc:picChg>
        <pc:picChg chg="add del mod">
          <ac:chgData name="C Langley" userId="S::clangley@stmichaelscs.org::86f50c76-28af-4e50-9549-220e4443b134" providerId="AD" clId="Web-{9944D18B-B9C4-4B7B-BF71-3BE2203304C3}" dt="2022-03-09T17:24:34.620" v="147"/>
          <ac:picMkLst>
            <pc:docMk/>
            <pc:sldMk cId="1722311865" sldId="260"/>
            <ac:picMk id="7" creationId="{E68912A1-A959-4A60-8E79-A5D031486AD3}"/>
          </ac:picMkLst>
        </pc:picChg>
      </pc:sldChg>
      <pc:sldChg chg="addSp delSp modSp add replId">
        <pc:chgData name="C Langley" userId="S::clangley@stmichaelscs.org::86f50c76-28af-4e50-9549-220e4443b134" providerId="AD" clId="Web-{9944D18B-B9C4-4B7B-BF71-3BE2203304C3}" dt="2022-03-09T17:25:07.638" v="166"/>
        <pc:sldMkLst>
          <pc:docMk/>
          <pc:sldMk cId="447195216" sldId="261"/>
        </pc:sldMkLst>
        <pc:spChg chg="mod">
          <ac:chgData name="C Langley" userId="S::clangley@stmichaelscs.org::86f50c76-28af-4e50-9549-220e4443b134" providerId="AD" clId="Web-{9944D18B-B9C4-4B7B-BF71-3BE2203304C3}" dt="2022-03-09T17:25:07.638" v="166"/>
          <ac:spMkLst>
            <pc:docMk/>
            <pc:sldMk cId="447195216" sldId="261"/>
            <ac:spMk id="2" creationId="{6079E700-30DE-4898-BF11-DB7A8C6AA941}"/>
          </ac:spMkLst>
        </pc:spChg>
        <pc:spChg chg="add del mod">
          <ac:chgData name="C Langley" userId="S::clangley@stmichaelscs.org::86f50c76-28af-4e50-9549-220e4443b134" providerId="AD" clId="Web-{9944D18B-B9C4-4B7B-BF71-3BE2203304C3}" dt="2022-03-09T17:24:42.293" v="152"/>
          <ac:spMkLst>
            <pc:docMk/>
            <pc:sldMk cId="447195216" sldId="261"/>
            <ac:spMk id="4" creationId="{B17CA95A-B8A0-4646-8554-79B37535B272}"/>
          </ac:spMkLst>
        </pc:spChg>
        <pc:spChg chg="add del mod">
          <ac:chgData name="C Langley" userId="S::clangley@stmichaelscs.org::86f50c76-28af-4e50-9549-220e4443b134" providerId="AD" clId="Web-{9944D18B-B9C4-4B7B-BF71-3BE2203304C3}" dt="2022-03-09T17:24:48.465" v="154"/>
          <ac:spMkLst>
            <pc:docMk/>
            <pc:sldMk cId="447195216" sldId="261"/>
            <ac:spMk id="15" creationId="{2B40285A-F1BB-4CE6-BDF3-0D9B5BAAF13F}"/>
          </ac:spMkLst>
        </pc:spChg>
        <pc:spChg chg="del">
          <ac:chgData name="C Langley" userId="S::clangley@stmichaelscs.org::86f50c76-28af-4e50-9549-220e4443b134" providerId="AD" clId="Web-{9944D18B-B9C4-4B7B-BF71-3BE2203304C3}" dt="2022-03-09T17:25:07.638" v="166"/>
          <ac:spMkLst>
            <pc:docMk/>
            <pc:sldMk cId="447195216" sldId="261"/>
            <ac:spMk id="18" creationId="{B775CD93-9DF2-48CB-9F57-1BCA9A46C7FA}"/>
          </ac:spMkLst>
        </pc:spChg>
        <pc:spChg chg="del">
          <ac:chgData name="C Langley" userId="S::clangley@stmichaelscs.org::86f50c76-28af-4e50-9549-220e4443b134" providerId="AD" clId="Web-{9944D18B-B9C4-4B7B-BF71-3BE2203304C3}" dt="2022-03-09T17:25:07.638" v="166"/>
          <ac:spMkLst>
            <pc:docMk/>
            <pc:sldMk cId="447195216" sldId="261"/>
            <ac:spMk id="19" creationId="{6166C6D1-23AC-49C4-BA07-238E4E9F8CEB}"/>
          </ac:spMkLst>
        </pc:spChg>
        <pc:spChg chg="del">
          <ac:chgData name="C Langley" userId="S::clangley@stmichaelscs.org::86f50c76-28af-4e50-9549-220e4443b134" providerId="AD" clId="Web-{9944D18B-B9C4-4B7B-BF71-3BE2203304C3}" dt="2022-03-09T17:25:07.638" v="166"/>
          <ac:spMkLst>
            <pc:docMk/>
            <pc:sldMk cId="447195216" sldId="261"/>
            <ac:spMk id="20" creationId="{1C091803-41C2-48E0-9228-5148460C7479}"/>
          </ac:spMkLst>
        </pc:spChg>
        <pc:spChg chg="add">
          <ac:chgData name="C Langley" userId="S::clangley@stmichaelscs.org::86f50c76-28af-4e50-9549-220e4443b134" providerId="AD" clId="Web-{9944D18B-B9C4-4B7B-BF71-3BE2203304C3}" dt="2022-03-09T17:25:07.638" v="166"/>
          <ac:spMkLst>
            <pc:docMk/>
            <pc:sldMk cId="447195216" sldId="261"/>
            <ac:spMk id="25" creationId="{CDA1A2E9-63FE-408D-A803-8E306ECAB4B3}"/>
          </ac:spMkLst>
        </pc:spChg>
        <pc:spChg chg="add">
          <ac:chgData name="C Langley" userId="S::clangley@stmichaelscs.org::86f50c76-28af-4e50-9549-220e4443b134" providerId="AD" clId="Web-{9944D18B-B9C4-4B7B-BF71-3BE2203304C3}" dt="2022-03-09T17:25:07.638" v="166"/>
          <ac:spMkLst>
            <pc:docMk/>
            <pc:sldMk cId="447195216" sldId="261"/>
            <ac:spMk id="27" creationId="{FBE9F90C-C163-435B-9A68-D15C92D1CF2B}"/>
          </ac:spMkLst>
        </pc:spChg>
        <pc:spChg chg="add">
          <ac:chgData name="C Langley" userId="S::clangley@stmichaelscs.org::86f50c76-28af-4e50-9549-220e4443b134" providerId="AD" clId="Web-{9944D18B-B9C4-4B7B-BF71-3BE2203304C3}" dt="2022-03-09T17:25:07.638" v="166"/>
          <ac:spMkLst>
            <pc:docMk/>
            <pc:sldMk cId="447195216" sldId="261"/>
            <ac:spMk id="29" creationId="{2C910467-8185-45DD-B8A2-A88DF20DF6E0}"/>
          </ac:spMkLst>
        </pc:spChg>
        <pc:spChg chg="add">
          <ac:chgData name="C Langley" userId="S::clangley@stmichaelscs.org::86f50c76-28af-4e50-9549-220e4443b134" providerId="AD" clId="Web-{9944D18B-B9C4-4B7B-BF71-3BE2203304C3}" dt="2022-03-09T17:25:07.638" v="166"/>
          <ac:spMkLst>
            <pc:docMk/>
            <pc:sldMk cId="447195216" sldId="261"/>
            <ac:spMk id="31" creationId="{1A882A9F-F4E9-4E23-8F0B-20B5DF42EAA9}"/>
          </ac:spMkLst>
        </pc:spChg>
        <pc:graphicFrameChg chg="del mod modGraphic">
          <ac:chgData name="C Langley" userId="S::clangley@stmichaelscs.org::86f50c76-28af-4e50-9549-220e4443b134" providerId="AD" clId="Web-{9944D18B-B9C4-4B7B-BF71-3BE2203304C3}" dt="2022-03-09T17:24:41.668" v="151"/>
          <ac:graphicFrameMkLst>
            <pc:docMk/>
            <pc:sldMk cId="447195216" sldId="261"/>
            <ac:graphicFrameMk id="5" creationId="{429D25B9-9E4E-4DCB-B3AC-EE3ED5E3C802}"/>
          </ac:graphicFrameMkLst>
        </pc:graphicFrameChg>
        <pc:graphicFrameChg chg="add del mod ord modGraphic">
          <ac:chgData name="C Langley" userId="S::clangley@stmichaelscs.org::86f50c76-28af-4e50-9549-220e4443b134" providerId="AD" clId="Web-{9944D18B-B9C4-4B7B-BF71-3BE2203304C3}" dt="2022-03-09T17:24:45.637" v="153"/>
          <ac:graphicFrameMkLst>
            <pc:docMk/>
            <pc:sldMk cId="447195216" sldId="261"/>
            <ac:graphicFrameMk id="6" creationId="{F6209ABD-5995-4D0E-B45F-2D5DD76DB3EC}"/>
          </ac:graphicFrameMkLst>
        </pc:graphicFrameChg>
        <pc:picChg chg="add mod">
          <ac:chgData name="C Langley" userId="S::clangley@stmichaelscs.org::86f50c76-28af-4e50-9549-220e4443b134" providerId="AD" clId="Web-{9944D18B-B9C4-4B7B-BF71-3BE2203304C3}" dt="2022-03-09T17:25:07.638" v="166"/>
          <ac:picMkLst>
            <pc:docMk/>
            <pc:sldMk cId="447195216" sldId="261"/>
            <ac:picMk id="7" creationId="{1E4B23E0-8234-40F1-90F0-8485310DE347}"/>
          </ac:picMkLst>
        </pc:picChg>
      </pc:sldChg>
      <pc:sldChg chg="add del replId">
        <pc:chgData name="C Langley" userId="S::clangley@stmichaelscs.org::86f50c76-28af-4e50-9549-220e4443b134" providerId="AD" clId="Web-{9944D18B-B9C4-4B7B-BF71-3BE2203304C3}" dt="2022-03-09T17:24:15.041" v="144"/>
        <pc:sldMkLst>
          <pc:docMk/>
          <pc:sldMk cId="1216354307" sldId="261"/>
        </pc:sldMkLst>
      </pc:sldChg>
      <pc:sldChg chg="modSp new">
        <pc:chgData name="C Langley" userId="S::clangley@stmichaelscs.org::86f50c76-28af-4e50-9549-220e4443b134" providerId="AD" clId="Web-{9944D18B-B9C4-4B7B-BF71-3BE2203304C3}" dt="2022-03-09T17:26:31.471" v="188" actId="20577"/>
        <pc:sldMkLst>
          <pc:docMk/>
          <pc:sldMk cId="196420017" sldId="262"/>
        </pc:sldMkLst>
        <pc:spChg chg="mod">
          <ac:chgData name="C Langley" userId="S::clangley@stmichaelscs.org::86f50c76-28af-4e50-9549-220e4443b134" providerId="AD" clId="Web-{9944D18B-B9C4-4B7B-BF71-3BE2203304C3}" dt="2022-03-09T17:26:03.610" v="179" actId="20577"/>
          <ac:spMkLst>
            <pc:docMk/>
            <pc:sldMk cId="196420017" sldId="262"/>
            <ac:spMk id="2" creationId="{1F618FA5-D8CC-46FB-85A4-689DD0E86786}"/>
          </ac:spMkLst>
        </pc:spChg>
        <pc:spChg chg="mod">
          <ac:chgData name="C Langley" userId="S::clangley@stmichaelscs.org::86f50c76-28af-4e50-9549-220e4443b134" providerId="AD" clId="Web-{9944D18B-B9C4-4B7B-BF71-3BE2203304C3}" dt="2022-03-09T17:26:31.471" v="188" actId="20577"/>
          <ac:spMkLst>
            <pc:docMk/>
            <pc:sldMk cId="196420017" sldId="262"/>
            <ac:spMk id="3" creationId="{29B5B4EB-FEB6-47C8-B92C-0386E6F9DC02}"/>
          </ac:spMkLst>
        </pc:spChg>
      </pc:sldChg>
    </pc:docChg>
  </pc:docChgLst>
  <pc:docChgLst>
    <pc:chgData name="C Langley" userId="S::clangley@stmichaelscs.org::86f50c76-28af-4e50-9549-220e4443b134" providerId="AD" clId="Web-{F6B575FE-4681-FF7E-33ED-9B35455544A2}"/>
    <pc:docChg chg="addSld delSld modSld">
      <pc:chgData name="C Langley" userId="S::clangley@stmichaelscs.org::86f50c76-28af-4e50-9549-220e4443b134" providerId="AD" clId="Web-{F6B575FE-4681-FF7E-33ED-9B35455544A2}" dt="2022-03-09T17:43:08.574" v="485" actId="20577"/>
      <pc:docMkLst>
        <pc:docMk/>
      </pc:docMkLst>
      <pc:sldChg chg="modSp">
        <pc:chgData name="C Langley" userId="S::clangley@stmichaelscs.org::86f50c76-28af-4e50-9549-220e4443b134" providerId="AD" clId="Web-{F6B575FE-4681-FF7E-33ED-9B35455544A2}" dt="2022-03-09T17:27:20.923" v="0" actId="20577"/>
        <pc:sldMkLst>
          <pc:docMk/>
          <pc:sldMk cId="447195216" sldId="261"/>
        </pc:sldMkLst>
        <pc:spChg chg="mod">
          <ac:chgData name="C Langley" userId="S::clangley@stmichaelscs.org::86f50c76-28af-4e50-9549-220e4443b134" providerId="AD" clId="Web-{F6B575FE-4681-FF7E-33ED-9B35455544A2}" dt="2022-03-09T17:27:20.923" v="0" actId="20577"/>
          <ac:spMkLst>
            <pc:docMk/>
            <pc:sldMk cId="447195216" sldId="261"/>
            <ac:spMk id="2" creationId="{6079E700-30DE-4898-BF11-DB7A8C6AA941}"/>
          </ac:spMkLst>
        </pc:spChg>
      </pc:sldChg>
      <pc:sldChg chg="addSp modSp mod setBg">
        <pc:chgData name="C Langley" userId="S::clangley@stmichaelscs.org::86f50c76-28af-4e50-9549-220e4443b134" providerId="AD" clId="Web-{F6B575FE-4681-FF7E-33ED-9B35455544A2}" dt="2022-03-09T17:28:28.661" v="2"/>
        <pc:sldMkLst>
          <pc:docMk/>
          <pc:sldMk cId="196420017" sldId="262"/>
        </pc:sldMkLst>
        <pc:spChg chg="mod">
          <ac:chgData name="C Langley" userId="S::clangley@stmichaelscs.org::86f50c76-28af-4e50-9549-220e4443b134" providerId="AD" clId="Web-{F6B575FE-4681-FF7E-33ED-9B35455544A2}" dt="2022-03-09T17:28:28.661" v="2"/>
          <ac:spMkLst>
            <pc:docMk/>
            <pc:sldMk cId="196420017" sldId="262"/>
            <ac:spMk id="2" creationId="{1F618FA5-D8CC-46FB-85A4-689DD0E86786}"/>
          </ac:spMkLst>
        </pc:spChg>
        <pc:spChg chg="mod">
          <ac:chgData name="C Langley" userId="S::clangley@stmichaelscs.org::86f50c76-28af-4e50-9549-220e4443b134" providerId="AD" clId="Web-{F6B575FE-4681-FF7E-33ED-9B35455544A2}" dt="2022-03-09T17:28:28.661" v="2"/>
          <ac:spMkLst>
            <pc:docMk/>
            <pc:sldMk cId="196420017" sldId="262"/>
            <ac:spMk id="3" creationId="{29B5B4EB-FEB6-47C8-B92C-0386E6F9DC02}"/>
          </ac:spMkLst>
        </pc:spChg>
        <pc:spChg chg="add">
          <ac:chgData name="C Langley" userId="S::clangley@stmichaelscs.org::86f50c76-28af-4e50-9549-220e4443b134" providerId="AD" clId="Web-{F6B575FE-4681-FF7E-33ED-9B35455544A2}" dt="2022-03-09T17:28:28.661" v="2"/>
          <ac:spMkLst>
            <pc:docMk/>
            <pc:sldMk cId="196420017" sldId="262"/>
            <ac:spMk id="10" creationId="{36D30126-6314-4A93-B27E-5C66CF781924}"/>
          </ac:spMkLst>
        </pc:spChg>
        <pc:spChg chg="add">
          <ac:chgData name="C Langley" userId="S::clangley@stmichaelscs.org::86f50c76-28af-4e50-9549-220e4443b134" providerId="AD" clId="Web-{F6B575FE-4681-FF7E-33ED-9B35455544A2}" dt="2022-03-09T17:28:28.661" v="2"/>
          <ac:spMkLst>
            <pc:docMk/>
            <pc:sldMk cId="196420017" sldId="262"/>
            <ac:spMk id="12" creationId="{4038CB10-1F5C-4D54-9DF7-12586DE5B007}"/>
          </ac:spMkLst>
        </pc:spChg>
        <pc:spChg chg="add">
          <ac:chgData name="C Langley" userId="S::clangley@stmichaelscs.org::86f50c76-28af-4e50-9549-220e4443b134" providerId="AD" clId="Web-{F6B575FE-4681-FF7E-33ED-9B35455544A2}" dt="2022-03-09T17:28:28.661" v="2"/>
          <ac:spMkLst>
            <pc:docMk/>
            <pc:sldMk cId="196420017" sldId="262"/>
            <ac:spMk id="14" creationId="{73ED6512-6858-4552-B699-9A97FE9A4EA2}"/>
          </ac:spMkLst>
        </pc:spChg>
        <pc:picChg chg="add mod ord">
          <ac:chgData name="C Langley" userId="S::clangley@stmichaelscs.org::86f50c76-28af-4e50-9549-220e4443b134" providerId="AD" clId="Web-{F6B575FE-4681-FF7E-33ED-9B35455544A2}" dt="2022-03-09T17:28:28.661" v="2"/>
          <ac:picMkLst>
            <pc:docMk/>
            <pc:sldMk cId="196420017" sldId="262"/>
            <ac:picMk id="5" creationId="{FEBBE60C-ABB9-4B49-902F-B8AA0E7C4F83}"/>
          </ac:picMkLst>
        </pc:picChg>
      </pc:sldChg>
      <pc:sldChg chg="addSp modSp new mod setBg">
        <pc:chgData name="C Langley" userId="S::clangley@stmichaelscs.org::86f50c76-28af-4e50-9549-220e4443b134" providerId="AD" clId="Web-{F6B575FE-4681-FF7E-33ED-9B35455544A2}" dt="2022-03-09T17:31:36.985" v="31" actId="20577"/>
        <pc:sldMkLst>
          <pc:docMk/>
          <pc:sldMk cId="430344018" sldId="263"/>
        </pc:sldMkLst>
        <pc:spChg chg="mod">
          <ac:chgData name="C Langley" userId="S::clangley@stmichaelscs.org::86f50c76-28af-4e50-9549-220e4443b134" providerId="AD" clId="Web-{F6B575FE-4681-FF7E-33ED-9B35455544A2}" dt="2022-03-09T17:31:36.985" v="31" actId="20577"/>
          <ac:spMkLst>
            <pc:docMk/>
            <pc:sldMk cId="430344018" sldId="263"/>
            <ac:spMk id="2" creationId="{D01506E9-DA3A-4155-A792-242D52D08450}"/>
          </ac:spMkLst>
        </pc:spChg>
        <pc:spChg chg="mod">
          <ac:chgData name="C Langley" userId="S::clangley@stmichaelscs.org::86f50c76-28af-4e50-9549-220e4443b134" providerId="AD" clId="Web-{F6B575FE-4681-FF7E-33ED-9B35455544A2}" dt="2022-03-09T17:29:12.632" v="12"/>
          <ac:spMkLst>
            <pc:docMk/>
            <pc:sldMk cId="430344018" sldId="263"/>
            <ac:spMk id="3" creationId="{4BFD2451-2EEF-488B-A15B-F00B3F29389C}"/>
          </ac:spMkLst>
        </pc:spChg>
        <pc:spChg chg="add">
          <ac:chgData name="C Langley" userId="S::clangley@stmichaelscs.org::86f50c76-28af-4e50-9549-220e4443b134" providerId="AD" clId="Web-{F6B575FE-4681-FF7E-33ED-9B35455544A2}" dt="2022-03-09T17:29:12.632" v="12"/>
          <ac:spMkLst>
            <pc:docMk/>
            <pc:sldMk cId="430344018" sldId="263"/>
            <ac:spMk id="10" creationId="{36D30126-6314-4A93-B27E-5C66CF781924}"/>
          </ac:spMkLst>
        </pc:spChg>
        <pc:spChg chg="add">
          <ac:chgData name="C Langley" userId="S::clangley@stmichaelscs.org::86f50c76-28af-4e50-9549-220e4443b134" providerId="AD" clId="Web-{F6B575FE-4681-FF7E-33ED-9B35455544A2}" dt="2022-03-09T17:29:12.632" v="12"/>
          <ac:spMkLst>
            <pc:docMk/>
            <pc:sldMk cId="430344018" sldId="263"/>
            <ac:spMk id="12" creationId="{4038CB10-1F5C-4D54-9DF7-12586DE5B007}"/>
          </ac:spMkLst>
        </pc:spChg>
        <pc:spChg chg="add">
          <ac:chgData name="C Langley" userId="S::clangley@stmichaelscs.org::86f50c76-28af-4e50-9549-220e4443b134" providerId="AD" clId="Web-{F6B575FE-4681-FF7E-33ED-9B35455544A2}" dt="2022-03-09T17:29:12.632" v="12"/>
          <ac:spMkLst>
            <pc:docMk/>
            <pc:sldMk cId="430344018" sldId="263"/>
            <ac:spMk id="14" creationId="{73ED6512-6858-4552-B699-9A97FE9A4EA2}"/>
          </ac:spMkLst>
        </pc:spChg>
        <pc:picChg chg="add mod ord">
          <ac:chgData name="C Langley" userId="S::clangley@stmichaelscs.org::86f50c76-28af-4e50-9549-220e4443b134" providerId="AD" clId="Web-{F6B575FE-4681-FF7E-33ED-9B35455544A2}" dt="2022-03-09T17:29:12.632" v="12"/>
          <ac:picMkLst>
            <pc:docMk/>
            <pc:sldMk cId="430344018" sldId="263"/>
            <ac:picMk id="5" creationId="{BC59018A-5AAA-4920-8F3F-5A0F0B3197E6}"/>
          </ac:picMkLst>
        </pc:picChg>
      </pc:sldChg>
      <pc:sldChg chg="addSp delSp modSp new mod setBg modClrScheme chgLayout">
        <pc:chgData name="C Langley" userId="S::clangley@stmichaelscs.org::86f50c76-28af-4e50-9549-220e4443b134" providerId="AD" clId="Web-{F6B575FE-4681-FF7E-33ED-9B35455544A2}" dt="2022-03-09T17:34:30.167" v="75"/>
        <pc:sldMkLst>
          <pc:docMk/>
          <pc:sldMk cId="1105441842" sldId="264"/>
        </pc:sldMkLst>
        <pc:spChg chg="mod ord">
          <ac:chgData name="C Langley" userId="S::clangley@stmichaelscs.org::86f50c76-28af-4e50-9549-220e4443b134" providerId="AD" clId="Web-{F6B575FE-4681-FF7E-33ED-9B35455544A2}" dt="2022-03-09T17:34:30.167" v="75"/>
          <ac:spMkLst>
            <pc:docMk/>
            <pc:sldMk cId="1105441842" sldId="264"/>
            <ac:spMk id="2" creationId="{5378B98F-AD94-42FC-ABD7-32CFF4D7AA8B}"/>
          </ac:spMkLst>
        </pc:spChg>
        <pc:spChg chg="del">
          <ac:chgData name="C Langley" userId="S::clangley@stmichaelscs.org::86f50c76-28af-4e50-9549-220e4443b134" providerId="AD" clId="Web-{F6B575FE-4681-FF7E-33ED-9B35455544A2}" dt="2022-03-09T17:31:16.249" v="22"/>
          <ac:spMkLst>
            <pc:docMk/>
            <pc:sldMk cId="1105441842" sldId="264"/>
            <ac:spMk id="3" creationId="{D6B8452F-C19A-493B-8F69-F2806F8CA668}"/>
          </ac:spMkLst>
        </pc:spChg>
        <pc:spChg chg="add del mod ord">
          <ac:chgData name="C Langley" userId="S::clangley@stmichaelscs.org::86f50c76-28af-4e50-9549-220e4443b134" providerId="AD" clId="Web-{F6B575FE-4681-FF7E-33ED-9B35455544A2}" dt="2022-03-09T17:34:30.167" v="75"/>
          <ac:spMkLst>
            <pc:docMk/>
            <pc:sldMk cId="1105441842" sldId="264"/>
            <ac:spMk id="5" creationId="{6C20A5E1-4CFF-48E4-A61A-3D9A40EDD94C}"/>
          </ac:spMkLst>
        </pc:spChg>
        <pc:spChg chg="add del mod ord">
          <ac:chgData name="C Langley" userId="S::clangley@stmichaelscs.org::86f50c76-28af-4e50-9549-220e4443b134" providerId="AD" clId="Web-{F6B575FE-4681-FF7E-33ED-9B35455544A2}" dt="2022-03-09T17:34:30.167" v="75"/>
          <ac:spMkLst>
            <pc:docMk/>
            <pc:sldMk cId="1105441842" sldId="264"/>
            <ac:spMk id="6" creationId="{5BBA84F9-4C9D-4288-BC5F-AA1329317426}"/>
          </ac:spMkLst>
        </pc:spChg>
        <pc:picChg chg="add mod">
          <ac:chgData name="C Langley" userId="S::clangley@stmichaelscs.org::86f50c76-28af-4e50-9549-220e4443b134" providerId="AD" clId="Web-{F6B575FE-4681-FF7E-33ED-9B35455544A2}" dt="2022-03-09T17:31:31.422" v="29" actId="14100"/>
          <ac:picMkLst>
            <pc:docMk/>
            <pc:sldMk cId="1105441842" sldId="264"/>
            <ac:picMk id="4" creationId="{FBF9C557-433A-4256-8C34-6448AF441602}"/>
          </ac:picMkLst>
        </pc:picChg>
      </pc:sldChg>
      <pc:sldChg chg="addSp modSp new del mod setBg">
        <pc:chgData name="C Langley" userId="S::clangley@stmichaelscs.org::86f50c76-28af-4e50-9549-220e4443b134" providerId="AD" clId="Web-{F6B575FE-4681-FF7E-33ED-9B35455544A2}" dt="2022-03-09T17:30:34.778" v="20"/>
        <pc:sldMkLst>
          <pc:docMk/>
          <pc:sldMk cId="4149876575" sldId="264"/>
        </pc:sldMkLst>
        <pc:spChg chg="mod">
          <ac:chgData name="C Langley" userId="S::clangley@stmichaelscs.org::86f50c76-28af-4e50-9549-220e4443b134" providerId="AD" clId="Web-{F6B575FE-4681-FF7E-33ED-9B35455544A2}" dt="2022-03-09T17:30:18.277" v="19"/>
          <ac:spMkLst>
            <pc:docMk/>
            <pc:sldMk cId="4149876575" sldId="264"/>
            <ac:spMk id="2" creationId="{E9789B93-1B08-419C-BD71-0B1B0B22CA1C}"/>
          </ac:spMkLst>
        </pc:spChg>
        <pc:spChg chg="add">
          <ac:chgData name="C Langley" userId="S::clangley@stmichaelscs.org::86f50c76-28af-4e50-9549-220e4443b134" providerId="AD" clId="Web-{F6B575FE-4681-FF7E-33ED-9B35455544A2}" dt="2022-03-09T17:30:18.277" v="19"/>
          <ac:spMkLst>
            <pc:docMk/>
            <pc:sldMk cId="4149876575" sldId="264"/>
            <ac:spMk id="8" creationId="{6753252F-4873-4F63-801D-CC719279A7D5}"/>
          </ac:spMkLst>
        </pc:spChg>
        <pc:spChg chg="add">
          <ac:chgData name="C Langley" userId="S::clangley@stmichaelscs.org::86f50c76-28af-4e50-9549-220e4443b134" providerId="AD" clId="Web-{F6B575FE-4681-FF7E-33ED-9B35455544A2}" dt="2022-03-09T17:30:18.277" v="19"/>
          <ac:spMkLst>
            <pc:docMk/>
            <pc:sldMk cId="4149876575" sldId="264"/>
            <ac:spMk id="10" creationId="{047C8CCB-F95D-4249-92DD-651249D3535A}"/>
          </ac:spMkLst>
        </pc:spChg>
        <pc:picChg chg="add mod">
          <ac:chgData name="C Langley" userId="S::clangley@stmichaelscs.org::86f50c76-28af-4e50-9549-220e4443b134" providerId="AD" clId="Web-{F6B575FE-4681-FF7E-33ED-9B35455544A2}" dt="2022-03-09T17:30:18.277" v="19"/>
          <ac:picMkLst>
            <pc:docMk/>
            <pc:sldMk cId="4149876575" sldId="264"/>
            <ac:picMk id="3" creationId="{C1DBF4AB-6FEA-4210-88BE-A522738FE9E5}"/>
          </ac:picMkLst>
        </pc:picChg>
      </pc:sldChg>
      <pc:sldChg chg="addSp delSp modSp new del mod setBg">
        <pc:chgData name="C Langley" userId="S::clangley@stmichaelscs.org::86f50c76-28af-4e50-9549-220e4443b134" providerId="AD" clId="Web-{F6B575FE-4681-FF7E-33ED-9B35455544A2}" dt="2022-03-09T17:34:22.604" v="73"/>
        <pc:sldMkLst>
          <pc:docMk/>
          <pc:sldMk cId="216604758" sldId="265"/>
        </pc:sldMkLst>
        <pc:spChg chg="mod">
          <ac:chgData name="C Langley" userId="S::clangley@stmichaelscs.org::86f50c76-28af-4e50-9549-220e4443b134" providerId="AD" clId="Web-{F6B575FE-4681-FF7E-33ED-9B35455544A2}" dt="2022-03-09T17:33:24.210" v="56"/>
          <ac:spMkLst>
            <pc:docMk/>
            <pc:sldMk cId="216604758" sldId="265"/>
            <ac:spMk id="2" creationId="{59308CDD-20C4-483E-ADDC-55DC3B17C754}"/>
          </ac:spMkLst>
        </pc:spChg>
        <pc:spChg chg="mod">
          <ac:chgData name="C Langley" userId="S::clangley@stmichaelscs.org::86f50c76-28af-4e50-9549-220e4443b134" providerId="AD" clId="Web-{F6B575FE-4681-FF7E-33ED-9B35455544A2}" dt="2022-03-09T17:33:48.462" v="60" actId="14100"/>
          <ac:spMkLst>
            <pc:docMk/>
            <pc:sldMk cId="216604758" sldId="265"/>
            <ac:spMk id="3" creationId="{24A6317B-2A34-427A-94BF-7B217DAB2F19}"/>
          </ac:spMkLst>
        </pc:spChg>
        <pc:spChg chg="add del mod">
          <ac:chgData name="C Langley" userId="S::clangley@stmichaelscs.org::86f50c76-28af-4e50-9549-220e4443b134" providerId="AD" clId="Web-{F6B575FE-4681-FF7E-33ED-9B35455544A2}" dt="2022-03-09T17:34:18.479" v="72"/>
          <ac:spMkLst>
            <pc:docMk/>
            <pc:sldMk cId="216604758" sldId="265"/>
            <ac:spMk id="4" creationId="{D83519F4-D86D-4F6E-8E3E-2E3BB96D951F}"/>
          </ac:spMkLst>
        </pc:spChg>
        <pc:spChg chg="add">
          <ac:chgData name="C Langley" userId="S::clangley@stmichaelscs.org::86f50c76-28af-4e50-9549-220e4443b134" providerId="AD" clId="Web-{F6B575FE-4681-FF7E-33ED-9B35455544A2}" dt="2022-03-09T17:33:24.210" v="56"/>
          <ac:spMkLst>
            <pc:docMk/>
            <pc:sldMk cId="216604758" sldId="265"/>
            <ac:spMk id="8" creationId="{B775CD93-9DF2-48CB-9F57-1BCA9A46C7FA}"/>
          </ac:spMkLst>
        </pc:spChg>
        <pc:spChg chg="add">
          <ac:chgData name="C Langley" userId="S::clangley@stmichaelscs.org::86f50c76-28af-4e50-9549-220e4443b134" providerId="AD" clId="Web-{F6B575FE-4681-FF7E-33ED-9B35455544A2}" dt="2022-03-09T17:33:24.210" v="56"/>
          <ac:spMkLst>
            <pc:docMk/>
            <pc:sldMk cId="216604758" sldId="265"/>
            <ac:spMk id="10" creationId="{6166C6D1-23AC-49C4-BA07-238E4E9F8CEB}"/>
          </ac:spMkLst>
        </pc:spChg>
        <pc:spChg chg="add del">
          <ac:chgData name="C Langley" userId="S::clangley@stmichaelscs.org::86f50c76-28af-4e50-9549-220e4443b134" providerId="AD" clId="Web-{F6B575FE-4681-FF7E-33ED-9B35455544A2}" dt="2022-03-09T17:34:01.025" v="65"/>
          <ac:spMkLst>
            <pc:docMk/>
            <pc:sldMk cId="216604758" sldId="265"/>
            <ac:spMk id="11" creationId="{4851BC21-D01D-4693-87CB-BD62A5C9A8E8}"/>
          </ac:spMkLst>
        </pc:spChg>
        <pc:spChg chg="add">
          <ac:chgData name="C Langley" userId="S::clangley@stmichaelscs.org::86f50c76-28af-4e50-9549-220e4443b134" providerId="AD" clId="Web-{F6B575FE-4681-FF7E-33ED-9B35455544A2}" dt="2022-03-09T17:33:24.210" v="56"/>
          <ac:spMkLst>
            <pc:docMk/>
            <pc:sldMk cId="216604758" sldId="265"/>
            <ac:spMk id="12" creationId="{E186B68C-84BC-4A6E-99D1-EE87483C1349}"/>
          </ac:spMkLst>
        </pc:spChg>
        <pc:spChg chg="add">
          <ac:chgData name="C Langley" userId="S::clangley@stmichaelscs.org::86f50c76-28af-4e50-9549-220e4443b134" providerId="AD" clId="Web-{F6B575FE-4681-FF7E-33ED-9B35455544A2}" dt="2022-03-09T17:33:24.210" v="56"/>
          <ac:spMkLst>
            <pc:docMk/>
            <pc:sldMk cId="216604758" sldId="265"/>
            <ac:spMk id="14" creationId="{1C091803-41C2-48E0-9228-5148460C7479}"/>
          </ac:spMkLst>
        </pc:spChg>
      </pc:sldChg>
      <pc:sldChg chg="addSp modSp new mod setBg">
        <pc:chgData name="C Langley" userId="S::clangley@stmichaelscs.org::86f50c76-28af-4e50-9549-220e4443b134" providerId="AD" clId="Web-{F6B575FE-4681-FF7E-33ED-9B35455544A2}" dt="2022-03-09T17:37:11.458" v="135" actId="20577"/>
        <pc:sldMkLst>
          <pc:docMk/>
          <pc:sldMk cId="3597800456" sldId="265"/>
        </pc:sldMkLst>
        <pc:spChg chg="mod">
          <ac:chgData name="C Langley" userId="S::clangley@stmichaelscs.org::86f50c76-28af-4e50-9549-220e4443b134" providerId="AD" clId="Web-{F6B575FE-4681-FF7E-33ED-9B35455544A2}" dt="2022-03-09T17:35:54.375" v="100"/>
          <ac:spMkLst>
            <pc:docMk/>
            <pc:sldMk cId="3597800456" sldId="265"/>
            <ac:spMk id="2" creationId="{B61DABB2-6562-45ED-B06C-06DDC614AFD6}"/>
          </ac:spMkLst>
        </pc:spChg>
        <pc:spChg chg="mod">
          <ac:chgData name="C Langley" userId="S::clangley@stmichaelscs.org::86f50c76-28af-4e50-9549-220e4443b134" providerId="AD" clId="Web-{F6B575FE-4681-FF7E-33ED-9B35455544A2}" dt="2022-03-09T17:35:54.375" v="100"/>
          <ac:spMkLst>
            <pc:docMk/>
            <pc:sldMk cId="3597800456" sldId="265"/>
            <ac:spMk id="3" creationId="{B2D47963-0C5A-44F3-8CAD-6FA370AAF505}"/>
          </ac:spMkLst>
        </pc:spChg>
        <pc:spChg chg="mod">
          <ac:chgData name="C Langley" userId="S::clangley@stmichaelscs.org::86f50c76-28af-4e50-9549-220e4443b134" providerId="AD" clId="Web-{F6B575FE-4681-FF7E-33ED-9B35455544A2}" dt="2022-03-09T17:37:11.458" v="135" actId="20577"/>
          <ac:spMkLst>
            <pc:docMk/>
            <pc:sldMk cId="3597800456" sldId="265"/>
            <ac:spMk id="4" creationId="{0F84AA1E-5101-4B90-953A-86D5CF7999D3}"/>
          </ac:spMkLst>
        </pc:spChg>
        <pc:spChg chg="add">
          <ac:chgData name="C Langley" userId="S::clangley@stmichaelscs.org::86f50c76-28af-4e50-9549-220e4443b134" providerId="AD" clId="Web-{F6B575FE-4681-FF7E-33ED-9B35455544A2}" dt="2022-03-09T17:35:54.375" v="100"/>
          <ac:spMkLst>
            <pc:docMk/>
            <pc:sldMk cId="3597800456" sldId="265"/>
            <ac:spMk id="9" creationId="{4C608BEB-860E-4094-8511-78603564A75E}"/>
          </ac:spMkLst>
        </pc:spChg>
        <pc:cxnChg chg="add">
          <ac:chgData name="C Langley" userId="S::clangley@stmichaelscs.org::86f50c76-28af-4e50-9549-220e4443b134" providerId="AD" clId="Web-{F6B575FE-4681-FF7E-33ED-9B35455544A2}" dt="2022-03-09T17:35:54.375" v="100"/>
          <ac:cxnSpMkLst>
            <pc:docMk/>
            <pc:sldMk cId="3597800456" sldId="265"/>
            <ac:cxnSpMk id="11" creationId="{1F16A8D4-FE87-4604-88B2-394B5D1EB437}"/>
          </ac:cxnSpMkLst>
        </pc:cxnChg>
      </pc:sldChg>
      <pc:sldChg chg="addSp modSp new mod setBg">
        <pc:chgData name="C Langley" userId="S::clangley@stmichaelscs.org::86f50c76-28af-4e50-9549-220e4443b134" providerId="AD" clId="Web-{F6B575FE-4681-FF7E-33ED-9B35455544A2}" dt="2022-03-09T17:36:35.175" v="113" actId="20577"/>
        <pc:sldMkLst>
          <pc:docMk/>
          <pc:sldMk cId="2325665602" sldId="266"/>
        </pc:sldMkLst>
        <pc:spChg chg="mod">
          <ac:chgData name="C Langley" userId="S::clangley@stmichaelscs.org::86f50c76-28af-4e50-9549-220e4443b134" providerId="AD" clId="Web-{F6B575FE-4681-FF7E-33ED-9B35455544A2}" dt="2022-03-09T17:36:28.034" v="111"/>
          <ac:spMkLst>
            <pc:docMk/>
            <pc:sldMk cId="2325665602" sldId="266"/>
            <ac:spMk id="2" creationId="{750254D5-FA74-45AD-BA14-E47F81955675}"/>
          </ac:spMkLst>
        </pc:spChg>
        <pc:spChg chg="mod">
          <ac:chgData name="C Langley" userId="S::clangley@stmichaelscs.org::86f50c76-28af-4e50-9549-220e4443b134" providerId="AD" clId="Web-{F6B575FE-4681-FF7E-33ED-9B35455544A2}" dt="2022-03-09T17:36:35.175" v="113" actId="20577"/>
          <ac:spMkLst>
            <pc:docMk/>
            <pc:sldMk cId="2325665602" sldId="266"/>
            <ac:spMk id="3" creationId="{7D9D1F3F-1F74-4AA0-92BC-47013ED6567D}"/>
          </ac:spMkLst>
        </pc:spChg>
        <pc:spChg chg="add">
          <ac:chgData name="C Langley" userId="S::clangley@stmichaelscs.org::86f50c76-28af-4e50-9549-220e4443b134" providerId="AD" clId="Web-{F6B575FE-4681-FF7E-33ED-9B35455544A2}" dt="2022-03-09T17:36:28.034" v="111"/>
          <ac:spMkLst>
            <pc:docMk/>
            <pc:sldMk cId="2325665602" sldId="266"/>
            <ac:spMk id="8" creationId="{B775CD93-9DF2-48CB-9F57-1BCA9A46C7FA}"/>
          </ac:spMkLst>
        </pc:spChg>
        <pc:spChg chg="add">
          <ac:chgData name="C Langley" userId="S::clangley@stmichaelscs.org::86f50c76-28af-4e50-9549-220e4443b134" providerId="AD" clId="Web-{F6B575FE-4681-FF7E-33ED-9B35455544A2}" dt="2022-03-09T17:36:28.034" v="111"/>
          <ac:spMkLst>
            <pc:docMk/>
            <pc:sldMk cId="2325665602" sldId="266"/>
            <ac:spMk id="10" creationId="{6166C6D1-23AC-49C4-BA07-238E4E9F8CEB}"/>
          </ac:spMkLst>
        </pc:spChg>
        <pc:spChg chg="add">
          <ac:chgData name="C Langley" userId="S::clangley@stmichaelscs.org::86f50c76-28af-4e50-9549-220e4443b134" providerId="AD" clId="Web-{F6B575FE-4681-FF7E-33ED-9B35455544A2}" dt="2022-03-09T17:36:28.034" v="111"/>
          <ac:spMkLst>
            <pc:docMk/>
            <pc:sldMk cId="2325665602" sldId="266"/>
            <ac:spMk id="12" creationId="{E186B68C-84BC-4A6E-99D1-EE87483C1349}"/>
          </ac:spMkLst>
        </pc:spChg>
        <pc:spChg chg="add">
          <ac:chgData name="C Langley" userId="S::clangley@stmichaelscs.org::86f50c76-28af-4e50-9549-220e4443b134" providerId="AD" clId="Web-{F6B575FE-4681-FF7E-33ED-9B35455544A2}" dt="2022-03-09T17:36:28.034" v="111"/>
          <ac:spMkLst>
            <pc:docMk/>
            <pc:sldMk cId="2325665602" sldId="266"/>
            <ac:spMk id="14" creationId="{1C091803-41C2-48E0-9228-5148460C7479}"/>
          </ac:spMkLst>
        </pc:spChg>
      </pc:sldChg>
      <pc:sldChg chg="addSp delSp modSp new mod setBg">
        <pc:chgData name="C Langley" userId="S::clangley@stmichaelscs.org::86f50c76-28af-4e50-9549-220e4443b134" providerId="AD" clId="Web-{F6B575FE-4681-FF7E-33ED-9B35455544A2}" dt="2022-03-09T17:37:47.445" v="142"/>
        <pc:sldMkLst>
          <pc:docMk/>
          <pc:sldMk cId="740682849" sldId="267"/>
        </pc:sldMkLst>
        <pc:spChg chg="mod">
          <ac:chgData name="C Langley" userId="S::clangley@stmichaelscs.org::86f50c76-28af-4e50-9549-220e4443b134" providerId="AD" clId="Web-{F6B575FE-4681-FF7E-33ED-9B35455544A2}" dt="2022-03-09T17:37:47.445" v="142"/>
          <ac:spMkLst>
            <pc:docMk/>
            <pc:sldMk cId="740682849" sldId="267"/>
            <ac:spMk id="2" creationId="{63E193A1-6EA5-4994-B8E5-9A8A427D2DA9}"/>
          </ac:spMkLst>
        </pc:spChg>
        <pc:spChg chg="del">
          <ac:chgData name="C Langley" userId="S::clangley@stmichaelscs.org::86f50c76-28af-4e50-9549-220e4443b134" providerId="AD" clId="Web-{F6B575FE-4681-FF7E-33ED-9B35455544A2}" dt="2022-03-09T17:37:43.413" v="140"/>
          <ac:spMkLst>
            <pc:docMk/>
            <pc:sldMk cId="740682849" sldId="267"/>
            <ac:spMk id="3" creationId="{FA3EB1FE-A265-479C-868D-F7C1EB7FAC8A}"/>
          </ac:spMkLst>
        </pc:spChg>
        <pc:spChg chg="add">
          <ac:chgData name="C Langley" userId="S::clangley@stmichaelscs.org::86f50c76-28af-4e50-9549-220e4443b134" providerId="AD" clId="Web-{F6B575FE-4681-FF7E-33ED-9B35455544A2}" dt="2022-03-09T17:37:47.445" v="142"/>
          <ac:spMkLst>
            <pc:docMk/>
            <pc:sldMk cId="740682849" sldId="267"/>
            <ac:spMk id="9" creationId="{1707FC24-6981-43D9-B525-C7832BA22463}"/>
          </ac:spMkLst>
        </pc:spChg>
        <pc:picChg chg="add mod">
          <ac:chgData name="C Langley" userId="S::clangley@stmichaelscs.org::86f50c76-28af-4e50-9549-220e4443b134" providerId="AD" clId="Web-{F6B575FE-4681-FF7E-33ED-9B35455544A2}" dt="2022-03-09T17:37:47.445" v="142"/>
          <ac:picMkLst>
            <pc:docMk/>
            <pc:sldMk cId="740682849" sldId="267"/>
            <ac:picMk id="4" creationId="{6E0A6348-E411-4B5F-9232-B8B7D73422BA}"/>
          </ac:picMkLst>
        </pc:picChg>
      </pc:sldChg>
      <pc:sldChg chg="addSp modSp new mod setBg">
        <pc:chgData name="C Langley" userId="S::clangley@stmichaelscs.org::86f50c76-28af-4e50-9549-220e4443b134" providerId="AD" clId="Web-{F6B575FE-4681-FF7E-33ED-9B35455544A2}" dt="2022-03-09T17:39:14.434" v="197"/>
        <pc:sldMkLst>
          <pc:docMk/>
          <pc:sldMk cId="2840915062" sldId="268"/>
        </pc:sldMkLst>
        <pc:spChg chg="mod">
          <ac:chgData name="C Langley" userId="S::clangley@stmichaelscs.org::86f50c76-28af-4e50-9549-220e4443b134" providerId="AD" clId="Web-{F6B575FE-4681-FF7E-33ED-9B35455544A2}" dt="2022-03-09T17:39:14.434" v="197"/>
          <ac:spMkLst>
            <pc:docMk/>
            <pc:sldMk cId="2840915062" sldId="268"/>
            <ac:spMk id="2" creationId="{BB7D833D-5CBB-45CB-9809-1D61CF81BFFE}"/>
          </ac:spMkLst>
        </pc:spChg>
        <pc:spChg chg="mod">
          <ac:chgData name="C Langley" userId="S::clangley@stmichaelscs.org::86f50c76-28af-4e50-9549-220e4443b134" providerId="AD" clId="Web-{F6B575FE-4681-FF7E-33ED-9B35455544A2}" dt="2022-03-09T17:39:14.434" v="197"/>
          <ac:spMkLst>
            <pc:docMk/>
            <pc:sldMk cId="2840915062" sldId="268"/>
            <ac:spMk id="3" creationId="{AB7FBB6E-4D30-4E84-856E-1A7938774C16}"/>
          </ac:spMkLst>
        </pc:spChg>
        <pc:spChg chg="add">
          <ac:chgData name="C Langley" userId="S::clangley@stmichaelscs.org::86f50c76-28af-4e50-9549-220e4443b134" providerId="AD" clId="Web-{F6B575FE-4681-FF7E-33ED-9B35455544A2}" dt="2022-03-09T17:39:14.434" v="197"/>
          <ac:spMkLst>
            <pc:docMk/>
            <pc:sldMk cId="2840915062" sldId="268"/>
            <ac:spMk id="8" creationId="{B775CD93-9DF2-48CB-9F57-1BCA9A46C7FA}"/>
          </ac:spMkLst>
        </pc:spChg>
        <pc:spChg chg="add">
          <ac:chgData name="C Langley" userId="S::clangley@stmichaelscs.org::86f50c76-28af-4e50-9549-220e4443b134" providerId="AD" clId="Web-{F6B575FE-4681-FF7E-33ED-9B35455544A2}" dt="2022-03-09T17:39:14.434" v="197"/>
          <ac:spMkLst>
            <pc:docMk/>
            <pc:sldMk cId="2840915062" sldId="268"/>
            <ac:spMk id="10" creationId="{6166C6D1-23AC-49C4-BA07-238E4E9F8CEB}"/>
          </ac:spMkLst>
        </pc:spChg>
        <pc:spChg chg="add">
          <ac:chgData name="C Langley" userId="S::clangley@stmichaelscs.org::86f50c76-28af-4e50-9549-220e4443b134" providerId="AD" clId="Web-{F6B575FE-4681-FF7E-33ED-9B35455544A2}" dt="2022-03-09T17:39:14.434" v="197"/>
          <ac:spMkLst>
            <pc:docMk/>
            <pc:sldMk cId="2840915062" sldId="268"/>
            <ac:spMk id="12" creationId="{E186B68C-84BC-4A6E-99D1-EE87483C1349}"/>
          </ac:spMkLst>
        </pc:spChg>
        <pc:spChg chg="add">
          <ac:chgData name="C Langley" userId="S::clangley@stmichaelscs.org::86f50c76-28af-4e50-9549-220e4443b134" providerId="AD" clId="Web-{F6B575FE-4681-FF7E-33ED-9B35455544A2}" dt="2022-03-09T17:39:14.434" v="197"/>
          <ac:spMkLst>
            <pc:docMk/>
            <pc:sldMk cId="2840915062" sldId="268"/>
            <ac:spMk id="14" creationId="{1C091803-41C2-48E0-9228-5148460C7479}"/>
          </ac:spMkLst>
        </pc:spChg>
      </pc:sldChg>
      <pc:sldChg chg="addSp modSp new mod setBg">
        <pc:chgData name="C Langley" userId="S::clangley@stmichaelscs.org::86f50c76-28af-4e50-9549-220e4443b134" providerId="AD" clId="Web-{F6B575FE-4681-FF7E-33ED-9B35455544A2}" dt="2022-03-09T17:41:46.100" v="412" actId="20577"/>
        <pc:sldMkLst>
          <pc:docMk/>
          <pc:sldMk cId="474683624" sldId="269"/>
        </pc:sldMkLst>
        <pc:spChg chg="mod">
          <ac:chgData name="C Langley" userId="S::clangley@stmichaelscs.org::86f50c76-28af-4e50-9549-220e4443b134" providerId="AD" clId="Web-{F6B575FE-4681-FF7E-33ED-9B35455544A2}" dt="2022-03-09T17:40:01.797" v="228"/>
          <ac:spMkLst>
            <pc:docMk/>
            <pc:sldMk cId="474683624" sldId="269"/>
            <ac:spMk id="2" creationId="{EE64C21F-F334-4B8A-85F3-44D4CD10119A}"/>
          </ac:spMkLst>
        </pc:spChg>
        <pc:spChg chg="mod">
          <ac:chgData name="C Langley" userId="S::clangley@stmichaelscs.org::86f50c76-28af-4e50-9549-220e4443b134" providerId="AD" clId="Web-{F6B575FE-4681-FF7E-33ED-9B35455544A2}" dt="2022-03-09T17:41:46.100" v="412" actId="20577"/>
          <ac:spMkLst>
            <pc:docMk/>
            <pc:sldMk cId="474683624" sldId="269"/>
            <ac:spMk id="3" creationId="{B6B0773B-9B1D-412B-8307-8540B4C0093F}"/>
          </ac:spMkLst>
        </pc:spChg>
        <pc:spChg chg="add">
          <ac:chgData name="C Langley" userId="S::clangley@stmichaelscs.org::86f50c76-28af-4e50-9549-220e4443b134" providerId="AD" clId="Web-{F6B575FE-4681-FF7E-33ED-9B35455544A2}" dt="2022-03-09T17:40:01.797" v="228"/>
          <ac:spMkLst>
            <pc:docMk/>
            <pc:sldMk cId="474683624" sldId="269"/>
            <ac:spMk id="8" creationId="{B775CD93-9DF2-48CB-9F57-1BCA9A46C7FA}"/>
          </ac:spMkLst>
        </pc:spChg>
        <pc:spChg chg="add">
          <ac:chgData name="C Langley" userId="S::clangley@stmichaelscs.org::86f50c76-28af-4e50-9549-220e4443b134" providerId="AD" clId="Web-{F6B575FE-4681-FF7E-33ED-9B35455544A2}" dt="2022-03-09T17:40:01.797" v="228"/>
          <ac:spMkLst>
            <pc:docMk/>
            <pc:sldMk cId="474683624" sldId="269"/>
            <ac:spMk id="10" creationId="{6166C6D1-23AC-49C4-BA07-238E4E9F8CEB}"/>
          </ac:spMkLst>
        </pc:spChg>
        <pc:spChg chg="add">
          <ac:chgData name="C Langley" userId="S::clangley@stmichaelscs.org::86f50c76-28af-4e50-9549-220e4443b134" providerId="AD" clId="Web-{F6B575FE-4681-FF7E-33ED-9B35455544A2}" dt="2022-03-09T17:40:01.797" v="228"/>
          <ac:spMkLst>
            <pc:docMk/>
            <pc:sldMk cId="474683624" sldId="269"/>
            <ac:spMk id="12" creationId="{E186B68C-84BC-4A6E-99D1-EE87483C1349}"/>
          </ac:spMkLst>
        </pc:spChg>
        <pc:spChg chg="add">
          <ac:chgData name="C Langley" userId="S::clangley@stmichaelscs.org::86f50c76-28af-4e50-9549-220e4443b134" providerId="AD" clId="Web-{F6B575FE-4681-FF7E-33ED-9B35455544A2}" dt="2022-03-09T17:40:01.797" v="228"/>
          <ac:spMkLst>
            <pc:docMk/>
            <pc:sldMk cId="474683624" sldId="269"/>
            <ac:spMk id="14" creationId="{1C091803-41C2-48E0-9228-5148460C7479}"/>
          </ac:spMkLst>
        </pc:spChg>
      </pc:sldChg>
      <pc:sldChg chg="addSp modSp new mod setBg">
        <pc:chgData name="C Langley" userId="S::clangley@stmichaelscs.org::86f50c76-28af-4e50-9549-220e4443b134" providerId="AD" clId="Web-{F6B575FE-4681-FF7E-33ED-9B35455544A2}" dt="2022-03-09T17:43:08.574" v="485" actId="20577"/>
        <pc:sldMkLst>
          <pc:docMk/>
          <pc:sldMk cId="2778730438" sldId="270"/>
        </pc:sldMkLst>
        <pc:spChg chg="mod">
          <ac:chgData name="C Langley" userId="S::clangley@stmichaelscs.org::86f50c76-28af-4e50-9549-220e4443b134" providerId="AD" clId="Web-{F6B575FE-4681-FF7E-33ED-9B35455544A2}" dt="2022-03-09T17:42:58.964" v="483"/>
          <ac:spMkLst>
            <pc:docMk/>
            <pc:sldMk cId="2778730438" sldId="270"/>
            <ac:spMk id="2" creationId="{8EDCC34C-D59B-4596-8FEF-483A7F2E89B2}"/>
          </ac:spMkLst>
        </pc:spChg>
        <pc:spChg chg="mod">
          <ac:chgData name="C Langley" userId="S::clangley@stmichaelscs.org::86f50c76-28af-4e50-9549-220e4443b134" providerId="AD" clId="Web-{F6B575FE-4681-FF7E-33ED-9B35455544A2}" dt="2022-03-09T17:43:08.574" v="485" actId="20577"/>
          <ac:spMkLst>
            <pc:docMk/>
            <pc:sldMk cId="2778730438" sldId="270"/>
            <ac:spMk id="3" creationId="{0CA5A306-287D-4D86-8422-3C5818CA759D}"/>
          </ac:spMkLst>
        </pc:spChg>
        <pc:spChg chg="add">
          <ac:chgData name="C Langley" userId="S::clangley@stmichaelscs.org::86f50c76-28af-4e50-9549-220e4443b134" providerId="AD" clId="Web-{F6B575FE-4681-FF7E-33ED-9B35455544A2}" dt="2022-03-09T17:42:58.964" v="483"/>
          <ac:spMkLst>
            <pc:docMk/>
            <pc:sldMk cId="2778730438" sldId="270"/>
            <ac:spMk id="8" creationId="{B775CD93-9DF2-48CB-9F57-1BCA9A46C7FA}"/>
          </ac:spMkLst>
        </pc:spChg>
        <pc:spChg chg="add">
          <ac:chgData name="C Langley" userId="S::clangley@stmichaelscs.org::86f50c76-28af-4e50-9549-220e4443b134" providerId="AD" clId="Web-{F6B575FE-4681-FF7E-33ED-9B35455544A2}" dt="2022-03-09T17:42:58.964" v="483"/>
          <ac:spMkLst>
            <pc:docMk/>
            <pc:sldMk cId="2778730438" sldId="270"/>
            <ac:spMk id="10" creationId="{6166C6D1-23AC-49C4-BA07-238E4E9F8CEB}"/>
          </ac:spMkLst>
        </pc:spChg>
        <pc:spChg chg="add">
          <ac:chgData name="C Langley" userId="S::clangley@stmichaelscs.org::86f50c76-28af-4e50-9549-220e4443b134" providerId="AD" clId="Web-{F6B575FE-4681-FF7E-33ED-9B35455544A2}" dt="2022-03-09T17:42:58.964" v="483"/>
          <ac:spMkLst>
            <pc:docMk/>
            <pc:sldMk cId="2778730438" sldId="270"/>
            <ac:spMk id="12" creationId="{E186B68C-84BC-4A6E-99D1-EE87483C1349}"/>
          </ac:spMkLst>
        </pc:spChg>
        <pc:spChg chg="add">
          <ac:chgData name="C Langley" userId="S::clangley@stmichaelscs.org::86f50c76-28af-4e50-9549-220e4443b134" providerId="AD" clId="Web-{F6B575FE-4681-FF7E-33ED-9B35455544A2}" dt="2022-03-09T17:42:58.964" v="483"/>
          <ac:spMkLst>
            <pc:docMk/>
            <pc:sldMk cId="2778730438" sldId="270"/>
            <ac:spMk id="14" creationId="{1C091803-41C2-48E0-9228-5148460C7479}"/>
          </ac:spMkLst>
        </pc:spChg>
      </pc:sldChg>
    </pc:docChg>
  </pc:docChgLst>
  <pc:docChgLst>
    <pc:chgData name="C Langley" userId="S::clangley@stmichaelscs.org::86f50c76-28af-4e50-9549-220e4443b134" providerId="AD" clId="Web-{1E7B2588-98B3-29BC-E5A1-3D0A804E809E}"/>
    <pc:docChg chg="modSld">
      <pc:chgData name="C Langley" userId="S::clangley@stmichaelscs.org::86f50c76-28af-4e50-9549-220e4443b134" providerId="AD" clId="Web-{1E7B2588-98B3-29BC-E5A1-3D0A804E809E}" dt="2022-03-15T12:50:54.490" v="142" actId="14100"/>
      <pc:docMkLst>
        <pc:docMk/>
      </pc:docMkLst>
      <pc:sldChg chg="modSp">
        <pc:chgData name="C Langley" userId="S::clangley@stmichaelscs.org::86f50c76-28af-4e50-9549-220e4443b134" providerId="AD" clId="Web-{1E7B2588-98B3-29BC-E5A1-3D0A804E809E}" dt="2022-03-15T12:47:15.844" v="1" actId="20577"/>
        <pc:sldMkLst>
          <pc:docMk/>
          <pc:sldMk cId="2354175927" sldId="258"/>
        </pc:sldMkLst>
        <pc:spChg chg="mod">
          <ac:chgData name="C Langley" userId="S::clangley@stmichaelscs.org::86f50c76-28af-4e50-9549-220e4443b134" providerId="AD" clId="Web-{1E7B2588-98B3-29BC-E5A1-3D0A804E809E}" dt="2022-03-15T12:47:15.844" v="1" actId="20577"/>
          <ac:spMkLst>
            <pc:docMk/>
            <pc:sldMk cId="2354175927" sldId="258"/>
            <ac:spMk id="3" creationId="{E683E7A6-94AD-4438-AD5D-E967794CBD42}"/>
          </ac:spMkLst>
        </pc:spChg>
      </pc:sldChg>
      <pc:sldChg chg="modSp">
        <pc:chgData name="C Langley" userId="S::clangley@stmichaelscs.org::86f50c76-28af-4e50-9549-220e4443b134" providerId="AD" clId="Web-{1E7B2588-98B3-29BC-E5A1-3D0A804E809E}" dt="2022-03-15T12:50:54.490" v="142" actId="14100"/>
        <pc:sldMkLst>
          <pc:docMk/>
          <pc:sldMk cId="196420017" sldId="262"/>
        </pc:sldMkLst>
        <pc:spChg chg="mod">
          <ac:chgData name="C Langley" userId="S::clangley@stmichaelscs.org::86f50c76-28af-4e50-9549-220e4443b134" providerId="AD" clId="Web-{1E7B2588-98B3-29BC-E5A1-3D0A804E809E}" dt="2022-03-15T12:50:54.490" v="142" actId="14100"/>
          <ac:spMkLst>
            <pc:docMk/>
            <pc:sldMk cId="196420017" sldId="262"/>
            <ac:spMk id="3" creationId="{29B5B4EB-FEB6-47C8-B92C-0386E6F9DC02}"/>
          </ac:spMkLst>
        </pc:spChg>
      </pc:sldChg>
      <pc:sldChg chg="modSp">
        <pc:chgData name="C Langley" userId="S::clangley@stmichaelscs.org::86f50c76-28af-4e50-9549-220e4443b134" providerId="AD" clId="Web-{1E7B2588-98B3-29BC-E5A1-3D0A804E809E}" dt="2022-03-15T12:48:36.877" v="10" actId="20577"/>
        <pc:sldMkLst>
          <pc:docMk/>
          <pc:sldMk cId="474683624" sldId="269"/>
        </pc:sldMkLst>
        <pc:spChg chg="mod">
          <ac:chgData name="C Langley" userId="S::clangley@stmichaelscs.org::86f50c76-28af-4e50-9549-220e4443b134" providerId="AD" clId="Web-{1E7B2588-98B3-29BC-E5A1-3D0A804E809E}" dt="2022-03-15T12:48:36.877" v="10" actId="20577"/>
          <ac:spMkLst>
            <pc:docMk/>
            <pc:sldMk cId="474683624" sldId="269"/>
            <ac:spMk id="2" creationId="{EE64C21F-F334-4B8A-85F3-44D4CD10119A}"/>
          </ac:spMkLst>
        </pc:spChg>
        <pc:spChg chg="mod">
          <ac:chgData name="C Langley" userId="S::clangley@stmichaelscs.org::86f50c76-28af-4e50-9549-220e4443b134" providerId="AD" clId="Web-{1E7B2588-98B3-29BC-E5A1-3D0A804E809E}" dt="2022-03-15T12:48:30.549" v="6" actId="20577"/>
          <ac:spMkLst>
            <pc:docMk/>
            <pc:sldMk cId="474683624" sldId="269"/>
            <ac:spMk id="3" creationId="{B6B0773B-9B1D-412B-8307-8540B4C0093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15/03/2022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15/03/2022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15/03/2022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gl.co.uk/en-gb/school-trips/primary-schools/centres/liddington"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p:cNvSpPr>
            <a:spLocks noGrp="1"/>
          </p:cNvSpPr>
          <p:nvPr>
            <p:ph type="ctrTitle"/>
          </p:nvPr>
        </p:nvSpPr>
        <p:spPr>
          <a:xfrm>
            <a:off x="731520" y="1115568"/>
            <a:ext cx="3364992" cy="2843784"/>
          </a:xfrm>
        </p:spPr>
        <p:txBody>
          <a:bodyPr anchor="ctr">
            <a:normAutofit/>
          </a:bodyPr>
          <a:lstStyle/>
          <a:p>
            <a:pPr algn="l"/>
            <a:r>
              <a:rPr lang="en-GB" sz="5000">
                <a:solidFill>
                  <a:srgbClr val="FFFFFF"/>
                </a:solidFill>
                <a:cs typeface="Calibri Light"/>
              </a:rPr>
              <a:t>PGL Residential 2022</a:t>
            </a:r>
            <a:endParaRPr lang="en-GB" sz="5000">
              <a:solidFill>
                <a:srgbClr val="FFFFFF"/>
              </a:solidFill>
            </a:endParaRP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731520" y="5120640"/>
            <a:ext cx="1828800" cy="1024128"/>
          </a:xfrm>
        </p:spPr>
        <p:txBody>
          <a:bodyPr vert="horz" lIns="91440" tIns="45720" rIns="91440" bIns="45720" rtlCol="0" anchor="ctr">
            <a:normAutofit/>
          </a:bodyPr>
          <a:lstStyle/>
          <a:p>
            <a:pPr algn="l"/>
            <a:r>
              <a:rPr lang="en-GB" sz="1900">
                <a:solidFill>
                  <a:srgbClr val="FFFFFF"/>
                </a:solidFill>
                <a:cs typeface="Calibri"/>
              </a:rPr>
              <a:t>23.05.22-27.05.22</a:t>
            </a:r>
            <a:endParaRPr lang="en-GB" sz="1900">
              <a:solidFill>
                <a:srgbClr val="FFFFFF"/>
              </a:solidFill>
            </a:endParaRPr>
          </a:p>
        </p:txBody>
      </p:sp>
      <p:sp>
        <p:nvSpPr>
          <p:cNvPr id="13" name="Rectangle 12">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1995"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0C103DB1-F3A0-4EE4-8422-3760243A5A67}"/>
              </a:ext>
            </a:extLst>
          </p:cNvPr>
          <p:cNvPicPr>
            <a:picLocks noChangeAspect="1"/>
          </p:cNvPicPr>
          <p:nvPr/>
        </p:nvPicPr>
        <p:blipFill>
          <a:blip r:embed="rId2"/>
          <a:stretch>
            <a:fillRect/>
          </a:stretch>
        </p:blipFill>
        <p:spPr>
          <a:xfrm>
            <a:off x="4723687" y="1022787"/>
            <a:ext cx="6795868" cy="4810558"/>
          </a:xfrm>
          <a:prstGeom prst="rect">
            <a:avLst/>
          </a:prstGeom>
        </p:spPr>
      </p:pic>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520" y="4835010"/>
            <a:ext cx="1349026" cy="1572768"/>
          </a:xfrm>
          <a:prstGeom prst="rect">
            <a:avLst/>
          </a:prstGeom>
          <a:solidFill>
            <a:srgbClr val="603E3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50254D5-FA74-45AD-BA14-E47F81955675}"/>
              </a:ext>
            </a:extLst>
          </p:cNvPr>
          <p:cNvSpPr>
            <a:spLocks noGrp="1"/>
          </p:cNvSpPr>
          <p:nvPr>
            <p:ph type="title"/>
          </p:nvPr>
        </p:nvSpPr>
        <p:spPr>
          <a:xfrm>
            <a:off x="731520" y="731520"/>
            <a:ext cx="6089904" cy="1426464"/>
          </a:xfrm>
        </p:spPr>
        <p:txBody>
          <a:bodyPr>
            <a:normAutofit/>
          </a:bodyPr>
          <a:lstStyle/>
          <a:p>
            <a:r>
              <a:rPr lang="en-GB">
                <a:solidFill>
                  <a:srgbClr val="FFFFFF"/>
                </a:solidFill>
                <a:cs typeface="Calibri Light"/>
              </a:rPr>
              <a:t>What not to pack!</a:t>
            </a:r>
            <a:endParaRPr lang="en-GB">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9D1F3F-1F74-4AA0-92BC-47013ED6567D}"/>
              </a:ext>
            </a:extLst>
          </p:cNvPr>
          <p:cNvSpPr>
            <a:spLocks noGrp="1"/>
          </p:cNvSpPr>
          <p:nvPr>
            <p:ph idx="1"/>
          </p:nvPr>
        </p:nvSpPr>
        <p:spPr>
          <a:xfrm>
            <a:off x="789456" y="2798385"/>
            <a:ext cx="10597729" cy="3283260"/>
          </a:xfrm>
        </p:spPr>
        <p:txBody>
          <a:bodyPr vert="horz" lIns="91440" tIns="45720" rIns="91440" bIns="45720" rtlCol="0" anchor="ctr">
            <a:normAutofit/>
          </a:bodyPr>
          <a:lstStyle/>
          <a:p>
            <a:r>
              <a:rPr lang="en-GB" sz="2500" dirty="0">
                <a:ea typeface="+mn-lt"/>
                <a:cs typeface="+mn-lt"/>
              </a:rPr>
              <a:t>Lots of brand new clothes!</a:t>
            </a:r>
            <a:endParaRPr lang="en-GB" sz="2500" dirty="0">
              <a:cs typeface="Calibri" panose="020F0502020204030204"/>
            </a:endParaRPr>
          </a:p>
          <a:p>
            <a:r>
              <a:rPr lang="en-GB" sz="2500" dirty="0">
                <a:ea typeface="+mn-lt"/>
                <a:cs typeface="+mn-lt"/>
              </a:rPr>
              <a:t>Sweets, crisps, biscuits – there is plenty of food available and any additional items will be confiscated.</a:t>
            </a:r>
            <a:endParaRPr lang="en-GB" sz="2500" dirty="0"/>
          </a:p>
          <a:p>
            <a:r>
              <a:rPr lang="en-GB" sz="2500" dirty="0">
                <a:ea typeface="+mn-lt"/>
                <a:cs typeface="+mn-lt"/>
              </a:rPr>
              <a:t>Any technological games or gadgets – the children are too busy to use it and it’s not sensible to have valuable items in cases where they are at risk of being damaged or lost.  Any cameras brought should be disposable.</a:t>
            </a:r>
            <a:endParaRPr lang="en-GB" sz="2500" dirty="0"/>
          </a:p>
          <a:p>
            <a:r>
              <a:rPr lang="en-GB" sz="2500" dirty="0">
                <a:ea typeface="+mn-lt"/>
                <a:cs typeface="+mn-lt"/>
              </a:rPr>
              <a:t>Mobile phones: children will not be using mobile phones during the residential. </a:t>
            </a:r>
            <a:endParaRPr lang="en-GB" sz="2500" dirty="0"/>
          </a:p>
          <a:p>
            <a:endParaRPr lang="en-GB" sz="2500">
              <a:cs typeface="Calibri"/>
            </a:endParaRPr>
          </a:p>
        </p:txBody>
      </p:sp>
    </p:spTree>
    <p:extLst>
      <p:ext uri="{BB962C8B-B14F-4D97-AF65-F5344CB8AC3E}">
        <p14:creationId xmlns:p14="http://schemas.microsoft.com/office/powerpoint/2010/main" val="232566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193A1-6EA5-4994-B8E5-9A8A427D2DA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PGL Kit List</a:t>
            </a:r>
          </a:p>
        </p:txBody>
      </p:sp>
      <p:pic>
        <p:nvPicPr>
          <p:cNvPr id="4" name="Picture 4" descr="Text&#10;&#10;Description automatically generated">
            <a:extLst>
              <a:ext uri="{FF2B5EF4-FFF2-40B4-BE49-F238E27FC236}">
                <a16:creationId xmlns:a16="http://schemas.microsoft.com/office/drawing/2014/main" id="{6E0A6348-E411-4B5F-9232-B8B7D73422BA}"/>
              </a:ext>
            </a:extLst>
          </p:cNvPr>
          <p:cNvPicPr>
            <a:picLocks noChangeAspect="1"/>
          </p:cNvPicPr>
          <p:nvPr/>
        </p:nvPicPr>
        <p:blipFill>
          <a:blip r:embed="rId2"/>
          <a:stretch>
            <a:fillRect/>
          </a:stretch>
        </p:blipFill>
        <p:spPr>
          <a:xfrm>
            <a:off x="6151786" y="492573"/>
            <a:ext cx="4557616" cy="5880796"/>
          </a:xfrm>
          <a:prstGeom prst="rect">
            <a:avLst/>
          </a:prstGeom>
        </p:spPr>
      </p:pic>
    </p:spTree>
    <p:extLst>
      <p:ext uri="{BB962C8B-B14F-4D97-AF65-F5344CB8AC3E}">
        <p14:creationId xmlns:p14="http://schemas.microsoft.com/office/powerpoint/2010/main" val="74068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B7D833D-5CBB-45CB-9809-1D61CF81BFFE}"/>
              </a:ext>
            </a:extLst>
          </p:cNvPr>
          <p:cNvSpPr>
            <a:spLocks noGrp="1"/>
          </p:cNvSpPr>
          <p:nvPr>
            <p:ph type="title"/>
          </p:nvPr>
        </p:nvSpPr>
        <p:spPr>
          <a:xfrm>
            <a:off x="731520" y="731520"/>
            <a:ext cx="6089904" cy="1426464"/>
          </a:xfrm>
        </p:spPr>
        <p:txBody>
          <a:bodyPr>
            <a:normAutofit/>
          </a:bodyPr>
          <a:lstStyle/>
          <a:p>
            <a:r>
              <a:rPr lang="en-GB">
                <a:solidFill>
                  <a:srgbClr val="FFFFFF"/>
                </a:solidFill>
                <a:cs typeface="Calibri Light"/>
              </a:rPr>
              <a:t>Medication</a:t>
            </a:r>
            <a:endParaRPr lang="en-GB">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7FBB6E-4D30-4E84-856E-1A7938774C16}"/>
              </a:ext>
            </a:extLst>
          </p:cNvPr>
          <p:cNvSpPr>
            <a:spLocks noGrp="1"/>
          </p:cNvSpPr>
          <p:nvPr>
            <p:ph idx="1"/>
          </p:nvPr>
        </p:nvSpPr>
        <p:spPr>
          <a:xfrm>
            <a:off x="789456" y="2798385"/>
            <a:ext cx="10597729" cy="3283260"/>
          </a:xfrm>
        </p:spPr>
        <p:txBody>
          <a:bodyPr vert="horz" lIns="91440" tIns="45720" rIns="91440" bIns="45720" rtlCol="0" anchor="ctr">
            <a:normAutofit/>
          </a:bodyPr>
          <a:lstStyle/>
          <a:p>
            <a:r>
              <a:rPr lang="en-GB" sz="2500">
                <a:ea typeface="+mn-lt"/>
                <a:cs typeface="+mn-lt"/>
              </a:rPr>
              <a:t>An annual medical consent form has already been sent home to you.  Please make sure you have completed this with your most up-to-date information, including listing any allergies or medical needs.</a:t>
            </a:r>
            <a:endParaRPr lang="en-GB" sz="2500">
              <a:cs typeface="Calibri" panose="020F0502020204030204"/>
            </a:endParaRPr>
          </a:p>
          <a:p>
            <a:r>
              <a:rPr lang="en-GB" sz="2500">
                <a:ea typeface="+mn-lt"/>
                <a:cs typeface="+mn-lt"/>
              </a:rPr>
              <a:t>Any medication that needs to be taken (including travel sickness tablets) should be sent in a labelled bag or container with clear instructions for administration. </a:t>
            </a:r>
            <a:endParaRPr lang="en-GB" sz="2500">
              <a:cs typeface="Calibri"/>
            </a:endParaRPr>
          </a:p>
          <a:p>
            <a:r>
              <a:rPr lang="en-GB" sz="2500">
                <a:ea typeface="+mn-lt"/>
                <a:cs typeface="+mn-lt"/>
              </a:rPr>
              <a:t>Teachers will have Calpol available if required. Parents to consent in advance. </a:t>
            </a:r>
            <a:endParaRPr lang="en-GB" sz="2500"/>
          </a:p>
          <a:p>
            <a:endParaRPr lang="en-GB" sz="2500">
              <a:cs typeface="Calibri"/>
            </a:endParaRPr>
          </a:p>
        </p:txBody>
      </p:sp>
    </p:spTree>
    <p:extLst>
      <p:ext uri="{BB962C8B-B14F-4D97-AF65-F5344CB8AC3E}">
        <p14:creationId xmlns:p14="http://schemas.microsoft.com/office/powerpoint/2010/main" val="284091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E64C21F-F334-4B8A-85F3-44D4CD10119A}"/>
              </a:ext>
            </a:extLst>
          </p:cNvPr>
          <p:cNvSpPr>
            <a:spLocks noGrp="1"/>
          </p:cNvSpPr>
          <p:nvPr>
            <p:ph type="title"/>
          </p:nvPr>
        </p:nvSpPr>
        <p:spPr>
          <a:xfrm>
            <a:off x="731520" y="731520"/>
            <a:ext cx="6089904" cy="1426464"/>
          </a:xfrm>
        </p:spPr>
        <p:txBody>
          <a:bodyPr>
            <a:normAutofit/>
          </a:bodyPr>
          <a:lstStyle/>
          <a:p>
            <a:r>
              <a:rPr lang="en-GB" dirty="0">
                <a:solidFill>
                  <a:srgbClr val="FFFFFF"/>
                </a:solidFill>
                <a:cs typeface="Calibri Light"/>
              </a:rPr>
              <a:t>Important Information</a:t>
            </a:r>
            <a:endParaRPr lang="en-GB"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B0773B-9B1D-412B-8307-8540B4C0093F}"/>
              </a:ext>
            </a:extLst>
          </p:cNvPr>
          <p:cNvSpPr>
            <a:spLocks noGrp="1"/>
          </p:cNvSpPr>
          <p:nvPr>
            <p:ph idx="1"/>
          </p:nvPr>
        </p:nvSpPr>
        <p:spPr>
          <a:xfrm>
            <a:off x="789456" y="2798385"/>
            <a:ext cx="10597729" cy="3283260"/>
          </a:xfrm>
        </p:spPr>
        <p:txBody>
          <a:bodyPr vert="horz" lIns="91440" tIns="45720" rIns="91440" bIns="45720" rtlCol="0" anchor="ctr">
            <a:normAutofit/>
          </a:bodyPr>
          <a:lstStyle/>
          <a:p>
            <a:r>
              <a:rPr lang="en-GB" sz="2300" dirty="0">
                <a:ea typeface="+mn-lt"/>
                <a:cs typeface="+mn-lt"/>
              </a:rPr>
              <a:t>During the trip, in case of emergencies please contact the school office and they will contact us. We will contact you if there are any issues that arise during the trip that you as parents need to know about (such as your child falling ill). </a:t>
            </a:r>
            <a:endParaRPr lang="en-GB" sz="2300" dirty="0"/>
          </a:p>
          <a:p>
            <a:r>
              <a:rPr lang="en-GB" sz="2300" dirty="0">
                <a:ea typeface="+mn-lt"/>
                <a:cs typeface="+mn-lt"/>
              </a:rPr>
              <a:t>Behaviour – PGL will not allow children to remain at the centre if their behaviour does not fulfil the expectations which are outlined to all visitors at the beginning of the visit and are recapped daily.  You will be telephoned and expected to collect your child if they fail to behave in a safe or responsible manner, if they damage PGL property or injure or put at risk the safety of other visitors.</a:t>
            </a:r>
            <a:endParaRPr lang="en-GB" sz="2300" dirty="0"/>
          </a:p>
          <a:p>
            <a:endParaRPr lang="en-GB" sz="2300">
              <a:cs typeface="Calibri"/>
            </a:endParaRPr>
          </a:p>
        </p:txBody>
      </p:sp>
    </p:spTree>
    <p:extLst>
      <p:ext uri="{BB962C8B-B14F-4D97-AF65-F5344CB8AC3E}">
        <p14:creationId xmlns:p14="http://schemas.microsoft.com/office/powerpoint/2010/main" val="47468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EDCC34C-D59B-4596-8FEF-483A7F2E89B2}"/>
              </a:ext>
            </a:extLst>
          </p:cNvPr>
          <p:cNvSpPr>
            <a:spLocks noGrp="1"/>
          </p:cNvSpPr>
          <p:nvPr>
            <p:ph type="title"/>
          </p:nvPr>
        </p:nvSpPr>
        <p:spPr>
          <a:xfrm>
            <a:off x="731520" y="731520"/>
            <a:ext cx="6089904" cy="1426464"/>
          </a:xfrm>
        </p:spPr>
        <p:txBody>
          <a:bodyPr>
            <a:normAutofit/>
          </a:bodyPr>
          <a:lstStyle/>
          <a:p>
            <a:r>
              <a:rPr lang="en-GB" dirty="0">
                <a:solidFill>
                  <a:srgbClr val="FFFFFF"/>
                </a:solidFill>
                <a:cs typeface="Calibri Light"/>
              </a:rPr>
              <a:t>Thank you!</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A5A306-287D-4D86-8422-3C5818CA759D}"/>
              </a:ext>
            </a:extLst>
          </p:cNvPr>
          <p:cNvSpPr>
            <a:spLocks noGrp="1"/>
          </p:cNvSpPr>
          <p:nvPr>
            <p:ph idx="1"/>
          </p:nvPr>
        </p:nvSpPr>
        <p:spPr>
          <a:xfrm>
            <a:off x="789456" y="2798385"/>
            <a:ext cx="10597729" cy="3283260"/>
          </a:xfrm>
        </p:spPr>
        <p:txBody>
          <a:bodyPr vert="horz" lIns="91440" tIns="45720" rIns="91440" bIns="45720" rtlCol="0" anchor="ctr">
            <a:normAutofit/>
          </a:bodyPr>
          <a:lstStyle/>
          <a:p>
            <a:r>
              <a:rPr lang="en-GB" sz="2700" dirty="0">
                <a:cs typeface="Calibri"/>
              </a:rPr>
              <a:t>We are very much looking forward to taking the children on their adventure, it is always a fantastic week in which the children have an amazing time! </a:t>
            </a:r>
          </a:p>
          <a:p>
            <a:endParaRPr lang="en-GB" sz="2700">
              <a:cs typeface="Calibri"/>
            </a:endParaRPr>
          </a:p>
          <a:p>
            <a:r>
              <a:rPr lang="en-GB" sz="2700" b="1" dirty="0">
                <a:cs typeface="Calibri"/>
              </a:rPr>
              <a:t>Any questions?</a:t>
            </a:r>
          </a:p>
        </p:txBody>
      </p:sp>
    </p:spTree>
    <p:extLst>
      <p:ext uri="{BB962C8B-B14F-4D97-AF65-F5344CB8AC3E}">
        <p14:creationId xmlns:p14="http://schemas.microsoft.com/office/powerpoint/2010/main" val="277873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F64D25-63FF-4364-837B-EE2C36FE9215}"/>
              </a:ext>
            </a:extLst>
          </p:cNvPr>
          <p:cNvSpPr>
            <a:spLocks noGrp="1"/>
          </p:cNvSpPr>
          <p:nvPr>
            <p:ph type="title"/>
          </p:nvPr>
        </p:nvSpPr>
        <p:spPr>
          <a:xfrm>
            <a:off x="731520" y="731520"/>
            <a:ext cx="6089904" cy="1426464"/>
          </a:xfrm>
        </p:spPr>
        <p:txBody>
          <a:bodyPr>
            <a:normAutofit/>
          </a:bodyPr>
          <a:lstStyle/>
          <a:p>
            <a:r>
              <a:rPr lang="en-GB">
                <a:solidFill>
                  <a:srgbClr val="FFFFFF"/>
                </a:solidFill>
                <a:cs typeface="Calibri Light"/>
              </a:rPr>
              <a:t>Important Timings</a:t>
            </a:r>
            <a:endParaRPr lang="en-GB">
              <a:solidFill>
                <a:srgbClr val="FFFFFF"/>
              </a:solidFill>
            </a:endParaRPr>
          </a:p>
        </p:txBody>
      </p:sp>
      <p:sp>
        <p:nvSpPr>
          <p:cNvPr id="16"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007C39-E811-4FE2-8F4C-5C0C767921CB}"/>
              </a:ext>
            </a:extLst>
          </p:cNvPr>
          <p:cNvSpPr>
            <a:spLocks noGrp="1"/>
          </p:cNvSpPr>
          <p:nvPr>
            <p:ph idx="1"/>
          </p:nvPr>
        </p:nvSpPr>
        <p:spPr>
          <a:xfrm>
            <a:off x="789456" y="2798385"/>
            <a:ext cx="10597729" cy="3283260"/>
          </a:xfrm>
        </p:spPr>
        <p:txBody>
          <a:bodyPr vert="horz" lIns="91440" tIns="45720" rIns="91440" bIns="45720" rtlCol="0" anchor="ctr">
            <a:normAutofit/>
          </a:bodyPr>
          <a:lstStyle/>
          <a:p>
            <a:r>
              <a:rPr lang="en-GB" sz="2100" dirty="0">
                <a:ea typeface="+mn-lt"/>
                <a:cs typeface="+mn-lt"/>
              </a:rPr>
              <a:t>Pupils are expected to be in school on Monday 23rd May by 8.45am, as usual. We leave school at about 12.30pm, arriving at PGL, Liddington in time to check in, make beds, have evening meal and then start an evening of activities. </a:t>
            </a:r>
            <a:endParaRPr lang="en-GB" sz="2100" dirty="0">
              <a:cs typeface="Calibri" panose="020F0502020204030204"/>
            </a:endParaRPr>
          </a:p>
          <a:p>
            <a:r>
              <a:rPr lang="en-GB" sz="2100" dirty="0">
                <a:ea typeface="+mn-lt"/>
                <a:cs typeface="+mn-lt"/>
              </a:rPr>
              <a:t>During the morning at school, we will be outdoors, starting some team activities to get us ready for our residential. Children will not be expected to come to school in uniform that day and it is advised that they wear comfortable shoes and clothing.</a:t>
            </a:r>
            <a:endParaRPr lang="en-GB" sz="2100" dirty="0"/>
          </a:p>
          <a:p>
            <a:r>
              <a:rPr lang="en-GB" sz="2100" dirty="0">
                <a:ea typeface="+mn-lt"/>
                <a:cs typeface="+mn-lt"/>
              </a:rPr>
              <a:t>On Friday 27th May, we are hoping to arrive back at school between 3pm and 4pm, traffic depending. We will likely have a twitter account which you may follow which is updated daily and will be updated about expected time home on Friday. The twitter account will also be accessible through the school website.</a:t>
            </a:r>
            <a:endParaRPr lang="en-GB" sz="2100" dirty="0"/>
          </a:p>
          <a:p>
            <a:endParaRPr lang="en-GB" sz="2100">
              <a:cs typeface="Calibri"/>
            </a:endParaRPr>
          </a:p>
        </p:txBody>
      </p:sp>
    </p:spTree>
    <p:extLst>
      <p:ext uri="{BB962C8B-B14F-4D97-AF65-F5344CB8AC3E}">
        <p14:creationId xmlns:p14="http://schemas.microsoft.com/office/powerpoint/2010/main" val="272175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E0AB85C-2733-435E-A619-1E7B129C9112}"/>
              </a:ext>
            </a:extLst>
          </p:cNvPr>
          <p:cNvSpPr>
            <a:spLocks noGrp="1"/>
          </p:cNvSpPr>
          <p:nvPr>
            <p:ph type="title"/>
          </p:nvPr>
        </p:nvSpPr>
        <p:spPr>
          <a:xfrm>
            <a:off x="774701" y="762000"/>
            <a:ext cx="2771672" cy="3230578"/>
          </a:xfrm>
        </p:spPr>
        <p:txBody>
          <a:bodyPr>
            <a:normAutofit/>
          </a:bodyPr>
          <a:lstStyle/>
          <a:p>
            <a:r>
              <a:rPr lang="en-GB" sz="4200">
                <a:solidFill>
                  <a:srgbClr val="FFFFFF"/>
                </a:solidFill>
                <a:cs typeface="Calibri Light"/>
              </a:rPr>
              <a:t>Facilities</a:t>
            </a:r>
            <a:endParaRPr lang="en-GB" sz="420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784" y="445459"/>
            <a:ext cx="4356767"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83E7A6-94AD-4438-AD5D-E967794CBD42}"/>
              </a:ext>
            </a:extLst>
          </p:cNvPr>
          <p:cNvSpPr>
            <a:spLocks noGrp="1"/>
          </p:cNvSpPr>
          <p:nvPr>
            <p:ph idx="1"/>
          </p:nvPr>
        </p:nvSpPr>
        <p:spPr>
          <a:xfrm>
            <a:off x="4288935" y="805294"/>
            <a:ext cx="3752463" cy="5237503"/>
          </a:xfrm>
        </p:spPr>
        <p:txBody>
          <a:bodyPr vert="horz" lIns="91440" tIns="45720" rIns="91440" bIns="45720" rtlCol="0" anchor="ctr">
            <a:normAutofit/>
          </a:bodyPr>
          <a:lstStyle/>
          <a:p>
            <a:r>
              <a:rPr lang="en-GB" sz="2000" dirty="0">
                <a:ea typeface="+mn-lt"/>
                <a:cs typeface="+mn-lt"/>
                <a:hlinkClick r:id="rId2"/>
              </a:rPr>
              <a:t>http://www.pgl.co.uk/en-gb/school-trips/primary-schools/centres/liddington</a:t>
            </a:r>
            <a:endParaRPr lang="en-GB" sz="2000" dirty="0">
              <a:cs typeface="Calibri" panose="020F0502020204030204"/>
            </a:endParaRPr>
          </a:p>
          <a:p>
            <a:r>
              <a:rPr lang="en-GB" sz="2000" dirty="0">
                <a:ea typeface="+mn-lt"/>
                <a:cs typeface="+mn-lt"/>
              </a:rPr>
              <a:t>Over 40 exciting adventure activities, including zip wires, giant swing, high ropes and a lake for canoeing or raft building. </a:t>
            </a:r>
            <a:endParaRPr lang="en-GB" sz="2000" dirty="0"/>
          </a:p>
          <a:p>
            <a:r>
              <a:rPr lang="en-GB" sz="2000" dirty="0">
                <a:ea typeface="+mn-lt"/>
                <a:cs typeface="+mn-lt"/>
              </a:rPr>
              <a:t>Evening entertainment which could include quiz night, disco and campfire. </a:t>
            </a:r>
            <a:endParaRPr lang="en-GB" sz="2000" dirty="0"/>
          </a:p>
          <a:p>
            <a:r>
              <a:rPr lang="en-GB" sz="2000" dirty="0">
                <a:cs typeface="Calibri"/>
              </a:rPr>
              <a:t>All children room sleep between 3-6 children and are ensuite.</a:t>
            </a:r>
          </a:p>
          <a:p>
            <a:endParaRPr lang="en-GB" sz="2000">
              <a:cs typeface="Calibri"/>
            </a:endParaRPr>
          </a:p>
        </p:txBody>
      </p:sp>
      <p:sp>
        <p:nvSpPr>
          <p:cNvPr id="15" name="Rectangle 14">
            <a:extLst>
              <a:ext uri="{FF2B5EF4-FFF2-40B4-BE49-F238E27FC236}">
                <a16:creationId xmlns:a16="http://schemas.microsoft.com/office/drawing/2014/main" id="{CD97A9F3-23E4-4B8E-BD38-8C08AA69F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7434" y="448056"/>
            <a:ext cx="3203156" cy="1883664"/>
          </a:xfrm>
          <a:prstGeom prst="rect">
            <a:avLst/>
          </a:prstGeom>
          <a:solidFill>
            <a:srgbClr val="86C4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51A7908D-F798-4EBB-989B-DC0549BB8515}"/>
              </a:ext>
            </a:extLst>
          </p:cNvPr>
          <p:cNvPicPr>
            <a:picLocks noChangeAspect="1"/>
          </p:cNvPicPr>
          <p:nvPr/>
        </p:nvPicPr>
        <p:blipFill>
          <a:blip r:embed="rId3"/>
          <a:stretch>
            <a:fillRect/>
          </a:stretch>
        </p:blipFill>
        <p:spPr>
          <a:xfrm>
            <a:off x="8743847" y="616663"/>
            <a:ext cx="2749244" cy="1546450"/>
          </a:xfrm>
          <a:prstGeom prst="rect">
            <a:avLst/>
          </a:prstGeom>
        </p:spPr>
      </p:pic>
      <p:sp>
        <p:nvSpPr>
          <p:cNvPr id="17" name="Rectangle 16">
            <a:extLst>
              <a:ext uri="{FF2B5EF4-FFF2-40B4-BE49-F238E27FC236}">
                <a16:creationId xmlns:a16="http://schemas.microsoft.com/office/drawing/2014/main" id="{D39A73BA-713C-4649-8A2F-834D0175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7434" y="2478024"/>
            <a:ext cx="3203156" cy="1883664"/>
          </a:xfrm>
          <a:prstGeom prst="rect">
            <a:avLst/>
          </a:prstGeom>
          <a:solidFill>
            <a:srgbClr val="86C4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6" descr="A picture containing tree, grass, outdoor, sky&#10;&#10;Description automatically generated">
            <a:extLst>
              <a:ext uri="{FF2B5EF4-FFF2-40B4-BE49-F238E27FC236}">
                <a16:creationId xmlns:a16="http://schemas.microsoft.com/office/drawing/2014/main" id="{C744A4DE-2D5C-4067-93A8-297D633F0C74}"/>
              </a:ext>
            </a:extLst>
          </p:cNvPr>
          <p:cNvPicPr>
            <a:picLocks noChangeAspect="1"/>
          </p:cNvPicPr>
          <p:nvPr/>
        </p:nvPicPr>
        <p:blipFill>
          <a:blip r:embed="rId4"/>
          <a:stretch>
            <a:fillRect/>
          </a:stretch>
        </p:blipFill>
        <p:spPr>
          <a:xfrm>
            <a:off x="8743848" y="2646631"/>
            <a:ext cx="2749242" cy="1546449"/>
          </a:xfrm>
          <a:prstGeom prst="rect">
            <a:avLst/>
          </a:prstGeom>
        </p:spPr>
      </p:pic>
      <p:sp>
        <p:nvSpPr>
          <p:cNvPr id="19" name="Rectangle 18">
            <a:extLst>
              <a:ext uri="{FF2B5EF4-FFF2-40B4-BE49-F238E27FC236}">
                <a16:creationId xmlns:a16="http://schemas.microsoft.com/office/drawing/2014/main" id="{DD63F128-A717-47EC-A567-0ACD2DBC6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7434" y="4517136"/>
            <a:ext cx="3203156" cy="1883664"/>
          </a:xfrm>
          <a:prstGeom prst="rect">
            <a:avLst/>
          </a:prstGeom>
          <a:solidFill>
            <a:srgbClr val="86C4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rgbClr val="70473C">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5" descr="A picture containing indoor, floor, ceiling, island&#10;&#10;Description automatically generated">
            <a:extLst>
              <a:ext uri="{FF2B5EF4-FFF2-40B4-BE49-F238E27FC236}">
                <a16:creationId xmlns:a16="http://schemas.microsoft.com/office/drawing/2014/main" id="{5BFBC33C-7622-4EC9-824E-E92FED9118F7}"/>
              </a:ext>
            </a:extLst>
          </p:cNvPr>
          <p:cNvPicPr>
            <a:picLocks noChangeAspect="1"/>
          </p:cNvPicPr>
          <p:nvPr/>
        </p:nvPicPr>
        <p:blipFill>
          <a:blip r:embed="rId5"/>
          <a:stretch>
            <a:fillRect/>
          </a:stretch>
        </p:blipFill>
        <p:spPr>
          <a:xfrm>
            <a:off x="8740653" y="4692665"/>
            <a:ext cx="2749244" cy="1546450"/>
          </a:xfrm>
          <a:prstGeom prst="rect">
            <a:avLst/>
          </a:prstGeom>
        </p:spPr>
      </p:pic>
    </p:spTree>
    <p:extLst>
      <p:ext uri="{BB962C8B-B14F-4D97-AF65-F5344CB8AC3E}">
        <p14:creationId xmlns:p14="http://schemas.microsoft.com/office/powerpoint/2010/main" val="235417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079E700-30DE-4898-BF11-DB7A8C6AA941}"/>
              </a:ext>
            </a:extLst>
          </p:cNvPr>
          <p:cNvSpPr>
            <a:spLocks noGrp="1"/>
          </p:cNvSpPr>
          <p:nvPr>
            <p:ph type="title"/>
          </p:nvPr>
        </p:nvSpPr>
        <p:spPr>
          <a:xfrm>
            <a:off x="777240" y="731519"/>
            <a:ext cx="2845191" cy="3237579"/>
          </a:xfrm>
        </p:spPr>
        <p:txBody>
          <a:bodyPr>
            <a:normAutofit/>
          </a:bodyPr>
          <a:lstStyle/>
          <a:p>
            <a:r>
              <a:rPr lang="en-GB" sz="3800">
                <a:solidFill>
                  <a:srgbClr val="FFFFFF"/>
                </a:solidFill>
                <a:cs typeface="Calibri Light"/>
              </a:rPr>
              <a:t>What does a day look like?</a:t>
            </a:r>
            <a:endParaRPr lang="en-GB" sz="3800">
              <a:solidFill>
                <a:srgbClr val="FFFFFF"/>
              </a:solidFill>
            </a:endParaRPr>
          </a:p>
        </p:txBody>
      </p:sp>
      <p:sp>
        <p:nvSpPr>
          <p:cNvPr id="19"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429D25B9-9E4E-4DCB-B3AC-EE3ED5E3C802}"/>
              </a:ext>
            </a:extLst>
          </p:cNvPr>
          <p:cNvGraphicFramePr>
            <a:graphicFrameLocks noGrp="1"/>
          </p:cNvGraphicFramePr>
          <p:nvPr>
            <p:ph idx="1"/>
          </p:nvPr>
        </p:nvGraphicFramePr>
        <p:xfrm>
          <a:off x="4379913" y="1022709"/>
          <a:ext cx="7037387" cy="4804650"/>
        </p:xfrm>
        <a:graphic>
          <a:graphicData uri="http://schemas.openxmlformats.org/drawingml/2006/table">
            <a:tbl>
              <a:tblPr firstRow="1" bandRow="1">
                <a:tableStyleId>{5C22544A-7EE6-4342-B048-85BDC9FD1C3A}</a:tableStyleId>
              </a:tblPr>
              <a:tblGrid>
                <a:gridCol w="1595963">
                  <a:extLst>
                    <a:ext uri="{9D8B030D-6E8A-4147-A177-3AD203B41FA5}">
                      <a16:colId xmlns:a16="http://schemas.microsoft.com/office/drawing/2014/main" val="3161854156"/>
                    </a:ext>
                  </a:extLst>
                </a:gridCol>
                <a:gridCol w="5441424">
                  <a:extLst>
                    <a:ext uri="{9D8B030D-6E8A-4147-A177-3AD203B41FA5}">
                      <a16:colId xmlns:a16="http://schemas.microsoft.com/office/drawing/2014/main" val="520740069"/>
                    </a:ext>
                  </a:extLst>
                </a:gridCol>
              </a:tblGrid>
              <a:tr h="337942">
                <a:tc gridSpan="2">
                  <a:txBody>
                    <a:bodyPr/>
                    <a:lstStyle/>
                    <a:p>
                      <a:pPr marL="0" rtl="0" latinLnBrk="0">
                        <a:spcBef>
                          <a:spcPts val="0"/>
                        </a:spcBef>
                        <a:spcAft>
                          <a:spcPts val="0"/>
                        </a:spcAft>
                      </a:pPr>
                      <a:r>
                        <a:rPr lang="en-GB" sz="1900">
                          <a:effectLst/>
                        </a:rPr>
                        <a:t>Sample day for Primary Schools at Liddington</a:t>
                      </a:r>
                      <a:endParaRPr lang="en-GB" sz="2200">
                        <a:effectLst/>
                      </a:endParaRPr>
                    </a:p>
                  </a:txBody>
                  <a:tcPr marL="0" marR="0" marT="0" marB="0" anchor="ctr"/>
                </a:tc>
                <a:tc hMerge="1">
                  <a:txBody>
                    <a:bodyPr/>
                    <a:lstStyle/>
                    <a:p>
                      <a:endParaRPr lang="en-GB"/>
                    </a:p>
                  </a:txBody>
                  <a:tcPr/>
                </a:tc>
                <a:extLst>
                  <a:ext uri="{0D108BD9-81ED-4DB2-BD59-A6C34878D82A}">
                    <a16:rowId xmlns:a16="http://schemas.microsoft.com/office/drawing/2014/main" val="659329215"/>
                  </a:ext>
                </a:extLst>
              </a:tr>
              <a:tr h="337942">
                <a:tc>
                  <a:txBody>
                    <a:bodyPr/>
                    <a:lstStyle/>
                    <a:p>
                      <a:pPr marL="0" rtl="0" fontAlgn="base" latinLnBrk="0">
                        <a:spcBef>
                          <a:spcPts val="0"/>
                        </a:spcBef>
                        <a:spcAft>
                          <a:spcPts val="0"/>
                        </a:spcAft>
                      </a:pPr>
                      <a:r>
                        <a:rPr lang="en-GB" sz="1900">
                          <a:effectLst/>
                        </a:rPr>
                        <a:t>Schedule</a:t>
                      </a:r>
                      <a:endParaRPr lang="en-GB" sz="2200">
                        <a:effectLst/>
                      </a:endParaRPr>
                    </a:p>
                  </a:txBody>
                  <a:tcPr marL="0" marR="0" marT="0" marB="0" anchor="ctr"/>
                </a:tc>
                <a:tc>
                  <a:txBody>
                    <a:bodyPr/>
                    <a:lstStyle/>
                    <a:p>
                      <a:pPr marL="0" rtl="0" fontAlgn="base" latinLnBrk="0">
                        <a:spcBef>
                          <a:spcPts val="0"/>
                        </a:spcBef>
                        <a:spcAft>
                          <a:spcPts val="0"/>
                        </a:spcAft>
                      </a:pPr>
                      <a:r>
                        <a:rPr lang="en-GB" sz="1900">
                          <a:effectLst/>
                        </a:rPr>
                        <a:t>Activities</a:t>
                      </a:r>
                      <a:endParaRPr lang="en-GB" sz="2200">
                        <a:effectLst/>
                      </a:endParaRPr>
                    </a:p>
                  </a:txBody>
                  <a:tcPr marL="0" marR="0" marT="0" marB="0" anchor="ctr"/>
                </a:tc>
                <a:extLst>
                  <a:ext uri="{0D108BD9-81ED-4DB2-BD59-A6C34878D82A}">
                    <a16:rowId xmlns:a16="http://schemas.microsoft.com/office/drawing/2014/main" val="486110936"/>
                  </a:ext>
                </a:extLst>
              </a:tr>
              <a:tr h="337942">
                <a:tc>
                  <a:txBody>
                    <a:bodyPr/>
                    <a:lstStyle/>
                    <a:p>
                      <a:pPr marL="0" rtl="0" fontAlgn="base" latinLnBrk="0">
                        <a:spcBef>
                          <a:spcPts val="0"/>
                        </a:spcBef>
                        <a:spcAft>
                          <a:spcPts val="0"/>
                        </a:spcAft>
                      </a:pPr>
                      <a:r>
                        <a:rPr lang="en-GB" sz="1900">
                          <a:effectLst/>
                        </a:rPr>
                        <a:t>07.00 - 09.00</a:t>
                      </a:r>
                      <a:endParaRPr lang="en-GB" sz="2200">
                        <a:effectLst/>
                      </a:endParaRPr>
                    </a:p>
                  </a:txBody>
                  <a:tcPr marL="0" marR="0" marT="0" marB="0" anchor="ctr"/>
                </a:tc>
                <a:tc>
                  <a:txBody>
                    <a:bodyPr/>
                    <a:lstStyle/>
                    <a:p>
                      <a:pPr marL="0" rtl="0" fontAlgn="base" latinLnBrk="0">
                        <a:spcBef>
                          <a:spcPts val="0"/>
                        </a:spcBef>
                        <a:spcAft>
                          <a:spcPts val="0"/>
                        </a:spcAft>
                      </a:pPr>
                      <a:r>
                        <a:rPr lang="en-GB" sz="1900">
                          <a:effectLst/>
                        </a:rPr>
                        <a:t>Get up, get ready and fuel up for the day ahead</a:t>
                      </a:r>
                      <a:endParaRPr lang="en-GB" sz="2200">
                        <a:effectLst/>
                      </a:endParaRPr>
                    </a:p>
                  </a:txBody>
                  <a:tcPr marL="0" marR="0" marT="0" marB="0" anchor="ctr"/>
                </a:tc>
                <a:extLst>
                  <a:ext uri="{0D108BD9-81ED-4DB2-BD59-A6C34878D82A}">
                    <a16:rowId xmlns:a16="http://schemas.microsoft.com/office/drawing/2014/main" val="145876480"/>
                  </a:ext>
                </a:extLst>
              </a:tr>
              <a:tr h="631804">
                <a:tc>
                  <a:txBody>
                    <a:bodyPr/>
                    <a:lstStyle/>
                    <a:p>
                      <a:pPr marL="0" rtl="0" fontAlgn="base" latinLnBrk="0">
                        <a:spcBef>
                          <a:spcPts val="0"/>
                        </a:spcBef>
                        <a:spcAft>
                          <a:spcPts val="0"/>
                        </a:spcAft>
                      </a:pPr>
                      <a:r>
                        <a:rPr lang="en-GB" sz="1900">
                          <a:effectLst/>
                        </a:rPr>
                        <a:t>09.15 - 12.30</a:t>
                      </a:r>
                      <a:endParaRPr lang="en-GB" sz="2200">
                        <a:effectLst/>
                      </a:endParaRPr>
                    </a:p>
                  </a:txBody>
                  <a:tcPr marL="0" marR="0" marT="0" marB="0" anchor="ctr"/>
                </a:tc>
                <a:tc>
                  <a:txBody>
                    <a:bodyPr/>
                    <a:lstStyle/>
                    <a:p>
                      <a:pPr marL="0" rtl="0" fontAlgn="base" latinLnBrk="0">
                        <a:spcBef>
                          <a:spcPts val="0"/>
                        </a:spcBef>
                        <a:spcAft>
                          <a:spcPts val="0"/>
                        </a:spcAft>
                      </a:pPr>
                      <a:r>
                        <a:rPr lang="en-GB" sz="1900">
                          <a:effectLst/>
                        </a:rPr>
                        <a:t>Morning activities - usually 2 sessions with a 15 minute break in-between</a:t>
                      </a:r>
                      <a:endParaRPr lang="en-GB" sz="2200">
                        <a:effectLst/>
                      </a:endParaRPr>
                    </a:p>
                  </a:txBody>
                  <a:tcPr marL="0" marR="0" marT="0" marB="0" anchor="ctr"/>
                </a:tc>
                <a:extLst>
                  <a:ext uri="{0D108BD9-81ED-4DB2-BD59-A6C34878D82A}">
                    <a16:rowId xmlns:a16="http://schemas.microsoft.com/office/drawing/2014/main" val="2531842228"/>
                  </a:ext>
                </a:extLst>
              </a:tr>
              <a:tr h="631804">
                <a:tc>
                  <a:txBody>
                    <a:bodyPr/>
                    <a:lstStyle/>
                    <a:p>
                      <a:pPr marL="0" rtl="0" fontAlgn="base" latinLnBrk="0">
                        <a:spcBef>
                          <a:spcPts val="0"/>
                        </a:spcBef>
                        <a:spcAft>
                          <a:spcPts val="0"/>
                        </a:spcAft>
                      </a:pPr>
                      <a:r>
                        <a:rPr lang="en-GB" sz="1900">
                          <a:effectLst/>
                        </a:rPr>
                        <a:t>12.30 - 14.00</a:t>
                      </a:r>
                      <a:endParaRPr lang="en-GB" sz="2200">
                        <a:effectLst/>
                      </a:endParaRPr>
                    </a:p>
                  </a:txBody>
                  <a:tcPr marL="0" marR="0" marT="0" marB="0" anchor="ctr"/>
                </a:tc>
                <a:tc>
                  <a:txBody>
                    <a:bodyPr/>
                    <a:lstStyle/>
                    <a:p>
                      <a:pPr marL="0" rtl="0" fontAlgn="base" latinLnBrk="0">
                        <a:spcBef>
                          <a:spcPts val="0"/>
                        </a:spcBef>
                        <a:spcAft>
                          <a:spcPts val="0"/>
                        </a:spcAft>
                      </a:pPr>
                      <a:r>
                        <a:rPr lang="en-GB" sz="1900">
                          <a:effectLst/>
                        </a:rPr>
                        <a:t>Dry off &amp; clean up. Time for a fresh &amp; tasty two-course hot lunch</a:t>
                      </a:r>
                      <a:endParaRPr lang="en-GB" sz="2200">
                        <a:effectLst/>
                      </a:endParaRPr>
                    </a:p>
                  </a:txBody>
                  <a:tcPr marL="0" marR="0" marT="0" marB="0" anchor="ctr"/>
                </a:tc>
                <a:extLst>
                  <a:ext uri="{0D108BD9-81ED-4DB2-BD59-A6C34878D82A}">
                    <a16:rowId xmlns:a16="http://schemas.microsoft.com/office/drawing/2014/main" val="3764048940"/>
                  </a:ext>
                </a:extLst>
              </a:tr>
              <a:tr h="631804">
                <a:tc>
                  <a:txBody>
                    <a:bodyPr/>
                    <a:lstStyle/>
                    <a:p>
                      <a:pPr marL="0" rtl="0" fontAlgn="base" latinLnBrk="0">
                        <a:spcBef>
                          <a:spcPts val="0"/>
                        </a:spcBef>
                        <a:spcAft>
                          <a:spcPts val="0"/>
                        </a:spcAft>
                      </a:pPr>
                      <a:r>
                        <a:rPr lang="en-GB" sz="1900">
                          <a:effectLst/>
                        </a:rPr>
                        <a:t>14.15 - 17.30</a:t>
                      </a:r>
                      <a:endParaRPr lang="en-GB" sz="2200">
                        <a:effectLst/>
                      </a:endParaRPr>
                    </a:p>
                  </a:txBody>
                  <a:tcPr marL="0" marR="0" marT="0" marB="0" anchor="ctr"/>
                </a:tc>
                <a:tc>
                  <a:txBody>
                    <a:bodyPr/>
                    <a:lstStyle/>
                    <a:p>
                      <a:pPr marL="0" rtl="0" fontAlgn="base" latinLnBrk="0">
                        <a:spcBef>
                          <a:spcPts val="0"/>
                        </a:spcBef>
                        <a:spcAft>
                          <a:spcPts val="0"/>
                        </a:spcAft>
                      </a:pPr>
                      <a:r>
                        <a:rPr lang="en-GB" sz="1900">
                          <a:effectLst/>
                        </a:rPr>
                        <a:t>Afternoon activities - 2 exciting sessions with a 15 minute break in-between</a:t>
                      </a:r>
                      <a:endParaRPr lang="en-GB" sz="2200">
                        <a:effectLst/>
                      </a:endParaRPr>
                    </a:p>
                  </a:txBody>
                  <a:tcPr marL="0" marR="0" marT="0" marB="0" anchor="ctr"/>
                </a:tc>
                <a:extLst>
                  <a:ext uri="{0D108BD9-81ED-4DB2-BD59-A6C34878D82A}">
                    <a16:rowId xmlns:a16="http://schemas.microsoft.com/office/drawing/2014/main" val="3495617758"/>
                  </a:ext>
                </a:extLst>
              </a:tr>
              <a:tr h="337942">
                <a:tc>
                  <a:txBody>
                    <a:bodyPr/>
                    <a:lstStyle/>
                    <a:p>
                      <a:pPr marL="0" rtl="0" fontAlgn="base" latinLnBrk="0">
                        <a:spcBef>
                          <a:spcPts val="0"/>
                        </a:spcBef>
                        <a:spcAft>
                          <a:spcPts val="0"/>
                        </a:spcAft>
                      </a:pPr>
                      <a:r>
                        <a:rPr lang="en-GB" sz="1900">
                          <a:effectLst/>
                        </a:rPr>
                        <a:t>18.00 - 19.00</a:t>
                      </a:r>
                      <a:endParaRPr lang="en-GB" sz="2200">
                        <a:effectLst/>
                      </a:endParaRPr>
                    </a:p>
                  </a:txBody>
                  <a:tcPr marL="0" marR="0" marT="0" marB="0" anchor="ctr"/>
                </a:tc>
                <a:tc>
                  <a:txBody>
                    <a:bodyPr/>
                    <a:lstStyle/>
                    <a:p>
                      <a:pPr marL="0" rtl="0" fontAlgn="base" latinLnBrk="0">
                        <a:spcBef>
                          <a:spcPts val="0"/>
                        </a:spcBef>
                        <a:spcAft>
                          <a:spcPts val="0"/>
                        </a:spcAft>
                      </a:pPr>
                      <a:r>
                        <a:rPr lang="en-GB" sz="1900">
                          <a:effectLst/>
                        </a:rPr>
                        <a:t>Time to eat again - a different menu each day</a:t>
                      </a:r>
                      <a:endParaRPr lang="en-GB" sz="2200">
                        <a:effectLst/>
                      </a:endParaRPr>
                    </a:p>
                  </a:txBody>
                  <a:tcPr marL="0" marR="0" marT="0" marB="0" anchor="ctr"/>
                </a:tc>
                <a:extLst>
                  <a:ext uri="{0D108BD9-81ED-4DB2-BD59-A6C34878D82A}">
                    <a16:rowId xmlns:a16="http://schemas.microsoft.com/office/drawing/2014/main" val="2248847667"/>
                  </a:ext>
                </a:extLst>
              </a:tr>
              <a:tr h="925666">
                <a:tc>
                  <a:txBody>
                    <a:bodyPr/>
                    <a:lstStyle/>
                    <a:p>
                      <a:pPr marL="0" rtl="0" fontAlgn="base" latinLnBrk="0">
                        <a:spcBef>
                          <a:spcPts val="0"/>
                        </a:spcBef>
                        <a:spcAft>
                          <a:spcPts val="0"/>
                        </a:spcAft>
                      </a:pPr>
                      <a:r>
                        <a:rPr lang="en-GB" sz="1900">
                          <a:effectLst/>
                        </a:rPr>
                        <a:t>19.00 - 21.00</a:t>
                      </a:r>
                      <a:endParaRPr lang="en-GB" sz="2200">
                        <a:effectLst/>
                      </a:endParaRPr>
                    </a:p>
                  </a:txBody>
                  <a:tcPr marL="0" marR="0" marT="0" marB="0" anchor="ctr"/>
                </a:tc>
                <a:tc>
                  <a:txBody>
                    <a:bodyPr/>
                    <a:lstStyle/>
                    <a:p>
                      <a:pPr marL="0" rtl="0" fontAlgn="base" latinLnBrk="0">
                        <a:spcBef>
                          <a:spcPts val="0"/>
                        </a:spcBef>
                        <a:spcAft>
                          <a:spcPts val="0"/>
                        </a:spcAft>
                      </a:pPr>
                      <a:r>
                        <a:rPr lang="en-GB" sz="1900">
                          <a:effectLst/>
                        </a:rPr>
                        <a:t>Talent shows, campfires, quizzes and more. The evening entertainment programme keeps you laughing until bedtime.</a:t>
                      </a:r>
                      <a:endParaRPr lang="en-GB" sz="2200">
                        <a:effectLst/>
                      </a:endParaRPr>
                    </a:p>
                  </a:txBody>
                  <a:tcPr marL="0" marR="0" marT="0" marB="0" anchor="ctr"/>
                </a:tc>
                <a:extLst>
                  <a:ext uri="{0D108BD9-81ED-4DB2-BD59-A6C34878D82A}">
                    <a16:rowId xmlns:a16="http://schemas.microsoft.com/office/drawing/2014/main" val="2278545178"/>
                  </a:ext>
                </a:extLst>
              </a:tr>
              <a:tr h="631804">
                <a:tc>
                  <a:txBody>
                    <a:bodyPr/>
                    <a:lstStyle/>
                    <a:p>
                      <a:pPr marL="0" rtl="0" fontAlgn="base" latinLnBrk="0">
                        <a:spcBef>
                          <a:spcPts val="0"/>
                        </a:spcBef>
                        <a:spcAft>
                          <a:spcPts val="0"/>
                        </a:spcAft>
                      </a:pPr>
                      <a:r>
                        <a:rPr lang="en-GB" sz="1900">
                          <a:effectLst/>
                        </a:rPr>
                        <a:t>21.00 / 21.30</a:t>
                      </a:r>
                      <a:endParaRPr lang="en-GB" sz="2200">
                        <a:effectLst/>
                      </a:endParaRPr>
                    </a:p>
                  </a:txBody>
                  <a:tcPr marL="0" marR="0" marT="0" marB="0" anchor="ctr"/>
                </a:tc>
                <a:tc>
                  <a:txBody>
                    <a:bodyPr/>
                    <a:lstStyle/>
                    <a:p>
                      <a:pPr marL="0" rtl="0" fontAlgn="base" latinLnBrk="0">
                        <a:spcBef>
                          <a:spcPts val="0"/>
                        </a:spcBef>
                        <a:spcAft>
                          <a:spcPts val="0"/>
                        </a:spcAft>
                      </a:pPr>
                      <a:r>
                        <a:rPr lang="en-GB" sz="1900">
                          <a:effectLst/>
                        </a:rPr>
                        <a:t>Bedtime. Catch up on some zzz's and prepare to do it all over again tomorrow!</a:t>
                      </a:r>
                      <a:endParaRPr lang="en-GB" sz="2200">
                        <a:effectLst/>
                      </a:endParaRPr>
                    </a:p>
                  </a:txBody>
                  <a:tcPr marL="0" marR="0" marT="0" marB="0" anchor="ctr"/>
                </a:tc>
                <a:extLst>
                  <a:ext uri="{0D108BD9-81ED-4DB2-BD59-A6C34878D82A}">
                    <a16:rowId xmlns:a16="http://schemas.microsoft.com/office/drawing/2014/main" val="1225072755"/>
                  </a:ext>
                </a:extLst>
              </a:tr>
            </a:tbl>
          </a:graphicData>
        </a:graphic>
      </p:graphicFrame>
    </p:spTree>
    <p:extLst>
      <p:ext uri="{BB962C8B-B14F-4D97-AF65-F5344CB8AC3E}">
        <p14:creationId xmlns:p14="http://schemas.microsoft.com/office/powerpoint/2010/main" val="409802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79E700-30DE-4898-BF11-DB7A8C6AA941}"/>
              </a:ext>
            </a:extLst>
          </p:cNvPr>
          <p:cNvSpPr>
            <a:spLocks noGrp="1"/>
          </p:cNvSpPr>
          <p:nvPr>
            <p:ph type="title"/>
          </p:nvPr>
        </p:nvSpPr>
        <p:spPr>
          <a:xfrm>
            <a:off x="731520" y="1115568"/>
            <a:ext cx="3364992" cy="2843784"/>
          </a:xfrm>
        </p:spPr>
        <p:txBody>
          <a:bodyPr vert="horz" lIns="91440" tIns="45720" rIns="91440" bIns="45720" rtlCol="0" anchor="ctr">
            <a:normAutofit/>
          </a:bodyPr>
          <a:lstStyle/>
          <a:p>
            <a:r>
              <a:rPr lang="en-US" sz="5000" kern="1200" dirty="0">
                <a:solidFill>
                  <a:srgbClr val="FFFFFF"/>
                </a:solidFill>
                <a:latin typeface="+mj-lt"/>
                <a:ea typeface="+mj-ea"/>
                <a:cs typeface="+mj-cs"/>
              </a:rPr>
              <a:t>Sample Programme</a:t>
            </a:r>
            <a:endParaRPr lang="en-US" sz="5000" kern="1200" dirty="0">
              <a:solidFill>
                <a:srgbClr val="FFFFFF"/>
              </a:solidFill>
              <a:latin typeface="+mj-lt"/>
              <a:cs typeface="Calibri Light"/>
            </a:endParaRPr>
          </a:p>
        </p:txBody>
      </p:sp>
      <p:sp>
        <p:nvSpPr>
          <p:cNvPr id="27" name="Rectangle 26">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1995"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Table&#10;&#10;Description automatically generated">
            <a:extLst>
              <a:ext uri="{FF2B5EF4-FFF2-40B4-BE49-F238E27FC236}">
                <a16:creationId xmlns:a16="http://schemas.microsoft.com/office/drawing/2014/main" id="{1E4B23E0-8234-40F1-90F0-8485310DE347}"/>
              </a:ext>
            </a:extLst>
          </p:cNvPr>
          <p:cNvPicPr>
            <a:picLocks noChangeAspect="1"/>
          </p:cNvPicPr>
          <p:nvPr/>
        </p:nvPicPr>
        <p:blipFill>
          <a:blip r:embed="rId2"/>
          <a:stretch>
            <a:fillRect/>
          </a:stretch>
        </p:blipFill>
        <p:spPr>
          <a:xfrm>
            <a:off x="4723687" y="1627161"/>
            <a:ext cx="6795868" cy="3601810"/>
          </a:xfrm>
          <a:prstGeom prst="rect">
            <a:avLst/>
          </a:prstGeom>
        </p:spPr>
      </p:pic>
      <p:sp>
        <p:nvSpPr>
          <p:cNvPr id="31" name="Rectangle 30">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520" y="4835010"/>
            <a:ext cx="1349026" cy="1572768"/>
          </a:xfrm>
          <a:prstGeom prst="rect">
            <a:avLst/>
          </a:prstGeom>
          <a:solidFill>
            <a:srgbClr val="50394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19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om with bunk beds&#10;&#10;Description automatically generated">
            <a:extLst>
              <a:ext uri="{FF2B5EF4-FFF2-40B4-BE49-F238E27FC236}">
                <a16:creationId xmlns:a16="http://schemas.microsoft.com/office/drawing/2014/main" id="{FEBBE60C-ABB9-4B49-902F-B8AA0E7C4F83}"/>
              </a:ext>
            </a:extLst>
          </p:cNvPr>
          <p:cNvPicPr>
            <a:picLocks noChangeAspect="1"/>
          </p:cNvPicPr>
          <p:nvPr/>
        </p:nvPicPr>
        <p:blipFill>
          <a:blip r:embed="rId2"/>
          <a:stretch>
            <a:fillRect/>
          </a:stretch>
        </p:blipFill>
        <p:spPr>
          <a:xfrm>
            <a:off x="615022" y="549714"/>
            <a:ext cx="6483354" cy="3646887"/>
          </a:xfrm>
          <a:prstGeom prst="rect">
            <a:avLst/>
          </a:prstGeom>
        </p:spPr>
      </p:pic>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704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618FA5-D8CC-46FB-85A4-689DD0E86786}"/>
              </a:ext>
            </a:extLst>
          </p:cNvPr>
          <p:cNvSpPr>
            <a:spLocks noGrp="1"/>
          </p:cNvSpPr>
          <p:nvPr>
            <p:ph type="title"/>
          </p:nvPr>
        </p:nvSpPr>
        <p:spPr>
          <a:xfrm>
            <a:off x="524256" y="4765963"/>
            <a:ext cx="6594189" cy="1625210"/>
          </a:xfrm>
        </p:spPr>
        <p:txBody>
          <a:bodyPr>
            <a:normAutofit/>
          </a:bodyPr>
          <a:lstStyle/>
          <a:p>
            <a:r>
              <a:rPr lang="en-GB">
                <a:solidFill>
                  <a:srgbClr val="FFFFFF"/>
                </a:solidFill>
                <a:cs typeface="Calibri Light"/>
              </a:rPr>
              <a:t>Home away from Home</a:t>
            </a:r>
            <a:endParaRPr lang="en-GB">
              <a:solidFill>
                <a:srgbClr val="FFFFFF"/>
              </a:solidFill>
            </a:endParaRP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B5B4EB-FEB6-47C8-B92C-0386E6F9DC02}"/>
              </a:ext>
            </a:extLst>
          </p:cNvPr>
          <p:cNvSpPr>
            <a:spLocks noGrp="1"/>
          </p:cNvSpPr>
          <p:nvPr>
            <p:ph idx="1"/>
          </p:nvPr>
        </p:nvSpPr>
        <p:spPr>
          <a:xfrm>
            <a:off x="8029319" y="558292"/>
            <a:ext cx="3424739" cy="5743757"/>
          </a:xfrm>
        </p:spPr>
        <p:txBody>
          <a:bodyPr vert="horz" lIns="91440" tIns="45720" rIns="91440" bIns="45720" rtlCol="0" anchor="ctr">
            <a:normAutofit/>
          </a:bodyPr>
          <a:lstStyle/>
          <a:p>
            <a:r>
              <a:rPr lang="en-GB" sz="2000" dirty="0">
                <a:solidFill>
                  <a:srgbClr val="FFFFFF"/>
                </a:solidFill>
                <a:ea typeface="+mn-lt"/>
                <a:cs typeface="+mn-lt"/>
              </a:rPr>
              <a:t>All residential dormitories are warm, comfortable and 100% secure. </a:t>
            </a:r>
            <a:endParaRPr lang="en-GB" sz="2000" dirty="0">
              <a:solidFill>
                <a:srgbClr val="FFFFFF"/>
              </a:solidFill>
              <a:cs typeface="Calibri" panose="020F0502020204030204"/>
            </a:endParaRPr>
          </a:p>
          <a:p>
            <a:r>
              <a:rPr lang="en-GB" sz="2000" dirty="0">
                <a:solidFill>
                  <a:srgbClr val="FFFFFF"/>
                </a:solidFill>
                <a:ea typeface="+mn-lt"/>
                <a:cs typeface="+mn-lt"/>
              </a:rPr>
              <a:t>Girls and boys sleep in separate areas and teachers' rooms are located close by to allow for plenty of close supervision. </a:t>
            </a:r>
            <a:endParaRPr lang="en-GB" sz="2000" dirty="0">
              <a:solidFill>
                <a:srgbClr val="FFFFFF"/>
              </a:solidFill>
            </a:endParaRPr>
          </a:p>
          <a:p>
            <a:r>
              <a:rPr lang="en-GB" sz="2000" dirty="0">
                <a:solidFill>
                  <a:srgbClr val="FFFFFF"/>
                </a:solidFill>
                <a:ea typeface="+mn-lt"/>
                <a:cs typeface="+mn-lt"/>
              </a:rPr>
              <a:t>Children will need to provide their own bedding; a sleeping bag is highly recommended (and pillow). </a:t>
            </a:r>
            <a:endParaRPr lang="en-GB" sz="2000" dirty="0">
              <a:solidFill>
                <a:srgbClr val="FFFFFF"/>
              </a:solidFill>
              <a:cs typeface="Calibri" panose="020F0502020204030204"/>
            </a:endParaRPr>
          </a:p>
          <a:p>
            <a:r>
              <a:rPr lang="en-GB" sz="2000" dirty="0">
                <a:solidFill>
                  <a:srgbClr val="FFFFFF"/>
                </a:solidFill>
                <a:cs typeface="Calibri" panose="020F0502020204030204"/>
              </a:rPr>
              <a:t>Closer to the residential, the children will write names of children they would like to share a room with (and group during the day) and we will organise the children based on their choices. </a:t>
            </a:r>
          </a:p>
        </p:txBody>
      </p:sp>
    </p:spTree>
    <p:extLst>
      <p:ext uri="{BB962C8B-B14F-4D97-AF65-F5344CB8AC3E}">
        <p14:creationId xmlns:p14="http://schemas.microsoft.com/office/powerpoint/2010/main" val="19642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indoor, floor, ceiling, island&#10;&#10;Description automatically generated">
            <a:extLst>
              <a:ext uri="{FF2B5EF4-FFF2-40B4-BE49-F238E27FC236}">
                <a16:creationId xmlns:a16="http://schemas.microsoft.com/office/drawing/2014/main" id="{BC59018A-5AAA-4920-8F3F-5A0F0B3197E6}"/>
              </a:ext>
            </a:extLst>
          </p:cNvPr>
          <p:cNvPicPr>
            <a:picLocks noChangeAspect="1"/>
          </p:cNvPicPr>
          <p:nvPr/>
        </p:nvPicPr>
        <p:blipFill>
          <a:blip r:embed="rId2"/>
          <a:stretch>
            <a:fillRect/>
          </a:stretch>
        </p:blipFill>
        <p:spPr>
          <a:xfrm>
            <a:off x="615022" y="549714"/>
            <a:ext cx="6483354" cy="3646887"/>
          </a:xfrm>
          <a:prstGeom prst="rect">
            <a:avLst/>
          </a:prstGeom>
        </p:spPr>
      </p:pic>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4B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1506E9-DA3A-4155-A792-242D52D08450}"/>
              </a:ext>
            </a:extLst>
          </p:cNvPr>
          <p:cNvSpPr>
            <a:spLocks noGrp="1"/>
          </p:cNvSpPr>
          <p:nvPr>
            <p:ph type="title"/>
          </p:nvPr>
        </p:nvSpPr>
        <p:spPr>
          <a:xfrm>
            <a:off x="524256" y="4765963"/>
            <a:ext cx="6594189" cy="1625210"/>
          </a:xfrm>
        </p:spPr>
        <p:txBody>
          <a:bodyPr>
            <a:normAutofit/>
          </a:bodyPr>
          <a:lstStyle/>
          <a:p>
            <a:r>
              <a:rPr lang="en-GB" b="1" dirty="0">
                <a:solidFill>
                  <a:srgbClr val="FFFFFF"/>
                </a:solidFill>
                <a:ea typeface="+mj-lt"/>
                <a:cs typeface="+mj-lt"/>
              </a:rPr>
              <a:t>Mealtimes and Food</a:t>
            </a:r>
            <a:endParaRPr lang="en-US" dirty="0">
              <a:solidFill>
                <a:srgbClr val="FFFFFF"/>
              </a:solidFill>
            </a:endParaRP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BFD2451-2EEF-488B-A15B-F00B3F29389C}"/>
              </a:ext>
            </a:extLst>
          </p:cNvPr>
          <p:cNvSpPr>
            <a:spLocks noGrp="1"/>
          </p:cNvSpPr>
          <p:nvPr>
            <p:ph idx="1"/>
          </p:nvPr>
        </p:nvSpPr>
        <p:spPr>
          <a:xfrm>
            <a:off x="8029319" y="917725"/>
            <a:ext cx="3424739" cy="4852362"/>
          </a:xfrm>
        </p:spPr>
        <p:txBody>
          <a:bodyPr vert="horz" lIns="91440" tIns="45720" rIns="91440" bIns="45720" rtlCol="0" anchor="ctr">
            <a:normAutofit/>
          </a:bodyPr>
          <a:lstStyle/>
          <a:p>
            <a:r>
              <a:rPr lang="en-GB" sz="2000">
                <a:solidFill>
                  <a:srgbClr val="FFFFFF"/>
                </a:solidFill>
                <a:ea typeface="+mn-lt"/>
                <a:cs typeface="+mn-lt"/>
              </a:rPr>
              <a:t>Three hot meals are provided each day, with at least three options.  Vegetarian or other dietary requirements are catered for.  The salad bar is always available and there are plenty of seconds.</a:t>
            </a:r>
            <a:endParaRPr lang="en-GB" sz="2000">
              <a:solidFill>
                <a:srgbClr val="FFFFFF"/>
              </a:solidFill>
              <a:cs typeface="Calibri" panose="020F0502020204030204"/>
            </a:endParaRPr>
          </a:p>
          <a:p>
            <a:r>
              <a:rPr lang="en-GB" sz="2000">
                <a:solidFill>
                  <a:srgbClr val="FFFFFF"/>
                </a:solidFill>
                <a:ea typeface="+mn-lt"/>
                <a:cs typeface="+mn-lt"/>
              </a:rPr>
              <a:t>Juice and water are always available.</a:t>
            </a:r>
            <a:endParaRPr lang="en-GB" sz="2000">
              <a:solidFill>
                <a:srgbClr val="FFFFFF"/>
              </a:solidFill>
            </a:endParaRPr>
          </a:p>
          <a:p>
            <a:endParaRPr lang="en-GB" sz="2000">
              <a:solidFill>
                <a:srgbClr val="FFFFFF"/>
              </a:solidFill>
              <a:cs typeface="Calibri"/>
            </a:endParaRPr>
          </a:p>
        </p:txBody>
      </p:sp>
    </p:spTree>
    <p:extLst>
      <p:ext uri="{BB962C8B-B14F-4D97-AF65-F5344CB8AC3E}">
        <p14:creationId xmlns:p14="http://schemas.microsoft.com/office/powerpoint/2010/main" val="43034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B98F-AD94-42FC-ABD7-32CFF4D7AA8B}"/>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a:solidFill>
                  <a:schemeClr val="tx1"/>
                </a:solidFill>
                <a:latin typeface="+mj-lt"/>
                <a:ea typeface="+mj-ea"/>
                <a:cs typeface="+mj-cs"/>
              </a:rPr>
              <a:t>Sample Menu</a:t>
            </a:r>
          </a:p>
        </p:txBody>
      </p:sp>
      <p:pic>
        <p:nvPicPr>
          <p:cNvPr id="4" name="Picture 4" descr="Table&#10;&#10;Description automatically generated">
            <a:extLst>
              <a:ext uri="{FF2B5EF4-FFF2-40B4-BE49-F238E27FC236}">
                <a16:creationId xmlns:a16="http://schemas.microsoft.com/office/drawing/2014/main" id="{FBF9C557-433A-4256-8C34-6448AF441602}"/>
              </a:ext>
            </a:extLst>
          </p:cNvPr>
          <p:cNvPicPr>
            <a:picLocks noChangeAspect="1"/>
          </p:cNvPicPr>
          <p:nvPr/>
        </p:nvPicPr>
        <p:blipFill>
          <a:blip r:embed="rId2"/>
          <a:stretch>
            <a:fillRect/>
          </a:stretch>
        </p:blipFill>
        <p:spPr>
          <a:xfrm>
            <a:off x="1241280" y="1231198"/>
            <a:ext cx="9968230" cy="5332141"/>
          </a:xfrm>
          <a:prstGeom prst="rect">
            <a:avLst/>
          </a:prstGeom>
        </p:spPr>
      </p:pic>
    </p:spTree>
    <p:extLst>
      <p:ext uri="{BB962C8B-B14F-4D97-AF65-F5344CB8AC3E}">
        <p14:creationId xmlns:p14="http://schemas.microsoft.com/office/powerpoint/2010/main" val="110544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1DABB2-6562-45ED-B06C-06DDC614AFD6}"/>
              </a:ext>
            </a:extLst>
          </p:cNvPr>
          <p:cNvSpPr>
            <a:spLocks noGrp="1"/>
          </p:cNvSpPr>
          <p:nvPr>
            <p:ph type="title"/>
          </p:nvPr>
        </p:nvSpPr>
        <p:spPr>
          <a:xfrm>
            <a:off x="838200" y="1412488"/>
            <a:ext cx="2899189" cy="4363844"/>
          </a:xfrm>
        </p:spPr>
        <p:txBody>
          <a:bodyPr anchor="t">
            <a:normAutofit/>
          </a:bodyPr>
          <a:lstStyle/>
          <a:p>
            <a:r>
              <a:rPr lang="en-GB" sz="4000">
                <a:solidFill>
                  <a:srgbClr val="FFFFFF"/>
                </a:solidFill>
                <a:cs typeface="Calibri Light"/>
              </a:rPr>
              <a:t>Kit List</a:t>
            </a:r>
            <a:endParaRPr lang="en-GB" sz="4000">
              <a:solidFill>
                <a:srgbClr val="FFFFFF"/>
              </a:solidFill>
            </a:endParaRPr>
          </a:p>
        </p:txBody>
      </p:sp>
      <p:sp>
        <p:nvSpPr>
          <p:cNvPr id="3" name="Content Placeholder 2">
            <a:extLst>
              <a:ext uri="{FF2B5EF4-FFF2-40B4-BE49-F238E27FC236}">
                <a16:creationId xmlns:a16="http://schemas.microsoft.com/office/drawing/2014/main" id="{B2D47963-0C5A-44F3-8CAD-6FA370AAF505}"/>
              </a:ext>
            </a:extLst>
          </p:cNvPr>
          <p:cNvSpPr>
            <a:spLocks noGrp="1"/>
          </p:cNvSpPr>
          <p:nvPr>
            <p:ph sz="half" idx="1"/>
          </p:nvPr>
        </p:nvSpPr>
        <p:spPr>
          <a:xfrm>
            <a:off x="4380855" y="1412489"/>
            <a:ext cx="3427283" cy="4363844"/>
          </a:xfrm>
        </p:spPr>
        <p:txBody>
          <a:bodyPr vert="horz" lIns="91440" tIns="45720" rIns="91440" bIns="45720" rtlCol="0">
            <a:normAutofit/>
          </a:bodyPr>
          <a:lstStyle/>
          <a:p>
            <a:r>
              <a:rPr lang="en-GB" sz="1900">
                <a:ea typeface="+mn-lt"/>
                <a:cs typeface="+mn-lt"/>
              </a:rPr>
              <a:t>1 bath towel</a:t>
            </a:r>
            <a:endParaRPr lang="en-GB" sz="1900">
              <a:cs typeface="Calibri" panose="020F0502020204030204"/>
            </a:endParaRPr>
          </a:p>
          <a:p>
            <a:r>
              <a:rPr lang="en-GB" sz="1900">
                <a:ea typeface="+mn-lt"/>
                <a:cs typeface="+mn-lt"/>
              </a:rPr>
              <a:t>Night clothes</a:t>
            </a:r>
            <a:endParaRPr lang="en-GB" sz="1900"/>
          </a:p>
          <a:p>
            <a:r>
              <a:rPr lang="en-GB" sz="1900">
                <a:ea typeface="+mn-lt"/>
                <a:cs typeface="+mn-lt"/>
              </a:rPr>
              <a:t>Toiletries bag including toothbrush, toothpaste, roll-on deodorant soap, shampoo, hairbrush etc.</a:t>
            </a:r>
            <a:endParaRPr lang="en-GB" sz="1900"/>
          </a:p>
          <a:p>
            <a:r>
              <a:rPr lang="en-GB" sz="1900">
                <a:ea typeface="+mn-lt"/>
                <a:cs typeface="+mn-lt"/>
              </a:rPr>
              <a:t>Socks (plenty) and underwear</a:t>
            </a:r>
            <a:endParaRPr lang="en-GB" sz="1900"/>
          </a:p>
          <a:p>
            <a:r>
              <a:rPr lang="en-GB" sz="1900">
                <a:ea typeface="+mn-lt"/>
                <a:cs typeface="+mn-lt"/>
              </a:rPr>
              <a:t>At least 4 long sleeve tops (think layers). </a:t>
            </a:r>
            <a:endParaRPr lang="en-GB" sz="1900"/>
          </a:p>
          <a:p>
            <a:r>
              <a:rPr lang="en-GB" sz="1900">
                <a:ea typeface="+mn-lt"/>
                <a:cs typeface="+mn-lt"/>
              </a:rPr>
              <a:t>Sweatshirts / thick sweaters / jumpers for layering</a:t>
            </a:r>
            <a:endParaRPr lang="en-GB" sz="1900"/>
          </a:p>
          <a:p>
            <a:r>
              <a:rPr lang="en-GB" sz="1900">
                <a:ea typeface="+mn-lt"/>
                <a:cs typeface="+mn-lt"/>
              </a:rPr>
              <a:t>3 pairs of trousers – preferably tracksuit bottoms</a:t>
            </a:r>
            <a:endParaRPr lang="en-GB" sz="1900"/>
          </a:p>
          <a:p>
            <a:endParaRPr lang="en-GB" sz="1900">
              <a:cs typeface="Calibri"/>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F84AA1E-5101-4B90-953A-86D5CF7999D3}"/>
              </a:ext>
            </a:extLst>
          </p:cNvPr>
          <p:cNvSpPr>
            <a:spLocks noGrp="1"/>
          </p:cNvSpPr>
          <p:nvPr>
            <p:ph sz="half" idx="2"/>
          </p:nvPr>
        </p:nvSpPr>
        <p:spPr>
          <a:xfrm>
            <a:off x="8451604" y="1412489"/>
            <a:ext cx="3197701" cy="4363844"/>
          </a:xfrm>
        </p:spPr>
        <p:txBody>
          <a:bodyPr vert="horz" lIns="91440" tIns="45720" rIns="91440" bIns="45720" rtlCol="0" anchor="t">
            <a:normAutofit/>
          </a:bodyPr>
          <a:lstStyle/>
          <a:p>
            <a:r>
              <a:rPr lang="en-GB" sz="1700" dirty="0">
                <a:ea typeface="+mn-lt"/>
                <a:cs typeface="+mn-lt"/>
              </a:rPr>
              <a:t>1 disco outfit (tbc nearer to the time)</a:t>
            </a:r>
            <a:endParaRPr lang="en-GB" sz="1700">
              <a:cs typeface="Calibri" panose="020F0502020204030204"/>
            </a:endParaRPr>
          </a:p>
          <a:p>
            <a:r>
              <a:rPr lang="en-GB" sz="1700" dirty="0">
                <a:ea typeface="+mn-lt"/>
                <a:cs typeface="+mn-lt"/>
              </a:rPr>
              <a:t>Outdoor jacket / coat</a:t>
            </a:r>
            <a:endParaRPr lang="en-GB" sz="1700">
              <a:cs typeface="Calibri" panose="020F0502020204030204"/>
            </a:endParaRPr>
          </a:p>
          <a:p>
            <a:r>
              <a:rPr lang="en-GB" sz="1700" dirty="0">
                <a:ea typeface="+mn-lt"/>
                <a:cs typeface="+mn-lt"/>
              </a:rPr>
              <a:t>2 pairs of trainers – one pair which can get muddy and will be used outside and one pair for inside</a:t>
            </a:r>
            <a:endParaRPr lang="en-GB" sz="1700">
              <a:cs typeface="Calibri" panose="020F0502020204030204"/>
            </a:endParaRPr>
          </a:p>
          <a:p>
            <a:r>
              <a:rPr lang="en-GB" sz="1700" dirty="0">
                <a:cs typeface="Calibri"/>
              </a:rPr>
              <a:t>Sun hat</a:t>
            </a:r>
            <a:endParaRPr lang="en-GB" sz="1700">
              <a:cs typeface="Calibri" panose="020F0502020204030204"/>
            </a:endParaRPr>
          </a:p>
          <a:p>
            <a:r>
              <a:rPr lang="en-GB" sz="1700" dirty="0">
                <a:ea typeface="+mn-lt"/>
                <a:cs typeface="+mn-lt"/>
              </a:rPr>
              <a:t>Water bottle</a:t>
            </a:r>
          </a:p>
          <a:p>
            <a:r>
              <a:rPr lang="en-GB" sz="1700" dirty="0">
                <a:ea typeface="+mn-lt"/>
                <a:cs typeface="+mn-lt"/>
              </a:rPr>
              <a:t>Bedding (sleeping bag and pillow). </a:t>
            </a:r>
            <a:endParaRPr lang="en-GB" sz="1700" dirty="0"/>
          </a:p>
          <a:p>
            <a:r>
              <a:rPr lang="en-GB" sz="1700" dirty="0">
                <a:ea typeface="+mn-lt"/>
                <a:cs typeface="+mn-lt"/>
              </a:rPr>
              <a:t>A disposable/old camera. </a:t>
            </a:r>
          </a:p>
          <a:p>
            <a:r>
              <a:rPr lang="en-GB" sz="1700" b="1" dirty="0">
                <a:ea typeface="+mn-lt"/>
                <a:cs typeface="+mn-lt"/>
              </a:rPr>
              <a:t>Please also pack a large black bin bag for all laundry</a:t>
            </a:r>
            <a:r>
              <a:rPr lang="en-GB" sz="1700" dirty="0">
                <a:ea typeface="+mn-lt"/>
                <a:cs typeface="+mn-lt"/>
              </a:rPr>
              <a:t>.</a:t>
            </a:r>
            <a:endParaRPr lang="en-GB" sz="1700">
              <a:cs typeface="Calibri" panose="020F0502020204030204"/>
            </a:endParaRPr>
          </a:p>
          <a:p>
            <a:endParaRPr lang="en-GB" sz="1700">
              <a:cs typeface="Calibri" panose="020F0502020204030204"/>
            </a:endParaRPr>
          </a:p>
        </p:txBody>
      </p:sp>
    </p:spTree>
    <p:extLst>
      <p:ext uri="{BB962C8B-B14F-4D97-AF65-F5344CB8AC3E}">
        <p14:creationId xmlns:p14="http://schemas.microsoft.com/office/powerpoint/2010/main" val="35978004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PGL Residential 2022</vt:lpstr>
      <vt:lpstr>Important Timings</vt:lpstr>
      <vt:lpstr>Facilities</vt:lpstr>
      <vt:lpstr>What does a day look like?</vt:lpstr>
      <vt:lpstr>Sample Programme</vt:lpstr>
      <vt:lpstr>Home away from Home</vt:lpstr>
      <vt:lpstr>Mealtimes and Food</vt:lpstr>
      <vt:lpstr>Sample Menu</vt:lpstr>
      <vt:lpstr>Kit List</vt:lpstr>
      <vt:lpstr>What not to pack!</vt:lpstr>
      <vt:lpstr>PGL Kit List</vt:lpstr>
      <vt:lpstr>Medication</vt:lpstr>
      <vt:lpstr>Important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187</cp:revision>
  <dcterms:created xsi:type="dcterms:W3CDTF">2022-03-09T14:57:36Z</dcterms:created>
  <dcterms:modified xsi:type="dcterms:W3CDTF">2022-03-15T18:04:24Z</dcterms:modified>
</cp:coreProperties>
</file>