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660" r:id="rId2"/>
    <p:sldMasterId id="2147483708" r:id="rId3"/>
  </p:sldMasterIdLst>
  <p:notesMasterIdLst>
    <p:notesMasterId r:id="rId26"/>
  </p:notesMasterIdLst>
  <p:sldIdLst>
    <p:sldId id="257" r:id="rId4"/>
    <p:sldId id="258" r:id="rId5"/>
    <p:sldId id="259" r:id="rId6"/>
    <p:sldId id="288" r:id="rId7"/>
    <p:sldId id="289" r:id="rId8"/>
    <p:sldId id="279" r:id="rId9"/>
    <p:sldId id="284" r:id="rId10"/>
    <p:sldId id="292" r:id="rId11"/>
    <p:sldId id="286" r:id="rId12"/>
    <p:sldId id="287" r:id="rId13"/>
    <p:sldId id="283" r:id="rId14"/>
    <p:sldId id="263" r:id="rId15"/>
    <p:sldId id="264" r:id="rId16"/>
    <p:sldId id="265" r:id="rId17"/>
    <p:sldId id="267" r:id="rId18"/>
    <p:sldId id="268" r:id="rId19"/>
    <p:sldId id="269" r:id="rId20"/>
    <p:sldId id="270" r:id="rId21"/>
    <p:sldId id="291" r:id="rId22"/>
    <p:sldId id="276" r:id="rId23"/>
    <p:sldId id="274" r:id="rId24"/>
    <p:sldId id="28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77093-DFB8-7765-97D3-04190FAEBDFD}" v="2" dt="2022-09-14T16:13:11.132"/>
    <p1510:client id="{093D1EB0-46A3-F863-CE0E-E0F05C698191}" v="14" dt="2022-09-15T10:26:03.004"/>
    <p1510:client id="{20F99DE7-A218-2549-21CF-286AF08ADFA0}" v="1" dt="2022-09-12T20:02:52.280"/>
    <p1510:client id="{27F5B17B-DB60-F2C9-6B17-3F1629F10EFD}" v="20" dt="2022-09-14T13:30:01.124"/>
    <p1510:client id="{2FE1F291-03B1-7F8E-407A-A2D529B634AD}" v="14" dt="2022-09-14T22:40:25.810"/>
    <p1510:client id="{348C435C-3D69-2F8B-1186-1E270DB8CAE7}" v="204" dt="2022-09-15T07:38:49.166"/>
    <p1510:client id="{38A13570-43AC-B958-F96A-DD2C2F89BB2F}" v="14" dt="2022-09-14T16:17:49.273"/>
    <p1510:client id="{5A63F37C-AEDA-572C-9778-94A03FA4F060}" v="37" dt="2022-09-15T10:35:28.204"/>
    <p1510:client id="{771DE23E-0F18-DBF7-C12E-76151454DAEF}" v="61" dt="2022-09-14T14:05:15.352"/>
    <p1510:client id="{7CBC1002-3942-C997-4745-9630DF5A7A35}" v="24" dt="2022-09-13T15:04:25.928"/>
    <p1510:client id="{9E48BC4D-33ED-4E01-F7F2-FD18D0F0D1F5}" v="235" dt="2022-09-15T07:38:41.850"/>
    <p1510:client id="{A8518C86-26F3-BA29-DC72-66BFFD2146C2}" v="270" dt="2022-09-11T12:21:14.110"/>
    <p1510:client id="{AE8D09B1-ED5E-5AD2-2985-9D75944A9ACB}" v="17" dt="2022-09-13T18:00:01.103"/>
    <p1510:client id="{B3FA9232-ED59-4D65-7B3D-EB264D2527D5}" v="213" dt="2022-09-12T17:17:18.063"/>
    <p1510:client id="{B9584D32-B36A-BDB5-3CC5-12776F54EBB5}" v="10" dt="2022-09-15T07:22:38.310"/>
    <p1510:client id="{DA123B23-E94C-4DDE-67E8-BF28F817A8CC}" v="8" dt="2022-09-15T12:37:43.509"/>
    <p1510:client id="{DE26FFCC-916F-B516-83E8-2369027C5C1F}" v="1" dt="2022-09-12T07:18:51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Doris" userId="S::adoris@stmichaelscs.org::0532fb64-142e-4e01-9453-e66893bdd4e3" providerId="AD" clId="Web-{AE8D09B1-ED5E-5AD2-2985-9D75944A9ACB}"/>
    <pc:docChg chg="modSld">
      <pc:chgData name="A Doris" userId="S::adoris@stmichaelscs.org::0532fb64-142e-4e01-9453-e66893bdd4e3" providerId="AD" clId="Web-{AE8D09B1-ED5E-5AD2-2985-9D75944A9ACB}" dt="2022-09-13T18:00:01.103" v="15" actId="14100"/>
      <pc:docMkLst>
        <pc:docMk/>
      </pc:docMkLst>
      <pc:sldChg chg="addSp delSp modSp">
        <pc:chgData name="A Doris" userId="S::adoris@stmichaelscs.org::0532fb64-142e-4e01-9453-e66893bdd4e3" providerId="AD" clId="Web-{AE8D09B1-ED5E-5AD2-2985-9D75944A9ACB}" dt="2022-09-13T18:00:01.103" v="15" actId="14100"/>
        <pc:sldMkLst>
          <pc:docMk/>
          <pc:sldMk cId="2683504453" sldId="265"/>
        </pc:sldMkLst>
        <pc:spChg chg="del mod">
          <ac:chgData name="A Doris" userId="S::adoris@stmichaelscs.org::0532fb64-142e-4e01-9453-e66893bdd4e3" providerId="AD" clId="Web-{AE8D09B1-ED5E-5AD2-2985-9D75944A9ACB}" dt="2022-09-13T17:59:15.694" v="4"/>
          <ac:spMkLst>
            <pc:docMk/>
            <pc:sldMk cId="2683504453" sldId="265"/>
            <ac:spMk id="3" creationId="{00000000-0000-0000-0000-000000000000}"/>
          </ac:spMkLst>
        </pc:spChg>
        <pc:spChg chg="add del mod">
          <ac:chgData name="A Doris" userId="S::adoris@stmichaelscs.org::0532fb64-142e-4e01-9453-e66893bdd4e3" providerId="AD" clId="Web-{AE8D09B1-ED5E-5AD2-2985-9D75944A9ACB}" dt="2022-09-13T17:59:16.756" v="5"/>
          <ac:spMkLst>
            <pc:docMk/>
            <pc:sldMk cId="2683504453" sldId="265"/>
            <ac:spMk id="4" creationId="{8FDEBF9D-4DC5-9181-B511-FC367B2F38E7}"/>
          </ac:spMkLst>
        </pc:spChg>
        <pc:picChg chg="add mod ord">
          <ac:chgData name="A Doris" userId="S::adoris@stmichaelscs.org::0532fb64-142e-4e01-9453-e66893bdd4e3" providerId="AD" clId="Web-{AE8D09B1-ED5E-5AD2-2985-9D75944A9ACB}" dt="2022-09-13T18:00:01.103" v="15" actId="14100"/>
          <ac:picMkLst>
            <pc:docMk/>
            <pc:sldMk cId="2683504453" sldId="265"/>
            <ac:picMk id="6" creationId="{9FE98756-6A68-2486-E798-3AE3D57AA011}"/>
          </ac:picMkLst>
        </pc:picChg>
      </pc:sldChg>
    </pc:docChg>
  </pc:docChgLst>
  <pc:docChgLst>
    <pc:chgData name="A Doris" userId="S::adoris@stmichaelscs.org::0532fb64-142e-4e01-9453-e66893bdd4e3" providerId="AD" clId="Web-{B9584D32-B36A-BDB5-3CC5-12776F54EBB5}"/>
    <pc:docChg chg="delSld modSld">
      <pc:chgData name="A Doris" userId="S::adoris@stmichaelscs.org::0532fb64-142e-4e01-9453-e66893bdd4e3" providerId="AD" clId="Web-{B9584D32-B36A-BDB5-3CC5-12776F54EBB5}" dt="2022-09-15T07:22:38.310" v="8"/>
      <pc:docMkLst>
        <pc:docMk/>
      </pc:docMkLst>
      <pc:sldChg chg="addSp modSp">
        <pc:chgData name="A Doris" userId="S::adoris@stmichaelscs.org::0532fb64-142e-4e01-9453-e66893bdd4e3" providerId="AD" clId="Web-{B9584D32-B36A-BDB5-3CC5-12776F54EBB5}" dt="2022-09-15T07:22:09.042" v="7" actId="14100"/>
        <pc:sldMkLst>
          <pc:docMk/>
          <pc:sldMk cId="553134245" sldId="279"/>
        </pc:sldMkLst>
        <pc:picChg chg="add mod">
          <ac:chgData name="A Doris" userId="S::adoris@stmichaelscs.org::0532fb64-142e-4e01-9453-e66893bdd4e3" providerId="AD" clId="Web-{B9584D32-B36A-BDB5-3CC5-12776F54EBB5}" dt="2022-09-15T07:12:06.683" v="2" actId="1076"/>
          <ac:picMkLst>
            <pc:docMk/>
            <pc:sldMk cId="553134245" sldId="279"/>
            <ac:picMk id="8" creationId="{AEE5E811-E489-51DA-A825-6BB24BBA5D9C}"/>
          </ac:picMkLst>
        </pc:picChg>
        <pc:picChg chg="add mod">
          <ac:chgData name="A Doris" userId="S::adoris@stmichaelscs.org::0532fb64-142e-4e01-9453-e66893bdd4e3" providerId="AD" clId="Web-{B9584D32-B36A-BDB5-3CC5-12776F54EBB5}" dt="2022-09-15T07:22:09.042" v="7" actId="14100"/>
          <ac:picMkLst>
            <pc:docMk/>
            <pc:sldMk cId="553134245" sldId="279"/>
            <ac:picMk id="10" creationId="{58B99948-D338-7AED-21F1-BE27C3FF3063}"/>
          </ac:picMkLst>
        </pc:picChg>
      </pc:sldChg>
      <pc:sldChg chg="del">
        <pc:chgData name="A Doris" userId="S::adoris@stmichaelscs.org::0532fb64-142e-4e01-9453-e66893bdd4e3" providerId="AD" clId="Web-{B9584D32-B36A-BDB5-3CC5-12776F54EBB5}" dt="2022-09-15T07:22:38.310" v="8"/>
        <pc:sldMkLst>
          <pc:docMk/>
          <pc:sldMk cId="4113539018" sldId="282"/>
        </pc:sldMkLst>
      </pc:sldChg>
      <pc:sldChg chg="del">
        <pc:chgData name="A Doris" userId="S::adoris@stmichaelscs.org::0532fb64-142e-4e01-9453-e66893bdd4e3" providerId="AD" clId="Web-{B9584D32-B36A-BDB5-3CC5-12776F54EBB5}" dt="2022-09-15T07:12:26.732" v="3"/>
        <pc:sldMkLst>
          <pc:docMk/>
          <pc:sldMk cId="3296771088" sldId="285"/>
        </pc:sldMkLst>
      </pc:sldChg>
    </pc:docChg>
  </pc:docChgLst>
  <pc:docChgLst>
    <pc:chgData name="Jean-Christophe Touchette" userId="S::jtouchette@stmichaelscs.org::965886e8-422b-4360-b19f-c2a143caad36" providerId="AD" clId="Web-{DA123B23-E94C-4DDE-67E8-BF28F817A8CC}"/>
    <pc:docChg chg="modSld">
      <pc:chgData name="Jean-Christophe Touchette" userId="S::jtouchette@stmichaelscs.org::965886e8-422b-4360-b19f-c2a143caad36" providerId="AD" clId="Web-{DA123B23-E94C-4DDE-67E8-BF28F817A8CC}" dt="2022-09-15T12:37:43.509" v="3" actId="20577"/>
      <pc:docMkLst>
        <pc:docMk/>
      </pc:docMkLst>
      <pc:sldChg chg="modSp">
        <pc:chgData name="Jean-Christophe Touchette" userId="S::jtouchette@stmichaelscs.org::965886e8-422b-4360-b19f-c2a143caad36" providerId="AD" clId="Web-{DA123B23-E94C-4DDE-67E8-BF28F817A8CC}" dt="2022-09-15T12:37:43.509" v="3" actId="20577"/>
        <pc:sldMkLst>
          <pc:docMk/>
          <pc:sldMk cId="2573802042" sldId="287"/>
        </pc:sldMkLst>
        <pc:spChg chg="mod">
          <ac:chgData name="Jean-Christophe Touchette" userId="S::jtouchette@stmichaelscs.org::965886e8-422b-4360-b19f-c2a143caad36" providerId="AD" clId="Web-{DA123B23-E94C-4DDE-67E8-BF28F817A8CC}" dt="2022-09-15T12:37:43.509" v="3" actId="20577"/>
          <ac:spMkLst>
            <pc:docMk/>
            <pc:sldMk cId="2573802042" sldId="287"/>
            <ac:spMk id="10" creationId="{EA8E21BB-639A-4F03-8D7E-16D0BE7CC559}"/>
          </ac:spMkLst>
        </pc:spChg>
      </pc:sldChg>
    </pc:docChg>
  </pc:docChgLst>
  <pc:docChgLst>
    <pc:chgData name="A King" userId="S::aking@stmichaelscs.org::caef01d6-58b8-4bd7-8c89-8b3babe7fe88" providerId="AD" clId="Web-{7CBC1002-3942-C997-4745-9630DF5A7A35}"/>
    <pc:docChg chg="modSld">
      <pc:chgData name="A King" userId="S::aking@stmichaelscs.org::caef01d6-58b8-4bd7-8c89-8b3babe7fe88" providerId="AD" clId="Web-{7CBC1002-3942-C997-4745-9630DF5A7A35}" dt="2022-09-13T15:04:25.928" v="18" actId="20577"/>
      <pc:docMkLst>
        <pc:docMk/>
      </pc:docMkLst>
      <pc:sldChg chg="addSp delSp modSp">
        <pc:chgData name="A King" userId="S::aking@stmichaelscs.org::caef01d6-58b8-4bd7-8c89-8b3babe7fe88" providerId="AD" clId="Web-{7CBC1002-3942-C997-4745-9630DF5A7A35}" dt="2022-09-13T15:04:05.833" v="15" actId="20577"/>
        <pc:sldMkLst>
          <pc:docMk/>
          <pc:sldMk cId="553134245" sldId="279"/>
        </pc:sldMkLst>
        <pc:spChg chg="mod">
          <ac:chgData name="A King" userId="S::aking@stmichaelscs.org::caef01d6-58b8-4bd7-8c89-8b3babe7fe88" providerId="AD" clId="Web-{7CBC1002-3942-C997-4745-9630DF5A7A35}" dt="2022-09-13T15:04:05.833" v="15" actId="20577"/>
          <ac:spMkLst>
            <pc:docMk/>
            <pc:sldMk cId="553134245" sldId="279"/>
            <ac:spMk id="21" creationId="{00000000-0000-0000-0000-000000000000}"/>
          </ac:spMkLst>
        </pc:spChg>
        <pc:picChg chg="add mod">
          <ac:chgData name="A King" userId="S::aking@stmichaelscs.org::caef01d6-58b8-4bd7-8c89-8b3babe7fe88" providerId="AD" clId="Web-{7CBC1002-3942-C997-4745-9630DF5A7A35}" dt="2022-09-13T15:03:47.817" v="9" actId="14100"/>
          <ac:picMkLst>
            <pc:docMk/>
            <pc:sldMk cId="553134245" sldId="279"/>
            <ac:picMk id="4" creationId="{96FEDDFF-67BC-EF53-497F-EBD81464D169}"/>
          </ac:picMkLst>
        </pc:picChg>
        <pc:picChg chg="del">
          <ac:chgData name="A King" userId="S::aking@stmichaelscs.org::caef01d6-58b8-4bd7-8c89-8b3babe7fe88" providerId="AD" clId="Web-{7CBC1002-3942-C997-4745-9630DF5A7A35}" dt="2022-09-13T15:03:01.501" v="0"/>
          <ac:picMkLst>
            <pc:docMk/>
            <pc:sldMk cId="553134245" sldId="279"/>
            <ac:picMk id="11" creationId="{00000000-0000-0000-0000-000000000000}"/>
          </ac:picMkLst>
        </pc:picChg>
      </pc:sldChg>
      <pc:sldChg chg="modSp">
        <pc:chgData name="A King" userId="S::aking@stmichaelscs.org::caef01d6-58b8-4bd7-8c89-8b3babe7fe88" providerId="AD" clId="Web-{7CBC1002-3942-C997-4745-9630DF5A7A35}" dt="2022-09-13T15:04:25.928" v="18" actId="20577"/>
        <pc:sldMkLst>
          <pc:docMk/>
          <pc:sldMk cId="3060921685" sldId="286"/>
        </pc:sldMkLst>
        <pc:spChg chg="mod">
          <ac:chgData name="A King" userId="S::aking@stmichaelscs.org::caef01d6-58b8-4bd7-8c89-8b3babe7fe88" providerId="AD" clId="Web-{7CBC1002-3942-C997-4745-9630DF5A7A35}" dt="2022-09-13T15:04:25.928" v="18" actId="20577"/>
          <ac:spMkLst>
            <pc:docMk/>
            <pc:sldMk cId="3060921685" sldId="286"/>
            <ac:spMk id="9" creationId="{FD81C4C4-E28C-4C1D-8B84-D129653AE295}"/>
          </ac:spMkLst>
        </pc:spChg>
      </pc:sldChg>
    </pc:docChg>
  </pc:docChgLst>
  <pc:docChgLst>
    <pc:chgData name="A Doris" userId="S::adoris@stmichaelscs.org::0532fb64-142e-4e01-9453-e66893bdd4e3" providerId="AD" clId="Web-{A8518C86-26F3-BA29-DC72-66BFFD2146C2}"/>
    <pc:docChg chg="addSld delSld modSld addMainMaster">
      <pc:chgData name="A Doris" userId="S::adoris@stmichaelscs.org::0532fb64-142e-4e01-9453-e66893bdd4e3" providerId="AD" clId="Web-{A8518C86-26F3-BA29-DC72-66BFFD2146C2}" dt="2022-09-11T12:21:14.110" v="216" actId="14100"/>
      <pc:docMkLst>
        <pc:docMk/>
      </pc:docMkLst>
      <pc:sldChg chg="modSp">
        <pc:chgData name="A Doris" userId="S::adoris@stmichaelscs.org::0532fb64-142e-4e01-9453-e66893bdd4e3" providerId="AD" clId="Web-{A8518C86-26F3-BA29-DC72-66BFFD2146C2}" dt="2022-09-11T11:43:33.932" v="37" actId="20577"/>
        <pc:sldMkLst>
          <pc:docMk/>
          <pc:sldMk cId="3497388875" sldId="259"/>
        </pc:sldMkLst>
        <pc:spChg chg="mod">
          <ac:chgData name="A Doris" userId="S::adoris@stmichaelscs.org::0532fb64-142e-4e01-9453-e66893bdd4e3" providerId="AD" clId="Web-{A8518C86-26F3-BA29-DC72-66BFFD2146C2}" dt="2022-09-11T11:43:33.932" v="37" actId="20577"/>
          <ac:spMkLst>
            <pc:docMk/>
            <pc:sldMk cId="3497388875" sldId="259"/>
            <ac:spMk id="3" creationId="{6C62209A-D38A-4BC3-8096-D651781ED48F}"/>
          </ac:spMkLst>
        </pc:spChg>
      </pc:sldChg>
      <pc:sldChg chg="del">
        <pc:chgData name="A Doris" userId="S::adoris@stmichaelscs.org::0532fb64-142e-4e01-9453-e66893bdd4e3" providerId="AD" clId="Web-{A8518C86-26F3-BA29-DC72-66BFFD2146C2}" dt="2022-09-11T11:39:57.799" v="23"/>
        <pc:sldMkLst>
          <pc:docMk/>
          <pc:sldMk cId="2980055773" sldId="260"/>
        </pc:sldMkLst>
      </pc:sldChg>
      <pc:sldChg chg="modSp">
        <pc:chgData name="A Doris" userId="S::adoris@stmichaelscs.org::0532fb64-142e-4e01-9453-e66893bdd4e3" providerId="AD" clId="Web-{A8518C86-26F3-BA29-DC72-66BFFD2146C2}" dt="2022-09-11T11:50:59.482" v="121" actId="20577"/>
        <pc:sldMkLst>
          <pc:docMk/>
          <pc:sldMk cId="398312933" sldId="263"/>
        </pc:sldMkLst>
        <pc:spChg chg="mod">
          <ac:chgData name="A Doris" userId="S::adoris@stmichaelscs.org::0532fb64-142e-4e01-9453-e66893bdd4e3" providerId="AD" clId="Web-{A8518C86-26F3-BA29-DC72-66BFFD2146C2}" dt="2022-09-11T11:50:59.482" v="121" actId="20577"/>
          <ac:spMkLst>
            <pc:docMk/>
            <pc:sldMk cId="398312933" sldId="263"/>
            <ac:spMk id="3" creationId="{00000000-0000-0000-0000-000000000000}"/>
          </ac:spMkLst>
        </pc:spChg>
        <pc:picChg chg="mod">
          <ac:chgData name="A Doris" userId="S::adoris@stmichaelscs.org::0532fb64-142e-4e01-9453-e66893bdd4e3" providerId="AD" clId="Web-{A8518C86-26F3-BA29-DC72-66BFFD2146C2}" dt="2022-09-11T11:50:22.041" v="116" actId="1076"/>
          <ac:picMkLst>
            <pc:docMk/>
            <pc:sldMk cId="398312933" sldId="263"/>
            <ac:picMk id="1028" creationId="{00000000-0000-0000-0000-000000000000}"/>
          </ac:picMkLst>
        </pc:picChg>
      </pc:sldChg>
      <pc:sldChg chg="modSp">
        <pc:chgData name="A Doris" userId="S::adoris@stmichaelscs.org::0532fb64-142e-4e01-9453-e66893bdd4e3" providerId="AD" clId="Web-{A8518C86-26F3-BA29-DC72-66BFFD2146C2}" dt="2022-09-11T11:51:22.906" v="124" actId="20577"/>
        <pc:sldMkLst>
          <pc:docMk/>
          <pc:sldMk cId="2701786476" sldId="264"/>
        </pc:sldMkLst>
        <pc:spChg chg="mod">
          <ac:chgData name="A Doris" userId="S::adoris@stmichaelscs.org::0532fb64-142e-4e01-9453-e66893bdd4e3" providerId="AD" clId="Web-{A8518C86-26F3-BA29-DC72-66BFFD2146C2}" dt="2022-09-11T11:51:22.906" v="124" actId="20577"/>
          <ac:spMkLst>
            <pc:docMk/>
            <pc:sldMk cId="2701786476" sldId="264"/>
            <ac:spMk id="3" creationId="{00000000-0000-0000-0000-000000000000}"/>
          </ac:spMkLst>
        </pc:spChg>
      </pc:sldChg>
      <pc:sldChg chg="modSp">
        <pc:chgData name="A Doris" userId="S::adoris@stmichaelscs.org::0532fb64-142e-4e01-9453-e66893bdd4e3" providerId="AD" clId="Web-{A8518C86-26F3-BA29-DC72-66BFFD2146C2}" dt="2022-09-11T12:21:14.110" v="216" actId="14100"/>
        <pc:sldMkLst>
          <pc:docMk/>
          <pc:sldMk cId="3021702787" sldId="266"/>
        </pc:sldMkLst>
        <pc:picChg chg="mod">
          <ac:chgData name="A Doris" userId="S::adoris@stmichaelscs.org::0532fb64-142e-4e01-9453-e66893bdd4e3" providerId="AD" clId="Web-{A8518C86-26F3-BA29-DC72-66BFFD2146C2}" dt="2022-09-11T12:21:14.110" v="216" actId="14100"/>
          <ac:picMkLst>
            <pc:docMk/>
            <pc:sldMk cId="3021702787" sldId="266"/>
            <ac:picMk id="4" creationId="{00000000-0000-0000-0000-000000000000}"/>
          </ac:picMkLst>
        </pc:picChg>
      </pc:sldChg>
      <pc:sldChg chg="addSp delSp modSp mod setBg">
        <pc:chgData name="A Doris" userId="S::adoris@stmichaelscs.org::0532fb64-142e-4e01-9453-e66893bdd4e3" providerId="AD" clId="Web-{A8518C86-26F3-BA29-DC72-66BFFD2146C2}" dt="2022-09-11T11:56:31.845" v="141" actId="14100"/>
        <pc:sldMkLst>
          <pc:docMk/>
          <pc:sldMk cId="2479322589" sldId="267"/>
        </pc:sldMkLst>
        <pc:spChg chg="mod ord">
          <ac:chgData name="A Doris" userId="S::adoris@stmichaelscs.org::0532fb64-142e-4e01-9453-e66893bdd4e3" providerId="AD" clId="Web-{A8518C86-26F3-BA29-DC72-66BFFD2146C2}" dt="2022-09-11T11:55:24.699" v="129"/>
          <ac:spMkLst>
            <pc:docMk/>
            <pc:sldMk cId="2479322589" sldId="267"/>
            <ac:spMk id="2" creationId="{00000000-0000-0000-0000-000000000000}"/>
          </ac:spMkLst>
        </pc:spChg>
        <pc:spChg chg="add">
          <ac:chgData name="A Doris" userId="S::adoris@stmichaelscs.org::0532fb64-142e-4e01-9453-e66893bdd4e3" providerId="AD" clId="Web-{A8518C86-26F3-BA29-DC72-66BFFD2146C2}" dt="2022-09-11T11:55:24.699" v="129"/>
          <ac:spMkLst>
            <pc:docMk/>
            <pc:sldMk cId="2479322589" sldId="267"/>
            <ac:spMk id="9" creationId="{5FA21C72-692C-49FD-9EB4-DDDDDEBD4BD6}"/>
          </ac:spMkLst>
        </pc:spChg>
        <pc:spChg chg="add">
          <ac:chgData name="A Doris" userId="S::adoris@stmichaelscs.org::0532fb64-142e-4e01-9453-e66893bdd4e3" providerId="AD" clId="Web-{A8518C86-26F3-BA29-DC72-66BFFD2146C2}" dt="2022-09-11T11:55:24.699" v="129"/>
          <ac:spMkLst>
            <pc:docMk/>
            <pc:sldMk cId="2479322589" sldId="267"/>
            <ac:spMk id="11" creationId="{FBAF941A-6830-47A3-B63C-7C7B66AEA73B}"/>
          </ac:spMkLst>
        </pc:spChg>
        <pc:graphicFrameChg chg="del">
          <ac:chgData name="A Doris" userId="S::adoris@stmichaelscs.org::0532fb64-142e-4e01-9453-e66893bdd4e3" providerId="AD" clId="Web-{A8518C86-26F3-BA29-DC72-66BFFD2146C2}" dt="2022-09-11T11:54:09.596" v="125"/>
          <ac:graphicFrameMkLst>
            <pc:docMk/>
            <pc:sldMk cId="2479322589" sldId="267"/>
            <ac:graphicFrameMk id="3" creationId="{00000000-0000-0000-0000-000000000000}"/>
          </ac:graphicFrameMkLst>
        </pc:graphicFrameChg>
        <pc:picChg chg="add mod">
          <ac:chgData name="A Doris" userId="S::adoris@stmichaelscs.org::0532fb64-142e-4e01-9453-e66893bdd4e3" providerId="AD" clId="Web-{A8518C86-26F3-BA29-DC72-66BFFD2146C2}" dt="2022-09-11T11:56:29.876" v="140" actId="14100"/>
          <ac:picMkLst>
            <pc:docMk/>
            <pc:sldMk cId="2479322589" sldId="267"/>
            <ac:picMk id="4" creationId="{86211DC8-0CFF-C8C2-6E65-2763C6CB04E7}"/>
          </ac:picMkLst>
        </pc:picChg>
        <pc:picChg chg="add mod">
          <ac:chgData name="A Doris" userId="S::adoris@stmichaelscs.org::0532fb64-142e-4e01-9453-e66893bdd4e3" providerId="AD" clId="Web-{A8518C86-26F3-BA29-DC72-66BFFD2146C2}" dt="2022-09-11T11:56:31.845" v="141" actId="14100"/>
          <ac:picMkLst>
            <pc:docMk/>
            <pc:sldMk cId="2479322589" sldId="267"/>
            <ac:picMk id="6" creationId="{7156ED3B-EB9D-031E-1D8C-AF15AAF0106D}"/>
          </ac:picMkLst>
        </pc:picChg>
        <pc:cxnChg chg="del">
          <ac:chgData name="A Doris" userId="S::adoris@stmichaelscs.org::0532fb64-142e-4e01-9453-e66893bdd4e3" providerId="AD" clId="Web-{A8518C86-26F3-BA29-DC72-66BFFD2146C2}" dt="2022-09-11T11:55:14.683" v="126"/>
          <ac:cxnSpMkLst>
            <pc:docMk/>
            <pc:sldMk cId="2479322589" sldId="267"/>
            <ac:cxnSpMk id="5" creationId="{00000000-0000-0000-0000-000000000000}"/>
          </ac:cxnSpMkLst>
        </pc:cxnChg>
      </pc:sldChg>
      <pc:sldChg chg="addSp delSp modSp">
        <pc:chgData name="A Doris" userId="S::adoris@stmichaelscs.org::0532fb64-142e-4e01-9453-e66893bdd4e3" providerId="AD" clId="Web-{A8518C86-26F3-BA29-DC72-66BFFD2146C2}" dt="2022-09-11T12:00:10.412" v="157" actId="14100"/>
        <pc:sldMkLst>
          <pc:docMk/>
          <pc:sldMk cId="1102523235" sldId="268"/>
        </pc:sldMkLst>
        <pc:spChg chg="del">
          <ac:chgData name="A Doris" userId="S::adoris@stmichaelscs.org::0532fb64-142e-4e01-9453-e66893bdd4e3" providerId="AD" clId="Web-{A8518C86-26F3-BA29-DC72-66BFFD2146C2}" dt="2022-09-11T11:59:55.426" v="153"/>
          <ac:spMkLst>
            <pc:docMk/>
            <pc:sldMk cId="1102523235" sldId="268"/>
            <ac:spMk id="2" creationId="{00000000-0000-0000-0000-000000000000}"/>
          </ac:spMkLst>
        </pc:spChg>
        <pc:spChg chg="add del mod">
          <ac:chgData name="A Doris" userId="S::adoris@stmichaelscs.org::0532fb64-142e-4e01-9453-e66893bdd4e3" providerId="AD" clId="Web-{A8518C86-26F3-BA29-DC72-66BFFD2146C2}" dt="2022-09-11T11:59:40.312" v="148"/>
          <ac:spMkLst>
            <pc:docMk/>
            <pc:sldMk cId="1102523235" sldId="268"/>
            <ac:spMk id="4" creationId="{DD6946A4-2746-87A0-2D7F-E5B5110C77FE}"/>
          </ac:spMkLst>
        </pc:spChg>
        <pc:spChg chg="del">
          <ac:chgData name="A Doris" userId="S::adoris@stmichaelscs.org::0532fb64-142e-4e01-9453-e66893bdd4e3" providerId="AD" clId="Web-{A8518C86-26F3-BA29-DC72-66BFFD2146C2}" dt="2022-09-11T11:59:34.781" v="147"/>
          <ac:spMkLst>
            <pc:docMk/>
            <pc:sldMk cId="1102523235" sldId="268"/>
            <ac:spMk id="5" creationId="{00000000-0000-0000-0000-000000000000}"/>
          </ac:spMkLst>
        </pc:spChg>
        <pc:spChg chg="del mod">
          <ac:chgData name="A Doris" userId="S::adoris@stmichaelscs.org::0532fb64-142e-4e01-9453-e66893bdd4e3" providerId="AD" clId="Web-{A8518C86-26F3-BA29-DC72-66BFFD2146C2}" dt="2022-09-11T11:59:33.499" v="146"/>
          <ac:spMkLst>
            <pc:docMk/>
            <pc:sldMk cId="1102523235" sldId="268"/>
            <ac:spMk id="6" creationId="{00000000-0000-0000-0000-000000000000}"/>
          </ac:spMkLst>
        </pc:spChg>
        <pc:spChg chg="add mod">
          <ac:chgData name="A Doris" userId="S::adoris@stmichaelscs.org::0532fb64-142e-4e01-9453-e66893bdd4e3" providerId="AD" clId="Web-{A8518C86-26F3-BA29-DC72-66BFFD2146C2}" dt="2022-09-11T11:59:34.781" v="147"/>
          <ac:spMkLst>
            <pc:docMk/>
            <pc:sldMk cId="1102523235" sldId="268"/>
            <ac:spMk id="8" creationId="{2BD50BDD-68BD-A663-101D-6C1222378AD7}"/>
          </ac:spMkLst>
        </pc:spChg>
        <pc:spChg chg="add del mod">
          <ac:chgData name="A Doris" userId="S::adoris@stmichaelscs.org::0532fb64-142e-4e01-9453-e66893bdd4e3" providerId="AD" clId="Web-{A8518C86-26F3-BA29-DC72-66BFFD2146C2}" dt="2022-09-11T12:00:02.302" v="155"/>
          <ac:spMkLst>
            <pc:docMk/>
            <pc:sldMk cId="1102523235" sldId="268"/>
            <ac:spMk id="11" creationId="{EE4A8A1A-FE86-B416-42DB-7A98D977AE10}"/>
          </ac:spMkLst>
        </pc:spChg>
        <pc:picChg chg="add mod ord">
          <ac:chgData name="A Doris" userId="S::adoris@stmichaelscs.org::0532fb64-142e-4e01-9453-e66893bdd4e3" providerId="AD" clId="Web-{A8518C86-26F3-BA29-DC72-66BFFD2146C2}" dt="2022-09-11T12:00:10.412" v="157" actId="14100"/>
          <ac:picMkLst>
            <pc:docMk/>
            <pc:sldMk cId="1102523235" sldId="268"/>
            <ac:picMk id="9" creationId="{47572DA7-8B77-7A90-A00F-ABCC65037A58}"/>
          </ac:picMkLst>
        </pc:picChg>
      </pc:sldChg>
      <pc:sldChg chg="addSp delSp modSp mod setBg">
        <pc:chgData name="A Doris" userId="S::adoris@stmichaelscs.org::0532fb64-142e-4e01-9453-e66893bdd4e3" providerId="AD" clId="Web-{A8518C86-26F3-BA29-DC72-66BFFD2146C2}" dt="2022-09-11T12:02:41.674" v="174" actId="14100"/>
        <pc:sldMkLst>
          <pc:docMk/>
          <pc:sldMk cId="369342982" sldId="269"/>
        </pc:sldMkLst>
        <pc:spChg chg="del mod">
          <ac:chgData name="A Doris" userId="S::adoris@stmichaelscs.org::0532fb64-142e-4e01-9453-e66893bdd4e3" providerId="AD" clId="Web-{A8518C86-26F3-BA29-DC72-66BFFD2146C2}" dt="2022-09-11T12:02:04.905" v="165"/>
          <ac:spMkLst>
            <pc:docMk/>
            <pc:sldMk cId="369342982" sldId="269"/>
            <ac:spMk id="2" creationId="{00000000-0000-0000-0000-000000000000}"/>
          </ac:spMkLst>
        </pc:spChg>
        <pc:spChg chg="del mod">
          <ac:chgData name="A Doris" userId="S::adoris@stmichaelscs.org::0532fb64-142e-4e01-9453-e66893bdd4e3" providerId="AD" clId="Web-{A8518C86-26F3-BA29-DC72-66BFFD2146C2}" dt="2022-09-11T12:00:32.757" v="159"/>
          <ac:spMkLst>
            <pc:docMk/>
            <pc:sldMk cId="369342982" sldId="269"/>
            <ac:spMk id="3" creationId="{00000000-0000-0000-0000-000000000000}"/>
          </ac:spMkLst>
        </pc:spChg>
        <pc:spChg chg="add del mod">
          <ac:chgData name="A Doris" userId="S::adoris@stmichaelscs.org::0532fb64-142e-4e01-9453-e66893bdd4e3" providerId="AD" clId="Web-{A8518C86-26F3-BA29-DC72-66BFFD2146C2}" dt="2022-09-11T12:01:52.717" v="160"/>
          <ac:spMkLst>
            <pc:docMk/>
            <pc:sldMk cId="369342982" sldId="269"/>
            <ac:spMk id="5" creationId="{6ED10A50-F687-E00E-BA8A-6B941CE72956}"/>
          </ac:spMkLst>
        </pc:spChg>
        <pc:spChg chg="add del mod">
          <ac:chgData name="A Doris" userId="S::adoris@stmichaelscs.org::0532fb64-142e-4e01-9453-e66893bdd4e3" providerId="AD" clId="Web-{A8518C86-26F3-BA29-DC72-66BFFD2146C2}" dt="2022-09-11T12:02:07.530" v="167"/>
          <ac:spMkLst>
            <pc:docMk/>
            <pc:sldMk cId="369342982" sldId="269"/>
            <ac:spMk id="8" creationId="{AA39AB15-12E6-2F48-0BC3-22B27F49B039}"/>
          </ac:spMkLst>
        </pc:spChg>
        <pc:spChg chg="add del">
          <ac:chgData name="A Doris" userId="S::adoris@stmichaelscs.org::0532fb64-142e-4e01-9453-e66893bdd4e3" providerId="AD" clId="Web-{A8518C86-26F3-BA29-DC72-66BFFD2146C2}" dt="2022-09-11T12:02:31.501" v="173"/>
          <ac:spMkLst>
            <pc:docMk/>
            <pc:sldMk cId="369342982" sldId="269"/>
            <ac:spMk id="11" creationId="{65041AB2-A9B4-4D3F-B120-38E7860A8F1A}"/>
          </ac:spMkLst>
        </pc:spChg>
        <pc:picChg chg="add mod ord">
          <ac:chgData name="A Doris" userId="S::adoris@stmichaelscs.org::0532fb64-142e-4e01-9453-e66893bdd4e3" providerId="AD" clId="Web-{A8518C86-26F3-BA29-DC72-66BFFD2146C2}" dt="2022-09-11T12:02:41.674" v="174" actId="14100"/>
          <ac:picMkLst>
            <pc:docMk/>
            <pc:sldMk cId="369342982" sldId="269"/>
            <ac:picMk id="6" creationId="{A7FA459C-C353-D887-986B-84C74BA08551}"/>
          </ac:picMkLst>
        </pc:picChg>
        <pc:picChg chg="del">
          <ac:chgData name="A Doris" userId="S::adoris@stmichaelscs.org::0532fb64-142e-4e01-9453-e66893bdd4e3" providerId="AD" clId="Web-{A8518C86-26F3-BA29-DC72-66BFFD2146C2}" dt="2022-09-11T12:02:06.312" v="166"/>
          <ac:picMkLst>
            <pc:docMk/>
            <pc:sldMk cId="369342982" sldId="269"/>
            <ac:picMk id="2050" creationId="{00000000-0000-0000-0000-000000000000}"/>
          </ac:picMkLst>
        </pc:picChg>
      </pc:sldChg>
      <pc:sldChg chg="addSp delSp modSp">
        <pc:chgData name="A Doris" userId="S::adoris@stmichaelscs.org::0532fb64-142e-4e01-9453-e66893bdd4e3" providerId="AD" clId="Web-{A8518C86-26F3-BA29-DC72-66BFFD2146C2}" dt="2022-09-11T12:03:30.865" v="183" actId="14100"/>
        <pc:sldMkLst>
          <pc:docMk/>
          <pc:sldMk cId="3834321181" sldId="270"/>
        </pc:sldMkLst>
        <pc:spChg chg="mod">
          <ac:chgData name="A Doris" userId="S::adoris@stmichaelscs.org::0532fb64-142e-4e01-9453-e66893bdd4e3" providerId="AD" clId="Web-{A8518C86-26F3-BA29-DC72-66BFFD2146C2}" dt="2022-09-11T12:02:57.659" v="177" actId="20577"/>
          <ac:spMkLst>
            <pc:docMk/>
            <pc:sldMk cId="3834321181" sldId="270"/>
            <ac:spMk id="2" creationId="{00000000-0000-0000-0000-000000000000}"/>
          </ac:spMkLst>
        </pc:spChg>
        <pc:spChg chg="add del mod">
          <ac:chgData name="A Doris" userId="S::adoris@stmichaelscs.org::0532fb64-142e-4e01-9453-e66893bdd4e3" providerId="AD" clId="Web-{A8518C86-26F3-BA29-DC72-66BFFD2146C2}" dt="2022-09-11T12:03:17.130" v="179"/>
          <ac:spMkLst>
            <pc:docMk/>
            <pc:sldMk cId="3834321181" sldId="270"/>
            <ac:spMk id="5" creationId="{EB3716E8-1A97-C822-7D85-3A2ED31EB566}"/>
          </ac:spMkLst>
        </pc:spChg>
        <pc:picChg chg="del">
          <ac:chgData name="A Doris" userId="S::adoris@stmichaelscs.org::0532fb64-142e-4e01-9453-e66893bdd4e3" providerId="AD" clId="Web-{A8518C86-26F3-BA29-DC72-66BFFD2146C2}" dt="2022-09-11T12:03:01.160" v="178"/>
          <ac:picMkLst>
            <pc:docMk/>
            <pc:sldMk cId="3834321181" sldId="270"/>
            <ac:picMk id="4" creationId="{00000000-0000-0000-0000-000000000000}"/>
          </ac:picMkLst>
        </pc:picChg>
        <pc:picChg chg="add mod ord">
          <ac:chgData name="A Doris" userId="S::adoris@stmichaelscs.org::0532fb64-142e-4e01-9453-e66893bdd4e3" providerId="AD" clId="Web-{A8518C86-26F3-BA29-DC72-66BFFD2146C2}" dt="2022-09-11T12:03:30.865" v="183" actId="14100"/>
          <ac:picMkLst>
            <pc:docMk/>
            <pc:sldMk cId="3834321181" sldId="270"/>
            <ac:picMk id="6" creationId="{E6A56FFD-568B-20E7-CD39-AB8A1F785947}"/>
          </ac:picMkLst>
        </pc:picChg>
      </pc:sldChg>
      <pc:sldChg chg="del">
        <pc:chgData name="A Doris" userId="S::adoris@stmichaelscs.org::0532fb64-142e-4e01-9453-e66893bdd4e3" providerId="AD" clId="Web-{A8518C86-26F3-BA29-DC72-66BFFD2146C2}" dt="2022-09-11T12:04:32.839" v="185"/>
        <pc:sldMkLst>
          <pc:docMk/>
          <pc:sldMk cId="3003454981" sldId="271"/>
        </pc:sldMkLst>
      </pc:sldChg>
      <pc:sldChg chg="del">
        <pc:chgData name="A Doris" userId="S::adoris@stmichaelscs.org::0532fb64-142e-4e01-9453-e66893bdd4e3" providerId="AD" clId="Web-{A8518C86-26F3-BA29-DC72-66BFFD2146C2}" dt="2022-09-11T12:04:37.151" v="186"/>
        <pc:sldMkLst>
          <pc:docMk/>
          <pc:sldMk cId="3496559698" sldId="272"/>
        </pc:sldMkLst>
      </pc:sldChg>
      <pc:sldChg chg="del">
        <pc:chgData name="A Doris" userId="S::adoris@stmichaelscs.org::0532fb64-142e-4e01-9453-e66893bdd4e3" providerId="AD" clId="Web-{A8518C86-26F3-BA29-DC72-66BFFD2146C2}" dt="2022-09-11T12:04:40.980" v="187"/>
        <pc:sldMkLst>
          <pc:docMk/>
          <pc:sldMk cId="3581530236" sldId="273"/>
        </pc:sldMkLst>
      </pc:sldChg>
      <pc:sldChg chg="addSp modSp mod setBg">
        <pc:chgData name="A Doris" userId="S::adoris@stmichaelscs.org::0532fb64-142e-4e01-9453-e66893bdd4e3" providerId="AD" clId="Web-{A8518C86-26F3-BA29-DC72-66BFFD2146C2}" dt="2022-09-11T12:20:36.264" v="215" actId="20577"/>
        <pc:sldMkLst>
          <pc:docMk/>
          <pc:sldMk cId="1424190776" sldId="274"/>
        </pc:sldMkLst>
        <pc:spChg chg="mod">
          <ac:chgData name="A Doris" userId="S::adoris@stmichaelscs.org::0532fb64-142e-4e01-9453-e66893bdd4e3" providerId="AD" clId="Web-{A8518C86-26F3-BA29-DC72-66BFFD2146C2}" dt="2022-09-11T12:20:19.575" v="210"/>
          <ac:spMkLst>
            <pc:docMk/>
            <pc:sldMk cId="1424190776" sldId="274"/>
            <ac:spMk id="2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2:20:36.264" v="215" actId="20577"/>
          <ac:spMkLst>
            <pc:docMk/>
            <pc:sldMk cId="1424190776" sldId="274"/>
            <ac:spMk id="3" creationId="{00000000-0000-0000-0000-000000000000}"/>
          </ac:spMkLst>
        </pc:spChg>
        <pc:spChg chg="add">
          <ac:chgData name="A Doris" userId="S::adoris@stmichaelscs.org::0532fb64-142e-4e01-9453-e66893bdd4e3" providerId="AD" clId="Web-{A8518C86-26F3-BA29-DC72-66BFFD2146C2}" dt="2022-09-11T12:20:19.575" v="210"/>
          <ac:spMkLst>
            <pc:docMk/>
            <pc:sldMk cId="1424190776" sldId="274"/>
            <ac:spMk id="10" creationId="{879398A9-0D0D-4901-BDDF-B3D93CECA7B9}"/>
          </ac:spMkLst>
        </pc:spChg>
        <pc:spChg chg="add">
          <ac:chgData name="A Doris" userId="S::adoris@stmichaelscs.org::0532fb64-142e-4e01-9453-e66893bdd4e3" providerId="AD" clId="Web-{A8518C86-26F3-BA29-DC72-66BFFD2146C2}" dt="2022-09-11T12:20:19.575" v="210"/>
          <ac:spMkLst>
            <pc:docMk/>
            <pc:sldMk cId="1424190776" sldId="274"/>
            <ac:spMk id="12" creationId="{011FEC3B-E514-4E21-B2CB-7903A73569E2}"/>
          </ac:spMkLst>
        </pc:spChg>
        <pc:picChg chg="add mod">
          <ac:chgData name="A Doris" userId="S::adoris@stmichaelscs.org::0532fb64-142e-4e01-9453-e66893bdd4e3" providerId="AD" clId="Web-{A8518C86-26F3-BA29-DC72-66BFFD2146C2}" dt="2022-09-11T12:20:19.575" v="210"/>
          <ac:picMkLst>
            <pc:docMk/>
            <pc:sldMk cId="1424190776" sldId="274"/>
            <ac:picMk id="5" creationId="{237AB1DD-55CC-2868-786C-0A101C9D1981}"/>
          </ac:picMkLst>
        </pc:picChg>
      </pc:sldChg>
      <pc:sldChg chg="del">
        <pc:chgData name="A Doris" userId="S::adoris@stmichaelscs.org::0532fb64-142e-4e01-9453-e66893bdd4e3" providerId="AD" clId="Web-{A8518C86-26F3-BA29-DC72-66BFFD2146C2}" dt="2022-09-11T11:40:02.737" v="24"/>
        <pc:sldMkLst>
          <pc:docMk/>
          <pc:sldMk cId="4099211307" sldId="275"/>
        </pc:sldMkLst>
      </pc:sldChg>
      <pc:sldChg chg="del">
        <pc:chgData name="A Doris" userId="S::adoris@stmichaelscs.org::0532fb64-142e-4e01-9453-e66893bdd4e3" providerId="AD" clId="Web-{A8518C86-26F3-BA29-DC72-66BFFD2146C2}" dt="2022-09-11T12:03:52.804" v="184"/>
        <pc:sldMkLst>
          <pc:docMk/>
          <pc:sldMk cId="1266612464" sldId="277"/>
        </pc:sldMkLst>
      </pc:sldChg>
      <pc:sldChg chg="del">
        <pc:chgData name="A Doris" userId="S::adoris@stmichaelscs.org::0532fb64-142e-4e01-9453-e66893bdd4e3" providerId="AD" clId="Web-{A8518C86-26F3-BA29-DC72-66BFFD2146C2}" dt="2022-09-11T12:05:16.311" v="188"/>
        <pc:sldMkLst>
          <pc:docMk/>
          <pc:sldMk cId="3200739539" sldId="278"/>
        </pc:sldMkLst>
      </pc:sldChg>
      <pc:sldChg chg="addSp delSp modSp">
        <pc:chgData name="A Doris" userId="S::adoris@stmichaelscs.org::0532fb64-142e-4e01-9453-e66893bdd4e3" providerId="AD" clId="Web-{A8518C86-26F3-BA29-DC72-66BFFD2146C2}" dt="2022-09-11T11:48:23.376" v="115" actId="1076"/>
        <pc:sldMkLst>
          <pc:docMk/>
          <pc:sldMk cId="553134245" sldId="279"/>
        </pc:sldMkLst>
        <pc:spChg chg="add del mod">
          <ac:chgData name="A Doris" userId="S::adoris@stmichaelscs.org::0532fb64-142e-4e01-9453-e66893bdd4e3" providerId="AD" clId="Web-{A8518C86-26F3-BA29-DC72-66BFFD2146C2}" dt="2022-09-11T11:48:19.110" v="113"/>
          <ac:spMkLst>
            <pc:docMk/>
            <pc:sldMk cId="553134245" sldId="279"/>
            <ac:spMk id="18" creationId="{D4DDD7A8-1533-42DC-F3BB-47C0E0CE29EE}"/>
          </ac:spMkLst>
        </pc:spChg>
        <pc:spChg chg="mod">
          <ac:chgData name="A Doris" userId="S::adoris@stmichaelscs.org::0532fb64-142e-4e01-9453-e66893bdd4e3" providerId="AD" clId="Web-{A8518C86-26F3-BA29-DC72-66BFFD2146C2}" dt="2022-09-11T11:45:38.488" v="68" actId="20577"/>
          <ac:spMkLst>
            <pc:docMk/>
            <pc:sldMk cId="553134245" sldId="279"/>
            <ac:spMk id="19" creationId="{00000000-0000-0000-0000-000000000000}"/>
          </ac:spMkLst>
        </pc:spChg>
        <pc:spChg chg="del">
          <ac:chgData name="A Doris" userId="S::adoris@stmichaelscs.org::0532fb64-142e-4e01-9453-e66893bdd4e3" providerId="AD" clId="Web-{A8518C86-26F3-BA29-DC72-66BFFD2146C2}" dt="2022-09-11T11:43:54.886" v="39"/>
          <ac:spMkLst>
            <pc:docMk/>
            <pc:sldMk cId="553134245" sldId="279"/>
            <ac:spMk id="20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4:01.950" v="41" actId="1076"/>
          <ac:spMkLst>
            <pc:docMk/>
            <pc:sldMk cId="553134245" sldId="279"/>
            <ac:spMk id="21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5:11.236" v="56" actId="1076"/>
          <ac:spMkLst>
            <pc:docMk/>
            <pc:sldMk cId="553134245" sldId="279"/>
            <ac:spMk id="22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5:28.503" v="65" actId="20577"/>
          <ac:spMkLst>
            <pc:docMk/>
            <pc:sldMk cId="553134245" sldId="279"/>
            <ac:spMk id="23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5:43.520" v="73" actId="20577"/>
          <ac:spMkLst>
            <pc:docMk/>
            <pc:sldMk cId="553134245" sldId="279"/>
            <ac:spMk id="24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5:58.537" v="82" actId="20577"/>
          <ac:spMkLst>
            <pc:docMk/>
            <pc:sldMk cId="553134245" sldId="279"/>
            <ac:spMk id="25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6:48.634" v="91" actId="20577"/>
          <ac:spMkLst>
            <pc:docMk/>
            <pc:sldMk cId="553134245" sldId="279"/>
            <ac:spMk id="26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8:03.749" v="102" actId="20577"/>
          <ac:spMkLst>
            <pc:docMk/>
            <pc:sldMk cId="553134245" sldId="279"/>
            <ac:spMk id="27" creationId="{00000000-0000-0000-0000-000000000000}"/>
          </ac:spMkLst>
        </pc:spChg>
        <pc:picChg chg="add mod">
          <ac:chgData name="A Doris" userId="S::adoris@stmichaelscs.org::0532fb64-142e-4e01-9453-e66893bdd4e3" providerId="AD" clId="Web-{A8518C86-26F3-BA29-DC72-66BFFD2146C2}" dt="2022-09-11T11:45:04.876" v="55" actId="14100"/>
          <ac:picMkLst>
            <pc:docMk/>
            <pc:sldMk cId="553134245" sldId="279"/>
            <ac:picMk id="3" creationId="{A598DE19-2AF0-A784-BE9A-80AD604BC575}"/>
          </ac:picMkLst>
        </pc:picChg>
        <pc:picChg chg="del">
          <ac:chgData name="A Doris" userId="S::adoris@stmichaelscs.org::0532fb64-142e-4e01-9453-e66893bdd4e3" providerId="AD" clId="Web-{A8518C86-26F3-BA29-DC72-66BFFD2146C2}" dt="2022-09-11T11:43:52.558" v="38"/>
          <ac:picMkLst>
            <pc:docMk/>
            <pc:sldMk cId="553134245" sldId="279"/>
            <ac:picMk id="4" creationId="{00000000-0000-0000-0000-000000000000}"/>
          </ac:picMkLst>
        </pc:picChg>
        <pc:picChg chg="mod">
          <ac:chgData name="A Doris" userId="S::adoris@stmichaelscs.org::0532fb64-142e-4e01-9453-e66893bdd4e3" providerId="AD" clId="Web-{A8518C86-26F3-BA29-DC72-66BFFD2146C2}" dt="2022-09-11T11:44:05.340" v="42" actId="1076"/>
          <ac:picMkLst>
            <pc:docMk/>
            <pc:sldMk cId="553134245" sldId="279"/>
            <ac:picMk id="5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6:58.651" v="95"/>
          <ac:picMkLst>
            <pc:docMk/>
            <pc:sldMk cId="553134245" sldId="279"/>
            <ac:picMk id="6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6:55.057" v="94"/>
          <ac:picMkLst>
            <pc:docMk/>
            <pc:sldMk cId="553134245" sldId="279"/>
            <ac:picMk id="7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6:53.088" v="93"/>
          <ac:picMkLst>
            <pc:docMk/>
            <pc:sldMk cId="553134245" sldId="279"/>
            <ac:picMk id="8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6:51.275" v="92"/>
          <ac:picMkLst>
            <pc:docMk/>
            <pc:sldMk cId="553134245" sldId="279"/>
            <ac:picMk id="9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6:58.713" v="96"/>
          <ac:picMkLst>
            <pc:docMk/>
            <pc:sldMk cId="553134245" sldId="279"/>
            <ac:picMk id="10" creationId="{00000000-0000-0000-0000-000000000000}"/>
          </ac:picMkLst>
        </pc:picChg>
        <pc:picChg chg="mod">
          <ac:chgData name="A Doris" userId="S::adoris@stmichaelscs.org::0532fb64-142e-4e01-9453-e66893bdd4e3" providerId="AD" clId="Web-{A8518C86-26F3-BA29-DC72-66BFFD2146C2}" dt="2022-09-11T11:43:58.309" v="40" actId="1076"/>
          <ac:picMkLst>
            <pc:docMk/>
            <pc:sldMk cId="553134245" sldId="279"/>
            <ac:picMk id="11" creationId="{00000000-0000-0000-0000-000000000000}"/>
          </ac:picMkLst>
        </pc:picChg>
        <pc:picChg chg="del">
          <ac:chgData name="A Doris" userId="S::adoris@stmichaelscs.org::0532fb64-142e-4e01-9453-e66893bdd4e3" providerId="AD" clId="Web-{A8518C86-26F3-BA29-DC72-66BFFD2146C2}" dt="2022-09-11T11:44:08.325" v="43"/>
          <ac:picMkLst>
            <pc:docMk/>
            <pc:sldMk cId="553134245" sldId="279"/>
            <ac:picMk id="12" creationId="{00000000-0000-0000-0000-000000000000}"/>
          </ac:picMkLst>
        </pc:picChg>
        <pc:picChg chg="add mod">
          <ac:chgData name="A Doris" userId="S::adoris@stmichaelscs.org::0532fb64-142e-4e01-9453-e66893bdd4e3" providerId="AD" clId="Web-{A8518C86-26F3-BA29-DC72-66BFFD2146C2}" dt="2022-09-11T11:48:23.376" v="115" actId="1076"/>
          <ac:picMkLst>
            <pc:docMk/>
            <pc:sldMk cId="553134245" sldId="279"/>
            <ac:picMk id="13" creationId="{D56A698C-BBC7-D5E1-6375-780F1DD798AD}"/>
          </ac:picMkLst>
        </pc:picChg>
      </pc:sldChg>
      <pc:sldChg chg="addSp modSp mod setBg setClrOvrMap">
        <pc:chgData name="A Doris" userId="S::adoris@stmichaelscs.org::0532fb64-142e-4e01-9453-e66893bdd4e3" providerId="AD" clId="Web-{A8518C86-26F3-BA29-DC72-66BFFD2146C2}" dt="2022-09-11T12:20:09.449" v="207"/>
        <pc:sldMkLst>
          <pc:docMk/>
          <pc:sldMk cId="3438244036" sldId="281"/>
        </pc:sldMkLst>
        <pc:spChg chg="mod">
          <ac:chgData name="A Doris" userId="S::adoris@stmichaelscs.org::0532fb64-142e-4e01-9453-e66893bdd4e3" providerId="AD" clId="Web-{A8518C86-26F3-BA29-DC72-66BFFD2146C2}" dt="2022-09-11T12:20:09.449" v="207"/>
          <ac:spMkLst>
            <pc:docMk/>
            <pc:sldMk cId="3438244036" sldId="281"/>
            <ac:spMk id="5" creationId="{00000000-0000-0000-0000-000000000000}"/>
          </ac:spMkLst>
        </pc:spChg>
        <pc:spChg chg="add">
          <ac:chgData name="A Doris" userId="S::adoris@stmichaelscs.org::0532fb64-142e-4e01-9453-e66893bdd4e3" providerId="AD" clId="Web-{A8518C86-26F3-BA29-DC72-66BFFD2146C2}" dt="2022-09-11T12:20:09.449" v="207"/>
          <ac:spMkLst>
            <pc:docMk/>
            <pc:sldMk cId="3438244036" sldId="281"/>
            <ac:spMk id="10" creationId="{3F47E20B-1205-4238-A82B-90EF577F32D8}"/>
          </ac:spMkLst>
        </pc:spChg>
        <pc:spChg chg="add">
          <ac:chgData name="A Doris" userId="S::adoris@stmichaelscs.org::0532fb64-142e-4e01-9453-e66893bdd4e3" providerId="AD" clId="Web-{A8518C86-26F3-BA29-DC72-66BFFD2146C2}" dt="2022-09-11T12:20:09.449" v="207"/>
          <ac:spMkLst>
            <pc:docMk/>
            <pc:sldMk cId="3438244036" sldId="281"/>
            <ac:spMk id="12" creationId="{D13567AC-EB9A-47A9-B6EC-B5BDB73B113C}"/>
          </ac:spMkLst>
        </pc:spChg>
        <pc:picChg chg="add mod">
          <ac:chgData name="A Doris" userId="S::adoris@stmichaelscs.org::0532fb64-142e-4e01-9453-e66893bdd4e3" providerId="AD" clId="Web-{A8518C86-26F3-BA29-DC72-66BFFD2146C2}" dt="2022-09-11T12:20:09.449" v="207"/>
          <ac:picMkLst>
            <pc:docMk/>
            <pc:sldMk cId="3438244036" sldId="281"/>
            <ac:picMk id="3" creationId="{906A7B6A-72A3-EE8A-4BC6-656B5E7B39F5}"/>
          </ac:picMkLst>
        </pc:picChg>
      </pc:sldChg>
      <pc:sldChg chg="modSp">
        <pc:chgData name="A Doris" userId="S::adoris@stmichaelscs.org::0532fb64-142e-4e01-9453-e66893bdd4e3" providerId="AD" clId="Web-{A8518C86-26F3-BA29-DC72-66BFFD2146C2}" dt="2022-09-11T11:58:10.368" v="144" actId="20577"/>
        <pc:sldMkLst>
          <pc:docMk/>
          <pc:sldMk cId="2760890227" sldId="284"/>
        </pc:sldMkLst>
        <pc:spChg chg="mod">
          <ac:chgData name="A Doris" userId="S::adoris@stmichaelscs.org::0532fb64-142e-4e01-9453-e66893bdd4e3" providerId="AD" clId="Web-{A8518C86-26F3-BA29-DC72-66BFFD2146C2}" dt="2022-09-11T11:58:10.368" v="144" actId="20577"/>
          <ac:spMkLst>
            <pc:docMk/>
            <pc:sldMk cId="2760890227" sldId="284"/>
            <ac:spMk id="3" creationId="{00000000-0000-0000-0000-000000000000}"/>
          </ac:spMkLst>
        </pc:spChg>
      </pc:sldChg>
      <pc:sldChg chg="modSp add">
        <pc:chgData name="A Doris" userId="S::adoris@stmichaelscs.org::0532fb64-142e-4e01-9453-e66893bdd4e3" providerId="AD" clId="Web-{A8518C86-26F3-BA29-DC72-66BFFD2146C2}" dt="2022-09-11T11:43:09.461" v="31" actId="20577"/>
        <pc:sldMkLst>
          <pc:docMk/>
          <pc:sldMk cId="830119419" sldId="288"/>
        </pc:sldMkLst>
        <pc:spChg chg="mod">
          <ac:chgData name="A Doris" userId="S::adoris@stmichaelscs.org::0532fb64-142e-4e01-9453-e66893bdd4e3" providerId="AD" clId="Web-{A8518C86-26F3-BA29-DC72-66BFFD2146C2}" dt="2022-09-11T11:43:02.461" v="29" actId="1076"/>
          <ac:spMkLst>
            <pc:docMk/>
            <pc:sldMk cId="830119419" sldId="288"/>
            <ac:spMk id="2" creationId="{00000000-0000-0000-0000-000000000000}"/>
          </ac:spMkLst>
        </pc:spChg>
        <pc:spChg chg="mod">
          <ac:chgData name="A Doris" userId="S::adoris@stmichaelscs.org::0532fb64-142e-4e01-9453-e66893bdd4e3" providerId="AD" clId="Web-{A8518C86-26F3-BA29-DC72-66BFFD2146C2}" dt="2022-09-11T11:43:09.461" v="31" actId="20577"/>
          <ac:spMkLst>
            <pc:docMk/>
            <pc:sldMk cId="830119419" sldId="288"/>
            <ac:spMk id="3" creationId="{00000000-0000-0000-0000-000000000000}"/>
          </ac:spMkLst>
        </pc:spChg>
      </pc:sldChg>
      <pc:sldChg chg="add">
        <pc:chgData name="A Doris" userId="S::adoris@stmichaelscs.org::0532fb64-142e-4e01-9453-e66893bdd4e3" providerId="AD" clId="Web-{A8518C86-26F3-BA29-DC72-66BFFD2146C2}" dt="2022-09-11T11:58:00.195" v="142"/>
        <pc:sldMkLst>
          <pc:docMk/>
          <pc:sldMk cId="3870050060" sldId="289"/>
        </pc:sldMkLst>
      </pc:sldChg>
      <pc:sldMasterChg chg="add addSldLayout">
        <pc:chgData name="A Doris" userId="S::adoris@stmichaelscs.org::0532fb64-142e-4e01-9453-e66893bdd4e3" providerId="AD" clId="Web-{A8518C86-26F3-BA29-DC72-66BFFD2146C2}" dt="2022-09-11T11:42:52.147" v="25"/>
        <pc:sldMasterMkLst>
          <pc:docMk/>
          <pc:sldMasterMk cId="2460954070" sldId="2147483660"/>
        </pc:sldMasterMkLst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A Doris" userId="S::adoris@stmichaelscs.org::0532fb64-142e-4e01-9453-e66893bdd4e3" providerId="AD" clId="Web-{A8518C86-26F3-BA29-DC72-66BFFD2146C2}" dt="2022-09-11T11:42:52.147" v="25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C Urbani" userId="S::curbani@stmichaelscs.org::71f380ed-977e-446a-82e8-9a639ebb8b2f" providerId="AD" clId="Web-{5A63F37C-AEDA-572C-9778-94A03FA4F060}"/>
    <pc:docChg chg="modSld">
      <pc:chgData name="C Urbani" userId="S::curbani@stmichaelscs.org::71f380ed-977e-446a-82e8-9a639ebb8b2f" providerId="AD" clId="Web-{5A63F37C-AEDA-572C-9778-94A03FA4F060}" dt="2022-09-15T10:35:28.204" v="19" actId="1076"/>
      <pc:docMkLst>
        <pc:docMk/>
      </pc:docMkLst>
      <pc:sldChg chg="addSp modSp">
        <pc:chgData name="C Urbani" userId="S::curbani@stmichaelscs.org::71f380ed-977e-446a-82e8-9a639ebb8b2f" providerId="AD" clId="Web-{5A63F37C-AEDA-572C-9778-94A03FA4F060}" dt="2022-09-15T10:30:16.946" v="1" actId="1076"/>
        <pc:sldMkLst>
          <pc:docMk/>
          <pc:sldMk cId="3497388875" sldId="259"/>
        </pc:sldMkLst>
        <pc:picChg chg="add mod">
          <ac:chgData name="C Urbani" userId="S::curbani@stmichaelscs.org::71f380ed-977e-446a-82e8-9a639ebb8b2f" providerId="AD" clId="Web-{5A63F37C-AEDA-572C-9778-94A03FA4F060}" dt="2022-09-15T10:30:16.946" v="1" actId="1076"/>
          <ac:picMkLst>
            <pc:docMk/>
            <pc:sldMk cId="3497388875" sldId="259"/>
            <ac:picMk id="5" creationId="{F2A82C7F-0D99-1986-F414-EF113CD9A139}"/>
          </ac:picMkLst>
        </pc:picChg>
      </pc:sldChg>
      <pc:sldChg chg="modSp">
        <pc:chgData name="C Urbani" userId="S::curbani@stmichaelscs.org::71f380ed-977e-446a-82e8-9a639ebb8b2f" providerId="AD" clId="Web-{5A63F37C-AEDA-572C-9778-94A03FA4F060}" dt="2022-09-15T10:35:28.204" v="19" actId="1076"/>
        <pc:sldMkLst>
          <pc:docMk/>
          <pc:sldMk cId="2701786476" sldId="264"/>
        </pc:sldMkLst>
        <pc:spChg chg="mod">
          <ac:chgData name="C Urbani" userId="S::curbani@stmichaelscs.org::71f380ed-977e-446a-82e8-9a639ebb8b2f" providerId="AD" clId="Web-{5A63F37C-AEDA-572C-9778-94A03FA4F060}" dt="2022-09-15T10:35:28.204" v="19" actId="1076"/>
          <ac:spMkLst>
            <pc:docMk/>
            <pc:sldMk cId="2701786476" sldId="264"/>
            <ac:spMk id="3" creationId="{00000000-0000-0000-0000-000000000000}"/>
          </ac:spMkLst>
        </pc:spChg>
      </pc:sldChg>
      <pc:sldChg chg="modSp">
        <pc:chgData name="C Urbani" userId="S::curbani@stmichaelscs.org::71f380ed-977e-446a-82e8-9a639ebb8b2f" providerId="AD" clId="Web-{5A63F37C-AEDA-572C-9778-94A03FA4F060}" dt="2022-09-15T10:34:15.281" v="17" actId="20577"/>
        <pc:sldMkLst>
          <pc:docMk/>
          <pc:sldMk cId="2573802042" sldId="287"/>
        </pc:sldMkLst>
        <pc:spChg chg="mod">
          <ac:chgData name="C Urbani" userId="S::curbani@stmichaelscs.org::71f380ed-977e-446a-82e8-9a639ebb8b2f" providerId="AD" clId="Web-{5A63F37C-AEDA-572C-9778-94A03FA4F060}" dt="2022-09-15T10:34:15.281" v="17" actId="20577"/>
          <ac:spMkLst>
            <pc:docMk/>
            <pc:sldMk cId="2573802042" sldId="287"/>
            <ac:spMk id="6" creationId="{09CE2250-3E7F-40D3-A914-CD0CF2BC06A9}"/>
          </ac:spMkLst>
        </pc:spChg>
      </pc:sldChg>
    </pc:docChg>
  </pc:docChgLst>
  <pc:docChgLst>
    <pc:chgData name="Jean-Christophe Touchette" userId="S::jtouchette@stmichaelscs.org::965886e8-422b-4360-b19f-c2a143caad36" providerId="AD" clId="Web-{B3FA9232-ED59-4D65-7B3D-EB264D2527D5}"/>
    <pc:docChg chg="modSld">
      <pc:chgData name="Jean-Christophe Touchette" userId="S::jtouchette@stmichaelscs.org::965886e8-422b-4360-b19f-c2a143caad36" providerId="AD" clId="Web-{B3FA9232-ED59-4D65-7B3D-EB264D2527D5}" dt="2022-09-12T17:17:12.516" v="120" actId="20577"/>
      <pc:docMkLst>
        <pc:docMk/>
      </pc:docMkLst>
      <pc:sldChg chg="addSp delSp modSp">
        <pc:chgData name="Jean-Christophe Touchette" userId="S::jtouchette@stmichaelscs.org::965886e8-422b-4360-b19f-c2a143caad36" providerId="AD" clId="Web-{B3FA9232-ED59-4D65-7B3D-EB264D2527D5}" dt="2022-09-12T17:17:12.516" v="120" actId="20577"/>
        <pc:sldMkLst>
          <pc:docMk/>
          <pc:sldMk cId="2573802042" sldId="287"/>
        </pc:sldMkLst>
        <pc:spChg chg="mod">
          <ac:chgData name="Jean-Christophe Touchette" userId="S::jtouchette@stmichaelscs.org::965886e8-422b-4360-b19f-c2a143caad36" providerId="AD" clId="Web-{B3FA9232-ED59-4D65-7B3D-EB264D2527D5}" dt="2022-09-12T17:17:07.063" v="119" actId="20577"/>
          <ac:spMkLst>
            <pc:docMk/>
            <pc:sldMk cId="2573802042" sldId="287"/>
            <ac:spMk id="6" creationId="{09CE2250-3E7F-40D3-A914-CD0CF2BC06A9}"/>
          </ac:spMkLst>
        </pc:spChg>
        <pc:spChg chg="mod">
          <ac:chgData name="Jean-Christophe Touchette" userId="S::jtouchette@stmichaelscs.org::965886e8-422b-4360-b19f-c2a143caad36" providerId="AD" clId="Web-{B3FA9232-ED59-4D65-7B3D-EB264D2527D5}" dt="2022-09-12T17:16:41.843" v="117" actId="20577"/>
          <ac:spMkLst>
            <pc:docMk/>
            <pc:sldMk cId="2573802042" sldId="287"/>
            <ac:spMk id="10" creationId="{EA8E21BB-639A-4F03-8D7E-16D0BE7CC559}"/>
          </ac:spMkLst>
        </pc:spChg>
        <pc:spChg chg="mod">
          <ac:chgData name="Jean-Christophe Touchette" userId="S::jtouchette@stmichaelscs.org::965886e8-422b-4360-b19f-c2a143caad36" providerId="AD" clId="Web-{B3FA9232-ED59-4D65-7B3D-EB264D2527D5}" dt="2022-09-12T17:13:37.792" v="86" actId="1076"/>
          <ac:spMkLst>
            <pc:docMk/>
            <pc:sldMk cId="2573802042" sldId="287"/>
            <ac:spMk id="12" creationId="{F9F4D067-6EB6-4AC7-8570-A1349C0A2C29}"/>
          </ac:spMkLst>
        </pc:spChg>
        <pc:spChg chg="mod">
          <ac:chgData name="Jean-Christophe Touchette" userId="S::jtouchette@stmichaelscs.org::965886e8-422b-4360-b19f-c2a143caad36" providerId="AD" clId="Web-{B3FA9232-ED59-4D65-7B3D-EB264D2527D5}" dt="2022-09-12T17:17:12.516" v="120" actId="20577"/>
          <ac:spMkLst>
            <pc:docMk/>
            <pc:sldMk cId="2573802042" sldId="287"/>
            <ac:spMk id="14" creationId="{04A81D67-4791-4BEB-9DC2-763ED591A199}"/>
          </ac:spMkLst>
        </pc:spChg>
        <pc:spChg chg="mod">
          <ac:chgData name="Jean-Christophe Touchette" userId="S::jtouchette@stmichaelscs.org::965886e8-422b-4360-b19f-c2a143caad36" providerId="AD" clId="Web-{B3FA9232-ED59-4D65-7B3D-EB264D2527D5}" dt="2022-09-12T17:12:33.509" v="43" actId="14100"/>
          <ac:spMkLst>
            <pc:docMk/>
            <pc:sldMk cId="2573802042" sldId="287"/>
            <ac:spMk id="20" creationId="{BA3A4EE0-7C6C-4493-8146-630E1FE8D794}"/>
          </ac:spMkLst>
        </pc:spChg>
        <pc:spChg chg="mod">
          <ac:chgData name="Jean-Christophe Touchette" userId="S::jtouchette@stmichaelscs.org::965886e8-422b-4360-b19f-c2a143caad36" providerId="AD" clId="Web-{B3FA9232-ED59-4D65-7B3D-EB264D2527D5}" dt="2022-09-12T17:12:30.681" v="42" actId="14100"/>
          <ac:spMkLst>
            <pc:docMk/>
            <pc:sldMk cId="2573802042" sldId="287"/>
            <ac:spMk id="29" creationId="{9CF93AC4-D479-42C5-B6E2-961F7ABC2C4C}"/>
          </ac:spMkLst>
        </pc:spChg>
        <pc:picChg chg="add del mod">
          <ac:chgData name="Jean-Christophe Touchette" userId="S::jtouchette@stmichaelscs.org::965886e8-422b-4360-b19f-c2a143caad36" providerId="AD" clId="Web-{B3FA9232-ED59-4D65-7B3D-EB264D2527D5}" dt="2022-09-12T17:10:52.662" v="39"/>
          <ac:picMkLst>
            <pc:docMk/>
            <pc:sldMk cId="2573802042" sldId="287"/>
            <ac:picMk id="2" creationId="{789308CF-5702-5EA8-78E2-7E0402983996}"/>
          </ac:picMkLst>
        </pc:picChg>
        <pc:picChg chg="del">
          <ac:chgData name="Jean-Christophe Touchette" userId="S::jtouchette@stmichaelscs.org::965886e8-422b-4360-b19f-c2a143caad36" providerId="AD" clId="Web-{B3FA9232-ED59-4D65-7B3D-EB264D2527D5}" dt="2022-09-12T17:09:11.457" v="28"/>
          <ac:picMkLst>
            <pc:docMk/>
            <pc:sldMk cId="2573802042" sldId="287"/>
            <ac:picMk id="3" creationId="{11B9A287-F4D5-4137-9A67-3B5E5D0089BD}"/>
          </ac:picMkLst>
        </pc:picChg>
        <pc:picChg chg="add mod">
          <ac:chgData name="Jean-Christophe Touchette" userId="S::jtouchette@stmichaelscs.org::965886e8-422b-4360-b19f-c2a143caad36" providerId="AD" clId="Web-{B3FA9232-ED59-4D65-7B3D-EB264D2527D5}" dt="2022-09-12T17:12:27.009" v="41" actId="1076"/>
          <ac:picMkLst>
            <pc:docMk/>
            <pc:sldMk cId="2573802042" sldId="287"/>
            <ac:picMk id="4" creationId="{DB431E18-A5B6-B330-A0DF-5753D6AACBDF}"/>
          </ac:picMkLst>
        </pc:picChg>
        <pc:picChg chg="del">
          <ac:chgData name="Jean-Christophe Touchette" userId="S::jtouchette@stmichaelscs.org::965886e8-422b-4360-b19f-c2a143caad36" providerId="AD" clId="Web-{B3FA9232-ED59-4D65-7B3D-EB264D2527D5}" dt="2022-09-12T17:09:34.207" v="29"/>
          <ac:picMkLst>
            <pc:docMk/>
            <pc:sldMk cId="2573802042" sldId="287"/>
            <ac:picMk id="18" creationId="{0B7293DE-ACF7-483B-ADA3-9D0D0D1A91A4}"/>
          </ac:picMkLst>
        </pc:picChg>
        <pc:picChg chg="del">
          <ac:chgData name="Jean-Christophe Touchette" userId="S::jtouchette@stmichaelscs.org::965886e8-422b-4360-b19f-c2a143caad36" providerId="AD" clId="Web-{B3FA9232-ED59-4D65-7B3D-EB264D2527D5}" dt="2022-09-12T17:09:08.519" v="27"/>
          <ac:picMkLst>
            <pc:docMk/>
            <pc:sldMk cId="2573802042" sldId="287"/>
            <ac:picMk id="22" creationId="{AF0490F8-C9A3-4253-B234-7CCB9F3FBA9A}"/>
          </ac:picMkLst>
        </pc:picChg>
      </pc:sldChg>
    </pc:docChg>
  </pc:docChgLst>
  <pc:docChgLst>
    <pc:chgData name="J Connolly" userId="S::jconnolly@stmichaelscs.org::33107503-d4a0-43bf-b132-364d6c86677c" providerId="AD" clId="Web-{093D1EB0-46A3-F863-CE0E-E0F05C698191}"/>
    <pc:docChg chg="modSld">
      <pc:chgData name="J Connolly" userId="S::jconnolly@stmichaelscs.org::33107503-d4a0-43bf-b132-364d6c86677c" providerId="AD" clId="Web-{093D1EB0-46A3-F863-CE0E-E0F05C698191}" dt="2022-09-15T10:26:03.004" v="11" actId="1076"/>
      <pc:docMkLst>
        <pc:docMk/>
      </pc:docMkLst>
      <pc:sldChg chg="addSp modSp">
        <pc:chgData name="J Connolly" userId="S::jconnolly@stmichaelscs.org::33107503-d4a0-43bf-b132-364d6c86677c" providerId="AD" clId="Web-{093D1EB0-46A3-F863-CE0E-E0F05C698191}" dt="2022-09-15T10:22:31.771" v="4" actId="1076"/>
        <pc:sldMkLst>
          <pc:docMk/>
          <pc:sldMk cId="553134245" sldId="279"/>
        </pc:sldMkLst>
        <pc:picChg chg="add mod">
          <ac:chgData name="J Connolly" userId="S::jconnolly@stmichaelscs.org::33107503-d4a0-43bf-b132-364d6c86677c" providerId="AD" clId="Web-{093D1EB0-46A3-F863-CE0E-E0F05C698191}" dt="2022-09-15T10:22:31.771" v="4" actId="1076"/>
          <ac:picMkLst>
            <pc:docMk/>
            <pc:sldMk cId="553134245" sldId="279"/>
            <ac:picMk id="8" creationId="{3C742019-EE48-BC51-C7DE-CB017A01A962}"/>
          </ac:picMkLst>
        </pc:picChg>
      </pc:sldChg>
      <pc:sldChg chg="addSp modSp">
        <pc:chgData name="J Connolly" userId="S::jconnolly@stmichaelscs.org::33107503-d4a0-43bf-b132-364d6c86677c" providerId="AD" clId="Web-{093D1EB0-46A3-F863-CE0E-E0F05C698191}" dt="2022-09-15T10:26:03.004" v="11" actId="1076"/>
        <pc:sldMkLst>
          <pc:docMk/>
          <pc:sldMk cId="1824828316" sldId="292"/>
        </pc:sldMkLst>
        <pc:picChg chg="add mod">
          <ac:chgData name="J Connolly" userId="S::jconnolly@stmichaelscs.org::33107503-d4a0-43bf-b132-364d6c86677c" providerId="AD" clId="Web-{093D1EB0-46A3-F863-CE0E-E0F05C698191}" dt="2022-09-15T10:26:03.004" v="11" actId="1076"/>
          <ac:picMkLst>
            <pc:docMk/>
            <pc:sldMk cId="1824828316" sldId="292"/>
            <ac:picMk id="4" creationId="{66069282-291E-3DB7-ACB9-E550DC70699C}"/>
          </ac:picMkLst>
        </pc:picChg>
      </pc:sldChg>
    </pc:docChg>
  </pc:docChgLst>
  <pc:docChgLst>
    <pc:chgData name="C Urbani" userId="S::curbani@stmichaelscs.org::71f380ed-977e-446a-82e8-9a639ebb8b2f" providerId="AD" clId="Web-{771DE23E-0F18-DBF7-C12E-76151454DAEF}"/>
    <pc:docChg chg="modSld">
      <pc:chgData name="C Urbani" userId="S::curbani@stmichaelscs.org::71f380ed-977e-446a-82e8-9a639ebb8b2f" providerId="AD" clId="Web-{771DE23E-0F18-DBF7-C12E-76151454DAEF}" dt="2022-09-14T14:05:15.352" v="59" actId="1076"/>
      <pc:docMkLst>
        <pc:docMk/>
      </pc:docMkLst>
      <pc:sldChg chg="addSp modSp">
        <pc:chgData name="C Urbani" userId="S::curbani@stmichaelscs.org::71f380ed-977e-446a-82e8-9a639ebb8b2f" providerId="AD" clId="Web-{771DE23E-0F18-DBF7-C12E-76151454DAEF}" dt="2022-09-14T14:05:15.352" v="59" actId="1076"/>
        <pc:sldMkLst>
          <pc:docMk/>
          <pc:sldMk cId="369342982" sldId="269"/>
        </pc:sldMkLst>
        <pc:spChg chg="add mod">
          <ac:chgData name="C Urbani" userId="S::curbani@stmichaelscs.org::71f380ed-977e-446a-82e8-9a639ebb8b2f" providerId="AD" clId="Web-{771DE23E-0F18-DBF7-C12E-76151454DAEF}" dt="2022-09-14T14:04:55.602" v="56"/>
          <ac:spMkLst>
            <pc:docMk/>
            <pc:sldMk cId="369342982" sldId="269"/>
            <ac:spMk id="2" creationId="{EB28CC52-0EB5-31AA-7B71-98AA1CC77012}"/>
          </ac:spMkLst>
        </pc:spChg>
        <pc:picChg chg="add mod">
          <ac:chgData name="C Urbani" userId="S::curbani@stmichaelscs.org::71f380ed-977e-446a-82e8-9a639ebb8b2f" providerId="AD" clId="Web-{771DE23E-0F18-DBF7-C12E-76151454DAEF}" dt="2022-09-14T14:05:15.352" v="59" actId="1076"/>
          <ac:picMkLst>
            <pc:docMk/>
            <pc:sldMk cId="369342982" sldId="269"/>
            <ac:picMk id="4" creationId="{7272C2DC-E6AF-710C-FDAB-A7934BD7ED73}"/>
          </ac:picMkLst>
        </pc:picChg>
      </pc:sldChg>
      <pc:sldChg chg="modSp">
        <pc:chgData name="C Urbani" userId="S::curbani@stmichaelscs.org::71f380ed-977e-446a-82e8-9a639ebb8b2f" providerId="AD" clId="Web-{771DE23E-0F18-DBF7-C12E-76151454DAEF}" dt="2022-09-14T14:01:36.003" v="17"/>
        <pc:sldMkLst>
          <pc:docMk/>
          <pc:sldMk cId="3834321181" sldId="270"/>
        </pc:sldMkLst>
        <pc:spChg chg="mod">
          <ac:chgData name="C Urbani" userId="S::curbani@stmichaelscs.org::71f380ed-977e-446a-82e8-9a639ebb8b2f" providerId="AD" clId="Web-{771DE23E-0F18-DBF7-C12E-76151454DAEF}" dt="2022-09-14T14:01:36.003" v="17"/>
          <ac:spMkLst>
            <pc:docMk/>
            <pc:sldMk cId="3834321181" sldId="270"/>
            <ac:spMk id="2" creationId="{00000000-0000-0000-0000-000000000000}"/>
          </ac:spMkLst>
        </pc:spChg>
      </pc:sldChg>
      <pc:sldChg chg="addSp modSp">
        <pc:chgData name="C Urbani" userId="S::curbani@stmichaelscs.org::71f380ed-977e-446a-82e8-9a639ebb8b2f" providerId="AD" clId="Web-{771DE23E-0F18-DBF7-C12E-76151454DAEF}" dt="2022-09-14T14:03:26.771" v="50" actId="1076"/>
        <pc:sldMkLst>
          <pc:docMk/>
          <pc:sldMk cId="233043923" sldId="291"/>
        </pc:sldMkLst>
        <pc:spChg chg="add mod">
          <ac:chgData name="C Urbani" userId="S::curbani@stmichaelscs.org::71f380ed-977e-446a-82e8-9a639ebb8b2f" providerId="AD" clId="Web-{771DE23E-0F18-DBF7-C12E-76151454DAEF}" dt="2022-09-14T14:03:09.552" v="49" actId="20577"/>
          <ac:spMkLst>
            <pc:docMk/>
            <pc:sldMk cId="233043923" sldId="291"/>
            <ac:spMk id="3" creationId="{F71DCF51-500A-D7D9-7D87-115B1BE4382C}"/>
          </ac:spMkLst>
        </pc:spChg>
        <pc:picChg chg="mod">
          <ac:chgData name="C Urbani" userId="S::curbani@stmichaelscs.org::71f380ed-977e-446a-82e8-9a639ebb8b2f" providerId="AD" clId="Web-{771DE23E-0F18-DBF7-C12E-76151454DAEF}" dt="2022-09-14T14:03:26.771" v="50" actId="1076"/>
          <ac:picMkLst>
            <pc:docMk/>
            <pc:sldMk cId="233043923" sldId="291"/>
            <ac:picMk id="4" creationId="{9068CEBC-4F22-0EED-AA12-073F5474A250}"/>
          </ac:picMkLst>
        </pc:picChg>
      </pc:sldChg>
    </pc:docChg>
  </pc:docChgLst>
  <pc:docChgLst>
    <pc:chgData name="A Doris" userId="S::adoris@stmichaelscs.org::0532fb64-142e-4e01-9453-e66893bdd4e3" providerId="AD" clId="Web-{27F5B17B-DB60-F2C9-6B17-3F1629F10EFD}"/>
    <pc:docChg chg="addSld delSld modSld addMainMaster">
      <pc:chgData name="A Doris" userId="S::adoris@stmichaelscs.org::0532fb64-142e-4e01-9453-e66893bdd4e3" providerId="AD" clId="Web-{27F5B17B-DB60-F2C9-6B17-3F1629F10EFD}" dt="2022-09-14T13:30:01.124" v="18"/>
      <pc:docMkLst>
        <pc:docMk/>
      </pc:docMkLst>
      <pc:sldChg chg="del">
        <pc:chgData name="A Doris" userId="S::adoris@stmichaelscs.org::0532fb64-142e-4e01-9453-e66893bdd4e3" providerId="AD" clId="Web-{27F5B17B-DB60-F2C9-6B17-3F1629F10EFD}" dt="2022-09-14T13:30:01.124" v="18"/>
        <pc:sldMkLst>
          <pc:docMk/>
          <pc:sldMk cId="3021702787" sldId="266"/>
        </pc:sldMkLst>
      </pc:sldChg>
      <pc:sldChg chg="addSp delSp modSp mod setClrOvrMap">
        <pc:chgData name="A Doris" userId="S::adoris@stmichaelscs.org::0532fb64-142e-4e01-9453-e66893bdd4e3" providerId="AD" clId="Web-{27F5B17B-DB60-F2C9-6B17-3F1629F10EFD}" dt="2022-09-14T13:29:09.277" v="13"/>
        <pc:sldMkLst>
          <pc:docMk/>
          <pc:sldMk cId="830119419" sldId="288"/>
        </pc:sldMkLst>
        <pc:spChg chg="mod">
          <ac:chgData name="A Doris" userId="S::adoris@stmichaelscs.org::0532fb64-142e-4e01-9453-e66893bdd4e3" providerId="AD" clId="Web-{27F5B17B-DB60-F2C9-6B17-3F1629F10EFD}" dt="2022-09-14T13:29:09.277" v="13"/>
          <ac:spMkLst>
            <pc:docMk/>
            <pc:sldMk cId="830119419" sldId="288"/>
            <ac:spMk id="2" creationId="{00000000-0000-0000-0000-000000000000}"/>
          </ac:spMkLst>
        </pc:spChg>
        <pc:spChg chg="mod">
          <ac:chgData name="A Doris" userId="S::adoris@stmichaelscs.org::0532fb64-142e-4e01-9453-e66893bdd4e3" providerId="AD" clId="Web-{27F5B17B-DB60-F2C9-6B17-3F1629F10EFD}" dt="2022-09-14T13:29:09.277" v="13"/>
          <ac:spMkLst>
            <pc:docMk/>
            <pc:sldMk cId="830119419" sldId="288"/>
            <ac:spMk id="3" creationId="{00000000-0000-0000-0000-000000000000}"/>
          </ac:spMkLst>
        </pc:spChg>
        <pc:spChg chg="add del mod">
          <ac:chgData name="A Doris" userId="S::adoris@stmichaelscs.org::0532fb64-142e-4e01-9453-e66893bdd4e3" providerId="AD" clId="Web-{27F5B17B-DB60-F2C9-6B17-3F1629F10EFD}" dt="2022-09-14T13:29:00.245" v="10"/>
          <ac:spMkLst>
            <pc:docMk/>
            <pc:sldMk cId="830119419" sldId="288"/>
            <ac:spMk id="7" creationId="{FCF4BD93-9102-D779-7141-16D6A51B17A3}"/>
          </ac:spMkLst>
        </pc:spChg>
        <pc:spChg chg="add">
          <ac:chgData name="A Doris" userId="S::adoris@stmichaelscs.org::0532fb64-142e-4e01-9453-e66893bdd4e3" providerId="AD" clId="Web-{27F5B17B-DB60-F2C9-6B17-3F1629F10EFD}" dt="2022-09-14T13:29:09.277" v="13"/>
          <ac:spMkLst>
            <pc:docMk/>
            <pc:sldMk cId="830119419" sldId="288"/>
            <ac:spMk id="11" creationId="{C991AD47-9C99-472F-BDAA-21B183F33947}"/>
          </ac:spMkLst>
        </pc:spChg>
        <pc:spChg chg="add">
          <ac:chgData name="A Doris" userId="S::adoris@stmichaelscs.org::0532fb64-142e-4e01-9453-e66893bdd4e3" providerId="AD" clId="Web-{27F5B17B-DB60-F2C9-6B17-3F1629F10EFD}" dt="2022-09-14T13:29:09.277" v="13"/>
          <ac:spMkLst>
            <pc:docMk/>
            <pc:sldMk cId="830119419" sldId="288"/>
            <ac:spMk id="13" creationId="{9E706731-3860-4E73-9335-A870F6741F0B}"/>
          </ac:spMkLst>
        </pc:spChg>
        <pc:spChg chg="add">
          <ac:chgData name="A Doris" userId="S::adoris@stmichaelscs.org::0532fb64-142e-4e01-9453-e66893bdd4e3" providerId="AD" clId="Web-{27F5B17B-DB60-F2C9-6B17-3F1629F10EFD}" dt="2022-09-14T13:29:09.277" v="13"/>
          <ac:spMkLst>
            <pc:docMk/>
            <pc:sldMk cId="830119419" sldId="288"/>
            <ac:spMk id="15" creationId="{CD2ED21F-DC95-4AD1-8327-D561F5FCA3A6}"/>
          </ac:spMkLst>
        </pc:spChg>
        <pc:picChg chg="mod">
          <ac:chgData name="A Doris" userId="S::adoris@stmichaelscs.org::0532fb64-142e-4e01-9453-e66893bdd4e3" providerId="AD" clId="Web-{27F5B17B-DB60-F2C9-6B17-3F1629F10EFD}" dt="2022-09-14T13:29:09.277" v="13"/>
          <ac:picMkLst>
            <pc:docMk/>
            <pc:sldMk cId="830119419" sldId="288"/>
            <ac:picMk id="4" creationId="{ED2F39D0-E1CF-C606-981A-9A1154656B99}"/>
          </ac:picMkLst>
        </pc:picChg>
        <pc:picChg chg="mod">
          <ac:chgData name="A Doris" userId="S::adoris@stmichaelscs.org::0532fb64-142e-4e01-9453-e66893bdd4e3" providerId="AD" clId="Web-{27F5B17B-DB60-F2C9-6B17-3F1629F10EFD}" dt="2022-09-14T13:29:09.277" v="13"/>
          <ac:picMkLst>
            <pc:docMk/>
            <pc:sldMk cId="830119419" sldId="288"/>
            <ac:picMk id="5" creationId="{2152D2F0-1228-4C9E-FFCB-ABD33C7139DD}"/>
          </ac:picMkLst>
        </pc:picChg>
        <pc:picChg chg="add mod">
          <ac:chgData name="A Doris" userId="S::adoris@stmichaelscs.org::0532fb64-142e-4e01-9453-e66893bdd4e3" providerId="AD" clId="Web-{27F5B17B-DB60-F2C9-6B17-3F1629F10EFD}" dt="2022-09-14T13:29:09.277" v="13"/>
          <ac:picMkLst>
            <pc:docMk/>
            <pc:sldMk cId="830119419" sldId="288"/>
            <ac:picMk id="6" creationId="{1E5011B5-DC3E-B826-5DCC-5367E07028AA}"/>
          </ac:picMkLst>
        </pc:picChg>
      </pc:sldChg>
      <pc:sldChg chg="addSp modSp">
        <pc:chgData name="A Doris" userId="S::adoris@stmichaelscs.org::0532fb64-142e-4e01-9453-e66893bdd4e3" providerId="AD" clId="Web-{27F5B17B-DB60-F2C9-6B17-3F1629F10EFD}" dt="2022-09-14T13:29:43.967" v="17" actId="14100"/>
        <pc:sldMkLst>
          <pc:docMk/>
          <pc:sldMk cId="3870050060" sldId="289"/>
        </pc:sldMkLst>
        <pc:picChg chg="add mod">
          <ac:chgData name="A Doris" userId="S::adoris@stmichaelscs.org::0532fb64-142e-4e01-9453-e66893bdd4e3" providerId="AD" clId="Web-{27F5B17B-DB60-F2C9-6B17-3F1629F10EFD}" dt="2022-09-14T13:29:43.967" v="17" actId="14100"/>
          <ac:picMkLst>
            <pc:docMk/>
            <pc:sldMk cId="3870050060" sldId="289"/>
            <ac:picMk id="6" creationId="{73BE3DF0-7178-558C-C2B5-190FD8499C0C}"/>
          </ac:picMkLst>
        </pc:picChg>
      </pc:sldChg>
      <pc:sldChg chg="new del">
        <pc:chgData name="A Doris" userId="S::adoris@stmichaelscs.org::0532fb64-142e-4e01-9453-e66893bdd4e3" providerId="AD" clId="Web-{27F5B17B-DB60-F2C9-6B17-3F1629F10EFD}" dt="2022-09-14T13:25:29.402" v="3"/>
        <pc:sldMkLst>
          <pc:docMk/>
          <pc:sldMk cId="584599536" sldId="290"/>
        </pc:sldMkLst>
      </pc:sldChg>
      <pc:sldChg chg="add">
        <pc:chgData name="A Doris" userId="S::adoris@stmichaelscs.org::0532fb64-142e-4e01-9453-e66893bdd4e3" providerId="AD" clId="Web-{27F5B17B-DB60-F2C9-6B17-3F1629F10EFD}" dt="2022-09-14T13:25:23.073" v="2"/>
        <pc:sldMkLst>
          <pc:docMk/>
          <pc:sldMk cId="233043923" sldId="291"/>
        </pc:sldMkLst>
      </pc:sldChg>
      <pc:sldMasterChg chg="add addSldLayout">
        <pc:chgData name="A Doris" userId="S::adoris@stmichaelscs.org::0532fb64-142e-4e01-9453-e66893bdd4e3" providerId="AD" clId="Web-{27F5B17B-DB60-F2C9-6B17-3F1629F10EFD}" dt="2022-09-14T13:25:23.073" v="2"/>
        <pc:sldMasterMkLst>
          <pc:docMk/>
          <pc:sldMasterMk cId="2460954070" sldId="2147483708"/>
        </pc:sldMasterMkLst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2385387890" sldId="2147483709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949138452" sldId="2147483710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2591524520" sldId="2147483711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1203092039" sldId="2147483712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3733172339" sldId="2147483713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3210312558" sldId="2147483714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3146388984" sldId="2147483715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3171841454" sldId="2147483716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1718958274" sldId="2147483717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2202905451" sldId="2147483718"/>
          </pc:sldLayoutMkLst>
        </pc:sldLayoutChg>
        <pc:sldLayoutChg chg="add">
          <pc:chgData name="A Doris" userId="S::adoris@stmichaelscs.org::0532fb64-142e-4e01-9453-e66893bdd4e3" providerId="AD" clId="Web-{27F5B17B-DB60-F2C9-6B17-3F1629F10EFD}" dt="2022-09-14T13:25:23.073" v="2"/>
          <pc:sldLayoutMkLst>
            <pc:docMk/>
            <pc:sldMasterMk cId="2460954070" sldId="2147483708"/>
            <pc:sldLayoutMk cId="3479445657" sldId="2147483719"/>
          </pc:sldLayoutMkLst>
        </pc:sldLayoutChg>
      </pc:sldMasterChg>
    </pc:docChg>
  </pc:docChgLst>
  <pc:docChgLst>
    <pc:chgData name="Jean-Christophe Touchette" userId="S::jtouchette@stmichaelscs.org::965886e8-422b-4360-b19f-c2a143caad36" providerId="AD" clId="Web-{DE26FFCC-916F-B516-83E8-2369027C5C1F}"/>
    <pc:docChg chg="modSld">
      <pc:chgData name="Jean-Christophe Touchette" userId="S::jtouchette@stmichaelscs.org::965886e8-422b-4360-b19f-c2a143caad36" providerId="AD" clId="Web-{DE26FFCC-916F-B516-83E8-2369027C5C1F}" dt="2022-09-12T07:18:51.921" v="0" actId="1076"/>
      <pc:docMkLst>
        <pc:docMk/>
      </pc:docMkLst>
      <pc:sldChg chg="modSp">
        <pc:chgData name="Jean-Christophe Touchette" userId="S::jtouchette@stmichaelscs.org::965886e8-422b-4360-b19f-c2a143caad36" providerId="AD" clId="Web-{DE26FFCC-916F-B516-83E8-2369027C5C1F}" dt="2022-09-12T07:18:51.921" v="0" actId="1076"/>
        <pc:sldMkLst>
          <pc:docMk/>
          <pc:sldMk cId="2573802042" sldId="287"/>
        </pc:sldMkLst>
        <pc:picChg chg="mod">
          <ac:chgData name="Jean-Christophe Touchette" userId="S::jtouchette@stmichaelscs.org::965886e8-422b-4360-b19f-c2a143caad36" providerId="AD" clId="Web-{DE26FFCC-916F-B516-83E8-2369027C5C1F}" dt="2022-09-12T07:18:51.921" v="0" actId="1076"/>
          <ac:picMkLst>
            <pc:docMk/>
            <pc:sldMk cId="2573802042" sldId="287"/>
            <ac:picMk id="22" creationId="{AF0490F8-C9A3-4253-B234-7CCB9F3FBA9A}"/>
          </ac:picMkLst>
        </pc:picChg>
      </pc:sldChg>
    </pc:docChg>
  </pc:docChgLst>
  <pc:docChgLst>
    <pc:chgData name="P Johns" userId="S::pjohns@stmichaelscs.org::fddb9c13-2a0a-49c7-84db-997d321a2174" providerId="AD" clId="Web-{20F99DE7-A218-2549-21CF-286AF08ADFA0}"/>
    <pc:docChg chg="sldOrd">
      <pc:chgData name="P Johns" userId="S::pjohns@stmichaelscs.org::fddb9c13-2a0a-49c7-84db-997d321a2174" providerId="AD" clId="Web-{20F99DE7-A218-2549-21CF-286AF08ADFA0}" dt="2022-09-12T20:02:52.280" v="0"/>
      <pc:docMkLst>
        <pc:docMk/>
      </pc:docMkLst>
      <pc:sldChg chg="ord">
        <pc:chgData name="P Johns" userId="S::pjohns@stmichaelscs.org::fddb9c13-2a0a-49c7-84db-997d321a2174" providerId="AD" clId="Web-{20F99DE7-A218-2549-21CF-286AF08ADFA0}" dt="2022-09-12T20:02:52.280" v="0"/>
        <pc:sldMkLst>
          <pc:docMk/>
          <pc:sldMk cId="1153796687" sldId="283"/>
        </pc:sldMkLst>
      </pc:sldChg>
    </pc:docChg>
  </pc:docChgLst>
  <pc:docChgLst>
    <pc:chgData name="Guest User" userId="S::urn:spo:anon#7f4cccb4db3b5706e2f24cc683b1bac1b9394967881971d8dc2e3ebbb2afe44c::" providerId="AD" clId="Web-{2FE1F291-03B1-7F8E-407A-A2D529B634AD}"/>
    <pc:docChg chg="addSld delSld modSld">
      <pc:chgData name="Guest User" userId="S::urn:spo:anon#7f4cccb4db3b5706e2f24cc683b1bac1b9394967881971d8dc2e3ebbb2afe44c::" providerId="AD" clId="Web-{2FE1F291-03B1-7F8E-407A-A2D529B634AD}" dt="2022-09-14T22:40:25.810" v="12" actId="14100"/>
      <pc:docMkLst>
        <pc:docMk/>
      </pc:docMkLst>
      <pc:sldChg chg="modSp">
        <pc:chgData name="Guest User" userId="S::urn:spo:anon#7f4cccb4db3b5706e2f24cc683b1bac1b9394967881971d8dc2e3ebbb2afe44c::" providerId="AD" clId="Web-{2FE1F291-03B1-7F8E-407A-A2D529B634AD}" dt="2022-09-14T22:34:20.022" v="1" actId="20577"/>
        <pc:sldMkLst>
          <pc:docMk/>
          <pc:sldMk cId="2701786476" sldId="264"/>
        </pc:sldMkLst>
        <pc:spChg chg="mod">
          <ac:chgData name="Guest User" userId="S::urn:spo:anon#7f4cccb4db3b5706e2f24cc683b1bac1b9394967881971d8dc2e3ebbb2afe44c::" providerId="AD" clId="Web-{2FE1F291-03B1-7F8E-407A-A2D529B634AD}" dt="2022-09-14T22:34:20.022" v="1" actId="20577"/>
          <ac:spMkLst>
            <pc:docMk/>
            <pc:sldMk cId="2701786476" sldId="264"/>
            <ac:spMk id="3" creationId="{00000000-0000-0000-0000-000000000000}"/>
          </ac:spMkLst>
        </pc:spChg>
      </pc:sldChg>
      <pc:sldChg chg="delSp">
        <pc:chgData name="Guest User" userId="S::urn:spo:anon#7f4cccb4db3b5706e2f24cc683b1bac1b9394967881971d8dc2e3ebbb2afe44c::" providerId="AD" clId="Web-{2FE1F291-03B1-7F8E-407A-A2D529B634AD}" dt="2022-09-14T22:34:36.867" v="2"/>
        <pc:sldMkLst>
          <pc:docMk/>
          <pc:sldMk cId="1102523235" sldId="268"/>
        </pc:sldMkLst>
        <pc:spChg chg="del">
          <ac:chgData name="Guest User" userId="S::urn:spo:anon#7f4cccb4db3b5706e2f24cc683b1bac1b9394967881971d8dc2e3ebbb2afe44c::" providerId="AD" clId="Web-{2FE1F291-03B1-7F8E-407A-A2D529B634AD}" dt="2022-09-14T22:34:36.867" v="2"/>
          <ac:spMkLst>
            <pc:docMk/>
            <pc:sldMk cId="1102523235" sldId="268"/>
            <ac:spMk id="8" creationId="{2BD50BDD-68BD-A663-101D-6C1222378AD7}"/>
          </ac:spMkLst>
        </pc:spChg>
      </pc:sldChg>
      <pc:sldChg chg="modSp">
        <pc:chgData name="Guest User" userId="S::urn:spo:anon#7f4cccb4db3b5706e2f24cc683b1bac1b9394967881971d8dc2e3ebbb2afe44c::" providerId="AD" clId="Web-{2FE1F291-03B1-7F8E-407A-A2D529B634AD}" dt="2022-09-14T22:40:25.810" v="12" actId="14100"/>
        <pc:sldMkLst>
          <pc:docMk/>
          <pc:sldMk cId="553134245" sldId="279"/>
        </pc:sldMkLst>
        <pc:spChg chg="mod">
          <ac:chgData name="Guest User" userId="S::urn:spo:anon#7f4cccb4db3b5706e2f24cc683b1bac1b9394967881971d8dc2e3ebbb2afe44c::" providerId="AD" clId="Web-{2FE1F291-03B1-7F8E-407A-A2D529B634AD}" dt="2022-09-14T22:40:25.810" v="12" actId="14100"/>
          <ac:spMkLst>
            <pc:docMk/>
            <pc:sldMk cId="553134245" sldId="279"/>
            <ac:spMk id="21" creationId="{00000000-0000-0000-0000-000000000000}"/>
          </ac:spMkLst>
        </pc:spChg>
      </pc:sldChg>
      <pc:sldChg chg="modSp new del">
        <pc:chgData name="Guest User" userId="S::urn:spo:anon#7f4cccb4db3b5706e2f24cc683b1bac1b9394967881971d8dc2e3ebbb2afe44c::" providerId="AD" clId="Web-{2FE1F291-03B1-7F8E-407A-A2D529B634AD}" dt="2022-09-14T22:38:00.257" v="11"/>
        <pc:sldMkLst>
          <pc:docMk/>
          <pc:sldMk cId="2980440436" sldId="292"/>
        </pc:sldMkLst>
        <pc:spChg chg="mod">
          <ac:chgData name="Guest User" userId="S::urn:spo:anon#7f4cccb4db3b5706e2f24cc683b1bac1b9394967881971d8dc2e3ebbb2afe44c::" providerId="AD" clId="Web-{2FE1F291-03B1-7F8E-407A-A2D529B634AD}" dt="2022-09-14T22:37:46.757" v="10" actId="20577"/>
          <ac:spMkLst>
            <pc:docMk/>
            <pc:sldMk cId="2980440436" sldId="292"/>
            <ac:spMk id="2" creationId="{A702F378-33E9-53AC-41BE-CC0C817A61F3}"/>
          </ac:spMkLst>
        </pc:spChg>
      </pc:sldChg>
    </pc:docChg>
  </pc:docChgLst>
  <pc:docChgLst>
    <pc:chgData name="J Connolly" userId="S::jconnolly@stmichaelscs.org::33107503-d4a0-43bf-b132-364d6c86677c" providerId="AD" clId="Web-{9E48BC4D-33ED-4E01-F7F2-FD18D0F0D1F5}"/>
    <pc:docChg chg="addSld modSld sldOrd">
      <pc:chgData name="J Connolly" userId="S::jconnolly@stmichaelscs.org::33107503-d4a0-43bf-b132-364d6c86677c" providerId="AD" clId="Web-{9E48BC4D-33ED-4E01-F7F2-FD18D0F0D1F5}" dt="2022-09-15T07:38:41.850" v="234" actId="1076"/>
      <pc:docMkLst>
        <pc:docMk/>
      </pc:docMkLst>
      <pc:sldChg chg="delSp modSp add ord replId">
        <pc:chgData name="J Connolly" userId="S::jconnolly@stmichaelscs.org::33107503-d4a0-43bf-b132-364d6c86677c" providerId="AD" clId="Web-{9E48BC4D-33ED-4E01-F7F2-FD18D0F0D1F5}" dt="2022-09-15T07:38:41.850" v="234" actId="1076"/>
        <pc:sldMkLst>
          <pc:docMk/>
          <pc:sldMk cId="1824828316" sldId="292"/>
        </pc:sldMkLst>
        <pc:spChg chg="mod">
          <ac:chgData name="J Connolly" userId="S::jconnolly@stmichaelscs.org::33107503-d4a0-43bf-b132-364d6c86677c" providerId="AD" clId="Web-{9E48BC4D-33ED-4E01-F7F2-FD18D0F0D1F5}" dt="2022-09-15T07:37:36.724" v="170" actId="14100"/>
          <ac:spMkLst>
            <pc:docMk/>
            <pc:sldMk cId="1824828316" sldId="292"/>
            <ac:spMk id="2" creationId="{BA387573-7D9E-5F49-BABB-2688F263B676}"/>
          </ac:spMkLst>
        </pc:spChg>
        <pc:spChg chg="mod">
          <ac:chgData name="J Connolly" userId="S::jconnolly@stmichaelscs.org::33107503-d4a0-43bf-b132-364d6c86677c" providerId="AD" clId="Web-{9E48BC4D-33ED-4E01-F7F2-FD18D0F0D1F5}" dt="2022-09-15T07:38:41.850" v="234" actId="1076"/>
          <ac:spMkLst>
            <pc:docMk/>
            <pc:sldMk cId="1824828316" sldId="292"/>
            <ac:spMk id="3" creationId="{F540D4FF-8A83-B946-8589-EFC09179EF61}"/>
          </ac:spMkLst>
        </pc:spChg>
        <pc:picChg chg="del">
          <ac:chgData name="J Connolly" userId="S::jconnolly@stmichaelscs.org::33107503-d4a0-43bf-b132-364d6c86677c" providerId="AD" clId="Web-{9E48BC4D-33ED-4E01-F7F2-FD18D0F0D1F5}" dt="2022-09-15T07:32:46.873" v="17"/>
          <ac:picMkLst>
            <pc:docMk/>
            <pc:sldMk cId="1824828316" sldId="292"/>
            <ac:picMk id="5" creationId="{8F71C4E4-90F6-A188-7840-2371448D10BF}"/>
          </ac:picMkLst>
        </pc:picChg>
        <pc:picChg chg="del">
          <ac:chgData name="J Connolly" userId="S::jconnolly@stmichaelscs.org::33107503-d4a0-43bf-b132-364d6c86677c" providerId="AD" clId="Web-{9E48BC4D-33ED-4E01-F7F2-FD18D0F0D1F5}" dt="2022-09-15T07:32:50.326" v="18"/>
          <ac:picMkLst>
            <pc:docMk/>
            <pc:sldMk cId="1824828316" sldId="292"/>
            <ac:picMk id="6" creationId="{B79E1871-0CC8-2152-2D94-E6B120AF3125}"/>
          </ac:picMkLst>
        </pc:picChg>
      </pc:sldChg>
    </pc:docChg>
  </pc:docChgLst>
  <pc:docChgLst>
    <pc:chgData name="P Johns" userId="S::pjohns@stmichaelscs.org::fddb9c13-2a0a-49c7-84db-997d321a2174" providerId="AD" clId="Web-{38A13570-43AC-B958-F96A-DD2C2F89BB2F}"/>
    <pc:docChg chg="modSld">
      <pc:chgData name="P Johns" userId="S::pjohns@stmichaelscs.org::fddb9c13-2a0a-49c7-84db-997d321a2174" providerId="AD" clId="Web-{38A13570-43AC-B958-F96A-DD2C2F89BB2F}" dt="2022-09-14T16:17:49.273" v="13" actId="14100"/>
      <pc:docMkLst>
        <pc:docMk/>
      </pc:docMkLst>
      <pc:sldChg chg="addSp delSp modSp delAnim">
        <pc:chgData name="P Johns" userId="S::pjohns@stmichaelscs.org::fddb9c13-2a0a-49c7-84db-997d321a2174" providerId="AD" clId="Web-{38A13570-43AC-B958-F96A-DD2C2F89BB2F}" dt="2022-09-14T16:17:49.273" v="13" actId="14100"/>
        <pc:sldMkLst>
          <pc:docMk/>
          <pc:sldMk cId="3060921685" sldId="286"/>
        </pc:sldMkLst>
        <pc:spChg chg="del">
          <ac:chgData name="P Johns" userId="S::pjohns@stmichaelscs.org::fddb9c13-2a0a-49c7-84db-997d321a2174" providerId="AD" clId="Web-{38A13570-43AC-B958-F96A-DD2C2F89BB2F}" dt="2022-09-14T16:17:31.944" v="7"/>
          <ac:spMkLst>
            <pc:docMk/>
            <pc:sldMk cId="3060921685" sldId="286"/>
            <ac:spMk id="9" creationId="{FD81C4C4-E28C-4C1D-8B84-D129653AE295}"/>
          </ac:spMkLst>
        </pc:spChg>
        <pc:spChg chg="del">
          <ac:chgData name="P Johns" userId="S::pjohns@stmichaelscs.org::fddb9c13-2a0a-49c7-84db-997d321a2174" providerId="AD" clId="Web-{38A13570-43AC-B958-F96A-DD2C2F89BB2F}" dt="2022-09-14T16:17:24.131" v="1"/>
          <ac:spMkLst>
            <pc:docMk/>
            <pc:sldMk cId="3060921685" sldId="286"/>
            <ac:spMk id="10" creationId="{D0685897-2873-4DBC-9A59-A8345E00AC96}"/>
          </ac:spMkLst>
        </pc:spChg>
        <pc:spChg chg="del">
          <ac:chgData name="P Johns" userId="S::pjohns@stmichaelscs.org::fddb9c13-2a0a-49c7-84db-997d321a2174" providerId="AD" clId="Web-{38A13570-43AC-B958-F96A-DD2C2F89BB2F}" dt="2022-09-14T16:17:25.819" v="2"/>
          <ac:spMkLst>
            <pc:docMk/>
            <pc:sldMk cId="3060921685" sldId="286"/>
            <ac:spMk id="12" creationId="{E5E612B4-B7E4-41EA-9064-2B3216DB1AB2}"/>
          </ac:spMkLst>
        </pc:spChg>
        <pc:spChg chg="del">
          <ac:chgData name="P Johns" userId="S::pjohns@stmichaelscs.org::fddb9c13-2a0a-49c7-84db-997d321a2174" providerId="AD" clId="Web-{38A13570-43AC-B958-F96A-DD2C2F89BB2F}" dt="2022-09-14T16:17:32.803" v="8"/>
          <ac:spMkLst>
            <pc:docMk/>
            <pc:sldMk cId="3060921685" sldId="286"/>
            <ac:spMk id="13" creationId="{21CD76A3-BDD4-4D2B-AA94-53669ADAA0A9}"/>
          </ac:spMkLst>
        </pc:spChg>
        <pc:spChg chg="del">
          <ac:chgData name="P Johns" userId="S::pjohns@stmichaelscs.org::fddb9c13-2a0a-49c7-84db-997d321a2174" providerId="AD" clId="Web-{38A13570-43AC-B958-F96A-DD2C2F89BB2F}" dt="2022-09-14T16:17:26.788" v="3"/>
          <ac:spMkLst>
            <pc:docMk/>
            <pc:sldMk cId="3060921685" sldId="286"/>
            <ac:spMk id="15" creationId="{A502D9CB-50FD-46C8-BC8E-A25C3098064A}"/>
          </ac:spMkLst>
        </pc:spChg>
        <pc:spChg chg="del">
          <ac:chgData name="P Johns" userId="S::pjohns@stmichaelscs.org::fddb9c13-2a0a-49c7-84db-997d321a2174" providerId="AD" clId="Web-{38A13570-43AC-B958-F96A-DD2C2F89BB2F}" dt="2022-09-14T16:17:28.256" v="4"/>
          <ac:spMkLst>
            <pc:docMk/>
            <pc:sldMk cId="3060921685" sldId="286"/>
            <ac:spMk id="17" creationId="{1FAC675D-6637-4742-B5F4-3BA8AC09DFDE}"/>
          </ac:spMkLst>
        </pc:spChg>
        <pc:picChg chg="add mod">
          <ac:chgData name="P Johns" userId="S::pjohns@stmichaelscs.org::fddb9c13-2a0a-49c7-84db-997d321a2174" providerId="AD" clId="Web-{38A13570-43AC-B958-F96A-DD2C2F89BB2F}" dt="2022-09-14T16:17:49.273" v="13" actId="14100"/>
          <ac:picMkLst>
            <pc:docMk/>
            <pc:sldMk cId="3060921685" sldId="286"/>
            <ac:picMk id="2" creationId="{7F12061B-4F37-5E95-BE98-A592871954FC}"/>
          </ac:picMkLst>
        </pc:picChg>
        <pc:picChg chg="del">
          <ac:chgData name="P Johns" userId="S::pjohns@stmichaelscs.org::fddb9c13-2a0a-49c7-84db-997d321a2174" providerId="AD" clId="Web-{38A13570-43AC-B958-F96A-DD2C2F89BB2F}" dt="2022-09-14T16:17:29.991" v="5"/>
          <ac:picMkLst>
            <pc:docMk/>
            <pc:sldMk cId="3060921685" sldId="286"/>
            <ac:picMk id="40" creationId="{2347617A-92F1-4817-A0A7-7FAE5BBA4F52}"/>
          </ac:picMkLst>
        </pc:picChg>
        <pc:picChg chg="del">
          <ac:chgData name="P Johns" userId="S::pjohns@stmichaelscs.org::fddb9c13-2a0a-49c7-84db-997d321a2174" providerId="AD" clId="Web-{38A13570-43AC-B958-F96A-DD2C2F89BB2F}" dt="2022-09-14T16:17:31.163" v="6"/>
          <ac:picMkLst>
            <pc:docMk/>
            <pc:sldMk cId="3060921685" sldId="286"/>
            <ac:picMk id="1028" creationId="{E7E290A8-0485-4612-9DA4-3F80AA515483}"/>
          </ac:picMkLst>
        </pc:picChg>
      </pc:sldChg>
    </pc:docChg>
  </pc:docChgLst>
  <pc:docChgLst>
    <pc:chgData name="C Cooper" userId="S::ccooper@stmichaelscs.org::4f868dba-1223-4c83-8650-d091103cf56c" providerId="AD" clId="Web-{348C435C-3D69-2F8B-1186-1E270DB8CAE7}"/>
    <pc:docChg chg="modSld">
      <pc:chgData name="C Cooper" userId="S::ccooper@stmichaelscs.org::4f868dba-1223-4c83-8650-d091103cf56c" providerId="AD" clId="Web-{348C435C-3D69-2F8B-1186-1E270DB8CAE7}" dt="2022-09-15T07:38:49.166" v="202" actId="20577"/>
      <pc:docMkLst>
        <pc:docMk/>
      </pc:docMkLst>
      <pc:sldChg chg="addSp delSp modSp">
        <pc:chgData name="C Cooper" userId="S::ccooper@stmichaelscs.org::4f868dba-1223-4c83-8650-d091103cf56c" providerId="AD" clId="Web-{348C435C-3D69-2F8B-1186-1E270DB8CAE7}" dt="2022-09-15T07:19:42.435" v="139" actId="1076"/>
        <pc:sldMkLst>
          <pc:docMk/>
          <pc:sldMk cId="553134245" sldId="279"/>
        </pc:sldMkLst>
        <pc:picChg chg="add mod modCrop">
          <ac:chgData name="C Cooper" userId="S::ccooper@stmichaelscs.org::4f868dba-1223-4c83-8650-d091103cf56c" providerId="AD" clId="Web-{348C435C-3D69-2F8B-1186-1E270DB8CAE7}" dt="2022-09-15T07:19:42.435" v="139" actId="1076"/>
          <ac:picMkLst>
            <pc:docMk/>
            <pc:sldMk cId="553134245" sldId="279"/>
            <ac:picMk id="7" creationId="{06D617A8-309D-5028-8518-7B3C83D74D03}"/>
          </ac:picMkLst>
        </pc:picChg>
        <pc:picChg chg="del">
          <ac:chgData name="C Cooper" userId="S::ccooper@stmichaelscs.org::4f868dba-1223-4c83-8650-d091103cf56c" providerId="AD" clId="Web-{348C435C-3D69-2F8B-1186-1E270DB8CAE7}" dt="2022-09-15T07:14:47.209" v="69"/>
          <ac:picMkLst>
            <pc:docMk/>
            <pc:sldMk cId="553134245" sldId="279"/>
            <ac:picMk id="8" creationId="{AEE5E811-E489-51DA-A825-6BB24BBA5D9C}"/>
          </ac:picMkLst>
        </pc:picChg>
      </pc:sldChg>
      <pc:sldChg chg="addSp delSp modSp mod setBg">
        <pc:chgData name="C Cooper" userId="S::ccooper@stmichaelscs.org::4f868dba-1223-4c83-8650-d091103cf56c" providerId="AD" clId="Web-{348C435C-3D69-2F8B-1186-1E270DB8CAE7}" dt="2022-09-15T07:38:49.166" v="202" actId="20577"/>
        <pc:sldMkLst>
          <pc:docMk/>
          <pc:sldMk cId="1153796687" sldId="283"/>
        </pc:sldMkLst>
        <pc:spChg chg="mod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2" creationId="{BA387573-7D9E-5F49-BABB-2688F263B676}"/>
          </ac:spMkLst>
        </pc:spChg>
        <pc:spChg chg="mod">
          <ac:chgData name="C Cooper" userId="S::ccooper@stmichaelscs.org::4f868dba-1223-4c83-8650-d091103cf56c" providerId="AD" clId="Web-{348C435C-3D69-2F8B-1186-1E270DB8CAE7}" dt="2022-09-15T07:38:49.166" v="202" actId="20577"/>
          <ac:spMkLst>
            <pc:docMk/>
            <pc:sldMk cId="1153796687" sldId="283"/>
            <ac:spMk id="3" creationId="{F540D4FF-8A83-B946-8589-EFC09179EF61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7:44.175" v="25"/>
          <ac:spMkLst>
            <pc:docMk/>
            <pc:sldMk cId="1153796687" sldId="283"/>
            <ac:spMk id="10" creationId="{8DCA398B-8CB4-4C0C-89C6-A8AB6F78D7DD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7:44.175" v="25"/>
          <ac:spMkLst>
            <pc:docMk/>
            <pc:sldMk cId="1153796687" sldId="283"/>
            <ac:spMk id="12" creationId="{9E8345C6-0280-4226-BD83-7333BA6C3AA3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7:44.175" v="25"/>
          <ac:spMkLst>
            <pc:docMk/>
            <pc:sldMk cId="1153796687" sldId="283"/>
            <ac:spMk id="14" creationId="{99823778-D290-4538-B146-1F73C3755C9D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16" creationId="{BAAD0565-53CD-4D7C-A6AE-8DCFB6761CAD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17" creationId="{0B6CB841-CBA1-4DF4-8C19-4C7DDB03A103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18" creationId="{83FD6306-603B-410E-AFCF-2EA2E0639114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23" creationId="{E3BC0364-4B58-4841-A227-00A6A59E02C6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25" creationId="{A029A1F4-D02D-48E4-9331-6870B23B4FAF}"/>
          </ac:spMkLst>
        </pc:spChg>
        <pc:spChg chg="add del">
          <ac:chgData name="C Cooper" userId="S::ccooper@stmichaelscs.org::4f868dba-1223-4c83-8650-d091103cf56c" providerId="AD" clId="Web-{348C435C-3D69-2F8B-1186-1E270DB8CAE7}" dt="2022-09-15T07:09:54.389" v="38"/>
          <ac:spMkLst>
            <pc:docMk/>
            <pc:sldMk cId="1153796687" sldId="283"/>
            <ac:spMk id="27" creationId="{D06A8CF3-711E-4C63-9DD5-53A2696C0D6F}"/>
          </ac:spMkLst>
        </pc:spChg>
        <pc:picChg chg="del mod">
          <ac:chgData name="C Cooper" userId="S::ccooper@stmichaelscs.org::4f868dba-1223-4c83-8650-d091103cf56c" providerId="AD" clId="Web-{348C435C-3D69-2F8B-1186-1E270DB8CAE7}" dt="2022-09-15T07:07:09.032" v="14"/>
          <ac:picMkLst>
            <pc:docMk/>
            <pc:sldMk cId="1153796687" sldId="283"/>
            <ac:picMk id="4" creationId="{66DC32AF-20A3-B24F-87A9-38DA47D91915}"/>
          </ac:picMkLst>
        </pc:picChg>
        <pc:picChg chg="add mod">
          <ac:chgData name="C Cooper" userId="S::ccooper@stmichaelscs.org::4f868dba-1223-4c83-8650-d091103cf56c" providerId="AD" clId="Web-{348C435C-3D69-2F8B-1186-1E270DB8CAE7}" dt="2022-09-15T07:10:56.894" v="47" actId="1076"/>
          <ac:picMkLst>
            <pc:docMk/>
            <pc:sldMk cId="1153796687" sldId="283"/>
            <ac:picMk id="5" creationId="{8F71C4E4-90F6-A188-7840-2371448D10BF}"/>
          </ac:picMkLst>
        </pc:picChg>
        <pc:picChg chg="add mod">
          <ac:chgData name="C Cooper" userId="S::ccooper@stmichaelscs.org::4f868dba-1223-4c83-8650-d091103cf56c" providerId="AD" clId="Web-{348C435C-3D69-2F8B-1186-1E270DB8CAE7}" dt="2022-09-15T07:10:36.189" v="45" actId="1076"/>
          <ac:picMkLst>
            <pc:docMk/>
            <pc:sldMk cId="1153796687" sldId="283"/>
            <ac:picMk id="6" creationId="{B79E1871-0CC8-2152-2D94-E6B120AF3125}"/>
          </ac:picMkLst>
        </pc:picChg>
      </pc:sldChg>
    </pc:docChg>
  </pc:docChgLst>
  <pc:docChgLst>
    <pc:chgData name="A Doris" userId="S::adoris@stmichaelscs.org::0532fb64-142e-4e01-9453-e66893bdd4e3" providerId="AD" clId="Web-{04377093-DFB8-7765-97D3-04190FAEBDFD}"/>
    <pc:docChg chg="modSld">
      <pc:chgData name="A Doris" userId="S::adoris@stmichaelscs.org::0532fb64-142e-4e01-9453-e66893bdd4e3" providerId="AD" clId="Web-{04377093-DFB8-7765-97D3-04190FAEBDFD}" dt="2022-09-14T16:13:11.132" v="1" actId="1076"/>
      <pc:docMkLst>
        <pc:docMk/>
      </pc:docMkLst>
      <pc:sldChg chg="addSp modSp">
        <pc:chgData name="A Doris" userId="S::adoris@stmichaelscs.org::0532fb64-142e-4e01-9453-e66893bdd4e3" providerId="AD" clId="Web-{04377093-DFB8-7765-97D3-04190FAEBDFD}" dt="2022-09-14T16:13:11.132" v="1" actId="1076"/>
        <pc:sldMkLst>
          <pc:docMk/>
          <pc:sldMk cId="553134245" sldId="279"/>
        </pc:sldMkLst>
        <pc:picChg chg="add mod">
          <ac:chgData name="A Doris" userId="S::adoris@stmichaelscs.org::0532fb64-142e-4e01-9453-e66893bdd4e3" providerId="AD" clId="Web-{04377093-DFB8-7765-97D3-04190FAEBDFD}" dt="2022-09-14T16:13:11.132" v="1" actId="1076"/>
          <ac:picMkLst>
            <pc:docMk/>
            <pc:sldMk cId="553134245" sldId="279"/>
            <ac:picMk id="6" creationId="{536C23A1-A3B1-591C-4321-CF69CD704E6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0E73-E88F-4D8C-A8E8-AF4B6174B22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4BDA7-C76E-4B30-8100-29F6CF313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88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41CD-288A-4A9A-890D-E946747A68E7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19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441CD-288A-4A9A-890D-E946747A68E7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8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in the planner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496E-3BF6-EC43-A8E0-B7E2BCC07E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1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9/15/2022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9/15/2022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ponderingtwo.blogspot.com/2013/09/seven-books-in-my-to-read-list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newgrounds.com/art/view/henkkaplays64/stickman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67438" y="4096734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St Michael’s Catholic School</a:t>
            </a:r>
            <a:br>
              <a:rPr lang="en-GB" sz="3600">
                <a:solidFill>
                  <a:schemeClr val="tx1"/>
                </a:solidFill>
              </a:rPr>
            </a:br>
            <a:r>
              <a:rPr lang="en-GB" sz="3600">
                <a:solidFill>
                  <a:schemeClr val="tx1"/>
                </a:solidFill>
              </a:rPr>
              <a:t>Meet The Tutor Evening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8" b="91209" l="9910" r="91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77" y="620689"/>
            <a:ext cx="2755858" cy="3388961"/>
          </a:xfrm>
          <a:prstGeom prst="rect">
            <a:avLst/>
          </a:prstGeom>
        </p:spPr>
      </p:pic>
      <p:sp>
        <p:nvSpPr>
          <p:cNvPr id="2" name="AutoShape 2" descr="Image result for gareth southgate penalty mis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8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602271-B878-4490-BDD1-0BA038A5545E}"/>
              </a:ext>
            </a:extLst>
          </p:cNvPr>
          <p:cNvSpPr txBox="1"/>
          <p:nvPr/>
        </p:nvSpPr>
        <p:spPr>
          <a:xfrm>
            <a:off x="0" y="97892"/>
            <a:ext cx="376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/>
              <a:t>7 PAUL</a:t>
            </a:r>
            <a:endParaRPr lang="en-IE" sz="5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E2250-3E7F-40D3-A914-CD0CF2BC06A9}"/>
              </a:ext>
            </a:extLst>
          </p:cNvPr>
          <p:cNvSpPr txBox="1"/>
          <p:nvPr/>
        </p:nvSpPr>
        <p:spPr>
          <a:xfrm>
            <a:off x="10279" y="1522044"/>
            <a:ext cx="428707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My name is M. Touchette.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This is my first year working at St. Michael’s Catholic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 am the form tutor for 7 Paul.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I’m also a teacher of French.</a:t>
            </a:r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96A77-046C-4CE0-860E-81945E256AC1}"/>
              </a:ext>
            </a:extLst>
          </p:cNvPr>
          <p:cNvSpPr txBox="1"/>
          <p:nvPr/>
        </p:nvSpPr>
        <p:spPr>
          <a:xfrm>
            <a:off x="0" y="1183106"/>
            <a:ext cx="31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A little bit about me</a:t>
            </a:r>
            <a:r>
              <a:rPr lang="en-GB"/>
              <a:t>:</a:t>
            </a:r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8E21BB-639A-4F03-8D7E-16D0BE7CC559}"/>
              </a:ext>
            </a:extLst>
          </p:cNvPr>
          <p:cNvSpPr txBox="1"/>
          <p:nvPr/>
        </p:nvSpPr>
        <p:spPr>
          <a:xfrm>
            <a:off x="4399189" y="2984926"/>
            <a:ext cx="343683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my free time, I like to practice guitar and to read.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also love to practice several sports. </a:t>
            </a:r>
          </a:p>
          <a:p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F4D067-6EB6-4AC7-8570-A1349C0A2C29}"/>
              </a:ext>
            </a:extLst>
          </p:cNvPr>
          <p:cNvSpPr txBox="1"/>
          <p:nvPr/>
        </p:nvSpPr>
        <p:spPr>
          <a:xfrm>
            <a:off x="4503269" y="2460683"/>
            <a:ext cx="35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Some of my interests are:</a:t>
            </a:r>
          </a:p>
          <a:p>
            <a:endParaRPr lang="en-I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81D67-4791-4BEB-9DC2-763ED591A199}"/>
              </a:ext>
            </a:extLst>
          </p:cNvPr>
          <p:cNvSpPr txBox="1"/>
          <p:nvPr/>
        </p:nvSpPr>
        <p:spPr>
          <a:xfrm>
            <a:off x="88633" y="6085703"/>
            <a:ext cx="89720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I look forward to getting to know all of 7 Paul as the year continues. If you have any further questions/concerns, feel free to send me an email via the form tutor address which will be shown at the end.</a:t>
            </a:r>
            <a:endParaRPr lang="en-IE" sz="160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3A4EE0-7C6C-4493-8146-630E1FE8D794}"/>
              </a:ext>
            </a:extLst>
          </p:cNvPr>
          <p:cNvSpPr/>
          <p:nvPr/>
        </p:nvSpPr>
        <p:spPr>
          <a:xfrm>
            <a:off x="9463772" y="5119656"/>
            <a:ext cx="2725149" cy="1793021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F93AC4-D479-42C5-B6E2-961F7ABC2C4C}"/>
              </a:ext>
            </a:extLst>
          </p:cNvPr>
          <p:cNvSpPr/>
          <p:nvPr/>
        </p:nvSpPr>
        <p:spPr>
          <a:xfrm>
            <a:off x="9466850" y="0"/>
            <a:ext cx="2725150" cy="160224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B431E18-A5B6-B330-A0DF-5753D6AA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733" y="1527629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0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AAD0565-53CD-4D7C-A6AE-8DCFB6761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87573-7D9E-5F49-BABB-2688F263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b="1">
                <a:latin typeface="Modern No. 20"/>
              </a:rPr>
              <a:t>MISS cooper – 7 john</a:t>
            </a:r>
            <a:endParaRPr lang="en-US" b="1">
              <a:latin typeface="Modern No. 20" panose="020707040705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D4FF-8A83-B946-8589-EFC09179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858703"/>
            <a:ext cx="5285791" cy="30425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FFFFFF"/>
                </a:solidFill>
                <a:latin typeface="Modern No. 20"/>
              </a:rPr>
              <a:t>Art Teacher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1st year at St. Michael's</a:t>
            </a: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Grew up in Germany with the British Army</a:t>
            </a: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Degree </a:t>
            </a:r>
            <a:r>
              <a:rPr lang="en-US" err="1">
                <a:solidFill>
                  <a:srgbClr val="FFFFFF"/>
                </a:solidFill>
                <a:latin typeface="Modern No. 20"/>
              </a:rPr>
              <a:t>specialising</a:t>
            </a:r>
            <a:r>
              <a:rPr lang="en-US">
                <a:solidFill>
                  <a:srgbClr val="FFFFFF"/>
                </a:solidFill>
                <a:latin typeface="Modern No. 20"/>
              </a:rPr>
              <a:t> in Ceramics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Hobbies: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Horse riding/paying vets bills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Skiing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>
                <a:solidFill>
                  <a:srgbClr val="FFFFFF"/>
                </a:solidFill>
                <a:latin typeface="Modern No. 20"/>
              </a:rPr>
              <a:t>painting</a:t>
            </a:r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B6CB841-CBA1-4DF4-8C19-4C7DDB03A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3FD6306-603B-410E-AFCF-2EA2E0639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F71C4E4-90F6-A188-7840-2371448D1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95" b="-3"/>
          <a:stretch/>
        </p:blipFill>
        <p:spPr>
          <a:xfrm>
            <a:off x="8177387" y="113877"/>
            <a:ext cx="2721363" cy="386056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79E1871-0CC8-2152-2D94-E6B120AF3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31" y="3973656"/>
            <a:ext cx="3693091" cy="28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96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084" y="177926"/>
            <a:ext cx="10308771" cy="1325563"/>
          </a:xfrm>
        </p:spPr>
        <p:txBody>
          <a:bodyPr/>
          <a:lstStyle/>
          <a:p>
            <a:r>
              <a:rPr lang="en-GB" b="1"/>
              <a:t>Class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" y="4202923"/>
            <a:ext cx="6273800" cy="2884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>
                <a:solidFill>
                  <a:schemeClr val="tx1"/>
                </a:solidFill>
              </a:rPr>
              <a:t>From using your parents log in, you</a:t>
            </a:r>
          </a:p>
          <a:p>
            <a:pPr marL="0" indent="0">
              <a:buNone/>
            </a:pPr>
            <a:r>
              <a:rPr lang="en-GB" sz="2200">
                <a:solidFill>
                  <a:schemeClr val="tx1"/>
                </a:solidFill>
              </a:rPr>
              <a:t>   can see the students overview page.</a:t>
            </a:r>
          </a:p>
          <a:p>
            <a:r>
              <a:rPr lang="en-GB" sz="2200">
                <a:solidFill>
                  <a:schemeClr val="tx1"/>
                </a:solidFill>
              </a:rPr>
              <a:t>You can then enter into the homework and detentions/behaviour to see the individual items.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1400" y="1945236"/>
            <a:ext cx="4798245" cy="2007910"/>
            <a:chOff x="1584048" y="1132571"/>
            <a:chExt cx="4798245" cy="2007910"/>
          </a:xfrm>
        </p:grpSpPr>
        <p:pic>
          <p:nvPicPr>
            <p:cNvPr id="1026" name="Picture 2" descr="https://attachments.office.net/owa/MTrigg%40stmichaelscs.org/service.svc/s/GetAttachmentThumbnail?id=AAMkAGNlNmY2ZGM4LWI3ZTktNGJmNC04ZmMwLTQ2NGJhYWE2YmJhNgBGAAAAAABuRuqJ%2B4dzT54lktKAb3sTBwDVgBr4xFWcTJpZs5liKHKDAAAAAAEMAADVgBr4xFWcTJpZs5liKHKDAAArh9rEAAABEgAQAIIKmBhLYPtNlhUKWEHyDq8%3D&amp;thumbnailType=2&amp;owa=outlook.office365.com&amp;scriptVer=20200921004.05&amp;X-OWA-CANARY=smYflPXGOE6PpA-rkEb8KJD0X71VZNgY-NLag1bmG8VWW8F78AnEJc3Z7Bf6uYRIqBxqtB_ur90.&amp;token=eyJhbGciOiJSUzI1NiIsImtpZCI6IjU2MzU4ODUyMzRCOTI1MkRERTAwNTc2NkQ5RDlGMjc2NTY1RjYzRTIiLCJ0eXAiOiJKV1QiLCJ4NXQiOiJWaldJVWpTNUpTM2VBRmRtMmRueWRsWmZZLUkifQ.eyJvcmlnaW4iOiJodHRwczovL291dGxvb2sub2ZmaWNlMzY1LmNvbSIsInVjIjoiMjE3N2NkOTQ4ZmMwNDEzNWJlNjU5MjBhN2M0YTE2MDMiLCJzaWduaW5fc3RhdGUiOiJbXCJrbXNpXCJdIiwidmVyIjoiRXhjaGFuZ2UuQ2FsbGJhY2suVjEiLCJhcHBjdHhzZW5kZXIiOiJPd2FEb3dubG9hZEAzYWEwZmZiNS04NWYxLTQ0MjktYTkwOC01NTk5NDI4YjY5YjkiLCJpc3NyaW5nIjoiV1ciLCJhcHBjdHgiOiJ7XCJtc2V4Y2hwcm90XCI6XCJvd2FcIixcInByaW1hcnlzaWRcIjpcIlMtMS01LTIxLTIwMTU3ODMzNzMtMzM2OTI5ODc3NS0yMzYxOTAwODcxLTEzNzkyNTkyXCIsXCJwdWlkXCI6XCIxMTUzODAxMTE3NDMzNTk5ODM1XCIsXCJvaWRcIjpcIjU4NTVhOGFiLTJiY2EtNDk2ZS1hN2Y4LTFjOTczZTJmN2IxZlwiLFwic2NvcGVcIjpcIk93YURvd25sb2FkXCJ9IiwibmJmIjoxNjAxMzY5NjgxLCJleHAiOjE2MDEzNzAyODEsImlzcyI6IjAwMDAwMDAyLTAwMDAtMGZmMS1jZTAwLTAwMDAwMDAwMDAwMEAzYWEwZmZiNS04NWYxLTQ0MjktYTkwOC01NTk5NDI4YjY5YjkiLCJhdWQiOiIwMDAwMDAwMi0wMDAwLTBmZjEtY2UwMC0wMDAwMDAwMDAwMDAvYXR0YWNobWVudHMub2ZmaWNlLm5ldEAzYWEwZmZiNS04NWYxLTQ0MjktYTkwOC01NTk5NDI4YjY5YjkiLCJoYXBwIjoib3dhIn0.ZU1CAt5T64cu1WyEYxrfqwXhGUxNTxjG1P2DfIcC_FWOykqY0EREVKorTX4CsUgbtWfNWxPfVG0ZyqEEXKPQ31tcblhmtFRHnJsR79a0nxMox0vL-U5ahyizfScaE-uOQpx_mp5ew_6O4MN5qTG37HJUyfDS_8Kdx0Q0VV4ZHQfxufO3OsSfjgDHAu2Ea7fWl2fh-63t-ghbqCXDwaiB-zOfDLMOa_nruJAojZPSIp02H4nZCgth5WwicQ2KbfUhomFnPz7crG655liU3tH0ebfVbIlC6CRbLOWOPTYCJCL2KsBXlTABhXZPO_UJiDctPQMUC2gsrTgoyMmBVnaffg&amp;animation=tru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58" t="12742" r="12985" b="14566"/>
            <a:stretch/>
          </p:blipFill>
          <p:spPr bwMode="auto">
            <a:xfrm>
              <a:off x="1584048" y="1132571"/>
              <a:ext cx="4798245" cy="200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02903" y="1149984"/>
              <a:ext cx="1564849" cy="707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8" name="Picture 4" descr="https://attachments.office.net/owa/MTrigg%40stmichaelscs.org/service.svc/s/GetAttachmentThumbnail?id=AAMkAGNlNmY2ZGM4LWI3ZTktNGJmNC04ZmMwLTQ2NGJhYWE2YmJhNgBGAAAAAABuRuqJ%2B4dzT54lktKAb3sTBwDVgBr4xFWcTJpZs5liKHKDAAAAAAEMAADVgBr4xFWcTJpZs5liKHKDAAArh9rEAAABEgAQAC7jThqIG%2F9Nt8fROA5J2CM%3D&amp;thumbnailType=2&amp;owa=outlook.office365.com&amp;scriptVer=20200921004.05&amp;X-OWA-CANARY=TpgfEdYGQk2HsUe5bWiqUyAMhd1VZNgY06QyadqqN8WkbvXFR8KVY2q_PrpaADJHjqK4HCPA7Lc.&amp;token=eyJhbGciOiJSUzI1NiIsImtpZCI6IjU2MzU4ODUyMzRCOTI1MkRERTAwNTc2NkQ5RDlGMjc2NTY1RjYzRTIiLCJ0eXAiOiJKV1QiLCJ4NXQiOiJWaldJVWpTNUpTM2VBRmRtMmRueWRsWmZZLUkifQ.eyJvcmlnaW4iOiJodHRwczovL291dGxvb2sub2ZmaWNlMzY1LmNvbSIsInVjIjoiMjE3N2NkOTQ4ZmMwNDEzNWJlNjU5MjBhN2M0YTE2MDMiLCJzaWduaW5fc3RhdGUiOiJbXCJrbXNpXCJdIiwidmVyIjoiRXhjaGFuZ2UuQ2FsbGJhY2suVjEiLCJhcHBjdHhzZW5kZXIiOiJPd2FEb3dubG9hZEAzYWEwZmZiNS04NWYxLTQ0MjktYTkwOC01NTk5NDI4YjY5YjkiLCJpc3NyaW5nIjoiV1ciLCJhcHBjdHgiOiJ7XCJtc2V4Y2hwcm90XCI6XCJvd2FcIixcInByaW1hcnlzaWRcIjpcIlMtMS01LTIxLTIwMTU3ODMzNzMtMzM2OTI5ODc3NS0yMzYxOTAwODcxLTEzNzkyNTkyXCIsXCJwdWlkXCI6XCIxMTUzODAxMTE3NDMzNTk5ODM1XCIsXCJvaWRcIjpcIjU4NTVhOGFiLTJiY2EtNDk2ZS1hN2Y4LTFjOTczZTJmN2IxZlwiLFwic2NvcGVcIjpcIk93YURvd25sb2FkXCJ9IiwibmJmIjoxNjAxMzY5NjgxLCJleHAiOjE2MDEzNzAyODEsImlzcyI6IjAwMDAwMDAyLTAwMDAtMGZmMS1jZTAwLTAwMDAwMDAwMDAwMEAzYWEwZmZiNS04NWYxLTQ0MjktYTkwOC01NTk5NDI4YjY5YjkiLCJhdWQiOiIwMDAwMDAwMi0wMDAwLTBmZjEtY2UwMC0wMDAwMDAwMDAwMDAvYXR0YWNobWVudHMub2ZmaWNlLm5ldEAzYWEwZmZiNS04NWYxLTQ0MjktYTkwOC01NTk5NDI4YjY5YjkiLCJoYXBwIjoib3dhIn0.ZU1CAt5T64cu1WyEYxrfqwXhGUxNTxjG1P2DfIcC_FWOykqY0EREVKorTX4CsUgbtWfNWxPfVG0ZyqEEXKPQ31tcblhmtFRHnJsR79a0nxMox0vL-U5ahyizfScaE-uOQpx_mp5ew_6O4MN5qTG37HJUyfDS_8Kdx0Q0VV4ZHQfxufO3OsSfjgDHAu2Ea7fWl2fh-63t-ghbqCXDwaiB-zOfDLMOa_nruJAojZPSIp02H4nZCgth5WwicQ2KbfUhomFnPz7crG655liU3tH0ebfVbIlC6CRbLOWOPTYCJCL2KsBXlTABhXZPO_UJiDctPQMUC2gsrTgoyMmBVnaffg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4805"/>
          <a:stretch/>
        </p:blipFill>
        <p:spPr bwMode="auto">
          <a:xfrm>
            <a:off x="6277461" y="1944588"/>
            <a:ext cx="5666530" cy="40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6548" y="224055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Students Name</a:t>
            </a:r>
          </a:p>
        </p:txBody>
      </p:sp>
    </p:spTree>
    <p:extLst>
      <p:ext uri="{BB962C8B-B14F-4D97-AF65-F5344CB8AC3E}">
        <p14:creationId xmlns:p14="http://schemas.microsoft.com/office/powerpoint/2010/main" val="39831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Microsoft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36" y="2380869"/>
            <a:ext cx="7729728" cy="377825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200">
                <a:solidFill>
                  <a:schemeClr val="tx1">
                    <a:lumMod val="95000"/>
                  </a:schemeClr>
                </a:solidFill>
              </a:rPr>
              <a:t>This platform is used for online learning. Students may interact with their peers and teachers in a safe way which is monitored by the school.</a:t>
            </a:r>
          </a:p>
          <a:p>
            <a:endParaRPr lang="en-GB" sz="220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95000"/>
                  </a:schemeClr>
                </a:solidFill>
              </a:rPr>
              <a:t>This allows students to access schoolwork and resources online from home.</a:t>
            </a:r>
          </a:p>
          <a:p>
            <a:pPr marL="0" indent="0">
              <a:buNone/>
            </a:pPr>
            <a:endParaRPr lang="en-GB" sz="220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GB" sz="2200">
                <a:solidFill>
                  <a:schemeClr val="tx1">
                    <a:lumMod val="95000"/>
                  </a:schemeClr>
                </a:solidFill>
              </a:rPr>
              <a:t>Students have been given their login details in order to access their account and this is the same as their email login details</a:t>
            </a:r>
          </a:p>
        </p:txBody>
      </p:sp>
    </p:spTree>
    <p:extLst>
      <p:ext uri="{BB962C8B-B14F-4D97-AF65-F5344CB8AC3E}">
        <p14:creationId xmlns:p14="http://schemas.microsoft.com/office/powerpoint/2010/main" val="270178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3418" y="391886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SCHOOL UNIFORM PICTURES</a:t>
            </a:r>
          </a:p>
        </p:txBody>
      </p:sp>
      <p:pic>
        <p:nvPicPr>
          <p:cNvPr id="1028" name="Picture 4" descr="https://attachments.office.net/owa/lpainter%40bucksgfl.org.uk/service.svc/s/GetAttachmentThumbnail?id=AAMkADk3ODlhN2JlLWI2NzUtNDNlZS1iZjNmLTc5OWU3ZWFmOTc0OABGAAAAAAB4w6VQlFzHS7TXC6lWRmiLBwCZs9PTCE52SYYxMDJE1dkLAAAAAAEMAACZs9PTCE52SYYxMDJE1dkLAAGtSJljAAABEgAQAODxY58sOwxDrKMQtGaZTbo%3D&amp;thumbnailType=2&amp;owa=outlook.office.com&amp;scriptVer=2020062103.08&amp;X-OWA-CANARY=OKxzmu0wUESXzgyUlhLPIXAtuOsuH9gYwFQ6f9y_B0XFlFVL46f-B7bosvWgl2ZtbOUVpMr5JYM.&amp;token=eyJhbGciOiJSUzI1NiIsImtpZCI6IjU2MzU4ODUyMzRCOTI1MkRERTAwNTc2NkQ5RDlGMjc2NTY1RjYzRTIiLCJ4NXQiOiJWaldJVWpTNUpTM2VBRmRtMmRueWRsWmZZLUkiLCJ0eXAiOiJKV1QifQ.eyJvcmlnaW4iOiJodHRwczovL291dGxvb2sub2ZmaWNlLmNvbSIsInVjIjoiODY2ZDI1NmU1N2I1NGVmNTg4YzE2MWU0ZjlkODllYzgiLCJ2ZXIiOiJFeGNoYW5nZS5DYWxsYmFjay5WMSIsImFwcGN0eHNlbmRlciI6Ik93YURvd25sb2FkQGFlYTI5OTE5LTU5MTYtNDU0MC04ZGVmLTlhM2QxM2ZmMGFmYyIsImlzc3JpbmciOiJXVyIsImFwcGN0eCI6IntcIm1zZXhjaHByb3RcIjpcIm93YVwiLFwicHJpbWFyeXNpZFwiOlwiUy0xLTUtMjEtMjc0MzE3NTcwNy0zNjkzOTIxODYwLTEwNTQyMjQzMjgtMzMwMzg5MFwiLFwicHVpZFwiOlwiMTE1Mzc2NTkzMjQ1Mjk4NDYwNVwiLFwib2lkXCI6XCIwNTM3NjE3ZS1jN2U1LTQ4NTUtYTkzZC0zMTI1MzljNjZjNjBcIixcInNjb3BlXCI6XCJPd2FEb3dubG9hZFwifSIsIm5iZiI6MTU5Mzc2NjQ5OSwiZXhwIjoxNTkzNzY3MDk5LCJpc3MiOiIwMDAwMDAwMi0wMDAwLTBmZjEtY2UwMC0wMDAwMDAwMDAwMDBAYWVhMjk5MTktNTkxNi00NTQwLThkZWYtOWEzZDEzZmYwYWZjIiwiYXVkIjoiMDAwMDAwMDItMDAwMC0wZmYxLWNlMDAtMDAwMDAwMDAwMDAwL2F0dGFjaG1lbnRzLm9mZmljZS5uZXRAYWVhMjk5MTktNTkxNi00NTQwLThkZWYtOWEzZDEzZmYwYWZjIiwiaGFwcCI6Im93YSJ9.K2XGYU94RQ935AQoM3xmvhkquU8fYzaR7CfDGWH5-znREEakn4uffT5yCApp0k9c1c6-rjdrtEhSB96JpFRce5-xsf6-uBTokjunqxf7AN1qVgMtTxReYayb8DnNqY5sFSOOpKVuhn3Jj9ZN97bxtMLL7JxRCyu1PSAVTKiuYs4DkWsSdn6f8SBYaUTiHc9f7D5NpB5AqrwfR14NQOgeUu_1F7Nsj46Er9MD_7bMGXkkN84kk9D_f5929ECiA6_E2RcoeMqbz2fr-VVcxx2DWca_BkneRzm6QzeuBTbG-ANPRnYPBOvFGmthzeaDaXtfcKmH2p8mk0-xgRflXPdKHA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2156" r="6128" b="7362"/>
          <a:stretch/>
        </p:blipFill>
        <p:spPr bwMode="auto">
          <a:xfrm>
            <a:off x="5120618" y="761218"/>
            <a:ext cx="5399336" cy="57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E98756-6A68-2486-E798-3AE3D57AA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63" y="5853259"/>
            <a:ext cx="10500638" cy="1001097"/>
          </a:xfrm>
        </p:spPr>
      </p:pic>
    </p:spTree>
    <p:extLst>
      <p:ext uri="{BB962C8B-B14F-4D97-AF65-F5344CB8AC3E}">
        <p14:creationId xmlns:p14="http://schemas.microsoft.com/office/powerpoint/2010/main" val="2683504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ext, letter&#10;&#10;Description automatically generated">
            <a:extLst>
              <a:ext uri="{FF2B5EF4-FFF2-40B4-BE49-F238E27FC236}">
                <a16:creationId xmlns:a16="http://schemas.microsoft.com/office/drawing/2014/main" id="{86211DC8-0CFF-C8C2-6E65-2763C6CB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94" y="954714"/>
            <a:ext cx="7976184" cy="355396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cap="all" spc="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TIMES OF THE DAY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7156ED3B-EB9D-031E-1D8C-AF15AAF01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53" y="4389058"/>
            <a:ext cx="5834331" cy="14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47572DA7-8B77-7A90-A00F-ABCC65037A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6476" y="4551"/>
            <a:ext cx="12278433" cy="6859345"/>
          </a:xfrm>
        </p:spPr>
      </p:pic>
    </p:spTree>
    <p:extLst>
      <p:ext uri="{BB962C8B-B14F-4D97-AF65-F5344CB8AC3E}">
        <p14:creationId xmlns:p14="http://schemas.microsoft.com/office/powerpoint/2010/main" val="110252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FA459C-C353-D887-986B-84C74BA08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3" y="-7390"/>
            <a:ext cx="12207965" cy="6854473"/>
          </a:xfr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28CC52-0EB5-31AA-7B71-98AA1CC77012}"/>
              </a:ext>
            </a:extLst>
          </p:cNvPr>
          <p:cNvSpPr/>
          <p:nvPr/>
        </p:nvSpPr>
        <p:spPr>
          <a:xfrm>
            <a:off x="7458075" y="1028700"/>
            <a:ext cx="3381375" cy="1600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tx1"/>
                </a:solidFill>
              </a:rPr>
              <a:t>SMCS Equipment list</a:t>
            </a:r>
          </a:p>
        </p:txBody>
      </p:sp>
      <p:pic>
        <p:nvPicPr>
          <p:cNvPr id="4" name="Picture 6" descr="StMichaelsBucks (@StMichaelsBucks) | Twitter">
            <a:extLst>
              <a:ext uri="{FF2B5EF4-FFF2-40B4-BE49-F238E27FC236}">
                <a16:creationId xmlns:a16="http://schemas.microsoft.com/office/drawing/2014/main" id="{7272C2DC-E6AF-710C-FDAB-A7934BD7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0411" y="2958736"/>
            <a:ext cx="1773101" cy="177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5" y="190952"/>
            <a:ext cx="10143308" cy="132556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/>
              <a:t>Expectations of all </a:t>
            </a:r>
            <a:r>
              <a:rPr lang="en-GB" b="1" err="1"/>
              <a:t>smcs</a:t>
            </a:r>
            <a:r>
              <a:rPr lang="en-GB" b="1"/>
              <a:t> students – PROUD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E6A56FFD-568B-20E7-CD39-AB8A1F785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4" y="1588497"/>
            <a:ext cx="12177309" cy="5258586"/>
          </a:xfrm>
        </p:spPr>
      </p:pic>
    </p:spTree>
    <p:extLst>
      <p:ext uri="{BB962C8B-B14F-4D97-AF65-F5344CB8AC3E}">
        <p14:creationId xmlns:p14="http://schemas.microsoft.com/office/powerpoint/2010/main" val="383432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9706-6EF6-897F-B3B5-F43B61D0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068CEBC-4F22-0EED-AA12-073F5474A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6" y="-3288"/>
            <a:ext cx="12191999" cy="6866164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71DCF51-500A-D7D9-7D87-115B1BE4382C}"/>
              </a:ext>
            </a:extLst>
          </p:cNvPr>
          <p:cNvSpPr/>
          <p:nvPr/>
        </p:nvSpPr>
        <p:spPr>
          <a:xfrm>
            <a:off x="190500" y="1028700"/>
            <a:ext cx="2857500" cy="15716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cs typeface="Calibri"/>
              </a:rPr>
              <a:t>Behaviour Systems and high standards at all times</a:t>
            </a:r>
          </a:p>
        </p:txBody>
      </p:sp>
    </p:spTree>
    <p:extLst>
      <p:ext uri="{BB962C8B-B14F-4D97-AF65-F5344CB8AC3E}">
        <p14:creationId xmlns:p14="http://schemas.microsoft.com/office/powerpoint/2010/main" val="23304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908" y="12345"/>
            <a:ext cx="10517777" cy="754009"/>
          </a:xfrm>
        </p:spPr>
        <p:txBody>
          <a:bodyPr/>
          <a:lstStyle/>
          <a:p>
            <a:pPr algn="ctr"/>
            <a:r>
              <a:rPr lang="en-GB"/>
              <a:t>The St Michael’s Prayer</a:t>
            </a:r>
          </a:p>
        </p:txBody>
      </p:sp>
      <p:sp>
        <p:nvSpPr>
          <p:cNvPr id="9" name="AutoShape 4" descr="data:image/png;base64,iVBORw0KGgoAAAANSUhEUgAAA+kAAAWGCAYAAADzT+TKAAAgAElEQVR4XuzdB5hdV33v/e/a5ZTpkka9WbJkNavZVnEvsjHNYIyNSYBQTajJDd1vyA1pkNDCm7x5E5LcNCAJhOCEYNy7ZMuWJVmW1XvvZeopu6z7rH1mJBkMbsI6kn7b6JnRzDlnr/1ZWw/Pb6+1/stYay06JCABCUhAAhKQgAQkIAEJSEACEjjlAkYh/ZT3gRogAQlIQAISkIAEJCABCUhAAhLIBBTSdSNIQAISkIAEJCABCUhAAhKQgATqREAhvU46Qs2QgAQkIAEJSEACEpCABCQgAQkopOsekIAEJCABCUhAAhKQgAQkIAEJ1ImAQnqddISaIQEJSEACEpCABCQgAQlIQAISUEjXPSABCUhAAhKQgAQkIAEJSEACEqgTAYX0OukINUMCEpCABCQgAQlIQAISkIAEJKCQrntAAhKQgAQkIAEJSEACEpCABCRQJwIK6XXSEWqGBCQgAQlIQAISkIAEJCABCUhAIV33gAQkIAEJSEACEpCABCQgAQlIoE4EFNLrpCPUDAlIQAISkIAEJCABCUhAAhKQgEK67gEJSEACEpCABCQgAQlIQAISkECdCCik10lHqBkSkIAEJCABCUhAAhKQgAQkIAGFdN0DEpCABCQgAQlIQAISkIAEJCCBOhFQSK+TjlAzJCABCUhAAhKQgAQkIAEJSEACCum6ByQgAQlIQAISkIAEJCABCUhAAnUioJBeJx2hZkhAAhKQgAQkIAEJSEACEpCABBTSdQ9IQAISkIAEJCABCUhAAhKQgATqREAhvU46Qs2QgAQkIAEJSEACEpCABCQgAQkopOsekIAEJCABCUhAAhKQgAQkIAEJ1ImAQnqddISaIQEJSEACEpCABCQgAQlIQAISUEjXPSABCUhAAhKQgAQkIAEJSEACEqgTAYX0OukINUMCEpCABCQgAQlIQAISkIAEJKCQrntAAhKQgAQkIAEJSEACEpCABCRQJwIK6XXSEWqGBCQgAQlIQAISkIAEJCABCUhAIV33gAQkIAEJSEACEpCABCQgAQlIoE4EFNLrpCPUDAlIQAISkIAEJCABCUhAAhKQgEK67gEJSEACEpCABCQgAQlIQAISkECdCCik10lHqBkSkIAEJCABCUhAAhKQgAQkIAGFdN0DEpCABCQgAQlIQAISkIAEJCCBOhFQSK+TjlAzJCABCUhAAhKQgAQkIAEJSEACCum6ByQgAQlIQAISkIAEJCABCUhAAnUioJBeJx2hZkhAAhKQgAQkIAEJSEACEpCABBTSdQ9IQAISkIAEJCABCUhAAhKQgATqREAhvU46Qs2QgAQkIAEJSEACEpCABCQgAQkopOsekIAEJCABCUhAAhKQgAQkIAEJ1ImAQnqddISaIQEJSEACEpCABCQgAQlIQAISUEjXPSABCUhAAhKQgAQkIAEJSEACEqgTAYX0OukINUMCEpCABCQgAQlIQAISkIAEJKCQrntAAhKQgAQkIAEJSEACEpCABCRQJwIK6XXSEWqGBCQgAQlIQAISkIAEJCABCUhAIV33gAQkIAEJSEACEpCABCQgAQlIoE4EFNLrpCPUDAlIQAISkIAEJCABCUhAAhKQgEK67gEJSEACEpCABCQgAQlIQAISkECdCCik10lHqBkSkIAEJCABCUhAAhKQgAQkIAGFdN0DEpCABCQgAQlIQAISkIAEJCCBOhFQSK+TjlAzJCABCUhAAhKQgAQkIAEJSEACCum6ByQgAQlIQAISkIAEJCABCUhAAnUioJBeJx2hZkhAAhKQgAQkIAEJSEACEpCABBTSdQ9IQAISkIAEJCABCUhAAhKQgATqREAhvU46Qs2QgAQkIAEJSEACEpCABCQgAQkopOsekIAEJCABCUhAAhKQgAQkIAEJ1ImAQnqddISaIQEJSEACEpCABCQgAQlIQAISUEjXPSABCUhAAhKQgAQkIAEJSEACEqgTAYX0OukINUMCEpCABCQgAQlIQAISkIAEJKCQrntAAhKQgAQkIAEJSEACEpCABCRQJwIK6XXSEWqGBCQgAQlIQAISkIAEJCABCUhAIV33gAQkIAEJSEACEpCABCQgAQlIoE4EFNLrpCPUDAlIQAISkIAEJCABCUhAAhKQgEK67gEJSEACEpCABCQgAQlIQAISkECdCCik10lHqBkSkIAEJCABCUhAAhKQgAQkIAGFdN0DEpCABCQgAQlIQAISkIAEJCCBOhFQSK+TjlAzJCABCUhAAhKQgAQkIAEJSEACCum6ByQgAQlIQAISkIAEJCABCUhAAnUioJBeJx2hZkhAAhKQgAQkIAEJSEACEpCABBTSdQ9IQAISkIAEJCABCUhAAhKQgATqREAhvU46Qs2QgAQkIAEJSEACEpCABCQgAQkopOsekIAEJCABCUhAAhKQgAQkIAEJ1ImAQnqddISaIQEJSEACEpCABCQgAQlIQAISUEjXPSABCUhAAhKQgAQkIAEJSEACEqgTAYX0OukINUMCEpCABM5ugRQwfQTZV/t8D9v3y/7XHPv9sR+4t9T+qx2m7/P6vh7/8dkNrauXgAQkIAEJ1LmAQnqdd5CaJwEJSEACZ4dAfEJA9/tCuj0hqGch3Vj3v1oE7/vaH96zt5iUhKQvnntZUPfc39yL+t+Xfc7ZYaqrlIAEJCABCZyOAgrpp2Ovqc0SkIAEJHDGCbgM7UbTa9G6dlh7PJTXQviJfz/2quwNtQxuwbhPcd95GOvh8vnzQro7gQ4JSEACEpCABOpWQCG9brtGDZOABCQggbNJwGYRvXY8L6T3Ze/ab/pe80Ij4c+bHu/VPsTWErk1tTe4l7hvNZB+Nt1ZulYJSEACEjjdBBTST7ceU3slIAEJSOAMFegfAa+FaffHo2/kvP8HfaPk2cj5CUk7m/p+LKS7yfLPj+H9r81G1Y+tVT9DGXVZEpCABCQggdNcQCH9NO9ANV8CEpCABE5PATeV3f1xhzEGa1NSa4ltCp7B83xIUwJj8Nzwd+xCfIr1TDYyXo1jgiDIFqf72Vx5i8E/tiK9NnJu8bwT57fb7FwaSz897xm1WgISkIAEzg4BhfSzo591lRKQgAQkUIcC2ZrzLKBb4jShEiV4uTCb1B7bmMB4BCmE1oV2N4W9Nim+u1rGz+XwjIdvXGG4lMAtR8ejlCQEQS3guzzu3ue54J9Fc/ciF9q1ML0Obwc1SQISkIAEJFD7/2vb/xhfIBKQgAQkIAEJvKYCSZJk53Oj5t3lKr3ViIiEnkqZ7t5eCrmQ8cNHELjp65EbFYfIWPYePkxPVGHQwIE0FwrZ70Mgii1xYEjSlJznkcYRuSDAtynGxftsDr2bDq+Q/pp2tE4mAQlIQAISeBkCCukvA0svlYAEJCABCZxMARfSfd/nwIGDPLZ4CfOvuIqm5jw91tDZ1cn2LVu5ZPZM8kBSAT+A1Idt+w7y4MJHedOb30RrPp9tx1YAjnb3svXIfga2tdGQz9Ec5sl5bhK87RtNdyPpLqRnm7zpkIAEJCABCUigDgUU0uuwU9QkCUhAAhKoD4HatmhurfcLH9nAtE2ykNzbG1EoFknTmMBz09ITjF+gZKGSwL5KiZYARoQhRBGEeaoYtvV2sWXpCq6+7LJsvfnx7dTg4OGjtDY1UQgDPAs2qlDN5Vm19wDLV63mpgVXUjTgu7XtNqUHjx/c8whzZk5i0ohhuInzLqK79gfZmvWENE3xgoAkifF9D+t+ngX3rAx8tt7dXc+xOnTPK1B3Qgl511YdEpCABCQgAQmcdAGF9JNOqg+UgAQkIIEzSSDpi6suJJ94uErpx0J6aqlEBuv5FHIG0tglalK/QFcC67cd5cFVS3nXm65meLmMT0rqFynlAu5au4pJDQOYNmZEbc34scMQxwme72fr1XO+TxqX6SDgqS27sqnxV5w/gUYgxBKT0pF6/Otdi3jT5bMY1dJALnvA4LuactnYueeK1XlQihPy2br1OAvwtbztZVu2HdtXva8dz68ir5B+Jt3buhYJSEACEqhPAYX0+uwXtUoCEpCABOpEwJK88LBy1j4Xgg1JbLGhTzWpjWqHxHgmwfohVXyqwD/f+yjXXnoB5+byhO491lAKff767nt4//XXM8AVeXteSO8HqIV1VwwuiSN6gpC7nn6OXLHI1OHtDG4o0FRwZzTsL0X8232LePf1lzK0EJBz6Tw1pJ6XhXP3+RGGrkrEwQMHGTWknYIPvte3MduxkfTnPyzo32fd9FWjz1qmkfQ6uUPVDAlIQAISONMEFNLPtB7V9UhAAhKQwEkUcMXWasXdskj+s3uTu5+lHhEeZQtRmlIMfQrG4hFnU8ljAnoSj4dWriTMeVw7dSoFN35t4LC1/N1d9/HO617HiBwEJ4Rgt31amiRZ9Xe3bj1NLanx6AK+89OHmDNvHk02pnfvTrqOHiFobCRpHcjDz6zmE2+7noFYwsTNW/exAVQ9XIvoilOeWLKaYpBy+ZyZhNYSuDXrfQ8I3HcGNxPAXfGJ27XVis3VDExWOV6HBCQgAQlIQAInX0Ah/eSb6hMlIAEJSOCMEUgh7Qvpbnr7iSG9tqsZFp/IeGzcfYRD3SXOP29EFtLzNsJzr/FyRAaWbN7Khp27ueHySxhoa9ue7zeW/3zgMS6dNZepQ1yV9mOPA9z2K/h953PryN04eOJ5HLXw9//xU971jjfSCjRk6+ahDOzs7uFf736E37n5jbTFKYEL6Z7vcjq9bpq7tSxfv5WOzphBLQUumjQ6KzjnkeC51fduuD3boq02DT7bse1YMnfr1WvT4Wsr3bXb+hlzm+tCJCABCUigrgQU0uuqO9QYCUhAAhKoK4FsNDnOmuTWfCdZcA5I0pic52cF1pIkpWR9ujF890d38eY3XMmIliYajNu73BJVE7wwx75qxA/uf4gbX/86xvQNUB82lkeXrqa7K+WGy6fTEIDL1W4EPed72UZpPT3dNDc1ZtPqe2PLwVKFuxY9zU2vv5wGC3k32O9CuIWVew6xevsubpk/g5YEgiTOysHv7uikaUgL9z/xOOdOm8HOvV3k04h5U8aSc2E7qRC6KfHGz6bhJ8YQpVUKJsRm27iF2ayAbB2+V1s578rRaTC9ru5WNUYCEpCABM4QAYX0M6QjdRkSkIAEJPArErCWxKa1sWW397j7L00pmAAbuwrpfjbV/UAF1u3ex8YN67lxwaW0BoaC5xGVY8KcT68x3PHkCga1D2TBqNHkcykHvCo9XYa7H1rK/FkTGDuinTDwcAPnrricC87rNmxk1PBhNDU2ElnDtgMHefLZddxw3aU0WgiiOFtz3u0ZHly2igFDRzJz5AAGuPAdx5gg4EglYcWGdbS0NTN0zGiWrd5Fk58yd9JoQhuTM+6aXFG5gBiffaUS3d3dDBswgCY/wE9SgqA23d0V0nO16/2+qvG/InV9rAQkIAEJSOCsFVBIP2u7XhcuAQlIQAIvRcAtSU+MJfEM+zo6sGlCe+sAQgM5t3o7jkk86DY+W4/0sHXnbij18Lr5s8mlbp25K8wGVQOPbN/Ppu27+Mgls8GWOeJVKdLMhv29LFnyNK3NTUycMJa25gbKvb0cPniYvbt3cP1115DGKVEcs3TtBrbs2sdbX38NgwKDF8dUU0s5DPjuT+7j6quvZXiDR6NbF28tPVHKtn372bnvMG2tTST5JjZv383kc4Zy/uihFF1ZO5uQWreKPsgq1K8/dJTHnlzCjIkTmTRqJAOKYXYd7rDGbUrnVq7XtnbTIQEJSEACEpDAyRVQSD+5nvo0CUhAAhI4wwRcLbeqm4LuwYGubu697wEumDWbcSNHkjeGQmiIooguL2TNnqOMGDWAxx5cxJTRI5gxcVy2dttNe489WNcb8T8PLuKz119NaLvoyVnCuEiPH7oa8uw90MWBffuyteiNxTxtLc20D2gh8D0CA0lqs73VS3FKmCQMzPmYqAL5HFsPHeGBJ5czZ/aljB/eQGBTfM/jmfUb2H+ok4vnX5hNbd/bVeXx5SuZNm4EU0cPIZ9WsocIUWIgKHKoFPHDhx9l4uRJTBo5gq2rNzB2aDsj2wfh+yletge8W4l/fAX9GdbluhwJSEACEpDAKRVQSD+l/Dq5BCQgAQmcSgG3Q1m2sNyVQjs2Uuxa1LdovK9SXGpqK9Pdn6ee3ciGHTvJNbcwb+50huZD2txou2dZ9uxmJk8/l0OdPdz70CNc/6brwA8Z6pNVUT9cKvHf99zL+eeO59xxY2hpaSaXTWyvnbE2ofyFj/7f9dWrq73+WPtrxdzcevaeUoKf84htzJqNG9i6fRtvuf4NxNWEppzPnhQeWr6eacMHMGVIKw1pBEGOUhpS8mHx2v1079rE666aT+gZokrM1q3bOH/KuaRpgu85K3e2MJsi73mu2NzxXer62+euItBY+6m8vXVuCUhAAhI4TQUU0k/TjlOzJSABCUjg1Qu4EeEskmdfToy/rpL58c93u6G7kW4X0o9WEpau3UIchqzdso35M6ZxwehBVCNYsWINcy6akkXTZ9ZuZt3GTSy4/loa4yoDCzl6qxW6SyWaWlvIG78WylM3Km2y0exXfbht4OKE1DdYz6MzKtPZ0cHQQe3krEfeMxy0cMfjy7lw3GjGt7fSFnrZVPcyhi2dPfzXvYu57W1XEhiPgu9hXPtsrX3uT5xEeMaQJJYgDEnSpBbUX+Bwm7npkIAEJCABCUjg5QkopL88L71aAhKQgATOIAF7wr7kL3RZWXjP1mB7pC6YAhULP7znYS6+fD6He8o8vfI5mhrzzJs9kzUrVnPV3FlZ6DdxwpNPLmXMmFGcO2JYNjnc+B5uVrkrvuZGwV3YzX5+Mk3d1ugGymlKZFMC3wdrKRiPpJrQHfj890OPMmvSeYwfOTSbsh/FlrK1/NcDjzJs/Hgq3YeZMGo4owcMpIClGAQk5Yggn3cfRTVxle3c/u1uCL02D8D2Ta/Prr1vVgLeSb2yk6mkz5KABCQgAQnUrYBCet12jRomAQlIQAK/cgEXMK0bNa9tK+aOWqy0x0fXTW2PcjeanhqP3jjlSKnM5j37mDjhHLrimCVr13Fg1y7a8gVuuObKbGs0GycQRTQ2FGrbl7kR6cDLtnGrncFFf1MblY4S/NCtXn+Vh7scazGeIXbF7tLa9+6awqxNKXHo8/iKZwmDkJnTpmSzA9zDh6Ur13Cg4wgLLrskm1OwfPlSZowfR3uxQN73SSOLly9kDym27j5EYwEGtw/MCunlPPeoofbgIQvo2cMNx6aQ/ip7VG+XgAQkIIGzUEAh/SzsdF2yBCQgAQn0CaQJmFoAr8YpQehlAbM2DT3BuIDuUqcbms5e50bCDR3VmIcWLeLiyy7DD2pVznfv2cfmNeu57spLKPp+VvzNWJut4zbW4Lmg2zc1PMux2YJ4t6tb31Txk5Fn3UfGSbaXuQvI7uGDe/yQBXd3Ke4aTJpdQ1clhjAksrDnwCEWLn6SN11/Dbl8QN4LiHp6GNRQxJW0S+II/Dwl49OZwKNPPUO+fJhL515Ia1NLdp1eagncXuuJxRh38Qrp+ncmAQlIQAISeCUCCumvRE3vkYAEJCCBM0IgSSKiKMUv5OktJxw+0sHAAS005gOMTfCzUfT+inIuTPtEqSUNPNZs3kpPucTsqVMIEnDbiEeVlNBti5aNIKdYY0mNK7Tm4dlfvOg8ewbggu2rPbL03z8noPZswR3Hpp/3/cWN4rv90GMDXTHc/9BjtA5sZv4FM+mt9DKs0IhxI+euHJ2xWN+j11rKns9PFi3JZhS8Ze50moKw74FGim88V34+qyifbfTuvmok/dX2qN4vAQlIQAJnoYBC+lnY6bpkCUhAAhJwApbUpqTGJ7KWzTsOUGxsYOigJnxrsy3PbFwhdGu6s8ONsvevTa9thfbTe+/n8rnzGFxowPfc69yoewJu6rrnPjvNppIbvCzMZuu1a6fODhei+4O023f8ZBzWnf8XHLXM7tVyvFdbY191g+8Wlq14lsFDBzNw4EAaylVam5pqrzG117hp7nfc/xBJ6HPdVVfQGkcUPVdQzq+N1LuPTl1I97FJms0cOLmL7U+Gjj5DAhKQgAQkUP8CCun130dqoQQkIAEJ/EoELIlNiDDsOniEVeu2MO+imYT5HDkDOWw21dvFz9pIdBaz6e4pkXoeYTHPuk1bGD18KIMaCsRRlK3zTpM4C6gufLuAe+Ja9/5t02oF6cBt7dY/Vh9kNd5f/VF7LPAzo+d9DwSyn7vz9K8Z76to76a8u2JwBzt6eXbVc1wyewptzS30pr57LpGtW7/zvsexaYXrrrmcYmBoMn62JCCT6Z+y755RuEUBxlWM7xtdf/WXpE+QgAQkIAEJnFUCCulnVXfrYiUgAQmcvQIuPNZC8PEoXE0jduzbR+LnyeXyPLNmIxfOmEJLQ4GCcZPba0XjsonqtlaALU6SbLp3JY7wgyBb413bO9y9zm2nlpWDy0K62028drgw66aP9+1t3vfTLMj3tck/SSE9Ie7f5f15nV3bDd5dTYDvwrQbTrdVt9TezVLPKrwT5klc671q1tqIgO7YsmzVNg7t28ubr5pD0YOCl+K5fdLdfulu7bu7wiTh2WdXct5551FsLLr5+8f2ST8ZDx/O3jtXVy4BCUhAAmebgEL62dbjul4JSEACZ4tArXB7ti7cxVM3au4qkftekE33diPK7nelKCL1w2z0+3BnF2vWb2Dc2NEMGzyIHCbbgsyFzL4yb1kRNbdO240eu23H3GdYl3SzSNpXG97WRsn7C52Hx8bhfx6//zUnrH5/xT2UrZo/viS9Nlrf/0CgL6QHWRE5t2bcTcevPbIwiSWNkszLy7n5A2kW0Pd0dLFi8zYOHunk8ovnM7wYUExTQlf0zvqkAVRNxL5D+zm45wimCjNnTiX1DBVbIefnswcTbiK/19+QvlH9/nNrL/VX3N16owQkIAEJnKECCulnaMfqsiQgAQmc7QJ923f3hfTaSHacrZ32si3PQj+sFUXLirfXpnW7Kd+d3T2sXbOGCRPOYVj7YMJjE9Zrotn6a7dtWhJlod/N+vZdgbTsiUBtSrwbRa59deP32YT544vPX7Bj+se5T0zYL/DCX1J87tir3Wv6Tp/97GeHsW2tmn1tv/a+SfzuG5fbfUup0kM+zGUPLlbv2MkjS5Zx3euvZ3BjgaKForX4iUPzspAee1G2pt0mbozey0bWIzcNPnCzCtx/vziku+adnEn+Z/vdruuXgAQkIIEzSUAh/UzqTV2LBCQgAQkcz6pu5PZYlbYkG0l3o98uiHtejo4jHQxqbsZzBd/cawNIYnBbflfKEfmcT2rjbEr7iUfqRqHdR7vtzYyhnKRYvzaF3FVDd3uF1/YJd5Xd+0bU7YsXhXNT691WZq/u6NvPve9D+ovSuXYch6k1z4X0/sFt1+as3e5IUxoDiNwUeOOxYuNWglzIxDEjyQG5JHVUtXjvWWIvpmJTkjQk9D0il899iJIqeT9USH91Hap3S0ACEpDAWSigkH4WdrouWQISkMDZIOBmZPdNPu+b6J1tioY1AVt27mb71m1MGzuWIUOGYlyqdKHVTZF3+4kTk0YVwmIRmxVF619dXlvV3Vuu4MJ6kCvwsd/9Mtu6QwIbEaZukniMSdzUcTeG7gbQs+iO7U/ML4BfG/iO8bLh/1d+ZJummeMPFY5H/v6U7ka3LaGNsCbOQnpiChivKbv4lqLlz//sdxkUGjxj6CynhEWfVRu2kgtChg8YQFshR+hmDgTukxLK1R7iIIcNCllAP9pZIfRSBrcUsgkFGkl/5f2pd0pAAhKQwNkpoJB+dva7rloCEpDAGS/gQro7TBawbRZI3R7n5Shh6649jB07mqJXm57tBrBd8bRKNaapEFCtlGnMh5QrFXKFhuz97nPcC2sD5R6JK6xmLefMfwuH/BEUQ8OUc4YytK1I3nPl1/rP7lZdu/f//Ci5K7bmRvd93+2//ou3TnupnZXtz54102afaftG/U98v+e2SSPCMxWi1GPHgRKrNx3MHjo0Bt2sWfzftPatIY+cm2dIreXAwcO4XdGHDmrLAnycxvi+m01gKVuPsvG48+GnaB84gMmjBrNz6xamTZtMIaiNpgfm+MT2rKhe33MDTXd/qb2r10lAAhKQwNkioJB+tvS0rlMCEpDAWSaQhXRjsynkWUhPLdbzs/3Nt+49yPBh7bVl5KmlYg1JVM22Jmt0W7C5mdxpnG0xFgau+FlfSM+ivvu0INs73G1dNn7+jRxhEHnKfOkzH+UDN1+WbeHWX8CtNvZe+3PiUakm+L5XK0LnQm9flfRX002u/dm5+mYFuK8nLk93n+22UyunELit1Szc++QWPvi/vkycQpN3hI1P/pBmF6r7Cu9lBe36t5KztZFx9xAgdSeLY3zPI/ICtnT0cO+ip3jL666kmKS0eCmbdm5j4jnja6Pprjp+tla/9nkK6a+mp/VeCUhAAhI4kwUU0s/k3tW1SUACEjiLBVwYzcJ1X0h3f+spRaS5gAefeIrhY8YQ5HwOHO5g9+59dHZ0kAs9xo4YzsWzZxC6oI4l5wUEtVXc/YvNcauyXUivABPmvJVKOAi/fIQ/vf1j/MbbFlD049q8+ayIm5t+nrjKarXeqG26Xlsw70bm0xRTqz53bJO4F+42N3//2EL7F3hJf4E6S1ytEIT541Xj+tfJu4n7fkjVGkIiUi/HHYs28r7f+ToVPJq9g2xZ/IPnhXR3omyZQH+Fe1ObE9BdKVN0NtZgcz73Ll/N4Sjh8rnTaXfr1ss9LF23hgtnzM6qyYfGz0b3FdLP4n+UunQJSEACEnhJAgrpL4lJL5KABCQggdNNwIV0Fye9LKT3ZWbfowzsOtTB0lXr6CqVyOUKjB45nDGjRpHzYdP6DeSxzJw2CbddmRvtPhbSXdA2bqp7mAX0LKTPvZneYChh9RB//LkP8ZQSkB4AACAASURBVIGbrqIx6NvmLCsYF5Bm4fr5683jrEJ6mn2+G833s3XxL1Y47pdv1Oam4Vdii29qI/TZyLqb0t/fednsAldrvgJRCesX+e/Hd/CuT3+TEkEW0rct/ncaXauPNaV/3YArkueq2ft0lnpZv2UrsyZOJu+WCoQedz69kh7fY8EF02h37r3ddHseTfmGbEZCVvldI+mn2z8jtVcCEpCABE6BgEL6KUDXKSUgAQlI4FcvEGcrx13urYV0F9m7eysEjQV6YksYuFJttenhWQE19ycim6q+YukyLjh/Gi2N+ex3tY3V3Gi4G812o8oBFQwl4NyL38UROxgvPsyXPv1BPvbOK2k24PZGz2aE92115s7l/rijksKTz2xiRHsb08YMolJJKeT7d1l//p5pJwyC/9yU+doU+ix5Z9+5tq7YtI89PRUumDaaFt+NmNfa7x4XZI8JkoQg6cWzJci18qNHNvDuz3+LMjlazCG2L/4+xb791p+3jt5Nye87164DB1i/fSdXXDg7+9yOCty9eCltg1uYM2UCAwzk0pjI+FSjKg3ZqP7xZxC1/ev7p+L/7B5xv/p7Q2eQgAQkIAEJ1LOAQno9947aJgEJSEACv1IBNyM9KyjnHZ/MXurpZceW7Zw/4TxyeQ9rXPk0N5budlh3QbMWtav49BrDhDk30WPaXVTl97/wUT5801W0uHe4Ne14xK4wHN2UbYFeQnqihDsXr2Hj4RLvvHo6F7S47dt8Uq9E4kacvQJxbCj3RgT5HIlvsFmBNshjiKI4e2CQC31KpW4aC8WsZXGlSpBvZFev5ev3rWTs8AZuPH84gxsaycUQejGplxCZED81BLaK9fPc8cQ6fu1Tf0rVBrTRyY7F36fhBdbQn9gRzmz5+i20DhzIoPZW9nfEPLZwEZfOm8XY9lZCt5Y/29Pt+dvX/Uo7Ux8uAQlIQAISOEMEFNLPkI7UZUhAAhKQwMsXsBGknlunDfs7Ojh4+DCdR44yY9IUWop5kjjBz9VGzl2NeDdq/LMh/dy5b6fbDMLYDv7gC7/Jb950DS02rRWeMxB7PjbuoRI004lhyYptLNu0jQ6/kQ8smM60BjfKHVLNtoeDagLlSsqevfsolUpEUUSSuDHsFD/Mk8uHNLe20j50YFadPhtNjxOK2bR56DCGP757NcZ2c+nIAlfOmkHRQj4q44UpEXk86/3SkO6mu/+y8W0Xv4+Uqjy3biNdpTJHO0tMmTKJcaMGUXC7s7nt6FzVumwcX4cEJCABCUhAAi9HQCH95WjptRKQgAQkcEYJuEFxV2XchfQj3T1s37mDYYOHMHTAAGxkyeWOj6T/opA+vi+ke7aDP/r8b/KRt19Dk40wiQvpPrHvKspb9lV8nt3WQZpUeXrdZrq8ArctmMbUgsX3Qg4bw+7D3Ty5YiWp5zOwfRCFnE+D75H3DL612UODShxzpDfh4NEOGhsamDHxHMYOaiZ0689tlV4/xxfvXJntu37J2EaKFJk9YTQjcwle2gtBI/ZFRtJfSkiP3Mz51NLRW6WpKU+aWEK/1k5XlM649fuemzivQwISkIAEJCCBlyOgkP5ytPRaCUhAAhI4swT6thlz69FdBXO3H7hbd+4bN2pusG4f8/CXj6S7kN7pDSZIj/Inn/8QH3n7tTSm1axYGi6gm4BuPP5z8QYO9limTRrO/YuWExdb+MA1U5nVYHD14yNruOfBZRQGtTB6wgiaWxqycWg3YTznlsK7CfVujbsb+bfuoUKFpcvXMKixwFUXTKbRXUFa5oBf4Mt3r8P4hnnjmlm7ejvjhwzm7XPPpckVjPNy2ZOJXzbd/cVCursJSpUSuXyBKLH0lqs0NOTBBXUvxe8vlGcKZ9b9oquRgAQkIAEJvAYCCumvAbJOIQEJSEACdSrQF9Ld9O3+fbtdS91y6mx/cbdFmuemmv/8dHdXFK0Hwzlz306HP5h8cpQvf/5DfPTt11KMXEk5Qxrk6DUeK3Yf5I7H11BoHc7FF4zkvkefpRzk+Y3Lz+Oi5pDQhJQ96E7h6dVrWLdjazb63tDYRFPYQN5NT8/2Pq/Q2d1LdymmsbGZscOHM+O8MQzM+YRJidRP2Gkb+ZM7V5HPFbh61iieeHoNtlLitusvYnQxzK4pl4X/mMQE/GjRWt792a89b036SwnpNlubb7DGy5YCuMONomcF9vor2Rt3Jh0SkIAEJCABCbwcAYX0l6Ol10pAAhKQwBklYN3Ied/h1oNnR19Ar/0lzfYm/2UhfawbSQ8Gk4+P8JXPfZCP3vw6CklEmhp6vYCdpSqdvuWOR9fSXYLrr5rGI4+vpCsx3HrxOC4d1IifePiuAb4h8aBqLSXritNZSq7oW1ArbOfWn7s/Ia6QnKGhr4q8F5dxO7hFNmXJ0TL/9MT+bBT+mgvG8cCS5YS5PL9x9Uxaq70Mb26i4LZ+SyMqqeHHT258BSHdzTjo3ze+VmP++NFXj9598bQm/Yz6B6OLkYAEJCCB10RAIf01YdZJJCABCUigHgVODOkv3L6XEtJv6gvpR08I6RCllk5j+d4DSxg79Tye2XqQQx1l5kwby1PPrCTJN3L9lOG8cdwQTGzw/Zg0jUg8j9Tksi3ejqaw7UiZjfuOYDzD5FGDGNMUZgG80UKYxIRetvV5Vn2+O035yXObeXibT3tDjosmNvDY6q0k+RzTh7RhDx/lTfOmMyzvZgvE2Z7qP3l6M7/+qT972SPptZDetwOc+3pCpbna5neuXdperR7ve7VJAhKQgATqW0Ahvb77R62TgAQkIIFfoYAbI3d7mbs/Jx79o+rWuIncLzaS7kJ6O/m4g6987jY+evO1hJHNtk7b2BXxL3c/TvvINlpGjOG5Nds5Z3ADpcSy60gv01vhfZdMJ8Qntb0ErhK89agkHp2R5ZE123h62z66w0YS36e13MHUkUO4/sKJtPvgV0r4fkCcGGwY0Gvg23ctYlsyihljB9AYH+Lp3Xs4/+IL2bbiOaJD3fzG6y5jYrMhNAnlyHKnC+mffgUhPXUPMPrgjm3V7nZWr/1xR1bgXYcEJCABCUhAAi9LQCH9ZXHpxRKQgAQkcCYJuJJwz5/efvzqakHd7Qj+y0P6OXNvotMfTJh08tXPfoCP3nJt9pl7qoZ1+w6yZPVWjpS6ueKqS3n04eUMai4yadZk7l+8hiFeiQ9fexGDfYNnK1notfhEfp5HV2/l0dW76Cq0UgryRDah2UYU014uGj+MN04dS2OcYpIUN9e96ll2VS1/dc9T9No2rp07ho0r1tFpUxYsmMVP713CoLY2Lp44gvPbW2myVTxbm+7+rs9+nYr1aaUj2ye96UW2YMuUsqUCP/N044SA7l6igfQz6V+LrkUCEpCABF4rAYX010pa55GABCQggdNQwAX05JeuSR8390a6vCGYtMzXP/MePv6Oq7P15M/s7+HhVTu5Zt40fvzwk5w/5VxKB7vYv/cgC954Ef/8k2fJp2VuvXQqFw1tIowjTODRm6YcsTn+9eHlbO316c03E7s16DbGS2LypsKoJsP7Lp/ByBS8ittfPSHOG57prvLtB1fQGORYcNlsFj3wFONGt1OKUnbs2clVC+ayYul6rp4ygQtHNBNEMXc/tZlbP/M1SmlIqzn00kP6adibarIEJCABCUjgdBBQSD8dekltlIAEJCCBUyTwEkO6PxiTVPj6Z9/LR2+5ipI1fHfhKrYfrTJ7yjls2LmDcqnKFRecz6OPPM2Y82ew7cAhuo8cYv7Ydt44azzNfaPXPWlKl+fxl3c8yqFgIL25ZhLPbQiXkvc8TOkww8MKH3n9HEbE4KdQSaGnAHcsXcdTu44won0wowY2sGHNdhZcNYf7HlpIy4A2Rp8znDXPbWRCayPvuGwGDdZy5+Nr+bXPfZOSDWjlKDsW/9tLG0k/RT2i00pAAhKQgATOdAGF9DO9h3V9EpCABCTwKgRePKSPn3tjtk+6SSt87bPvq4V0DA9uOsTC57bSElS59Mo53HXPI1w6+3x27DjKgd4SMy+ZxeKFy2iOu3nvG65kZK62xLuaQLcH37lvOduqIZ1BA5EL6caSMwF+9wEmtRo+cM0sBiS1dd89wLbeiO8+sISkWGTBnPNY/PQm2poKDB40hFXr13L9tRdx9yPL6ekqcfWsKSyYMBh6y9y/ZAPv+sK3KNmcQvqruFP0VglIQAISkMDJElBIP1mS+hwJSEACEjgDBV5KSH8rXV47pBF/9rkP8JGbr2Lt9t3sCVpYvH4v0ZFdTJl2LqWuLg7u7+DS+TO5Z+EK5lxxISuf3UDpwH4uGD+W108fR4MrtuZBycAjq7bz+OYDHDF5Kr5xE94xMbSbCvPHtnL99PEE1TLWL9Bp4P5Ve1m+eSuJlzD3gvNZtnQVV182h8cWPcOIUSNIjGXX3n00tQxg9vgBjCZh3KAB3Ld4Le/57DfpcSPpplMj6WfgXaxLkoAEJCCB00tAIf306i+1VgISkIAEXlOBFw/pE+a8lU5/EGkS8dUv3MaH3n4Fjz+7jqf2VLjoyvNZeO9igjBh3oUzWf7MWsaPG8eRrh66St2MGT2SFcufY1hzG++54nyabYJPDF7A4dTjoWe3sHLnHsqufJ21FLyA6aOG8oZZ42gzCdiYntTnkA35z4eWcai3zCXzp7Jq7VYGDGglDHJs3bmPyy6dyU/vfZJ8UyOz50xl5ZPPMmdongUzp3Hv42t416e/Ri85Wo0rHPfvmu7+mt5jOpkEJCABCUjg+QIK6bojJCABCUhAAr9Q4KWF9C5vIEka85XbP8JtN13Ko8vXc8+avYycNI3p5wxg0cKHaB88hEkTxrJs6XquunIWDz70CLNnz6C3J2bsmGEcXrORy6aOo9nEBL5HxQaUfY/1+zrYfuAwnokZ3j6EiUNaaUlSApNQtQn7KjErtu1j2OgxrNq4m9EjW1j4xLNccdlFPPz4CmbNnsqyFZsoRQnXXjGNJ9YeoWP/DuYNCXnbJRfx04UrefdnvkHZ5mlRSNe/BQlIQAISkMApF1BIP+VdoAZIQAISkED9Crx4SJ849wa6zSCiNOHLt3+U2266hB89+BQbSg0cjlImDGvivHHtLFy0hPMmTqC52MaOLWuZMeUctmzbxvy5F/KTB9Zgew4w85xhXHfBFAo2BWvoSiAKjfs22/EsZyCIU/xqQi4fcBjDw6vWsmTVeoYOHcvrL5vOj+96hMuvmMfjS57j3PPOpbM74bk161lw/XxWPreVHUcreHEvkws9vPd1V3H/E2v4td/5CmVboCWb7q6R9Pq9H9UyCUhAAhI4GwQU0s+GXtY1SkACEpDAKxR4OSE95U9u/xgfvGk+e3st/7F4CzuPdjMoV2XiuCEUGxrYsG4XF86YzN7tmxk7vJnxo0dwz8KVHK3kaGotMnfSObRF3Uxsb8KkcLirQrElT08C+QBsFGHLCQOaCtk2b88e6KbanGPd9v1sXLWFcUMHc82lk1iybD0EBRpaG1n67AbmXjyPTVv3sGPHLqrFFoYPbuHa8c1MHdjMAwuf4z2f/iq9uJDepTXpr/BO0dskIAEJSEACJ0tAIf1kSepzJCABCUjgDBR48ZB+7rw30ekNxKt6/OkXPsH7bpnDj55YSjB+MkfLKVueWEZLvsjoSRMoNHusXrKKt1w5j30H9lIcOogHH13CkNYhTJ45jiceWs6QAtx8/Xx2b9vFLe+6Ldu/vGJypHg0YTGVHu76n+/TOqyJ79/3OIdiy4xZU9iy/Qg9Bw/w9uvnsXvXfsLQ8NTy1cy5fC5b9/awZv0WcrmQEeeOYOjARuIN63jbxRdw92PP8v7Pf4NSWqSVbnY++b2sgJ05A3tTlyQBCUhAAhI4HQQU0k+HXlIbJSABCUjgFAm8eEgfN/+NuDXpQSXga5/9JO9554X84IknWdYRM+m8GYzL+zy3fBNH05gR4wYzvr2VjYuf4fo3Xczdz6xl7/4OLp85m+WrtkJa5YqLpjIoF3P0SCc3veNDVL1Gqn4TUcXSHAT48VHu+cl3SYMqnTblgcXP0tw+jHHjhrJq+TpGDxrEBVPG8MTjj3P+7Ols2tfD8rWbaGsfzAUzxrLnYC87t+7gvFw3t1x9GQ8/uZZ3/c6fUUoKDKCbHU99l6JC+im633RaCUhAAhKQgNuS1bpVbjokIAEJSEACEvh5gRcP6ePnvTkbSferHl/93Md5/61zuHPZChbt6aSSFJnc1soF08exfNMutu7dxYTBA5g7fjzNAwJ+uHA53aUq11x4EQ8uWs6UyecSdR2i5/BRpk0ex8233EZkGiDfRiU2FEgx1SP89Cff4amlTzBm8kT2d1fYtG0n111zMQsfeooggRuvm0c1qvLMqg1s2nuYCdOnMKS9lTXrd7DvcDdeuZuLRxR5y8UXcedjK3jf575FKckrpOufgAQkIAEJSKAOBBTS66AT1AQJSEACEqhXgZca0gfhV00W0j946xxW7zvIozuOsGVfFw2lXvJewNQLz4PGkE3LVtFUjnndmy/j3x54glyhkZmjh/H4c5u55c3z+eEdDzN8UDvnjh7Grb/+CSJbICaPNSGeZ8nbLv75n77Fjl2b2H7gAFdet4DHFj3NhTOnsfqZ1cSVlF9/86U8uuhpqmnK+GlTOVhOWb9+K73dHRSbWhk9oJmrzx3A2NZGHliygXd/+uuU0zwDbBc7nvqeRtLr9XZUuyQgAQlI4KwQUEg/K7pZFykBCUhAAq9M4KWE9Bvo9AZDBF/73Ef4zXfMZdO+A2xMcxQGt7B9zW62b9xGUgjxGnxuuHgmu9fsYPr0c/i7nz7C0OGjGdY4kNVb1rHg2nksfGgpM6aN5bkVe/j92/+AsLmdauyDn8OjQpoc5Yu3f4ILLzqfp1au5MKLprF48Womjx3GwQNd7Nl7lPfdeAlbdxxk8IjB3LtwBd0JJGnCpHPHMum8wezddJD5o1oY1VTgvx9byXs/9y3KNseAtItdT32XwivD0rskIAEJSEACEjgJAgrpJwFRHyEBCUhAAmeqwEsI6XPfSnc4lDSGP/3U+/itWy+hsxLx13cvpDs/kGHtTcyZNIq9Zcsza9fSu3sPF0+cxOwLxvO3dy5i5OhzaCHH7kO7mTF7Jo89+gSXXXoxP/6vh/jHf/wegddAHFusNVg/xdDDB993C7/x3tdz94PLmTV7Als2HWJAEFOuGnbt7+TmN8xi+bK17D90BJtr4rzZU4EcO7ZuYs+OvbRQ5cNvvpy20OO+pzZwy//6KlXyDLSd7Hryu+TP1O7UdUlAAhKQgAROAwGF9NOgk9RECUhAAhI4VQIvJaTfSKc/hDRO+fPbf5NP3DSHUjXijqUb2NibcrT7EM1eA8UBzYwcN5xhecPBDfuZOmsCP3joKUaOHklzWmTP/u0MHDKcrTv2cP7Uidxz3xK+84/fwxgfz/okqYXQYNISH3z/rbz1putZvPQ5Jk4excFdPTSYEtWKx64jHdxw3Sw2rdnC6FGD2NcVsX7HQapJhIkrxKUS57U382tXzsSPY+5avIF3fuYbVG2BAaaD3YsV0k/V3abzSkACEpCABJyAQrruAwlIQAISkMAvFHhpIb3DDCW1Cd/8wm381o1zwaYs29/Bmu4yB7orHN1zmMQL6Kx2Maa1jXNbmpgx8xy++e8P0j5kBC1pkcOde7B+QDmytA8eypNLVnPPnT8lKlfJBR5YSzW2hH7Mrbe+hdkXzWLbnv0MGjKEpDcmn5RJkpT93V28921z2LJ1N5u37aOjkhL5IYVCnkFtBdobCkwd1sLUQU3kLPx40Rre+elvZiPpbaaDPQrp+vcgAQlIQAISOKUCCumnlF8nl4AEJCCB+hY4HtItBt811sZZkyPj04Nh3EVvpSsYRpLGfOVT7+XTt1wGSczuNOQ/n95Aob2V4QMaSLwG9h7aS8eOAwSdZSZPn84t7/8gsc0RViDIpcSeITU5MDlsYkgTC2lKPheQVKv4uSJJtYswZyhVShAUMGEDJkkIKyViGxH7CX/37W+wf+d2Co1NDBw5lLYhQ6hUOujpqFI9fJQb5k1kkHET4OGOx1bz65/7FhE52sxRdi/+XjbdXfuk1/edqdZJQAISkMCZK6CQfub2ra5MAhKQgARepYDbozQlxcOrhVb3AwvVJCUJPHpTGD/vRsqFUfhRNx9++zV85XfeQ44qvX6OO5/ZyBMb95BvaqNcLTN0yEAumjmKpDtHx+FuPvCBT+LFeXzylE2JxHMnMGDd4wB3Rg9jDe7HqbEkvs1G6Q0Wk22geuJr3O8i2lp8fvd3f5vzZ44l8nyeWr2Ljs5uiEoUbcLF44Zz9dQxNIQe5Sp87V/u4g//7sckxqfFHmT3kz9QdfdXed/o7RKQgAQkIIFXI6CQ/mr09F4JSEACEjijBVwOToAgu8oUUg8SSxIayhYqwHmX3sKheCBtOUubPcqahT/AVEtEnmFH2ed/nnyOTkI6ertxs9arpR4GtQ0i5xX549//KiYqYNOA2JSxzxu+Ph7A+58PpL5rjQvjLrz3jXZnb+p/Y5UgqPLlL3+R7nIHHZUyFBowxiOfRrSalFsunsHohoDQ86nicf17v8CiTZ0kcUpb0MHGhf9Gm6eR9DP6xtbFSUACEpBAXQsopNd196hxEpCABCRwKgV+LqS7QOyqrHtQsVCyMOHim+gujsX0HqWVLu79979g+rhhpCT0mJCtXQnPHjhK85ABeLbCkY4KK1euZ/eO/fz7v/wIkjxB0ERc7QaTHr/c54Xv2o+t537vQvrxNG9cY/oPL8F6ZT788Q8xuL2RiVPOZUhrjp6kSOeubUw/ZwTnNeZoJsWmhoqxzHr9R9jcabICdc3pIdY+9n0G5ahN7dchAQlIQAISkMBrLqCQ/pqT64QSkIAEJHC6CNSmu7tJ525kOa1Nd8dzg+kkLqgnMO8tt7HmUEDRN9Cznz/59Pv4+LvfjJdWSP0c24928J+LnuFgJaahsYnm5hYmTZ7Azl2dfOzDn8IzRbA5rI36ztavk01qP4HK/a0W4msZvfa72rT32tc0S9a9fPVbX+TcUSPZuXsn+/YdgihicN7jxqvmM6SQI+cuxTPc+/hq3vXbf0SX14IfwNB8hece/CeajEL66XKPqp0SkIAEJHDmCSikn3l9qiuSgAQkIIGTKOBicW1Ced8ot3XfGWIL5WrEB2//Jncs3kzg+RRMzIjGlPv/468Y0hSQJhW8MMe6w70c6K2y7+BhjnT0smffYYKwka/82V+QpgEJAcY3GN8jjhOstfhhjrgSYYKg9mzAuGn3liSOsFm19wRjDIHvk5RLhEGYhfeYCr/18Q/S3hzS2lBkxNCBDGpuYszAVoY15gmNJTU+R8sJb7z1E6zfV6ESFKDay/RzWnnwP/5fGlFIP4m3kD5KAhKQgAQk8LIEFNJfFpdeLAEJSEACZ5tA30B1VqzNDaUnSYznh6RpLbb/5b/dxee/9T0ImjA2pYEKt3/kZj7+7hvIU81GyNOwgchNkzfZknYO96QsWbaO59ZsZPqsC9mybTedacyQESNZt2ETk6dM5MEHn+Cnd9+Xla1LrYUoxtiYMB9y49tv5JprL+GZZc8wamg7aaWEl8C4c0by9NJlzDpvDPNnTmZIaz47p1tTX3Rr69MkO3+v9XlixRre9sHfwxYHE6UJDabC6+ZN4P/8+e/RrDXpZ9ttruuVgAQkIIE6ElBIr6POUFMkIAEJSKAOBfoKrtfmurvCbW7LcuN2RsPgsXTTTq5516foNU1YCoSeZWihwkP/+bcMafZoyhnS2OD5tZAepbWgXk1h38EuBg5u5vGn1pEbOZL9R7s4eOAAE6eM5e57l/MP/+dfiNzDAOvXKrwnVQLf8onf+SQ3vm02jz28ipFtIUPbmjm67yhXXTKNro6IMQNzJJWIXBhmc/XddP0gm7sfExuPXZ0VrrzxNvaWCkQmjyl30+T38rdf+yxvvXoOeaMN2OrwTlSTJCABCUjgLBFQSD9LOlqXKQEJSEACr1DgZ0K6m4oexylhkHO7odFp4cYP/28WrdpOlDTgBQH5tJurZoziP/7uj/BTS97G2ZT5JHVTzT08P6CcpAShR2+1ysGOLrqKRR5cuIyB7UMYOLCFp5dt48+/9TdYk6dSTfG9IBuVtybmY598PxdcMJ3mos+ejau4dOY0TG83E0YPx9iEBs+tX4+JKylevhG3s7s7f2gjqibg//n6P/K3P7yfLtuCyTWRjzuZOMDjsR///zR5Ft+rVZbXIQEJSEACEpDAay+gkP7am+uMEpCABCRQJwLHp7L/kgb1b12ejaS71egpbva527LMBefY97l/+Xre9J7PY5pGkeIT2jKtHOELH/113vfOG2jLpfg2Ac/PisFV04Q4TQnDPKlNqCQRh9KA7/33XVxx5TVs27mf/Ye7+dIffotS2YX5RqKK2zAtJWwMuP32j5LamAWXn8/SRxZy6/ULaDEpgZva7gJ61IvnW9IEbNhEhJ9NzXdtv+uhJ/nQp79M0jScznIOPEOTV+LzH7qBz7zvLeSJMJ6rQKf67nVym6oZEpCABCRwlgkopJ9lHa7LlYAEJCCBmkB/5Xb3/fHJ3f2xvfaabC/yn5v6/fxo7ybA7y/F3Pz+z/D0+kMkYVs2Fb4xjMnHR/j2n3+J1887j7wb2Y4TwrwL5uB5bqS61goXoA8nPnf85H4uvfJSHnl8BQ1DBvPBj34J/CKhH+DFKdYrUK0c5B++++ds37ySN1wxj22rN/L6uTNpTFOM51H1amvQ3S7obnq+G/UnaKSrmrJ+60F+7eNfZGdnivUD4mqVXM4wfnAjd37364xqCqHcSa7YrJF0/UORgAQkIAEJnCIBhfRTBK/TSkACEpDAqRd4fiTPFpv/XKN+PqQ//yVufXkF2HE44oq33saRah7CIklPB61NPkW/zB1//6fMmDCKSqlCQz4gPGGQ2o2s78l1GAAAIABJREFUJxh6rKGzFGVF3B56YgXFoWN578e/SFxO8cMCXpKS2JAg18N3/ukbbF77NPOnTWHC0HYG5Qvkjc0eKKTGTVSvTXd3DwHi1NCd+BzsiXnHe36b1bu7qXhFwpwHcRmqHfzN136Pm6+9gFySUvAiMKFC+qm/PdUCCUhAAhI4SwUU0s/SjtdlS0ACEpBAn8CJufwFQrqbDv7LD0slsVR9j9/75vf5m+/8D3FQJMwXSSo9+CZiTIvh+//0Lc4dPoCkt4e2hqB/83Usbgs2n3LqtjN3a84Ni1duYGe3x8c+90cktkgQ5Enc7zwfkx7m3//h66RHd7Ng/kW0BF7fXukxodf/vatqZ7Ot3TorCb0pXPf2j7PzQA89fpPbJB3ibvKmxBsuu5C/++YXsr3T815K6PXvDK816fo3IgEJSEACEjgVAgrpp0Jd55SABCQggfoQ+NmB8xNCuqvE7o4XG0m3aUQUxxwuQTVX5F0f+RLL122nN3KV2kLybnp792HGDMxzz4/+nsFFQzHpIXAj2W5jNxNmIT1Nk6zom/ECulPDiu2HufaWj2EKg0gTjzROMIWAoHqQB374t8wa1USjGy+vJvihR+y58fiEMCs7H5CagCqGAyW4+q23cagElSSgbHLYSommfMKwhogH/uOvGNzUSCEwRLGrHp/DU3X3+rg/1QoJSEACEjgrBRTSz8pu10VLQAISkEC2HPxnjiSrtAZeUJuP7oKznxVR+yWHjbHuPxPSA2zef4Qbfu2z7DnUTWxzNA0ZSc/RAzSGKROGNPAvf/EHnDu0ldDEhKEL6IbEGgIvxbMJSZpS9XI8u+0g17zjt6j4LUAem6akfko+OcTCH/0904e1kIuqmMDH+obIJFgbk0/cevMCFfwsoL/nY1/kiZVbqEYBfls7No6w1U6GNhu+8xd/xCWTR9IQuCtw0+O9LNzXHh/okIAEJCABCUjgVAgopJ8KdZ1TAhKQgAROvcDPhnTjtkhLs73M49QFXgiDMCvC9mIhPduLzQtdXXR6LfzkoaX89he/Ttk00tNRxm9uw8Yl8mkvk0e18ddf/V0mjhlOQ+j2T/eIo5hi6GNww+8pkcnxzJb9LLj1k5Roy4rHpVnbUorJIR77r29z/rA2cmnkKtBlDwkqrqq7MXgJRCZgx6EePvKZP2PJmq2U3Fr2YjPVUpnAVGn2K/yvD72TT/7GDTSahJzvpri7Knl+NqqvkP5ina7fS0ACEpCABH51AgrpvzpbfbIEJCABCdS7wAlB3YXzxLp13JbE1iqlu6P4IvuFWxfQk9TNMM/GnyM8elLDt7/3P/zRt/6ZYtsoDvdUcUE+77vt0boZ0hzw19/4Qy6eNRYvsRR8k53Fz0azXUgPeWbLPq57xyfo9VrBayRNXDG4lEJ6iEf/69tMGdFMwaS4SnHWM8Tu4UK2SRus2rSLj3/+G6zZcoA4aKQSxRQai0RRhWJ0hA/dfB1f/MyHccXcgyTFdyHdPZUwJis5Z7T9Wr3fuWqfBCQgAQmcwQIK6Wdw5+rSJCABCUjgpQn0b8cW922Hlu2Djs1qxjXgRrh/8eFe697vuVFw40I2VG2eXjz++C//jb/6/75HMmAkiR9ikygL6w1+ih918NdfvZ23Xn0hJooJcwG+y8lu2zTj88yWvbzOhXTTivWL2NgnsJacPciDP/4bJo9oodGdz+Vrz42AG3pSy4rN23n/R/43eztiUr+FamTwcz45P6HSeZD33HAp3/z936KYM9goIRf4eG6vuSze9z+1cI8MVDjupd09epUEJCABCUjg5AoopJ9cT32aBCQgAQmcVgK1PcpTPNx+5xVr2bF7ByufW4kxlunTzue8EWOzQmr9Qf15gb1v9Nm917fHQ3qSeJTIExn49O/9JT+87yl6bc4tdid1Yb1corkpIDm6k9s/8X4++f6byIde3/7mUTbl/NnN+1nwjt+ix42k+0WSJMG3HsX0AA//198weVQTReMmurvxd4+eKGXZmu3c/KFPEftNlKKQNNdc25O92kVzWOHyi6bzD9/4PK1emm31VsiHfXvBZyXsTgjq/QHdXe3xK3aflcX4ExBOfOWxrn/+VvKn1R2hxkpAAhKQgAROtYBC+qnuAZ1fAhKQgAROkYBLnJWsaFvZhKTm/7J3HmCWFOUa/s85EzcnWOISF5AgOecclKgEBckqqAQDgoogyQQqIKKiEhQFAUmCgETJOecMuwu7y7I5zMxJ9/lqtub29nSfMGF3Tp+3nmeulz0dqt6q7q6v/lBpu//xZ2zYsMG27pqrW1MmZQsWzLE5s+bbMmOXcdbmJhevnbe0RKjLBN9pQ7dQcjltpaakcLNnz7FBgwfbcWdeZNf/+yHraB1q7fPyVhwx2izbYS2prKUXzLB9d9/Ofn/uSTa4oWiF9hnW0DzEnn93pu38xe/abBtuxRa5tLebdeRtUHaaPXvHlbbGmFZLZTI2s80sN6jRfvzzy+3am+60fMMwm99RtELzUOe63mDtVpw9yfbceh37ywVn2qhBTdZQJnt7zjo649K1VZv7/9LW3lG0dyd8bLl0ylZZZVnXciFoTptNmjTZlh+7lDVnMp3bwXmRXibn3hLqeG4LAQhAAAIQGNAEEOkDunuoHAQgAAEI9B8BKckOZ0Vvswab05a1V9981zZYZw0rFvI2uLHBioWcTfhoso0aOcoGD2q1VKFgjU6IFizlRXoqY5Za1DVcVm+VdDrtEr7NLqbtJxf+za687nabX2y2fKbF5ZrLpIvWLKGebbN1V1jaLvzZ9+yzay5v7bmivTFxlu1+4PdtrrVasbFgheICJ7mHpefa/df+ztYdN8rF0L/6wVT7/k8vsceef92sYZC1yXyfaTLLZKyYa7emVLvtvf3GduHZJ9qIjOLfM5ZZGG8fxzbvUuBJpOv/ZpzY7zCzuQvabMLkT+29Dyfa6quuYCsut6y1NqTtw4kf2TJjRtvg5mbnso9I779Ry5UhAAEIQCD5BBDpye9jWggBCEAAApEEilYsdjgLetYabfrsuTbt0xk2fpUVO63Ici9Pm2ULKXvv3fdt/PhVraOt3Vqbm5wK7XQPV0lFinRlWi8WOzOut1vaOtJmF//5RvvNn6+3Ge0pywwaZsW8Er/lraEhbc3ZdhuUmW/f+9ah9uWD97U3Jsy2zx/8PWu3ZktlCpYrLLCGxlZrys20u675va2zygi76/4n7Ee/uMwmzeqwbC5thUyzS3inCPV0foG1Wrsdsu8udt5pX7emXNYaUwVramiwdJlt5QougV2nl0DR0pYrikPROopmhUzaOnJ5m/DeezZp4oe24vIrOHG+8oorWJMWALqS8XW2nQIBCEAAAhCAQHUEEOnV8eJoCEAAAhBIDIGiFYrZTjmaarIF7VmbNXOmLTVqjDWltW+5WT6Xd3Hq8+fPt+FDhznLt0R5p0D3fylLhSzpsp7Lmi5LeqdQT1t7wSybSduVN9xj5//xWps6L2u5VLMVF1riMzpnwUwb3lKwbbbcwvY/6Av29RPPMUs1WiZTtHy+zQrFtDVnsnbjVRfbzTfdYlf//V+WG7qUdeQz1jxkuLXPnmNW6LAhg9KWWTDNvnPMwfbtr37JmopZa2zIWLZ9vjW3DC67C3qxmHdb0WkpIm9pW9CRtfc/+shtF9c8bIQNHzbUUtmsNTdk7NHHHrMtN9nEGhsanEiXrO+0witZPCI9MY8LDYEABCAAgcVGAJG+2FBzIwhAAAIQGFgEiiaLsdzdO126zd55531beswYGz5kiHNnz+aylmtosIz2H0+bzZs734YNHbzQ1b0zKFuCvKGh3G7qWSsWipZPN9m8gtmbk9vsoKNPtEkz5lsx3Ww5t39bo1YFrLHY7hYIOrIFKzS0OGt2Q1G52wuWTaetsdhhDcX2zu3e0q2WS7VaqqHZipazVNs8a2ouWnN2jp3/oxPsy5/bxgbLtF3sdL/vtPorULy0eFab2jraLdPYZPOzWXvp1ddshZVXchb1Rx9/3NZbbz0bv+KKLlN9k9unXQQ7k891XrmTqmz6FAhAAAIQgAAEqiOASK+OF0dDAAIQgECCCBRcTvfOvcUlMQuFor388qu2/HLL25hRIyyfMpeh3Tl+F82mTp1qK4xd2vJ57XmedsLbWYvLGYyLHWaFghVSDZZPK5Wb2afZvO2yz9ds8vS5lmoeanNyGfmUW3Njk+U62i3d3OgysOvambyZtjLPKUedy+WuDeIylh40wtrnLDBrzFgmP9+GNhetbdZke/Cuv9may46xxvY2a21KL0xyl+50y3civXRZ0NZuTS3N1p7L2QeTJtlKK63kGMjrIFMs2sOPPWkbrLO2DRs+1GWklyAvFAtuMUOLCb4g0suR5ncIQAACEIBAdwKIdEYFBCAAAQjULYFCV1x55y7hUsS5XMGK6bTbgm1Oe7u9N2WKLViwwLJtC2ypESNt5eWWs8FNTZZrz1pzY6M5j+5yIn1hjLdyzbkt31KN1lYwmzZvvp3500vttrsfsLktYyydarViW8FS6YzJEb8gZW5pS+dT1pDPWC4j5/O8cyXPpzJWKDZYqjFtg5SNfd4U22r98Xbu2afZmuNGW7pQsKZCzhpllndloQW9bF0luIuWzee1ZmATP/7Ixi63rGurFiXSxZR1tHfY+++9a+uus5bllEwvJWu6otcXhgCk3ObtlqpgQaBuBx8NhwAEIAABCMQQQKQzNCAAAQhAoG4JuATtkpepTvGczeecpfmdDz60T2fOtFFjxtiEuTNtrZVXtRdfetF23GwLU9q47IJ2G9TUZBlZ2bUPuf6fEiVfyDkdn3Yx7QV3Tr6YtvZixjqKKbvi2pvs3Muut9lzzQY3j7J5C9rMWhotn5bt2iydb7RMIWP5dNYyxbwVUimX8E7Z3pvSBWts/9RO/MredvJXD7YhraphzjK6Y7HostG7VQR5vVdg9Nf9cvmCdeQLzpPg5ddetXXXXde5tReyne7tkv3vvf+BrbrqSi7m3i1v+L3XurLe6x8b63Zs0XAIQAACEIBATwkg0ntKjvMgAAEIQKDmCXiR7i3h2ULB0qm0dSyMNbeGBpttZvfcfZ/tsMmGttSIEU7Ivzdhgi2z1NI2rGWwtaSVOK5T7Dv13ZkxrVP8O0ILI7bdfxS6xGw+X7RUutFlTFfE+X3Pv2WnnXG+TZ7WbvMLjZbNNFpeseTK1p4rWLqYtqws94WcpYsS4VmXEG7MkCY759Rv2P47b2KtmZQVCx2W0bmFvKVdUrpFFxA6a9UZMy5rd2cVtdKQtlwu5/Ze1yKA4s/199Ibb9rQYSNsmaXH2JDGtBVzeZs8cbItv8wYa2pqDlz+/93cO5c8FrrX1/wooQEQgAAEIACBxUsAkb54eXM3CEAAAhCoIQKKHX9xykzrmDrVNl59NcukCtbRnLYpc2bblKkzbbmRo235kcOswYn6rKUzGcvnOiyjPdZT/y/S0y5yu3Qs+Kx5CyzX3Gon/Oh8u+m+p62QGmLWOtRt+5aR4M6kLGdNlipmrTnVZi25Obbdhmvar889xZYbPcIaUynL57LW1Fzaeq04fKXMc9vMFWRhl/t6u6WbmpxQn71ggU2aMsM+nTXHVltjZbOmZnvy2ZesI9tho4YMsoZch41faZytuNTo8l7+NdTXVBUCEIAABCAwUAgg0gdKT1APCEAAAhAYcAQ6zOyaO++xz223jQ1vbrFCqmgLzGza3Fn2xKNP2mdWHm8rL7O0jRox2Do6OqyxMdOZSK5YcCLdbWLmdm2TQC8l0ouWbZtvDS2DbFYuZQ8886Yd8Y0fWEfDMGsvNlqmqdXyHR1mHXOtpSVlg9M5O+Gog+ykY/azdN5scKNZrl3x5w1l88IViwVtAm8pt8dap5U9m+t0oZ8yfbrligVbduwyNmNOu93/8CO20vjxtvb4cZ1R9dmiDWtMueRxWhSoILx9wPUpFYIABCAAAQgMdAKI9IHeQ9QPAhCAAASWGAHp6zcnTrBxyy7v9jqXUJ0+P2ePPvmY7bz15jY002DvvvOOrbjaytbcoMRqeSfFu7KcL4zXNm2xVnLPcGWU05KA4sHTlss02gefzrMf/uwPdtNdD1lq8GgXVz6oY5ptsM7qdv45p9uaK42wFsWY5/NWzOWstaXZcrmsNTSWiQOXSPcJ84rphfH4KZvT0W6fzpplI0aPskHpBucCP6e9wx5+4knbcovNbFBzk7XPm2/DW1vcfugI9CU2LLkxBCAAAQgknAAiPeEdTPMgAAEIQKA3BBRnnrOOQso6rMFmtbXb/x5+xrbZZnMbPShjTcW85YpFm1ss2KdTptq45Za31MK9w7U9uYv1XhjvXVqky/iujOiKUy+6zPGpphabnSvYXY++Yt85/RfWns3a6Sccbofsv4sNbmq21saUWa7gdnhPKambc4lfaMkv1WRXJxnRtau5Ms13xp5/PP1Tl9V+zMiRzjk/VSi6LO8TP55kw0eMcHvHZ7QnvLK4uzD7cnvD94Y750IAAhCAAATqlwAivX77npZDAAIQgEBZAgUrZtucQJ/Z1mEPPvGibb3VljZikFy+zYr5nOVTKXvpvXdt9qxZtsUGG1o6lXIx6qa91BsbTE7hSsiWzmhLslRXNvR02m+N1mnXzi7cyc3ZwQs596et2nLpjL01YZqzeI9fcYyLJZe7edpbxF3idm1+1rkXXDrCxF3QAsDCor3g/drBvI42mzV/gY1Zeox9MmOWTfhokq2/ztrWoArl89aQSduEjyfYskuPtZaGBifOnfu+iktKVxYgB0AAAhCAAAQgUCUBRHqVwDgcAhCAAATqiICEcEe7ZTMNNjubs2kz5tjKyy1t2r68Q7u1NZp9Mme2Pffaa7bj5pu7vcVbMxlrb++wQY2N1j6/zYYObjXFgUugu3h1p3/zlnFbo3UW6V4lqdOvEulOgOfbXSK3QjZn6eZWty2as5TL2m75/3dZN1nE01ZIyaZuzgoeLFog0L10b91XIt3SDS6x+8efTreHHn/C9thzN3fMU8+8YGNGj7ZVlxvrXNqzuaxNnz7VVlxmbKcLvzO9a5kgbW41AJFeRw8DTYUABCAAgcVFAJG+uEhzHwhAAAIQqD0CEqUdOSs0N1iHFayjvc2GNrQ6H/F8xmxmoWhPv/yKNTSkbbWVV7HRQ1qdkH3q6adt7OjRNn7VVWz+3Pk2bEirFfOd1mwv1IOWdCfUF1qo/W5ulipYIZ+1dEPaJXjL5XOWblB2d4n0hXHlxZRzW9ee6crXrnOjnNA7xXnBGhoabIHak8m46y7IFezjqZ/YnPnzbc3VV7FstmiPP/ak5Tvm2+iRI2zUiKG23NJjbMTQwQuzwauiWlyQSF+4qlB7vUqNIQABCEAAAgOaACJ9QHcPlYMABCAAgSVKQPnc2gqWbcxbIZO3FlmT5ZdebLaOlNlzk6ba9DmzbKv1xtvbH3zkkrdJWH8yeYptseH6NmvuPBs5dLC1z51vQwa1mIS5xHJYoDtbej7XaVJPy41clvHO3cZzecWryxqecuc5x3a3H7ti2JX4TXZ1ifROw3ZTCJiyzjc1NTk3+xkzZtjTL7xka2+wgQ0fOdzd7o0PJ9prr79pO2y1pQ1uarKWpozlCkVr78jbsJYGKxay1pgumlLFpWRFdyK9U6djSV+io5ObQwACEIBAQgkg0hPasTQLAhCAAAT6hkAhV7BUg6RxwSWFU7K2VLrRpkybYa+8845tsMmG1tiQtqys3cWC3f3Aw7bd1lva0NYmmz5tps2eMd2WW2a0zZsz2xqaW22pUaNdpneJ5yGNTc6dvaEhY5bPmjV0ZmYvWMqyhaI1pFNOC/tSKBYs44LOnXK3bDZv6YYGc+nc0imFwVtjWsb/gmUa0jY/22EzZk639959zwa1NtuG661v0+a02XOvvW2rrLKSNTc22oihrTZn7nx7/bXXbIctN3XXHKSt5HRTxb47N/e8y27vt2xz9cHVvW8GGFeBAAQgAAEIhAgg0hkSEIAABCAAgSoJtLe3d7qOL1hgTS0tVsxk3D7jtz/wiK3z2XVt9Kjh9um0GfbhOx/Y+muvaSOHttr89jb76JNPrGXQYBs1apQ1KvFce7sNaWp2SeYkshXnXXDLAZ1Fido6/xR3XrBCJuW2eUunipaSX30xZQX9pTPOoq4iO3e2aDZz7lybMXe2DRs2zIYPHmRtbW02qKnZcqmMPffGe845frVVxllTY9qaU2YvvPiSDR08yMavtqq1sgd6lSOCwyEAAQhAAAJ9RwCR3ncsuRIEIAABCNQBASVik0BXnLdLxlYsugzvr7zxls3J5m3d9dZ28eXPPf+ybbj2ms5anU4VLJNK27RZM+25l1+17bbZypF67vGnXUb41qaM5eV8nk5ZW7Zzr/N8seAEumza6XzBlO8tL3Eu63qxYA1KPKft0/JFa8sVbPa8BTZvznxbYamlrHlQxl545U0bv+Zqlk5nLJvtsNbmJnc9uenPyxbsfw8+YjvvsK1lUkVrTKWsvb3NZasfNGiQNac649spEIAABCAAAQgsfgKI9MXPnDtCAAIQgECNE8hms06gS6x3ZLMucdsns2ba4CFDLN3c7Fp3z70P2R47bmON6ZS15wrOU3z+gja7/9HHbNfddnbbnD375PO2/eYbWCpvlk8XnTX+sSefsA032sgaGxpMG7jJAj5v5mxrbWmxOQvabOjQITZsyCDLZTussaHR2vNF+2DSxzZsxEhrzDTakKZGeeTb8y++ZBtvsq6ztmu3NxdC7oS+c5a3T2fOtjdefcW23GwTt5Cgf+3cXq1omZSLQK/xXqL6EIAABCAAgdokgEivzX6j1hCAAAQgsIQIeEu6bq8kcIrVlov6gmzWFuRy1tzaavlczl57/Q1be621bVBj2lnBs4WCvfbm25ZqbrHVVx1ns+a027TJU2zd1ce5DHEdxbw1NWTsljvvsD332NO5rU/46CPLtXfY+JVXsnyuYHPmz7PZs+fYyisub7lsrtM9vpiyl1593cYut4K1DhpiLS1pa0qb3XnPw7bzjlu7+PfmdGcSukJef1lrbWq0Qj5vU6dNtbFLLeV+6PQOyFpjRvnhF26ztoQYc1sIQAACEIBAPRNApNdz79N2CEAAAhComoCypIeL2xQtJRt0Zzy5ErwpGdsHH0ywcSusZEOHttrEyVOdxXujTTaw9qzZM888Y2uNX91WGD3CMnJblw07ZXb/o4/aNltuabli0Z5+6inbdrPNrUHXLujqKcvl8s49XnZut796R8468kV78dU3bPL06bbtzttaSzplH02dbm+88qrtusM2LkZdceefzpxlbXNm2/hxywf2WZfXvI+Cl7VdmeO9UK8aDydAAAIQgAAEINBLAoj0XgLkdAhAAAIQqC8CUSK9M9W5XNoLnTuYF4tWKKatvT1rs2cvsGy2zRpbmm3IsKFWyDS6bHC33f5f23fPXV08uCRxu9zR0yl79a23bM3x421Be7s9+sgjtseOO1m+oC3QitaY6cz1Lit7sVhw99F2bXlTbHzBJk+fZfc9/ZTtvtNONqipwT6aMMk+eP99y3e025ixY2255Ze1pQYPscGNC7dRC3edS0Yn47t+x929vkY2rYUABCAAgYFCAJE+UHqCekAAAhCAQE0QiBbp3hotoV7sEulFRZUra3teytesTX7vDWmb056ze/57t+29xy7WmEpbc0PG/TZzzjxr72i3pZcabR25vN13z/3uGElzubs3ZjojxZXdXS7qqXTGHZdqaLS5bVlrbGm0dydPtlFDh9qwllbLFDv3N3dbqaU7t4iTS31GW8mFSlFbrC0spI2riaFIJSEAAQhAIKEEEOkJ7ViaBQEIQAAC/UMgSqS7hGspCV+lZOsU6ZLH2ULaWaUVta5N1PLptLUXija/vd2mTJliTY0NlsnnbZmll7LG1kH26hvv2NLLjLHhw4c7i/Zrr71hLc3NtuZqK7vLp4o5y3V0WEuLEr11Wr2LlrZsvmgTPppiDa3NNm3mDFt3/BpWzOYslctbS2OTc4vX4oHUfqGQt8xCi3wnoXTn9ufayi3VaT+PsbP3D1CuCgEIQAACEIDAIgQQ6QwICEAAAhCAQJ8RCFqo/98y7S/vo9m79kFf+IOE8YJCwd7/cKI1t7TY0kuPsUyqM/78xZdfdv+7xqqr2uxpn1hra4uNG7eCtbd3WHNz08Ikb53x6Sq6tsvkHr6p/hsP9j7raS4EAQhAAAIQ6C8CiPT+Ist1IQABCEAAAlUQ6FgoriW2C84SL7f2lHXkc5ZOp23+nLnWnE67rdgymYzLLK//pUAAAhCAAAQgkCwCiPRk9SetgQAEIACBGiWQV7K5ghLOFa2hIdNpGnfh5EW3J3shr5j0dGe8OwK9RnuZakMAAhCAAATKE0Ckl2fEERCAAAQgAIF+J+Bi3V1m9ZQT4rl8Z+y4tl3Tfyv/nIoEuizrOk5/FAhAAAIQgAAEkkUAkZ6s/qQ1EIAABCBQowSK+YKl0mmXid0VCXC5vS+0pOu/tf+6F+ZOuOt4CgQgAAEIQAACiSKASE9Ud9IYCEAAAhCoWQLani1YnJE8ZCnHcF6z3UvFIQABCEAAApUSQKRXSorjIAABCEAAAv1IoFjMLyLJXUh6N3d2LOf92AVcGgIQgAAEIDAgCCDSB0Q3UAkIQAACEKh3AgW3x/r/l06j+aKm85TbXI0CAQhAAAIQgECSCSDSk9y7tA0CEIAABCAAAQhAAAIQgAAEaooAIr2muovKQgACEIAABCAAAQhAAAIQgECSCSDSk9y7tA0CEIAABCAAAQhAAAIQgAAEaooAIr2muovKQgACEIAABCAAAQhAAAIQgECSCSDSk9y7tA0CEIAABCAAAQhAAAIQgAAEaooAIr2muovKQgACEIAABCAAAQhAAAIQgECSCSDSk9y7tA0CEIAABCAAAQhAAAIQgAAEaooAIr2muos/NJxgAAAgAElEQVT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CAAAQhAAAIQgAAEaooAIr2muovKQgACEIAABCAAAQhAAAIQgECSCSDSk9y7tA0CEIAABJYYgb///e922GGHLXL/q6++2g499NAlVqclfeMoJg8//LBtvfXWS7pq3B8CEIAABCAwYAgg0gdMV1ARCEBgSRBob2+3Bx980CQeHnjgAfvggw9szTXXtG233daOPvpo23zzzS2dTldUNV1n++23X+TY9ddf3/75z3+6a1ZSbrzxRvvCF76wyKG77LKL/eMf/7ClllqqkktEHjNv3jx76qmn7L///a89/vjj9sILL9j06dPdsRtuuKGr3w477GB77LGHrbjiihW3WecXCgV74okn7Nprr7W77rrL3njjDVtppZUcu6OOOsp23HFHa25u7nHd40789NNP7V//+pfddNNN9sgjj9icOXNsiy22sM997nN2+OGH27hx4/r8ntVcEJHenVZfi3SNtYMPPtiN56iicTh+/HhbY4013DO900472dJLL11NN3IsBCAAAQhAYLETQKQvduTcEAIQGCgEJMi//e1vO5EXVyT2zj33XCdcy5W//vWvdsQRR3Q7rFLraUdHh5122mn2m9/8ZpFrrLfeenbdddfZWmutVa4K3X7/+OOP7S9/+Yu7phfl5S4iMXPqqaeaFgfKiWtd88c//rFdeumlsZf9/Oc/b+ecc45tsMEG5W5d0e/FYtEtBpx88sluQSCqjBo1yk4//XQ77rjjrLW1taLr9vVBiPQlL9LDNdC4OPvss+3YY48tO7b7ejxwPQhAAAIQgEClBBDplZLiOAhAIFEE3n77bTvyyCOdBbZckSuuhG45a7iE6BlnnNHtcieeeKL98pe/LCsKtGjw5S9/2R599NFu1/jf//5n2223Xbmqdv0uD4E///nPrj6VivPwxSWuzzrrLGdpT6VS3e79ySef2AknnOA8BcoVsbvsssuqakPcNa+//nonvitp10knnWTnnXeeDR48uFwV+/x3RPrAE+m+Rj//+c/tu9/9rjU0NPR5v3NBCEAAAhCAQG8JINJ7S5DzIQCBmiMgAfujH/3IfvWrX1Vcd7luX3HFFfaZz3wm8pwFCxY4q/wf//jHbr9vtdVWzl1drrelyt1332277bZb5CFXXXWVc+GupEg8S4D87W9/q+TwksfI8vjrX//axVEHBY2s2RdffLGzZlda1H61IxwSUOn5Ou799993cd6VLK74637jG99wiySLW6gj0geuSB86dKh7Pvbdd99qhh/HQgACEIAABBYLAUT6YsHMTSAAgYFE4MUXX7QvfvGL9tZbb1VVLYm9888/3wYNGtTtPMVHS8jKDTuq3HLLLbbPPvvE3i+fzzu38Z/97GeRx5x55pmmvyiLdvCEKVOm2Ne//nXT/fqqSNCoblqE8EL9o48+cu1VHH81RQxk4e9pfL0WQWRFr6ao/jrvS1/6UjWn9fpYRPrAFemq2f777+88ZEaOHNnrvuYCEIAABCAAgb4kgEjvS5pcCwIQqAkCcs8+5JBDFqmrko0pbnv11Ve3yZMnO+vxBRdc0HXMV77yFWd5jxOX5RJY/eAHP3Bx2ZlMJpLRtGnTTPe48847I39XDO1FF10UuUDgT1ByuO9///ux8eFyX//qV7/qErqNHj3aCW5ZxGfOnOkSb91www12zTXXRLqR61wJ3eWWW87dTsnnZPVXsjZfdN0LL7zQNttsM5s7d65zb1f8rz9Gx19yySUukVdPSltbm/MQCMe/a/HiO9/5jg0ZMsSeffZZ5yWhBHkqEug//elPnbBf3K7NiPQlI9K1SKVnWbkIcrmce57VFwp7CI7XZZdd1v7973/bxhtv3JPhyDkQgAAEIACBfiOASO83tFwYAhAYqASixJNE3a677tpVZbnES6j/8Ic/dOK5lEDXSXK/3mabbWKbrCRsSiwnYRBVdP6ee+65iIgIHrf77rs7oSFxHVUktmWh/trXvtbtZ2WYlwfAzjvvXDZr+4cffuiEdjB53YEHHuj+e/nll++6dlR7//CHPzgrvi/K+i43f3kgbLnllr0S6LpmVEiBMtKLi1880HGTJk2yb37zm3bfffctMYGueiDSl7xI9zWQWNdijhZsgkU7Eig7PAUCEIAABCAwkAgg0gdSb1AXCEBgsRC49dZbu8WiSoTLnTvoTq7YbrnDSvgqNrtUiRJkweNl0b3jjjsi94OWwJYIlpU4rpTbyi0uVlseAr/73e/KxsMH7ytxra3NTjnlFJfoLWqB4plnnrG9997blD3el6gEeRLWv/3tb50QKheTX67zo7Lfa9Hj5ptvdtb7YNEiwrvvvutc3KuxoKsvJk6caP/5z3+cK/9zzz3XlUFeye+02LDXXnuZFk2GDRtW9Zjwmf4lGrVtnfIc3HPPPW7rPyXoU39p27pVVlmlbGhD8OazZ892dVaYg6+zxpwy6isHgPivvfbaZRdp4hrUV9dfHFuwBS3pwfZE5XwI7rwQXnjyC2MtLS1uAez3v/+96Z2g5I7yEIlyk/f9qt0Y/HaE6geNz/32288OOuggtwVcVHhMcCHulVdeMS2Ovfbaa11NKLfQ5w+UR823vvUtu/LKK7vOrSQGX8/qQw895Lxp5FmjcaSica+xqedddSi1hV3UQpoYi5mup4R98hbSWFRSSz1LFAhAAAIQ6E4Akc6ogAAE6o7Ae++958SbRJIvEpCynCtOtVzcdxSwuMzuwWN1jFyxw9efNWuW2xJK7ualysMPPxwp8nWOFhN0jWApl+yuXMdL5Mq9XxP8cJkxY4Ydc8wxi2xftzhcy6P2ke+tG71vmxY6JL7UD0G36ChOWrTRIoYs9lF8dE6cJV0eF6W2/tO1te2fQhPKLTDI4+Pyyy+3X/ziF07olyrlsvVHndvX11+SIv3BBx/slrSwnEhXyIbYBkMstCuEwjbCiQiff/55l7vhtttui+0GvwWc3jNHH330IjksgiJd3BW6ouSMwaLFswMOOKBkP997773uPRYcw6Xi77WwoB0TtJND3JaG/oZ+a0MtXEYlYowT6SussILbntKPUT0z2vpS3j0UCEAAAhDoTgCRzqiAAATqjoCStEmQaxIcLHGZzMsBiouVDp8XN1GOskpH3TNuv3VNxiUWw9ncK92fvVz74n6Xq7Am60ExoMm3uMoroD/2J5clU5bS8N722iZPgmajjTaqujnyHFBbtJ1cJdu6BW9QaoEgSpBK4MmiKEtluaKwA3knxC0a9SSLv/pHsdnqt+bm5pJV6I/rLymRrmdeGf4VvhIspUS6rMbyJAlvqxgO65D3hazDxx9/fNmFEn9vCe133nlnkXEQDmmJEttxCwT+unHiXp4AWlQLF1ndFQIQDgMoNzbjPHSiRLoWJxV6cv/993ddNipMpdw9+R0CEIBAPRFApNdTb9NWCECgi0BcFvSeiExZlRW3fvvtty8yCV1xxRUXEc5xiaqiMpYr0ZnEQLDIyitLXbhE7a9eqWtsb4ZEqUR1ikPX5LxcmEBP7q8944NWOX8NueVK2ErsVOoNIYEl917xLmc9j6trnMdCuRCIcm3Xdn+ycK6zzjrdDu1tFv9y+4T31/UXt0hX/2rhRRzlxRJchAk/j2F3d70LtNA0derULv5KeihPi89+9rNd/xY3Hsv1b/j3sEiP8laJC+/w13r66afdzhVBr4q4d0G5RJPl6q/t6/TuGjt2bNehUSJddQ6Gxejgcok0y92b3yEAAQgknQAiPek9TPsgAIFYAnLtlHUpas9tuRpLyFQiMt9++22XLV4WcV9k7VUssGIxgyVshYuygmtfdYnx0047bRFLW1ysbVSm9cU1CZaYkwVaIihcehIPX8lwlfBShn55D4Qt3xJWiu+XiC/nKq579ZXAkmVaCwRB74HeinTVLzxe9G+ylkpwKldAT0upGOX+vP7iEOmVMlHMt0Smjy0vl/xR15UAllV6+PDh7jZxnh2V1iF4XFRyyKgwFr0blAQvvFOEvAXksq7FsWCJyrehZ0h9ocXF3hR5zMgzw3tlRIn0qOuX25KyN3XiXAhAAAJJIIBIT0Iv0gYIQKDHBLRXupIs+S27gheqNNY5SiTL6n344Yc7kf7oo492XVaTYiVy83HMUQmi5OJ86qmndotZleiVS3s4YVUlmdZ7DKiCE0u5RSvhnRJuKeFaXxaJDLm8a+u1qFhsuTXrLypu1tcjylLpf1POAnkDKPGatnZTUe4AWSolxn3csaz3cof+whe+0M19PE6kq+8Vk65FBiXhkkVTWfAleMLWfB2nxaKmpqYufFFu0Ppx0003deJNMe8SkXLj99uP6RrhBY04C2t/Xn+giHT1gSziesZ9iRPpeu4USjFu3DhnVQ/uJBCVI6FUXyimXM9/VOx3lEiPyp8hzw15fyi5YLBEbQMZd2xcokmfa0GLjooj10KXEja+/vrr9qc//cmuuuqqbtvYKVREYQEqcSLdL54ddthhbntGJeMr9Wz25buCa0EAAhCoRQKI9FrsNeoMAQj0KQFt2SUxFGUNrkRkRu27rsmsMmqHkz+FXZjjkospZlV1kqXPF+3nrAmx9nIPlihx0d/x6OEOkLiUdVeZ3MOlt0n54jpbQl2WcLmqR4meclvnRQks1VXb1Ul0p9PpyFvL0izB8tFHH7k+UnK9qBIn0qNczeO2CAt7T8SJoHKeHy+//LJLLBhMlqg6hxOR9ff1B4JIj0twGPUclXIvj8qiLqZRbuDB8RHXF1EiPc46Ho4xj9shIs7qHpdoUtddd911I8dzXOx9cCEpbvxE7fzQpy9xLgYBCEAgYQQQ6QnrUJoDAQj0jIBEppInSUBFiUyJbrmvRxW5V8uiGywSj7IuldorO2pCG9xqLZwxXuJCFv8tttiirEiPcpPuGZnKz5J4VTZsifWwRVh1V51koa40XrzSO8vKd9JJJ0V6Q8QJpqjt3HQ/1V9iti/qGNX3pXIFRGUfD4v0qNCKctvzeY5yMdbCRbBv5C0gd2hZNlX6+/pLWqTL80Ht3XPPPbstwkSJ9DjvlVKsZOXWYlypokRqsioHY7WjRLqu8eSTT7rt24LHhpNQaqFRfRtMzqY6aFEvGD+v60UluozyLIiqf1QCPoXnyBNEC1xxIp396Ct9m3EcBCAAgU4CiHRGAgQgAIGFBGTNlIiQ4A67BsttVK7mShwVLFFib7311jPtk7zWWmtZlDu7F15ynS3lDh8laKImu0syJj08eGRt0/7QJ598cjfrtibxapMysfd1UX/JahjcKsvfQ+EMyuwdjBePS/an+gXdmXtTz6j+kzu6/qIWAaLclcMiPUpIVpp/YNq0aU7IKRO5L2Fh2N/XX9wiXe7bWsSQYNWCzbbbbhu760BU28OLGMHxEPXcRYUnRI2hqG0X40R63L7nwS3MoizjcdbrqD3aezPOg4uHUSI9bnGxN/fkXAhAAAJJJ4BIT3oP0z4IQKAqAqW2UwonSdKFoybbspbKsiQ36LjEcPpd23BJOARL0AIeZVmVtV+iLFiirJ+LI7t7KbBKoqeY67B7dThZV1WdU+ZgCQSJ8Z/85CeLHBmVJC0qI74s6BdddJENGjSoT6pVyosi6gaViPRbb72125ipNLShnOeG6tTf118cIj0uwWK5To0S6XE7KuhavckFEdUXcSJd94oKzfAifP78+S4BZnBbQrnpB2PFg22PGvvl2JT73S8eVjLGyl2L3yEAAQhAAEs6YwACEIBAJIGorN9RW2JVIvaitlhTLLCSkP3sZz/run94Syi5cR900EH20ksvdR0TZdlbUvuklxs6r732mh111FGLCHUJ5qAFsNw1qv1d3hByZ1Zm/GAJ7y8dl5FfoQt9tb97tSJdCfjkWXHPPfd0VT0sOPtbRPf39ZMu0n/961+7PAXlSrUiXa7uSkQZHBv+faTFHeVQKDXeg79Fjf1y9S33u18oQqSXI8XvEIAABCojgCW9Mk4cBQEIJIyAMl/fcccdNnHiRNP2WWH347hETGF3c1mM995770XiRcPux1HH+BjToKU5anunsGgLH+O7JS4R1BVXXFE2Pjaqa9X+d955x7RwEJeFWceobYqTl5eB34YpeL0oC2CUN0A1w0vuv5dcconJW0DJ9MIlKmt7OOlelMvvDjvs4Nzx+9PdvZTVO6pOfenurkR3hx56qD3wwANdyPrS3b2S6ydJpPfG3T1qjJaypJdKDKeFwr/+9a9dfVpqez0d1Nfu7romIr2aNxjHQgACEChPAJFenhFHQAACCSMgi6VcohW/rFjzOCFbSdb0KMtjOGlblEt8FNLwfsZyY1VCNGVc9iWYpCl4jaitmvS73Om15dPyyy9fcS9qAUOW/lNOOcWUOEsu5GGhLqEsq6EyoSvuNy6xXpQLdykX4lKV9IsCindX38irIKpuukY46V44uVpU8iydp7wDErL9lTiutyI9ygoat81WmGVU4rhwDHV/Xz9JIj3KiyYuWVu4L7SwpQW3YBK/UiJd50flt4h6XsJJ5cLHRFm7+yo8Bkt6xa9ZDoQABCBQkgAinQECAQjUFQFNjhXLGdyy6/jjj7df/OIXXXuXC4gEocSxrOzBEhZZUa7suseuu+7adZqudd5557nEZnFF1i9Z9oNJ1XTeWWed5f58CbvE+3/XsdrLWQI2XLR/tqzXO+20U+y2Yv4cLWBI+F5wwQVdl9FCgervhfqLL77oBLKEsi9xiwFRYqQnIl2Z41Un9ZMXNmKmhRZ5GwS3S5s9e7adcMIJi1gXozKgx23Bdvnll9uOO+4YK9RVF40N3fPoo4+O9CAQl2rd3SuxpPd0i7S4HAF9tQVbpddPkkiP64tyC2PVbMEWfJY17sJbOka9T8Lbs0UdE/Xe0sKlrl8q3EPhJHrXNDY2Rr7KEOl19TmlsRCAQD8SQKT3I1wuDQEIDDwCUdZE1VJbg5177rm2yiqrmCzYips+/fTTTdayYAkKcG1HJOEdjCtX9vcbbrih27ZHErTa9im8NZm/9h577OGsuGPGjFnkflGTabVhn3326QZXAlvu0cEEUsGDPv/5z7t2amu4ZZZZxhoaGtyEW6JWixZKZqc6hDPb6xpBoa5YelkBw2x22203J+Y32mgj02Re20wpNlwJ8oKlJ9vDSaBoazd5GwSLhPoZZ5zhFlP0/8vl+sILL1xkkUHHR7myR8X56lhd54gjjjDtPa4M/U1NTY7TzJkzTS7OSi6nDPZ+3GjhYMUVV+zWH/0h0nWTqIUP/bsWY5Q5fptttrHhw4ebPCImT57sFgu0tWC4X+Osp/15/SSJdDGPe59oUeh73/ue80QZOXJkV19oUUSeLcFFQj9wylnSddy9995rspTHvUcqtYjHed6oDnrWtc3jiBEj3EKVnmWNI23v9qc//cm0K4UWwbRTwLBhwxYZ94j0gffNo0YQgEBtEkCk12a/UWsIQKCHBKKsrJVeKuxqHpWwLS6uOU4Q+ntL7EtgZTKZRapz9913m8RvsJRKThWVrK3S9sUdJ9Gq+sk1WsJek3bVVdb5akucJ0Al15EF/5BDDjG1sdoStzVWnMiq5vrae1veB+GFk/4S6RJCsngqLr+npVTccn9eP2kivTfvk3DfVSLSo2LZg9fRApU8hcqFa5TyvKl0TGlLRXkh6c+LdUR6pfQ4DgIQgEBpAoh0RggEIFB3BHoqZMMT4KhEWXGJ3aKs7kHwYRd5/5uEqa751ltvdR1ebl9sWem0JVPQHb2nnayJuOLOlT066FI+ZcoUZ7WXyK2mRG1jV+n5EhbXXHONHXfccbGWxKhrqQ3ybthkk026/RyXDb7SOum4uLwG/SXSdc+e8vftkmVdfaFFl6jSX9dPmkgXu56+T3oi0nVOVJJIPw71fMgbqJKivBJa7FHISE+KFnrkFSPvHL8ogEjvCUnOgQAEINCdACKdUQEBCNQlgagt1kqBiEpSFiWg4yy2unaUVVz/HpcMTr9FLQTIzVQus5okx5VgcryedrDc45WAbYMNNoi8RLXiRLG6ct8fO3ZsT6vkrPhRW6zFXTBKSISPlSu9XNgV7hDnRhx3feUQUJvWWWedbof0p0jXzSZNmuS8G66//vqKeYqHwjjk0hyVjT94of64fhJFupjFxeTHdYyerQkTJiwSClKJJV3Xi3NVj/PGKTU4NN4VRvLb3/624jGkAzWOtF2hwkKCCz2I9KowcjAEIACBWAKIdAYHBCBQlwRklX3sscdcorWnnnoqloEmo7I2yeoYTqj04IMP2vbbb7/IuaVc0aOyQevkUsK+Gpf6cCMUk/zoo4+6LOxxcepRDV9vvfVM1voDDjigrJDTXu7KAn/bbbeVHEda5JDgVyb43hafuE2x6FHx8/76ckOX94PETzn3X7FSDL2S2j300ENlq6h2yKKvcRHXpv4W6aqkrKGXXXaZW2AoxULHbrvttm5Xg1JJ8cIN7+vrJ1Wki5tEtxZAgtuhhXlqrOiYAw880I499tiu3AY6rlKR/v7779thhx22iKeM3zM9arGo3GDW86RYeY39qFj58PlaYFAyyw033LDbc4VIL0eb3yEAAQhURgCRXhknjoIABBJKQJNK7Rt95ZVXmvYsl5CWMN9ss81cLLhioMeNGxfZek3GZUkKlrikbjomLjtzOMN28HodHR0u+ZqsVr7EJaeL6yItSMh9We1UwjMJayVAC4pZTfK14KA2r7HGGrFu0FH3kHVb7MRQAtdP9JV8SomslH1dCdjKCeVqh5gSWF133XV2880325NPPums4HJtl/u5kmtp//q4Pd7j7qW2yENA11S4gBZwvPiV6Jcw0XXVrqWXXrpklReHSPcVUGZ49a3Gnx/H+k19IFGuBGbiEufeXo59X10/ySJdDLXY8+qrr9o///lPu+eee7qeMz1be+21V9f7JCqTf6UiPcrdXXHoyotQzjuiVD/rXajnV2Po2Wef7aq7FhaUlFBeI0pwqWcgbhwh0ss9SfwOAQhAoDICiPTKOHEUBCAAAQhAAAIQWKIEtDClXQduvfXWrnooGaMWlbSwSIEABCAAgWQQQKQnox9pBQQgAAEIQAACCSdw4403uiSOwXLkkUe6TP/Veo0kHBXNgwAEIFDTBBDpNd19VB4CEIAABCAAgXogELXdm0JztHNBeJvGeuBBGyEAAQgkmQAiPcm9S9sgAAEIQAACEEgEgXvvvdflWgjuQKD/Voz6yJEjE9FGGgEBCEAAAp0EEOmMBAhAAAIQgAAEIDCACcQlnbz66qvt0EMPHcA1p2oQgAAEINATAoj0nlDjHAhAAAIQgAAEILCYCGj3gv32288+/vjjrjtqhwHtMKHEcRQIQAACEEgWAUR6svqT1kAAAhCAAAQgkCAC+Xze7Ut+zjnnLNKqCy+80LT1Wl9vbZggdDQF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ENhhSMAACAASURBV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gAAEIAABCEAAAhCAQM0SQKTXbNdRcQhAAAIQgAAEIAABCEAAAhBIGgFEetJ6lPZAAAIQqEMCn376qR166KF21113dWv9FltsYcsss4xtv/32tvvuu9uaa65p6XQ6sZSKxaJNnDjRbrvtNvvPf/5jjz76qE2fPt1GjRplW221le211162zz772PLLL7/EGfz973+3ww47zB5++GHbeuutl3h9qAAEIAABCEBgIBBApA+EXqAOEIAABCDQKwKlRHr4wvvvv7/99Kc/tbXWWqtX9xyIJ3/yySf2q1/9yi699FKbM2dObBWHDh1q3/jGN+z73/++E+9LqiDSlxR57gsBCEAAAgOZACJ9IPcOdYMABCAAgYoIeJEua+yPf/zjrnMKhYLNmjXLZs6caQ8++KD95S9/sYceeshZ0y+77DLbbrvtKrp+LRz0xhtv2DHHHGOPPPKIrbfeeu7/9xbzpqYmy+VyzsJ+yy23OA4vvfSSs17/8Y9/tHXWWWeJNBGRvkSwc1MIQAACEBjgBBDpA7yDqB4EIAABCJQnECfSw2e2t7fb9ddfb6effrpzgf/b3/5m48ePL3+DAX7ElClT7Otf/7rdd999dsYZZ9jxxx9vgwcPjq31vHnz7Pe//72dffbZtvbaa9uf//xnW3fddRd7KxHpix05N4QABCAAgRoggEivgU6iihCAAAQgUJpApSJdV1HM9jXXXGPHHXecnXzyyXbmmWdaJpNZ5AaywD///PN21VVXuTh3WalXWmkl23zzze2oo46yHXfc0Zqbm2Mr9fHHH7tzr7vuOnvuuee64sG/9KUv2b777uuuvc022ywSi33OOec4K/jll19ud955p7P0v/rqq/bd737XfvjDH1pjY2Pk/WQhVxt++9vf2h/+8AfTPVKpVNkhIw6+bd/85jetoaGh2zkS87K8i5ePbd9www3tc5/7nOOwyiqrlLzX+++/76z2t99+u+MghgcccIB99atfdeEG//jHP4hJL9tTHAABCEAAAvVGAJFebz1OeyEAAQgkkEA1Il3Nl0Vd8dhPPPGEE6ASm75ImCpmXX9x5cADD7Tf/OY33ZKvSfjefPPN9oMf/MAJ+6iic/V30EEHdRPpd999t0kEX3zxxe5UxY7fdNNNtvPOO8fW5ZVXXnHXU6z9WWedFSm2e9Llzz77rJ144olu4SCqqG7nnXeefe1rX+u2YKGFA1nJv/Od77ikdeGic8VPCwNHHnkkieN60kGcAwEIQAACiSWASE9s19IwCEAAAvVDoFqRLjISxLvttpv997//tV133dXBkrhU4rXTTjvNWaSVXG3jjTe21tZW99vkyZOdaP7d737nLMGK5x47dmwX6P/97392xBFHWEtLi5166qkuJlyJ2STeZVWWi7nOGTJkiMnaHsxqLku6XNVVZBmXwNV9ZRWPsnL7m+p6EudaHNhss836pNNfe+01ZymXJV9u9PI6kBVc9ZgxY4bdcccdduGFF9pTTz1lP//5z52139cx6Kmw6qqr2ve+9z1neR85cqRj+O6777pzr776ahcL//jjjyPS+6TXuAgEIAABCCSFACI9KT1JOyAAAQjUMYGeiHRZug8++GAnhg8//HBHT4L9i1/8ov3oRz9aRHiG0XoRKyEva7OEtES3rqOs6nEx3kEBq+OiRLpcwWVlLhVT7uuTz+ddojxZvWW5Hj16dK9HwezZs+2EE04wLThoUWGPPfaIdGmfNGmSffvb33ZtuPbaa7uS8HmuK6ywglvMkLgPF4l1hQPo/DCHXjeAC0AAAhCAAARqnAAivcY7kOpDAAIQgIBZT0S6tiv78pe/7MSlhO6CBQucaNT/Kr572LBhJdHeeOONTsT+9a9/tWWXXdZuvfVWF2/+r3/9y8VdxxUfQy53+iiRHrTsl+tbX2cdJ2Evy3tvi9zb99xzT+dRcOyxx5aMOddihRYqdtppJ2dRVxZ5b9mXpVz/Hld83XU8+6T3ttc4HwIQgAAEkkQAkZ6k3qQtEIAABOqUQE9E+ttvv22HHHKIHXrooU6cf/DBB060K0FapUWx1RLVW2yxhcldXdnVZdFebrnlSl5C28Ftv/323US6BP4///lPt0VcJcVb0uV2riRsSy21VEWiOOogiWqxkNiXlbuSeoQt+bL+y/V96tSpzptg+PDhJZuhe6gPEOmV9DbHQAACEIBAvRBApNdLT9NOCEAAAgkm0BOR/swzz9jee+/tRKnc3r2b9gsvvFAVKbl663yfnb0St3NZq6Oyu1cq8oMVrDQmPWi5jmpgT9qh6wTbPWjQILfgoVKJZT+KQ1XwORgCEIAABCCQQAKI9AR2Kk2CAAQgUG8EqhXpig2XiNSWZTfccIN99rOf7bKkK65cydKqLX1hSZdorUTkB+vms7tL9Fcayx48X/c75ZRT7N///rdLktcXlnQlh9Me9GPGjCmJ0YcIYEmvdrRxPAQgAAEIJJkAIj3JvUvbIAABCNQJgWpFuo+l1nZnl1xyiUvSpq3XvvWtb5n2SK8kJj2M1gtO7zYeh75UTHpPRHrweuFM6+W6f8qUKW5BQpnXPYd7773XbedWSUz6e++952LSt9pqq66YdO2LLmu6Fj+UPT+uEJNernf4HQIQgAAE6pUAIr1ee552QwACEEgQgWpEut//e+LEic5qvfXWW3eRuOWWW9y+30rqpq3U4rY+U2ZzbZcmd3n9ZTKZirO7S7yedNJJkVuw9USkq/JebMtdXpnZte2ZhHepou3ktFe84uMVg64YeRVtsSbh/uSTTy7y7+FrKSu7tpnT1m/B7O7aau6www5z261dccUV9pnPfKZbNbQQohh6bXFHdvcEPYg0BQIQgAAE+oQAIr1PMHIRCEAAAhBYkgRKifSOjg6bNWuWvfnmm05MSpCqyFouMSmB7YusuxKusirL7V1J0LQfurKWh/dJb2tr6yZig/ukSywrKZr2SVeCNSWmk3u9YsglTFXC2d17KtJ1rbfeest5AiiRnbY9O+aYY5xFfLXVVuvK+q72vfPOO6bM9BdddJFls1lXJ1nDtY2cLy+++KJr/4QJE9yCgjitvPLKlk6nHUvVW3uzl9snXQn0JOT322+/rn3S5cVwwQUXuKz4voTd3eXVoOvLQu8XQZbk+OLeEIAABCAAgcVJAJG+OGlzLwhAAAIQ6BcCXqTfddddZa+vzOlnnnmmHXjggZGW8unTp7st2S699NLYa+kaF154oe2+++6LiFvFut90001u73WJ8qgi4aw/ieC+FOm6l+r+y1/+0tXdLwTENWLTTTd1HgPaJk3iO1wef/xxtwe8hHhUUWb7008/3Yn45ubmRQ7Rgoa8FMRBdYoqX/nKV1wuAMXDh0W6rPgS9ueff77LOE+BAAQgAAEI1BMBRHo99TZthQAEIJBQAuVEumLPJay1j/lee+1Vdg90uWM/8cQTdvnll9tDDz3kMr/LIi7LrsSjBH6pfdQ//PBDZymWxfq5555z5+68885u/3RZhp9//vnI7O69saQHu1ZboCkR3D333OPur/qriMP666/vLOfbbrtt2X3VZdGW94Fc9FU3CX9dY8cdd3R7qMvLIGiBDw8vub7LY+H22293dZCFf/PNN7ejjjrKXUPXlZU+KNLldSAr+uuvv+68Dsq57Sd0SNMsCEAAAhCoYwKI9DrufJoOAQhAAAIQGGgElK1eiwhyiS+VeG6g1Zv6QAACEIAABPqKACK9r0hyHQhAAAIQgAAEek1AVvcHHnjAzj777LKW/l7fjAtAAAIQgAAEBiABRPoA7BSqBAEIQAACEIAABCAAAQhAAAL1SQCRXp/9TqshAAEIQAACEIAABCAAAQhAYAASQKQPwE6hShCAAAQgAAEIQAACEIAABCBQnwQQ6fXZ77QaAhCAAAQgAAEIQAACEIAABAYgAUT6AOwUqgQBCEAAAhCAAAQgAAEIQAAC9UkAkV6f/U6rIQABCEAAAhCAAAQgAAEIQGAAEkCkD8BOoUoQgAAEIAABCEAAAhCAAAQgUJ8EEOn12e+0GgIQgAAEIAABCEAAAhCAAAQGIAFE+gDsFKoEAQhAAAIQgAAEIAABCEAAAvVJAJFen/1OqyEAAQhAAAIQgAAEIAABCEBgABJApA/ATqFKEIAABCAAAQhAAAIQgAAEIFCfBBDp9dnvtBoCEIAABCAAAQhAAAIQgAAEBiABRPoA7BSqBAEIQAACEIAABCAAAQhAAAL1SQCRXp/9TqshAAEIQAACEIAABCAAAQhAYAASQKQPwE6hShCAAAQgAAEIQAACEIAABCBQnwQQ6fXZ77QaAhCAAAQgAAEIQAACEIAABAYgAUT6AOwUqgQBCEAAAhCAAAQgAAEIQAAC9UkAkV6f/U6rIQABCEAAAhCAAAQgAAEIQGAAEkCkD8BOoUoQgAAEIAABCEAAAhCAAAQgUJ8EEOn12e+0GgIQgAAEIAABCEAAAhCAAAQGIAFE+gDsFKoEAQhAAAIQgAAEIAABCEAAAvVJAJFen/1OqyEAAQhAAAIQgAAEIAABCEBgABJApA/ATqFKEIAABCAAAQhAAAIQgAAEIFCfBBDp9dnvtBoCEIAABCAAAQhAAAIQgAAEBiABRPoA7BSqBAEIQAACEIAABCAAAQhAAAL1SQCRXp/9TqshAAEIQAACEIAABCAAAQhAYAASQKQPwE6hShCAAAQgAAEIQAACEIAABCBQnwQQ6fXZ77QaAhCAAAQgAAEIQAACEIAABAYgAUT6AOwUqgQBCEAAAhCAAAQgAAEIQAAC9UkAkV6f/U6rIQABCEAAAhCAAAQgAAEIQGAAEkCkD8BOoUoQgAAEIAABCEAAAhCAAAQgUJ8EEOn12e+JbPXjjz9uu+22m1199dW2zz77RLYxn8/bj3/8YxszZox9+9vftlQqFXncb37zG7vhhhvsH//4h6200kr9ymvBggWuLiq6b2tra9f93njjDTv44IPtlFNOsUMPPbRf69FXF//73/9u559/vv3zn/+0Nddcs68uW7PXmTdvnl1wwQV2xRVX2Jw5c+yggw6yX/ziFzZs2LCabdNArfg555xjjzzyiGkMjh492lVTz9cPf/hDu//+++1Pf/qTbbrppgO1+q5epZ75qPaVa4x4HHPMMfaFL3zBTj/99EXeL+XOjfv9008/de+jrbfe2r1P66nEva/ffvttO/LII2311Ve3X/3qV13jT2zeeust+9GPfmR33nmnLbfccva9733Pjj322B5j0/g+7LDD7OGHH3Z9kITix73GaU/GlB+TK6+8crfvaK3y8WPt/fffX+SdVqo9uVzO/vKXvzgGH330ke2+++7261//2lZcccUlgqG9vd1uu+02+/3vf2/33nuvmxMcf/zxbvwPHjy4W51KzYeWSAO4KQSWIAFE+hKEz637loA+SJo4brnllqbJbCaT6XaDDz74wL785S/b2LFj3Yds5MiR3Y6RkPrmN79pgwYNWiwfe0R6346DgXa1u+++2y0e+aJJU1BEDrT61nJ9okSsn/y/8MILdvbZZ/dIACxOJn0t0sXkjDPOsPXXX7/PFs4Q6d0XVb1w1lgJime/MPyzn/2saxj1dhwi0rs/kYj0TiYvvviiffGLX3QLQyp9+dxX+x7UgoEWrE477bRup+677772xz/+0c3FggWRXi1ljk8yAUR6knu3ztrW0dHhPgavvfaa/e1vf3PW8nC58cYbnUVp6NChdscdd0RaIfwk+YgjjuiycPcnSkR6f9Jd8tfWhFqeEPLM0ALSJ598YsOHD7fm5uYlX7mE1aCUJV0W5UsvvdQ22WSTAd3qvhbpavfXv/51O+CAA+wHP/gBlvRe9n45S/paa63lPGWCnhzylJoyZYr9+c9/ds/+1KlTnUW9pwWRjkiPGzt63rfZZhu77rrrnFifPn26tbS0RFqtezr+Kj3vmWeesb333tt22GEHO/fcc22VVVaxmTNn2iWXXOK87b7yla/YL3/5y0XqhkivlC7H1QMBRHo99HIdtfGvf/2rE+r//ve/beONN16k5XK7+v73v2/PPfecTZs2zX3AzjzzzG4W91tvvdW5EsaJ+L7GiUjva6ID63q4/y++/uiJO/jiq11ld+prkV7ZXas7Ckt6dHhSFMX+EB2IdER6OZE+EEIhNE7POusst0D92c9+tqvKsrD/7ne/s+WXX94tHqbT6a7f+uN5qe7txtEQGDgEEOkDpy+oSR8Q8Cu3WqUNx3D7ya/ioSZNmmSPPfaYSdQvu+yyXXf2ron6TR+YsLWjUCjY888/b1dddZXdddddLn5UMeubb765HXXUUbbjjjtWbCENuuGGm664etU/OGGXm/7rr7/u4mrlEaAV8p133tlOPvlk22677WLj6z/++GNXX62sa4Fi1KhRttVWW9mXvvQlk8uZ2qOV9+BHPTgJVyzlE0884cID7rnnHlPIgO77jW98w8X+NzQ0LFL9OFGq2Oyf/vSn9tvf/taFEchTIXyuv5DupXZec801bvU9qhSLRXcdtSt8nBZkFIOsOHDVXXVWLJxczXXfDTbYYJGJga7vLRClJjfViJO4/pVVM5x7QGxuueUW145HH33U9e2GG25on/vc59y4EoNg/oTguNhss81MrrQ6X2NRY3rdddct+zSpLf/617/cglbwnhrDiheURTB4Ty+AL7/8chdbe9lll9mrr75q3/3ud13Md2Njo7unJlla4Lr22mtdDKJvS9x1gxVVn7733ntuAnf77bdHPl+a8AVzHvg+0fMYLt6tWHVXW4N5EoIMtWCn8aK2qc7ZbLaiZ+vDDz90vPU8Rj1bEydOrDinRNBdOtiOoLtqcBFC1jH1ua+zxrdior/2ta+5Z9yXuFhfjTn14UUXXeRyJciqpXeJYnrLlfBzoP/W2FXf/O9//3P31zvi6KOPLvlO9P2t51T9HcUwKm7V10+Tfd1PbrNRY23cuHFufKr4Z65SERB+j5V7X++xxx7unR2MiY7rU/9+r2QBL2rRplKRrnGpPATXX3+9rbPOOpHdqkXpK6+8Mjb8S99ECa2XX3652zF+/KvvlBNGHmqKkdfzdOCBB3bLu1HqHaJzxC8uJl3v9P/85z9unPm+9mNM37G2trZu/MuNY//74v5G+vtqPvHQQw+579QDDzzgvlOaS8hIoO+zQu7khVFJTHrcezAqvKra740fp2Kv3At6Z6gP9J1QvLv6PapobB133HGRRpPw8eWer1rJyVPpmOM4CFRCAJFeCSWOqRkCspBrsvmZz3zGfv7zn1tTU1NX3YPC791337X999/fTdx33XXXrmNmzZrlPjxKshI+34tMCc24oomJJoNaIS5XKvko+WOUaEiCVrHyEj3Bog/kH/7wB/dRD4oqTYBvvvlm5+Kq60QV1Vd/SmYWJdKVZEsJzjS50kQ+XMRIk+Cg2I6aeKrO8nD473//6z7qYh+XtE/3kFBTe5TwSv0RdawmVocffrhzIQ96RGiio4nNTTfdFNsFqouEZXBysaRE+rPPPmsnnniiWySIKqrjeeed58SXd5H340KTVJ2nhQgViTS5EpYSNpWMC10rzEhjQPH1Wjy4+OKL3f1UN3FWPVQUB/mtb33L9XNcWyQaTjrppG6LWRJcWpjR7+Ex7q+l87R4oPHuBXdvRbomkVr80sQzXOKeLdVV4/w73/lObF2Vh0DPq+LBK0n8WI1IV5ynhJPEV7iEYz2jRLoEjxbfdJ1g0YKAEjzpmSpVPHMt9qnv1U7F/Me9Y6LeiWKoftRzGPVu0bUk+CTAowSmwkY0RrVIEVW0UCBXWj0bstTVo0j378g999wzMlGq9y6TSIzzHPPv4q9+9avufaxSyfjXWNJim8aIf3+XeoessMIKbkErSqSXe6drMVPPg8Z0NYnjKnkX9sc3Ugz1jlOCPIXgRBWJdS1G6r3QlyK9J98b1UEhHFqI0jPrn1eFb/gxEdUGP/7WWGONbm7t4eMrmQ+VfCnxIwQSSACRnsBOrecmxVnCJbAlHiQ4NXGbP3+++7howh9MMueTrkh4yuLpSzABisSjrMhyp1cmdv02efJkJ1Y0KdE1oxKixPVLJe7uspJpsinXMAk6WUzV1vvuu8+58CseP2wtkYVJVmNZ3E499VRn9dbEVRMTffQ1GVc9hwwZYvqYRol0WbZUv+23396JDQk0TXjfeecdJ4yVtTUo0tTGsEiX14JE85NPPunuqQ99KYGua3jrTZS3g+coK5H6VAsRsiarKO5T/SYLowS8+lH9ocUajYEHH3zQiTFZXdWHwXi4vhbpvp6lrGXKnyBLuSzSqrcEo/pWix4zZsxwE+cLL7zQnnrqKbdo5BdEghMaTeZ0jBZUZAFWf8cV9b2sIbqPvEQkrjQpXmaZZVy/qq/ljaKJo44TXzHSOPcJyHRt9b0Eqv5dfan6evayDElMy/Lh26LrSsBLhMurQ5Pp4OJOsF7qL11f3h2K39XzJU7KkO89X5ZeeunIJGhx7u6lLOmKD/aTSS0QrLbaaiYLl8a+/nvChAmLPFthhlHPliylGmfiorZr3FdqCSrn7q6FRS0iql5q1y677OL6QW3QApg4afLvF66iRLp/zylWVAtAip/W5F0TcC0olNuVwYt0vfcUY6r+CPaZ3kda+NAigPosvHAQZCgRp/Gi/1V/i72urwUhjWuNS4lILbz6omdZ7z2N06jnXFZJiTbVQWy0KNhbke7vHfe+jktcVur93t+W9FJWcLUn+B4Jjpng+yPs1VTN+Ncil553fT9USr1D9E2JEunBd7q84PSnsaBnS4vqepf7hXONRX1fwp5Kce/DJfWNDI5fLQLom65vmL5TGi/6Fum51LdT/6YFjEqTjZb6jvX0exNcQNRijZ6tpZZays0lvAdVHGN9c7XAvPbaa7t306qrrlpyilqpp0s9z3Npe/0QQKTXT1/XTUv1QdGHXNa8LbbYwrXbT0r1kZBY9a7SmvAGt1nzSb7CMe26ltzxwuIiDNV/BCXk9eEtJ0Z1fiUiXVaqKKu1zvfJ8LwLpf7Niw6teGu1O8r9OTjZ0nFRIl0TILHUKnrYpc1P8DwX39bgxFMTbAk9TbQqnjad0wAAIABJREFUsdAFeUrU77fffs4yrMWJYJGA1SKLxIpEpCzMEnMSCuXc6dVW9aOOCzJb3CJ99uzZdsIJJzh33VKLF36RQ/0jF3KFNnj2Ephqw0477VTR8+3P06RPC0px2wuKpZIvyoomESrLvJ9ga5KmSXDQWu/Zq++Dk/JwpfyY+8lPfuKeO5/E7ZVXXnEeHbK4+FjF8LnBhbK4jMU9Eel6tjTJ16JDOJmfJpiHHHKIs2h5ka13if6tVF3VTrnPy91bVsDgOCvXUeVEuhbLtDATFq66rn8u9E7xyTOjRLof61rkUxhCtSXovRD3ftA1g30mxhLW2nXDM9S9w4mjgnXxAk3bmkm0+P6RcJSHTVy/6RpBcRcMMalUBMQJ6FoS6eKg96g8pcTMe7x4xvo3vVPkOaHFtXCIl/csGz9+fNditu87ia24d4jGv95rWgzUgo8W57SQU+odEjVOtcig8aFwnlIhUnrGtOAot/uocKKo8b2kv5Fyadd7UM9EcNtVX1fvfSZ21ewIEvcd6833xot0eSxoPqFF3WqKt977xVaF7sUlTq30+azm/hwLgVolgEiv1Z6j3rEEoqzh+sArPio4CfHx614ExmWH9x8N/a+EXbn9rSWaJbrC8e5xFa5EpGvVOu56fus5CTW/v6zaKuuVFiHCAjdYDy+uNNmNEumKOYyLZ5Q3gixgmnQHLRd+civRI0uXLB5xLqulhrH3ftAxYRduxcPpQy+h5yeefpLnXR/j4t11PVkANcnX5MhnXF7cIl33kxuqrI1xLv2ejyY3WvhRH2uxRuJZVicl49FEOS4mMMjXL0ypvZqYBxP5VPI68RNsLVgFQ0R0rmeviXK5tngXW1lNvbVX40dCOOgVEVUnP9GUsA7Gl/tjeyLSSz1bcqnWONPCiJ4tMZRYFEPFX5fKFO95y2Ogr0V6KTdTPWt6/3g+UeLHb0Wp3AylRHLcuPAife7cua5tpeLYfZ/pXaJ3g3KAiKEWCLSQUC40SCJTXi9a/JHbuxeOEnBx22j6entBqf6rR0u6OIS9yLw48luNarFJi6ES8srAHfxehAW+H/9675Z7h+hY9bfCz+TZpMXxSt4hQXd3/23TIkF4YTA8Nv2Cmu5TiSV9SX0jPXeJ8HKC1z+7EsW9taT35nujOYAWFeRpE/QwrOS74Y/RN1eL4wpP0fOssRDMneGPQ6RXQ5Vjk04AkZ70Hq7D9vlJnFw49bFWQhlZXWVNDsYu+4+l9krXRNVPPMP7rPsJrZJrVVokmoKW/FLnVSLSNYlS3aMs877ecifzcfT6AGoSHJX8LmpyI3fEKJEuS7XcdpXAJlx8vXV/L3R1TNA1ToK5lMW2HE+JcfWdksN5l3Yv8uTuG5ykV5uVPyxmFrdI19iU8IgSm2EuPoxDFgnxVe6FuPjNOKZ+vKsvK5nEhq8T5TLuj/ET3nL9GfxdY0MiTe75CofQok8lCw5arJJbd1+J9GqeLY09LURUytAvGOrZ7St3d02Y9TwoLCCqhL2BokR60ItGz768JeRuHsyyXKov/Ttno402WiRcKO4c/2zqnShXZS3kaJGjmiJRqDEfTABaTjBELSRWKgKSYkkXYy0cK4li8JmRAFeogJ4neabIoqviPZOiXOXD39YoC3CwT8MLyKXeIVHjVMnolNtBC0ES36WKvEi0ICAvoUreb0vqG6nEa/LE0ftA771SRXMXLfIpFKC3Ir033xslCpVI723GeL0/NZ/QYpDCEmT0YJ/0at6CHFtvBBDp9dbjddBeTUAVM6WYRq34y+2xlLufPhSavOgjrwlBOH60VEKTUjj9pLIc8kpEulxK4yakUbGQ1WxFFSVOK5mE+3qHk9oERbqs+XHuy+W46HfvvivXSu/u6l2jNXkJJq2pJL4zeM/w8YtbpFfTR6p38Hgv0kuNizDfajLTR/VNqUltXNKzUn2snA56RmRJ9ZPVSibXpfq5J5b0ap4tiT5NrpXQzHutlGpjKdf1uPPKubuXW3zzfeEn1HHZ3b1LvpKvKefB5z//eTfGZF0vV6odS8FnS4sLYhiVjb/UfeXt45NgSqxXkowv6t1ajyI9nPzNW8TffPPNroWxcCb4qIRx1fZ7+PhS75BSYRmViMNK+9WPsWrev335jaz2nVBNPdW2uO9YtdcJHi+RHrWVWrn3RNTvwYSRCvfSdYNeb9X2Y0/qwDkQqBUCiPRa6SnqWRUBb9nTRFAWA1kgo1wjveCTG5ZcN+V6HN7T01vSZXUoZ7mpqpILD65EpJeakMaJ9HKTeV9XuQnGWdJLiZFSIl2uy97dXa56vRHq6jf1iyyI8haI23ZtcVjS/QRLCfnKWUE83zhR2RvLhhfplQgVX49qrWDhsVxqkif22oEg/OxU8jz4cbSkLOnVPFsKiYnb/SGqrf1hSdckvJRVrVKR7usr65a2VtRkWe2TZbVcKEQli3hBHlGW9GCccyXjxB+zuCzpGu8SJ8GcJarD4o5J96LLu4yrDuE+LscvbBWXhVbfM1l0/UKnt3rLYqp/i9oGs9p3SJQlPW78lrKkV5J4sdq69ZUlvdpvpLeky4NH845SeWt8CJ4Siy5pS3pw28ty463c7z7MTklnw+F0iPRy9Pi9nggg0uupt+uorf6DL/GpD1zcFjT+gyBru1/NDbpuC5mP6VPW4Upi0qvF3B8i3S9SlIuFLReTXu0ExE8g/Qdd2cYlasaMGdNjt3dv0ZE3hP40uVTm72Dogu7rF1yUyTm8Oh/uE2+hVzy9729lgtb15c4ctxjjRZcmeLLmVVLiRLpc+VXXSmLSPQO5JAdj0qsR6X6iLhFWLp46ql2lRLpnr4WLcjHpUdf2Mek+MV4c1/6ISa9GpCvTssaW3LaV/V7718cVWSs1tpTZuNxzGLxGOUt6X4t0f28lKJS7sPIelBMPXqQrm3Y5Dv79pnbpWZB7qxjKOlpJTHqYrxdjEjA+IVlcH0TFpHtPKyU2iwsH8uElOl91VEiUL30p0v0CaVSeB38/eYQpTjsYPlWtSNe1gvHl+pZp3Afd3/37Qfkv9DzKU0TtDm5F6o/R+6NcTLru6ZOaBmPSqxHpPrmbdqIo9+3taUx6uWezr7+Rfj6hxf9y478vY9J7872RkK5WpMvDTrlklDg2KmdFnMUfkV7JrIJj6oUAIr1eerrO2unjb/URVKKicLb2IA4/kdC/SfhFxX5rkqHJtlwuZUWNS0qmia6yL++9997uTyKwXOkPkV5p5lpNtpT8LW4Ltt6KdGX29RnvlShMH21Z0KopPsOvPAOUL0B1jkpm5/d+vuyyyyL3jff31HGKadb+zMEJmqzTEileuIcz2GqypgmrkuGVGk/htsWJdC0UaDFAk+dSGdE1lhUzrKRq4ezu1Yh01evpp592uxQoP0Ml2d0lwpSh2W/BFjfB9uwlvHRdubJHFe9iLe6qu99Wq9Ls7mKv8dqX2d2rEeni4Bnutddekbse+HYrMaUWfLR1YjkhMBBEejU5C6rJ7q6xrcUbuar77O6eobYfjMtuLSaqkwS9srvr2Gqyuyvpn3bY0DMTzvjtRa6+D3K9D1szw4katTjTHyLdizDl24hKjCZBJ3Z6PsK7kFQbI+z7V1nW5bWirbN8/Llvm55v8ZCw0rs6KiO87zuFRZTaavTll192C3ZalAlmd69GpOt9cfHFF9vJJ58cu7uJ6q7vrp41faf7Ort7f3wjVU99a/QXl7jRv/flRdAX2d17872pNpTMLwrJW0AL0eE2+gVMzbXC31JEejWzI45NOgFEetJ7uE7b52PuZA3Qh7BUQipvpdRkOuhSGESnD4cmk5q4hPflDe+TLlfCUqIr3CX9IdJ1j+AesIr9kmujsqlK9GoVX5laNcnSZEAlKnFcX4h0XVuTUblQatuungh1L+I0edbEOzy59EyVTE6iUtsJaTFFCyt+T11xVuytLALa3z28T3pwQqj4XL8vvES73DZlyZFIVLbvSmKnfZ1KTXBkqdN4Ur0lPjXxltVBCbxkMVSfSKTE7ZNerUjv7T7ppay42gddz5r+V3HOmuwH918P7pMua21wgh/eJ13tUn4ILeyE99wW1yUp0oPbimnyrH5T9nCNbVkolcVYfa4FHW1xp/8ObuFW7pW8OCzpejfIlVvb6Wm86dmQ1V/vS423cqEcXqRrL3mdq0UZvR89h3L7pOsdpIUynaNnTf296aabusWg8D7p8nDRu0q7G3gxHdxnWv+u0Bq56EtMh58b8Q4LN1n59KzpfXL66afbkUce6azGqrf2WNe/TZw4sWtRLPwtiMqh0JN90v3ilrxp9B7QfVdbbTV3OyULU4Iteb4Et6/Tbz2xpOs8v3Wd/v8o6733MJIbssRVVIiYnlVl6BYD5ReQgJanmviFx3/UPunViHTVM7iVnhgprMa/01VfLV5qi1A9N1F9Xep5W1LfyOD49eNf28Vq/Oo3jUH/3lf9+0Kk6zo9/d70RKT7RW29U/St1diWwUR9pvGlRIbydAx7SCDSy30h+L2eCCDS66m366ytchPURL/UdkVC4uO+ZKktlWlbW6bogyOhFldkOb7wwgvdR7WSPdJ1nf4S6ZpM6WOoCaxEeVTRREx/mvz0p0jXvSXSZKHRJESTP7GqtPiM7tobWm0K7/cbvI7uozZLiMcVLVooEV1467Lg5CnqXC1aVFv3chMcZTDWwoOEeFRRHTXBkRj0lsRqkw8Fr6vJk+okRhrTcffU/SS2/X7olSQe8vvhaiIeVzTetMgR3qM9mFDILxyFr6HJnqyqcVnxe5I4rlpLuuqk8SiPDbmFl6qrFipU52oWU/pbpEsgq+7yzgjXfYcddrArr7yyW9+E+8ELUglriXwJtjgO3loY9kzRe0/iVAtucedqUVFiXhzD3kuylCt5pKzhUUXnSgjI8qvnJryw5gVa1LtRz5ze9WpX+L596e6uegdFaFQ7DjzwwG5ZsHsq0v2CtNoXt6WnOOndUOq7qWdV1nG9l+LeIXq/a3FFQsx/C0u9Q+ISHIqJ+kh9oXd/VNG7RO8qbTmqRY5KF1GX1DdSbSg3n1AfydtLXOTp1tuYdM+tJ9+bct+wuHd9qWc07luKSK90VsRx9UAAkV4PvVynbdSHXVbVCy64wO2vW6pI0GuyV24LKFkKZHGXJUHWWn1ANRlUrLBcuzShKrePerge/SXS/X20P7EmZHLrl+VL9ZXI1X64csl//vnnXYx3f4t0P9mSW6JcyzUJlNt1JSVu27W4c3X8f/7zHxcvq1g8TYg0adx2223t6KOPts033zx2uymdK4Gv+klsSkBooik3cVnttLVfNaWSCY4WB+SWK9dKf88NN9zQdtxxR+cyKotVcNGnNyLd110TP7nQ3nHHHc7lXu0sdc9KRLqurbbII0XstW2hZ69QBXk3aKzFhYto0izLqdjffvvt7vnSBFziUUJNlloxiouPXFwiXe1UXSV6tHCkuurZUl132WUX5zWiMSaXX40bvVfCe8vHjaH+Fum+7pqsy4ql5JoSBHofSAhp28VyJZi1W0LN99n999+/yDtGz5rGsF9cCl832N/+XNVF7t+yzsprRda3Us+5ztP72D/nGsPa3k/njhs3zgl5lSjhJou6GATHWrD/orak62uR7p8ZvaO1SKzFAzGQiPk/9s4D2ooia9tlxDDCGFAxoDgqZsWEmBEVHcWsmAUDZsWsiDlnxYyCWYyIgUEUcwIT6JjDJ+Y0Yo5j+NdT37/v17ep7tN9+px7z7nnrbXucobToeqp0PXW3rWLBQ5OyLCFMuNQrki3PeVYbJPiDuC1BDPcrNNiLpAX+LFoae3f6o5vYWisLFek867QuIz1mbpmkRlGjBEsGmUV6a31jbT3Mp+gvmEdbb827lv7jZ+gktY/s5xSkvd7k+UblpQn+gtHRlJG5k58h/FcYYzs2LHjVLdJpJcaffV7IxGQSG+k2lZZRaBOCSQdu1anxVG2G4RAkaj3DYJIxRQBERABERABEQgQkEhXsxABEahpAhY4zqyzpaw7NV0YZa6uCVjcArwE0gLkUUgLZoU1NrS3t65BKPMiIAIiIAIiIAJVJSCRXlW8ergIiEBRAtEj2HDHzbrXv+h7db8IhAjYHmK2u7DXnICMCyywgHfhDwU9wz2f2BhKIiACIiACIiACIpCVgER6VlK6TgREoFUIYIUkwFTo2LVWyZBe2vAEsgQnZH86Qc8IlKeFpYZvMgIgAiIgAiIgArkISKTnwqWLRUAEWpKAHQlEMKukY9daMj96lwgYAQJZPf744z743jPPPOOD3FngLCznWNgJ/KQkAiIgAiIgAiIgAnkJSKTnJabrRUAEREAEREAEREAEREAEREAERKBKBCTSqwRWjxUBERABERABERABERABERABERCBvAQk0vMS0/UiIAIiIAIiIAIiIAIiIAIiIAIiUCUCEulVAqvHioAIiIAIiIAIiIAIiIAIiIAIiEBeAhLpeYnpehEQAREQAREQAREQAREQAREQARGoEgGJ9CqB1WNFQAREQAREQAREQAREQAREQAREIC8BifS8xHS9CIiACIiACIiACIiACIiACIiACFSJgER6lcDqsSIgAiIgAiIgAiIgAiIgAiIgAiKQl4BEel5iul4EREAEREAEREAEREAEREAEREAEqkRAIr1KYPVYERABERABERABERABERABERABEchLQCI9LzFdLwIiIAIiIAIiIAIiIAIiIAIiIAJVIiCRXiWweqwIiED1CZxyyilu1llndYcccoibZpppMr/w7rvvdvfff787//zz3cwzz+zv+/nnn92gQYPcI4884q666iq3yiqrZH5e0oVvvvmm69u3rzviiCPcTjvtVPh5LfGAr776yud14YUXdhdccEETn0q++88//3Svvfaau+uuu9xjjz3mnn32Wff999+7hRZayHXv3t1tueWW7p///Kdr3759JV/b7Fm0naeeesrddNNNbs4552z6zcq/xhpruOOOO65q748/mPzceeed7tZbb3Vdu3Z177zzjuvXr59bdNFF3Xnnndcsj9XI1K+//uruu+8+d/nll7uHHnrI52Hfffd1e+65p+9jlUqtxbdI/q0fb7311i3aJsgzbXSPPfZwvHvw4MHN+mNSGy5n3Pnjjz/cRRdd5K644gp39tlnuy222KIIssR709p1OfmuSib1UBEQARGoAQIS6TVQCcqCCIhAfgK//fabO/roo93TTz/tRowY4bp06ZLpId9995078MAD3eeff95MoNkE8aWXXnInn3xyRSbj9TjprLZI//DDD73YuP7661PrC5F4/PHHe3HSrl27THWb56JaF+ksHuy8886+SE8++aRj0aBa6ffff/cLAfSneNp8883dlVde6eaZZ56KvF4iPR9G2in9YPnll29awLEnVFKkW72MHTvW7b333lVboEtr1/U4XuarTV0tAiIgAtkJSKRnZ6UrRUAEaojATz/95A4++GB39dVXu6FDh3qLXxZrOlZCLLXLLrusu/nmm731lmSWdCxXl112mVt55ZULl7YeJ53VFOnPPPOMt86yELLWWmu5ffbZx22wwQbeSjzttNM6Fl4+/vhjd/vtt/s6eP/99713A3+VtOZSsbUu0s3iuMQSS7izzjqrqpb0F154wfXp08etu+667tRTT/ULXt9884275JJL3DnnnON22WUXb12tRB1IpOcbVhiPEM1bbbWVO+aYY6puSR8+fLg7/fTT3WabbZYvoxmvTmvX9TheZiy2LhMBERCB3AQk0nMj0w0iIAK1QMAm+xMnTnQrrLCCu/baa12nTp1Ss4YQxzUeyyAi/bbbbnOIoGqlepx0Vkukv/76665///7us88+80Jw2223TbWQf/nll+7YY4/1Ww/OPPNMd9hhh7npp5++YlVV6yK9YgXN8CCsmyeddJK744473HLLLdd0Bxb2Sy+91M0///xeJLKQUjRJpBcl+H/3V9KSXrlclf+kehwvyy+t7hQBERCBdAIS6WohIiACdUnAJnTrrLOOw4Uat+hS+77Z+4z1nf3OuJDG3Yjj+4LjYD744AN3yy23uAceeKBpH/Vqq63mNtlkE7frrru6zp07N7slOunccccd3RtvvOFF58iRI92UKVNcr1693MCBA93aa6+d6AXw6aefuuuuu84vKLAgMcccc7jVV1/d7bDDDg5X5EmTJrk111wz0SUa934s0wgwrHLs/U7Lc5JIRzRfeOGFfs/qbLPN5gYMGOD22msv17Fjx5Lt58cff3QHHHCA3++Ppa5nz56ZvB64DwsuVt6VVlppqnvysom69MYzbVsc4iKSOsc1/8Ybb3TUJ3W23377eUtj0qIB+SbuAdsw2I5BXXfr1s23ExYqsFTHvT7iba/UYgl7yB9//HHvDYKHAnmzPf28A8ZZtwncc8893qvh3nvv9ZzzpLx9orX4Wpn++usv3w/xwKE9Wp+iXrfffnu38cYbTxWHIeuedMaX7bbbzg0bNsy3k1DCa4EFp2uuuSZxiw73M07QfvAuIa6F7YfP0obLHXfMFT06Lkbri0WzCRMm+PKNGzfOe7pk6Q9RDqF2HXWBj14bcvHP0zZ1rQiIgAjUMwGJ9HquPeVdBBqYgLno4o5LIugWk8fZZ589SAVRwyRzlllmceuvv75D3CO8osI+SaRjUWTSzF5qBFcoIVxPO+00L15NHNlk+fDDD/eCbv/995/qfu5D+CK6o8INMTFq1Cjv4spzQglrNH8Ig9C+5ah7eeh+BP/FF1/sxYlZSUOT6K+//tq73CL2o2nDDTf0LtGLLbZYaktkcQDxQ1mOPPJIN9100xVqueWyySJwoqKENkJ9hvgnWfdffPFFd9BBB/kFkazthOvyiPS3337bHXrooT7QW1KibggElsVThMUOFpkWX3zxzG7t5faJ1uILJzxp2HvPwg+LVaEU4pZVpNtiFAEPeUd8kYR2SzBGRHp87LG80NcIFLfMMsu4E044wQcQLFek5x130kQ6gTQpF+00xC6rt4tEeqGhTzeLgAg0EAGJ9AaqbBVVBNoSAayIiCjE6SKLLOIjYWPhxLocSq+++qrbbbfd/F7nDh06+Ikv/x/3d0shkR4NqsVEFct37969vUUbUf3tt996aymCiKBLTM4RUAhRm9wTBA0LFC7DCDgsnkRTfvjhh71oxVqGAF566aWb8kLUc/I300wzuaOOOspbbnknE/3Jkyf7KNy47f/tb39ziKy4SDf3cvYWsziAJW7eeef1YvyHH37wFnhYIPSiiwShSfSDDz7oEC+IBiLVIz6wQrIwgpt0qaBiZ5xxhg96ZZHLi7bDomxMFKdFd6duEUy0LfbEL7XUUj7biHAWe1gAITp91GJqzIlcz6IG1mnqmgUanjVmzBjvjfDcc89N5cKfVaRH30H7wJsBIT7jjDM62irWTcQW7ZHFkxtuuKHkIgrloj+xIEE5zz33XF/upFSkT1j7amm+8TzTlvFAYSzgN7gS2wKvFRhg6V5yySU9gqwinWujVvB4MMv//Oc/fn8/J0swXrHAFd/nT8wMRDqeM6uuumrqu0u5u+cdd9JEOh4HLHIw5uKFhGcIY8m7777rxwXGkXh/CLWfNA8RubsXHRl1vwiIQFsiIJHelmpTZRGBBiIQ3UfL/nIsVP/+97+DE18EMWISQY2IxgUc93MiZjPBNAt2SKQjXrA0b7rppl5YIZRDyax0BEFDOCHMohHjkyxNuL4joKOWNbNsYrHCLRerWjwh1nGHRQhyXVSkWwR73h8VG/FnmHDBzZn3c+xakqULL4H4QkKW5mZxAAj0x/5mPAeKpKJsogsyaSKdBRcWfUIB03Br5ogqfkew036MOQsILKBstNFGQZd+AuOxMER9sXWCrQ62aBA9gi1UD8YSkZf2Dp6HpwkikAWGUp4OxsS8ABCsCHX6SMhlvkifiHoztCRftqhss802vi8n9WOOBqROOP0BDxU7gjCPSH/vvfe8VwxjAGI7mhDg1D1R+4mhwbuiMQDsxArEvPWVtHeXEukEaMwz7qSJdPoDQR8JYhjvw5ZH+Fp/SOrjEulFRj/dKwIi0EgEJNIbqbZVVhFoQwSwzmK9sQjtTBRxXWcSGd8PysSZiTH7jvkNsU40eAR19CzwuEjHRR5LN+IfiyQBtPIkm7yyb5t9zaHAdp988onP93rrrdd07Bt7hPEIQLRhfU9KiGwWGYjGHBXpiE/uI89YwNOSudeyXxpREZpE29YC9vPnDeBmwpI8VOLc9aJssop09lonLUqwKIJ3AlsnrEzm0o87damTBhDBCDnqHBGFFTyLJd0WB1hwKvWOPO00ei2B/RBaxA5ARJOv6MJU0T5h7asl+bJIhzh+6623SvZj+hR1gpeJ7dHPI9JtQfCVV15ptv2Gfz/uuOP8dhfGFDwt2AJCvmyRMCTwi4j0vONOmkhPqy87aQPvoVJ9XCK93J6p+0RABBqNgER6o9W4yisCbYCAWZxs0s0+9Li13CyAtg8UEWt71n/55RcvNnENRsjaPva4UDIBjbAvZSEKYbUJNlbXqMU+eq1NWnGxjQo2XOGZNM8333ypNRZ1+7eztJko43KfJyHIEJjsq2XRAKu6TbijrsLsXeY8bVyssxx5Z6wRtpWwpFNHRdhkFekLLrigdxlHiMeTLTxQd3g64DINK1yls7j0m2DDck0ds1iURaSzvQELepZ35Kn7+LUIccpOFH48AohbYFsaivYJa+8tyZftHXgFIIqz9OOXX37ZW93ps/SFPCIdlhZAjrq1PmkCHIHOEZC0l+iYxH0hV/kiIj3vuJMm0vPWV1L7k0gv0jN1rwiIQCMRkEhvpNpWWUWgjRBIstwwOUZEYrVmPyeJ/dtY0RGtUat0SOzFhVLRPZJ2P26iWM5CKTRpTXJjDd2PBTce3Z372TeaJ2FJZ8ECl9+4SOc5CHUsy1hxKRecEXFM3kulPAK21LPePmSxAAAgAElEQVSKsskq0ldccUUvnENB7kyk07aiIjvkPp9Unng5soj0PGUvxbHU79Q3sQpwl8f9m3qPbuEgNkGp0xTS2ntL8sV9nBgUWfMc7/d5RXo8+BttiHbCgo4tvMUjwYfugV8RkZ533EkT6XnrSyK9VA/T7yIgAiKQTkAiXS1EBESg7giYsOUosaiF2qIrY302UYF1ir2fcXdzJqS4xkfPSo8LJSzteSxwcZBZRH6SSC9iLUYU4xaexRIfz3Opo79gDDPYERSNPe+lrP3mpk0APALnZbHAp4nbImyyinQsoLgnh1JIpOdZiCjXkp7nHZXo1LadgoBg5vpftE9kOSe90nxb2pIO+6hVfO655/ZHELKgxXiFaLctE3is8G+PPvpos4BxVn9FRHraokRalPWkI9jy9AeJ9Er0QD1DBESgkQlIpDdy7avsIlCnBDiWiABQBGeKW6gtOBNB1dhLi8U3vveTYlvE8uiENC7STfRz5JUFVsuDrFyRbvuuk45psjwk7UmHAYsLWfak5xXpdj0uwdQB7sOlLKrRc9JxCSdCdJbEfey3x8rfo0cPL+6LsqmWSIc5bsxZ9qSb6zPn3efZk27voJ0WXewwDngDEGAOEYlgjKe4p0bRPlGuSC/C97///a8vn21vSYstYdtjCJxXzp504xfdX86pEPQVjnE093cT8uz9p58SSI5YBbZ9QiJ9pyxDhK4RAREQgTZLQCK9zVatCiYCbZeABTLDHZejyaLJ3EaZGP/jH/9w559/vo+CHj8OyZ6BdRJXWFIouvvdd9/tj01KiwrNvVj/OF4L6zLnlmd1DQ5ZtLJGML/jjjscwdziR7DZueYWUZ08hRKu7QTe40gwrNxYxEtZ0u05oYB3aS3Ojg4jMBnC2xgl3cN17N9FwESPtSvKploi3ZjjNZC2EIEFFdajRo3KHd09+o4s0d3xcuBdaVsSzMuBBYZ4JHsEK6IRS68JVvgV6RPlivSifC3P9OVQxH7KRXk5WnD33Xf3e/HLie5u7cu8JYjmT/+LB5LjOlvEoy+w+BSKCC9Letv9jqlkIiACIpBGQCJd7UMERKDuCISCpUULgasprpnt27f3YtBcTKPXhPaLV+uc9Lxup+QzehY4e4JZJMAzgMk/FkEWKAgkhugjxc9JxwKKhTt+zjrW6Og56SxgRI/Ciot07me7wIcffui9EgggRoRqLI1YgRE/8YWSpAZlZ3HDnrPmeS8WcgKnceYyngEfffSRd6cnujblPPHEE71Yn3nmmZseW5SNLcikHcGW192dZ+JdACNYsXhCLASs05SNEwWoI7Zh1NI56RbNnP5CfQwePNifQoAoxs2dExHwfCB4HP2JVIlz0luaL8Hw2KLBWEDbo344/o5zyu18eetTRc5Jj7Z9s/7TR3l23OvHIuUPGTLEde/ePbiYKJH+v0Q///xzHxuBxUG8DhZddNG6+24pwyIgAiKQh4BEeh5aulYERKAmCLDX+pxzzkmMcm3W1ldffdVbLC2IXDTzIYteSKRzj52BjgXORHEcBAKaQGp2Rjq/l+vuzr1Y9RBJBLxDrIYS1k/+EIZxkc79nG08cOBAn4+kFD9mKy7SuY9yYf2OJxYBEG8WHT9L43jjjTd8AC+Oz0tLXbt29YKK86rxSoimomx4VlIQtnItvZa/8ePHe1d0hHgoccY0QhiRGD2DPEvgOHuenWfOIkNS2nTTTb0XSZYz0r/88kt/2gFeC/GEmGbRi/qIpnL7RGvxJe+46rOwROT6pH5MeVn8WnrppZuKmzdwnN1oXj20+aTj/Gz7BoskaYuJW2+99VQxEkqdk553cTAtcFw5iyqhtlludHfbdsEzS20DyjIO6RoREAERqHUCEum1XkPKnwiIwFQEOCOd4GG4anMWcDzZvlLELcI6Kobs2lCE+CSRzj08k32muBCPGzfOIcZIBK9jzzRCuXPnzs2yUkSk24M4n5igdyNHjnQTJ0701nSOhCNSfZ8+fdykSZOmiu4ezQSTYqzlLFbg2ow46datm1trrbXcbrvt5lZYYQVv6bUUmkRjaWQPPxY/Jsu4xffr188NGDCg2RnaWZsqbvavvfaaX2TBKk4ZyBduwVgUWXj45z//2WS5TXpuETbVEukmBvE+YDsCvIx5z549/fnmoePr8oh03oFIHjNmjGc4YcIEv5Bj/Pr37+94V6jdJ7HkeXgw4EbP8xDl1PEee+wR7GPl9omiIr1cvlZu+jEeD+wFZxGLPkqfIj4AZ9dvvvnm3roeTeWKdJ7BAgcLNknnh7OgyMIepzGEFhNlSf/fmpAlPevoqutEQATaCgGJ9LZSkyqHCIiACIiACIiACIiACIiACIhA3ROQSK/7KlQBREAEREAEREAEREAEREAEREAE2goBifS2UpMqhwiIgAiIgAiIgAiIgAiIgAiIQN0TkEiv+ypUAURABERABERABERABERABERABNoKAYn0tlKTKocIiIAIiIAIiIAIiIAIiIAIiEDdE5BIr/sqVAFEQAREQAREQAREQAREQAREQATaCgGJ9LZSkyqHCIiACIiACIiACIiACIiACIhA3ROQSK/7KlQBREAEREAEREAEREAEREAEREAE2goBifS2UpMqhwiIgAiIgAiIgAiIgAiIgAiIQN0TkEiv+ypUAURABERABERABERABERABERABNoKAYn0tlKTKocIiIAIiIAIiIAIiIAIiIAIiEDdE5BIr/sqVAFEQAREQAREQAREQAREQAREQATaCgGJ9LZSkyqHCIiACIiACIiACIiACIiACIhA3ROQSK/7KlQBREAEREAEREAEREAEREAEREAE2goBifS2UpMqhwiIgAiIgAiIgAiIgAiIgAiIQN0TkEiv+ypUAURABERABERABERABERABERABNoKAYn0tlKTKocIiIAIiIAIiIAIiIAIiIAIiEDdE5BIr/sqVAEgMH78eLfhhhu6G2+80W222WZBKH/88Yc77rjj3FxzzeUOOeQQN8000wSvu+CCC9wdd9zhbr75ZrfQQgsJcB0SuOmmm9zOO+/snnzySbfGGmu4n3/+2Q0aNMg98sgj7qqrrnKrrLJKHZaqcbL85ptvur59+7ojjjjC7bTTTm2+4LTXc845x916662ua9eubb68rVHAt99+2x177LHu/vvvd/PNN587/PDD3Z577tkaWUl951NPPeX22GMPt/XWW7vBgwe7mWeeuebyWAsZaiuc2ko5aqFNKA8i0NYISKS3tRpt0PJ88sknfjLfo0cPd8opp7jppptuKhLvv/++23HHHd0888zjhg0b5mafffaprvn+++/d/vvv72aZZRaHWNcEqT4bVFykm+h76aWX3Mknn+wXa5Rql4BEeu3WTT3mzBZozzjjjKbs1+o4wPfr+OOPd8svv7wWbVIaW1vh1FbKUY/jgvIsArVOQCK91mtI+ctE4LfffnNHH320e/31190NN9zgreXxNHLkSG+dmG222dyYMWO8hTWeTBzstttu3tquVJ8EkizpWC0uu+wyt/LKK9dnwRok1xLpDVLRLVRMPGkYzz///HN39dVXuw4dOrgvvvjCW9RrLTFG7b333m6rrbZyxxxzjBaKEyqorXBqK+WotX6k/IhAWyAgkd4WalFl8ASuv/56L9Tvvfdet9JKKzWj8uuvv7ojjzzSTZw40f3nP/9x22yzjTvhhBOmsrjfc8893k06ScQLdX0QiIv0+si1cmkEJNLVFipJwEQ6z5SHVCXJ6lkiIAIiIALVIiCRXi2yem6LE3jhhRdcnz59/N7O+D5Wm/Tvu+++7uOPP3bPPPOMF/WdOnVqyqe5RPIbIi9uZfnzzz/dpEmT3HXXXefGjh3reCZ71rt37+769+/vevbs6dq1a5e73L///rt77LHH3JVXXukeeughN2XKFNetWzf/PPZMdu7c2R122GH+uTbBjIqYVVdd1eHGeffdd/v8UK5lllnGX1/pPP/4449u6NCh7qKLLnJsDdhll13cwIED3cILLzxVuf/66y/3xhtveMsVe8FZIJljjjlcr1693Pbbb+823njjsq1EkydP9lsWRo8e7Z9LubE87bXXXm6JJZbw8QSie9LJHG6Fd955p3chXXzxxT3L2267zY0YMcJ16dIlWG+UIek6fnvvvffcNddc05QPyrf66qu7HXbYwW2++eZu1llnbfZc8oDlZPjw4X5vLCxfe+01X7/smf/mm2/chRde6K644grv8TFgwABfpo4dO06Vv++++87dfvvtPn4Cz6Q+VlttNbfJJpu4XXfd1bebIom6PuCAA1z79u3d2Wefndi2v/76a7+HdsEFF2x2XTl8bHElnu88rr9F2zyC7r777vN1FOJKnTK+4IkT2jbBguDjjz/u2yBjSZZxIronnb5Ef7HxgDZF28YSDOO8ifzwPNrphAkTHNt+2Pfeu3dvh8fQCius4Kaddtpmj/3qq6+aysg+bu6jv40bN87fTx/eb7/9fPyP6aefPpilarXPDz74wI9x9H1ikdBPqAsWXrfddlvfXqMpqU0RvyQt3kGUQdr2GOvTvGfOOef0r84zTsbh2diO11f0vV9++WXmsSHpmcR4YGx64oknfHt49NFHm9oD4wbfG8bPaLyWrN+acvp7NJ/wZnxmkf3pp5+e6juYlK84J3tm3naSdSEnFD+CMefhhx/2W6lgu+mmm7pDDz3UrbPOOlP1raz1HW1XtCfaPN6AfO/ov/369fPfB8aHUol5BWM03zvmC0mJ5zPmjxo1qtl15YwhjJ1rrrlmU1yY0DtDfazUN3KGGWYoVVz9LgJthoBEepupShUECzmicckll3Rnnnmmm3HGGZugMMEkYBiC7H/+53/clltu6ScEG2ywQdM13377rZ+kMBGO389H8vTTT/d/SYkJIoJu/vnnz1wZTLyw/iMIQokPMAKJSTIT6bhIZ7LMx5DfSXy4L7nkEi8OK51nPtRM2M8777xmWUVAXX755T4egCUmPFxH3hGPoUSgP8Q+k6+siQUNJklMgFjMiCcm7DBCOMDCAsdxXVSkM8l59dVX/aQegcwEJpRY0KFNMdmIel6QD4Q0wjqpfAgHhNbSSy/d9Gjy8OCDD/pFmCFDhvh/J8933XWXW3HFFb2bK8I7muBEnS622GJN/4z4Y8GJPfZJ7ebiiy/2iyFxAZaVNdcxaSN41S233OKWW2654K1MAIn1gCilPZLK5VNUpBdt8wQXo20h0kOJdnPaaaf5sSQk0kvdzzND7d4m/oxTbNehX8QTi4EIK8a3rAlBjbinfSUlxh/aMe3Qkk2eCbCI6KXdhto54yT9Jy7Uq9E+S/V98s5YdOmll/qFMhOaLS3S84yToToJiXQWwrKODWnP3GeffdyHH36Y+B2jDfCN4zqrU8tP2rem3P5OXhH3iEJc+3lX1naatJhRbjspItJZIOc7Ee0jIZZZ65vrTKyySMt3N8SGhWC+McTZSUu2kMrYcdJJJwUX1mxRlufYHIL/Xe4YUkSkJ30j7fuSdfzTdSJQ7wQk0uu9BpX/JgJJlvC4RfCnn37yogxxGA0y9/LLL3trDJNOJkSW+OgjOJnMYoXAgoQ7PUHl+O2zzz7zk2Amhzwzy0eTZ5MvXPDZI43lk/dyP4sL/IaVgw8q1mjexcJCXKQj0pi8Y31lQv3f//7XzTTTTD5flc6z8Vl33XW9UMFq9OKLL3qxioXGolJH302eELeIXPaB8htxA7Ag45Gw1FJLZRYeTOZYZGECucgii/jozFh/CADIc1l8gQMWMoQxVrY0kc495O2VV17xomvuueeeqjchmuAYFanRfCAGDj74YC8KKB8WFQQOkwzygkCOCisLEsSLeDeCkLpFUGDtRMDx7/DEK4N/YzGJdmATMfjhuYHVnSCHWJLmnXde/64ffvjBe3vQphCa1A1tNukkg1LDx6effurbJgswoe0hto2Eib8FYyzCx/JTjrt70TbPfmX6PRYx/ks7w0MDscIkFyFx1lln+f/NhJ46ilo6rV7wjMBCbV4d9GfyxmQXwYgAZ8EFMW4LL/w7dbzssss6PIIIHMZYhEDGIk1/wUpHXUcn0Gn1Z+VBQITGF6z95AWvIMY0FtTM88NEOlY7yopFkDyxuEQ7e/fdd317oI0x9kUnz9Von9E2hYfTUUcd5a34LGLyG5419HvKgzhibCHPlrIKsCjPci3pWcfJpLoLiU/GkyxjQ6lnsg/f+nTS9+a5557zbYGxiQCs0aCboW9Nkf4er9f4eEa90R8Yzxj7sfKSN8bMEKci7SRrG4lb0i3Y7FtvveVYGCXeCXMC+imLRiwEp42/SYsNfCvwCqSsfONYLGUOQB9lDGK8ZUzAky00Nsfbgn3LWASOLhzbdc8++6zbYostfL7x3CEVGUOKiHTGmtA3Mslrp9R3TL+LQL0SkEiv15pTvoME+IBiYXzggQe86y/JJk3nnnuun9iZCzPiJ3rMGvcy8Y7vaedZTJhZzQ5ZjSwjNjlFFB100EElhREfTSz3WC6YEIVc5aMfSYRDXKQz6WJyut566zXjUY0820cXEYMrflKyd2PFxdIWcsdDzCJ8DzzwQD+JybJP1CYzCyywgF8QCR2Phxhigo71kMlTmkgn/6GJiZUryY2b9kTZYBAVNnEeVneLLrqoX9Sgfk2kI+Aoc9QdnvbHdUmTKJ6PYIMZLNKsqiZYacu0j9B2hCxDSJq7fxK/InyKiPQibZ4FPkQyCysIAjwDQh4I1sfxXIlGB7cJPlsY8CrZaKONEvs/ooOJMNbrqEhnewZtOi4wYWKLIWyLyXJMmy1AIRpoZywahCa49BHGNa6Lun+bQEXAM56yOBG1tJMn6482NiJEqtU+rU2xOJfU92mr8GFxhQXD6MJbVgFWCZGedZwsJaijbtxZxoa0/hwV2lm+Nyz0sY0GwWn3Jn1rivT3LGM65aI9s6jF9iIWaBg3Q+K2SDvJ2kbiIj3qdcIYktdzKU2kI1ZZGGHLmG1hs3q2/LL4lxQsN9omYMfcZLvttpvqCNrQYmvRMaSoSA99I7N8s3SNCLQlAhLpbak2VZYmQR61hjNJJSBcdJ+57V+3VeOk6PD2IeS/TGTj+x3jyHEPZpIe3+8ev85c6xEHScfB2T028Vh77bWnEum4IDNpjU6gq5VnO8KOPaxJ4tTejVWBiUOa6z+TAEQ8oigU7C/ODA8FJkGhRYnotZYHri8l0s3LgkWDeP1igWTPX9SNGyGAkGaholT5TMRipUR4Yb0wkY6gjG614Fprk1jmkxaDmPhg5eDdWNbSki0y4G2Q5M6fZchI2hZgwjYa36Eon3JFetE2b20bUZK2/5782WJA1JJuiz20Txbe8noumEs2lvkkq5hZU6NtupTQo+6T3FvtXqx+5BmLnUU+N+HBvt6kRSM8kmirWFttka0a7dPaFP0wbdsF5eFaWOJ6TP9lUZaUVYBVQqRnGSezCOqoSM8yNmR5JoscWb83LFSxgMNY3rdvX7/dJf6tKdLf8aKi3dDmStVrqGxxcVu0nWRtI3GRbnMH9tHn3Y5CuUqJdPgkjd/MM84///xMC3eh8dq4hsZ4y1e5Y0hRkR76Rmb5XukaEWhLBCTS21JtqizOxC+u2EwAfvnlF/+BYxU6Ovk1FzXcyJiU26Q0fs66Tbj4AGdNCOaoJT9tgoGVKupaH7o2NBlO+rBzf7XyHHUlxJUUiwZu3lHLgb2boHBM8EqJFfNyoG7SgjhRjwhXrDkmJNLqA2sj1u5SIp1nhPZUJ+3Ps/aFlSlPYhLKRDe+Lz76jKi7Nu7JbK+IB0uiTeN1kSexSIDLPtsgykk2uWNbQHSCH7LMFOVj+cvr7l60zduEMsvEkDgSCBgWzczdnQUhFueyWLlDdWAiHUswzw0ly2NUfCbVZ95TKuL5t/GQ+By4kM8yyyxTvcpEDddan6xG+4yP6SwmpKVPPvnEjyV4F1n9ZBVg0eeW6+6eZZxMy39obM8yNmR5Zp7vDdZVRDk8GbtCAdqK9Pd//vOffrsObSuLJ1W8fHFORdtJ1jYSChwX3eLBdxFrdTxoaFL9pIl0FsgI9pYUtyXJ+y/pXSbGTz311CaX9iRvqaJjSBGRbgFebQtdOd8t3SMCbYGARHpbqEWVoYkAHxwsR1idsLzgcswHE3ERDzrCv2E9ZWKN1RHLJBPtqFiMugnmwWyirNSHGWtcmjjl/tDkwfIVmnRVK8/kBb7sk0ZAsneRKLYIT6zrpLziKuv1WSdQxjs0QUgSyCG3dvbrIvKj+/N4dtQNOE97wMWUwEjkASt86PQAnsdknIkZbRg2iHUmVBbVO7qnPev7sYRgeWdBqtyEpZh+hGAjWBEptMexKB/LX9Z2Eb8+KZBeUrmtn2aZUNoz0iISRyN852Fte9JZ/EkK0Gd5LBWVnPeGhERafpJceAlmGI3bEX2G9Un2g1u5q9E+s4rltPrJO35E+3pSFH97Xyi6e6lxMq0u0gKipY0NWZ6Z5Xtj31BielCvBGRFpIe+NUX6O15KaacklOo/cU5F20nWNpLUt4jLwb5xrNuISxae2cpVah91mkhP+1ZYP4+fYpLGzdzaiUvAwhzfhKS4I0XHkCxjatJYWqrcpdqGfheBtkJAIr2t1KTK0USAFWCEBPspERcENwu5+NmqMhZfAm5hbYxPks1Ch1gqZfHOUwVpIjv+nDRLemjSVa08R/PFx57jmBCTuPsxMUFcVNuSTnC4LPvvrA1ksaRTLrYpYKGm/gneRUC/aDA0K7tZa9hLnCRe0tpBaEIfuh5LPhYU9gKzTxk3SgJmhbZu5Gl35V4b9yygzkPHrhXlU65IL9rmi1rSqRe2NBSxpBMkKu3+PCK9qBUsi+AJifRqtM+iFlLaVFYBFu0feRhEvQmyjJNZBHXS0WJJY0OWZ2axpJuXGTE0WJRjHESkh741Rfp73nqNl6+1LOmM4cSeiMazsbzZsaNs4yKgIv1h9913LztwHH0+beHPPHCybIGxPMY9x5KOXSs6hmQR6VaHxMwgjgwp6zey3G+Z7hOBeiIgkV5PtaW8ZiJgAz8u2URaxvWaD0Dc9dombljbbbU77kqdtmc5U2YSLrIJCmInKbK43Zq2Jz00capWnkNFsSPKcC1lsYMFBSLwWjCbtD3p5mZHQL8se9JZaKEeEdJp+7Hz7Em3MkWtCQTCwooeOprNXL+ZFGXZkx5nlncCYnUPW6xONsHKsie9SPsM3RudzBFZnn2/0f363FOUT7kivWibN5HPAk0p19vQnnTqhcjL1G+WoJFxvlmsVnlEui1AkqdSe9LNk4S95fE96WlW5JBIr0b7tDZFv8+yd5l2isAtuifdFkfN7TseOI86NEHLb2lbSuLjZDnRvuNtJj42ZBHpiy++eJMFNen6559/3gdKJU5BdE966FtTpL/bvSzwWpC6PGNWXKQXbSfmQcCWkyRPJztBBvZp3kkWdA0DQalF5TRLejVEetRzDMs/p6SwZS1+akTRMYRTafC+YktDkoHDtrsxbrIQJJGepwfo2kYgIJHeCLXcYGW0iRMfx06dOqUKQJvQgQj3NP7iEygLIIbLclKUZO5nIkY01j59+vg/Jr1pKUt0d/a/MulnchqK7p7kvlitPMfLY6yj+wrtzFhEXFKAOXMHxcpAJOxSwoj34laLax8ToKQAPQSAQziyDztLdHcrD/lBoLAHE9dyRF+SCLdJLMegYXFP2iPL+xFIRHfnWovuXmriFWUc319r5yUjIJKiXHO/cWBLAnskscIXTcQDIOJu586d/faQGWaYIXgcWBE+5Yp07ivS5rNGdyeIFtHD2fIRje5u9YLnTpbo7rRf6sW2MVRapNtZ3RzdlnYMH9cReIpI86Ho7nlFerXap7UpttWkHXFJ3ATEJccVFo3uboHICGyZFKwSt1zGJMZhswSG+llonEzqj2nxRtLGhiwine0gadHd+YYhqmjntiBSautJkf5u9xIzJm08s+juLA7S/5KOYCvaTswyzdjPomh8LsDecyKksyiNtZzjFZNS1jgVLS3Sya+dFtCvXz+/uBRfbOWaomMI2ySYA9jiH8eERlNS4Ni8C9lFv2u6XwRqmYBEei3XjvJWFgGbXBE0iI9EPCJt9KEW/IojlZICMmExQoyx0hw/bzh+TjoBzkJHKIUKEj0nnQ8/7ta4jPPhx9KOtRaRh9Ai5RHp1cgzFgbc/BBqHOnFOxC2cCafNknl446bNgsevXv39hGgCYZFIB07LxrhwCSm3HPS7axkznW1c9KZQGGVxzJjKau7O9dH2wITl5D3Bdch6BA2tAn25DNB5zx4Jo7xc9KxJkRFUtIEhDbLpBjXUtoYImPKlCm+PEwGo20Tkc8EkkBw0fOimVBGz0nnXOH4+dfkH4GJ5wIWlLzi3RaWeA7Bfew83Wj7LsKniEgv2uaj56SzGMdRd0TDZpJJXeD+SbtmUk2KinT+f9Fz0ivp7k5+aEsImieeeMIvLrIHeMkll/ReQ7BiXOGdnHWedE56XpHOe4u2z9BYSf8YPny475ME0eJsaDyk6Pv0OSLUIzzoK5U6J518mOijr0XPqWbsxp2ZeBH8Ft2mkHWcTPq4haKWZx0bSj2TMQoLKeMWdb7qqqsGvzehc9KTFoSL9PdqnJNepJ3YQjB9mfpGxNLG8Hh79NFH/b999NFHfqy2AI+MG5z4gfcBx75ilaYP8N1jW1SpQKetIdLNc4wta3jbJEX8LzKGULdDhgzxfZX2hgGjW7dufjxl8Zl4QHbcZXSRXiK9rGmvbmqjBCTS22jFNnqx7LiitONLYGTHp2ARSdsPyiQdMcpHJSkRLIZzlhGmpaKa2zOwlONWzcp9KHHGOGKAySKW2Pg56WmBgCqZZyZiWOUQhViFomndddd11157bbNzy5nEMmFmT2P8ersXAYBQ52iyrAmRz2ScBQ3KF0oszLDYAZs8Ij3qLpl2VjnvRLZP1VoAACAASURBVOQg5JnMJpWPukPMI6htO0XSBITnMeHHyhVP3M+ExgK/Mfkh3gKTHxOMIQ5Mwnlf9Jx6CxzEZLTUNovQM20hAyGUdsxguXzsnaWsd0ntpWibf/vtt/12DVzaQ4k+jtWZ/hqN7m7X4t6K5wuT9KTEhJV2YWekc12lLen2bspDX0GIJyUWIxAZUXfuPPuxo4HjeEeR9pk2DtD3abMIpaS+T/2wKMZWp+gYXM6edCsLi10sdoT6OX2LRWBcdXlf3nEyVN64aMszNiTxs2fyrUEkUechhrQBxiDKa2NWlr5YpL9nGdPJF6KXgKUWNT0twF657QR+LLKwqMUWmHgiH8wDWCwyPix2sXAdD1pJ2+C7iFddWmoNkW5bzWgPpeZI5Y4hlDlqiAgxYA7AAkE0irtEetbZkK5rBAIS6Y1Qyw1YRj6wTDSwRJYSgQh6Jt1pFncQYrHB4s5KPdYpPq58iDmGDIsukVxLnaMeqgqEE9ZNnsueTiZPrDgTlZujnnAv5mNKyiPSK51nPuxE/EUwIhKZsGBJZcJibrvR8nE9e84oF9dHeeE5QHC/rMfUxLkhDMjH6NGj/XMJrta9e3fvVt6zZ0+/xzEe9Tbt+DN7PlYmLKZYyUttV7AgQUxyqL+JEyd6JlinsPJRd2y3iKa0CQiTVdoi1gdEHlZuLDlYQKNC256HkEJAjBo1ygdIRETQbtZaay0/ycQ1OHo8HvdRPtiTD4vSnmd4CB27lnR/OXzsWVmEQdJ7i/ZTJpZ4LjAmUA9wRfRxZBSxCmizaVGpESxjxozxi36MF4xF8fbJgls0VUuk8w7Gl3/961++rdj4wqSYdsJ2E/pNvJ0UEelF2meWtkjfZ2JP34/2OcZg2jbHb8ZTuSKd59g4xniD5ZH6hB/jM6718WMS846T8byGRFvesSHpmbaoawxZjOR9aeXJ2heL9Hfyi3UXt2v6TnQ8YzwPcS61LaCcdmLcQt+X9ddf3wfLDPUXLMPMH/Au4n9zkgyLqCzklVqwb02RTnBSxoUuXbqkdr1yxhB7IPeySMh3Mjqe4nkQ6q8S6VlGQV3TKAQk0hulplVOERCBhiZgngKIDARHOQtKoWPXGhqqCi8CdUAgq9Cug6IoixUgkHTsWgUerUeIgAhUkIBEegVh6lEiIAIiUKsECOplZ/diRc2bLHAc8Qhw849bg/M+T9eLgAi0DAGJ9JbhXC9vwXMHrwq8sPD8UhIBEahNAhLptVkvypUIiIAI1BSBpPN0ayqTyowIiMBUBCTS1SiMQPQINi22ql2IQG0TkEiv7fpR7kRABESg1QnYOeRkJH6ebqtnThkQARFIJSCRrgZiBIhLQbyU0LFroiQCIlBbBCTSa6s+lBsREAERqDkCBHIiMBcCPXTsWs1lWBkSARFoIiCRrsYAATvdg6PVko5dEykREIHaISCRXjt1oZyIgAiIgAiIgAiIgAiIgAiIgAg0OAGJ9AZvACq+CIiACIiACIiACIiACIiACIhA7RCQSK+dulBOREAEREAEREAEREAEREAEREAEGpyARHqDNwAVXwREQAREQAREQAREQAREQAREoHYISKTXTl0oJyIgAiIgAiIgAiIgAiIgAiIgAg1OQCK9wRuAii8CIiACIiACIiACIiACIiACIlA7BCTSa6culBMREAEREAEREAEREAEREAEREIEGJyCR3uANQMUXAREQAREQAREQAREQAREQARGoHQIS6bVTF8qJCIiACIiACIiACIiACIiACIhAgxOQSG/wBqDii4AIiIAIiIAIiIAIiIAIiIAI1A4BifTaqQvlRAREQAREQAREQAREQAREQAREoMEJSKQ3eANQ8UVABESg1gn8/PPP7pBDDnGTJ092N910k5tzzjlrPcuF8/fVV1+5nXbaya2xxhruuOOOK/y8en7A+PHj3eDBg91DDz3kunXr5s444wzXu3fvQkWiTQ0aNMg98sgj7qqrrnKrrLJK0/OsvfEPF1xwgZt55pmbfqP9nXPOOe7WW291Xbt2LZQHbn7qqafcHnvs4bbeemtfxui7Cj9cDxABERABEahbAhLpdVt1yrgIiIAINAYBifTGFenff/+923///d0NN9zQ1NhvvPFGv4BRJL355puub9++7qWXXnInn3xys4WQlhTpp5xyijv++OPd8ssvXzHhX4SL7hUBERABEagNAhLptVEPyoUIiIAIiEACAYn0xhXp5lGw2GKLubPPPtu3kB9++MF17NixUH8xSzqW7Msuu8ytvPLKTc9rSZHO+/fee2+31VZbuWOOOUaW9EK1qptFQAREoO0QkEhvO3WpkoiACIhAmyQgkS6R3pJu/y0p0ttkh1WhREAEREAEChOQSC+MUA8QARFoqwT++usv995777lrrrnGjR492k2cONHNMcccbvXVV3c77LCD23zzzd2ss87aVPwff/zRHXDAAa59+/be6teuXbsgmq+//trvQ11wwQWbXZf3ffZw3jt06FB30UUXOdyDd9llFzdw4EC38MIL56qaTz/91F133XXutttuC5Z10qRJbs0113RPPvmk3yttCZddLILs1yUv119/vRs5cqR/Bvt2+/Xr5wYMGODZhdKff/7pnnjiCc/50Ucfde+//77r3r2723nnnT3nWWaZJfOedPYtw5YyrLrqqonlJ3/U1ahRo5pdRx288cYb7uqrr/b7la3Oe/Xq5bbffnu38cYbT2XtzLp/PMqp1L76+DM/+OADzxVXb1y1yc9+++3nNttsMzf99NMHy/n777+7xx57zF155ZV+P/eUKVP8nu6ePXu6Pffc03Xu3Nkddthh/l72Xk877bTuyCOPdB9++KEbNmyYm3322YPP/fXXXxOvQ+COGTPG3XLLLcF3LrHEEm6aaabJ1C7NFTx+cbz9Wb+59NJLfT+Fz0ILLeTbUP/+/X1577jjjqn2kvP8O++8s8nNPOoCH3+nudhH96TTv2gjxpf2jUWc+An07SzJ3sme9GjsgaJ9Kv5u+meo70avS2rHX375pbvwwgvdFVdc4WabbTbfl/faa6/C3gxZ+OgaERABEWhUAhLpjVrzKrcIiEAqAQQOk1KCSyF8QwmhygR96aWXbvoZ8UcAKETKcsstF7wPwbTjjju6m2++2YstUrnvQzAde+yx7rzzzmv2Lva4Xn755a5Hjx4laxqRg1jF3RbREErbbrut42+77bZLFOlM3MlL6BksaMBqnnnmafZ4hCPiBJfjUEJoEagLcZQlcJwtgCy55JLupJNOCgpYW0zhfZdccknTQgsCE44ssCTV+YYbbugXQxCblqot0tdZZx0vjEJczzzzTC+040IdYXX00Ue74cOHB7kiKCnnhAkTvDi3AGmhthl/wMsvv+wXLHgvCyKW3n77bb/w8cADDwTficCjbxx88MGJC1jRG7OIdPoNgd94Lm0plHgf9UV/jgZ8KyLSWcRgnzxtIZ5osyw40QZLpVIivZw+FXpnuSKd/oQ7/u23397ssfQD+g7bEJREQAREQAQqT0AivfJM9UQREIE6J4BoHTFihNtnn3281ZxJPv/t0KGDw+qLKHvwwQe9dQmBE52QY43eddddvTg+4YQT3HTTTdeMRsgKWeR9CKZtttnGrbvuuu60007zkc9ffPFFL0iOOOKITBGosbbutttubqaZZnJHHXWUt84i4sgXwhixj8D+29/+5ihfyJKOkCYyNdZXBNOWW27pxS+TfAQNwbmw7keZIJax3CLQWQA46KCDvFV7xhlndAhmhAVl+vjjj/2/LbDAApmiu/M+xDbCIrqAYhXx7LPPui222MKLDCyfJMQe9yBsifRNPrE8Uuf89vrrr3tvBTwNllpqqWZ1Xk2RjtUZhosssohfMOLdJOqYBZFnnnnG3XXXXU2LPfwW5UpbREwjUmHIb3grsICBxwB1Rl2ZSP/uu+/cgQce6P89HtmcZ//xxx/+XtoAInX++ef3+fn888+9mMMjgv5CYDes2SweUJcIeMQ0/Mh3aGEhNGyksY32G8oXqrNzzz3XeyB06tTJzT333Kki3d5fyt2d8i+77LLuhRde8EHf6H94z8CONkJbxzIeXQBKGhLTRHo5fSrpPeWKdMY5BDlsGU/wDsJ7AA8EOMQX3ep86Ff2RUAERKBmCEik10xVKCMiIAK1QsAshbjJYm2MurRH82jCZNFFF/VikgkswgFxg7s1Qr9Lly7NihUSiEXeZ5Pvhx9+2Lv15k22qIDlGBfvZZZZZqpHRMUQ14VEOmIFC2LoGSZ6cGNH2M0111z+HVjHcWk/8cQTvVgPHT+FdRThjMDj2K0sR7CxRQE3eaz+uB5H3auTXLWx/iK2sBBjnQ655rNAg4cEIpZFBROx1RTpY8eO9W7toXZobYnfEb5WThYpcGc//fTT3aGHHhq0Wlvbvfvuu724jgrypK0A1FmILYsYiDjqBhGO5T+UrB1R33iRRIO1JbXbNLavvvqqr4fFF1/c4epuCwbRZ0UXX+IR1OOW9KwinTbLAkSorNa+WPjKckxbmkgvp09VWqRTp4xtSQteeccbXS8CIiACIpCNgER6Nk66SgREoEEIICSYlCJ6o5bCpOIjlBBJTNjNamviIe4ObFZIrJ9m3Sv6PoQvrvMrrLBC6oJCUv7vuecev7cey5hZlUPXmhBD+CWJdAR61P05+hzKe/755zcJFztaCxHOffPOO29iCzMhwzVZRHqIsz08VDe2iPDWW2+VrHM4IOKx/t97771upZVW8p4VWc40L2dPOnvRkwSSMWTPvonsb7/91gt0GKTtK4eHLQ6tvfbazUS6Ldzg1RDdMkBbHTJkiPeqiObJ6oej0nh32p5zE7F4KIQ8TeKNII0tZcbaHI8rEH+GeQdw3Fqau3sekc4WjaT8m/U53k9CDbyUSM/Tp9KG6HIt6XgL9OnTx3tHZPV+aJBPhYopAiIgAlUlIJFeVbx6uAiIQL0RMJFDoKk8CQsr5y6TTCS+8sorzYRSyApZ9H1RKzcWTNzVcc3HDT9LQjiyIIH4nW+++VJvefzxx72VNCTSEW14D0T3akcfxvNxlzVh+84773irNeIWa3da+uWXX7xAePfddzOJdJ5lYvzUU09tWnxI8nKwhQ6CwkUt0kl5si0GiDTyX02RTgAy9j0jxOPJFhd4P2IO4Wuib9999/UW8rT0008/efHFloy4a3toy0DSVg5b6MnS3uyaTTbZxC+IJAWns+uS2FrZKQNWdPa7p6X4IhHXFrGkYylncSOUTBDjpcDWkbSUJtLz9qm095Qr0qOeCGydwKslT/C/PG1C14qACIiACPwfAYl0tQYREAERiBAwUYCbcZ6EhZnAa5awsONujcDCUk0KCZ9KvA/xyT5RJtDPPfec23TTTb0AwbpeKuWx7iZN9LMIfXNtN4Fv4gThjtAtlfLkk2eZxRZhieUXMZgkMvPmJX59NUX6iiuu6OsyHtuAMoaOpstTlrS916EFJVtoiVuurW5L1WH0dzwQWNhiq0haKiXSuTe0dz7+zGhUdk4cIJUr0vEuYBEvKTCk9ROLCJ9WvjSRXmrxLN6n0t5TrkjnmQh1FgwoN/lFrLP4lTWCfZ52oWtFQAREQAT+l4BEulqCCIiACEQImGWbqMVJ4igLsHgE8d9++y147Fql3mfCdNy4cX4yzfuwHiYJCStDFoFt16ZZ0u0ItqSjxeKCwizpBHArZb2mLCxAvPbaa5kt6eQ5Hqk8aa91S1jSQ1bvcsRp9J40kV7Ukm5eBzBDbGKlDx0bSH6wpB9++OGpwjVLnwldU0qkt4YlHRf7tP3mlRLpeftUUZFuCwYEkQx5tzCm4S1z1lln+T35BMws5X1Tbr3rPhEQARFodAIS6Y3eAlR+ERCBZgSSoleXgykqCr/55ht/fnn02DWeWcn3WR6Jhs671ltvvZIC2FyVS1n9Su1JzysobBHDgsmFgn5ZefLuSbf7oufRE3EeIck2gHjU7Tx5MfFK1HBz3Te3caz3Sa7Xtn8ct2yiyBNJvxoi3RZ9WNgg2B4RzZNS0p50uz66f58zwePHBsavQ9iV2pOetx9l2ZOORT7J9Zz3VXpPej2KdCL549lD3ICkbRC2jYOFO9u6E6ovazcsrmXxgslb57peBERABERAlnS1AREQARGYisDzzz/vI333798/Meo4NyG8sFrjssu1RHePpi+++MJxznHnzp39MVozzDBD8FimSr3P3h0KKJZUzVmju+Pey/7lpCPY8op08sOeXRYT+EuKok9Z2GfPMXBZo7tHy2rRqfv16+fFcXyRxK7NkhfbVrD77ru7jTbaqMnN2oL/EUyOxQ4WR+IJ12WiguPeX2oPPvdmcaEPWdK5N0t0d85R58g7BG48urvl3RZm2H9N5H2sphdffLE/biyaWJxAsLGVgUUKXNlDyfjBCA5ZzhGvRHR36oW2W6no7vUo0v/zn//4fsa2iVCgxlBAxKQx45NPPvHinHZOAD0lERABERCByhOQJb3yTPVEERCBOieAdZtI5BwLxv5uBAVnZyNU4uekY6HiTHKO/ApFtTbBBJKkCOpF3oeAuv/++/1iANZOhBuTcCbPLCBkEYTRc9I5XoyAbhxBRr6wdFM+9nUjmEmhwHHliPToed7GebXVVpvqPG/22ZPKEem2CME2AM4DT4p4jtDEjZdgcLwHUYd1luP3EDBRDvFz0smbLbRgIY+eE08ZOcecPbz8luVYrqIiPcqVdskxbGx74Jx0LO3UH23DuCaJdPJhx7zBMe0EAM5BRwTyX7YmIOKIxo/nQvycdMQd7SnLGdt5zkmnn3KmN675eBLQN1mYYdsHqZFFukXmHzhwoB/TON6tW7duXrQjull8YTEDbwnb4889LOJ8+OGHfh869cVpDHiRcMJBNDAe3i5sh1hggQX8szp27FjnXwFlXwREQARal4BEeuvy19tFQARqlADCggk+Fl4Tp/GsImQR8wiS6aefPlgSC8CFm7Mduxa6sJz3IaKHDh3qLc3xPK677rru2muv9XtHSyUm4whJxBxiNJQQuPwxWa+USOc9TPpZUEAghBLcBg0a5ANWIRSzHMEWfY65pxMdPu04K+5B3CI+CPaXVOdrrLGGF5h23J69K36WfKitYGXGjTjtiDK7r4glnWdgKafMRFAPJdruySef7BcX8ABJCr5mWwE++uij1PbLO1588UVvnWfBJinRhnhXlnbJM0pxYAGFRSTaSFKdcUQi3i4ck1iJI9jq0ZJu7ZuFx6S+RttmEcsC6zEmsbhEUMx4YsxDjFt0/mjwwCxHz5Uak/S7CIiACDQ6AYn0Rm8BKr8IiEAiAYQX1jjEHdHTJ06c6I964vxojuvC6tSpU6dUgqEo2Uk3lPM+7hk/fryfMBORnvxx3jkW9LzRlzmTm4UE9tJTVoRcr169/PM4K3nSpEluzTXXrKhIhwXeCVjzcWkn2BvCHStfz549/R5ntgsgOCdPnly2SCfg1YgRI1yXLl1S6wue7LkdPny458niABw41g6rNJH6sa6Hkt1LXWC5Z8EDwcNxY5Qjz9FVpcQp709yd7e84R1Au6UsUa7kh7ZrXLk+LUI699I22NJRKiHqsbDC+umnn/Z1CYMePXo4ApLRfpIWtELPzsIh2m9Gjx7t64xFABaqEJN4RLBdIy6uy43uXq8iHb60ifvuu8+PaSymsLDBsYps76F9xwM/sgjCue9Dhgzx17Plga0jAwYM8P3CkizppXqGfhcBERCBfAQk0vPx0tUiIAIikItA6Ni1XA/QxYUIJB27VuihulkEREAEREAEREAEqkhAIr2KcPVoERCBxiZggePYK47bfDywXGPTaZnSJ53t3TJv11tEQAREQAREQAREID8BifT8zHSHCIiACGQikHQud6abdVFhAtEj2LRIUhinHiACIiACIiACItBCBCTSWwi0XiMCItBYBCzgFqWOn8vdWCRar7TspU4627v1cqU3i4AIiIAIiIAIiEA6AYl0tRAREAERqAIBO7oKgU7gNaWWJUCALCJZc3xU0rFrLZsjvU0EREAEREAEREAEshGQSM/GSVeJgAiIgAiIgAiIgAiIgAiIgAiIQNUJSKRXHbFeIAIiIAIiIAIiIAIiIAIiIAIiIALZCEikZ+Okq0RABERABERABERABERABERABESg6gQk0quOWC8QAREQAREQAREQAREQAREQAREQgWwEJNKzcdJVIiACIiACIiACIiACIiACIiACIlB1AhLpVUesF4iACIiACIiACIiACIiACIiACIhANgIS6dk46SoREAEREAEREAEREAEREAEREAERqDoBifSqI9YLREAEREAEREAEREAEREAEREAERCAbAYn0bJx0lQiIgAiIgAiIgAiIgAiIgAiIgAhUnYBEetUR6wUiIAIiIAIiIAIiIAIiIAIiIAIikI2ARHo2TrpKBERABERABERABERABERABERABKpOQCK96oj1gnolMHLkSPfzzz+7nXbaKbUIb775puvbt6/beuut3XHHHeevvemmm9zOO+/snnzySbfGGmvUK4KK5/upp55ye+yxh2c1ePBgN/PMM/t3/P77727YsGHuggsucJ988onr3bu3O//8892CCy7ofzfGRxxxRMn6qHimW/mBtMFDDjnETZ482berOeecM1OOTjnlFAfvPPdkeXCttW21jfxtI0s9h66p1FhHu1xzzTWD42O12m2WMjdyW8rCp9xrvvrqKz9u8y20b2SWZyV9L7LcW+vXtFTZ6E933nmnu/XWW13Xrl3dO++84/r16+cWXXRRd9555zX7nrz99tvu2GOPdffff7+bb7753OGHH+723HPPWkep/IlAmyUgkd5mq1YFK0Lg66+/9mKShHicffbZEx9XqYlrkfzWy71MGI4//ni3/PLLN00ayPvLL7/sttlmG8ckgRT/vZEnzxLp6a1bbUMivVLjXyO3pUoxDD2nXJGe9L2oZl5b6tktVba4SLdFVsoZNSL88ccffgHljDPOaEJw8skn51pUaSl2eo8INAoBifRGqWmVMxeBu+++2+2yyy7u+++/96vQW221lUR6LoLhi7Ee7L333p7nMccc02RJN8vabbfd5sX6lClT3EwzzeRmnXVW/6BGnjxLpEukJxEot22U25UrtSApS3q5NVCf95Ur0pO+F/VJoXmuW6psSZb0JZZYwp111llNlnQbSz7//HN39dVXuw4dOrgvvvjCW9SVREAEWoeARHrrcNdba5jAd9995w488ED3zDPPuBlnnNEttdRS7sorr0y0pldq4lrDSKqetbRJu0S63N3TGqAWcGRJr9QA1chtqVIMQ88pV6RXM0+N8uy4SC+14MfvbDuzrWiNwknlFIFaJCCRXou1ojy1KoGHHnrIbbnllv5DRWI/8B133OE23HDDYL4qKdJ//PFHhxV/xIgR7umnn/YW5W7durlNNtnE9e/f33Xp0sVNM800zfKB+9o555zTzH08ntH45DM6adprr7383rTbb7/d33bVVVe5DTbYoGQd/Prrr+6RRx5xw4cPdzCzvPbs2dPvY2Ol/tRTT222LzrOyvIxduzYZu9jTzrlYm8ce/vjKeoOD7OhQ4e6iy66yHs+4AExcOBAt/DCC5csQ/SCTz/91F133XUOa/7EiRPdHHPM4VZffXW3ww47uM0339xNmjQpuI82uoeWvFx//fWOeAY8gz2A7P8bMGCAf14o/fnnn+6JJ55w11xzjXv00Ufd+++/77p37+7LzbtnmWWWzHvSk3jy3pDrYjllTtuT/tdff7n33nvPl2X06NFBjuYdEWVRDsOo22b0WbXSNqJ9jH2eEyZM8Ftnxo0b5+u4V69ebr/99nObbbaZm3766aveNuIvKKfui4515uIbz4v1d+ItRNsC3jSMhzbGZOlPxLd47LHH/MJqaFzq3LmzO+yww3wWTIxkaUuhCqKfE1uDsXPppZcO1uE999zjrr322sRtU7gZn3TSSe6VV15pdk25fanUoGfPvfTSS30fpU4XWmghP+bwjWH85nuX9k354IMP3C233OIeeOAB9+yzz/pxd7XVVvPfqV133dXBOJriIp37GSdvvPFG//6kvhBqb9HnsqAOe/LLQm9aPig39c34zveVb2kopV2HtXnMmDG+7EnfvPj3Oak+kspWzliYVudxkW51wfexVPunfqIxefhW8R3kO8k3O9R22rVrV6oJ6ncREIGMBCTSM4LSZY1BAJF1wAEH+En0DTfc4Kaddlo/6VhggQXcJZdc0uR+HaVRdOJqz3rxxRfdQQcd5CcboTTbbLO50047zQu+6IewiEjv1KmTY/89E2HS+uuv7ydP/Htagg+LF3fddVdiXk8//XSH69xzzz3XFLys0iKdiQYCiEWGaEKoXX755a5Hjx4lGy6TslGjRnn3e/IXSttuu63jb7vttpsq2JVNqljsIC+hZyDyEQ3zzDNPs8ezsME+wMsuuyz4XibOTJap4yyB47KK9CJlThLpiKMrrrjCDRo0yE+WQ4nAUXCIC5pyGJYSVq3dNqwuVlllFde+fXsvPkNczjzzTC8a40K90m3D6qNI3Rcd6/KIdPo04tUWD6PtKak/ffnll+7oo4/2oj6UWCg7++yz/YIJY3spkRKPjRF/JgsdfB823nhjPx7GBRoLmUceeaRftELchYKIsqjFYhzjh8VBKdKX0gY8nssiLAsLtK9QOvjgg/0CK33Zgo3ZdVnuD32noiJ9nXXW8d+w0DgZ7wtpIh1Pt3333de99NJLiXV98cUXu+23397XNenVV1/14zj9zVjHb/7444/9Qi+BDU844QQ33XTT+UuIl8LcgIWJpO8zXOGXRaiWEunlfE9C+aqUSGduxDedv6QEW/rU/PPPX/K7qwtEQARKE5BIL81IVzQQgccff9x/1I866igvmEnsz+KjjiBlxT+eik5ced7rr7/urRivvfaa37O9kBSiqgAAIABJREFUzz77eOsGE3dENBO8Cy+80Ave+ESmiEhnNZz3MJlhoskkjAlGmjUA4U0eEfZMUGHDpI6tAXzIYYhVG08AXObwBLAI40kTk3Ld3S3g3LrrrusXMLDEsdjBBJNI8FjeSiWsbrvttpvfA0+9Y9lkMo+YQRgj9hGWf/vb3xyT8njEfiZBCGnKSoBBJmp4YmAxpu6wnmLFxrofnfTBigk8Ap3JDe1t1VVX9Ryx2MCEMjFp5N9YKMoTqT0tSnaRModEOqywTtFu8T5gosp/2deI9YVJ+oMPPujbMBNmRMuSSy7ZVDXlMuQBSS7Krd02TJjgUUF9Ik4Imkh/gMG7777r28N999031dhSzbZRpO4rMdZRZ6X2pBMHhJMdPvzwQ7+4weIh/Yv+x6kP5557rl/cSupPoXEJLxVE/xtvvOGfZd5SUbfevO7uSVZwa9j2PIRkPL92DeMDwtmsu0X7UtJ4F30u4zXsEKL0UcZ9vkFwtUXaueeeu5lI5xoWTlgEYeGJ8QwPCMZKvhfffvutH/MZ+/musBhy6KGHepFrfYHrGBMXWWQRv5jHVjISYzYLnAjv6Hc26Xth38tvvvnG7b///v60kHnnndf3qx9++MFbexlX6Vt8C1gE4d2UgXLjtQBzyhhP1AflxFq+3HLL+Z/tm4fHE2Mb1mX7PtO3EfA8Dwsz5QgtumWZN3BNkbGwXJHOfbYnnf8dd3eP1j0s8QBaaaWVfD/it88++8zXG94ZtK3QgnSp77B+FwERmJqARLpahQj8fwJm9XjhhRe8G565SyPUcD1eZpllgnu1ik5cbQ88k2cE4UYbbRQUyYg1rDWIRCYQa6+9ts95UZGOxwCTjixuejbJQdQzCdpxxx2brBTRhoTFEMFLeaKurJUW6TbZf/jhh72bZt5kljDyy2IMdRxP0ckt14VEOuILq3foGTb5Me+Mueaaq6neaFcnnniiF+uhPYBYu5gUMwGMcsxSziSRXrTMIZGOIGZxizpgch5yaY9Odjn+hwUIsziZhTUvQ56ZJKxau21EvRqw+BGkCStjNFneCZbI5N76oDGudNsoWvdFxzoreymRbv0pvpjD/XbyBv2Kscv6E+KKbTZY+hCHIWtmdIGRhca4GMkr0skP7t542PD++CIu/8ZYjUcPAo96jQbiQtiS58UWW8yLMwRt0b6UNDaYFXnxxRf3Yipk7YyKsbgXgS1gb7rppn6hOGn7DvViR3thDWahOdoXEHihMQKOW2yxhReA1hdC7c2+l/wWah9WfivLvffe2+x7bu/BMy4eENbaFgtE5JE2ZN886g4RzmJbKNl3gj578803u5VXXjl1mE6zpJfzPUl6WRZLeimRjveAjVFpCxC2eIKQZ9E5y5wiy7dM14hAoxKQSG/Umle5pyJgH2/OBo26LtoeNawMuEVj7QxNtMs9J50JK1ZsJjZM2NI+bHwE+QCut956fqKEhbWISGdhIj5xTGsaNrHAshUVWaF7zI3z73//e9Us6QhfFgpWWGGFVHGYVCb2i+I6WyqCv03UEABJIh2BnuRCiXUKC6C5jyL2sQAhwrkPK1BSMuZcUwlLetEyx0U6/YO2wEIJoqmUqyP9jIk4E15zezeRnoeh8UoSVq3dNkyYsP82ac/yTz/95C1ziDMTjNVsG0XrviVFelpbwFLHAqD1JxO7WLZLHZlpIphFzkqIdNsixZYGE3a0TatHRDHiEyFPjI6oMIwL/Er0paRxhLLi8RP6hkXvMRGM9d/42gL2v//970x9PJ6HLH3BeBGDw+ol1N74XsKQsSYpToy930Q3e+VtbLb6wsOHxWbqzRLeYbjiI7JtwcXywHhd6vtsnPBOiHp5hOqklEgvZywMvaeoSLdFZv4b5xV6H3Ea6JtZts1pGioCIpBOQCJdLUQEnHN8XFm9R4CFgsqY4MTSF52IAa/oxJUJCYIlvv8vVDF2linugSbYioj0aPCYLA0Bl2UWI5L2V0afEcprpS3pUSs3Fg6s97hZ2x7EUmViAoO4zLJQgSWJd4REOiKMgES4+oUSz8f9HqsOboLvvPOOtzzjwcCCUFr65ZdfvPsk7tGVEOlFyxwX6SaQCN6UJ2Fh7Nu3r7+FPOVlWEqkt3bbMGGCVQ4XYMRHPNkEmGvt2KNqto2idV90rLPyl7Kk520Lli88FrCQp6XQwkiptlSqXSNM2NISHcMR4LjdI1awSuMtQ7LvR8hVvhJ9KZRXa2eUHSt63KMjfk98UfGTTz7xYxXCNerxUYqL/V5uXwi1N76XeErkSSwKsgjOliYSQd9Y3I2KcRPv/B6NP2MLW3nex6IAiwhsf0pKaSI9b/tPy1tRkW6LnWxlyJpoX1jfCSaoJAIiUD4BifTy2enONkTArCtYqtMS+9AQI1FXtqIT17S9w6G8xK8vItJXXHHFJjfLLNWZ5V3R58TzWmmRzrsQY0SZxy2cPfu4Y/JerOulUh72ScIii/CJC9u8brV58mllTronz7NCZY6XJS1YXRp/vBII1kcqh6E9O41la7YN45LWx0LnnFezbRSt+6JjndVZKZFeauGsSH9K23ubl72VJx78zSzib731VpMojkeCDwWMq0RfCvW5tDKHro+P8+VysWcX7QtRL7Wk4INpY01cNIfc2s2dP+4GnxSgMu19LMSyCMm2nqSUJtLztv+0vBQV6ZbPpAB9Se+OLsKW+g7rdxEQgTABiXS1jIYnEHVlzgIjHgCo6MS1JSzpNinGnY/AaOWeW4tVgeBgZhFO49USlvTo+/GG4HgrgkP99ttv3oJlgX+S8plFHNq9aZZ0+KZZueOiwqyluMGWskxRFhYgCCpYy5b06L7aLP0oek0W8ZgUVT6LgGiNtpGlj4VEejXbRtH2XnSsyyrS8/an1rakx63ieL9gRcdbxtyszRpNHAr+LR4wDjahPep5+1KaSC/Xkm7WVLZllRqvQu8vty8kWdL5DmXxfkpjx6IJFnkW3Zdddlnv6UCgwvh2Cd7FFjiuK/U9yVNXaSI9b/uvpki3uqc9l/JSyVN+XSsCIlCagER6aUa6oo0TsIA6BEZJ20dmEzE+1tE9pkUnrnYue5Y96WZ9waXb9qSbeMS9LOl8c3NTNxe0LJOmULUbK/bmhY4cit5jR9nYvnkir1fDkh7Pp72XffulJpTmyhg/Dzb+zFJ70vNOquJH/aXt467WnvRyyxwXy9Yv2AaQZU96qF1VW6TbO1uybWTpYyGRXs22UbS9Fx3rqiXSTdyyoJUUtdveXek96fbc6P5y9juzvSXq/m79BG8tFmZZ7MUd2sZxnlOJvpT0ubY96dGgo6FrQ3vSrU0SxTwaVDXr1KDcvhBqb+aqnmVPelr+LIgiQf349rOgEjqazb55fO9K7UnPyoPr6kWkp+3hz1NeXSsCIpCfgER6fma6ow0RiArv6JErSUW0DzbnqLLyTsCnohNXXO9YoWaSlxY91iKmE/gnOtGy9xPQjolYPLI2H1kmGOSdPXi47GeZNIUY2N59Fio4i5ho3qFAd4gP9l4S6baa0d1DeQwFIEqqz6zRrikvAb6SjmDLK9LJD14NtCP+kiKiJ0XJz9IFi0Z3TypzyKL9/PPP+4kuxwgmRaonz5QHTwfcQLk2Gt29HIbRyS6iiH2zaakl20aWPhYS6dVsG0Xbe9Gxrloinedmie7OOepEnWb8rFR0dyuTtS2O9cJiPcMMM0wVv4Q2ThvlvG3cqkMR4Yv2pVLfrlLR3Tm1g7EuHt3dxivEbKno7hy1yHeGYHnR6O6cE8/iRCilbf2Iurvb99K8AnhPKLFQwveOLVDEKolG1ed6tiQQB4I9+sSN4DsZWmSMxqvhWlzZQ8m21rCIwVgUPWIydH29iHQbjwioxxYljiulTkOJRVAi0/fp08f/2RnzWb5XukYERGBqAhLpahUNTcA+lFmilQPKLKqs5luAuUpMXLHu4E6Gux0TJFwiCepGADSsRFgpETehc9JtEoElnmdwTvc//vEPX68EGyOiMK7ffGBtYSGLgEhqGHbMClaVeF6ZaJFHoggTCZjI7tGo5JW2pHNs3f333+846gdevJ+JFxNBeJUKykYZo+dGH3jggd6iwvFCLODg6sc5u0STZhJOCgWOK0dgRs/CZh89EzsC7dh583auMzxJlTqCrWiZQyIdVkSvp31ZWThLmWPl4uekc0519Oxi8lMNS3prt40sfSxJpFezbRRp75UY66jvUnvSi/YnTsDAlRn3ZPpTfAwlD5UW6TzTFgr43yHPJtsLzZnSnNMeikRftC8ljdvxc9IZb4iOTiRyPBDol3xD+FaQ4iK9EuekV0KkW/thsYNAcAhwtnDZee3Rc9L5Ricd+cZzzDNtwoQJvuxJ3mF861hM5b9sPeLddi57/Jx0PLiynBNeTyKdMjK2s7DEHAOPA4Kk0rfi56Sz1SNubGA843uMB6DEe0NPuVX4nAQk0nMC0+Vth0Cpo9WSSmqWDiwyfNQJDkSU6nKPYLP3jB8/3lt5TJTF30/EVAQ4wjh+BnD0/N9Qvrfddlt/fMo888zjf84iINJqmgkd+WAiGkpdu3Z1WFPwDiAqrO2lrqRIZzI7dOhQP0kzAW15WXfddd21117rrTmlEu2ASTOTekR5KDGh5o8JSqVEOu/hCDYWFLBehRJ1PmjQIO+tgRW0EnvSeU+RMiftDbfzkfEKiNeHlY2JNGKeSW7UGlNpkV4LbSNLH0sS6dVsG0XqvpZFOsywlCMgsIiGEu2PKOyM4YyhlTiCLfoeE33026QjqCw6edoRW0X6Utp4h6BigYwxJamPImrxdAmdOJI1XywM2xnpWb83WS3pNn6NHTvWDRw40I+NSYmyMLYknemetIUt9DxOVOH7zAJSUuIbQf1m+e7Uk0jPMh5xjX33WVCOetjZ8bYs3pfydir1vdbvItBIBCTSG6m2VdZmBNKOVUtDZWehvvDCC35/Hv+/EiKdd7LijCsmrsZMBphIdevWzbuVsx+O1eukc9S5l4kh+yCxljFRxHKBBYCzwKNu8FkERKnmwqSKo9jIL54FCE6OKMPtGUsWVnQE6EcffdQU4biSIt0mayxusADBpI0yc4Yuiye4MOZJnGcNPwIKTZw40U/sOHKI57H6P2nSJLfmmmtWVKSTPyzN1BdnyxrHaJ137tzZC4/JkydXTKQbl3LKnCTSrT5YwEGAEHEfjtQJWzEIOsWxR506dZqqWiot0muhbWTpY2kivZptg2eXU/e1LtIpF+MxbY/tONH+RIRv2p/1J66ttEg30YeFMSkeBtuO6M/09y5duiQOUSymlNOXSo150eeOHj3ai1xEJQubCCjOj+f7g6AKHQvK/Xw7r7nmGh+ok/GXhBcQjFnIhHE0ldsXkr4X9myei7WcLWAIQfterrXWWt4tmxM+Sh3HSX0Qq8G8zNL48Y3F7Z93svjMNw9hyr523sf3IckVPP7cehPpNh7hdUDfeuKJJ3zb4TuJhZwgqBgDoufOc4/1CdoyHgZpx9KVarv6XQQajYBEeqPVuMorAi1EoFqRilso+3qNCIiACIiACIhAAQIsgrBof+655/rtFUoiIALZCUikZ2elK0Wg4QlgzWW/PFHk0wKEWdAe3A1xO8carSQCIiACIiACItA4BPDWIL4K20yIUaIkAiKQnYBEenZWulIEGp5ANPgQru3sCVx55ZV98CFSPIgOe/RwRY+7wDU8SAEQAREQAREQAREQAREQgQQCEulqGiIgArkIEHyIs4gJYseevKTEXngi5nbs2DHX83WxCIiACIiACIiACIiACDQyAYn0Rq59lV0EChAg8BRB44jwbkF7LIgOAZoIQBSPQl/gdbpVBERABERABERABERABBqCgER6Q1SzCikCIiACIiACIiACIiACIiACIlAPBCTS66GWlEcREAEREAEREAEREAEREAEREIGGICCR3hDVrEKKgAiIgAiIgAiIgAiIgAiIgAjUAwGJ9HqoJeVRBERABERABERABERABERABESgIQhIpDdENauQIiACIiACIiACIiACIiACIiAC9UBAIr0eakl5FAEREAEREAEREAEREAEREAERaAgCEukNUc0qpAiIgAiIgAiIgAiIgAiIgAiIQD0QkEivh1pSHkVABERABERABERABERABERABBqCgER6Q1SzCikCIiACIiACIiACIiACIiACIlAPBCTS66GWlEcREAEREAEREAEREAEREAEREIGGICCR3hDVrEKKgAiIgAiIgAiIgAiIgAiIgAjUAwGJ9HqoJeVRBERABESgIQj8+OOP7txzz3XXXHON+/777912223nzjrrLNe+ffuGKL8KKQIiIAIiIAIi4JxEulqBCIiACIiACNQIgQcffNBtuOGGTbnp3bu3u+mmm9ycc85ZIzlUNkRABERABERABKpNQCK92oT1fBEQAREQARHISABBfsQRR7g77rjD9ejRw3355ZeuQ4cOrl27dhmfoMtEQAREQAREQATqnYBEer3XoPIvAiIgAiLQZggg0s855xx36623uq5du7aZcqkgIiACIiACIiAC2QlIpGdnpStFQAREQAQSCHz11VfuzjvvdPfee697+umn3ZQpU1y3bt1cz5493Z577umWWGIJN8000wTvZh/23Xff7UaMGNHs3k022cT179/fdenSZap733zzTde3b19vdd54443d0KFD3W233eYmTpzoFlpoIbfVVlu5Qw45xC244IL+nT///LP/nb3ejz32mOvevbvr16+f22233dzMM888Vb7+/PNPN2nSJHfddde5sWPHOt7Hc7mPPFGukHUby/eFF17orrjiCjfbbLO5AQMGuL322st17Ngxte1YeV566aVm1+29997uggsu8PvUn3rqKTd8+HB3//33+/K+9tpr7rDDDnODBg1yM8wwg7+vHJbRhYHffvvNXXTRRW7cuHHu/fffD3L65JNP3KWXXurrm//dq1cvN3DgQLf22msn1rEV6tNPP3W77rqrrzPqJ6lNvPfee26HHXbwe/Lj133wwQfu+uuvd6NHj3bjx4/3nNdYYw23zTbbuG233Xaq/fu0zZ122slfc9xxxyXWwymnnOIZa3uBhjkREAEREIHWJiCR3to1oPeLgAiIQB0T+Ouvv9yoUaPcMccc44VsUjr66KO9mERQRdOLL77oDjroIC+OQonrTzvtNC92o6LYRC1C7oUXXnC33377VLcjqG+44Qb397//3YtZ/nc87bfffu7ss892s846a9NPCN3TTz/d/yUlxCDief7552+65Ouvv3aI6nhe2GN+ySWXuMUWWyzxeVlEOvvVWfgYMmSIfw5s7rrrLi+SSeWyNJEOY54dqscDDjjAc2LhYt9993XxxQTywsIE9ZEkvMkj7QVu9913n6+PKL8onGHDhrnzzjvPs1x66aX9T7///rsX0IceeqhfBAql5Zdf3i8grL766k35kEiv4wFGWRcBERCBBiUgkd6gFa9ii4AIiEBRAggurN/77LOPm2+++dz+++/vtt56azfvvPO6aaed1luvEdCXXXaZv86EnlmuX3/9dW+VxiKMuOU5WKunn356h+AdM2aMt0o/99xz7swzz/RCm99IJmq/+OIL98MPP7hjjz3WP2vuuef292INPumkk/w9//3vf731HEvp+uuv72aaaSaHpXbw4MFeLEaFLkIQcciiAoITEb/SSit5azu/ffbZZ/56hCDeAVdeeaWbZ555fJ4s6NsJJ5zgLfwsKjzyyCPe4kxe7Lo07knu7uT9+OOP97fyfIQqeUIQw6QIS96J8OZ5nTp1auJE/t9++23P8PHHH/ci/cYbb3SdO3f2Cy5LLbWUw+Pg4YcfdkceeaT3FsDCzTPS0quvvuot3jx3jz32mOpS6o9/xwuCd5KPeFs76qij3GabbebmmGMO/9vkyZN93qh3FgzwgFhnnXX8syXSi/Z03S8CIiACItDSBCTSW5q43icCIiACbYSACeUFFljAi1YEdighbrGaIowRV1itv/vuO3fggQd68Xz55Ze7jTbaKGiB/fjjj72785NPPuluueUW71IdFelYdHk27sxRC649H9GIdZVFgiWXXLJZ9sylmncjfLn/gQce8G7TiP7ookC8XCaKEfJ4AnAvYherf9T6m7eqS4l0XOexREct/0VZ8s6dd945kdPLL7/stt9+e78QEHo/ZRw5cqRfoKE+rY6Syv7rr796Uf/hhx86LOazzz57s0t5Fgs6eGisuuqq/jfLwyKLLJLY1hDrvJ/FHvbzX3XVVX7RRiI9byvU9SIgAiIgAq1NQCK9tWtA7xcBERCBOiRgbstXX321F8/LLbdcrlLg3s6+ZKzW7FlPc5FGHCKG11tvPW9Rn3HGGZss6Yi2kNAjM4hZLM68I7T/+aeffnIHH3ywm2666fy1JK7DA+Diiy8ueTY5YpIFBrMe4zXQp08f/8w0gZ8GqpRIZxFhgw02aPaIoixNpCdx+vbbb30d8Z6ocI5m4o033vD7x1mEYcGkVHrooYfcjjvu6G6++eYmd33uYasBAp3EFgEWI2hrLH5wbam2xrWUZ5dddvFxDrC2S6SXqg39LgIiIAIiUGsEJNJrrUaUHxEQARGoAwLff/+9d2+fZZZZvMANBV9LKwb34JKcJYr5H3/84QN+sefagnqZFX+LLbZosoLH32fiMyRsuRYxjig3QY/rPMKRwHdZE67VPH+11Vbz7vDmKk9wNFzm0wLmhd6RJtJxmw/xKsrSOCVZwY0TzLmWrQ3xFA3kl0Wkmxhv3759k0s7z3z22WcddYpAJ/gfyRYJOCs+S1sjmB15YFGHdiORnrU16zoREAEREIFaISCRXis1oXyIgAiIQB0RyCp8koqUN5J2/HoTheylZj97kuDldxPR8WviIp2o4USMjwdFK1UtWHe5j4RQx92dPejkEbF+6qmnNkWZL/WsNJHO3u+QSC7KkmeSX85mD3lEGKePPvrIby2Iu6dTprwinXvwRMDTgfeuvPLKjsUY8vHMM88029uet63Fr896f16OpepSv4uACIiACIhAuQQk0sslp/tEQAREoIEJ5LVuxlEVtf5mEYWlzhxPsqQjrJOEf9Yqx1LMkW9nnXWW36vP0W8hC3T8eWkiPel4sKIs83IKeU1kqY94We04th49enhvCBZJQseu5W1r5VjSrS0g6NnC0aFDh6xVretEQAREQAREoOIEJNIrjlQPFAEREIG2T8CsnuzHNktonlKzJ3nLLbfMtCfdArxxrFZ8TzpR1JPcq/OKTyKVsx+a/2bZk56lvBbwjEB0WdzAyxHpRVnm5VQpkW5xDVjMYL855WDBIR54z9oa7azUnnTqxILY2Z50iz1AwDoCHMaPAeQe277Bb2xZ4AQAJREQAREQARFoLQIS6a1FXu8VAREQgTon8Pzzz/tI6Msss0ym6O7ffPONj7yNyLMzxdmDHD0uK44E8UQwMgKWhaK7V1Kkky+EHeeFc0b6brvt1nTkWzxfRJ3nSDQCxfFH8LlQilt1S1V5OSK9KMvWEumwMAs8Ad5wczerepyntbUVVlih2bF3cZ6vvPKKD3LHcXcW3d0Cz3EUIMe0sVc9nthKQIR72pPFKShVV/pdBERABERABKpFQCK9WmT1XBEQARFo4wSKnpOOlRnXco7iIiI6ImnhhRf2Z6zj4syxa+xRTjsnvdIiHbdnjgcjcBl5I0o7wd+IKB8/J/2XX35pWmCABYsIlIX7EIlTpkxx5557rrf+m1W3VJMoR6TzzCIsW1Okm5Wc/eCcr54UPR6+w4cP9wKa+hg4cKA/HYD98Xg+cH495YB1/Jx0+JjIx0I+ePBg78VB5Hi2JXDuPXED+C0emI86x7rPH2ewc767kgiIgAiIgAhUm4BEerUJ6/kiIAIi0IYJIGIQRwQAQ5SGEqIJEU608+j53lw7fvx4f844QjzpXkQV97dr167pkix7oMsVn5SDqOBYXpMS53BfeOGFrnfv3v74OMQ9Qg8LfDzh5o77fCjgWvzackV6EZblcormPUt9JLG0iO6wtGPXQtfS1rCO0x6S2hr1csUVV7h11lmn2bF+0QUlvDPiaY455vDeIAQAjB4HaEHnxo4d6+MUZIku34a7u4omAiIgAiLQQgQk0lsItF4jAiIgAm2ZAEHA2Fc8ZswYf4wWQqhbt26uZ8+e3v047SgyrJlYodlzTHC0LPdmEYVFxCfW2QkTJnjr7RNPPOHdshFy7IvniDAsqhwfFk2IyAcffNANGTLEl4NAcf369fPu89ybJRUR6Ty/HJZFOFmZstRHKZEePXYtjdXkyZPdsGHD3OjRo93EiRO95XzVVVf19ULgOY5qCyWEOh4HLJiMGzfOvf/++w5Rv8kmmyS2UVnSs7RaXSMCIiACIlBpAhLplSaq54mACIiACIiACGQikHTsWqabdZEIiIAIiIAItFECEulttGJVLBEQAREQARGodQJmgWcfP/vNo67mtZ535U8EREAEREAEqkVAIr1aZPVcERABERABERCBRALRI9hGjBjhunTpIloiIAIiIAIiIALOOYl0NQMREAEREAEREIEWJ0AcAyzoSceutXiG9EIREAEREAERqBECEuk1UhHKhgiIgAiIgAg0EoGRI0e6Aw44IPHYtUZiobKKgAiIgAiIQJSARLragwiIgAiIgAiIgAiIgAiIgAiIgAjUCAGJ9BqpCGVDBERABERABERABERABERABERABCTS1QZEQAREQAREQAREQAREQAREQAREoEYISKTXSEUoGyIgAiIgAiIgAiIgAiIgAiIgAiIgka42IAIiIAIiIAIiIAIiIAIiIAIiIAI1QkAivUYqQtkQAREQAREQAREQAREQAREQAREQAYl0tQEREAEREAEREAEREAEREAEREAERqBECEuk1UhHKhgiIgAiIgAiIgAiIgAiIgAiIgAhIpKsNiIAIiIAIiIAIiIC9RMCoAAAgAElEQVQIiIAIiIAIiECNEJBIr5GKUDZEQAREQAREQAREQAREQAREQAREQCJdbUAEREAEREAEREAEREAEREAEREAEaoSARHqNVISyIQIiIAIiIAIiIAIiIAIiIAIiIAIS6WoDbZrAzz//7A455BC34YYbuq222ipzWf/66y83ZMgQ991337njjjsu8326sPIEbrrpJrfzzju7J5980q2xxhqVf4GeWJcEaBfnnHOOu/XWW13Xrl1bvAynnHKKe+qppxz5mHPOOVv8/a31wkYtd6V402b22GMPt/XWW7vBgwe7mWeeuVKP1nMKEmC+MGjQIPfII4+4q666yq2yyioFn5jtdn3jnPvqq6/cTjvt5BZeeGF3wQUXqF9kazq6qo0TkEhv4xXc6MX79ttv3Z577un++OMPN2zYMDf77LNnQvLxxx+7XXbZxS2++OL6YGQiVr2LNIGpHtt6frJEeuvUnkR6Me7wO/74493yyy/fagtMxUrQdu9+8803Xd++fd1LL73kTj755BZboNc3TiK97fYqlawIAYn0IvR0b80T+PLLL92OO+7oJkyY4O644w5vUc+SEPSI+2222cZdffXVrkOHDllu0zVVIKAJTBWgtoFHSqS3TiVKpBfjjiV977339p5dxxxzjCyGxXBW9G6zpFNHl112mVt55ZUr+vykh+kbJ5HeIg1NL6k7AhLpdVdlynAeArYy/sUXX7jevXu7Sy65xM0666ypj+Davfbay91zzz1u/fXXdzfffLPr2LFjntfq2goS0ASmgjDb0KMk0lunMiXSW4e73tp2CegbJ5Hedlu3SlaEgER6EXq6t+YJsCK+5ppruhNPPNHvM8OFbe21107N98iRI911113n/vGPf7iHH3440SXx999/d4899pi78sor3UMPPeSmTJniunXr5nr27Omt8J07d3aHHXaYfxd7rL755hu36667uo033tjvk59mmmmC+XjvvffcDjvs4LbbbrvE65599ln/Oxb/Xr16BZ/zwgsv+Pdfc801rkuXLsFruJ+9dyNGjGh2DXvxb7/9du99AMPvv//erbbaam6TTTbxZaBs5aRPP/3Us73tttvcxIkT3RxzzOFWX311X97NN9/cTZo0yddXdP95dAKz1FJL+f2cyyyzjDvhhBPcdNNNN1U2bIsDz0yKQ/Dqq6+6bbfd1p166qnNrmmpOiXTlJ/333XXXW6ttdZyBx98sNt0001du3btUtFanAVrV0l7WkMillgLWd/LtbRF2s/o0aOD9VVqwYs8fv3111Wps2j52MdI/7a+SLui7ulnCy64YJCnle/SSy/15WNBb6GFFnLdu3d3/fv39/2Y9h/d9277JseOHTvVM9PcY2n3Rfv+Bx984K6//nqf1/Hjx7vZZpvNx2jA24e23L59+2Z5KtJO0hpgVKTPNNNM7u6773bDhw/3YyCxAfr16+cGDBjg+3Yo5eVuW44YM+LjVPT5PJdxNnTdn3/+6ccWxh7qLlTXpfpdqCy//vqrb3dW/vg3YIkllvB9PBq7wBaO2ZNOvJMs4z3vTrqu3H4a7T9zzTWXZ0t755tGPyjVf+I8rG/QJtPiuIQWeX788Uc3dOhQd9FFF/lvDVvNBg4c6PcnpyW+1ezr51u19NJLBy9lsf3aa69N3O7GVriTTjrJvfLKK/4aFvLvvPPOZt992g9zAfr4E0884cfpQw891K2zzjpu2mmnbfbectpaXKQnfZeztvc0ZuV8g6N1e+yxx3rPRPI4btw49/777/s5yH777ec222wzN/300wdfT1/517/+5duZzZe4b/fdd/ff/l9++UV70suZVOmeNk1AIr1NV68KxweaDwATDyZKn332mTv77LMThRCCAldErO5MQJMCluFGf/TRR/vJWSgxQeU9fMz4iDN55Hn897777nM33HCDm3/++ROF83nnnZc68WBSc8ABB/iJeag8NmFFpN94443+4xdPSeLpmWeecfvuu6/fl5dUtosvvthtv/32U01Qkloc+Rk1apR372SSGkoIDf5YfEgS6UwAS01gWMDYYost/IQhFIDG2IwZM8aLnk6dOvnstGSdPv/8815cMcGJJoIW8ZcmfouIr6zvZbHiiiuu8Hlh0hxK1AWiOGlyHL2nGnVmIoNn05+Y4McTgptFhiWXXLLZT5SPxSkm+AirUGLRBJEFBwtOV65ItzZXTt8nr5QVUZCUV/Y3s9jAgpct/hVpJ2lfDhNZjFGIGwRSPDHm0jbmmWeeinC3RTXGMxbpQsniiLDIF13AY6w8/fTT/V9SYtxhrEgak0P30XdZBGKRLZRYROGdn3/+uXvuueeaAgzGRbqJRMbd6HgUfSbth21X5DEqSIv0U+s/sKIu+T5m7T+h8pYr0hFvCD/yEE206csvv9z16NEjsd5KLX7x7COPPNKPAYz3ocCjtviB9xxti/YdF+ksRLFwEB0LrX732WefJmFabluLi3TL0/9j7y2g7Sqy7e9CgrsHD+4QJLgEp3F3a9zd3R1C8ODuTh7WOAQnwB93d3dtvvGr99b96tatbUeunVljZNB9z961q2atkrmsaA8K/5RC3/oOPlkK61iGat2DbWxJpMeZA4xS+8Lxxx/vDQMxUS+aKyj/WUuQAyWOy1t99VurISCS3moj3mL95dBz6qmn+kM2Bxo2PTTlWbFmaHhJ6gOx/eSTT7xVlw0awmeFjZiNn5g1rGNsShzmRxllFMdvDz74oN9wXnvtNR9vuOaaa7aRxaLDphFnrH95ygTakkd8vvrqK3+ouOuuu7xlK+XmT1/BA8vTgAEDfPdeffVVb0XE6r/TTjv5DMSTTTaZJ+M//fSTt0bRb8gG5AVrdZZHQChqKEk233xzr6jYb7/9PJ4oMjh8vvfee/4wxqF+rLHGchw+8kh6lhWc71HfMccc4y05ELOUhSV1sOvMMeUAQ/sIo4BY4VkBtown7d91110zrRH0sVbyBRko813agLWDwyekD7LKf8nLgJWIA9u9997rBg0a5OUiRYLjZaYZY8bBlnk255xzOrxGmLcoPjhE4gmCZQ7LFzIcyn/YP+YtB1zmOf1jjWAOnHzyyW2EaZJJJkl601R1+65l7odtnXzyyZNzh7UKBQWkAUsx1r165KRoizASwxr14Ycf+gM7YUGsdcwt1lvwQ9ZC8lAP7owLdWHtRLnCmMSF+QPRu+aaa9xcc83lf+Y9/oZClbUKa998883n28pvKG0h2cxDZCGlWEjhAfFGmcvekNoDHn74YT8mw4YN89/Cw8puAYhJOvW/+OKLXukJSUkpVG3NYp1G5llD6p2ntAdlrGGBwoq9guSqrIfgwt/wKCkTJlYrSafvzNulllrKr93clPDcc8/5/WWfffbJvbkhtoLHiWHDRHCxPNq4xvtoTNIho+yFb7zxhkM5zdkBuQETFAkoeNgD65G1mKSXUdzgRYCiHuJt+3fe3K1nD7axxQuL/Yc1hvUWuWYPePvtt/385FyA3ITefeFcQd74x96MDOP1hmeLKdA4d6y44opK1lu0COv3lkFAJL1lhro1O8qGi5uaHZAg1xzGU5pns05z6MdCwgaPVXfvvff2B7FwU0e7zcaCdSvlJhluTBzmzKJrmn0Ot6ls81U23tgCEI4wBJw+4AmAq194cOW5P/74wx9cIfMcUDngQ2x22WUX3+884mWHkdtvv90rM4pcEu2AyWEHaxCu6nEJD5w8l0fSDUPaGx8eQ+sClikOf+AfFrwrGFNcO+0wb4kCO2NMjWQzBhz6yriMh+2vlaSX/a4RBg7nKIqy2mcyPsMMM/jDdZ67cDPGzA62uOaG5NSwsm9yOA2vaTOyjBs1sp+ynoYH7qws3FVJei1z38Ziuumm822lr6m5Qx9RquBubiS2Vjkp2iksO3mWl4IpGvk+Hg64UlPqxd08ZJjzcRhLlnLznnvu8WsA5Ddl4bO+mnISIo+SLE/xaAoD5i4KSxKTxi7P1Ms6hkISBSSeWXkkvR7ZqHWehvMHjzDqCfsNUWT+M3fKXHNYK0m3kDT2adpQteSFfrGus/dhbcZNnT6j7LJioVEzzjijVzYRPhWT9NCKjIIkNdbUV4+spWLSa5H3LOzq3YNDDyJI9gknnODPDGExhYjNN2TJZOi4447zZyAU9Sl3eCztKEII5QnPS1VlQc8Lgd6GgEh6bxtR9acNAWKcOJiRCM4ytGPhgFhzqI/ddNkUsbTYb2wcHMDQ7FqMXZUr3eyATQx86HYNgaZeLKmhxtmUBHSgjOUiy4pgFlNcY1FKsOnFcfApgs9hicMvB+uiLPh2KMZNLcv91AbCQg5wIcy7q94OvxDlPJJOvSkvAP6OhRfrC9hyOLM4Q7OwpMhiV4wp8oClLUUui6ZwPeSr6LvmicCBOS8kw9oYz5m8tjdyzPiOHWyzLGQmD8hyKE9gQJx5kQXKlFaEfaRISlWSbnJbdu7bWJgsm0IphTHPggfeM+b5U4+c5I2jkXTW1Ky5j0UachriVi/utj7izQFBDmPw6TNx8OGaav3nv/Hzqf6hIKXNWS7n9o6REbwHipRTts6ON954uSQ9lI14/bUQLJRlti80Yp6WmT/sl1hNw/mTJRu1knTbZ+eZZ55cpWDWd7NCv8wCjjKO8CcU7nEOkhTBj0m6KbTxishSXtcraymSnnceyDpDZGFU7x5sY0tejKz4/19++cV7XaHosPMO3oh4hqAE4W95CmlkDW+SrDC1on1RvwuB3oiASHpvHFX1ySNg5AvXSFwecbWOreVmOTDyxnvmZs7hiEMv1it73w5oaJNjC20Me2rT4pmsQ0We5jxrSO2QwSZv8XZ2MISgm6s9h6zQcp9ylWcTRYFRpaDUMGyy3gu9GUIrRur51KEwdYAxJcG8887rrWSMYzyGkCs8IDh0mztgyu26K8bUrNBYd/BoIHkObp5lSj3kq+i7NmfwMqhSUIhwv3BeaeSY8R2TC6zIWckgzUoXE1fmpnmQ5LU5DJfBSh2WWkh6lblvY4FcpHIrxO22A/HSSy/tlYr1yEkeJvSbgzphMriIpwpjg7IMbxvcy60t9eKeIidZZMbIH+SqbME6iEWUJJlZBUUgIRRZMc7he6YwxX07z5Ie7gv871BJm+pzI+ZpLfMnD8daSXroRYVCAO8DwmuyLNapNqBgIbQlVAqxN9r6jzcM+2G4v2cpuVMx6WEYGO2D8IeEs15Zy8runlJsFnldpPCpdw+2sSXEBeXyGGOM0eEzNsd51owiJLhESYrHXRgymGqjnbemnHLKUutd2Tmt54RAT0ZAJL0nj57anouA3ZHOAT7MNsuGDhEPMwWTUIt4PNz+jNClDpZG6DiApmIHwwblHZJpA4QYMkSMW5kYtKyNLc52zobPJmmufbG1ICthnFnIqogVlnQsP3EsYK1kxkhVkSU9lfzNxgYr6XLLLdchq7gl8IsTxnXVmOLpgBziMtunTx8f/4nLcla2dsO0XvKV9928xGh5coH3A0kB80ojx4zvWEx6GLYQf9/kyZInlsXO6kllyLffaiHpvFt27pclPdae+Pmyfc3rY60H/ph0lG1LEe4pt3azwMVu8GE8cpU1rUjhVAteedndw7bF4U6GG95goZK1EfO0lvnTDJJOnawNZMlHYUmSPbKnM7+wrpcpsWeYeRoQR27KuDgTfFa4WIqk0wZC1FijUdyhsCNkjnh03LfrlbUskm7yTriLeW0U5bbImrOhDOZhmtqDTd5QiltYQFyHySo5Zkwhlaor69tV14gycqFnhEBPR0AkvaePoNqfiYBtnJDhMKbc4rPQhhNbjvsksWZswrGbORsSh0C7K70RVlcaHGdmxY2s6Nq1rI6GVnG8Bkgmg8bb4u7N7Y/Ycf5GYrs4YRx1Y63DLS6O26tXxOrV4mcdYGKruMUfhu6quN1C4vgbJXUNVlePKWOPOy5tJY8ACqWsa2zoQ9nDDLiTOBDZTcUyp76LVZI5EcZo1jv+4fuNGjPqLEOWskh6vRZdvl8rSS879zvLkl4kJ/H4l+l3FklvBO6hkoP8IVhIUzk+zLrJnC/yeqoi46yRKNPMSyDv3SqWdOqJSRneQLhqxwqIVCx1lT7UOn/yvlFGqZSytoZ1YiXmWi/2Y9zMWbfzwjzs3dgqTqgb4477tIVkmKcJeVr4W1bi1SySzrcg/ySEJYs5CdLYM/GCYi0ljKVWWcva4/imJUTEe4UrSLOuGcwbm3r34CpjG5J0s6QTRlJk1Ki63lWVdz0vBHoiAiLpPXHU1OZSCNgGQSw0ltWwhIQOy2Lqzmyej2MrbSPhAJGVZdi+kxWTbpu9bbaQKNza4ut1SnUyuD+XK2S4IoWDCW0Lr5uhv3gJYPUmkRzue+aSZt8xt8oyMell28ZzFg+XdRWc1VUlJp13wvhyLLm4IRJ/aO7vPGOkkEMV7okczpAHXHCtdIcxtSuWsPoUJWniWQ6xuHlnKVSMHCCDeZ4O8XdJAkfdeDKUiUmvIgeNHLN6SIbFRmMxzXKTp/5mxKRXmftGPFAyxYkfU7hDXnHDNtf+RspJ+L1aSDrvNwr3UMlBkirWu9TVbHkx7FXlNnze1hSUWSjV8pLM2bVw3PxR5O5u3wiz1DP2qavZTDbqmae1KLnycLPwLtblrFASUxgTVpAXJmW4EboRrud53w89xlC84+0WrqWGGXsfsogyFA8w9gbGx0oeSY/3KsIYWCfxfkI5nsqXUEbW8ki6WfwxKvAPRUB8zWDRN+rdg2sl6TZXCXMryguhmPSiUdTvrYiASHorjnqL9DnP4mEbHxsrroRxzLZBRB1o3sM4xTKZwHG1J0swh+usbKVmwSVWi4NY2ftO4+EzQsbBBotpnCyN5+1bbPL0ye6EDeuyBEVm7UpZX3megwiKBdwSIcZFceZlM8tyICXxTNEVbGGbiQ/lHf5x8Arjz3nOLDcoAChglUrK1x3GlL7ESc6ypqod6jggYqGIiQIHUTwzOOTGh9C4zvi7dpc6V/Fhpcxyv+fADaGH2PNsXnb3ZoxZrSSjbJZxwhCQq0Zldw8xKDv3bSxw+827How5D2nkXvJQedhIOQlJTJHrbIp0NAr3ULGExxBkPEuhZAnlUOJlZZamX6ydXCm16qqr+n8kv8oqdq8361UqK7q9x9pDOMvhhx9emN09/JYRVJLNYbVFEZC6K7veeVrr/MnCxVzMmTcoZFl74kJCSvZTCDT9yipG5ol9LpOPgXrsHbzJ2MMIIYqvMUVuWS/Z99kHWPfD5K3UU4ak81yswK9H1vJIumVIBzvOCMhdVvK2LDzr3YNrJenIxODBg93uu+/u96GsGxaQebK7g6Gyu7fIAV3dLIWASHopmPRQT0QgL+mTadVJfoTFjI05lanY3GUh6WaND+/UhgjhTo9LHtp4rLIQfsgLJJaStelYG/h23759C7NN540BVnCSxHFQ4X7Z2L3TrM5smFydFMbjh/XaISa+zxwSGN6Tzvskjcu7oiusN7yjlWvesH5xTzoY4JZKmzn00H5KUUy61W2HD1wkSfKXsuCYhZF3sjLMd+aY8i3GHE8HDrKQ4FdeecUfYMA4yz09xBOXQg67kPHwfmM8PAhn4G8fffSRVxKZtbjsdxkT7rqGoBMbyoEaDw3aGd+TDolg7JgHeRbFsO2NGrNaSUZ8Xzf9QznC1YzgR5+w8lmIRDNIetm5T1shghAakrRx2OWmBiyAjAX3NYMDB+D4nnQwr0VOitb6Wi3pjcKd9pmS9cknn/RjlWXRhigjxxCy+D7z+J50XKTL3rZgicTefPNNr8hhLhJORN4LvsnaT26M//f//p+DbE822WSlLemWu4H1IG+trnee1jp/8uTDFAfsH6xB7El4MNm962RX57fQws3eQFgOimMwBD+8vLB0s4/mkfm4LaZs5e/hnm3PWTgBruq0LXUNakzSSbZJPDheGyQUZIzZJxl3woLMI60eWcsj6bTdFFzIHcr/WPlQNGf5vZ49uFaSznfD62iZg1x/avekMx7cssGVbigu885LZfqoZ4RAb0NAJL23jaj604ZA0WHSNj6u8skirVlJxbCUc4jCgpMqEFCyzXJowcKYZQ2wjO7co1vm2rWs4bXDBwQjS8tuLm95V1ZxQLz77rs9GbBNM/VNCDr40s8yhXo5GKHQgJSnCocm/rGRlyXp4YE260ooi03FKpN3vVJnjek777zjuB2AQ2RYIFlY/LAolCG8duhK4UldjDMHXItvr/JdDpyQHw6DpjiJx4yxh8xjmcqLoY/fa9SY1UMyIGgoFw488MDM/iHjeAlA3Bp1BVuIRdm5T1uxjkN6CM1JFRJZ0R+yY8eyU1VOiuZz0brK+1mkoxG4U38YClBkVQQz5gIW3qwCfoMGDfIW7zJzj3pYayFq8Ty2b1idjDMZ5su6u/O+7U0QQ8stkmp7PfO0nvmThWOoiEmtG6wZKFK5CcLu0R4yZIj3yIqfX2qppXxoVpZHV6oNprxh/cta6+0Wk6z9IibpKFxQIJAfICz0hfbheWGlVlkrIummZOcKOPbR2PpfNGf5vZ49uB6SzrfZo9iLaHuqMMYkDUSJPv3005f2nijTbz0jBHoyAiLpPXn01PZMBOyOdCxjWVeG2MbHBpFlicnKEM+HeZ+MtFi6sGSzQffv39+R8ZwkMlNPPbUn8pQikh4nBqplaLEKcKDI+hYWTA4buHVaBvus77Apo7hAy80hkwMUfVt88cW92yjut1WuyLHvkGCHwxPW7eHDh3uSz4GD+9M57Dz//PM+3q4sSbcDLdZ5ktPE12SFB3osWkUxpJ01pnhcMF64hYIDGEAKCX2oQnixlBLrN3ToUK9UQZa5vxmvEKxw8RhV+a4lSeIwi5zTTg6/yA7WXGQcD5BaCiSk3jGrl2SE/QvxgxygeMADAddSLKLNJOll5z5jjczQ1nAsSCyGJ0PeFX5V5SRvTOsh6UYWILjIVS24W9uQIRSPWMrz3NN5Hq8DrO6s1Vx7yFxh7eGqL/AjJ0l473pZmYYkc1sEHiu2B6AogVwzJqw5KAjwajEvH1P8kj8gvHUk/Ka5OLMezD777LnNqXWe1jt/shpFe8iFwbqEhxMEjXWZfRG3fTxCQkUIz5M/hudRELPGsB+wVhPOUKWY8gavtqxYduSGfZn9ol+/fh2qT7m7k3SO8YNE8r9Zr1Fks0bESp1aZK0sSU8lSKyCD8/WsgfXS9LtvHTHHXf4eY8nAmcKPBOQCxTzeFyw7uJNUTbEoWrf9bwQ6GkIiKT3tBFTe3sNArVeu9ZrAOiFHdGY9sJBbUKXJCdNALUbVtmILOzdsFtqUicjUMu1a53cRH1OCAiBJiAgkt4EUFWlECiDgFlU0CIXWXjL1Kdnuh4BjWnXj0FPaIHkpCeMUrqNFudPjpK8xIqWYBMPGdyisQ6rCIGqCJhXBUnVssLyqtap54WAEOgZCIik94xxUit7GQIWl0viOm28vWNwNaa9Yxyb3QvJSbMRbm79Ydw1ru24Pc8///w+8SAFF3gSypFHgHwG5Nkoun6quS1W7T0ZgfAKNinze/JIqu1CoDoCIunVMdMbQqBuBMK7fvMSA9X9IVXQaQhoTDsN6h79IclJjx4+3/gyyfx4jhsnSMA48cQT9/xOqwddggB5KJChogSJXdI4fVQICIGmIiCS3lR4VbkQSCNA4jTuaiUxW1ESN2HYMxDQmPaMcerqVkpOunoEGvd9knCRNI4M75ZgkyRp3GdNYkUSi3G7h4oQqAUBu7WFBHq1XLtWyzf1jhAQAt0HAZH07jMWaokQEAJCQAgIASEgBISAEBACQkAItDgCIuktLgDqvhAQAkJACAgBISAEhIAQEAJCQAh0HwRE0rvPWKglQkAICAEhIASEgBAQAkJACAgBIdDiCIikt7gAqPtCQAgIASEgBISAEBACQkAICAEh0H0QEEnvPmOhlggBISAEhIAQEAJCQAgIASEgBIRAiyMgkt7iAqDuCwEhIASEgBAQAkJACAgBISAEhED3QUAkvfuMhVoiBISAEBACQkAICAEhIASEgBAQAi2OgEh6iwuAui8EhIAQEAJCQAgIASEgBISAEBAC3QcBkfTuMxZqiRAQAkJACAgBISAEhIAQEAJCQAi0OAIi6S0uAOq+EBACQkAICAEhIASEgBAQAkJACHQfBETSu89YqCVCQAgIASEgBISAEBACQkAICAEh0OIIiKS3uAC0cvd//vlnd/LJJ7uLL77Y/fjjj2699dZzJ5xwghtnnHFqhuXvv/92p59+ujv33HPdiSee6NZYY43Cuq688kq3ySabuEcffdQtuuiihc/3xAeOOuoo99hjjzn6OuGEE7Z14euvv3Ybb7yx7/chhxzS6V2jTYsttlivxr7TQW2xDyLbN954o7v22mvdzDPP7Eymp512Wnfaaae50UcfvUsQYa6ddNJJbe0q04hff/3VHXjgge6BBx5w559/vltggQXKvNbpz7z++utu/fXXd/vss49fP7qidNc1LQsLxnaPPfbwP3elXMbt6w5jWVV+euOebXvhFVdcUTin3nrrLbfFFlu4GWaYwZ1yyint9vSqWOp5ISAEshEQSZd0tCwC9957r1t++eXb+r/CCit0IJFVwbED+t133+222267Uoeh3rjhx7h11wOtSHpVCdfzKdnuLSTdCNMLL7zgjjzyyC5RnJWRsO5A7LrrmiaSXkaC6numN+7ZVUi69R8Ue7NxoT4p0dtCoH4ERNLrx1A19FAE2GiwxNxwww1u4YUXdl9++aUbd9xx3aijjlpzj8ySftFFF7ljjz3WrbbaaoV19cYNXyS9cNj1QC9BoDda0jmwn3322W7++efvlqMkkl59WGRJr45Z1hu9cc+uQtLNkj7LLLN478PQO65xKKsmISAERNIlAy2LQC3uoM0Aqzdu+CLpzZAU1dkdEehNJL074ptqk0h69ZESSa+OmUh64zBTTe5CKAEAACAASURBVEJACFRHQCS9OmZ6o4cjELp0hl1Juad/+umn7tJLL3XXXXedGz58uJtgggncIoss4jbccEO3+uqru+eff75DTHNMusO462222cbHcF1//fX+08R9fvHFF+1i0i+88EL/96uvvtr169cvifY///zjXelpV95zvMyztP3oo492N998s1t88cXdbrvt5lZZZZWk18AHH3zgLrvsMjd06FD3xBNPuLHHHtvHjK+zzjpu3XXXLR2zH7r+x50wV9o4Jt2+TVwc47TMMsu4HXfc0XskjDzyyEksOHzecccdDu8FrAHkF1hooYXcyiuv7DbbbDM35phjdoh7h1gdeuihHerLC3n49ttv3VZbbeXmmGMOd9hhh7mRRhqpw/vff/+923rrrb18rLXWWsn2vvzyyx5HxiN8hn7ceeed7pprrnH33Xef++abb1z//v3dwIEDfZ1YLUYYYYTKs+/33393Dz/8sLvqqqvc448/7nGdZppp3IILLui23HJLX3+W98hff/3lHnroIXfeeecl2zT11FO7vfbay7cpjHMNFWATTTSRl1E8VqiLb9Nv4mOnmmqqUv0x12LG+K677nJDhgxxr7zyiv82MdR9+vTx9dSDIfPk3XffdWeddZaX/RRO9CGO8y4i6d99952Xw5VWWsn3OWsM+TZyQ26MvOfoJ/k0wID8F8j7pptu6nbffXdHHLyVcAz4O3HmNo6sY1ljEPeH+kJSzDpAXYwFcvrnn3/6ecr3l1hiiWT/DFvyf4Btai1lnpYtMUm3deOmm27ydSNjyy67rJ+vyPmII46YuY6+9tpr7oILLvB9snbRnw022MCPWZhToLPWtCwcapHRrP2Ob5SJPy4ja9be//73v+7JJ5/0a9gjjzxSapzDsdxoo40c48H+x1iyBhbJls2HW2+91a8zw4YNa1s72QNY49hHs+YdmFaRAb5Xq2K91vW03vlHm/EUZF+//fbb/TrMGsAZhjMJc4S9gfwsZWQilXcj3MsPOuggLwecZf7zn/+4999/v9ReXnb+6zkh0CoIiKS3ykirn20IlCHpbNy33HKLO+CAA/wBNVUgWvzjUB3GZWWR9L59+zqIHocJCodINs3777+/HUm3wzoHTMhZ6nCB8oCDP276WYTR2vzMM894gs1GGRbIDf/scMwBgrbvueee/pCTKnPPPbcnMSgqighj1QPtkksu6bbddtsk3scff7wnZDFRf/PNN317IempQiKvY445xh/6wuR0tZB06i9SoDz11FM+WSBKhVRyJlOuQMYZe2SCQj923nlnd8899yT7gaLk4IMP9sqVKuEYRfjwMfIyQPZQAoSFQ93+++/vyViqcMgjOSKHMUhQiqQjmyilUJ7EhYMhpG3WWWctXJ0YL3JIoLQYPHiwfx5MUDpxiK8XQ2QfGQHjLNkHezAiKaQlieO7RSR9tNFG89ggo5dffrmbYoopkv1FtkyBN/vss2digtKFQzDPhoW5ec455/g1gWIknXr5LmNcZgzySPr222/vCU2qLsYDbFA0hGsD2PJ31hoUCqnC3ESBkNfv8D1bw1kTwJewpXh9s+d32WUXvwbQvrCg0AFDZDirXfHc6Iw1LWvga5XRekh6WVmjzUXrBc+k9g9r39577+3X95122qnDHMySLep87rnn3K677ppcY2ydYPzZW+K1sxYZsLlVNdlrET5566lhVMv8Y88hRw5KtKyzzOGHH+73x+WWW65ukk6ySZLvso6k5lXWXl64CegBIdCCCIikt+Cgq8v/i0Ceuzua5s0339wfAPfbbz9PuthE2fDee+89fxjmUDnWWGM5CHMZks5GiYXnjDPO8BYaDl0cGrBwhhs+ce1HHHGE12yHRC4cN6wMkDoUCQMGDMgcUuoiazrfgFzz3Z9++smTTfrC4YaDEf8bKwSHgMknnzzZZzTsHM45MOFdAKkuW4qSLHGoR4Ex3XTT+cP8bLPN5qvmAAYhAYuQkPHb559/7pPzoeTgv7QdfOkPdYEN8XL8bw5jHOTjDPJVE8dlWcFpDxhyGOQbEE+8JWLSYcqV0Kpq/cDyBBEkW7X1g3ZDtCGQYA4WKWVFahxeffVVb0XC4owsYzGBZI4yyihe9iA1zAHGdMYZZ/REjv9SsJ7tu+++Pi4ZZRDftHf57cEHH/QyCmHD0rjmmmt2IOk77LCD/41vQX7JBjz++OP7uhlL/oYV/8wzz2xTFGXJU6hUgfijmKFu5IbxrgfDUPbpI/VjUSI/BW0HR26BsLk4ySSTVCLptNPkBhxRvsXFvDTwLIA05iliXnzxRa90W2qppby8EQ/KPIEII+Mopmx9Y4zmnHNO9+yzz3rPEd7jAP3DDz94SzweLWuvvXa7Mcgj6Xj9mAwzftNPP73DeooFmv//4YcftpP7EFsUe8g3/wVb3oP0onwZNGiQV/SUVdoYaTFsWYvoOwSBvzFvnn76ae/1gHIEbxxwDRWSEHSUULyTGnPwYc6xFqXa1Yw1LUv+65VR6q3F3b2srNn8QwGNkga855tvPj8WjPNnn33mb0BgD/rtt9/8umM3mdhYIrco/PDwYF9iDWT/Yn1nLfrjjz86rKnhGpfaA1CGIlvIQkwOmdu1ykBVS3q966lhVHX+Me52luF/46HDrQiTTjqp368+/vhjL9usb6wTeCHUa0lnLUDWmJOsOShWmdtvv/22n2fMx3gvL3uO0HNCoNUQEElvtRFXf9sQyCLpdghFC4wbJO7NcQkPTTxXlqRDhCBhoaUpteGbRRYCE7tNVznQ28GMAw7KgSyXUg5juHdCkjlIcUBK9ZkNHzLMgQriCGEpU4oOtCgw4oO01WtY8DskFexMkcEBDCKJm2TKpdUOcRz+Utmqq5J0LEscGCE5MbkMvRtQKkCIODiG5bbbbnNYjHCbnmuuuTwJ5OCCDOQpPkzesHigcClK6GXjjms4CqUVV1wx0/MBAkdfUI4YSUeJgxcHyQ8hxCnSGB7M41ARk2nkCEs8ZDyUecYP0oRFOrRKF5F0FA1YpUM5rhdDI9AzzTSTl/2UpTs80GMNrGJJh6iY3EBiwRZlRVjKKt14x2QW8gKuWSUcg5RsWZuY03n9of7QGpslE4RUsIZAjO1aNFtXaGdIkuM2myxxpROKhyJvkTLt4RshOQrJBx4rzE/aC3lDARsXyCVu21ji8ZiKPWMavablraP1ymitJL2MrNlcPu644zxGKASzQpNQDELcUOARkhTLVpaVlfmBMikcQ9Zgxgb5zVvjIKKQU/ZoxpOQDEo9MlCVpNe7npaR99T8g9SzZjK/WNtQnKT2dfYJxoTxqZeks5dTFwry2HvF+sHcs728zPlBzwiBVkVAJL1VR179zrSkQ6SI1ULznxVXDHxGDji0liHpHIrZ3LFUhyW14XO4xFJOickgcaCQUsiaufrmDScHJ6ylWSTQLMDUxyEG8phVeJb2EgOL1aRM9nrqKjrQElOasjzzLkoQXCDHGGOMtoMyhwkwgKwWWR7tMNYISzrtAX+soeQDCL0YsAjyDcPxpZdeakfIUgTfDi30Lyu0wcbC3scKWRTiYIoNLKlF9cZjbXH1HL5ThDJ83kgYB9/Y3R3vELwKstrKoRJrS5krfMySzljikhmWejGk3RDLIq8UIwVcT1aVpJvcpOZt3lxPzUOT/XnmmSeX+Nq6kjcGdg1lOAZ5lvSJJ54407sHd176hyzwTVtXUCbkuflbH5FZFHGsU0Vu7zbmKFbwaIqVHiFukDTWqymnnNITFQgkpO2NN94obBdrPMQRRSCxvCHJafSaVrSG1yOj1F2LJb2MrFl4FnsR600WQc/qn41lnmx98sknXvGz9NJLt3lDoUDAIwlreNEah7IWCz/vM56sbfXIQBWS3oj1tAxG8fwDb5vfKeNAOB6maEFRWy9Jz9vLf/nlF+9NQz6XVDiYjqVCQAi0R0AkXRLRsghkWdI5fHGwTBHqGKwU0ciKSSd5U2pjytrwU2SwyCKXGszQFRj3zn//+9/trkyxQwRus2U2ztSBqUiIig60uPmiSICIx8UOl7jG4tkASTULT4q0xe+nDi/2TFVLOu+ZJ8O8887bZg2wceF3lAYQOdzEcZE2Ip9ylTeFUBF+4e8kQ+LQlUdMIC5Yl8pYqeNv24EQa0jsCRA/m3XoMpnGymWWq/hdw76MsidFHK2+ejAknIXDOv2AwMWWn7jNjOepp55aE0k3Mo67eahYyvOaSclF6MWDkoNwHFzIY0+SWscgj6STbwGlSyofhcVr4x4OEWLeQp7wGqlSUBTikptXqsgo9bCugQd1k2QQZQIEr4w1z1y+6bd5CFBno9e0rP7a+lePjFJ3LSS9jKxBBLFy41puLuxVxtvGsopsEbLDmKLQKbPGWdgXYSHIASFf9chAFZJeRVaz1tNaMcK7AfdyFMcp77hwnEgSSw4G9o1QzlNjmZc4rupeXkVW9KwQaDUERNJbbcTV3zYE8kg6BILfi+7/TJG8LJIOqeNgF2cFz9rwjQzigm4uoEWxrVnDSzIsiAEWIQ6pxI/ito4rbpxhvUhEqj5f5kCbhU14uCQXgI1JFXKd194q9RguqeRvdojC2oWlN84Eb4nV4oRxNvZFmIe/Y82DbOAanFWyCESZ78SZs/PeyTr40y+saubWn6qjyr28eYqzejDEtR2SbkQuzOSdanNqzShKHBfWidsu4QPgghdImfwTqXYgg2QjR+lGvC03NdAOrOtWah2DPJKep7iJD+4QDg77uL9WKXgmkbAzr1SRUeoJx43/jxIAr5ciMsKzWd8qIulV17Ss/lYl11n7WtV6wvUuT9ayvld2zMuQ2BQprLrGhc9/9dVXdclALSS9jLxljVFnYFRlTuWR9EbJfVn50XNCoDcjIJLem0dXfctFoLMt6WF28bBheRt+mPEZC1XZa9eyOo4rGrHpWFohJ7ilYuHD4tWVlvQsbOiHHVxSJL0rLOm0KbaKM04Q5zDRHxhDxvgbJXUNVxyj3qgpW8XKFH+zzIHQ3smzpMdXlcXfqUrSsxRn9WDYCCtlFZIe38rAfCx77VpKNvDg4IojFCLknUDWLFylDHlKjUHRFWxZxDY+uNMe1hXyHKSUk/XIehUZ5TtdYUmvuqYVkfSusKSHbcqSNeYfoS31WtLzSGyKFFZZ43qLJb0qRljSy+b9IDfJqquu2i6nRJZMFl3BFidotXpSe3k964DeFQK9HQGR9N4+wupfJgJZh1hzny2Kzaoak14LSQ/vTuaqN4gemaeLYpLzhh0rHG7juPeygWORNatnUUw69VoSnzJuytaOIqtT1QOtxUqSkbbIRb/RMen0KYwvx/KHyzHxsaH7rBF5XH9JdEYcO3kOwrhWewaFSVFcZZWpTKgEGdfBnUzJRdflhXVb+AMkqyg5YF5MemeR9HoxtJj0MKlUCut6Y9Kp07wwyGeACyrjxPez8jGUHXOLuybm1mSwq0k6LsmsK8S7l4lJL9tXnjOSjpdRUd4ES55FmAxrHl4t5PtgDSlql40X2a+rxqRXXdPy+l+vjFJ3rZb0uF2xrHF7BIn1/vWvf5VK+pelFKxKQG2NKxOTbvsoYSGsx3/++WddMlDFkt6I9bSMlTtFnMti1MiY9EbKfZU1Qc8Kgd6IgEh6bxxV9akUAlmH2LLZ3bGSkgSl7BVstZB02zyJkef+Y75Z74EecOKEUXaXOu6yWIC5oiVVSIYGmeT3IgIXvt9okl42uzvJoXDrx12zEdndwz6BIePPPw7RYfx5eChGmUOhzXESQLuHGCKTlX3XyB19QHHEYbbobnHc7YknJ965THZ3ruFB0UA8IaVMNmJi/VEAQG5T2d07i6TXi2HZzNmEijDWtWR3D+XGDtwkXeQWAOZ1PUo36k4lV+xqko6bv60rXAXIrQhZ4QS0H0KPwpBnG5XdHWJKmA+3IoRKVxSMJJPjX1bWeQspIIcHtyNUze7eSLJSr4w2kqTHsobSA8UQV9aVye5O1m/uLLfQjFoJaLjG5d2MQXtZ20gMGSri6pGBKiS9EetpMzEK5bwR2d0bKfelDnJ6SAj0YgRE0nvx4Kpr+QjkHWLDe9K55oWrerimB6LFRsadxJBZDgCUMtndayHp1G0HNDLUQoqKspmHvcaVHYLMt7GycUjG8sF9zSTPsYQybNRclYVFl7uid999d59YieRkds8teGGFaMY96bVs7OE96Vz7wzhhWSPmnxh8PCI4EHLAoTSapJsyB3djDvupxGPmdcD3s24L4B503ue/xBjjTjzZZJN5i198TzpjmKdECce+Ufek445NHDVu1FhHsQwh75Aq4qEpXUnS+X49GMZ3UKMEIYESlle8CbgLHmudhS3US9JNwcS87Nu3b2FW+XgVY23iyiSuViIZJTKCZwwupoyJxdh3B5JOX0m0B0Enbj68yzy+Jx2cWVeRtyLPj/jeaCy5rI0kaURGi+5JR7HD2oByZIUVVvDKFxIc4vGCUi1c42u9J72WNS1rx6pXRmsl6WVlrRH3pFe1pNMnPHnwLuNqQ8YQt3vmBGtnvE7F17vVIwNVSXp4FWAt62mtJB2M7CzDWYX9hb3G7kknhAwlbniWKfIgpE65u+t0LQQ6BwGR9M7BWV/phgjkHWI5FN18882enHBgSxXcifnHIaGZJN1cq7F20qYy165Ze9955x1/Zyku32GBaOOmzdVfdiDmcIp1nKRykNxU4X50DtJklS46SIfvN9qSbnVDznBdjftnv9NerpXBrdWuhgrbVUviOHvfXGFReECScGePi7nlk7U+jFePnyPrMCSD9mQVZA1LVVGW3vD9MvVCniBSdke6vY+lnL6BXaqgtELxgbUUy2d8BVtnWdKtbWX6moUhso9cIyumeIv7zPVgWHrjjNJVYtKtTsvoDkGMvSvylkpILxZLLINxO5daail3ySWXtMlHdyDp9AXCjJID5WIWtsgSMoiCqswVXuG1e9w2gaU8q0BMGNc4cz/ECeLGrRJZ7YJoQ2BSV8I1a03L6kc9MmrjUCVJYhVZo37WOupnj8oqCyywgBs8eHDbHek8Vw8B5X2ykrN2msIw/jbjzp4GiY89NGqVgaoknTbVs57WgxH7FMkbUbybwjrGCKUk4XR4yYmk563A+k0IdC4CIumdi7e+1o0QKHOIJbET5AqL6PDhw701HZLM/ekkWXn++ed9jHhnkHSsBUXxlyl4sSjwHpsvfaD9EA7cbVMHYrTrPD906FD/PIccLFRckYMVoCjjfaoNzTzQctDCdREyCcnlwI0SgRhJPCCwjnH4T1m26iHp9BMvByz4WCNQCMTFrKbjjTeeP8DmKTasH1dffbUbNmyYV5RQJ+7QeAogZ2UITNwGSBJJncg/8OSTT/rDNER/wQUX9K7FAwcOzHQvRkGEmz1eFsQ30qb+/fs7roHjCqOpp57aE3lKV5N02lAPhhxmseaicEH2OdCCE+QX+UHJQ7hJrHyoh6RD0FlLqhTaCTEhASSHb+YndSBfFq5AfWXWt2Ymjgtd20NskadwXcFjB1nCq6BsCUkLaxJyjYw+8sgjbeO27LLLesUZch5fT2ffoV1YY3kXLKmXNZ7YZepdffXV/frR2WtaFg61yij11RKTXlbWrL0oEtgLUWQRylEGz3oIqH2XeY8rO/PT9gDWKdY2iCfeYVlrby0yUAtJp621rqeNwAglAfs6+TDsLBPKuZ1lRNLLrkJ6Tgg0HwGR9OZjrC8IgboQqPXatbo+qpeFgBBoCgK1XrvWlMaoUiEgBISAEBACQqBbIiCS3i2HRY0SAv+LgCWOw1KMhbVfv36CRggIgR6MgFnFCJMp8q7owd1U04WAEBACQkAICIE6EBBJrwM8vSoEmo1AeAWbDvTNRlv1C4HmIhBewSalW3OxVu1CQAgIASEgBHoyAiLpPXn01PZejwAxZCRdasS1a70eLHVQCHRzBOxGgEZcu9bNu6rmCQEhIASEgBAQAnUgIJJeB3h6VQg0EwHugSXxEcmgqly71sw2qW4hIARqR4AElNxGwJ3NJGNUEQJCQAgIASEgBIRACgGRdMmFEBACQkAICAEhIASEgBAQAkJACAiBboKASHo3GQg1QwgIASEgBISAEBACQkAICAEhIASEgEi6ZEAICAEhIASEgBAQAkJACAgBISAEhEA3QUAkvZsMhJohBISAEBACQkAICAEhIASEgBAQAkJAJF0yIASEgBAQAkJACAgBISAEhIAQEAJCoJsgIJLeTQZCzRACQkAICAEhIASEgBAQAkJACAgBISCSLhkQAkJACAgBISAEhIAQEAJCQAgIASHQTRAQSe8mA6FmCAEhIASEgBAQAkJACAgBISAEhIAQEEmXDAgBISAEhIAQEAJCQAgIASEgBISAEOgmCIikd5OBUDOEgBAQAkJACAgBISAEhIAQEAJCQAiIpEsGhIAQEAJCQAgIASEgBISAEBACQkAIdBMERNK7yUCoGUJACAiB3oLAY4895hZbbDH36KOPukUXXbStW19//bXbeOON/d8OOeSQ3tJd349ff/3VHXjgge6BBx5w559/vltggQUq9+/KK690m2yySQfcKlfUIi8cddRR7sYbb3TXXnutm3nmmSv1mvHaY4893HvvvefAfcIJJ6z0vh4WAkJACAgBIdBMBETSm4mu6hYCQkAItCACrUjSX3/9dbf++uu7F154wR155JE1KSFE0qtNFpH0anjpaSEgBISAEOg5CIik95yxUkuFgBAQAj0CgVYk6WZJp+9nn322m3/++SuPlUh6NchE0qvhpaeFgBAQAkKg5yAgkt5zxkotFQJCQAj0CARakaQ3YmBE0quhKJJeDS89LQSEgBAQAj0HAZH0njNWaqkQEAJCoFsjAGk69NBDO7RxhRVW8HG/lDAm/YMPPnCXXXaZu+KKKxzu4ssss4zbcccd3WqrreZGHnnkZF+xWN95553ummuucffdd5/75ptvXP/+/d3AgQPd1ltv7WaZZRY3wggjFOJ00003uYMPPthdf/31bvbZZ08+f9ttt7lLLrnEXXjhhW788cfv8Mzff//tjjjiCPfSSy/5Z84888zcGGnin3lu6NChbvjw4W6aaaZxa621lttmm218u6+66qrMmPR//vnHvfvuu+7iiy9ue3+CCSZwiyyyiNtwww3d6quv7sYcc8x2bWQ8UJhcdNFF7q677nJDhgxxr7zyittrr718/HyfPn3aPf/UU0+59dZbz7eRsUiVZ5991r9PO/r165d8hveJy7/66qvbPfPzzz+7W2+91f992LBhbWO38soruy233NI/G46dhRDss88+bsCAAe64447z74MbcnPzzTdn4v3f//7XPfLII76dDz74oHv//ffdggsu6PEFrzHGGEMx6YWzRA8IASEgBIRAVyEgkt5VyOu7QkAICIFehkAVkr7kkku6bbfd1pPzuBx//PGeCMZE/c0333Q777yzu+eee5LIjT322J5477bbbm7UUUfNRffTTz91m222mVtppZU8WYuJ/e+//+723XdfT/JQCoQJ8KxiSDOED5K91VZbuSzL7l9//eWVFHvuuacnpnGh3aeddprv7xZbbNEhcRzvn3vuuZ5Y//jjj8l+0b7zzjuvncKB9tx7771eiTF48GD/Ht+C3KZIOCQafMcZZxx34okndsAQRQHtZGxQrKBwicu3337rsZhjjjncYYcd5kYaaST/yHPPPed23XVXrzRIFdp1zDHHeJmwsTOSTlt578knn/SvghEKkVNPPTVJ0sGYxISEHaQKZP2kk07yY6LEcb1sEVJ3hIAQEAK9BAGR9F4ykOqGEBACQqC7IFDk7g4hhsxNN910nnjONttsbUTuoIMOco8//ngHIvn555+77bbbzltHIeEQRCyqEFus6xB4rLeXXnqpo44UyQ/xia3gsaU8TAQH4QsJp9UTW4xTJB1ii+V4++239/3de++9HZZjvgf5fuedd9ygQYM86cWi/8QTT7Qj6eH7WM3pO/8dd9xxHdZiMuZDxKljxBFH9EqFWWed1TcxVJrQfpQEo48+uldIZHkqZFnBqe+rr75ym266qbfKG1GOrfd4N0DSr7vuOm/9prz66qveUo4VnzEECxs75AAlCO1/+umnXaigCccAYs0zZM3/888/3WijjZZUiqBoQLkCQV933XW9YoB2jDLKKF5OkE2UAR9//LH/25RTTqns7t1l4VA7hIAQEAJCoA0BkXQJgxAQAkJACDQUgSKSfvfdd3u3dqy1McnD5XqNNdbwv0O2IZSQWUgmlk9IOFb4VDFCe/jhh3vX8aLkbXnu3ZBVXOoXXnhhrxjg25NPPnnbZ7///nvvXj/jjDN6sojFOEXSjWhCBs866yxPTuNC/+gXFn0s5eHVdS+++KLbYIMNvDt/Ci+ry5QYM8wwgyehWKONpGPpxwIeY53CMPYOCJ+BgNNGXMYJAwCfueaaq+2RP/74w+2///6ezNNXrOM//PCD22WXXdxDDz3kzjnnHLfiiismwxEgzdRN36l3iSWW8F4WZMz/4osvvBJj6aWXbtfkFN4W148MQNZRSsQFSzvtRKljoRi6gq2hS4AqEwJCQAgIgToREEmvE0C9LgSEgBAQAu0RKCLpxKJnxYJDUnfaaScfMwyxhGQZWePvEOO8mHNzU8fSnLJ+hy3Ncu+2Nsw000xeYUCc9tFHH+3jx62kCH6KNOKCTtx6imSGbbF7u3neSDpKBwj3/fff7y6//HI3xRRT5IoabUK5AeHHKm8knfCA5ZZbrpSYZnkY8Hc8CiC4kF8s4nGoQIrgIws8d8oppxSOHRZ3wgcg41jUqQ+SjiLASH/YiRhvGzfaeMEFF7jJJpsss88mUzyje9JLiYYeEgJCQAgIgU5EQCS9E8HWp4SAEBACrYBAEUmfaqqp3Omnn+6JeFyMrOLGDdGCbJPAjcRoVQou5RDbVMK3sB4SyHGv+bXXXutmnnlm4rhnrgAAIABJREFU/xNkl3h1kpPNPffcnpRSLE47i8jGpPG3337zbvdYgq0veX2gDVjNjaSbtf6GG26o0nVviYbc1pr93BQQkFeLxTcCDhZrrrmmV6DQzjCpXspVnudQGoT4ZnXGFAHEr/NtLPL0Y+21107eOx/376233vL4EQqBVT6v2Ni8/fbbIumVpEsPCwEhIASEQGcgIJLeGSjrG0JACAiBFkKgiKTPO++8bS7iWSQ9TOhlLsxVIJxvvvk8WcX9O6/E1l+zXr/xxhtt1ts4E3yWS3hMGk3hwPfNKyCvLTFuKCognIQHVCnHHnusO+CAAzzGWOFjV/2iulLJ36gDRYPVFXsSZCWMswzzZa3V4fNG0nfYYQdvuY9LjHeYDT6V1C71PpiXbVsRbvpdCAgBISAEhECjEBBJbxSSqkcICAEhIAQ8AkUkHessrtOpYsQ2JOlY0km4hkU5jIFuBNyxVRwLK1Z0LLIkQKN88sknniwTi83fspKrZVnSSQ6HVX+iiSbKbbJ5DMSW9DDuvUqfqxLksO6wj5NMMonP+o4HhIUQmGv5tNNO6//GNWdxwjhTTtRrSecKthTpzrKkE6Jg+Qyy8LL4eZLZiaRXkSo9KwSEgBAQAp2BgEh6Z6CsbwgBISAEWgiBRpP0l19+2WfqxoW5KCa9FphDqzAZ0yGFoXu2EXliprGIo2DAjZ64aTKEW0m5l0N2aTcKhuWXXz6zeamYdPsupL1MTHpceT0kPfQWIKM6SgsSrYVX0dE37mCnbSSSA5/YrZ9kc7jHl4lJt2+SvT6MSS9L0i3HAHeiF+GlmPRaZoreEQJCQAgIgc5CQCS9s5DWd4SAEBACLYJAo0k6yeCwjEJWSSCGK3uq4Kr+wAMP+CRtEDu7iqwIdrMKYzH+5ZdfXJ8+fTrcE06fsOZiUeaObghqfNd4iqTjEYAFngzu4fVoYZtQDJCNnqRvcXb3Z555xq2zzjr+CrOsbOXUxXskqMO9n2ctu3ut7twWH07WdTLSv/TSS+3iz/mmEV0S6+EFYPfFh33DDR5XdRQheZn5af9+++3nbrnllg7Z3cuSdL576623+mvi+JeVDd++RbZ5ZXcvmh36XQgIASEgBLoCAZH0rkBd3xQCQkAI9GIEGk3SgYp70CFe/JfrsyDMZObmbvD4nnSyg5MlfdJJJy2NMqQbKz0llQ3dYq5vvvlmbxkOE6bZR4ruSecKN4go7th2TzrW55NPPtknqbMSXsEGWT711FM9QV9llVW88gHLNlnv43vSX3vtNXfuuef6DOlkwK/Hkk5bzAoOqaXeOC7cMukPHjzYcY8598H369evA+ZcI0cIwYcffujveUdpgZs8Y0dyPPqLgiHrnvQqJD28J93wWmihhbzHA7/hlm/foqExSUeZgrcE/0huiAeHihAQAkJACAiBzkZAJL2zEdf3hIAQEAK9HIFmkHQgI+v3rrvu6mPes4plHk/dR54Hu7lac7c3hLlv374dHoe47bnnnt6l2+LVw4eysqlD/Ih75l2uB0sVFBDE20NIQ5LOsyghcBfHMgxhTpUJJpjAk3mUFyOPPLJ/pF6SbooJyH/WlXkWR08IQN6Vd0888YQfO4h4qoD7wQcf7Ek8XgCUokRwWXiDMe05++yzM7914IEH+vo//fTTdjHpYbI+lBJlEv718ums7gkBISAEhEAXICCS3gWg65NCQAgIgd6MQLNIOphhDcWlGavtsGHDPOnl6rSFF17Ybb755m6xxRZrI6lVMLb4byyuWUnHiI3nSjXcpFMW46Irz3B9P+OMM9zQoUM9QUSRgAUa9/SBAwf6uHWszDFJpx+48kOWURDg0j98+HAHsR0wYIC/h3yjjTbqoFiol6TzXTwGINZZZBWSi5v7oYce6tuSVxg7Mu7TT2QEhUP//v193/FimGWWWbwHgJVaSTrv42Xw0EMP+bHCIwA5Cb819dRT+7EMExTynizpVWaNnhUCQkAICIFmISCS3ixkVa8QEAJCQAgIASEgBISAEBACQkAICIGKCIikVwRMjwsBISAEhIAQEAJCQAgIASEgBISAEGgWAiLpzUJW9QoBISAEhIAQEAJCQAgIASEgBISAEKiIgEh6RcD0uBAQAkJACAgBISAEhIAQEAJCQAgIgWYhIJLeLGRVrxAQAkJACAgBISAEhIAQEAJCQAgIgYoIiKRXBEyPCwEhIASEgBAQAkJACAgBISAEhIAQaBYCIunNQlb1CgEhIASEgBAQAkJACAgBISAEhIAQqIiASHpFwPS4EBACQkAICAEhIASEgBAQAkJACAiBZiEgkt4sZFWvEBACQkAICAEhIASEgBAQAkJACAiBigiIpFcETI8LASEgBISAEBACQkAICAEhIASEgBBoFgIi6c1CVvUKASEgBISAEBACQkAICAEhIASEgBCoiIBIekXA9LgQEAJCQAgIASEgBISAEBACQkAICIFmISCS3ixkVa8QEAJCQAgIASEgBISAEBACQkAICIGKCIikVwRMjwsBISAEhIAQEAJCQAgIASEgBISAEGgWAiLpzUJW9QoBISAEhIAQEAJCQAgIASEgBISAEKiIgEh6RcD0uBAQAkJACAgBISAEhIAQEAJCQAgIgWYhIJLeLGRVb49H4Ntvv3Wbbrqpm2mmmdzxxx/vRhlllGSf7r33XnfOOee4Cy+80I0//vjJZ5599lm36qqrunPPPdetttpqPR6b7tCBN9980x100EHurrvucpNPPrnbe++93dZbb90dmtbQNvz999/u9NNP97Jz4oknujXWWKOh9auy5iFw5ZVXuk022cQ9+uijbtFFF23eh5pc89dff+023nhj34dDDjmk8td6Cw55HX/rrbfcFlts4WaYYQZ3yimnuAknnLAyTmVeeP31193666/v1l57bT8WeevDzz//7E4++WR38cUXux9//NGtt9567oQTTnDjjDNOmU819JmjjjrKPfbYYw5ZaBY2WQ3+9ddf3R577OF/Pu2009zoo4/e0L6pMiEgBIRAMxAQSW8GqqqzVyDA4YdD0OOPP+4PFhDBuPzxxx9u//33d9dcc4275ZZb3IABA5J9P++88zyRv/baa93MM8/cK/Dpyk7Y2Bx33HFtzTjyyCNrIhBd2Y8y3zaCdPfdd7vttttOh8wyoHWTZ3oLORVJLxYoG2uebKZSJibpeesDCuTll1++rfErrLBCl5BkGiCSXixDekIICAEhECIgki55EAI5CNx2223eEnbnnXcmLWHvvvuu23DDDd2TTz7pDyFYdkcYYYR2NZoWn8PUBRdc4MYdd1xhXicChunnn3/ehukXX3yRVKTU+akuf90sZRdddJE79thj5YnR5SNSvgEi6f+LVW/BIW/kzZI+yyyzeGt1s6zFWZb01PoA7vvss4+74YYb3MILL+y+/PJLv/+MOuqo5YW4QU+KpDcISFUjBIRAyyAgkt4yQ62O1oLAa6+95l0Et9xyyzZ3ubCem266yR188MFuookm8gefyy67zPXt27fdp95//3230UYbuZVWWilJ4mtpV6u/I/fFVpeAntH/3kJOZUnvPvIWk/S8liF/J510Urfw4BJJ7z4ypJYIASHQMxAQSe8Z46RWdhEC33//vY9zxioSx7IZUfz999+9dXP77bd3V111lVtmmWXatdZcDu+55x633HLLdejJDz/84K6//npv7SBmj9jBhRZayK288spus802c1NPPXXp3oeHaWK0L730Uu+K/9BDD7kJJpjArb766l7ZMOecc/o6//rrL0f7Bg8e7L+NSz9xldtuu61/PlU+/fRTX+91113nhg8f7p9bZJFFvEcB9T///PNuscUWa3P55Hn6gZKCb8eeBvYN80pAKZL3XOhWGrbviiuu8HGzVv755x9HnWeddZYbOnSo43A7zTTTuAUXXNArXQYOHOgxzzvEgueNN97obr/9djds2DD3zTffuP79+/t3kQusZln9aeS4psge/QP/o48+2t18881u8cUXd7vttptbZZVV2ixlZZ4pS8DyDtm19PW///2vu//++x1hCo888ohv95577umWXHJJN+KII5aWeebhHXfc4bAkpubPmGOOmYynDvtD7C4KNpRuYEpIStE8oIHvvfeez0WBfPEe8rXWWmu5bbbZxssG60GVmPSwTeBDm5A95u/YY4/tvXnIk8E8o19hsXfBgTwNQ4YMca+88orba6+93IEHHuj69OnjH2e9euCBB3ycMh5AKBHpL67Qm2++uZtnnnk64B/LCP//6quv9vPH1hbWvX//+99+bsSW2jxlBf1kzWBNIaQjNU/j+pq5zmFtHjRokM8BAeashYznxBNPnCuT1qZpp5223V4REmWUuSFuJi+sd1NNNVUpmU+R9Bhfe+aFF15oV2cqXKaWuVuqodFDoWyPNdZYXgaR1fvuu8+vq8z7ddZZx+8jsRdCWaVsrJTIwoGmxftF2FxTvrMvzz777Mnu4mV3ySWXZOaiwQPqiCOOcC+99FK7Z2xfYv7ZuhHvofHcLoN3Lfud4YO3BaF6hI/deuutfh1j7Zljjjn8p5vV5jL90jNCoJUREElv5dFX3wsRYHM65phjvLs7B242Lysvv/yyW3fddT1JwpUQIrrAAgt4t/eRRhqp7TnIPYfZ+H0eIN59hx12cPFhyl5m8z7jjDPcBhtsUIq42EGRg4W5ScedpA8cZjiM4z7Nv7hAAoijn3TSSdt+Agvi7g844AB/kE4V8OAfRNviMnkPDCBSl19+uZtiiimS70J2SLiUdzDixTIkHeXD+eef770cOACmCoQWIsVhPM4VUKav1Ek+AggQh/mwNHpcUyTnmWee8YdaSFZYaA//OOiVeaZekl5rXzkMQjhRSlkBR+QRhdfII49cOD9JHgixR7ZSBfLJ/EUW4qRnRhogYISppGQ6NQ/4DvLFmPDtlHzRD2SePkD2y8YoW5t23HFHd+ihh2auC8QZn3nmmW7GGWds6zbvonBDiYTSjUI7UOCY4hBZgRDyt6ySkmmTEZRx1LXTTjtlto35T9/DeZ5F0lGOZK1B1r5Ufc1a50gWCpFlDQpLCu8YvyKSfthhh/n1DUVSXFAcQtpmnXXWQplvJEmvde4WNjLxgMk2iexIgMlekDVnWZMh7aYA7WySXqRYRtG17777+jErCoVjfdlqq618V1k36Bvrc7juhTiwTrH3ZikHUpjVut+ZLDGnkUuUdhTWLNYX9pBmtbkWGdI7QqDVEBBJb7URV38rI5BlCYdUcvjHMmLWE6xeYZI5NmIOtBQsuiGZe/XVV71F97vvvvPPkK13sskm82T8p59+8tals88+2xMQNnYsDFlWW+uUHRSx6nGwwdq76667euXCL7/84hUFWNbWXHNNN/3003tLBmQAskfGXw4np556qs8ITPy8HS6oH4sZlrbRRhvN7bffft57ACUChBaLIonxOFxgJaGekJiYQoNvh3Vauzkc83esSRzgimIm8w5ttIcxgehBwjkcY9knFpMDB7jTPwtNmGSSSdqR9PB9PAviseHbZOtnbPjOzjvv7NtsGYObMa4xybHEeYwncoWXAjKDTNJ+xhxZIfFh3jOQyHpIeq19tXnxxhtveCXU/PPP7z777DN/MJx77rm9oqdI1slHAKHCGs9/GW/knD4hTyiUiA3mfzNmWIvCzOSQBrwoGDduZUChw7zgYMo7YImVf/fdd/cyZIq3UD6mm246f6sAXi/UgXy988473hKLpY6D9hNPPFGJpIdtyptns802myc6RtTpD3OZQntRINA3cAQTwwvlCApF5iLzg1srIMsPP/ywv0UAazZKAmTaLHomI4wR6xVzJpxXJNAkNAgSyryKlRspkg5WPI9SgLWNb84333y+zfzGt1AmIN+0M1QaNmuds7WeviEvrENYfPGmwSoaKi2rkHQUsdYv5AwShLyAO33kb3ggGDHK26TKkHR7P8/dvda5W3kD/b8XkE/m1Hjjjec+/PBDP+54PrHnURhv2stNKuyTeFZA1Cm1knRra9n37fksK7j9HlroWVPC9cGeCc8H/fr18+uy7Usou1AS81/2JbxJkGnkj7WDM0BZpU09+13YDxRFfBtDw59//un3+Wa1uVYZ0ntCoNUQEElvtRFXfysjYBsZ195gRaYYycB90a5ne+qpp/z1WOE1a/Yu5NaugOF9XAx32WUXb73L24ztIAv559CPMiCvhJl+ORRxEAotktTHgQLrFbHz1Ln00ku3q9IIMy6HHNrHGGMMT7o52NNvyLu5wYUvhhs6z4Uk3SwPHM5SV9XhXgjZzcuQH34r79BlCgGuzuOAn7LchwQBUhha0m3MppxySv9+6D0RtoE6IEm41EOmIDTNGteY5Fj/IUeQ3JR7ZJln6E+tJL2evto3ORBCfqq4t9NmO0RzqERZQs6HVB1GRLAQxdn/jdRyOE3JtOGH9ZlxZq5TysgHsgHJYM7HcyFv/ha1iXfDeYYrNp4CkEl7F8sdluxQJmzeIyv8xnqU8lSgrXgV8FzoDhyuKxBOlB+x9whtC+cVawzWRpQbKZJO+A/KQb6HwiDLc8LGECJvyqdmrXO0EzyLvHlSY5hnSSfkgXUEpShkPFRAIcsoRFiDytz+0QiSXs/crbyB/t8LZWSbR00ZzLqMEhyFUFmSnaWUKPt+2Df2czzC2K/iEDb+RhgZHnSE6sS3v1iYHAo086x78cUXvUcc4x8qwGI8TZnGVX42t/Mwr2e/M1ki6WrqLNCsNtcqQ3pPCLQaAiLprTbi6m9lBFLWcLv3nIO4xZnbxoz11azBWdnhcS0jdpXDf3hFTqpxRpqx1qWs0OE7dlDE2oXWHg1+XGgTli4OvCmrNSQA4oQF0O60tXewKNHurBIqAWIXX2IPIVNx3D7WJAg6pYwliefyDl2QEKyRRYTfDqqEGtjh2FzzIW0cwuaaa65K8tKscU2RHPqJEiW0OMWNLfNMrSS9nr7a1YXE+Ze1GIV9s2SMWOCLPC+MDKYs6VieY4+R8DtYhfEsCckTFl3mR+pQG75rMsrzVdzdaVPZeUZMq7XNSFAq94UdxllDaHteKAEWTTxwsPzabRQmI3hrFCkLbV598MEHbeQlS8kERigEiu7tRomHp455vzRrnbN1HStnnuKgFpKeZXGlLrwYsBqXkZNGkPR65m6lBTF42DxX2PPYf7IKazByhwLKZLksyW4kSbd9CdkM1xg7D6AERikPkSfkLdwXY4JvYXN4/eSFfBkmvI9nCWt7kdt7PfudyRL7XOzp18w21ypDek8ItBoCIumtNuLqb00IsBGyYXIgZnPm/xOLFmdz50AO6YAgk/At65513scdtUph08Y9FDe0rGKHV9zGzQoeP8sBDfdvLP64CadKnCSM/88BI7YYpN7NOnBmHXrMAwGCnqcASBEg/hYm9LPDHK798aEj1daYhNkBDO+BOFFgmbFq1rimSLpZXLDk4DFB0q444VKZZ2ol6fX2NXS3xROBw27ZhEkmw1nJGMOxIhEYyqEllliig7s7FlMSIOJOnSp2hRWeLLhi//bbb568YXkqc50i6wXWszLki+/XMs8MA96F3KessUVXScZ9Zx2DFFtdJiPzzjtvh5wbKdzse7SNJJix/JqSBSVN2YLl3upr1joXegLgOcS8yksOGba9yJKOhRgZTBWTZ0IRCCPKK40g6fXO3bJjFj5XRbZNPkgmifdaV5B02o5yCA+ccE6xXyEb7B1Y+/EWoRiRT7nKmwKf3DRVCopiPPiySr37Xd5NAc1qc5X+61kh0OoIiKS3ugSo/6UQMOLJIYos2li0cfmOY9HM9QwXzn/9618+MRZu0zHhC+NHSzXAOR/3ihaeWMasUuYwbQfCvANAiqTznlnW89ps9aeICYcelBMcVrCC2oGGBEap6+uKDif8niLp8d+z6oktL2UJa1Z9zRrXrMRbJC3jcIjLN9m7iW0lNtvi42ln0TNl+5ySCYuBrlWGCX+gzYw9Sd6YT8SjFyWNy5OxuC1Z/StDGrIswGXlq0o7qbPKNVV2PSQKDmJ78/qTF5ucGrt650Xc77LZx4vkyNasZq1zfB+ijvIGjwNIDIQMS2lR9vU8kk5drHlZnjmGV17GccOmESS9WetU3vhVke14znYVSbcbRyz5m1mXyaVhSuA4E3z8DpiE4RlFMh7+TsiIhdil3iuLi72blf2eEJZYYd+sNlfpv54VAq2OgEh6q0uA+l8KAdPs45JoVxVhgePakrCYtZgYUZIDWYKmeAOEWGJtKmOZLtXA/3uoDOEqQxyaYUmniRbbTiwfhAyXWGJNi65dizHIOpzUa1nIu3KvzDg0a1yzSLq1CRxxG8YCShw0Hhwx0c16pozMGK48axbkRvWVgy+Ek9wOJNGiXrwC8hLHNcqSXqR4inE3SzrJ4cI49SzZsDCRZljSLcmZWWjzSFB3taSzPmZ58+TNtzIyW8s6F6/lrPHE3xNPjocUoUxZJY+kF91V3tkkvVFzt8yaaM+UUYrZs7Va0vkG1w/GN6lUJbPWjtgqzvxHZvGOsdCzTz75xCvJyDvA3+KEcdSVilGvgl3Ws/Xud+EVbOH1pc1scyP6rTqEQKsgIJLeKiOtftaFgG2GkEwSruHumkqAxkcs+RCx6lhkzFU2bIDFZ5eJSa/S8GYdXo1sFFl68mLS6YfFfHP45SAFDhwYqyZqKhOTjtUty72UtqRi0u1QhmXXrP1V8G/WuBaRdMMWAo2FJysBlcV7hs8QGkAMLsn9skIELAwAl2MLuWh0X012nnvuuUICbIf4OeecszAsIS8mvSpJB2fmPYoQ5CMvn0StMekQuqK4XcYKb53//Oc/7WLSs/pjHj5kry+KSbccGCR8i2PS83Jd2DyxfkMATAkZy68pM8lqXSYmPZ6DzVrnUnPdkmeBd0xkwud7Eklv9Nwts0aa9b4o34LtoZBeC+WwPCkopLIU23bjBeMVe5zVStJpSxhfjryS2yJcX23PIHyHvQwFKd5ullCWOuwZlHVlYtLL4GnPWEx6LftdHklvZpur9E/PCoFWRkAkvZVHX32vhABWSlyJKSSTCrO1hxWZuxsZpZdddllPRieeeOJ237L7eC12OiuDOIcC3n/66ad9BvE8Sw4faNbhtWx2d4gLhC++gi3svB0MiL3Ezd2s6uHd8kUD04js7riI09Y4u7vdLU44Q5ns7hAXczFv1riWIelgZtbVPMtt/Iy5cIJHVjI08hFwaOaAanLfjL7GsdBZclA2uztuqYwN12ilsrvXQtK5bhAsUCpkJb2zeUseiUZndw/r5oYII915lnQj9UOGDMm9zpHnWNu4x7nW7O6W1R433bzs7oQOkRwMl96sbPOM/8cff+yvllt11VX9P9aJZq1zKXkzSym3YIRX+GUpDuw6Tgs5KRNq0NmW9GbM3aI1u2x2d5L3ce0l191ZdveQuENyUZbEnjaQZLyyGKeQIPNuPSTdFJRkmWe/JqwoTlbJ+NEmEqCSWyWVEd72Fa5dZV6EIUkhdnyPOU12d54tuo60bHb31H6XR9JpU7PaXCQr+l0ICIH/RUAkXZIgBEoiwEbMfdTc65oXX2jXjQ0ePNgTmvjAYJ+zjT2+d5zDR3hPOkno4nuLs5rczMNreE865ACXP+5JhzBh2SQRHSSLQwYliygaweLQhldCURb2VF+r3JMOscTiyX208X3O1B2T9HrvSW/GuKYskeC36KKL+kMpB75XXnnFJzVDdlDscGVY0TOmHLLDGLIY3hdu9zgTk8tvsYW+1r6S0I7rhbiCi8RiXJ9GXShNuLaoTFK28J50SB4yyb3lkDji8PH+wFWZgyilUSQ9lg+UZ2R5tnvSIQsnn3yyj7O3UsXd3e6SxrUWskKMPoQlnmepe9LzlA7E/6OwINEgeEGQZ511Vh8WwXxCEYgV/4477si8J3348OH+WZLoQTTwVCHZXy33pFMPdUBq4nvb43vSwSK8xaAZ6xxrGdZIcKI9YI4cMZas4UVJ3XqSJR25rHXumkyj+MJLbO+99y5UHvOOZXdnreIfeyNJ0cCZOZV3Tzrvm3KM+RXeNY/sPfjgg/5vH330kR/D2IOqHpLOt5mT3HhASSWrNO8TwnXwVkl52TF/UYAh8yTEY1/iCkqwiO9JJ/yH/RSlQ17YD+2J70mvst8VkfRmtbnkkUuPCYGWR0AkveVFQACURcAsKlhKiq4KK+MezuZ69913u913372NSKTaAkHngMMhsqg04/BqGcNpL4cQEr9BylOFAwr/OOTmERPL6E58fxGWVUk6z3PI55CDRdCUBnE94Iq1wrL2k7jMCu9DjOkrB/VUwfUbUkkG6DAreTPGNSbpxEST7IcDY1hoE5ZJyB0eHUXP2AEwvuM+7i+yh1cBh+rw0FhrXyGEJGPi+ruw8J1LLrnEW0zLlDfffNNbr2Ic7F3GFBnA+pbK7l6LJd3kq0g+SBpJojAOzVVIOm3CUodihDCQVEHpxLxBoWGlTGIu8EKmIeJZBWUHCpTwHnRbVyAVrH92/3uqDvpN+1FmWslLfIh1GitfVmEMBw0a5HOBmOw1Y53jRgcwZ/7EBSspbvllknb2BEs6/at17vKuKaIhzqG1O2/Omnyy3x1++OEOT7NUQWnKWrPIIot0IKimKE7tP8grsoRsxvk46iXp5h3HN7ISnFrG/LwrHWkH4ULMj6x9iTUQMo/MFSXQDPerWva7IpJO/c1qc5n1Xc8IgVZHQCS91SVA/S+NgN3tzL2lRfeVQ+hJiMRht+iubQ6cWMuxKENe2bz79+/vs8hj8Zpnnnm8pbFMacbhNb7WiwRkHFTIaotljUPFMsss469Pg1w9//zz/oq3MiS9yrVrYf/LHLosIRmHJu6T5kCC5XippZbyByBIGx4ReUmdcNvHKs11e+HYDBw40FtW8q5nauS4pkgOyYiw2OCWzDgwBigeCCOww12ZZwxX8CKeEzJCrDPT0EE2AAAgAElEQVQHYQgStwo0o6/MEQ7jxKjyv2k/B3jGpch6FMoC1n6snBBxCC7zhwSP3K6AtwcKFMYbr4PQXbkMqS0KM4CkgFcoXwsuuKB3U0VGkC9c46uSdL471lhjuf/5n//xc40YYgp9gARzz3R8XV2Z/hjBol7WHOpFCcU4s96QsI/2x+tNuK5gscTSx7zCmhquAbxPv2MX3TwcsSJC2C666CJv5WeesqZA0vBQwJMgvke9WescyjnCQfCCQpYILyIBKF4HRUrSnmZJtzlUyzqFizVWXmQu787zcJ6G8snf4z2POYtnDfXGe05YT2rOEVbGnpySXSOaFqZTy9Wa5v01yiij+FwQqfUJTPBk4urCfv36ZW7X4b5k8wfyTxJaPPW4LhIPs6qllv2uDEk3hU485xvR5qp91PNCoNUQEElvtRFXf4VAFyNQ67VrXdxsfV4INB2BskS76Q3RB4RABgK2fqPEqyXpn4AVAkJACAiBcgiIpJfDSU8JASHQIARMe49LPNaNKlbTBjVB1QiBbomASHq3HBY1KkCA+Guuz8TDAe8LFSEgBISAEGgOAiLpzcFVtQoBIZBAILyCDXfHPLdAASgEWg0BkfRWG3H1VwgIASEgBIRAGgGRdEmGEBACnYaAXeVWy7VrndZIfUgIdBECIuldBLw+KwSEgBAQAkKgmyEgkt7NBkTNEQK9GQGSzZGNu5Zr13ozLuqbEAABkXTJgRAQAkJACAgBIQACIumSAyEgBISAEBACQkAICAEhIASEgBAQAt0EAZH0bjIQaoYQEAJCQAgIASEgBISAEBACQkAICAGRdMmAEBACQkAICAEhIASEgBAQAkJACAiBboKASHo3GQg1QwgIASEgBISAEBACQkAICAEhIASEgEi6ZEAICAEhIASEgBAQAkJACAgBISAEhEA3QUAkvZsMhJohBISAEBACQkAICAEhIASEgBAQAkJAJF0yIASEgBAQAkJACAgBISAEhIAQEAJCoJsgIJLeTQZCzRACQkAICAEhIASEgBAQAkJACAgBISCSLhkQAkJACAgBISAEhIAQEAJCQAgIASHQTRAQSe8mA6FmCAEhIASEgBAQAkJACAgBISAEhIAQEEmXDAgBISAEhIAQEAJCQAgIASEgBISAEOgmCIikd5OBUDOEgBAQAl2BwFFHHeVuvPFGd+2117qZZ565K5rQo7759ddfu4033tgtuuii7pBDDulRbe9pjX3rrbfcFlts4WaYYQZ3yimnuAknnLBTu/Drr7+6Aw880D3wwAPu/PPPdwsssEC77zN3HnvsMXfllVd2ets6FYgGfQysttpqK7f22mu7gw8+2I0++ugNqlnVCAEhIAR6HwIi6b1vTNUjISAEhEBpBETSS0PlHxRJr4ZXPU9DfjfZZBNfxaOPPuoVI51ZXn/9dbf++uu7F154wR155JEdlDIi6dVGA7wOPfRQN/fcc0spWA06PS0EhEALIiCS3oKDri4LASEgBAwBkfRqsiCSXg2vep42S/oss8ziTjjhhE63VpslHQvw2Wef7eaff/523RFJrza64Ljddtu5tdZayx1wwAGypFeDT08LASHQYgiIpLfYgKu7QkAICIEQAZH0avIgkl4Nr978tEh6bx5d9U0ICAEh0LUIiKR3Lf76uhAQAiUQCA/DP//8s7vsssvcTTfd5IYPH+7jqIlb3Xbbbd0EE0yQrA2L2J133umuueYad99997lvvvnG9e/f3w0cONBtvfXWDkvdCCOM0Pbuu+++6zbccEO33nrruT322KPdb+EHsp77559/HL9dfPHFbujQob6dtG2RRRbx9a6++upuzDHHTFrlLrroInfXXXe5IUOGuFdeecXttddePi62T58+uUjZN8866yz/TVx1p5lmGrfgggu6Lbfc0vf1hhtucCeddFI7V9M8kv7777/7eFz68eSTT7r333/f473CCiu4zTff3M0zzzxuxBFHbNeukMQedNBB/r0LL7zQ/ec///HvL7PMMm7HHXd0q622mht55JEbMl5ZwCAjxL5ef/31bvbZZ08+dtttt7lLLrnEt3H88cfv8Mzff//tjjjiCPfSSy/5Z/773/+2i0n/4IMPvDxeccUVHvMy/fvhhx98mxgPrIs//vijW2ihhdzKK6/sNttsMzf11FN3aAeu3zZ2E000kbv66qv9+w899JAfZ6yTyOpUU01VOKOagYthV4vsZzXYZGnaaad1p512Wpvl1dzQ99lnH7fOOut4GWXeMLf//PNPPwa77767W2KJJdrm7lNPPeXWWGMNd+aZZ3qsskr8XDw/rE133313hypil/iq605Wmz799FMvFyuttFJN6xH1mpyyNjzxxBNu7LHH9uED4Lfuuuu6ccYZp93naTvyRAmxj9sYymVRTgsbN2LSLZ9DI9aLQoHXA0JACAiBHoiASHoPHDQ1WQi0GgJG0rfZZhsH8eOwFxeI73nnnecmnXTSdj+9+eabbuedd3b33HNPEjYOqxC53XbbzY066qj+GSNmjz/+uCdgffv27fAuZOSCCy7wB9iQBP7111/u3HPP9cQa8pUqHI5pa0gc6eO9997rlQeDBw/2r9G2m2++2ZOOvMI3SWxFP1BApAr9QxlB28IkcVkkHULNIZ3vZ5X999/f95N2WrFDN0m2OPhTfwqH448/3isgYqJey3hlta+I3KCE2Hfffb0SAiVOKubZFDHIHkmvQlKx5JJLeuVQSh6z+odM7bDDDj7OOVVQ5pxxxhlugw02aKcAMTJ02GGH+SRqkPu4oJChL7POOmuuvDQDFz5Yq+xnNbaIpG+//fbutddec6effnqHKpBJZB2lGAo4lHusAxSIeqwks/aDL0Td5n2tJL2Rcsxawzpzxx13uMsvv9xNMcUUSchQIiEb8XqE7Oy5556ZawMx4ij3UCKasrKzSXqt60WuoOtHISAEhEAPRkAkvQcPnpouBFoFAQ7KWBHJBozFDjK65ppr+oP2t99+6y2cWLGwnnHIHmmkkTw0n3/+uY+BfOSRRzwJJys3VkeIIYdQDtKQ20svvdST/5A0vvjii54o8Xfei4sRnQEDBnhLK3VymMbCCXngwMs3+e+4447rLbCQDoj4oEGDPAELCZUlVeI79IFDNf3l0JxlcebZ8JuQcN5dbLHF/DchTa+++qo7+eST20jHJJNMUkjSDbdbb73VW/DAhbpHGWUUT3YefvhhT4ywJmIVP/HEE9tIjxErvAfAGCJLsiiUD/T57bff9m2EcMQKiHrGKzUXYit4bCkPE4Nh2Qtlx+pDtpARxrVfv35tJJ1xQfamm246r6iYbbbZ/CvPPfeclxnIeNw/xgKvhu+++87ttNNOPsv1ZJNN5nH56aef3PPPP+9jn8EmJJjUC9GC3CMTjCtzAA8S+sSY8C3+hsdEFgm1PjUDl3pkv1aS/sUXXzibh/R9+umn9/MM2eP/f/jhh+0IK4o6lCoQcKzscXn55Ze9VRnlFB42jHGep0mWu3uj5Zh2WtuYiyiL4oIs8nc8KZiPKBzDMZl88sndfvvt5z1YUATx23vvvec9QJjLKDVYB5mvlM4m6bWsF62y/6mfQkAItCYCIumtOe7qtRDoUQgYgcVSiPV6jjnmaNd+O1Bi/cXShDswRAbSBbkJD59xx+0ge/jhh7urrrqqLTmUWVk56KdcoXEZxjJ3yy23OIg6xYg9RCkkrvE37RDP1VLHHHOMP1BbH7HYYjVLWfpSg2aH95lmmslbw1JWNrDAwoblO86sHJMQww1rLu3ArT2lJMA6DhnlOQ76psgI3YEhlST8Ci3t9MHIMa621AEZqne8sgQaqyhhC4xh7JHA3wiBWHjhhb0iB1mBzFj5/vvvPVmbccYZ/fig/An7Fyso7D1zmeZ36x8u7rvssovve56128bq9ttv97ji6m0knUznKJlw7UbGwhANiDcyh5dEmev0Go1LPbJfK0nHG+HYY4/1Ci3zgrG6UCShZEO5Z7KZIrL2vFmrr7vuujaFDL9VJenNkuN61iMUSawNyE5q/SNkAsUi7uoopFDkdTZJR+FXZb3oURuYGisEhIAQqAEBkfQaQNMrQkAIdC4CRmAh6CkrEq3BOnbqqae2ERQjglgszSqW1Wo7AGN9Dq2pxLhutNFGnvgvv/zyba9z2MdCD5E2qyWHfAj3/fffn+uSGhI5SBwKBNzerY9Y+5ZbbrnSAEOkISKhsiD1spFEiE2eu7vhRny0eQhkNeazzz7z2GLdZWzAz0gsMbBZseC//PKL9zKA9Fq8ayPGK9VOc3PG9d4sjDyHkgHZQLlBrDJE/uijj24Xr5wismX6Z3WPMcYYbf3DPZ1Y6FiWUm02MskYmLzbdWRZFn/qgZhiCS1zXVkjcalX9msl6RNPPHFmOMqXX37p5y4W8/A+e3MJRzkz11xztX0aqzJKkKWXXrrdGlCVpDdLjmmorUcoE0OFU8qV38aEZ+O+pog68rXppps6vGewtnc2Sa+6XpReIPWgEBACQqCHIiCS3kMHTs0WAq2EAAdlCB9WLtyuU4VDJomksEDON998joRgxKlXKZAiSJS5RWfFsaYOy2Z1JZlXlcIBmruYa8mybgdpSC+WsthiHbcjVmTwe/xdcIOsZMVox3USW3/OOee0EX8jsbjd4kYLUY2LtZtnjdw3YryycMfrgXCIUDkBAceVH0zwLiA2nWJEPsslvNb+oYzA4luloMTBA2K00UbzVn7GBatnylWbelEEEOpgRKvoW43CpV7Zr5Wko1xBqRZ6FFhdNk6EIZAfgFANirnH4z0RKuRS8dyp+RG2NeXu3kw5zlKspJLi2ZhMOOGEuYnfrD+ffPKJ9zhASYFSo7NJetX1oki29bsQEAJCoKcjIJLe00dQ7RcCLYAAh2Es1LE7cth1IzFmRbT/XwUeyD2kGTd0K7Fbux1eiYcN3eDzsj7ntQF3Xe4MLtPHLLLL3/MyMNt7qUzMMUmvkq2ZeuPnDYd55523zUU8q91YL3kfItGo8UphHSd/MyvjG2+80abciDOex+/E5K9q/8KcA2VlMlQagQ+eDSiBQgtwWJeR9DD8IO9bjcKlXtmvlaTjHo1HS6pkJZ1LubUzlwkzIbQg9LaohaQ3U45pD3KKsgc54N72rCSXVa8KjJ/vbJJedT6VnUN6TggIASHQUxEQSe+pI6d2C4EWQqDMfcQxSceitffee+eSmjIQmusxcZ24s+MunrrKKRW/XKZ+e6ZMH7PIbne0pJMpPXQzDttuBCAk6Y0arxTmsVX8t99+81Z0YpbNndwsiVir+VucMC4m6VX7hxKFPuYpmvLkpYzypCpJbxQu9cp+rSQdz5lUUkfqyyLp/GbKCTK/77rrrj7pXpxfIpyXN954YzLOP8uS3oh1JwuT2BMAN/HUdZGdZUkHA66MxK0+FfMe9qPoCrYq60WVtVXPCgEhIAR6IgIi6T1x1NRmIdBiCJQhsDFJT2VqrhW2MI4VC1bqajYjPFjy865JympDmT6m3rWYdDwAstygea9sTLrhRvb8oph0U2AQWx7HpFclsY0crxROYXw5GcAheKH7u40fGdjBFMJA2EPoKh2Sv6r9y8pvUFYmm0HS+XYjcKlX9jubpIfWZ7Lp481CSWXFrxqT3mw5Dj0BIMbIVXwNJH2xPrJeFcWk8zwWem4bsFAJvsP8J7wiS7HEN5gnJA0Mw4SyxlMkvexs13NCQAgIAedE0iUFQkAIdHsEyhDYmKSTDI7M2pBm4rVxZU8VDqMPPPCAz6QNcUvdMf3xxx/7pErjjTeev5c5vKIprPOZZ55xZCznmi1inEmoliokFuMAjFs9z1p2dyyh5v5ddlDKZneHjJCsrSi7u+E2ZMiQDteAhW3iORL1cf1YKrt7VRLbyPHKwpxEcWSuxvOgT58+HVybwR/LLFZVCFsqI3wZN+KUp4AlGzSvhyyrIwoEyNfTTz/tr8yybPPNIumW5K5eXOqR/c4m6XzPstGzLpCsMSuhX1WS3mw5pu1GdknwhsIwjq83PG1M5plnHkfuiEknnTQJ9UsvveQTQPK7ZXfnQVtTwYZ5Ecf+o9DCik8ce6zMSn1IJL3sqq7nhIAQEAIi6ZIBISAEegACtZB0usU96JBr/sv1Yxw07V7q+J50DppZB1mzXnFHMdfA2Z3ZMXRYliCuEPRVVlnFk/4FFljAk/X4nnTIfngXdpk+ZikZ7G52kurxTTLRk2n9jz/+8EoFko+RII1SRNJ5hmvnuJKJa8m4go27pVFe2P3yEEgyynOfd9Y96VVJeiPHK0ukId2QEUoqi755BuD+jCdB6uq9Wkk63zQlAIngwjurIT/hPemMZ4xrs0g67WoELvXIfleQdLvRYfDgwZljTbuqkvTOkGOzktO2vn37Zt7swLrFdX0oFVkbdt99d7fSSit5DxHWI25nQK4g2PE96fTDMt5Dxrl3fosttvDvsq48+OCD/m8fffSRt9TnefHY+DaapFMfoSlTTjmlvwqSbP8qQkAICIHegoAs6b1lJNUPIdCLEShDYGNLusHx3HPP+bhTCFJWgZDhMpoXU2kWayzlYVbouE7IP6SYBFRYKVNlggkm8GQepYHdQV6mj1nt525mCD9W7axvQvqw3HPlW94VbPYNFBskqIKIZxXu/SZOP8wqXw+J5TuNGq9Umy0WmfaitIDgxMWysGdd91dP/yBN3AcNWYJgZBXGCnlATqw0k6Q3AhfaWavsZ+GQFVduZK/WmHT7Hq7iNvezrnashaQ3W46p3zK6r7DCCkk3fesjawPWcQj1N998k4Sa+9FZP7i+L7aW4+6Oou7999/v8C7zCHd3lAC2juVtQ40m6WGSvjLXDvbiLVJdEwJCoBciIJLeCwdVXRICvQ2BMgQ2i6SDBVcXEWuJhXLYsGH+sMrBFDdRDqBcW1V0yMR6BfHGxZR7zfMKZAwLNkQPV/rhw4d7IjtgwABvyeL+5pgglulj2W8OHTrUk0CUDksttZRXBmDpIj4VC3gZks63sDb+z//8j8cNQmO4Lb744u7f//639yoYccQR2zWrHhJrFTVivFJYmQWS67gIhUhd3YUyBo8JrpXr169fh2oa0T/qAFPutodsoVjp37+/A1fkEffkGNdmkvRG4GJA1SL7XUXSkTPi0QlvSClsaFetJL1R604WNqlr1/LWB6zieEywNoTrEUkwcVnnhoWswrtYqsN1Zdlll/VW7NQakFVPo0m6LOm9badXf4SAEAgREEmXPAgBISAEhIAQEAJCoIcgkHXtWg9pvpopBISAEBACJRAQSS8Bkh4RAkJACAgBISAEhEB3QMAs0lwjiKt5yiOkO7RTbRACQkAICIHaERBJrx07vSkEhIAQEAJCQAgIgU5DILyCLSuBZac1Rh8SAkJACAiBpiEgkt40aFWxEBACQkAICAEhIAQah8Cnn37qsKBnXbvWuC+pJiEgBISAEOhKBETSuxJ9fVsICAEhIASEgBAQAiURuOmmm3yiO5IOkohSRQgIASEgBHonAiLpvXNc1SshIASEgBAQAkJACAgBISAEhIAQ6IEIiKT3wEFTk4WAEBACQkAICAEhIASEgBAQAkKgdyIgkt47x1W9EgJCQAgIASEgBISAEBACQkAICIEeiIBIeg8cNDVZCAgBISAEhIAQEAJCQAgIASEgBHonAiLpvXNc1SshIASEgBAQAkJACAgBISAEhIAQ6IEIiKT3wEFTk4WAEBACQkAICAEhIASEgBAQAkKgdyIgkt47x1W9EgJCQAgIASEgBISAEBACQkAICIEeiIBIeg8cNDVZCAgBISAEhIAQEAJCQAgIASEgBHonAiLpvXNc1SshIASEgBAQAkJACAgBISAEhIAQ6IEIiKT3wEFTk4WAEBACQkAICAEhIASEgBAQAkKgdyIgkt47x1W9EgJCQAgIASEgBISAEBACQkAICIEeiIBIeg8cNDVZCNSCwLfffus23XRTN9NMM7njjz/ejTLKKMlq7r33XnfOOee4Cy+80I0//vjJZ5599lm36qqrunPPPdetttpqtTSn1Dtff/2123jjjd2iiy7qDjnkkFLvdNeHXn/9dbf++uu7ffbZx/eparnyyivdJpts4h599FGPR08tRx11lHvssccc/Zlwwgl7ajca1u565aKWhnTFGPDNG2+80V177bVu5plnrqXZekcI1ITA33//7U4//XS/X5144olujTXWyK2n6PmumD81dVwvCQEh0KMREEnv0cOnxguB8ghw8IDoPv74454gTT755B1e/uOPP9z+++/vrrnmGnfLLbe4AQMGJD9w3nnneSLf7AO3SPr/D79IenlZ70lPiqT3pNFSW3siAraP3H333W677bZzp512mht99NEzu1L0vEh6T5QCtVkI9DwERNJ73pipxUKgZgRuu+02b4298847k9bYd99912244YbuySefdBxEDjroIDfCCCO0+96vv/7q9thjD8dB5oILLnDjjjtuze0pelEkXSS9SEZ6+u8i6T19BNX+7o6AWcYvuugid+yxxxZ6fxU9L5Le3Udc7RMCvQMBkfTeMY7qhRAohcBrr73m1ltvPbflllt6oh2Xm266yR188MFuookmcqOOOqq77LLLXN++fds99v7777uNNtrIrbTSSkkSX6ohJR8SSRdJLykqPfYxkfQeO3RqeIsiIJLeogOvbguBTkZAJL2TAdfnhEBXIvD999+7rbfe2scCxy5/ZiH//fffvaVh++23d1dddZVbZpll2jWZmPXll1/e3XPPPW655Zbr0J0ffvjBXX/99e6GG27wscc//vijW2ihhdzKK6/sNttsMzf11FOXhiAm6R988IFXHFxxxRUOckPbdtxxR9/ekUceua3esuQ+ddgKSROKiCFDhrjrrrvODR8+3E0zzTRurbXW8gqOqaaayn8P3Pj94osvdg899JBbcMEF3RZbbOE233zzdi6VMRmzvqAYsbqXXXZZt9VWW/k6RhxxxHY4xe7u9913n3+Wb2eFJVAB9e+888654QvxgHz66afu0ksvbev3BBNM4BZZZBHvZbH66qu7559/3i222GId4uO//PJLN2jQIB/7OfbYY7ttt93WbbPNNm7iiSdu+0TWAZd399prL/fwww/7UIoVV1yxgxeHVUK+hPPPP99dffXVrl+/fkl5+ueff7yMg0/83M8//+xuvfVW//dhw4a5b775xvXv39/LKAos6ow9SMD/pJNOyg3xqEK4bTzjxs8999wdvlFLe/MmWTgGo402mscCKyMyRbw48svYMe6pgszjjUNYDO8YfgMHDvTryyyzzNIBv1RMeogXsvXII4/4efTggw86lIG0hTHJqrPMQsJ69sADD7T1L9XWo48+ul2eBMMHTO666y6/BrzyyitePg888EDXp08f/+kq4/LUU095BSmyG6+p1g9yffANMMiS6zKyH+LCPEA5i9cTOLDWMK60YYMNNvDK1tj1m3U7Nb/DelNrrM0R5tVbb73l48CRD8bv1FNP9WtCqtBG2sU43HzzzW7xxRd3u+22m1tllVW8spgSfg9F8osvvujHFBd25Ii1ucr6SZ154wz+rOGWAyR0gY/7cOSRR/pQsjL9KCOzekYICAEhAAIi6ZIDIdBCCHCIOOaYY/wBGwLOwcbKyy+/7NZdd11/UFp44YU9oV5ggQX8QWakkUZqew7iAwGP3+cB4t132GEH98ILLyRR5XB4xhln+MNhTEJTL4QHsyWXXNITBw5kcSERHodbI+qNIOmQBg7NKBziAom+/PLL3Xjjjee/y/+OC8oDkhSNOeaY/icjJDwPMSKBHEQkVXbZZRc/TuGhNibpJAKEpM8666zuiCOOaKeksDohERB0yplnntnWliyRRz7IRXDAAQckceY9ZIR/EI4wiR3tId4zxguFDt+eccYZ/WdTJB0cdtppJ/fRRx95go785RULy6D/EICYUPMuigZkmLoOO+ywNhl+7rnn3K677upJWaqAOdgja0YQeK6rSHqt7c3Dz8bglFNO8bKTknGUMeSemHTSSdtV9eabb3qZQkmXhR8kCpIV4pdH0lEIfvjhh94VOatOfuO5UBmXKyTO+fmFQg3il1fv559/7p5++um2ZIa0FWUkipvBgwf7V5EL6jGCXXVcbC6OM844fl0IsaF+UyqxPqCETCWXtDk/xxxztJPpLBxQpjDGfA9laaowPyHTKFas1EPSTzjhBK9gQ1Fn30RBwFzNKs8884xbZ511OqyHKET4xxpqazp7EjLJ37P6FL5n30zl9Mgb588++6xdos4yJL1MP4pkVr8LASEgBAwBkXTJghBoMQSyLOGhhWbaaaf1Vsjbb7+9XZI5DkWQKcpZZ53VjkS++uqr3gr53Xff+WfWXnttN9lkk3ky/tNPP3nr69lnn+3uuOMOf4CDBKfIVTgcdjDiOQ6o0003nT+czTbbbP4xDsrEzaMcCA/QjSDpX3zxhW839dOvSSaZxLeBAy3EhsP0n3/+6a3nHPaw4kC+IZCQFPoZtslIOlYrFCIoHSDqHDr5GwdqiALWWt6NSX7qkMmYcQiHZM0+++wdJBnrHZmMIcl4ABQV+oL1iH7st99+3kMBxQoE4r333vMEGuI21lhjeRIcknSTKwgx/YKEYLkjozd4GdmLSTpYQO7/+usvL1PzzTdfUTMdMaPUybinQjKoIOVBYDKKVZRvQvpQVEH8GFuUV3gCMA6x4qfRJN06mWd9r6e9eSAaYcYbBHJs8oscMq5YPU8++WRvHQwVHJBZcMPiDQmHSBp+yC8EHg8HvDCYN6HiLI+kM9dMqcI7EEZun4DYYlVnrBkTyOaee+7ZTmmY1U9rK14CKGvievHYYC7jSUG/IeR24wBtPfTQQ33V9J9v8gzrELJS67jkWcG/+uorf/sGlns8GVJKtbLeM7Sb+cTaQCJQ1hj6gXWcHCL8Rh/wEGCsWE+x3qPwo9RD0jCfaAEAACAASURBVMl5QsGDhnHDi4b1w7wP4vGyhKYofZn/WPZZd8GK91Cogbmt6VjckbV4/STp6RNPPNG2fqJIQl7MSyCLpGeNM0lRs27TSCkay/ajcHHTA0JACAiB/0NAJF2iIARaDAEjBVwHhsWUYuSbWHS7ns0IXnjNmr0LkQtj2nFxx/rL7+FhL4bWDo6Qf6xFKAPySmi9iEmrvWft5HdLdNcIko43ABZyiEioTLC+Qg5xTca10w631iaz9GJR4nDM+4Yd9WIV5OAfW9N4H2Ky7777eoVGaFFLHTLtO1i1GY+wnbj5Ug8kLO86PWuzkSRkAcsX1rq4cGimv5BbngtJOu3DAp2lMLC6wgPuG2+84T0vIPChtb3MlMxTQJjFERJqVksbNxQRee70H3/8sceSvuHOvcQSS/jmdDZJr7e9eRgaCcUjJDVfDT/IEHOAdYG5iyyDA8QOkpQqJiOHH36497aZf/75/WN5JL1oThjhRtGHF4/VmdVHayteO8wjcmikPHeQYZRRyMMKK6zw/7H3HtC2FFW4dSEoIoKCgSASBARFkYyEB1wykpMoSZAoApJRBMlBsiQFBMlBMooCEiXIRSVJFAOIEgUURAUJb8z6X52/T9/u3r3Dubf33rPHYCic3t1Vc1VV11dr1aoJRDpCk8XKFA3D+7qxS+qvPDfvWUaA0+4QhmeddVZse/PPP/9IFdPJG4j5/AJpEQciHfBOE7XEmF60deHtt9+O72HsJjombYHqVqSzRYExhEXaVlfaZkX9sFeWdfa32W8BYwYe+6Lw+TR+0m75h4iQ1H/zojv1gyI7V52mUSTS69ajFQ//LgEJSCARUKTbFiQwZASKvOHp3HMm32mfedq/zlFtSeiUZYdnUoenlkkR4ZNVVxIATOSqQiB5RpqYsX+7TPyl+rzvfe8bmWT2QqTjtS8Tt0xmEdl4qvLimHL/+9//jp5GtgmkiW8S6ZxTjze67Ax6fo9QxKs2yyyzjEzIiyaNVR7ltH0BD2IrzrwT2zKhxfNd5XVPAoiFhqxIT22Iemc9qPm2wAQXLyYTZkQf++lh9LGPfaytnlgVyo/gQZhlcyrQRvHSYbOyEPlUALyMRHosv/zyI4tWE1ukd1veOiK9Kgw5f8xiar9EybTilxaI8NomT3yVSK/qa6ke7EFGcGLXolMnsvVNZSW6hYWjosWwdH8SzmxdyXvSi/JudGMXxgO8yw8++OCosSV5Ydkvz8Ia0Qq01ezYUiXw87ZOgpFFMMbkqr5Ff0bEs5jB4imRLN2KdBZ2qUPdi/5PVEPV4k8a04nUqspFkR0/GWvT+FvlSS+yc7sinffWqUddJt4nAQlIQJFuG5DAEBJgMsGEiJC+NJEh1DcfOsxEHU8bkyISvpWds55Eazso8XwjmAitLrvSxAyPKJM4hHjZhDR7JFwvRDph4skLnn9nmsCVJc9Lk+Q0cSPkMgkHvEB1JrAw5T14uuaaa674/4vCL7O5BJK4rkqaVsYaEXXTTTeN2t5Qdi8iG09qVqRnw2sJLybMtiyBWAoxxYNV5uWr05aKwn/LIgiybZ6EZFVXEk1sp0jCbWKL9G7L20qks+hFUr3sXuTsb6gv2xaScEuLOHXsku5hIQ6RyIJUlUiv0yfSwhf2beVJZusF223KjprM1qHI1kVlTb/p1i4pgRx8l1pqqfjYJMAR6Ouuu24Ue/St7CJhOwnj2j2BgwUQvO6Md0QOdSvSs+NCnfaS3UbBuPHVr341JjfNXmlMX2ihhSbIk5J/B+MfiyFEzcCZheYykc6iJN/B/JjQiUivU486PLxHAhKQAAQU6bYDCQwhgSSy2K9JJl08rUXJiJIAxHP1hS98YcS7m88Mn93DWRdndgLfSqRXTcySIGbPdBJUvRDpVcKB9/B3RDqZ68sWDopEOsKnKClU/hl5UVg2aUyilHD15KEvS5rWSrgxOU8Mq+4tm8Qj1BF/TJBZlECsk4gwZcLnmdm2UhW2WqcdpagMPLHJY1oWQdDusUn5+ye2SO+2vK1s3WpBJt/e0r/XsUu6B69sWmRqld29VZ9Iwot9x63aaB1bZeuRZ121YNWtXYqSv1FeohqSoMxngm83YVw7pwzAIX9/NyKdvs+WhGyofp02QxQBEVt49Nm/Tl4PttWkPeV1x/T0Lhacya2QBHiZSC/rB52IdN7dqh51WHiPBCQgAUW6bUACQ0ogeVrwhrIXkz3mRUd5pZBiwkVJZpQSMOU9wYh2PG1pktkrrHUmZp2K9PS7rAe+aMJaVJdWImBietIpXz68u5Nj17r1pGc50W5oT+wbJbEY0Rh4s5JIz4a7s/hTtr+0TjvKJs8jAVbZsWvdekBb2ZyyJnHD4hdJ9+pcZYKq2/K2EumtFmTyIoX+vccee3QkwJLd817LdqJL0rYWxqKyqJpUZ8qKwEtRAFUsyjzpZXx6YZesV5yElCQ5YyErbQ1IdSVnB/+N5Hl1jltM9ZwYnvSi/CR1+kirPsHWJvams+BIuD/RW9nEcXU86cmmJBtkywvJ68pEepmdOxXpqX5l9WhVf/8uAQlIIBHQk25bkMAQEkgiEo/rTDPNFMiuXLb/mskKXkr2quMlLZr4JpFYZ096O7g7Fel1QmPTRJjkQ9mw+zpeqFaT0SqRXmf/LfYgFJw9vSm0t2rSmE2UhgcKMUWirDrHrmWFDXvSy45/SveV7UkvsmvaR0wkRvKUJk8k7+HvhLaSx6DTsPds8jwS6LGQRBbrbFbytJBBKHGdPenpmZwNnxIppuiTsi0OvCOFWZdFWBQxKmtv9KluyttrkZ4iFBBOrfakF727ypNeJ09DOt6Kd7fak57Kyr1FOSOy5Uv5H8gmnzz0Vd7yXtglu7+czOvstScrfgp/p3yMx5wDzphKIjnyJOBtZ0xodaXFVcR6qz3paWsM2fzT2M656vQl8g+Ubc1JIfKwIgkpV6txsVW5098pE3Vl7Eue8PQtIPN7q6SjRFWxNYjosFZ70sdKpFOXonrUZeB9EpCABBTptgEJDCkBPBV4m7gIC8xma88iSRPK8ePHx2PGkmcie086IxtxzMQqe/569j6yCfN7PBxkVU7e1TITdCrS03nwKUM6CcDyF2GOTOQIP8/WfaxFeqtM1gh8wj7Jjt0qu3u2TmkxhYgHhGg2aVqdJl43uzuhrCSHyx/BVvSOp59+Oopz+OMR48oLoHTsG1nUKTder3YuvGbwwp6ciU75ipIMpjZKKHFVgqqU8Zvz4rPZ3VO7SInu8lmoEUa0IwQi7Mv6QL5uZe2t2/JWMawTsp1fFGJbBeKY/cZVR+XR9zh6j7ZL30onH3ST3R0hjWAkEVo+63lRPVNZaQsI3XHjxhUe95jta/ns7mXirRd2SZ5e6kU7ySeSo06pXSCWiQwoyghfZWOiOUg+yT/0j6Ks6clWLJRxEkUStOk4OBLdFWVpL0o210uRzrPSkY5pf3vd7O6p/9L+sH9KZDqxPenJNvl6tDO2ea8EJDDcBBTpw21/az/EBFKWYo7JqdpDmPY8n3DCCVGEJM9iHh3PQ5Dlz9jmWLDsOekkoSs7Ti3/zE5FOs9JnjfKg3cZryQTVcQU55ezV5q/5ZMGjbVIT2dCc+QRZwAj+vDidXJOepZXEtk33HBDrGudY9fyvLPnpHMsEx4+jm5CVOCVI2sziztMhLnSBJrJPuKJ497wZHOkGnsz8c7RXrLh30UCES/1tttuG1l0ItST5xRvI0zTaQT5+uH9o3yUk4UGFmkIKSbqgNMMqE86kzt/TnoSfpSPZ9Cm5pxzzviKP/7xj7E9sQ+WrPckAEPg1Lmq2ls35e21SOd5nIOO6ON/SfBFf2f8gF/+nHQWZmgrtAWuKpHOvmNsuMYaa8SxIfWJvE3aOSc9nWVOWfO2zva13/3ud4HM7tSjjieduvTCLskjT18qyoaeHXc5Kq9VRvO8vfk920iIKGEBAgYshDEGIrKz/Tl/Tjr9mfF+l112iTYh0SPnyNOmWXjLHm2XzU/SiSed8Zi2QRQBbYa28PDDD8cTIvhupAWv9C149tlnAxneSXiYrVN+/Kx7TnqvPOl164GduJdxhkidNddcs/ZYUWc88R4JSGBwCCjSB8eW1kQCbRFIXk5ESquw6JTZuSoUmondddddFyd2CI+yi0k4k7Kic3t7KdLzZ3rnn8378QgSqpk9X3ysRToeQdjjKS+7EED77LPPqHOAq8LdeU4KW2VyW3W0VlUj4RksYHC8HJP4oosFAP5BqCaRzgQZkYpAzV8IOSb16ci5Mi/ur371q5iMj9Bn7k/irk6jToKGve+Uf4UVVij9GYnHEPJEcxRdbH9AgCMA8kd3pezNLDoUXSy8tFv2Vu2tm/KWQejEk56eRcZ7+CFuyq6UoTwbTVAl0mmzCEAWhljcyV/YhLZF5A/7k+tehG1jR7YfFF1k9D7++OMD0RV33nlnbZHOs7q1S9qiQhnLjpdM4y5RKPntG3UYIAZZbGIPf1pYy/8OccxiynzzzTfqT+m8caKRii5+x0JgNit6JyL9T3/600gSzux7ks0ZLxmfk0hH2LLYQFso+84wdvJPNnpgrD3pdetBHWlvnB5y1FFH1UoiWsfW3iMBCQweAUX64NnUGkmgFoE33ngjesOYnLU6RxtRyd5E9qa3ytrLZAqvD+HCTEaYHOKFIYs8CeoWWGCB6Hmrc3XjSef5iE68XggnPMwITyaVZJZnv2rREWGtRBPPbTUZrdqTTggwZ3CzfYBQ3Ntuuy1ONhE0bCfAFnjO8ozqinQStrXrdcvbgqRHeIVJQHfvvffGBRWEL0e84fm577774r7v/BFshHbigUPAsZWB0Hs85NkFmSqByFnrTMrxarKAUvfs9LJj18raGAIEzz8RJJQ1tVHCosvaRXoWv4UNERhEHiAmECx4mNnTXxRWXNXW67S3bspb9O5uRDrPozwsVNDOELcIa/oV2w3o47SNvJiuk92dvcQIP0QrXFr11TpjCH2Ro9iwN95rykrCTI4cox/iRUcE//Wvfx3J/1CHT+LQaTvi99SVxaL8aRmpXkTHEOaOJ5vogk6uNAYy1rCIClf6I2KX+le1WfrVT3/607jol/pJll3+mLRW42JZ+YmYgAWLwIw3jDUs5pJ8MbWj/LfghRdeiP2QtsJY2sn4WWXnThLH1akHUUl40VmcSadxdGJXfyMBCQw+AUX64NvYGkpAAkNAoJNj1wYFS9mxa4NSv0GtR50FirGuO8KKhZm555675fnbY10Wn19OoM6CbT/wY6xicYStQGm/fD+U2zJKQAITn4AifeIz940SkIAEek4Azw9eeiIYOvW69bxQE+GBKXFc8uzOMcccE+GtvqIXBMZKpKfs3pxIQX6AdNZ2vswpkSVeWzKoEyni1UwCgyLSr7nmmnik3kEHHVTaLptpAUslAQlMbAKK9IlN3PdJQAIS6DGB7BFsZUnTevzKxjwuewRbq+O2GlNoCxIJjJVIz+ajIDybPBmLLLLIyPFl+SR37KFnS8y0006rZRpKYFBEekPxWiwJSKCBBBTpDTSKRZKABCTQDoF0Tn27x661846m3steVjKulyXfamq5LdfYiXTYksGcs8dJAliUjC7xJ5dAJycKaL+JS0CRPnF5+zYJSGDSE1CkT3obWAIJSEACHRNoN2laxy9q4A+HOYKggeZou0hj5UnPFoQkiCR3I8N7SmSZktxtvPHGMVN4Pot/2xXxB2NOQJE+5oh9gQQk0DACivSGGcTiSEACEpCABCQgAQlIQAISkMDwElCkD6/trbkEJCABCUhAAhKQgAQkIAEJNIyAIr1hBrE4EpCABCQgAQlIQAISkIAEJDC8BBTpw2t7ay4BCUhAAhKQgAQkIAEJSEACDSOgSG+YQSyOBCQgAQlIQAISkIAEJCABCQwvAUX68NremktAAhKQgAQkIAEJSEACEpBAwwgo0htmEIsjAQlIQAISkIAEJCABCUhAAsNLQJE+vLa35hKQgAQkIAEJSEACEpCABCTQMAKK9IYZxOJIQAISkIAEJCABCUhAAhKQwPASUKQPr+2tuQQkIAEJSEACEpCABCQgAQk0jIAivWEGsTgSkIAEJCABCUhAAhKQgAQkMLwEFOnDa3trLgEJSEACEpCABCQgAQlIQAINI6BIb5hBLM7YEDj44IPDZZddFi6++OIwzzzzjM1L2nzqHXfcEZZeeulw++23h6WWWqr2rx977LGw0UYbhT333DNssskmo35HPXnu+eefHz70oQ/VfqY3VhN48cUXI+vZZ589HHfccWGqqaZqBLLHH388fPvb3w7XXnttmHnmmcMee+wRtt5665Zl6/R3VQ/+z3/+E/bZZ59w8803h9NPPz0suuiiI7fzt1133TX+e55fVXtuWZGCG2j/W221VVh//fXDvvvu2xhbdVKXXv6GMeGoo45q1BjYi/p1Oo724t2T+hlNHZfa4VI1NrTznF7e6ze2lzRDnJOUjcll/Te1beZG++23X28L5NMk0CcEFOl9YiiL2R0BRXp3/Ib9102cDL/11ltx8nL44YePmOeggw5qOaHp9Het2kCa2N5///0hX46JKdLp69/5znfC5z73uYETpK1sUPV3RXo39Jr52yaOS+2SUqS3S6z/7q8akxXp/WdPSzzxCCjSJx5r3zQJCSjSJyH8AXh1EyfDaXL73HPPhR/+8IfhAx/4QHj++eejR73q6vR3rcyYPOlMuk455ZSwyCKLjPxkYop03r/ddtuF9dZbL3zrW9/Sk/7/rKBIb9WC++/vTRyX2qWoSG+XWP/dXzUmK9L7z56WeOIRUKRPPNa+aRISUKRPQvgD8OomToY7ndx2+rtuzDgxRXo35Rzk3yrSB8+6TRyX2qU8KcajVmU03L0Vod79XZHeO5Y+afAIKNIHz6YDWaPsR/PLX/5yuO2228KPfvSjcMstt4Qnn3wy7jNfffXV437ceeedN0w22WSjOFSJ9HfeeSf8+c9/DieffHK45pprAu+abbbZwuKLLx623HLLMG7cuHDppZdOsJ8zW6YNNtgg7sU988wzw4033hj+97//hRVWWCHssssuYZlllhlVnhT6lTfUKqusUrmXnEn2pptuOoF9s2G92T3p733ve8NVV101UiYYbbHFFmHbbbcN008/fWE7efvtt8N9990Xzj777HDdddcVsphyyilrt7HXXnstnHbaaeF73/teePXVV8Nmm20WmbC3O38xWfv5z38eLrroosjwpZdeCgsuuGDkX2bX9IxkQ9oENrz33ntjHZdccslAe1l77bXD1FNPXVru119/PfzsZz8LF1544ci7sd9Xv/rV+Nv//ve/hXvS26lfFbS//OUv4Zxzzollv+uuu8I000wT8xTQrjbccMMw7bTTjvp5WVs477zzJshTkP1h3d912ify/SwbAp+vfyprth9tvPHG4dFHH4172i+//PLYBsr6URnP9Dz2pGf3Mmb7BnaDN++grdTpG720X11hkhfW2X2a22yzTTjmmGPCJZdcEosGs5VWWqm0mNln0f8Yr0499dTY3ukrRB6QN+DjH//4mIwNzzzzTBxXfvzjHxf2T8adfI6OZDPGVfIuMJY8/PDDYffddw+00QMPPHCCsmbH0RdeeCEcf/zx4Qc/+EHsU4x9cPvIRz5SewzrtC90+n3IFqzTcSlfuZdffjnuCf7MZz4T9t9//zD55JNPUP9//vOfcZxlvKQtFF0PPfRQHI8OOeSQUfe8+eab4dZbbx1pT/mxe9ZZZ40240o5KeqMDakM7X4bOu0nE+Mb225dYJCtD3lH6Ed8J2FO3+UbRd/97Gc/G5Fhj1/84hfhhBNOiPvBia5q9e1PrMeircw333wxj052TG41D6I85IFJe9LTN5LvBm2H78IOO+wQ1lprrTDFFFPU7s/eKIF+IqBI7ydrDXFZ0wd9++23D0899VQ47LDDCmkwEeNv3JcduMtEOh8zJrckmGJiUXR94xvfiMKfiV428Vy2TAgLhGj+ojz8jolPWjho9XEqS/jWzgSCyTsT2DSBz5aLDzqT8xlmmGFUcREusCtjy81M0JhkfexjH2vZGplgktSMsmQvFhW+//3vhyWWWGLkP5PIbMcddwzXX399qV2xEbbILxJgQxiTtIyFgKKLDz11ZrKQv1jkYYJzxRVXFP6WxR9YUpds4rh26lcGi7Jj19122620/cGLBSQWHFIbqiu28++t87tu+kQ3Ip3JJ33261//+gQsivpRGdNWIh2Rhi25L3+V9Y1e269bkT7TTDMFJtMswnGtuOKKcdGB/152JZF+xhlnhHPPPbdwvGJhkoWuT33qUz0bGxC5V155Zdx6UMQ8jSuMLV/84hdHJdKkPSE2WKxDcHDRFuird955Z8w9kL+SSH/Xu94Vtz3kx8CVV145nHTSSWHuueduOYZ10xc6/T6kQnU6LpVVCrvzrWMhco455pjgtrvvvjuss846UfQUJcfEjvx3FlKzbY2FkG9+85txMbjoQkQeeeSRYfz48QGbtCvSO/k2JFHbbj8Z629sJ3WBaaoP3y9yihTNNXAsUP4FFlig9Dted3zrdVt55ZVXuhLpyy67bFxgKxo/jjjiiLgApFBvOZx5Qx8SUKT3odGGschpwsOeWzwym2++eRyYEc/vec97AgITrzpi6te//nWcFCB8ksegSKQz6WDCgqDnOXgY8OSwt5fJ2SOPPBKOPvrokQnJRz/60UKRni0TQnLOOecMeKTx0PHvLCowUcwLxE6zErcKxSOLPd4w3ku9mcCTjRxuxx57bKwTHsasR4X6IqaZbLGgwAr1wgsvHH/H35599tk4MUYswqpI5Ofb5QMPPBA9wcstt1w49NBDY7b5e+65JwpqMtOnLPvsqWYyTXQEIpzVcyYcfHQRM0xsmFziPUBcZT/IWRsiYvk9/4sNsQGTGyb5eNOYIOYFSHo3YudrX/ta/AeBwrvxLBFNkBYt/vGPf4RVV111ZJJZt35l/TVbdjwde++9d5wgM6nlb0888UTAa8CEDGFC/ZmspKuu0Mu/v+p33faJssWwOuHutAcm8njxdt5559gGmJDedNNNYa+99gpvvPFGYT/K169KpJPdnDY93XTTxb657rrrxggLBC8TUxLeEelR5m3Mvqsb+9W1XZknnXYJnxNPPDGsttpqsY+yeJWPIMqWl2cxPuJt++1vfxsFLv2TKA0m0XipqT/eLkRsijzpdmzA2/eVr3wlENlT1MZZsGM8ef/73x/HqOxpF9kFTWzCmI79qGealJeNo/R7BDm/Y7yBD9EDjI9wyC9S5ttRt32h6JtV9/vQzbhUNt6UecG5n7oyRvNdYPwr+l6l7y7tjUVNbMB3l75JDoqqbzKL2NiN/pZfAKjqC51+G5Ko7aSfwGMsvrGd1iUr0plTwIuIhzRG/vvf/w4XXHBB/C7Cl/kHCybZ/p399pO/hKiKqqvXbeX3v//9BCI9vb9VuDvtjPH5E5/4RFyI//SnPx1/ylyC+cCvfvWrODfBs+4lgUEjoEgfNIsOaH2yoXGIJiZrRWHX6UNI6CQh6il5VZF4SB+iT37yk1F8FnmHsxPUfLboOmX65S9/Gb70pS/FUPn8cWljJdL5OJd5xFIoGx96vGkf/vCHY4vBg82EPS+C882JhQu2ACDkmSRUiYJUP0QWIetFF3yZRCMg8iK0SBAdcMABcUKS7IpQhi/PZ2GmLKQ9tYu55porTkZpOwhAfkN2dCaOCImi1Xg8Wnh3CUVnMSFNMuvUr6o7prIz+aD9IbqKhAIih4UkRCyLFSwWcdUVeu2I9G77RDcinazwZV4RwtIRj63C+bMT7KJw99Q3mKgS+pu9Ek/sne0bZTbsxn51bVcl0ikjY0pVH8yWPXkJaWdFfY3IEAQX7S0bMdTN2JCEHREuRcyTQEyLpdxXJNKJfqDfFfXvsnGU+tLXiwRnnc9kt32h0+9Dt+NSWd2SfVmQyS7CcH+yE9FNiB6+BYx12evqq6+ORzzyXZ1//vnjn1jYQjDW+SazEJodP9Ozy/pCN9+GrEhvt59kx5CyY07b/cZ2UxfKk60PYyyL6dlvVXo+diB6gHFy+eWXH2W/9O1nsZyF3/e9732l3aDXbaVs4ZQCtBLpLLTgNCj6vqfoD/7O3KXuWFin/3uPBJpAQJHeBCtYhpYE0iCPoGFigCes1eSZ/a1p4C4SD0z6EM+EYi622GKlz2NSs9NOOwVERFG4O/sby0JNCQWkHOxLz5/1OZYivWq1HK8V3qtUlzRJ4n/xzOX3P+fBIJj4favwWsQOdSf8rkxAJ7sigpnsVX1k08QBLznCHs84k3AWAZiItQrB54POxxyBQlTD008/HUUOYa9lAiDVPS22ZENB69SvrFElzxULDuwtTJPeovu5F8HBfn4mupSBq67Qyz+z6nfd9oluRHpVP0q2YuLZ6szcKk86k+uqvkGbJtok28/LbELb69R+dW1XJtLpC/ytVSb/bNmTSM9H0WTvSd7nJJS7HRsQdoTY4r0u2+fM+7Mio0iks1BQtt++bBwlWmDNNdeM0TWdhMN22xdSO2z3+9DtuFT1MSX/AF5U8gJkv3nYHUGa2vODDz446jtbJNrSHnYWFep+k/kO1vWkd/NtIOqJsb2TflJXpLfzje2mLkQDJpFOvcq2K6S+xuI539u8EyPlcCDnCWNB2ba61H562Va6EensRS9baGNRj7kDCw5FWzRaTiy9QQINJ6BIb7iBLN7/RyAN8oQj51f484wI/2JixgcaDyWhwnnxkCaf3JvuqWJdNHlPZWIfH6KxSGCmjyshWngJCc1P11iJdD5oTMIISy+6+EAzIfvJT34SQ9qT2GSPZ90LpkycP//5z5f+JBsuSpg2oa6EoiOu05UmFnXfy33sEUeU8xyEPZ6ddi5EMUlsmKwQDovXIQnfsufghUAkzzLLLCOTgTr1K3temuAyUaozw/q9QgAAIABJREFUuSgSqXWFXr4MZb/rRZ/oRqR32o/y9asS6e32jbGyX13blYn0bG6Eum0/iXQ85YiloiuNSWkxqNuxgfbAIlqdBQUWwhgn8iIdgV+1aFI2jmajoAjFxvtYlFS0iEMv+kKn34dux6Wq9pC8qQsttNDIAnYS4PwOccdiNLz45iUhXxT+3Mk3GcFZV6R3821gqxMivZN+kp1vlHnS2x1HuqkLDok0j2AbW5kXPPUDtpOVzZGyyTNbifSxaCv56CZYt/KkV9U59VP4pGNI646H3ieBfiCgSO8HK1nGyj1ieTxFK8ZlIp3f1hFJRccX1ZmkVB2RM1YivdWkOE3W02S4KstuVdNLYrfqHmzBPlAmyOQKWGONNeKCCd51rrJEPVXPZGGBdzN5YSJGOFw7FyGBJLFqh3+ZqGpVv7JyZbP1tvIM84yi++sKvXZFejd9ohuRXrUA185RU1Uivd2+MVb2q2u7MpGOyIJ1UZbusjKnPenZcOX8valP5DPvI9zaudLY0I4oKOqPdUR+VT9GqCOo2INOu0B8kpm8LIN9qmNd+6T7e/l96MW4VGarouRvqb8QVUa0Qj67d0r2lk8YV7Vvu+6Yw31lrHvxbeikn9QR6e2OI93UhS1aafyrqk9qN1Xf5Xb641i0lU5EelWdU9shf0ud6IB2xjDvlUATCCjSm2AFy9CSQB1BnB6SQqAI90qrzmPpSS9abU9lmRQinY911QcrL9KTt4wJbKsohZaGKrkBb80NN9wQJ8skAMNLQ4h30T7Huu9I3mjC1dsVLLwjeawI3c/nC8iXoZXnu6x+ZXVp9bz874bBk95pP8qzqhLp7faNsbJfXRFIu+boMcKQ2Uve7uJOtvxFQrKVSO92bKgjslMZyjzprWxWR9SS4Izoou9+97uRIwkkq7YK9NKT3m677uW4VNR+815xQtURdtntS2yJYjGH/8bFtyGbMC4rZNuJbmvXk57fA1/329BNP6kj0lu1yfw3tpvvHOWpU586/aAdkc57e91WOhHp6Qi2Itsr0uv2CO/rVwKK9H613JCVO028SfLGBKJqT/pvfvObmPiGUOg6e9KZoJSFf4K51Z70didhyXR1PqpFZm6VebbdCQQTWI4/I0Swzp70bpre3/72txg2zt5ibMOZxxy9RLbgVnvS8+9lLySin4iAOnvS879PyZKYrLeqd9Ge9CIO+fqV7bFPZWci3GpPOu9JidMm1p70TvtEN570TvvRpBDp3dovRfsQel4WCs47iLIgQR3tOxv2WjVxLeufnYj0bseGFObbKuFf1Z70VuNZO+NoSvbH2NNqYS7tSe+0L9TxNBct4o7FuJRtE9n95UQVsQ2J72o28VYSZ2zRIlkf+9jZdkAUU7rSQiOLrtmElkXtL3FvZ096KkMn34Y6orbqO9brb2w3dZmUIr1XbaWbPemK9G5mXP623wko0vvdgkNS/jqZckGBSCKRCEd+ZMVPN9ndOV6GPe5l2d07FRftTC6zZu71BIJnI/44h5RJW1mW88SX5FskZOKfdsJt+X0+0QuhlEwOEdrkBshOArN1TmHlTPbhnc5xTgsyZJwnMzXH/BRdvBdBT+gg9xJlwTM5e5kjt6rOWk1tqiw7cfZ97SSySWUn9L/qSDuSOLGAwZFRTcnuXtYnhkWkY/Nu7Ze8bWXZpzlJgVMUWNBK+Sy6ER+diPRux4a62d1ZrGKMLTqCrZcivZ0EhHWzu/f6+zAW41J+TCRRHLz5h8WI7P5z7k0eShZPuFgwymeE57/Xye5O8lSSmfE9bie7OwKx029DN/2EevX6G9tNXSalSOfdvWgrivQhmahbzZ4TUKT3HKkPHAsCaZBHhDF5Ym8zmbpJbEMyNlb1EXrdnJOO+CORGNnD8Q5wtitnh6eQv0EW6UzKELlMxPLn3ebPSf/vf/9beVxasj9eQkJ1OT6JBD68g+QueAexEx4SLs5Bx7vO/7J3HQ/XjDPOGBPD8ZvsOekIlqygZfJINm7KTpvAhosuumgU6/lz0rEnSXUQPsnDnT2PmHoTXpnOSWdvJpn/CZGl/XFlJ5l161fWH5iMc54tHEhoxWIBIaV4TCk7Z9MjrBBok+qc9Hb7xDCJ9G7txz7KTTfdNCDGOT97iy22iLZn7Lnlllvif/vrX/8axU2K9OlGfHQq0rsdG7LnpHNKBkcmTj/99FH4EU5Pn6RPs8DFlU8c14lIxzZwe+qpp+J4xgLXSy+9FI4++ujYn7IRKVX9Mx0NR/9sty906kmnPN2MS3W+v2nxhC1IjL1FyVNT9A7PK8vOnz0nnXGVo1HZxlT0Tc6Pn6mcVVs/Ov02dNNPxkKkd/udq1OfOov+7Ya7U+5etBVFep1e6T0SmJCAIt1W0RcE0iDPUTp4b5nsMenKX4gZvMGcK509R7RMPCBAmSTus88+I5PE/DNZDMADy9FdRUewDYInnTrDEwGNZ6js4qzu448/PqyyyiqVx6UxAT/ttNNiKGWafKdnLrfccuGss84adS74PffcE70tTDTKrnXXXTd6ffLniTPJYzGFzMT5d6VnIQoQ8ywA5M9CRygglK+44orCV/M+Fg+YqM4555yxDExC26lfWZ1of3jHEWRF7ZnfwZw2SubrbPh83X3N+Xe3+l03fWKYRDpcu7Efv08CljZYNJbRH2mbqc3WmayXtbVORXq3YwOCmb6FgCuqJ8+nb/MPgroXIp02ToI4vgX5izGA7S1VW6bSb7rpC92IdN7fybhUFkmUZ5CSgvE9LTtKLOUj4HirquM28ZTzHCJCii7G3oMOOihGnhDBVDe7e3pWJ9+GbvoJ7+21J72buvDbOvUZK5Hei7aiSC+d1vgHCVQSUKTbQPqCQP6jiReKUDsy9/I3hAxHcxEWXHTMTpl4oPJ8hPCyMlm55ppr4vMQZohJJnR4sQjHJPvtIIt0WODBHT9+fPTw3nbbbZEFkyyOTuOILPaPtzpHPTUouJIEiQkxGdhZQOGsZERHUXZlvDJ4uPBecRwcohW7LrHEEjEEf+mll55AYGfflWxINvl77703vo9IC7zTnNc+00wzlbZ1whF/+tOfxjbAZAexz/FytCmEA/sy80f6tFu/qo6W2jPtL1t2mOOhKjoup5XYLntfnd912ieGTaQnxp3YL/tb+kh27FlxxRXjPuDFF1981JGFdSbrYyHSezE2cN4xYg8PLW2ccWWFFVaIYwJbZ+67777Yx3sh0ikvAptQXba00KfJPUG0Att6eHfdq9O+0K1Ip3ydjEt160VEGovdJM5knM1fKe/CBz/4wThml+XXSOVk3OW7wfnajN0LLrhgHD8Ze2edddYo5LnaFen8pt1vQzf9ZCxFeid1mdQinfd321YU6XV7pfdJYDQBRbotoi8I1Jnw9EVFLKQEJCABCUhAAhKQgAQkIIEKAop0m0dfEFCk94WZLKQEJCABCUhAAhKQgAQk0CUBRXqXAP35xCGgSJ84nH2LBCQgAQlIQAISkIAEJDBpCSjSJy1/316TgCK9Jihvk4AEJCABCUhAAhKQgAT6moAiva/NNzyFV6QPj62tqQQkIAEJSEACEpCABIaZgCJ9mK1v3SUgAQlIQAISkIAEJCABCUigUQQU6Y0yh4WRgAQkIAEJSEACEpCABCQggWEmoEgfZutbdwlIQAISkIAEJCABCUhAAhJoFAFFeqPMYWEkIAEJSEACEpCABCQgAQlIYJgJKNKH2frWXQISkIAEJCABCUhAAhKQgAQaRUCR3ihzWBgJSEACEpCABCQgAQlIQAISGGYCivRhtr51l4AEJCABCUhAAhKQgAQkIIFGEVCkN8ocFkYCEpCABCQgAQlIQAISkIAEhpmAIn2YrW/dJSABCUhAAhKQgAQkIAEJSKBRBBTpjTKHhZGABCQgAQlIQAISkIAEJCCBYSagSB9m61t3CUhAAhKQgAQkIAEJSEACEmgUAUV6o8xhYSQgAQlIIEvgscceCxtttFHYc889wyabbDJR4PznP/8J++yzT7j55pvD6aefHhZddNGR9/K3XXfdNf77cccdF6aaaqqJUqY6L3n88cfDt7/97XDttdeGmWeeOeyxxx5h6623Lv1pYrv++uuH/fbbr84rvEcCEpCABCQggYlAQJE+ESD7CglIQAIS6IzApBDp6Z33339/OOigg0YJ2KaK9LfeeiuW8/DDDx8BnS973gKK9M7apL+SgAQkIAEJjDUBRfpYE/b5EpCABCTQMYFJIdKTJ/2OO+4Ip5xySlhkkUVGyt9UkZ7K9dxzz4Uf/vCH4QMf+EB4/vnno0e97FKkd9ws/aEEJCABCUhgTAko0scUrw+XgAQkIIFuCEwKkV5V3qaLdMpeNwxfkd5Ny/S3EpCABCQggbEjoEgfO7Y+WQISkIAEOiRw/vnnh0033XSCX3/uc58LF198cfjNb34TjjrqqHDhhReGP/zhD+F73/teuPHGG+Me7GOPPTZMM8008bdvvvlmuPXWW8Opp54a//7SSy+FBRdcMIwbNy7eO+uss4bdd9893psVtwcffHC47LLL4rvmmWeekA2BzxfqvPPOi/vlX3vttXDaaafFsrz66qths802C7vsskuYffbZ26Lwl7/8JZxzzjnhmmuuCXfddVesy1JLLRU22GCDsOGGG4Zpp5121PPKWKVylb28lUinPldddVVkfOedd46wW3311cOWW24Z5phjjjDZZJPFx7/zzjuR349//ON4P38ruqruYwHk5z//ebjooosKbTXvvPOOvK8toN4sAQlIQAIS6DMCivQ+M5jFlYAEJDAMBOqI9O9+97th1VVXDT/4wQ+iKOYi1HurrbaK//+FF14I3/zmN8OZZ55ZiGz66acPRx55ZBg/fnx417ve1ZVIR0CTtO2YY44Z9S4WFb7//e+HJZZYoqXZWFCg3rvttlsUxEUXzzv55JPDkksuOSJYx0Kk33PPPWHnnXcOhPwXXSwcHHrooWHbbbcNU045ZbzloYceiosILHokG+R/+7e//S0uXiy99NJh//33D5NPPnm8haR3O+64Y7j++utL37fvvvuGb3zjGyPvawnUGyQgAQlIQAJ9SkCR3qeGs9gSkIAEhoFAWbh7Vphus8024cADDwwf+chHokf33e9+d/Rq77XXXnFP+eabbx6FI57Y97znPfFvt9xyS/zNo48+GjO0r7vuupUiPbEuC3d/4IEHoqd7ueWWi+L1Qx/6UEDosoBAZnq88VUX5cYDvf3228d95HvvvXdYa621AgsJ/O2JJ54IeMbx0iOQzz777LDsssuOPLKTMPwyT/ojjzwSPeUPP/xw2G677WKZZptttjDFFFOEl19+OXq7jz/++PDrX/86HHHEEZEtf2ORAeH94IMPxqz4H/3oRyeo8hlnnBEXMvCWzz///PHv7KPnPbfddlsU4UQlpPdRLwQ8z6POLISk9w1D+7eOEpCABCQwnAQU6cNpd2stAQlIoC8ItBLphF7jPZ9xxhlH1QcxSDj7YYcdFj3TydubvSmJQ0K6EYlV4e6tRDoeZ7zDN910Uwylb/dC5H/pS18Kn/jEJ6KnHJGavxDrhO4jmhH9WSHcK5H+yiuvhJ122im+hwgAIhVSSHu2PHjEOYru9ttvj4J7mWWWiX++++67wzrrrBNOOumksN56642qAgIfD/vHP/7xGMGATZKwZ9Elv/CQ/XFaxDjggAPCBRdcMCqZX7usvV8CEpCABCTQdAKK9KZbyPJJQAISGGICrUQ6nmoEdvb65z//GQU6x5Ih1qebbrpSgkkcIzK7EelPPvlk2HjjjcMCCywQBejUU09d22oIULzviM+sh7noAdyLoCVknMUFvO1cvRLpLDasttpq0dsNwyKBnsqFx/3LX/5yWH755aNHPUUpELb+9ttvhxNPPHHU/nnKS3g89VxhhRXiY5J9v/71r7d83+uvvx6jI8hcnw2Vrw3aGyUgAQlIQAJ9QkCR3ieGspgSkIAEhpFAK5GOJ5ekatkr/eZrX/vaBAI+z/Df//53DLFmb3Q3Ij0brk4YOuHq7Btnr3urKy0qECJfJzP7008/HUPCEcecjd5Lkc778WinhHlVZU9nsxPWz8IB5eciQR8LFlkxzhYDxDsXXva0iHH11VeHtddeuxWiUX8neuLcc8+tXHxp64HeLAEJSEACEmgYAUV6wwxicSQgAQlI4P8nUCXS2VN+6aWXjuxtTr9q59i2Mg90Prt7enaVxxqhfvPNN8dkdezXXmONNQLPwbtedb344otRdLPYkER3u/f3ypNOefGmZ0V3VVmK7i8Ka//lL38Zw/nzYfBlSe+q3rnwwgvHiIO55prLriIBCUhAAhIYSAKK9IE0q5WSgAQkMBgEqkQ6R7AVeXwnhSc9S5uw7BtuuCEmpnvjjTficWopSVqRVQbNk04dL7/88pgLgEWUz372szFM/amnnppg+wGe9D322KNwsWUwWrC1kIAEJCABCbRPQJHePjN/IQEJSEACE4lAJyI9iV4EclmW8VT8Xu1JL8KRjhsjLJ2s5GX7uwkbT1EBrfakJwG8/vrrj8medELVyXRfZ0/6n//857gnnbD+tCc9cXjmmWdiVn2OniPrPV70oqPZ0rFtJKFrtQd+IjU5XyMBCUhAAhKY5AQU6ZPcBBZAAhKQgATKCHQi0nlWnezunKPOWeAI426zuxeVn7PbSYj2vve9r+Ve89/85jdRzBIaf+qpp4YZZpihEAnHmyFm+ftYZHcnVB0WZGmvyrZO3dh3f+WVV47K7p4KTeg/WffJVE82d/aks4/8Yx/72Kh6EXXAAga5BbiXUPaiK20l4Bg6jrT71Kc+ZaeRgAQkIAEJDCwBRfrAmtaKSUACEuh/Ap2K9Ow56Xh7Cb0m5JwM5HjaEYV4r9k7ztWtSOfIsmuvvTZwZvvss88es60jUtljznvwFFddiNAzzzwz3sd57rvsskvMsk5mejKlP/vss3GfOB7rsT4nnegCvOCEp5NUb9NNN411Iglenl32nPR8/ZKnffz48dEzT92Kogk4B51s9fwv+/nZn8+Rerwvf046UQn5RQxsDWM8+muuuWZMAuglAQlIQAIS6GcCivR+tp5ll4AEJDDgBDoV6WDBU06INR7comv66acPBx10UMCLzZndnWZ3J1z9tNNOi55lPMzZa7nllgtnnXVW4bnn+TJxZjje8X333Te89NJLhWXmfHSOnSODfFbw9ipxXHrpXXfdFaMM0iJGvjAsFFBORHzRGfTcnw3jv+SSS8J8881X2lrJEM/7SFpXdhGGj43yZ8ins9nJUYDA95KABCQgAQn0OwFFer9b0PJLQAISGGAC3Yh0sBBOTcZ1vNTst0b8LrjggoFjvDgmbNZZZ41CnqtTkc5v8YQjbDkb/Lrrrove7vXWWy96jwn3bud64oknYrj+NddcE+699974rMUWWyyss846cQ94Ouos+8xei3SejYearQAkf0M8swABu3HjxsWQezz+Veeo8wz2nJMcjsRxrTzcvI+z1C+88MJw5513RluxKMG+9q985Sth6aWXDlNMMcUolGkh4NFHH40ediIPvCQgAQlIQAL9TkCR3u8WtPwSkIAEJCCBISXAIgALF0cffXRYeeWVh5SC1ZaABCQggUEjoEgfNItaHwlIQAISkMCQECDa4JZbbonbFqaaaqohqbXVlIAEJCCBQSegSB90C1s/CUhAAhKQgAQkIAEJSEACEugbAor0vjGVBZWABCQgAQlIQAISkIAEJCCBQSegSB90C1s/CUhAAhKQgAQkIAEJSEACEugbAor0vjGVBZWABCQgAQlIQAISkIAEJCCBQSegSB90C1s/CUhAAhKQgAQkIAEJSEACEugbAor0vjGVBZWABCQgAQlIQAISkIAEJCCBQSegSB90C1s/CUhAAhKQgAQkIAEJSEACEugbAor0vjGVBZWABCQgAQlIQAISkIAEJCCBQSegSB90C1s/CUhAAhKQgAQkIAEJSEACEugbAor0vjGVBZWABCQgAQlIQAISkIAEJCCBQSegSB90C1s/CUhAAhKQgAQkIAEJSEACEugbAor0vjGVBZWABCQgAQlIQAISkIAEJCCBQSegSB90C1s/CUhAAhKQgAQkIAEJSEACEugbAor0vjGVBZWABCQgAQlIQAISkIAEJCCBQSegSB90C1u/nhP4z3/+E3bdddf43OOOOy5MNdVUI+947LHHwkYbbRT23HPPsMkmm/T83a0eeMcdd4Sll1463H777WGppZZqdXtf/v21114L55xzTjj77LPD+PHjw+KLLx6+8Y1vhPXWWy9MOeWUE9Spyl6tABx88MFh6qmnjvaebLLJWt0+8verrroqXHvtteHYY48daR+UY5999gk333xzOP3008Oiiy5a+3llN07q9tZJBVKZ119//bDffvuNesT5558fNt1003DeeedNkv7TSX38TXcE/vCHP4QtttgizDXXXOGYY44JH/rQhxoznrZbs7feeit873vfCz/4wQ/CkUceGdZZZ534CMaRyy67LFx88cVhnnnmCS+++GJs37PPPvsE35Cid3bbz/Pvb7de3j82BDqx61h8R9qtXVk7b/c53i8BCVQTUKTbQiTQJgFFepvAeng7An2vvfYKp5xyygRP3WGHHeLEGFGdvToV6W+88Ub45je/Ge68885w4YUXhjnmmKNWTV555ZWw0047heeeey4gOpPoSBOy+++/Pxx00EETCNRaD8/d1Mkkr5P39PI3ivRe0uz/Z6WFGWqSX1zst/adxPd1110XtttuuxEBrkjv/3Y6FjXopH2PxXek3bqVtfN2n+P9EpCAIt02IIGeElCk9xRnWw+7+uqrw9prrx322GOPsNtuu4UZZ5wxPP300+Gwww6Lwv2II44Iu+++e5hiiilGntupSP/3v/8dPfQ//OEPw2mnnRa23nrrWt70G2+8May77rrhs5/9bLjgggvCbLPNFsuSPCBEO1DWRRZZpK26F93cySSv65d2+QBFepcAB+znyZM+77zzhu9+97sD4Uk/88wz45i01lprRWsp0ges0faoOp2M32PxHWm3OsmTnm/n7T7H+yUgAUW6bUACPSWgSO8pzrYexmT3pptuih7qmWeeeeS3eNiZFK+++uphiSWWGCWmOxXpyVtw7733hgUWWCCcddZZYaaZZqosb3rXqaeeGkX6j3/844D4GKurk0neWJWl7nOrRDrPYAsJtmXbiNdwE+jH9l1kMUX6cLfjstoPSvvWuhKQwNgQMNx9bLj61DEk8Pbbb0ehRsjwbbfdFtZYY43oVV122WXDu971rlFvfuedd8Kjjz4avaHsBUZwTT/99GGFFVYIX/rSl8Jqq602ak95VbGzYWb5+9Ie2uxHd+ONN47vZv/x5ZdfHl566aX43l122SUss8wypV7ZZ555Ju63RuCl8i655JLhy1/+cvQi33fffRPsO2cS+J3vfGeC4q+yyiqjQq6r6vf6669HRj/60Y/iXu8nn3wy7p/kGV/5yleiUM3zrbMHPold9sinPciUl9+yEs/ebTzVDz/8cPSCs2/73e9+d2FREXCXXnrpKA91qwkQ4eVl9qpjb9rVU089FdhD3SrPwN133x2971/4wheiPfLhu632hv7lL38JF110Ubj++usDz3r11VfD5z//+bj4sPnmm4dZZ511VJEnVXvLFoLw/ksuuSTaBZvWLXPRnnQWW8jnsP3224f5559/VF3b6fet2vkvf/nL2IZ+9atfBRgS7UBugy233DKMGzeuMLcBz6R85Btg+wPbIOjTCy64YLQPv2VLRD53QdZGjDe09dS3eS+5FMh58PGPfzwWm4Ue/k4/vPXWW2O52LNNHyzLf9HL53bapyl76tcsoqXcEYx9jGOMJdRj2223jWNwuor2Z2dD4LO2/NznPhcXy9j3Pe2008btLUV5KPjNyy+/HLbaaqvItew++tgXv/jFcMYZZ8Sxuej67W9/G8cl7FG25YXfM86ndkFehWzf77VIZ5wgL0diSztaccUVY31pL/lxumrc6WTcT5w6/b6mdsJ386GHHgonn3xyIAIpfSPZukQUQoqIog+R34NtBIwvfAfpMyyE9uqi3/30pz+N36SicYxtVIz/2e9Y9t1wbHdc6XT8rrIn4yRzBOYQ8Go1vv35z3+Ocwv6QVXulfx9jJ/5dp791n/729+O8wj6xg033BDnE/SxvG3z9ktj7Lnnnltoh4985COlOYF61RZ8jgSaQkCR3hRLWI7aBJgkb7bZZvFjna5pppkmelKZ3KcPOx9dEhExQcvem33RyiuvHCd8dbyd7Yh0wrEpx9e//vU48chelJXEQnwYsxN6JjxXXnll+Na3vhU/rEXXhhtuGPiHD2p+EtiNSOcDygf6iiuuKLUD+7MR0JQ/XZ1O6Jlk/OIXv4gC54QTToiP47m8v2yyzD1M6Kg/giUf1p4veB17VTU6JudrrrlmOOqoo+JtJH5iwjHddNMV/oxJGhOT973vfXHCjLjPJ0Arm1y9+eabcZK/7777TtBesm380EMPjSInCZNUx4nd3lKZELlf+9rXQtFCCPcgxk488cS4IJaEQ5Un/U9/+lNcVCLvQF581e33VTZ9/PHH44Iek/Gyq2xMuOeee8LOO+8cJ45FF+03bx/uS/Wlv9OmWNDIXwgrJqUf/OAHY7vm/+evfM6FsXpup32a8ibxtc0228S+UDSOIbCINJlhhhliFdsV6SRfYxygr7CglV/MSdwQfSyUIibKxhQEwY477lgq+BmTWRjEJmXJDNNiwGc+85mw//77xzKNlUinHO9973vjQhZjdtFFPgzaYXacLht3Oh33eW8331fKg6BlfD3wwAMLxzy+23yT2OJEn83Xl4UJhCjjbLdXq3GBBSaYMkYXifRWv6d8ReNKp+N3mT1TRBlzobKL7ydt+mMf+1i8hdB1bMBYzsJPUbQY/QBHB7+vQIVnAAAgAElEQVRj/JpvvvniOF0m0kmKyiIa5SyaexVtS6MsrcZYbM4zcc7wPckn7u22Hfh7CTSNgCK9aRaxPJUEGPARvr///e/j5J99vc8++2w46aSTAl4WPkAIX0QPAh1hyQeDyRNZzz/wgQ/Evz3yyCPRo8VH/tOf/nT0knzqU5+qRb9OuDsfdVaR8ZIxsefjwseQCAAECEnJ0scuvRSvGeKTSdjee+8dPQmIHD6QTzzxRPj+978fJ7fvf//7A972ogzudSbY+UqS4IwkR4ggvLVMBFm0eM973hO9YUymWMhgVT4vFOq8r8yTnhYVsA2TMLyE2C67nzxfVlgwSacNIPwOOOCAwMp61dVpuDv1ZgII50984hPRC0j9ERlFF8IB+7HfnHZGuDb/nk4CSCImm+WZ/5Zvq0RaEL2A7eHxz3/+M3ptkw2YvMJr8sknHxGAk6K90YfwHv/jH/+I9sAzTo4AJk//+te/ojcHFgji7KJUq3D3IrZ1+31VO0jlJWIDuyAkUzvHBogAJp5wnnvuuaNQ5n+5sr+lr7AYSJ+mrSLSfv7zn4fjjz8+/PrXv54gL0Kq7/PPPx+5IF7h9tGPfjT+lvcxSabf/e9//4vecyaiLPQwFuDBQpDCMbuINVbP7bRPp/bNohZ9mcUsyk1+BryQ1JVFLiKgaOP0e9pwVabzsnBgxj/GKra2pOdkbc+CGeMsETBVC2v8JusFz3vK//73v8cFYaJ96P98Z/KJKVkMwINN9MNiiy1WKF565UmHK+MM4xJCnW8b/40xjrYHe9pJfpwuEnXdjPvdfl8pT2onRGjRTrAlF/VgzCRCh3HukEMOGfUd/e9//xsXTPkNUS9FNqn1If9/NyUOfJuL+jYL5+RKoP3CGe7ZUym6GVdS+253/C6yZ9YmLAjSBhZeeOHYPvgb8yTGD6IWGPeyC2UPPPBA/J4yNhVFi6X+RvtmrGLcqxLpRM7AinbKd57FeL4Lf/zjH2N/zY9l7YyxRCdSJ8YVRXo7Ld17+5GAIr0frTbEZU4TOiYnfCzyYX0JDeHCG2ywQfzwsGqbDa9M9xAWhtcDz0NaXc6Gk5ZhriPS8SyWrRYTooigyXpm0kcQMcKKNV6ZIoFKOCUCgft6IdL5ePPRZMGDDx7ipUgk8z4+4NyXLXenE/oUno9Q4r35iW9VE0eos2DARJ+LxRjCfcvaQqcinUkIbYwwbsIqKefvfve7wklh8kYgqBHRTDDx4uF1gW+KmCiaXLEYQDtl20ZZW6WeyXNFtni4YadstMDEbG8pgz3vr1rgShPHn/zkJ7HdcORUJyK9br9v1WcRWyx2rbrqqqXbTfB2M/EnagSRnuqKeK767d/+9rcoLuiXjCtsaeHK2gjhzyQ4G0GTno8Xi4VG+nh+wTCFmlLu1J7G6rmd9ukk0pmUExlQNI6lvsiCCCw+/OEPdyTSk4cbYVx08gJh7Bx/hh1ZKK26Elv6FGI7eyHAsSkeQ8Ls8577dAIEYh7xg/e6SLz0SqTzXcFLingtCvPPnn6RHafz7+923O/2+5rGf7aJ0E5Y3Mte6fl8d7iXxfbsdynZH5t0k/cjjdsssLGgyJhd9B1JQpyF9+zJHKk9dzKu5MeGdsbvou9IYsZ3uirKLNUFIY8DgbGo1aIWcxYiTliwQKhzVYl0vs9EWLG4kY3oyNaZ+Rll5f3ZMZbtBiy+FB15yhjLgjAOhezpCUM8JbbqA05AkT7gBh606mWPxSoTB+nDibediWAK6ypiwWSFjyMfaIQEK8+trjoiHe9uWegY2ciZqC+//PIjK/IpazkegqpJZZpcMVHrhUhPE30mS2mFvKz+rMST4ZyFDCZWeIs7ndCnSRoTi5VWWqkV8sK/s6KOVwPxhNeMiUnRIkunIv3www+PK/4pQzussBsTj3z4LBN9JvJM4PgbYh1WCOrsan9+cpUmR4j/Vm21CEKy38Rub9iddkqZCeOsulI4MG0MEdSJSK/T76vKkEQbbbxulv70POrKIhCLQa1+ywSYyS99m3GFaJRUX6Ixyry6tBGEF+8o2heaThrA85za01g9t9M+nRXpjA95wZt4Mi6yv7jOmeFlnnSelba+0O+z76oTvpttK+n+Bx98cJR9+O94TNmuxPiCKKAdZO1TJPDHUqR/8pOfjB7Qsi031Ashg/d/lllmGVk4yI873Yz7tGkYdPN9TeN/2feORRwEMzYoO/4yG+nEYmgnV3oPEXlV+Q14dhLBWU96N+NKVrC2O37n7Zm+cfwvC+mEmlddiG4WHLNzlLQ9JD+mM37T9llIz0YtVIl0cibkIwVTeYrGsjTGUq+0cFBW/sScSEM96Z20en/TTwQU6f1kLcsaCWTDbAkLZ3921hObPrxMqNJKbRU6Qr1Y1cVD1SoxGM+pI9Lx4mQ9qNn3J68gYfZpIs/HqShreVG5qyYndSbY2WeyOIC4JFy3zkSHCSIf9zTBrvO+snD3fNh3J8076+EnYRv7BntxTnoShWkiyqQ47y1Pnqzk1WHRJIkwQjIRD8ljmCbV+clVWrBB2Ndpq3lGabI9sdtbEpXt2IzwS0QoTNgKUJQ4rup5rfp91W/z7badclNXtsWkNl/12yTs2FvJJJZFmjo2ShPeskWrojFnrJ7baZ9OIp3JeZV3k7oidNKiaCfh7ryrTFzXTYSVtWNKIEfZ0jiYnoNAT6G12T7O74tC5cdSpOOdRDC1umizlAPP/1xzzTXBEXDdjPtswUBAd/N9ZRysaiepTbAlJEUo5Otcp5224pSeUWex+IUXXoj1JkImhbt3M65kRXon43f2+5nmPGyLqnvh4abeJCblSvkZ+P9ZMV6W26FKpJOskW085GfJX2ksw8Zpsb8djmnrE89WpNe1tvf1KwFFer9absjLzV5D9qSxEsx+LgQxIevZEGAmgnVEd5W3pghzHZFeNZkqmpSmhEtpYl9l3qrJSbsTF97H3sA6AoQy5e+v874ykV53UaJVU88myyk6z7wTT3rRaj/lYDLPXljaXQr7I18ACx14QrNREEULL2UerbpttUykT+z2ljxhrWyT/TuedLw07M3uRKTzrKp+X1WWdvpX/jnt/jZ/fxpfqmxEv+Lv2UlzthxVIr3Xz+20T1PeOouN+cl9pyI99UcWaREEKVcEwpnFoDJPXlE7ySd/I2KBciIi0nGP+UzwRb9JY+RYJY6rO07kx+n8uNPNuE8d6b91y1L0fW3VTlKbmHPOOaMtWRjIX3XaaavxqZ1nVJ1SUue7XVSWOmND2XwhK9KrkqRWMWARJ3vUZT6sPY07jNn5KKAqkb7QQgvFsYB+VCbS+W4mbu2MsZ18z1u1A/8ugaYSUKQ31TKWqyWBdPwL3mgSorCq+tWvfjUQatXtSn/Vy+uI9KoJTNlHt65o7TdPeppAZJOotfNRbtkQQhjZ04ZnOr/NoJOPerIRXoZsRETyNnCOd9oewOSFyU7+vUxACI3PehXzk+V2oz7KRPrEbm/0Nbxx+fPq69iqk3D37HPL+n3RHsb0u3a84fk6tPPbKk96lY1aiaYqkd7r59YRLkV9Ool0fl8lWnop0vPePyJgWh27VtZGs15xPLjswcUjmBLTJQ8eeRX4b7fccsuohHHpuXrSRxMuilRrNf4XCeKxFOmdetLbGRuqRHon43eRJ50F5DqRFmV9IC08sTWHqDRyIJTldqgS6WXH1PHeNJZlRXo7R6vqSa/zlfWeQSGgSB8USw5xPdI+bUJM8dSxL5kJVgo1rtqTnkKVjz766J7uSW/3o5v2pJcd85PM2+s96WlfJ+Gcrfakpw84q+MpTI194XiySOZSNjlIkzQmZmnVvtUkLd+csRMZYxG8bHEo2pNZJnQ6Eel/+MMfYjI3kknl65WSSbFXkoSETIzye1UpP0fMsV+76rzkJDI4wiclVmunK9eJAilaFOq2vZXtX6xT9m5Fer4vpH5PErKyi/LSxuvsecw/I/22zp70FCK95JJLTrAnvddiuo7tOxH/nfbpSSHSeWfW+8dJA+zHrjp2rayNZPeXk5iU/p+O3Eq/QciT2IrvDEnL2IKRxsKJIdKr8hqk9+P1ZNwiZ0gKFc8vDnYz7hOt1u33tdX4P7FEelokTYlBqxLHFu1J72ZcwV51+nAdT3r6jpAMt86e9KpxOkWisPBM0tSyo9l6KdITR/pUq0SPKRM92w4Md6/zxfWefiagSO9n61n2EQL5PU3pTGUmbCSEKcoejvC7+eabo/edrMl1B/yx8KTXze7OR5O91706gi2d7U2YeNHZ7Qkw95HsiYzX2YWEdERREu75LL1liflaTdKKmnbKil+UBTctXuDdSone0jM6EenpjHSYkKAme6XFCibyhGPCpSi5UXoG7Sq7OJHfi5/aatVJBLyfepCFmKO/WBipu7WjaJLXbXtLyYTYFoAQoExFF5NG7MGxSiyuEIHQK5HO++ruZUzlJWS5TnZ3klJSXjyp2d9WncuMh4ffkAG5KLt7v4j0Tvv0pBLpSZTOOuus0Vbvfve7OzqWK0VBkHiN9pxPJJcVVfQ/FrqKMsKPpSe9VXZ3xgi+dxxNWZXdvdtxv9vva6vxf2KJ9LrZ3clNwqkqzBey2d27GVd6KdJ5FjbZdtttY/b/slNauI/2zQkMnFHPP/mQ9JR48IMf/GBgwY4kgUUJM3sp0hNHoiDLTreh7CRxJNM/i2dmd1cADAMBRfowWHmA6siZpoRhkeiNUGSOSyG8EuHKcUnJq8EkhFBjwhI5c5q/s/KKWE9nIiPAmOSPxTnp7XrSMVH2nHSOhUO04allIsGKfyovYoCrF9ndeQ77fJmA3HbbbfHjzoeeI6AQga3O32Wh44QTTojHoXGEWDoTlQ8/oees6qejbfJZzluFxeabLd4CJgwIIPhiU5Lf0CYQT7QLuOUjAjoR6a0yB+NtIHkQWXSZsBed1Vy037Do6JxenJM+Kdob9iPnA/tFEacsZqSz3bPnpLOAkT23uRORXrffVw113ZxnjPeGiAn6Cu2OPceEPTP+kMmfvki7qzonvV9Eeqd9elKJdN5Lf0RIcLU6IaOqjSSPHmMs420+iiadxsCYxzFzRYtzYynSWZBggY38K2TBJi8G2dZbjdNF4043436339exFOkIaZIS7rHHHnFRsNWVPSed7x/fECIW+IYhClmMYS7BuMWVFen8ezfjSq886WkRlySHJH1jrCJxKeeh0z7y56ST2LRswTFFF/L7sjbO+3op0vPzHyLzaOMzzDBDPIotO8YSLUOdll566dqOlVZtwL9LoKkEFOlNtYzlKiTAJBjvBR6F7IU4IFSKleF0IerwupJUKAnb/EPZO4VQn2+++WoTHwtPOi/n48jeehKQIcqLLkJ2+YePcK9EOu8h3Jr3cuRY2cXkBSGcP/c0ezZv0W9hzCSaBH/pajVJKysD5STUktDD/MVHnUUBPuzZqxOR3ipMOHmiCRvNnh2bfW87We3TGeh4wcraKm38kEMOGTkjnXd1OsnrRXvLnlefJrBFdkOgY2/Kny1zO9nd2+n3VR2Z0HjEDQsMZReLTURHsOiXve666674W8pSdNEvSGaJiM+eYV3HRq3a28Tck07dOunT/K5Ov+7lnvRkhxSqjg3Kjr6sM8CnKBk8iGWJ59JWERbpihbnxlKkI15Y/MRTXnbhaSTiKTtOF4n0Xoz7nX5fW7WTTj3paRGF/c54W8ktUOeq+q7we75dMGWbQza7e3p2p+NKnbGhTrh7KgeLCrRLFsbLLupCRBbOi7I8Hmk7RDr1pigBXK9FOt8TstPTxvPzu1QX5hIcjcq7uepGP9ZpA94jgSYSUKQ30SqWqZIAkxRCbPGY8P85vgpPLh/P/EeHgR8vGPsIr7vuuihqEAvsGeU8YzICF4XCVxVgrER6eichX0w0Ce9mHzblpY7s1WIR4r777ouryL0U6bybCc7Pfvaz6B3Co8QHnw/6//k//yduCWBVHc9h0cVvEfhEMiCAEJrLLrtsjHiAM0dRZa9Wk7Qq/qyqI/oJ0ceelAsPCAsXRbbsRKQzESCRH6HanGGbv5K3gcWUsvN1izLEl02WeT7PRGwQan3DDTcERCEXESNkRqd+hPRmr04nedlndNPeeA6TSNoMixWEk2P7BRdcMLYb7LLAAguMajedeNJ5Tzv9vlX/5chBTjQYP358XBAjvJl2tOWWW4Zx48aNEtnZZyFe017N1M6pK7/Bk4vnKj8G1bFR00R6Gg/a6dP8pk6/HkuRTlRL0Tnz7XxSGVtYiCkTACzQsVBM1FA64SH7/LEU6URjMJ7SbvmmEf1E+6L9rrjiijGRXdE4XTXudDPud/p9bdVOOhXpiEv48PyU7b+u7enbhIwjxLPfsC984Qsxqo1vC5FDZUnR+M60O67UGRvaEenUlS1G+faR5jwkgWMxu9U56kTv8V0jOqrMgdFrkZ7s9Morr8QFMrb2pcVUmLN1EZtSP4T8LLPMUppBvq7NvU8CTSegSG+6hSyfBCQgAQlIQAKlBDo5dk2cg0Ug7S9n0a3b5GmDRWawapOS/XWbyX6wqFibQSWgSB9Uy1ovCUhAAhKQwIATSInjyBFQFtUy4AisXggxaSDbD/AUE8Xj1T8EfvOb38Rjc8ltUpX0LiWwZRGmbJtZ/9TakkqgNQFFemtG3iEBCUhAAhKQQAMJZI9gKwo/b2CRLZIEJJAhkE2eioeccHaOxUtH4uUTkZIfoNWRsQKWwCAQUKQPghWtgwQkIAEJSGDICKTzoak2Wa3bzS8yZLisrgQaS6BOol8Kj0DnH/t6Y01pwXpIQJHeQ5g+SgISkIAEJCCBiUOARIUkw0Kgk1jTSwIS6F8CJCLkZAUStmaTp6ZEpCTwq0pg2781t+QSKCagSLdlSEACEpCABCQgAQlIQAISkIAEGkJAkd4QQ1gMCUhAAhKQgAQkIAEJSEACEpCAIt02IAEJSEACEpCABCQgAQlIQAISaAgBRXpDDGExJCABCUhAAhKQgAQkIAEJSEACinTbgAQkIAEJSEACEpCABCQgAQlIoCEEFOkNMYTFkIAEJCABCUhAAhKQgAQkIAEJKNJtAxKQgAQkIAEJSEACEpCABCQggYYQUKQ3xBAWQwISkIAEJCABCUhAAhKQgAQkoEi3DUhAAhKQgAQkIAEJSEACEpCABBpCQJHeEENYDAlIQAISkIAEJCABCUhAAhKQgCLdNiABCUhAAhKQgAQkIAEJSEACEmgIAUV6QwxhMSQgAQlIQAJjSeCxxx4LG220UVh//fXDfvvtN5av8tkSkIAEJCABCXRBQJHeBTx/KgEJSEACEugXAor0frGU5ZSABCQggWEnoEgf9hZg/SUgAQlIYCgIKNKHwsxWUgISkIAEBoCAIn0AjGgVJCABCUhAAq0IKNJbEfLvEpCABCQggWYQUKQ3ww6WQgISkIAEuiDw2muvhR133DFMO+204cgjjwxTTjll4dNefvnlsNVWW4WPf/zjE9zHM6666qpw4YUXhjvvvDO89NJLYcEFFwyrr7562HLLLcMcc8wRJptsslHPPf/888NRRx0VLr744jDPPPMUvjOJ4z333DNssskm4cUXX4z/u9RSS4VtttkmHHPMMeGSSy6Jvz399NPDSiut1JLE66+/Hm6++eZw5plnhhtvvHGkrOPGjQtbb711mHfeecMhhxwS7rjjjkAZP/ShD4VWIr3d+mfrtdhii4XDDz888oPt7LPPHmabbbaObdESgDdIQAISkIAEBpiAIn2AjWvVJCABCQwTgcsvvzzsu+++4aKLLgrzzz9/YdURtBtvvHG44IILwgorrDByzz333BN23nnnKGqLrmmmmSYceuihYdtttx21ANCNSJ9pppkCiwYIW64VV1wxnHPOOYH/XnU9+eSTYddddw1XXHFFaVkPO+yw8Nxzz4Vf//rXtUR6J/VPIh2OcBs/fnwszxZbbBFWXnnlcPDBB3dki2Fqs9ZVAhKQgAQkUERAkW67kIAEJCCBgSDwzDPPhM033zwsscQSYf/99w+TTz75qHrhfd5rr73CU089Fc4444ww3XTTxb8/8sgj0VP+8MMPh+222y5sv/320Qs8xRRTRBH985//PBx//PFR8B5xxBFh9913j3/j6kakX3fddfE9J554YlhttdXCm2++GRcA8t76bCUQ3pQRYU9dKQte8/e85z0BT/gvf/nL8L3vfS9GAkw11VQxEqCVJ73T+ieRfv/994fFF188Mlp00UXD//73v8itE1sMREO0EhKQgAQkIIEuCSjSuwTozyUgAQlIoBkE3nnnnXDccceFH//4xzFknfD07HX33XeHddZZJ5x00klhvfXWi3965ZVXwk477RRuvfXW8P3vfz+suuqqhSL5b3/7W/Re33777dE7vMwyy/REpJ977rkx9L1KmKc6IOJZfEDUn3LKKTEi4F3vetcE8F999dWw9957x/qsssoqlSK9m/onkf7888+H8847Lyy//PIjZenEFs1oRZZCAhKQgAQkMOkJKNInvQ0sgQQkIAEJ9IjAQw89FDbccMPoYWbvebreeuutcOCBB4Zf/epXo0LKCdPGi82+cPZyV4llPM5f/vKXoxjFo473uhtPOp59fj/zzDPXqn0SxYTFE3pftu+eh/35z3+OZf3gBz9YKdK7qT/v4Nx1thacfPLJgS0B2atdW9SC4E0SkIAEJCCBISCgSB8CI1tFCUhAAsNCIInxBx98cFRIexKtX/ziF6NHPIlxPO9nn312ZeK3rNDfb7/9Avu3Uwh5NyKd5Gq8n7D0OtcvfvGLsP7668fwe5LOVV1wyJe1KHFcN/X/+9//HkU6ZeJd+atdW9Rh4D0SkIAEJCCBYSCgSB8GK1tHCUhAAkNEgLB2xDh7s9dee+1Yc/agpyzq88033wgNkptlM6C3wpS/vxuRvtBCC8Xkavm982VlqPOu7G/zZS0S6d3UP4n0r33ta3GffNHVji1asffvEpCABCQggWEhoEgfFktbTwlIQAJDQiAdx0Z12X/+xhtvlB671o0nmWPN6ghnFgGWXnrpmOxtrbXWGnUEW5EHusxMV199dUxq95Of/CQsvPDCldacmJ70dLRcUYHascWQNE+rKQEJSEACEmhJQJHeEpE3SEACEpBAvxHgODbOTb/yyivDP/7xj7DZZptNcOwadeJItnXXXbfWnvQUMr/kkkuO7Eknm/qyyy4brr/++tLzzVOYOvd8/vOf71ikpz3e7J3PhuwX2YZEd9Q57ZsvOye9m/qnPelVIp2y1bVFv7UxyysBCUhAAhIYKwKK9LEi63MlIAEJSGCSESDj+DbbbBNmnXXWeBzYu9/97uhVn3rqqUeVib8Rqk1YNnvTEdxFV8qYjujPZndPIeSLLbZY3F+efz6eZAQ1Apuz2Tly7cUXX4wZ3dlX3o4nnURz3/72t8Oll14azjzzzDBu3LjCRHf/+c9/wpFHHhkOOOCAltndu6l/qnsrkV7XFpOssfhiCUhAAhKQQMMIKNIbZhCLIwEJSEACvSHAPnS8zlyXXXbZyLFr+ac/8MAD8Uxvzk//xje+ETbddNNAUjeON/vnP/8Zj10jM3zROelJOLPfnWfsu+++Yc4554yv+OMf/xgOOeSQmE3+sMMOi2e0s/+8U5HOM9OZ5o8//vgEZUWcU8ajjjoq/O53v4uZ3WecccaW56R3Wv+6Ip1y17UFzyQr/yyzzBKPmvvIRz7Sm8bgUyQgAQlIQAJ9RECR3kfGsqgSkIAEJFCfQApP52gwhPJMM81U+uO77ror7LzzzlHkFl08AwGOiM8fffbcc89Fbzx7zosujoRDcM4wwwzxz92IdH7/6KOPxnIQPl90zTPPPOH444+P0QF33nlnS5HOMzqpfzsiva4t2OPPIgkXiyOtstjXbw3eKQEJSEACEugfAor0/rGVJZWABCQggTYIlB27VvYIQtMJZSecnGRvhLgvuOCCMawcj/y8885beo46v2Uh4OKLLw633nprPDMcgcm+cDLMZ8PguxXplB+vOUexUV72lb/00ksxVH+DDTYYOR+dUPq//vWvI2eYF2V3z7Jot/6diPT8EXh5W+hJb6OBe6sEJCABCQwsAUX6wJrWiklAAhIYbgJlx64NAxXC9FlYmHvuuds65m2s2AyzLcaKqc+VgAQkIIHBJaBIH1zbWjMJSEACQ0sgJStjbzlJ1PIh6v0I5oknnoih4CuttFLc3z7VVFMVVuPtt9+OSep22GGHcNZZZ5XuxZ9YDAbRFhOLne+RgAQkIIHhJKBIH067W2sJSEACA00ge+wXmdcH4XrnnXfChRdeGM9KJ7R9l112CYssskj4wAc+EKtHCDwJ5U4//fSYqZ6j5dgLP+20007S6g+iLSYpUF8uAQlIQAIDT0CRPvAmtoISkIAEhosAe6s5I52r6Ni1fqbx5ptvRhFOEjv2oZdd7IUn4/ykzo4+yLbo53Zk2SUgAQlIoNkEFOnNto+lk4AEJCCBNgmQ1XydddaJAn299dZr89f9cftf/vKXmDSODO/UlyR3ZHVfYoklwsYbbxyWWWaZRoT4D4Mt+qPFWEo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YD5vRUAACAASURBVE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AQlIQAISkIAEJCCBgSagSB9o81o5CUhAAhKQgAQkIAEJSEACEugnAor0frKWZZWABCQggUYSeOihh8KGG24YHnnkkbDiiiuGc845J8w000wty3r11VeHtddeO9633XbbheOOOy5MNdVUE/zunXfeiX/bfffd49+OPfbYsOuuu05w38EHHxy+853vVL43+57s/TvuuGM48sgjC9//2GOPhY022ijcf//94XOf+1y4+OKLwzzzzNOyft4gAQlIQAISkED7BBTp7TPzFxKQgAQkIIERAnkBzR8uu+yysN5667WkhPDebbfd4n1V4vfll18OW221VbjiiivivTvssEM45phjwnvf+95R7+hGpE8zzTTh3HPPHVk0yD5Ykd7SlN4gAQlIQAIS6BkBRXrPUPogCUhAAhIYRgLPPPNM2HzzzcMNN9wwUv2dd945eqWnnHLKUiRvvPFG+OY3vxk95Ok677zzwiabbDLBb+6+++6wzjrrBN7Ftfrqq0dBPd100/VMpPOgpZZaKlCG2WeffdRzFenD2LKtswQkIAEJTCoCivRJRd73SkACEpDAQBC4/PLLw/rrrz+qLp/61KfCJZdcEuabb77SOuId32yzzcI111wzck9RyHuRp37hhRcOF110UZhrrrlKRfpBBx0U9ttvv0rGRZ53QuoPPfTQUQsMivSBaKpWQgISkIAE+oSAIr1PDGUxJSABCUigeQRef/31sNdee4UTTjghEC6+wgorhCuvvDIWlHB09o1PNtlkhQX/wx/+EL70pS+F3/72tyN/Lwp5z4e6p5tvv/326PnOXlnR3alILwp7V6Q3r+1ZIglIQAISGFwCivTBta01k4AEJCCBMSaQTRhHyDuifPvttw/jx49vmUDujjvuCEsvvfQEJczvZ8+HuqcfnH322THMvtcineflw94V6WPckHy8BCQgAQlIIENAkW5zkIAEJCABCXRAIB+Gjrhed911R2Vhr0ogRwb4r3zlK/HNX/jCF8Jtt90WXn311ZDdz55/BxnWyazOtf/++8d/sp76bhLHbb311uHFF18cSU63zz77hAMPPDBMMcUUQZHeQQPxJxKQgAQkIIEOCSjSOwTnzyQgAQlIYLgJZBPGZY9dy3rXt9hii3DSSSeFqaeeehQsxDcCmH+42L9+xhlnhGuvvTYsvvji4cILLwxzzDFHyIa6EwqfhPnvfve7uJ/95JNPjmH26epGpBMev8wyy8SFgyeffDI+99JLLw0rr7yyIn24m7q1l4AEJCCBiUxAkT6Rgfs6CUhAAhIYDALZhHHZ/efZfeqclc4e9cUWW2xUpfGYf/3rX48Z2j/72c9G7zhe95ToLXngs6HuJJXbd999Ax7v6667Liy33HLh/PPPDzPPPHPPRPq3vvWtuJeerPNc48aNi2X817/+5Tnpg9FsrYUEJCABCfQBAUV6HxjJIkpAAhKQQLMIvPbaa2HHHXcMZ511VijK5H7jjTfG0HfEOMIbD/jkk08+Uomnn346HrV2yy23hFVWWSWK7UcffTSsttpqIyHv3/3ud8Mpp5wSyLbOxdFoZJHn3/nvLAD85Cc/CWR6T1c3ieNSornnnnsusCBw1VVXxccS9r7xxhvH8t5///2V57k3y0qWRgISkIAEJNCfBBTp/Wk3Sy0BCUhAApOQQFkyt6IiZUPh098feOCBsMEGG4THH3887LDDDtF7jbeaEPYU8k6Y/GGHHRb3iGezvh9++OFROHMhpNdaa62einQeduutt46EvbMYgIedcHxF+iRsdL5aAhKQgASGhoAifWhMbUUlIAEJSKAXBN566624lxyvdd0rn0Du6quvDmuvvXb8OUIcEcw+dc4nTyHvO+20U9wTzt737Pnp2d8ee+yxMaN8unrhSedZb775ZjjiiCMKz1kvOiauLgfvk4AEJCABCUigNQFFemtG3iEBCUhAAhIYIZBNGFcXSz6B3HHHHRd22223+POsN5xj2VLIe/bZhLoTbs7FueprrrlmFO/JC//e9743/q1XIp1nPfvss3H/+zXXXDOqmor0ulb3PglIQAISkEBnBBTpnXHzVxKQgAQkMKQEyhLG5XGUJZD773//W7qv/O9///tIyHt6Xl4UZ/ezr7766jGx23TTTddzkc4Db7rpprDpppvGBYGy8gxpM7DaEpCABCQggTEjoEgfM7Q+WAISkIAEBo1Aq4Rx+fpmQ9NTArlXXnklCnE81EsuuWS44IILwmyzzRZ/mg95579lQ93592xm+LyA7/YIthRqn+pRFPauJ33QWrX1kYAEJCCBphFQpDfNIpZHAhKQgAQaSyCbMK7sDPRs4bOh8en88zfeeGPkOLOis87zIe/ZUPck5LNnrJPkjfPNuXot0nlmPuxdkd7Y5mnBJCABCUhgQAgo0gfEkFZDAhKQgATGlkA+YVw+GVzR2/GMs/88HaP2wx/+MMw999xh2WWXjbeTMA5hnT2eLRvyXiaIzznnnJh9nevss88Om2+++ZiJdB58/fXXx2z0ePEV6WPbzny6BCQgAQlIQJFuG5CABCQgAQlIQAISkIAEJCABCTSEgCK9IYawGBKQgAQkIAEJSEACEpCABCQgAUW6bUACEpCABCQgAQlIQAISkIAEJNAQAor0hhjCYkhAAhKQgAQkIAEJSEACEpCABBTptgEJSEACEpCABCQgAQlIQAISkEBDCCjSG2IIiyEBCUhAAhKQgAQkIAEJSEACElCk2wYkIAEJSEACEpCABCQgAQlIQAINIaBIb4ghLIYEJCABCUhAAhKQgAQkIAEJSECRbhuQgAQkIAEJSEACEpCABCQgAQk0hIAivSGGsBgSkIAEJCABCUhAAhKQgAQkIAFFum1AAhKQgAQkIAEJSEACEpCABCTQEAKK9IYYwmJIQAISkIAEJCABCUhAAhKQgAQU6bYBCUhAAhKQgAQkIAEJSEACEpBAQwgo0htiCIshAQlIQAISkIAEJCABCUhAAhJQpNsGJCABCUhAAhKQgAQkIAEJSEACDSGgSG+IISyGBCQgAQlIQAISkIAEJCABCUhAkW4bkIAEJCABCUhAAhKQgAQkIAEJNISAIr0hhrAYEpCABCQgAQlIQAISkIAEJCABRbptQAISkIAEJCABCUhAAhKQgAQk0BACivSGGMJiSEACEpCABCQgAQlIQAISkIAEFOm2AQlIQAISkIAEJCABCUhAAhKQQEMIKNIbYgiLIQEJSEACEpCABCQgAQlIQAISUKTbBiQgAQlIQAISkIAEJCABCUhAAg0hoEhviCEshgQkIAEJSEACEpCABCQgAQlIQJFuG5CABCQgAQlIQAISkIAEJCABCTSEgCK9IYawGBKQgAQkIAEJSEACEpCABCQgAUW6bUACEpCABCQgAQlIQAISkIAEJNAQAor0hhjCYkhAAhKQgAQkIAEJSEACEpCABBTptgEJSEACEpCABCQgAQlIQAISkEBDCCjSG2IIiyEBCUhAAhKQgAQkIAEJSEACElCk2wYkIAEJSEACEpCABCQgAQlIQAINIaBIb4ghLIYEJCABCUhAAhKQgAQkIAEJSECRbhuQgAQkIAEJSEACEpCABCQgAQk0hIAivSGGsBgSkIAEJCABCUhAAhKQgAQkIAFFum1AAhKQgAQkIAEJSEACEpCABCTQEAKK9IYYwmJIQAISkIAEJCABCUhAAhKQgAQU6bYBCUhAAhKQgAQkIAEJSEACEpBAQwgo0htiCIshAQlIQAISkIAEJCABCUhAAhJQpNsGJCABCUhAAhKQgAQkIAEJSEACDSGgSG+IISyGBCQgAQlIQAISkIAEJCABCUhAkW4bkIAEJCABCUhAAhKQgAQkIAEJNISAIr0hhrAYEpCABCQgAQlIQAISkIAEJCABRbptQAISkIAEJCABCUhAAhKQgAQk0BACivSGGMJiSEACEpCABCQgAQlIQAISkIAEFOm2AQlIQAISkIAEJCABCUhAAhKQQEMIKNIbYgiLIQEJSEACEpCABCQgAQlIQAISUKTbBiQgAQlIQAISkIAEJCABCUhAAg0hoEhviCEshgQkIAEJSEACEpCABCQgAQlIQJFuG5CABCQgAQlIQAISkIAEJCABCTSEgCK9IYawGBKQgAQkIAEJSEACEpCABCQgAUW6bUACEpCABCQgAQlIQAISkIAEJNAQAor0hhjCYkhAAhKQgAQkIAEJSEACEpCABBTptgEJSEACEpCABCQgAQlIQAISkEBDCCjSG2IIiyEBCUhAAhKQgAQkIAEJSEACElCk2wYkIAEJSEACEpCABCQgAQlIQAINIaBIb4ghLIYEJCABCUhAAhKQgAQkIAEJSECRbhuQgAQkIAEJSEACEpCABCQgAQk0hIAivSGGsBgSkIAEJCABCUhAAhKQgAQkIAFFum1AAhKQgAQkIAEJSEACEpCABCTQEAKK9IYYwmJIQAISkIAEJCABCUhAAhKQgAQU6bYBCUhAAhKQgAQkIAEJSEACEpBAQwgo0htiCIshAQlIQAISkIAEJCABCUhAAhJQpNsGJCABCUhAAhKQgAQkIAEJSEACDSGgSG+IISyGBCQgAQlIQAISkIAEJCABCUhAkW4bkIAEJCABCUhAAhKQgAQkIAEJNISAIr0hhrAYEpCABCQgAQlIQAISkIAEJCABRbptQAISkIAEJCABCUhAAhKQgAQk0BACivSGGMJiSEACEpCABCQgAQlIQAISkIAEFOm2AQlIQAISkIAEJCABCUhAAhKQQEMIKNIbYgiLIQEJSEACEpCABCQgAQlIQAISUKTbBiQgAQlIQAISkIAEJCABCUhAAg0hoEhviCEshgQkIAEJSEACEpCABCQgAQlIQJFuG5CABCQgAQlIQAISkIAEJCABCTSEgCK9IYawGBKQgAQkIAEJSEACEpCABCQgAUW6bUACEpCABCQgAQlIQAISkIAEJNAQAor0hhjCYkhAAhKQgAQkIAEJSEACEpCABBTptgEJSEACEpCABCQgAQlIQAISkEBDCCjSG2IIiyEBCUhAAhKQgAQkIAEJSEACElCk2wYkIAEJSEACEpCABCQgAQlIQAINIaBIb4ghLIYEJCABCUhAAhKQgAQkIAEJSECRbhuQgAQkIAEJSEACEpCABCQgAQk0hIAivSGGsBgSkIAEJCABCUhAAhKQgAQkIAFFum1AAhKQgAQkIAEJSEACEpCABCTQEAKK9IYYwmJIQAISkIAEJCABCUhAAhKQgAQU6bYBCUhAAhKQgAQkIAEJSEACEpBAQwgo0htiCIshAQlIQAISkIAEJCABCUhAAhJQpNsGJCABCUhAAhKQgAQkIAEJSEACDSGgSG+IISyGBCQgAQlIQAISkIAEJCABCUhAkW4bkIAEJCABCUhAAhKQgAQkIAEJNISAIr0hhrAYEpCABCQgAQlIQAISkIAEJCABRbptQAISkIAEJCABCUhAAhKQgAQk0BACivSGGMJiSEACEpCABCQgAQlIQAISkIAEFOm2AQlIQAISkIAEJCABCUhAAhKQQEMIKNIbYgiLIQEJSEACEpCABCQgAQlIQAISUKTbBiQgAQlIQAISkIAEJCABCUhAAg0hoEhviCEshgQkIAEJSEACEpCABCQgAQlIQJFuG5CABCQgAQlIQAISkIAEJCABCTSEgCK9IYawGBKQgAQkIAEJSEACEpCABCQgAUW6bUACEpCABCQgAQlIQAISkIAEJNAQAor0hhjCYkhAAhKQgAQkIAEJSEACEpCABBTptgEJSEACEpCABCQgAQlIQAISkEBDCCjSG2IIiyEBCUhAAhKQgAQkIAEJSEACElCk2wYkIAEJSEACEpCABCQgAQlIQAINIaBIb4ghLIYEJCABCUhAAhKQgAQkIAEJSECRbhuQgAQkIAEJSEACEpCABCQgAQk0hIAivSGGsBgSkIAEJCABCUhAAhKQgAQkIAFFum1AAhKQgAQkIAEJSEACEpCABCTQEAKK9IYYwmJIQAISkIAEJCABCUhAAhKQgAQU6bYBCUhAAhKQgAQkIAEJSEACEpBAQwgo0htiCIshAQlIQAISkIAEJCABCUhAAhJQpNsGJCABCUhAAhKQgAQkIAEJSEACDSGgSG+IISyGBCQgAQlIQAISkIAEJCABCUhAkW4bkIAEJCABCUhAAhKQgAQkIAEJNISAIr0hhrAYEpCABCQgAQlIQAISkIAEJCABRbptQAISkIAEJCABCUhAAhKQgAQk0BACivSGGMJiSEACEpDA/2XvPODsKsv8/z3l1umTTHojlSSEhARCR8AgXaWJgEpRWRvirvpfy65lLWtZFVfXhiuuCooFFem9BiIJkEpCQkib9GQy9ZbT/p/nPffM3IQWJciQPNfPGObOueee8z3vOe/7e6oSUAJKQAkoASWgBJSAElCRrmNACSgBJaAElIASUAJKQAkoASWgBJRAPyGgIr2fXAg9DCWgBJSAElACSkAJKAEloASUgBJQAirSdQwoASWgBJSAElACSkAJKAEloASUgBLoJwRUpPeTC6GHoQSUgBJQAkpACSgBJaAElIASUAJKQEW6jgEloASUgBJQAkpACSgBJaAElIASUAL9hICK9H5yIfQwlIASUAJKQAkoASWgBJSAElACSkAJqEjXMaAElIASUAJKQAkoASWgBJSAElACSqCfEFCR3k8uhB6GElACSkAJKAEloASUgBJQAkpACSgBFek6BpSAElACSkAJKAEloASUgBJQAkpACfQTAirS+8mF0MNQAkpACSgBJaAElIASUAJKQAkoASWgIl3HgBJQAkpACSgBJaAElIASUAJKQAkogX5CQEV6P7kQehhKQAkoASWgBJSAElACSkAJKAEloARUpOsYUAJKQAkoASWgBJSAElACSkAJKAEl0E8IqEjvJxdCD0MJKAEloASUgBJQAkpACSgBJaAElICKdB0DSkAJKAEloASUgBJQAkpACSgBJaAE+gkBFen95ELoYSgBJaAElIASUAJKQAkoASWgBJSAElCRrmNACSgBJaAElIASUAJKQAkoASWgBJRAPyGgIr2fXAg9DCWgBJSAElACSkAJKAEloASUgBJQAirSdQwoASWgBJSAElACSkAJKAEloASUgBLoJwRUpPeTC6GHoQSUgBJQAkpACSgBJaAElIASUAJKQEW6jgEloASUgBJQAkpACSgBJaAElIASUAL9hICK9H5yIfQwlIASUAJKQAkoASWgBJSAElACSkAJqEjXMaAElIASUAJKQAkoASWgBJSAElACSqCfEFCR3k8uhB6GElACSkAJKAEloASUgBJQAkpACSgBFek6BpSAElACSkAJKAEloASUgBJQAkpACfQTAirS+8mF0MNQAkpACSgBJaAElIASUAJKQAkoASWgIl3HgBJQAkpACSgBJaAElIASUAJKQAkogX5CQEV6P7kQehhKQAkoASWgBJSAElACSkAJKAEloARUpOsYUAJKQAkoASWgBJSAElACSkAJKAEl0E8IqEjvJxdCD0MJKAEloASUgBJQAkpACSgBJaAElICKdB0DSkAJKAEloASUgBJQAkpACSgBJaAE+gkBFen95ELoYSgBJaAElIASUAJKQAkoASWgBJSAElCRrmNACSgBJaAElIASUAJKQAkoASWgBJRAPyGgIr2fXAg9DCWgBJSAElACSkAJKAEloASUgBJQAirSdQwoASWgBJSAElACSkAJKAEloASUgBLoJwRUpPeTC6GHoQSUgBJQAkpACSgBJaAElIASUAJKQEW6jgEloASUgBJQAkpACSgBJaAElIASUAL9hICK9H5yIfQwlIASUAJKQAkoASWgBJSAElACSkAJqEjXMaAElIASUAJKQAkoASWgBJSAElACSqCfEFCR3k8uhB6GElACSkAJKAEloASUgBJQAkpACSgBFek6BpSAElACSkAJKAEloASUgBJQAkpACfQTAirS+8mF0MNQAkpACSgBJaAElIASUAJKQAkoASWgIl3HgBJQAkpACSgBJaAElIASUAJKQAkogX5CQEV6P7kQehhKQAkoASWgBJSAElACSkAJKAEloARUpOsYUAJKQAkoASWgBJSAElACSkAJKAEl0E8IqEjvJxdCD0MJKAEloASUgBJQAkpACSgBJaAElICKdB0DSkAJKAEloASUgBJQAkpACSgBJaAE+gkBFen95ELoYSgBJaAElIASUAJKQAkoASWgBJSAElCRrmNACSgBJaAElIASUAJKQAkoASWgBJRAPyGgIr2fXAg9DCWgBJSAElACSkAJKAEloASUgBJQAirSdQwoASWgBJSAElACSkAJKAEloASUgBLoJwRUpPeTC6GHoQSUgBJQAkpACSgBJaAElIASUAJKQEW6jgEloASUgBJQAkpACSgBJaAElIASUAL9hICK9H5yIfQwlIASUAJKQAkoASWgBJSAElACSkAJqEjXMaAElIASUAJKQAkoASWgBJSAElACSqCfEFCR3k8uhB6GElACSkAJKAEloASUgBJQAkpACSgBFek6BpSAElACSkAJKAEloASUgBJQAkpACfQTAirS+8mF0MNQAkpACSgBJaAElIASUAJKQAkoASWgIl3HgBJQAkpACSgBJaAElIASUAJKQAkogX5CQEV6P7kQehhvYALR33HsFsQfiyr/hpWdyLvyXvwv2EQ4RNi9X2IByU/yZt9fk3f2PCj5hL6UwL4lEEYBWPHYkjHr42Fj4wYprNCS4UvkRISEBEFIuc0nbA+pH1IDOQjtCCuKPy+7CYIA23EolYpk0imCMMCxnXjAm3vgheNYR/a+vaa6NyWgBPZnArI2kPVG8uOY52q8YpD1Rt8T9YVLm9BsGa8/ZBGz50pkL7npQ3svQelmBzoBFekH+gjQ83/1BP5WkV41QYl8ieW4TH6JZE92KH+TSdPtFenJRxNR/mKCPT6hWOb3fZXOiq/+Quse9iQgIj2MKmPYlmWfb0R6yk9hebZZw4WpkNAJ8Eo+6xa10vrUJo46+QjyB2UJnRA7EiUfi3TZl2Xb+H4Z13UIwwDbTsT5i4t0I/D10igBJaAElMBeEJCVQQD4vY6APnFuE1Y5BHZf2og4F2Efi3RbHu7y7Jbf/tYH8N+6/V6clW6iBPZHAirS98erquf0jyfwSkLdqtpAJjczSSXe8sSrnsjrPQ+/IsWrdpHMcbvNdZVfks2qRbrOif/4IXFgfGOEF3ixwrZl6ReI0jYi3fFc816Yjggcn3LJY94d83n4t3N530eu4sRAvgAAIABJREFUYNjsQUakW5FN6EdmF5ZtEUXiTbcIwxDbrh7pL+210fF9YIw2PUsloAReLYHEky5CXUS3kdyJ9N4tai9ZQ8T/9nngxYsee9Jf2nC6V0epD+69wqQbHbgEVKQfuNdez3xfE3gxod4rxpNw9kRwiyLZQ7i/5PFUxHxU2b53YqsSMFXvJdJ/T5Gu8+G+vuC6PyHgB77xfkdWSIBPFILrueYHB6JMhGfHIv3Bmx7mL9fexqe/8ClGHTME3xZPutNrszKe99AnlXJM6Hss3PeMG3khdx3bOhaVgBJQAntDoDrcPVmD9In0ard4n0jv86LHnvRkHaMifW+I6zZK4O8loCL97yWnn1MCe00gDhGLXxXBUcnD7d3FngJ/t9/lFx8ssXzLK/HEJxOk/N4XCJ9MwbJlMsm+yql0r89UNzzwCAS+xKpHlMISlmPhWA6u52B7thHpYTqkbHmUCmUe+dNcbrvuLj757x9n1NFD8S2flJWKh28Uj1fJXzd+GhP+Hoe7x8M7Xhi+pC3swEOvZ6wElIAS+DsISDpc9bqk4hmvCnXffafVwj75i6QpvcqVhVpX/45rpx85kAioSD+Qrrae6+tAIMn/6hMZvUK7Wqj3Rb7Hf95NiYRgSUix5JDJy66I8jhMLVYwfYJdRfrrcJkP0K8MxW5kLEERBa+A5Vp0tHUQdIQ01zWRa8gSpiI8y6PYXeSRPz/Gnb+8jw9cfSUHnzTW5Ks7kUPgh+xq28WAgc1YDniej5tyCQIfx1WRfoAOLz1tJaAEXiMCcdWaJNw99o3vllzeuwaJjbCJCbXvcGTNIUL9VSjtV/HR1wiL7lYJ9CsCKtL71eXQg9l/CMQzXERgal7HhVqqrc4yKdqVMN+qXNsXnfBkIhVPet+E+mLivNrLuKe38aWzefcf4nom/3gCfinCcSwsG/wwwMPj8Ufnsf25NmZNn8HYqWOI0hDYIaVCiQduepibf3ob/3TVlcw4fQpWFoJiyLYtbcx7bB5nvfUM3CwUix6ZrBvnpTsVkd5bRf6F56lrvX/8tddvVAJK4I1LIJbdSeh6lTx/QahSJVXPCPUkba/iLEjWNC8W3rQ3aPTBvTeUdJsDmICK9AP44uupvxYEktkqEek+IV5FpFfPSH2W6yS/q8+SXV0sKznGJHA9aYASh80nzVCSrXaf8/pmzuTbXosz1n0eoAQiCL0IKZVggiVd8CKP3/32JpbPW8Hpc07lmDlHGm95YEeEfsh9v3+I33z3d/zzp69m+hmTTQs2v8fnqSeW8b//ey3/88Pvk86D7wc4riMlhLFMYnqFceXfFzNCHaBXQU9bCSgBJfA3EUj84vJvdcWPqlq2fc9cKTKS1Nbp9agnqUex4+EltfYriXcV6X/TddONDzwCKtIPvGuuZ/yaEKgW55HxAJoJ0JamJSGRmej6FIaZ4qQ4agRJAetIPhPFFa1FmIRhLMwtO27Blgjy2J7dN7v1ZaP39U/vrcSaaPuX6DH9mqDQnR4YBCqZHEEZAi8yHnArbXHLzbfxwM0Pc8oJJ3PauafgpwNTIE76nUvhuF9960Y+/tl/5pDTxuOHEX5XmVv/dC/X/vQn3HbHn3FyMT5zy6T6IjCN16ci2BMTWLKS1LXegTHk9CyVgBJ49QSqfeK9In13/0LVl1R87lFEZMVdOHodBBJClaxFZDETxc9o85yON3r5lz64X/3F1D3s1wRUpO/Xl1dPbp8Q6BW6L7W3vkksmZV8aUsFuG6OIOjT52FYsVxLxypJ56r0hw7CABHpEhbvOI4p6hL4UjXbwXZSBJa819e0zQSdVT7r9DZRiafLeMsg3nlvRXhHymRrR+l9MiB0J70LMBnmEXiFEDttYWctVixbxS+/fwMTR03gne89H7fJMSJdxuZjt87jt9/9M+/78GUcdvYUU3eoY0sH/3PNdSxfvoxf3PBjSFelSrqVkExLzE5RZQjH7dnMbSkGrZfz5OilUgJKQAkogd0IvKxIr6wtZD1ixLa0xQxDwsSjLs6FSgHP2GgaP4H7nAySxietNCOcpDPHS4l1Fek6MpXAyxJQka4DRAm8HIFkcnmZeC7jJRddEcVVtKQatUxQcRhYCr8EKekXHUm7KkinxUsogqMSxmtBuVQ2BbIkv1fUjFcuGUEi7adC8aI7blyL1ew2CTWrHHgU4VqS4R4bAOQTxg1pelaLO1J25KpI15G+bwmE0L29h1KpTG1tDW46hZWGUtHje1/6IaU2j/d86GJGHTKUwI3wygGL7l/Cfb9+mNPeNocZEu7uws5NO/nM1V+iti7Pt7//FXArh+nAtm3byGayZGuyuBnXLBpNXWIzruVWEK9NpbbDvj073ZsSUAJKYL8kkIh0+VeM/PKKO8JWWmzIesaXzhoWUUVom88kAl2WILLGSNY5ybO4YjANw8A8o9OuhEK9gkddhfp+Ocb0pPYNARXp+4aj7mV/JfCKya8Soh6HgJmWJnGCbp9vTwrB+RZRMaqE7koib4RUxbZdEc+V8tiOhVcsEPglUpm0Eeyyn8B4DG3sVMaUnvPlu8y0Kn2pRZzYZpu0FNeqTLgSYI8xGIQq0vfXcdkfziuEFU+u5qm/LuToN81m1JhhJtxdboEffu1/WbFgFRe97wKOPHUmoRPXEt727HaWP7CGidPGMmz2ADw/om3Tdj546Sc58qiZ/OuXPtobPSkV3n/5819w+OxZjBo7irrGehzHxg+lEGOE7TiVsEr1pfeH4aDHoASUwBuDwIuL9EoV96Q2nBj3o4gggiCKG7YZkS6GUbvPKSBOCpOmZ9YjcX56n/9hL8LeVaS/MQaNHuXrQkBF+uuCXb/0DUPgZUV6HIBuwsDE351Un678bkLBQg+8IqLKw2KBcqlINpuBvCTeRlAuEgUeVi5D65o1dHfsoqGxgXxdLZbrkEpnSWXy2E4WbLFKiyi38Eyx+BQpJxuH/Va8ifEkmXjSK/+a41JP+htmzL1RDjSENcta+eJnvszpp5/Oaee8mfqBNQRFuP3X93DPX+7nxLOO5W3vOYOyFZiF3Malm3nsj09yyKyDOfSMSXg+bHluEx+64hNcetklnH/5GfHZB7BuXStX//NVfPyT/8L0WdOoqa81i0MR6eLhEZGeRKzIAlFfSkAJKAEl8MoEdhfp8TqmVyv3rnls4w0XkR4Zj3pc6caYSKWWTiXo3bKMGwFLhHwkaU0WrqTpVSfXvVxuuor0V75gusUBS0BF+gF76fXE94rAXoh03/cIQp90OmVmLz/0iKKAtOtC0Ea4awXFoIvShvVs37GDQSNH4TQ1kU+nsWvykHIpd3SydP4CPM/DcV183zc/TQ0DGDZyPPnGIaTSNVhpU50LopSpqhXh4oc2qVS2KjM9CS+r5KSb6PgkGH6vzlo3UgKvTEBsUx58/XPfZfmyZ/nwx9/PrGOmE5QsVi9Yz//98JeMGD+U937iPVh1FqEfsfCBhfzfN27kxFOP54Krz8ILAxY+tIqPf/ST/OQnP2TSzOHxKtCCP918Czf+7td88cufZ8LUCViSCmLMYYGJXBEjmNwjYqBynCRG/pUPW7dQAkpACRzIBGKRHotzEdsvFOmxxA4ji8B4z+MmsvJoLsfBgDhRiCs1dGwL13KMOO8zlcZh847JV3+RcPfqOj8q0g/koajn/goEVKTrEFECL0fgFUV6SBD4SOE3V1pGESBF41zHNR5tv2c9Xc/cxfNL5lLb2Ex9cxOLlizDiSwOmzmT+pFjcFoG8dxf59O5vY0xh8+mqa6B9q1bWbd+A207dpKJIlpqG2kZPorM0BE42XocaT5tZyHXCMbLLtW2RKiYYDMxfVfOKmmfop5GHej7mICI9DKsX76Vj37knznvwvM456IzqanP0NPq872v/oiOcjsf+NR7GTFpsPG+PHHXAq776q9581knc8E/n0mx4PHI7U/xuX/9PA89cjtuc+UYLfjEVf+PlsEDueJDl9MypMUMbRN0mVQYNh0Q5CAsbDvJrNzH56i7UwJKQAnsZwRMXY+4yk1FWFd70pOWl3HUXkmi4O1YrCdCXXC4UYTE9okQj5OZZF8i1OMicrIuyqRkXZLku1dBVJG+n40oPZ3XioCK9NeKrO53/yCwFyLd5GTJBCXR7ZFPGPq4jkO50MmahQ+x9rE/MufY6ViDh+HV1cUi+vl1LFvyDI31zQw54khWP7mQ2kyewdMOI90kgiTOOyfyKG5YQdszC2jbuQPfchkw7CBaxk/BahmOY+exPQfqmivh8DJtJmI9Dk8zk+T+cTX0LPoTASl50B4P1c996sv4QcSl738nB0+dAN3ws2t+yaJnnuGiD13AYcdOI/BDFj20mJ9/7Te8+ayTOP9jZ9DdVeDu3z3Gn2+6metuvKa3aJxfCrjg3Av50Ec/xHEnHUM2nzErvUj6pptGBaZyUYWGdi3oT8NCj0UJKIH+TEBWK3uK9GSNIMI9eZ7aFL0QT1LppBaIFLgNQ4q+CPCAoFgg61o01NSYKu5SLE4EetqWlhxx6HuqYjyNi9KpSO/Po0KPrX8SUJHeP6+LHlU/IfDiIrfvXellLj+iGWw7JAwlx7yI5XjsaF3NwkfvZPaEwdQPbMTf2s6jD88l49pMf9vbyDY0seTWW6iRMLIgYtgxb6ambjCk8ljpXKXfmsSMSZX2AnS107VxPatXr2Tz9i1ka3KMHj+O4WMnYA8cgmVnsawcyE+UBfG2VzWalpC10IoICGKjQlKCTrzuYcXTbounUmzsEgcQeycrvnkV+v1kTO6zw9htcCdZir1Vg3aPyKheZCX6uNJAgB6465YH+NFPfsJlV76bs846zYytP/7iFu668wHecuHJnHPxGWY8z39wIT//1o3MPnYW77r6PDp6OvnzdfcaAX/Fx86N4ymLsGjxs3zhS1/gv//3m4wYM7xv3VgZkLHfRkLdpWhjkspRbYqKt3jha7eATB3T+2ww7dsdxWWqkldVYcCXym3tjamNfXqVRpe9z6/YaVjZp4R0OFYlhDfulCEdMeL/iv2LybfHcqUSyBuXtu4bVvKrPDrl2Z8YQs3fq/cQt6iSH/FV7n5W8bO1V8BUnYMceN/tqVFQ+3Z0vZq9VQ+AOFBcXruPl2T/yXiLR9buSd99VdTNqJOooMrHTAHY5GvkX7HVy1iTPPCqL5L3ku9OHNOVb+ob93s+t824Sv6XeNIrIenmU3JcfdF4ko9esqFgwfYw4pm121j2zFo2rl+HW+pg8ughHDFzOqNGDCVtWaZ7ZuIiiO/EeN8SGh9T2iPtzqr08OxdZVTupBe7z3vvj2RfyVk7fZGDphBv9Tzw8vdObKyIj9SOLPOTwJP7OsFt2ty+mMNGvSCv5mbSz+4FARXpewFJNzkwCSSyRc7eQqzElUrsZhIQa7FteqDHRVTE6e3juN2Q6iIobWH7yvmsfn45R735VIobdvDIg4uY8+ZToLyTW//4W04871xqG7Pc97PvcMjECQw68mxWL2qlJltHy6EzsOqawK7Foh7EWy4vpwThVoKOVbS1LmTN6qfYtm09jfW1jB4ziWETZ0HjWAiaoJwHW/aRM4tSaXdVdAI66DBTU44UWWkJF6axw0y82nR9olQJDwcfyXOPz00WDW71OuPAHBL711lLf3NPDEsRaXFUW+WkLBBhKIurjPhF4hjH6pe0XuspkatJGzEuIe9hJ3z4A1cxbPRBXPZPFzNy+BAW3PMU1//iD0w4cjwf/NhlRnzPf2Qh1/7818w8ajpXfvAieoolnrx3NYMGNDHpiCFxj/QyfOVz32ND60a+8M2PM3jkQAjL4Lp4XmTaFEprwrLXg+WEpOXgpTaDF7f9kbQTiWiRfyXKxQ/kv+Owy+pFYrJkjO9vffUXArGPTyoPJAbCXpncp1z3FB+VBXy84DaygCCMKBcDarMOQVcBR2qGSFuNchFqcniuQ0dQIuukSYuhxysRST2RlEVgi2iKDZkp+Z88PAMnfkaKrpCfPPgOdAeQTUNahFR3ETstosGXmwtSGXAcU+7at2x6PGmt6ZKSdChpnVkxlMbCIJYMIuflu+NEDjEgxEHE+nq9CVSUsxGcMhk6ZowmqwIzPe/WYWUPg2dFqBszeVAG38eVujJuCs82jz2zXzeCrG9LSXXCQhm7LmOGXk831Er9V9msMhwlBL2nJGMqMjVwgiDElRodkRRyA1fawcZaPP5MZWzZtrwRYEUWjjHk9z3mjaCWA5Kq7gF0ZmGnDfeu2c5ND86nrqaFbDkiX9yJ1b2V2oYBnPimozlsdCN10mlGUv/k+RxE2CnX5LynTEcOP3YaWJLJLi9pLtuDhSdbAKl4vjHehN2NYb2PbkvuDLn5yliyv8gh9DPYboYo8ikUusnXyHwgBUbBsVOEobTEjfdn2r7HjXPiI7BCPALzdanIwhXQkRhNoCy3uhMbHWSPtnDpNZJU7sdqka6TyOt9g+6X368ifb+8rHpS+4JAn0iXZZ+IdJloKhO0eKlFyHqx4yQlc4yZDXvA2galDXRvWMLqtSuZeNwcHv/j/QwbMpXx0w/DqrEJNj/H3b+9nsOnjWP7xmUMH3MQdUOms35NF7UjxtM0cQpBOkdg1RJZNfGEa4wBle9gG5G/nai7Fb99M1tXP8vWTZvZ0VaiacAIJk09mtqx07HSDVB2IUxB2iXIQNGWiUmWfS7ZwCLlOViyCJWFaqpM6HbjmZIweRwc0nEa8O7ezH0BWPfx+hKo1BWMVyw+YVTEtqQomzHLEIUpvAK4TsosbCIPnnxyJdMPH2sEcKknxHVsTM22AH74rR+xePFq3nXZhRxz1Cy2rd7OtT++Hiub5WP/759M+YT5Tyzkxz+6gRmzD+HDH303u7Z28qfrHqC2JsP5l78FYxcqwttPv4LDDpvBVZ+9lOZBDfilAk4mjeU4dHeWcdMOmZyNH5QoFos4Ttr0U/e8MqEUbczIoi2gVC6Sz0kHhETkxGkk1R7NRLrrGuv1HY7Jt4s89StlrZIont7mTtWOzBe4DxOvmBS8ckznANHlxgsWeNDRCdJZoyKIybhxG8tiAD1enLdhhkcZUgGkZHEvxQnFkOWQsnPYslyvWA/Ei+6LDativHSDCEdaX4pByS+ZgqCmDYedwpee06k0UTpNYNn4nmfEVFoEfOUVmYdsLNJFNvjG3GDhIkJHRfrrPzorKwKpg1HpmCLXPm4IGb/kKsnj0DxhevuIiyqseIiN/qwIZBO05hiDUNE2cUFmT2kicsZZXDEj2jai2UslYxciKkAgu5Qasql4/MVmrbiyuhWK8ccmlHFtDLBp06ZVws+djEMpLFMo9dCQr4sNQKFtCsF5RrhDxhyeZZ7Dop03uvB0D3z7z3cy6tBxZBlA68LVzJkygOnjhnH3o8soBh7vPO0IxqYjGiwR33KbOEZOO0akl2PDlSNnl+q1+zpGpMtIlyK48rf4TjeHUv2QrkSsxCa4wAh7+RGRjjgYLKEuC6TYGFD0Svi4ZFI5XJxeL7i5dKFEX4WiugntiJL5RETaC8lI2ICE62dsI9ALlWuao3JvJwbrpFBpZTlYCcN5/YeoHsF+R0BF+n53SfWE9hWB3T3p/gtFeuTgVzzpUshdPCNGpEfbINhKd+tSVix7kkPedBIL/nA7U6ceS/3Uw0GsysV2vI5Wlsy9BycsMu6IY6ixBtCxKyI94mCyg0cROi6BhMGZSdg3+3dCCyeU9iYyOzuxqTvwCIMSoddF2L6ZzRtXsmHLarqDTuobcwwZUM/Q4SNIi0pyhxLlh+FZtfh+mpS0cTNF5kJwPUK7gG9s+mmcqAZHvkNM0jILpSwxTe8rvLqf15mAFPcxUSCVfMIw9OLih7IAjXMj+sKGpaJvKeJnP/s1cx97jK99+T9oGdbUu/aUU3n6sUX89H+u5/RTT+HMc+YQ+RG/+MnvWbF8PZd/6CImTB/K3LlP8O1v/IiZR87g05+9is0bt/LNT/+E6dMmc+nHzjMLw+WL1nP55R/gy1/5IsedMZ1MrXhAI9p2dPGr63/N8JHDOPHNx9HY3GC6KkiVd0fasYWREea2a8draFkOR7Ig65PfUazCVKS/zmPv5b4+fu7GK/QkfFc8fpXKgS/8qBG34ibr+1NSs1o8hyW/SMoOycjCPIiI2juxZFEv+bJFCJasYdtfl9D9/Hp62nZScn1qxgxm8PRJNMycinPQcDyJRIpEVOfoLvns6OigpaXF5OiWij3k0y51RpR70NVBORviZEVSybPaxhLPpCc3m7jyLCLxdMr3u3YcymyEfhIQH4v0kpEs8qQXU6k+d1//IVtZEYjYNF5xMWT3xdfJ8fV60pPwbrMm6BPpcp09X1LkxAZkmelUPLYiBuPCbAFR2EPW96lNufSUuk0Im+vmTFRQVrzNotAjieSzKHk9uNkURTug4JXJOFlSloMbObihE485OQQTCheaj4kBzJe1hJUyAlYEsWxSNK3UJH6qElAVK2w2peA7dyxgY80AiqksG5Y8y3Hjh/L22eMYlLeZu3g9jy1ax7EHD+Wcww+i1hgoZNlgEzhWRaSXKiI90yvSTbyLWAdkbhGDl0kJiVNOHMrmJ7aIScRC2vzEd4ScThSH/ptbP7aSyT5CW7YvG0OIT4ZSqUTO98mIMc7NV9YvAUjUmBWa9VXR+PodsoGDK/ep7Fc4paCnYjirkYiXxJNu0lziaIBkhlQD7+t/d+6vR6AifX+9snper5rA7hGV8uROPOmya7HcSlitRVAxmsuj3nXFYrwLgu10ti5l4dy7Ofb4oymuWc/a9buYdNY7sdwa6GmH2iJtK55izbPPM+6oE6mvGUzo57ByQ7HcOrOAC1IS9inLNQnvsmUqwQ5zWH42PpzeUOTExdRNYLfhs52wZwOrVj/N5tXLaCwVGFQ7iIbBM6g9+FicpiGxKT6qiT3ttgdZz0zgsvAwi0MROKbnilidHUxMdJXn51UD1h28jgQifF/GaogrFXjFIxGJyJW34jxCo21lISPhIhI6mMrQ2dbNuy55P4dNO4KPfuxymgc3mgWnOCFL3SX++6vX0tIwlLPfOYeBwxu45cb7eODWecx563GcesHxPPnXhfz0R9czccoEPvzP72NzayufvvIrvO/yyzjpvCOJuiO+8eUf8vi8+fzwF19n8KCBWJJnkYJf/Oy3/OqXN/Def3o3bzv/LNJpqbkgQ9OiVCqbUM9cLmM86b5fMh4kEeme75ExIfFJLePdRbqWnXsdh+HLfrU8WKuzbF/pOEWom6bO8bWWax96eKJn8LDDbnKehPjGBs7ldz/MIzffwdq5T5NrLzPYSlOfyRjH3Davkx1+gfSwFg47cw5Hv+McakYPx5M+0Jlc3PbSETEUxwRLKqzd2QF+BIUOusryHLaoHT4Cx5MbJC03ULyqN4YwUQGBEWBRSnyNiUEifo7HVbRjT3pKw91f6cL/g/7+0iI9OYBKuVcsiaiozlS34q7ivTUNqmxKorm9SuX0ODvaJxV5OFZAGJUoUSZtPMWxEUAiK8ygFu+zPMPTKQLHphgE2FYKRwSkJ+3RrDhSo+KRDp2AclQmiKRtWpYgso14dSsblM0xxhlH8bwfETkWz6fhu3ctYUfjMJasWkNNZwdXvGkyh08cbFLgOryAe+Yuwd3VztXnHE/WGDHk1k1VedKLIEycPpFuzqfSfEYY9CUTygqkjE3JCHYR0CEZwl5Pe2xzSPL2xTgrRetMZIxR/N1EtkOJrGkXV2986uJ3d4wot70yVlAyj4nATVGU93CoCV1k+WbS8u3IRBYU02JkkACv+CjiuPk4dSUuk1dJB9SUqX/QPXjgfY2K9APvmusZ7yUBI9Irq6fYUlrJq4pN06ZHuVh2xdEc+LGTJONKCFYn0EFh51pWPnwrI2otGiZPYuGf7mD6safhjJ8Vx65ndrL80Xsod7mMPfxEasXSK+Hp6aEQ5I0dIHTFti7SOZ6iZUp1ZNkmXs5kVkv0uXjVw26wJS++BG6JUrkDv9SF3dFNtHYDz65cRY8bkG1yGTJyFC1DZpOqmWQEeJQK8c3EGrePS9GDK2FqIuJl6hYxp/2o93L09PfNpEKvBPpJeHuKKHCNN1qCPEIPXJPWJ6sVCRXxjYe6u7tMTW0jD939BP/+2a9xzXev4dBZoySal8iNjEfm9z+9jYWPL+WMC0/mmFMOZ8H9y7jputs46JDhXPGJd7Jty3aefmw5tQ21zDruUFYtX8kX/+WrfOPLX+OgicMI0yGnHX8Bxx9/Ah/73Hupa6g19+Ca1Rv5l6s/xSHTp3HFBy5ixOhBWJbcD5VwYcnnNdGiIb7vmWrEjmub/06lXLNtcjtXFxVLrpJ6QvrReK0OaZfDeqmLU/1+tUVVPiMVr8plgqzFDluMnGKA2sVgslg7ivzuG99j/sOPk83XctRxJzD1hBOob242z3DJ6/B3tdO9fBXz/nI7C558itEzpnLyB97D2FNPILADkwIS9pRIpfMEuwqs/dPt3PXHm9neuct4+TIFj8a6enpsmHzU4RxxxluonzIR6rJxGLy5aSonJ6HQlWiP+NRFzvUVFusrjNiPrtEBeSgvFOky/1eX7IjLolWem73RHfKObFcpoiaTueRimEWD1CtwiPyQSAZfpY1rGJaw03F1AjGbx7EVIQUxNolQ9x1ydg225eCXQ2w3ZZKtO4oBkWNjp0TmxpZWk+7RG4ov0XixMVaekWJkcgPPeOmLqXQlCQ7sQhFbok6yGea229ywaAMbM02sXreeKZmIS2aPZMrwWnPu7cBjC1ZSaN3OZafMosH2KBSK1DUOeEmRnqQI7Jm131tWThwEvRYNKfIYG+uSknGJE93UAgolralMLiuh7VLprkihp0TQ2EBJ+rRHkRHnJloBqIkiTPi6wWOC5g2PnGeRkV8qdkHfiSgZO7BEF4h3P44QkL+XzPWMvfp9KQ4H5E2hJ/0aE1CR/hoD1t2/cQnAt+d3AAAgAElEQVT0ivTEq9hbJiYO/xaRLtlXphJ6xTLuRB6R32U86mG5jY7l81jx0J+Zfcn59KxYy1PzlnDU2y/HHToAonXce/MfmDLpWHL1I2hv72bA8PHUNk+CSIq+icMnwA8DglBCeB1smXQqOVvGA7hb0Vg5CJmaJb9SpiOP0CtglcrGexR5BQo96wm619L6/EI6d7VjW4MYNuoIhk6eCQ2D8e2aSviXZImVSUVFHMlXlzg5WVhKcrK+9gMCMobLRnwHvk3gO2TSaZM2aNaOqQjfi0hlIoqFdnI1eYJAvBAZSl6Zj1/1FVOU55Offj8jxg42w0M+9+zja/jFT65n1kmH8PZLzqBzQ5m7fvsQ5Uw35195BqmUg9cZ506SsVjwxAKuu+Zn/Pi/f4Sbd9i6qZMTjj+Ja3/6A44+dSapbCxm7rntMe68417OvfB0jjhmBra4UQLL3BOicbp6uvF9n4aGukrthDi/U1oFuanqHup9FZmrL6KK9H40pBORnriXE6FeuUgvpeHNnxOxLiLd8wkyIVutTuOJrMMzeafXXfUZFt07l7ddeCHjTplD07jRpBpqcDIuji2L+sB8NtxVoqu1jZ1PLmHpHbfxzK7NzL70PI5/5zlmzEWdBTqffoY/Xnc9655eRvOAgTQfNIJxI0YznBp2tW5i5YY1bOjZxWbXZ/TsGZz+jncwYvIUUyrLSjm4aSnCUHmmmgrfknEbewkrKcJxPrMO0H4wQF9cpO8pNI1hM6l8ZkK4JVw7rmgjlzHlBdilcnzZM6YkWRyB0Wu0kYKEAT2+Ty4rxdTkWVzASUkGt4wcGR8pUuI1x6HQVSabdrFTDs+u28nmzhJNwxrINufZ2lWkbVcXDbk0o5vrqZfHbmV8ydpBAsidwCMIihTcHLadMp50pyxrBonhy/Bwh83/PbmO0uBmVq/exGTKXD57BJNHNBhDwNYyPL5oDd7WbZx/zCSGS6E7ee6m80YAx4Xjdveky/vVPdfFv25WU8ZTLQ6QikSvjHuz1pFw80rnGTFVSGxhHBslqYDyqZQJCExJ+p9lsyvrsLYTil4P2wpdPN8VsqvHpykoM7wmz4imJgY2ZkyZiowFtWXIygmZOPy4jE/JuOtjH76ZRSrF70WkJ4VHY5GuVSP6wQ26Xx6CivT98rLqSe0LAruJdLNQlMdyUs9VHt0y+Yp9NV5kGWu1TNB+wYRq2Y5H2LGBHU/dzcqlT3L0Re/huXseJl03hOGzDsFxtzLvkXs5+MjT2L6hi+6ugNETZ9LQPBmcGgJpl1bp4NP7DZWIuV4PoGnNEuEHZVxXvOzx9CbW5TgOWQ67MutEPUArhG0UOzzKnUXWL51LoWsrY2bNYeCEk/DtZuToZUFhJleZoKTqqdmRrhT3xbjqH/uIwypNtQOpzu5bJny8EqlIT7GH1avWM2nyQTipCDsIscRIE7pm+w1rWvnwRz7NRe86n7PPPZmaplqzLvW2e3zvmz+mZlCeCy59KwPqBvD8wg10dHcycfYYampypqKwcXj4JZYvW8GTDz/B5e97L57nc933buKXN/yEP9z5G1qGDjDbblrfwUP3P874ycMYN2EMdY15HCmlbSJJLNa1tvLUU0+Rz2c58qgjqW+oM+GPQeAbb1EYhKaQ3O45y7tfBR3Z/WNUmqOoaKGqGPA4Hb2qJVIi1KuD4ZP/NgEg0qdZrn9KonaL2MUC6XLIij/fzs++8DUuvOpjHHzskeTGj8aqz9MVlI030nFsTNJP5JMJLVKdJaKt7bQvfpa/3nIL7X6BC6+6kmhgPVuWLOG33/4h29vaOOKcMzjivLeSqZGeGS41Th1eV8HkuHe372TBXx/jsQcfYUi6nreefS5jTjsJRg7Aksp2JsojTrqQVlyxM0+8nBX5roOznwzOZGD2lviuCMr48OLLlHjRK9tYIuakgFp8XeXlBBGuhGhLuRepByJFz/2InBPX8JcicR1RxPZOj+FNadIiQAsBdsYicCJTz028wrLuEN+3JQULLej2LOYu3MA98xZRN7yF8YdNZVPbDp5d+Syjh7Rw4qxDyZTKhB1FDhpST60D9em4qJukg/TYIt+llwGkwgArLNFRsnmaNNcvauep7QHtO9o4Z1w9F00fwIC8a/Lpt5XhoQWrcNp3cMlJ02lOS0tam5If4WSyVSJd0uYyRJZrWCTZenLOWQnBlxJusn6S6AArE4enV0L8UxKyHsnfZU3jmnzzomErFCScXSIaXcodPs1ZqfVg8WQ7PLR8M9va1tIWldnkNFGy8jRFHk0yJ3gulu8xeUILh09qYUwaGhP7iqSmu1B2QoLII2uJOUQurxjMpNhcnJiQRClITJd2YOgnt+l+dhgq0vezC6qns+8ImIVgxUPeu04yyVpJA5GkMVtcBVhekqNly6wblHBk26ANb8dylt95M7VDRjJs4sGsfPwJDj5qGm5dkQVz72fC0XPYvHoH9Q2jGThqBjAIy5HQdyeZE5B6KKaeV6VnatLD07TqkWJZ8j/5u7Q/seKmPXFfz9jL70uxIjxSbMYOO6CQNQ73dYv/iF98juHTTyYz6BgCq4Ui6cpCMZ6Eqnuf6npx342v131Pld48MlxlbWRX5S9ubN3Kr355Pdu2b+K/vvN1vB6PlIRUupZZVMrC6mMf+RytG1v59y9+iqnTJpjITasA//XV77O1bQfvuvwCDp02hXLBM9WtM7VpE4IuVeJFPEn7m56OHgo9PbTUD6JQLnLJ2/+FcQfX88VrPkc+kzOD/r+/+StTNO49V57N6LHDjGNRvPYyFosFjxtv/B3z5s/lrW8/k7ecdgqu45oicnG9JinSFZnieFUr6V4t2Gvset0vhh5AL4EXcZUnAj2WPvECOc7Y7rO9JLUF5D3zzJNQXjGs9nQZD53V1sM3z3kHY1qGcObn/o38uJFmIW7V5vBd1zzr/dA3bdUkn1wCjFN+QL4c4u7o4vk7H2DB729izLQpjDzxKH77rW9S6i5wzkc/yMATZpIe1Ew6U2siPMKuMik3i1UqQvsu2nu62bpgMfdfez2UAt70vncx/m2n4AyUFpnyUI8DZwOp5F3JdRWxZJ7h+tDtJzfHniI9Nq70XSJT0KMiJEVMxmHucj3F65t4j03dD6DbgvXt3axbu5W0ZzFx5FCGtmTY3lXgngWr6ewqcPKsaUwdkqGuUCkQ70K3H5kuLRLKbSLnI1i7ucS6rQVadxWZ9/QStnbuonnYIIpekZ07tzN29AhmHjKVUkcnOzdsZtzABo6ZcBBjBqRoqikTWT5FsibJTcadG4hXu0CRDI92O1w7dwPPlWrZvnETlxwygHfPGkxzHroiWLG1hwfnPcPQlMcVpx1B3tSpt/Ejm9AR+Zp40ncX6UnIulCUHHxLytabNm0OnpWnVKkCH7dAK+PK302UQorQyuFZcQ66mED8MMKzMqZYac6Gp1ft4N41XWzxLLKZAm2lAs+XMnT6Lk0ODMrmqM3WkknZlDo3MW6Ay6mTRzKxLoNTii9QlLPw7DjVICP3pHnoxFEtvmmXGCc8xgHxvYH6/WSs6mHsLwRUpO8vV1LPY58TSKZk2bGEHsZrJVHLcTJ40gxEpiTTOCeycS3xOkvlUXlHEnw7iPwtdG9ey4YFiyHjMHhEM+nyDnZ1bcArdzJ06jQ2rm1j4OhjqBs0nTBqIpSiblJUSDqCSNGuZCVQ8SjJorU3qC4KjeXaSHJps2KmjDgULG744rBLarY40sJlF27QDmWP4sY1bH72IXJDMgyedhSkRhMyGJ+6uNGcLGwjEf1xZXnLWNo13H2fD7TXa4ciSsqBaR2dysQe58CT9mVperqK/PXx+fzoBz/myCOP4uqrPmRyJGXQ+T64WVi84Fk+9al/Y/YRR/LeKy9hxLAh5kxu/dM93Hv7g8yZ8ybOePscU/QtKMKa5RtYuORpautyOCmbLVu2cOj0KRxy+CGEns2GFQXOffvF/PCnn2LGUZNI5etZ+vQqPvfpa7j0fedz4puPpK45TyBVlnwZjxa//8OfueXWWzjq2Jmcd8E5puK24zoEvhSP88nkkpZbVZB3i4veP2W6GCaSyva7Vbc34aRxLubLvZLPm2ffHiku0os+ea96O9m2+m/J9yTHYUJgpQ1G1XbJ9nKt5G/yr9RGkGVvEv0r/wbiGZdnWW96TyLPI4IwIAwjHFvapMln4yefRLzb5QDX903KT/GR+Xz60sv4ly9/geGnn4Ld0kCUkqrPaePdE7UT+kFcATttUZAoZCJqwoB80aP47AaW3fAHFt15Nw0DB7ClsJO3fPZqxs46BAY2mTpwdiDpF1mi9iJti59h68KnaHCg5eQ3kaqrYcOKZ/njL/6PYhRw5hWXMuX4Y8AUQJTCjbbJnZUCXvLMz0i5ankl7rrX6zlxAH2vjFGDvFIgVcZu3/2SWI+CuH6YsQJWxpvMj/IgTaq0VXLRekoynlKUHMd4v8XEv70Ez7fD2o4S6zva6OjoIOOF1KXTDG5ppBCFrNvRxoRRjcxuaWZ8jcNgqRPSbSqYVXqdW3gZaO2BeavWsLHosnTtFrZ39NDUOICmmloG1rrUZS3a27rYsr2dnYUufNeirqGRAVGJ9544ixEZi4Zsj2ldVkJyzF2z1pGisU5UoIcUSwOXH9y/hqe32bRv38l7Dh/GxbMGm57tRQseXriSBcs2csqsicyZMpic6V8ux+maAmumeo8Jd99dpJvIQ1kriUCXvvHi1DBviuzOUIziuEDpTy5ug7T8PfSIylKjx4VUjrDk4aZcAidFl52iR/qbhxF/eGAxj68vMHDISNKFrTQ3NFLONpGud4jK0NVdZnt3mXxjHXX5gOLGVcxsquHs6ZNorGSXSJ0Vz6z1QlKmY1sl4kUiFy15MkSkKusuc/8m/30A3S96qq89ARXprz1j/YY3KIEXF+lxXlQsfsXbIq0+ZE6SyTqesGUZatpwmkm7C9hBFJXpXLeFJQ/czoRJzeSCnTw+9z4OO/k4mgc10rpuJ03jT6VmwAywm+OWIxLDZieVTOPFQpKEXokYTjLfegmb9iTyWxKrL4t126a90tpVMs7d4jaIdrBt0cP0tK6meeIEaoaNluUoTn4IUarR9CzFzmKJsUEKjEklMVsas8aLbH29wQnIIqosHmnxMkemQrolFW3LJRMmnsvX0dNZ4MF7H+Hr//l93nXxxVzx3gtNWQLJohDJJGPs97/5C7+67kbec/G7OO3sE6lryfPc8vX8+kc3MXnieM57z5lmYblx9Tbu/O0DPL1oAQNHNZjvsAMpvlPiqk9+gFx+AH/4xRP85sYb+O0d36Cm0aKnM+Irn7+GHdtCPvmpKxg7cRhWxoqrzwdw55338fOf/5JJk8dz5QcuY9jIYabCu9yE4rGX3sCuFMMLI2wJcal+mXu4+rV/GZ8ScdEnMOJzrX6/WmCLaE9+EioioF/s83tut+c+5e/JvkXMJ38XAZRKiZ8uPg7ZLhHn0iopk4lzWSWiQ3qTS7EoW8KDTHaEiRnq9ZzHfqzKSwo6R5YpomW+u+J8NppAvOBeQFT2aPvzbXz13/+dz//kf6ibNQ0aJFrJ+A2NdxtpvyQGCTEqpaDDCUxocTYIyYvBp9Nn9V/u5bZ/+xIDsjmOufwdjL7qnXGSb0rUkwNd0soyDwWfLXMf4+bvfotMsYfRM2cw/eJ30Dh5NI/edxf33HgTx59wMidf/A6i5nrzXLXE82jZeHLeEmrvVywSSTT8G/yR80Y4/OoxL/8tPzKm+gxVYhxMxl1fwb/YyxoLusjzsKR9WrFE6KQpu2k826JkwcI1O7h7yWaW7gxpsxzKqYC0E+GWS6YReiblkq6tYeTEsQyodWjs6KRuVztT8zmOnTgMN2OZTqhiLO32AjaGNg+uXsc9z6xifUcPI0aN5qgpYxnfWMMAV8YQlAs+3eUulm3ewSPPbaGcCjnnmMm8ecgABochWVH/lkeZOgLTSwATYh+VOym5WTY4Lr9f0sUf561l+9advPuYCVxw+FCac7Bm4zbufHwJdibPO948izFZMS5Jqp8kyvWJdGkzm4j00ISrVxI8/JJxHviRZSrc9wQWhQCKvrRODEybwkzKMQYQaYFWm7KpkbBCsRT7PmlbWsg5hOk8HSmLNilkF4b8+NbHeWzZBo6adRQnjs4yuL6WdCaLm7WNMa2j6LGqq8zCDVtNiknYvp2pNTneMWsqQ2WpIw8PqYZvxaH0jjg5Kh19zNNIrGjiHDGTobS3k3o91bVP3gijXY/xjUBARfob4SrpMb4uBKpTI00wU++qUIRAbFX3I6m9KqvCeCWVFHUzeWLy8HbEfr4DohJR2WXDo3fitS9j+EFNzL/7LqafejK1GY9tW7upnXA2ueaZ4DSYyVJCH41ITzzp5nvka2JDgRFK1YtV8+fYj26ahsarYULbMhVYxbNUL+1cylvAW8WqB36H17qdhpax+G4Wzw6xaixqBzcyaMx0cMdATzpedGZrwBWPj8Zevi6DcV9/qeSEd0ds3dRm2vuNGDXYFGOT/DtfFovZeuNxaN/RxY9/+BtTtO2qq97PaWeeSK4+Fl7iyW7f2cnnP/k1Ojf1cPVn3s+hR06hUCxxw/f+RGmHz9suPYXhUwax6NHlPHHrYkZNGEp+hEN3ezdhEHH9z37F1Z/5AOOnTOMTH/weo8eM4F+/eAHpRpdFjy/nYx/5LO9//8c48+1HUz8wY3LNZXwvX7qW73z7+6ar1Qc/8l4OOfRgcyfYTnJstlkTyr1SLvlk85K0URU63CvSk5s69uu80V+JqNhbT3kioEWEJJ/Zs7d8rxau8iq+lKf+xQR+tUhPPOmJkBeRLsLd86QKfyoW9JKXLTm7ScFO0584jlcybcYrkQBxOpJEDEhKj4hz6TluY5kQW/MRUvIIFZFeLLLy5lv49pe+xNeu+RaNs2fFldbFi22aIovSt4zHXryN8lM2Ia1xI450EJAtRKy+/SFu/ewXGTpyJOd//fMweYhUqiKQ7hiRi9sdQDpHOYrYuuY5Ni6YS2H5Klbf8TAnnHEmB11yNl0Zm5u/eg0NZZsTP3wZuZmTiSyHlPEc2oRS7Vumjkp7qkq6+ht9aL6hjl/uIzEYVRuvEgOQGRWVauPmpMw0LBFscQvAyNTCcOjoLmDnchScFG0lWLRqDfNWbqHVqmWL1cDz2zro7N5OjsBEa9TLfVAsGbGabR5APpele+NmhqQdjh03hpqojTlzDqUmcBguhc38kHbXZlF7D9fdfT9O8yCOmjGFiQNrGOhCg4SJS7MZuX1SUuDN564la3hwxWouO/0ETmrO0iwtOC1xJIgnvYaITNxS3YSilPDcFNssmwW7Iq67bSHPrNjA2449lHOPHsXAHDzy2JMsWbOVw4+YwbGThtDgl8gEPaTSOdPiTYwUwqVapAemv3z8ktRAycvfWLZZutljSesuNuxoo1jqxoo8avJ5U7m9p+iTz9bRUpNl0uB6pgyuYVwDNEhkjhcZT3qbC502bA9CvnPTgyxftY53n3s2bxnXRLNjkZWaFgGUJWLMtdiJxfzWbdz/zHNs2dbOm8aN44JDxzMqI+cfElolikGRfDqHEzpYld70fTk2EoomUQPS9F4K66pIf0Pd5G+Qg1WR/ga5UHqY/3gCLynSjasmjn+XEMxQForG2xMXxLIjCyeK8yWxpFjbVvC6kEQyf/0KNi27i2HjWnhu3l8ZdfgMHL+DrqJDzcSzSTceBnYtYm0WcW10RjJpmv3JF8jqLamNmmR2mSmvt5OqidmsROeJXpemcCLS67weUn4r3evvYMtTt5F2W6gdMgPfzRA4Rfzi8xTbnsOtH8uQg84i0zQVUpI3KSVQpciRivR//Eh8Db5R1hclWPL0s8x7fB6jxgzizae8iXTWNWHvkS81DlyCckjrhp38zzW/5In5j/GlL32Go940DTctq8SA0LN4+oml/Oenv8NJc07ggve9lZZhzdx1/aM8cfdijn/rLI454zAevPlxVs/bxFvPP5M2Wk1P9Vy6lu9++3vMefvxnHLOqfzX53/Neee9hSmHD8HJO3zrP77P/L8u43Nf+gyTJo+Mu1ZFAW3bi/z0xzewZOli3nHxWZxy2knGc248Xo6INDm0CK9kYhSxJTIyXYkASYavEelJ+Gpy77zxRXoiLPYMR68W4OYxssd9XP1348227ReEuVeL9d3DgHf30FfvOxHjRstUhckn2yTvVRsGfBFIpoZGnOkpXjQrqiQVSX0BE0tbyU63Jbko3tbUXzaGzThPWFpjyljOuRZWTzc7Fi3isx/+CFdefjmHnncOqab6OAfI5BRJcrpjnuVFN6Js7KNx2LkkuDthSLoY0LV8Hatvv5PsoAFMvuBtJkoksn28vOTzOrhlWbCn6RKvYLGbRrtItH4zN73vU4zM1DHzk++nfuZUHvzPH9C9eBUzP/Iumk4/zgjznFQSE6FuSz/neHga47A+cl+DB+BL79IUHaxEkSTGq2S8S3SHqcxfXQ9BHjPGvJIo9jhsreiHlByXkm3z+DMbeOip5aRbmnFGTGTx5oBnnn0ep9zF+JZmJrbUMGJAyni9d3YGLFvXzfObNjF82AjSbsSE0UPYsXU9o8fUcNrUMUx2beodi7Yw4JHn1nHnU4uZeth0Dp04hrCnSJ1jMziTJi/NYNs7aSt61AxpZuXOTu5cvI5xjTW8+7Ax1JvolA5jaQjIE5HtcwpYEd2hR4+TYlNocdsTG7j3sWVMPGg0Jx0xDrdnG88uWUJdczOzjpjB0JxDc+iRlUKNttRqdwlsqUBfEemymrEyJCI9aWj7fHvIA8/t4L6l21jfEZDKZzloqMPIxohsOk1nuczzm0us3RSStiwOaspy6KAUb501krF1FjWBGJctdkmXDwc2BiHf+tXdDKyr4aK3HMmQfAq3u8TQjEPaDukqFNnR1UG2oZ6OdJ6fPrKAx1Zt4szDpnHR9HHGAJImxAsKFLxuanN1ppq+KWBRCcAyqelywSU9wnjdK8+ef+hI1S87EAioSD8QrrKe499FwBiTK55qU7szNpT39spMLKpGqFfEuvwxbsch1a0CgtJ22rcvJBV0kY6y7Fq3ippoGzWDanny7js5+PRT8Xduxw9rqZt0OumGqWDnjWdFxLXsV/LBTXV1s7qW/5MDqRYZe3oDK0VMKm+L71FMBXLsuXIRp7SatfOuodw6l8amiWQbp5n6qCE9ZGsl5Lmb7Rs6cWsnM+aoM6F+aJwMJ4nISV/qv4uofqjfEBDHoQ9bWrfxl5tv48kn53PSyScw55STaG5qjnN8pWdvCIEXsnLpRr75ze9SKnXyiU99mENmTMaVysTSls2yuPY7N/DwA3O55MpzOOnU42hduounH1nOyKktHHzYKG7/zb2smN/KW06bw4adK02Ex9gRk7juFz9n9omHceHl5/Dsig1MmjQaJwc7tnZw6cVXcsH57+Scd86hvq7WeEGsNPz+17fxx9/fxgknz+bcC86ieUADdkrC9c0NE7fHImLnjnaWLV1By6AmDp46sa8Al0lnTjruJvfO/hFTnHjSqwV1tShPBMieIrxXhLxELvue+0j2Xy22E6FdncP+UmH31fdBkgechBWXAj9uV2U7ZlEu/TNMvq9UC0wWxSatQdzqIq4rJePEOiNeaAkttqUvckSh7NOSdklJAbftO/nCe97N8IEDuejL/0Ht0EGxYVPC1E0bDQl1d/Cz4ItjTMLnfStOlzBevxDKPsGuXcYTZzXUk0nLkzkkSMXtOOV85XkbfyIkHfTg7Gjnl5dezYjaRg7/6LupnzGF+77yA/wV6zn8Q5dQO2e2ed5nAiNnTLEtGZ3iSTfmI3XQ/UMfm3tGiST3jJn67TgdoXoalsekKRtgNpC6HmXslETCOSbZ7flt7fzp/r9CPseoQw5hZRs8vmQdVrnEEWMHM3tcC2ObcgysiYd4VwlWbixx3/w1bPcyDBo3kA07dzJm4gAemfsY7z7hEM4eOZAhaZvuIOT2xxawdlc3Rxw+jcEtLSxd8qzJF582dhQ5x+HZVc/RuqODg2ceCtk0i57fxvoVq/nImUdTK8Z+q7OSSpLDIhcXqZVwd0eK1JXMWC9YKdbu8rhz/hpW7yhRW58l27OZkbU206dPZuDgZuqAoVZAOpLQdqmnI5nkcccZ40mvEulyf0uK/UbgzsWbuXfB86zf3s3B4w5i1sRhHDYiy3BZckjBPQfWtPvMXdXNM+vaKJW7Gdqc5tBhOd42fQQtUURW+rxbDp0WrA1Cvv79W7j4rGOZMaaZpas3sbN1E3MOGcHQhjRr129i8TPPMmXKFAYdNJ5fL1nDHctbOWHCCC469CAGBBHpKCC0i5SDItl0HitMmTa2svQyxfoqxjMJ6jfvyNyjOen/0Pv0QPkyFekHypXW8/ybCUhAuVT4lblXRLfxjlenslZqF0WV0PM4T1faocjCD8Jiga7tK1g2/w8MqYOmTD27Nm1i5LiRRGGBxx+4k+kXX0Jx405CmmgcexzphomIShGLvcyUYaVNVlwYLhbqvTWNKxXldzuxXq9LUgFZ9iHtSSypDUMq6qa87a+sXfBj3OIqGnOjcJEqxxl6CruMQaD+oImmncmGlRsYOHk2g6Yfjx/kSKVkGtac9L95IPXHD1Q6BYkTYN3atfzlz7ex6OmlTJowkdPPOJ2DJ0+I1x0Vm5CIv2VLnuNz//Z5hg4dxNUfv4qxE8bEHnUPNq7bxlf+4+vUN2S47P3vZsyISbRv7yKdt+nu2cVNv7yVnZsLXPiOc9m6YzOlUg/Dh4/kf6+9gUnTJ3Dl1RfGXsmSeHZsrv3B77jtttv5+re/wHjxoktUiQ8rVz7P1//zOwwdPJTL338xB40fZXSWCBkT3i756hZs2b6Vm2++laWLl3He+edywslHv4JI763m0B+v1l4fU7Uorv5Qtaf8xcLZ90ZMV3vFRVjLZ23OEr4AACAASURBVKrFfvV+ZbyUy2UTxi4vKcSVzWZ3Cx+W7SXcfdeuXb3b1NTUYEnhP3nK2bYpwulI+LAIZBHo8mPyQCsPOhMeLyqpItaNuLDxsik6rQgvDGiWChueD7s6eegb3+DBO+7gXZ/+V5zmBjbvbKNtewd2OaIhX8+AIYMYNG44NWOGY+fzsVKpqGRpf9XjWJSl67XkwEuuuhtXw05i8z0rNClQ2VCqQUdQLvLsfQ/w+698m9NPPY1p73orTlMdv//3b9LopXjTVZfjHjLGFB11Agl1d/FcCa2FdHX5a/Wm7/U9sC82rDZamUegSfWw4ur7SRvUiqFTUirS8gwyv3vxfeGm8BzLCNH7n17FvOVrmTZrEttKLo8v32Iqt08bOZAzZ41hbINLrZQykMiJ+HGKZE0s3+Rz84JWevJZtvk+Yw4eROv61TR5RT56zMEMy6dNLvct9z4KmXpmTBtHXU2etWvXkbFCxgwbiutabNi0mfaeEgNHjsTNZ2ndtJNF85/jfWccTo0UQHNEpMvMnsOOcqZ+m7ykFVxgiZtCctalKFuGpdtK/PzhVTy9ehOHtKQ4Z/Z4Dp4wgtCxqAdawhKO34PjuHgSzZfKvaRI3wk81BXxh8eXsm7NZobWN3LO7EnMHFbHCCly68UpgyZdz7FYUwp5YPlW/rp2C2FNhmzK58JZEziiIUULnqlM3xbYrCqHfPM7t/CFq8+gucZl/nOb6GzfyXHjBjO01mXj1l2s27CF8SNH0TRkCLetb+fWZzYwa0g975g6ioZyiDSAs9LSb12iisSDLs3uUnGEDpj+8HJLZi1xokh7Uq3uuC/uO93HCwmoSNdRoQRegoB4sYOKTJeiIU5k9zmwK5+JTNi7iXGvtGaLRYaEYwZdnXRufJrFj/yMCcPy1DcNJgpd8naW7evXsGVXK+NOOxO/K0PoDCbXMolU/UgsJxtXjxUrt12q2GoldzIOsov95MZdWCkQV3UCFcNBdca6acgm1vFiD1bwHBufuR2vfQ3NA5rJ1UoY8SDsfB2FnnY2L32CMOph1IwpbFm5mp3eQKbNuRLPT5E2LbHe+CHBOuD7xk3ohaZd2bYtO7jz1vu5/965NDU18ba3nsX0GVNoGpg3vdMtVwoQwv13P8T3v/sDpk+byRVXXsqwEYPisGgHbr/lHm668UZOPW0OZ779bPI1eWOsWjhvIb+74S8MHjqCy95zISsWrqa70M70I6dx602Psnj5Cv7tyx+mtsUiLMGm1Z1ccdknOOfc07no8tNoaKmhXCzR1eFz7Q+uZ9Pm9Vz87vM4/PAZcSmISqVEuWe6u3pY/swK7rvvfhYuWmL6pp973jmMPGjwi4j0JDNSRsT+IdKNXqwq+LZnGHu1sK4W3YkQScR14tUWcZ3kkSf7FoHe1dWFFHuTPPJ8Pk86ne4V4PIdItBFfEvlavldBPrAgQPN9rI/2b/sp1gssmbNGvPf8l3Dhg2jtq4OS3JNJX0h8LAlN1g859JXTTzi3T14nd14Zc98JpWvwa5vgGwuvrXFE51xKYtgt0OcQidpGaOdBUr33c/3PvtZxkwYR7E+z+ZSgWIQkU/nyfsOmchm1MgRjJl1GENmHUbNmFGQSZs8Yz9lU5DOB1FsoBD5kY8s0uZZHD+MAxMRG5hCUybo3vO55/obWDXvSU5/+zmMnnEo655eyF3X/h8HHz6b4957MbTUxjVEfMmFdyikZK6xyCciXbs7/cMe2dXGqj1D3uX3gu/jWbapKG7sJuY6xyJdcrlD3zeFDz1J2XBtui2L+c9tps2PSDc28tDTz7NyUweDBwzguIkDOXJMA1F3kbQV0FRfh0fAjq5uyr5FTVMdi7d63HjvEpzGLMNHDOKoCc3sWruBE8cNoSGdMu3X/nTno4RuDTNnjKcul6F7Vwf1uTSDG2txpKd3CB0Fn05JY6nN8XxrG6sXruGfzphBzi7hW2JKkHqJOZwgH6tQCwpS5V3qxwY7TL2SQpj7/+y9B5gc1ZX+/avqPD05a4ImaTRBOSEhQBJIIkomGxtjbLzYu+vsddz/etdh91vsddg1a5vFxovBYGNMBiOCMggUUU6jNNLk1BM7d1V9z7ndJZqxsHH24mk9/fSo+3ZV161bp857znvew4Du41vrW1l3sIdVM0u4cV452Vke5aMISM9JRHDEgzhdHln66N5MdR2cK5PeB3xvb4CNR85QlunmoroiLqrKwx0K4UlAYVYGbpeDSNQg4dCI+xycGAqx7nAnr7QOoGVmc3lTGe+bkkkRIUzLRV/Cy5GoyXfu3sCn37OY8mIvO7si+P0epmZCodNgzHQQNnUSo3HcXp11p/vZdLyPpXWFXDu1lJy4wP04uGJYuoFh6jgdGZjSh91EaQZIZYqcf48cm+gRpFT+/2QLdWJHfzUzMAHS/2pO9cSB/rYzYIN0JUiFA5Ej0uwG5SkJYRukizK2ZSXUM9kATVMOZXy4hYGTz+Ef6yDhySRmeig0fPSbccLDpymbORdn7nRMdyW489G9OWi6K0nt1WJoegxDk8yS3A4UNFeYJJlXTzVcVQf2eqpFfqIdMpBXyfRIKyKiPUQGNnLswFoKJ02ntGYxmicfBHyjEx0L0HZwI9GhgzTMm0J/awdDoXIaz/8YOERN5W2hrfXbLoO/4PFnlQzfcP7f8g8WR1Kkbg2pP3cwEgixc8c+nn32BUKjMabNaGDZigU0NzSiOSw06TYAPPfMizx436O886abuHjlIjKyfEr0f2QkxC/u/xmDfQEuu/pKps+dhhUxWffUejZt2sqyyy+hubGWNT9bTzQe4u8/dzunDvXyzW/ey20fuoHzllcouu8PvvkMa375Ev/xn5+jpr4Yl18jGgqzae0+1jyznitWL2Hp8vmqVZxkzlOdkOjt62PzxpdZ+8I6gqEgV66+kndc/Q68Xg+OZIzr9Uey2DgtyvX2oLvbQNoG4zYQl4x2KBQ6q6YuSuoCrO1WUzY4D4fD9Pf3KxAtwDorK4vMzMyz4wRMy5je3l4FwmUbxcXF5ObmnlVul98g4Lu7u1u12ZNtyzYmT56sAL2t8C7vC9A/fPiwGi/7rKurU8FDTdSShQMkXQAk6BCNk+gL0NvSQvvhw/R1dpIwTJw+H5rHh7eggElTGqiaOpWMgsJkIbeygzGMRFi6WRJpOcnOB3/KvjXPU15diWPaVJzlxWSXlSpxqFDfCIOnOtFPd2EMjZLRXE/jqssom9aI5fUoSntCxL10jYRp4DSkpaUjyZxShUlxLGkHlYqeiviUblqcPHAQPRqntLIGOgM8+70fMjLQx0Xvfw91yy8Er1MJhkiP56jLQdDrUiJyWcIKUbz3Cbv7lm3a7zwwaUtfD3Alu0NIXEjKfqQP93AwTGdfPyPROAVFReRkS7lD8v6qbo0pKnQkEsehkLuTmKYRSEBIh12nRnn1UCdjEZOa8mKWTc1lkhbl+PEzuLwJZs2azkA4yL7TpzCjbubNmspwNM5D6w7S1tPB3MZ6bpg7hTy3jkeDuMQYdVi3o4Xdxzs4f2ETkwrz2b19D4VZmZw/p1GB/1Nt3Rxp68NfVMik6nJ2HuzD7O3jo6um4yVGjIhasw5pU2D4kq3ehY00KpoOY5RniX5IglDCQ8CRyV07h9kTMFg9PYcmT5D+wSCZmTnU5Pqp8Ek3hGhyLnUXMRESkVZlEulV4SuXEneURz/wxedOs69zkOXTK7hqWh7VfgeH9h4mFDZonDKZnNxsTp7pJh6LUVFVgu7zsL9jiJ9sOUVnxMWqGeV8ck42OeaI0oQYtrI5Zpjced925ldnc/HSqTy5N0rfQD83LSylKs/DqUCCA6d6cOKhoTaXl46e5EwgzjWza1lS7FOsBolUGFqMuGr8YOFy+AjFdAbDFgndwpOhk+GU61+AuoD6pG828ZiYgT/0DEyA9D/0jE5s7082A2+mQnyuHzBe6EjG2N8f39vX/n6yzY+JIXQmgemiHCx3r1+hvKdUXa0EpmR9VB2hpFSEohnAjJxm+Ng+wlGT8FiYKqGdVRZy4oWfUVFbj6fuYvBWY2p+0AVN6Kqbi6bF0RxxJbSSUFQr6cFu+2zpaXRN6SiJ2nZK5+is2JCRMFWUX0uEwOyjde/jhIbbKW9aSk7JtCSEF08wGqGn5TA9bXsprcnCm+umfX8LOaULKG++HnRfSip5gnf5J1vgv3ZHtqyhPSjdRXgr58jCEv64Eip2qWy5rDlJOHZ29PLAvU+wY+d2Skrz+cBttzB30cyzGRYF1J/aSCxmkVuUQWNDE/lFWcqz62rr5Cf/+yB1jfWsvv5KokNRnvjpswSGB7n1QzczHAjw4zsfJhwO8vXvfoVA/xD//a3HKa/K4W8/t5rg6Cj/8OE7WL7yCt5x/QX4/B4Fto62nOD5Z16iqrKaC5fNJb8gMxmpkvQ+0NXTxTNPruG5NS+Qm5/DLbe+m4tXLsWQemKH/oa6XlPx4oWqnZy7lGj5OZHQeBvzm1TT00/Z+NpWGwScaxvjs9rnoqfLe+m2ys4+S9ZaALj9HQHXdrbafk8+7+vrUxlwAcnZ2dmKMSFj5SHbEsA8PDzM8ePHFTtCgLX0nZcMuIBxe5wA6o6ODgXUBexL9lvG2WNknAQFZH8yRijtQmOXcfIqv82eV9nv6dOn1e+X9yoqKsjOyUkmlo04HqERJ0Sw7SSnXtzIwVe20tnXjZHpxV2Yh+lwERgcJjQaoiS/hDkzZjNjwSJKm6dCngRxIuDUFShZ/90f8uKTT7Ns1VUsveJSMmY0Q44fhagk7Se2XYDy3kMcXPMiW3dso6CmkmXvu5WSBedhOJMiYJbDoVpUCUqSvuxJqolJTIsTEpYALkRGzhVVVeog7bUE7YXj7PzJIzz/05+z4IqVLP3Ae/BUlGBqljr+UDBM3O3EyvST68vCb6RAeio4Kude5lLOqX1+x6/PX1fKYK8x+16YLi4o5yz983Rdgbd6P/3LsIu/4VekxTXtW3mSfCb3eLGJqZZaOJBwe0LaBOoavWNhdh45zYm2duKGhjc7n4z8QtW6rKasjOpSL0ELjp3qYXhwkCkVRfjcHtVKLzfbS9ztYM1r7ew6OQgOP3Pqi7lsaiYFwTFaT7UpHYQpzU0MRkIc7m7Dsjw01FRjxAye3dHK0bZ2aovyuGHuVOpzPTg0jWAiqVd2pGeE+9fuZFJ5MUvmTqFl31F6BkKUVxap+353VxdRS6dyagOGnsGpw30smz6JpVNzcJkxFeeU7HDE0mnpCtI5qlFVl82eYxajfW0sqnFR4jcYC2voeQU8cixBS9jBtCILs+MYve0B8vwF1BRmMac6l6ayXJymQcThVArqkqd3myYDgUGilpNsXxaVfl2JK37l+TMc7Rtm+dQiVk0rZFKGkxOHT2BEE9ROLiMjM4ujJ08zKm0Ma6vIyM6gpS/Iz3Z0cjgQ55IpxXx+YT55ZkSxZqJ6Bv2mxhOvnGLn/t0su2wJEUcB6zcc5KJpueRnu2jtiXGmd4CGqRXk57rYf+QYFbl5XD19CpXiEYmoqstkVLdoj0Y51DFAUW4hngwPu1rGMPQ4tVU5ZFtBCiyDmrxcfCK0mRLGTPc1x/ud57onpPui/yeuoYkf+SedgQmQ/ied7omd/SFn4FzA2zZ49n7ezDGxHWZxRuxevelOtO0QK+Cr+p2LQJbt1b/u0Kj9pAp3X9+Xia6cNwsrHk32GZcsjMOBlYjikrZsVi/7f/YdptTU4pt+mQLpOHIRCWvx51QdfKrVmsD+REqwLQnSk1rGKU68ql+XlkVSwym/1DAsvI4kLT4eMXA54mhagESwk5ZdGykpLaKgvFpRLI1YlGhwlHBvD4Pt7Thy/ZRNnUJH62mGAiEazluBv6QRFTOWAMIE3f0PuYR/j23ZmeCzKz0tVfzGmH56vv31HSZBulDdk0xdHYfuVPEa+f/wYJhXX9nGAw/8DKfu4N3vuZ5Lll+i6r1dDulVDv09I9z9P/erTOqyZQupnFyGx+fi2SfWKWd38bJ59HeN8czD68nL93P19Ss5dLCFh+9bw+jIGF/4p0/iz/Px5MOv0j/Uzpe++SF62ttYt3kL173zGnwp+vLhg6e478cPMWNmEysvW0pRWV4yACYts+Iax4+d4Kmnn+bVl7dTXTeZW95/E/MWzlFqEvGEqermlUyEuo6TemNSoaKyyHIZmdKT+42K5+k1qTbQTX8d/3k6yD6XUrq8Z1O8xebYAm+/2oc5GTy0xwgAF/AsDwFm8hRgLA/5TIBxIBBQoNl2AAUMCwC3gZbsV7LfZ86cUVlyAekFBQWUlpYqIG7bTAHMo6OjnDx5UoF2n8+nxuTn56u5sgGg2EsB4AMDA2r/sq2cnJxfocULmBfwKduS3y0BAXnKtuzjlm0KoJex8pDPZZtxEsSjIbxOB8Nn2tn3wCO0PL8Rd2YmDRcspHrBLLwVJUQtGOgZoP3EGU7vPsjYoeNU5xUx48pLmLJyHlp+Jkbc4ugTv+R7/3EnF193Has/+TEc2Rk4nC5l23UpY5LaeakJksSfBAx6+9j++JNsff4F6hZdwNLbP4S/qpqoR74DvoSlMqfSbUDTE4guScxlqeyg0IbzhSIbkiBtDCIhpFfgmW3befDO7+J0OLjm4x+hfvFCxZOOkKCjp4fOvj50l5vCgkJqyipx26wtRaE31Tm0ywfkvAkrwVYfH3+fs8+V/b69/uR9uwOAfU7t7LH9f/t82fdDeR0P2t/s3mvbl3TaePpv+D0M3u//VTuunRSZUeA0aRGUXJ80v0sKWwirwXKQ0J1EdI3+eILtJ7tYv+covmwfxQXF9A6Osbs7yvEzPSyavYC507NpC4Z5eethYpFe5k+rpcKbhTtqMDnfy9TaEnZ3hdnSMkAw4mBeXRHXNmVRHhxidGgMT0kBWqYPudLHTItA2MCIJ8j2OXli80kOdQdorpnEVQ15TC/IIENaJlrSMhCGNI1H97Xx8sEuZlXm0jx5EvvbeznU3YVfjzB1UgHVdXW0949x9HAPtR4P71rZTIHLQpNyEt2t9nl4eIxHt5/m1VYnCy4o5ehJnVjgDLNLwhS7QzhMNzNmNbClx8H29jB6YpjJGVEq/R6sYIzhgTBZvgyWzSqleXIhQc3iaMzkaGAYMxziTGc3cSOLIncWF5d7KSnP5esvHKcnEmd2gZfVM8qpzPEy0NZPaZaPomy/8oViGgRiJqNSVZihc6J3jId2dtAyHGNpdTGfWVhCofhaDhGctFSpwLDTxTcfW8sIWSyaVU/CyGZvSxtRI0ieV2PG9EpVwrV19yEyLYOrZ05hXkExGRERvINhHxwzLV7t7OPhDbupK2+gvNDL1pYIDmeEmQ250N/KkvISltRXkSk2LRbDJWU6qcdZH1LKdiS4l9Y1YHwQ1rbvv/8in9jC220GJkD62+2M/hUdz5tlDdKjlbZxTDrnr2cY7THpDrPtRNtOcrqzLJ/ZY9M/T3dKbCfH/lwpgRrizGkqMxQVyrBy4sZwWJ0cffi/qCwuxDfnHWgZNUAyk244hN4ufoQQuAxMyaC9ru+eajiUzAYmswCpTLrkA2Sf0gVI6ZjI+xoOcwhN6yCwdwOJ4QCZhUUqa2SGw1jhIKGREQbHxsgsKKK4pp7O3kG6TrRT2jiX6gUXYlluNIcfTRNwMCE1/JdxiaVTte1fZIPzN2bS3wykKw10w1BgTwSyPG4vlmEqGrE4G0bc4NjRdr52xzc4eOAQX/7Kl2mor6e2sQSH9COPwJpfbuK+H/+UpoZarnvnahoap2BGXYwMDeLLdnL8UAfr12xXme/m5io62nrZveMYnZ3dXHPNlRQWTqKrZ4Q9e7bxpTv+jpgRxJvnVcBK6j7PtHXxH3f8iJGRIT71mQ8yc069SnxKCGp0KMTRg6088JOfsX/fXi6+ZBnX3riaaXOmKr0vYcCYloFLgJXUSSsRMwuPW6qIk3MkQYqUMuQbTuu5st3pwONcIN0Gu7atGe+IpWcuBQjJvMtT7IYAbwGytr2S78pnAsAFWAswFlBWUlKiALG9Lxknn0tdt4wXwCW0cgHX6Zlt+UyAtYyV3y70dMmQK6G2lF2U92Xc4OCg2p+AedmXnW1P78EuoFpAow2+0/uf2xMp48fX9Z4rmCHjZX+y/2SGONlrWgKIjnCMDT++j1eeeJKmmlqWvvvdFE6fBl4XuF3JVKIKRzqJdvbSuuFldj6zhv72k7zjlmupWXU5YQO+9cG/x5dfwse//z1cBXmE41E8fj+JSBhHzOT03n2M9PWQW1pASf1kfF430dYzvPLTRzi0ax8Lr7mBee+9mXiuH6kQcUUlQS8B3Bi6O+nYi0hdzCHNmywyYuASox+SgKxF+7HjPH73XfR1dHLD+97LzJUrwO9V5jRkxmnr6aF7YECJVBXnF1JdUYlHKdcnY2/xRFwFRTo7O1VAQwIjkyZNUuUIZ+83Kbq2fC5PWVd2ecGb3Svt82Gf7/R1JX9LAEXWpF0WcS5w/mbZwvRAwbmupz+5HbVrwFTUQVX5pIF0QwF1Ja+uWvK5iFkO1br0cG+Ax7ceJup1cunlCwmFTdr7xljbYbC/5Qy5rgKV+QURyoTuQB8VpblMy88hywzT0THAnJlT8BaVcvD0MIOBGGUZPq6Y4qVw+BS7dx2ianojs+Y1KZA+PBJl28EusnNzqJ3s5/u/2EYiv5S6STm8szmPGp9BjqakbIkYEHLodFoa63efoeXIacrKc3GVlhH2ZFDgt8hKjNHe0U/LyT4mZ+VwzYJZ1OVreKTmXBp4WBbHx+I8sPsUL7cO0RqQYL+HwkwfjvAARa4gWVqIeY3VzJ1dx4snwzzzWisVOTo3LqyiqjCbgdEYbQMaW/f2oUV7uGFlMw63i82nB9hz9BRmbISKsnIK8vMI9wbIHRrh8ktn82TLGH3hGMWOGCuby5me72P9U6+QX+hnzvx6Mv0ZjIVNjh4fUIGq8qYS9nSP8ty+DgbDGhdV5vORBUVkS/BJZOnlNRyDDD+v9gzx/PZDhIYzmDazhG6jAIffRbFzDL8WY/fBE4SCQ1y5oJFFlWVkxyx8hoOEU+eMEWNt1yCb2vs40jqANeZibCRCcVkJmjMOzlFKtCj/vPpiar0OMhzS0jRytpTHDp7JdWX/bd8X5LqQ98V+SgBWPhcbK7Z44jExA+NnYAKkT6yJt9UM2ODbdhDOBdLTHWwbeKv7diramZ5pGO+02O2CxrcZSneU0vsMS2Be/KxEwkR3GViaoarAvGYfnWvuwmvFyFl8M86c+qScqu4h5vQQ0xw4rAQeK5bK4AvdXVeAXQC8as2m2r0lM+tC00RAiDitmkNlSUW4xnA4cRMg0b+D1ufuI1O3yMzOYzQYI2HpZGZkkZWVi5lXSNjUGO3oY2g0RlZlPdUzzsPMKCCR0NDdmThVC7aJyqu/nAtmPPz+9TT3N45WKeTXud6WQwV7YpEE4VCUrEy/yj4LIz4QGOPb3/g2W17eyooVy1l97Uqmz2jCpSVb0qx74VX+5/vfp7qqmvfc8m6ap03F7Uv2lN343DZ2bT1CeUURk6sKyc7O55ePb6StvYMv/stneG37IcZCFi3HDnDbh66hvD6fRCKC0+dhZCDCHV/7Hvv2HuZzn/8Mi5Y04tClZ7ZFf2CA7a/s5cH7H2EoMMjVV6/i8itXMrmmXBE+LIdFNBonbsbIyvGr+lIbaKhrOJVJtwwLob+nE0TsrGM6oBwf5EtfA+lA1HbAbBtiU5PTgbs4aOKcCWgOBoPqdwn9XDLWdpZcvidjpKa7vb1dgS4ZM3XqVPWabpeEoi5jbJAumXRbpC09sKAo1SlauTiFAuDSReFkmzawtm2YXT9uZ2DTHc70ObG/N/5ze57SAwHpYD/987NgzzKxhL5v6YztOsiDX/sajnwfl77vnVTOmwNODyLXpvoWS+15hidp+6IxxfQZaDnC83f/kJE9B7j0tg/gzM3hf75+B5/8zn9StGBBst5dmAEOUZCHxOAw93z9mxzZ8DLVpcWcv/pSmpdfRFZhIWe27mLTD+/H5/Sx6rMfxzWnXnSf8VguNGmTmap+MhMGRiyGz+tJAoVEWKmYCOrqajnBL/77Tnq6O7nixhuYt/xifCVFil1lA/DhkVGGR8ZU+7jMrBwKCvNxpOoxZL0LWJbSATnPUrIgIF2CMcKYSM+Sy5qx9QLkHNtA/lxrVNahLQwon9tlCOnn1S6psNebXW5xrvN5rnuifV/9i7CZ6RVCSrncVqVIZtIVSE/Ek+3DNJeiiId0nZ0nz/Doln3UzppOdVUZO1sCHOwNMVqcxenOAQq0EoLt/SxfNFnd47cc6SY3L5fmQie15R5O9o7QPiI9vzMVldrndBAbGqQp22R+uZfdew4RGAuz7IJ5ZLi9dHQE2PdaKytWnc/JQD8b97YzaXoTQ22tfG55A2VODZ8EhzRUzXco6QEwZsDmQ6fYcaKDYWcWIT0TtyOOn0GsQIBpkyaz/LwZFLkhSwL8MQ2ny1A11ntHonztxRYOD4Qp8kNlThalXjcZDhdtXaPK5l5+QTVVVTncvek46/Z3cfMFNaycWsDeowPsH0gw6sqhbRCGhjopyTbwuzJoOdxNlgQXi6G4sIw5s3IoL8zgxSdeIr+klICziIFwnMI8jSq/xgVF2bTsPs62ttNUzaphal0lQ/2jnNlzkqocP0Uz6lnT0snp3kEK3YUsLM3kPfMK8WMSJY70WvChEzchqMOx/lFe2XGKY/0xmFSlxCXD3d3kGGMUu8NcMLuaxppJYk1wGxZO6bKoa5waC/PEngM8vv0AVVXN5BkaPoeLnFwvncODHBkcY8mMGXxkbimlpoZPyvmNuLqG5LqyrzeblZIexBQ7J9ewaHaI7ZZgqpQLid2eeEzMwARIn1gDb5sZOFd2wD648VmvdEcmPcI/HrCnO6o2LdN2NOxMu70tcZxs0C7bsYWYfgXkfG7y2AAAIABJREFUm+K0xXG6IopSKQ1PMhljeOtD9J5sofKSW/GVNEFCQJODsDObiO7GYcbI0GKppmeSPpSGRCJMpIh56qHErZXzkUjSKj0C0pM9haWWTtOdGJFuujbfT/jMbvJyc8jJLcLhz8X0ZmEkNKxonOHAKD2BUdw5hUyeNpesmkbQRM1dlOd9RGMmPq/IpEyA9L+YC+i3w+jKkTsLikSJOhFP1jirxuJ6skQj1eBPMT+l1FZwuCFltXHu/v6PeebpX5Kbk8MnPv33zJw5g0xPhgIJ69du5gd3/y/1tTN493uvo75xMg6nxvNPb2bbxv3MmNHI/PObiBkJfvRfDxOKBvn3b/8TbccD7Nh6iENH9nHBxdNZfcsKpeuQMAx++dh6vnXn9/ncZz7PwvMWUFDixumG7q5ufvHQI2x4cQuZ/hyuu/YaVl52Mf5cT6phcTL7qI5XNUEwiQiAEk8KjXAkrES6ktTr5HoWKvy5wHk6K8emL6arp4uNSKfzyngB3uJ8SaZEQLdkre0siQAZAdMCuoV+LuJr8n3JWKt67OxslRmV7Yodkc+7urrUeMma1tbWqmyN/btke2KHxOmT3yXfkW3Ifm1gLdtKD1aeCzjbwOzNbGo6yJO/7aCkDdbsTHj6vtJtcPr2bcBnv46nbGtmPJmBjpm8csed7FjzPJd+4jaabrgcwycaGm4cWgZJ+XawPE40WaTxGJZLAJbJaGsbL3zx3zm06WXKa6aQ31TPtd/+GprPixU30DwZimUhStyJYJBdGzYRONBCz579BPq6ueiGq5l/7WoF6F974BH2P/YM5916LVP+5lpimPhd2VimtMBKlhiJIZY6dS1mognFXU/WoQdae3noG9/m9JlWrnr3O5l/2QoycrNBavxTCvZy7QmDRZgrknyXHtua9GtPFbAoCb1UKYJk0yXQIutJAjGyJuxzIOde6PBS+iDjZExNTY0K/tjnwl4vMk6esk5sbQLZjpxHediAPV0D4Vy0dXsd2uf31zFQ/uzZ9N8I0lOBS8HqCWl+qhP1uNnfOcCe032U1Neya38HHR19VM2byavDA7y2ay/zcuuItvUzs7GJtu4uHMVFVFTmEerrwLAczFlQzJ72QQYDBr6YwczaLKzIGH1dQ0xrnITP52LfoS562gYozS7BjEZpbJhMRl6Ux1/cx8IL5lFSnM1r67bz8avnU+aR8E9C6S1Ie7KY1GhYLlU/PyyCb0CrBQ9vPEBfd5Abl87kvGIfFZrqcqnKe6SgxC1BsJhJMMPFzs5B7vrlQabNncmSuTkU6hrZEsQwYdfhMQ609hF3WtROyWfHiT5Odw1zzbxKXMMjvHa0h0kzaohk5vHKnl6syCA55hCJsRBeVxEzpzUxoymDnXs66RiKc/mKMojqbHhpB25/Fa7cPArq3WxYv4tVjZOYU1/OukPHOTYcJCPLz0hHN3Pzc1g+s571B46zt3+MpuYmAi29XNZUwcr6THyWoerq3ZYTb9wgbulE3RpjQpfX4UQIfv5aB3tO9LB8Ti1LanOpyxBFelOVP0m0LhYV+ynyOzq90RgvHj7J7mNnuGrpUmaVSGAwmXDpT5g8vOM0A20BPjinkcWTM/AKm0ZKZ3RdlQyJ3bYDXGLb069TuWbk2pOAmzCbxG+UYJpcqxOPiRmYAOkTa+BtMwPnysiMPzgxiOl1n/b/7ai/HelM35ZkI8TRFuMpDrWMTVclVk59yoEWZ1z+FmdHnCGpFUwPAig2rdSYSv5FGxEFN8ZMHb8exzi5mb2vbqJu0SpyKqcn2w4ZDoKOPMK6F6cZw69FcNmNS9XNWJpJq868dkl68m+JjFsRNEcUS14VwkJlpFr3beP0nrXMnNtAhsdLNJTA0L2EYpZSUU0YGvl5BRTXTEHPL072BjadWJobyyk9210kDKEJiwr8WxEle9sssbfJgZyrV1+q968ACymTEJansDFS2guqtVkqEpSISoLJwpupcfxQG3f/4G4OHDjAbe+7nYsuXkhhUT5OzcH2rXu494c/ZUpdAzfdvJrcXD9rntrAsSNnWLb0QuYuaOJkayt3f+dBRWf/7Bc+zqS6XHZtOs39D97L/EVN3P6pm4kMB9l74CCf+fQXue0DH+L6my4nJyeTRMKgs62TH9/7Y3bt2s3MGbO56V03Mn1mU3JZKkAu/5KlLaoTmcPCIQ5Umh0QnQmhudsrWYEHTclGveF8p2cLbQAjdkEAsYAZqdm2AbENYGQ/YhPa2tqUAyZ2o7KyUtHP0wOF8n2hLstYeYgTJ7X9sk2xRTbYFQAuTp+82oA/nS1kswPsH54OstOz2+lZThtk20FIe3/pIGo8WE8Ha+kBgvT92kAtfRLtfcl747Ps423z2e+JdoDoeHT1cd+HP0uh08P5n/xb8uc1EHNpmC4RzvLisJwq8yz0cjnZDkWZDxOXjJrU4bf38+SX72D9L1/kju9+l+IVS1TWXbJsTq/Q/CWdKlWsqis7wh0O7tzHpu/eg8/hYMHf3krmebM5s2Y9r37nLjLnTeGyb3yWhGbidYpwYSam6SaSsDB9IvJm4gtF0eWCiYUY7uvn6e/+iI7OHi6+ZhUzVl6MLzcLPPK7k23bNEH3Ym+VAGJKkV5KNVJiXrImBR7oKYqs3Jvse5bcn9IF5GzlfVl3sq5kvYjzb5dH2PMrIF+AvDA5ZIyUUEiAyA5C2edKgkwSHLKDzxIcGr/eznW/Tb//yef2OhzP2viTG9d0MygsoddNXErnRRg2QnmXFaVj6C5GNY2eGAwlLDr6+1i75QDXXbGU0wNdfHPDHmY31PGBxiZyY3CqFzZu30FYg2uubCS/OJPHnztFw6xC2ofH6O0eI19zMr+ykLrKbLYeO8b2tg7KamrIcOQw1B0mOJTAm+HEX6DR29eh2pBdc0ETZgfoQ8M01Wbj90p3AWn1FkfXQir5H7OyMJxuYg7oMGFvMMzGEwP0dEdZXJzBZZOzmeLz43dKazj5XhwjGifszWVTf5C7HtjIZH8mn/qbpQSGR4j7syhw67QNjFLg99ITd/HvD20kYHipKyzg0tnFVBRkcuK4gEyNzJwsjpwOoDtNZpbl0uQXVlaI10510D8SpbluKpUNeTz72iD7T3bwqeun8ejTe8mkkCHToK/Az54zx3HFoyxorqO2Jp/+/iA9XUP4nTqlXg9jnV2cajtDXtkkqisr8MeCrJrfTKPfxJWIoTm9aHIPGxqFzEwiHp0ekZqQwG4kxrO9YR56cRfLZ5SzsqaIupxMfCLwqGm4XW6VDJFrYMSC3e09vHz4BFOrK5hXXoweiVKcn013JE6b2GK/jwd/8Qq14Ww+ekMzBZlOdAn0wlnGi1w7Yv/l2hLmS/r6l+tYAmkC5m2NEPEfJx4TMzAB0ifWwNtmBs7SI9NqzZPgNels205HetbH7s0rn9vZAsmoiSMhjrM4JBLlFCqSOMbytB1oyUzYzq7dYkiyXGJwJVsmzrgY4/SHqK6LuIvQzjAGQY+rWjeXbqGNtLJnywZy84opa5iFO7sA0/ASduQRdfhwWHFESsatQHoyyy4NPzCFUpmqqRVBYqG9JcDrFtcihBkL4JCiyfgIkRNHeGXdc8yeP4vsskkc3n8ETfdSNWMBWYVlCohLezVNGq6K1yKNUWXbukvVs8eiBk5PBq5Um7a3zeJ5OxzIW+7Alt6OIO3AVcbIIBKKqCyeN8OnnBXVZtBOG8jSE+/FTjLFkt34fnrfI9x/74MsWXIJq1ZdydTpk1WA6ejBU2zeuJk5C6dRVlrCLx97ETPuYNWqKxTl/dSx0zz91HqGh0ZYevFilq9exOlDwzzwswfIznPxyS98SIHt297/AabUN/Phj91OTmYukUSUEy1t/NtX/5VQaJT3v/99rLjsYnLysl/vtiDHIz11MfBmu5UdiMfl/wJ0gyQSMTL9mWTnZqvsiWSUJAinMtMCiuLxN2QSxRakg1u5zgUACQVdAIwAdAFBkom09ShkdgUESY24gCBx0oSWLHTG8UBVwL5sR+yUgHN52vZL3rP3PZ5KPr7O+60uZTsQmQ6ybaBsMwLOta03s7Nvdb+/blw6K+FskEBaWRphrPZO7vnw51k6az4N77kRKguJeh2MOZ2YmhuPrjqUqzVsRaL4LBNPhpO4ESQaDeF3eejdd5h/+39f4aOf+AemLr9ECbMpRlI8gSUsCmkrKLT3WBRtNKTSbkd+8FOOrnmRKbfeyLR3XU1sz0G2ff8eOl0hbvrel5OK8IZsRwKYwjTSFTsqHolRJOrso6OEtr7K4z/6ESd6Brn9n/+F8rmzVAMqTboVeF3EpVZVc+AUqorcICSFrq5nC9MpIV0Ty5nU/1AtNEUYK/VMD3bYgDj9Vdap3dJO1lS6NoHMt6w7AemyluW8y9oUhsZ4AG6LA8q25f4mT7lX2vfVdBaF/J3OKhkP1P8Qa+X33sYbG6Koa962jKLCrwlANw0sYRPoDgynhzFQgmXDcYttx3rZf/AQM6Y38YNHnqH6/Jlcf/FcFupOCixoC8VwZLn4z3s34c+exOrl1WzZ0UNxfT4On4uTLSeozctlcW0pBT7oNDS2tPew7+hJ4iEHPu8kDHwMDrVRUqwxuSSbFTPqyDXAPwgFfjMZz3FoCoxHY2P4zQROh3T19hHSHAxj0DIS4uHtRznWO0ZhRiZWVy8zCjO47apFFHh14rExcjNEOwF64l7+Z2c7T7y4nS+9/wYay3UefOIFlq1cSmGOh+fWbqKioonimkLuebWLXScDlBhB3nthFW6fj/ZRKMnP5MyxEyRCY1x/6WyyYgZlHhcxw6AjEmVvWzfrNm7nptuux+1x8HdfeYh7vvhOnn/2IFNKqymenM32riHG3C66uk4THA4oPyfTX4Bbc+C1IngjQxT7XDQ11ePPzcGnQ20O+C1LZfxdUrJkCitQ8iAJTJeboAMiLugPR3lm13HWHztNQWUlw6dO4Bwd4l3LF7GouZ4Ml0MxVZzip7kcdMUtXj7dQ3dggPOm19N2sJX+48dZfd1lbDrRzf7OdlYtm89A2MELd7/Ip29ZypRit2rFJiUqct1IltxmvAhIt8tS7HuAvMr9Rq5VuW7s6+r3XuMTG3jbzcBETfrb7pT+dR5QenYpPVNkO7q2YyGZMBFGsoV1JHopBlS+L++JsRTjeurUKQXWBbgLrVAAuK2ELDMs70skVOr/bCqqOOziyKQ72nIjFKDuElGTWH/S4xJpaZXuszhzZC+9R3dR39RITlUzCUc+cT0XQ/egW4aipTlVs9xU6lxlXAQ1CfVdUxkXAenSM9Wlg1PElxgBo51E63a6922iq6OVpuveR6BzFNN0UVw/nYy8cjC9RKPS/9qNW0C4OIsS4JD2car5tOxL3BdRJv1Vhd+/zpX2l3PU5xaES+c6jAPnKrDzOhNC1IM7znSwfet2erq6aWhoYsbMmXj9HlwuN26XKxn9l69Ird6YhTsrySMfDcQ4cqiFO+74BtnZOXzqs3/LtBmNOKTf+kBYKVgfPniAZ59+Ea/bz5VXX0ZhcS7bN+4jFJTAVzYtLYf56Cc/wImWAI889nPC0QH+7c4vqlaCr217jemzpqugQSJmKIG6H/zghxQV5vOJz/w9s+ZMT6o+pTLoZjS5dHWPiJ/FiYajSXA+MsaePXs4cHA/02Y0M3fuXMoqK3A6k2q7CkzourqGh4aHzqpn2zXiYg9skCqAXoCNZMDFRsi1Xl5e/gaQbmfUxTYIGJLv2+Jr4zOKMlYcNXk9V5bxXOBY3rNridNF5mRV2nXk6cwhe7WePda0gGZ69t8GXHZW/bdZ5eN/Z7puRzobIX2cvW/bVtqgLmmvEwSjAYzubn70d59nxYyFTH/vu9Bqy4l7XQQdbsKpdSwtrmQdZFqWctjj0VHCsWGyCnOJWwYhAcMuL1bMwD2SwOfPVfZMhAeDknOXGKXuwKNZuEJhtIjJq/95DyfXbmbO39xM87WXE9l/mG33PkhvfIQb//3zUCKBWCk5cBIX1X6fX0mCiGl3RIIM7tjFC9+7m93bt/N3X/03qlauRM/JTLa6dGoqOCBiXSoQI5l0+bJcmzZId+jqt2uuJGNKSeOlAfT0c/NWAyj2OPmurGO5t8n6lN8ggSQJLqeDdDmHAjQkCC1rVJggUjMrY9ODBfKZiBvKQ4LZtgBi+rr7s9Pcz/4Y+UNsYtIO2lOeEntXIN2MJw2JzH3MEuV9AcQ6/ZEEu070sOVACyGHl7AZ4v3XLePg8S4W55VRmqGzdvshFlxYz9Goi188/Qq3LG+mrz2OPzcTwxFh//7tzK+rZE51ebK/tj+bMWlRZkBHwGDjrg4OdrTz4dsWU6MrGVnVQcATgkIpZo8HlU0zM/wERZtGgieGC2dERPAMhnSTzd2dPLBhCz5XEdctW0xzRSZHjpzhuU2vKfv7gSsXM9nlwBkNKxZK2J3Bzkic7z2xj/kNU7hoWiYxzUmWCwV+B0MW3f0xzGwXG05FaB+JYw62s6I5H19BPgd7ggx0D5Hn9HJhcxlWoI/2Y71cuWwqu4520zo0wKyFjdy9bj+W28dNy5v50f1b+eqtC3luzR4yvSYL5kynvMCn3A1xjWJC14/B2l2n6Wsf5pIZZVzUUIh4VjJmOCG2DgpcUvsdx+304hG/JxFWjDCH289oHBIeCIQi/OT5few6dIBbb1lF0+RiMnR48KE1jAzHuWjhfGZNnURRhtT5J1fGyZEw6452ErVinD+rnuHRONm6Rm6hl07TYt9gjODYADVFpTx215N88YNXUpflwWtJ6VhSS0SYLHJtiF0X+y/Xxbn80t/Gzk6M/eucgQmQ/td53t9WR207DeJY2KIdYhAlg2ALMdmRS3EobJqpOIT19fUqGyYPMa521kFAukREZTtCQxVnXBxuu95cviuOvYB+cXrEGI+vBVWZ+hS2FqhrRQOKeiU140YsjuXOJTzax64nf8i0qRUUTluE5S3F0nMxda8StBLxuKRQu9w+UrBMk60lQfpZyp5k7EMmPkcMnCMYwWMcf/FBRjr3UFNVTt6iy3jtpT1Mbp5PYWU9upaF5s0Hp9DzXYrlJ+6g1CWr7FpC6jVdWLpDtbFySxurt9Wq+b9/MCmf/lcqEF4/T2kgfRxATy5M6DjdzlOPP81TTz1Nf18/Obm5TK6s5rx55zF37hyamhtwZThxmi6c/pSyv4iky58GhIPw8C8eIRwMc9GFFzKleXKyd7QOL214mRef2cikkjIuW7WcsdAozz22gbkLZlNRW8KD//s4X/765+g4NsrjTz9K/0An//DZj5NXnIUuxZOpAzm67wz/+IUvctGFF/HuW6+ldFIhAsoVS10qM0xL0T8TiThDAyPse+0AG1/ayN59exgI9KsxzdMaueV972X5pcvVdhOxOE5RB5cAl9SIx5KCW8KgkWteQIlc8zYoketPrn1xvsQu2EJuYhuEYSPXTHrrKvlbtmMLr9nA2a5TtOnj6WU2NpBKF7C0QfN4AGVnU9OFvc61TQVLFO8/aUPs45B9ja+nt8emZ/DlvXNR5d9MIG486LbB+Pjsvw3KxwNOVVagoEiI4VPHePYzX2fpjEXU3fQOqCoi6HUR1oUALic++W3ppe6JW7hE6lpPgM/C0kWg0yKCgz5iZOGjGBdaTCc2MIQrP5uYWycqLCQrhlfYDALfh0ZY97178QdjzL/xalw1FZx4fgOb7rqXguZ6rv7SZ8AjwnNSU65j+QTMgSX3DlOjf+suvvTxT6CHwvzrd/6L/MWLwJeRythLwXmy64bYdqGyKx0I1aghFUATMJ5aa7I+k7Hc15lh6eB3fLbaXoM2CyOdvm6fl/FZeHtdjLeGci+UbLuwRmSN2SBdMvPpAR8B+nafewEjcj3Ia3ophf170tf6nwW4q2m0baJd4pI8cgGHyiAKysMimkio2InuzWDMlLZo0NY/wD3PbGXA4eG6d62gRI+zefN+rl08l0I/bN5+kroZlYR9Lu5+bAc3XDCVwIkhqovz8bk1Dh17jalVRcyfMhnJfUsv9LjmQ8zpYATWHR5i95kuPnR1ExWgQKkSmpPznxhTOgcJYbe5shjVXKrfS46A0iiMOQ3W7HuNh7e8TMPs87hq8flMcuvJGnRg05FT/HzjTuZVlfHxSy8gW9XhGYQti1MW3P3CfvpCcfIKsrlwVh112RpeDdo7wzyzYRfV06bRPhJD83kYG2pnTn0h+ZUVbD3cxvHjHcypncTKudX0tYUI9YWY3pjFrsM9hKwYM+ZOYWNvnO17T3DetKnsf2k3H71pNi+v20l09DTvufRSyrNz8VoQGRONCRjywNrDAVp7Y8yvzWZhZQY5KWdHSCfS9UY3orhcDmK4pQcOwkOK4yAk85mAhBHnWz94ip6BUT7/4WuoKspVxyRX2kAEfvrUKzicGay6sJHGYi+eqIl0vY16dLaePMPa3S2UVlcpEd7Fc+qRwqTBcJTHthwk16/RWFXFxoee4msfew9lfh/OVAu2dP2P8fpE9nWYft2lB73+73slE0fwh56BCZD+h57Rie39WWZAgLJkr8SpEAdaHGcB35IhECMohlMMptR3SnZAxoqj0NDQcDYDkJ6VECdFHBAB+XYtnmxjvILtmzk5Z52p1L0/2UpdovTSZEWFewmTgZsEx9f+L45gN+XTFuCrnAaePEX3sswkKJKWRIKiVZ2c5lBPO4sqI5xSXxuPYw60o+e5sKK97HnyPiaV+ChqrODMrq2Uzp6NLxLnxL5jREwfFQtXkFM9DSOio2l+dF92UiUsKUWnENJZ5eLUwdgCRvLf8aBhvNOf7kCmZ3HezDlTgQERMbMVjceVMPxZFtXvsNM3y2ylg5TxwOTNqKHp82bf3G2glfx/stevcj3FoZT6cuWESIY4KWKTdIyTyu1CaZfeurozRa2VOnQ50w4IjoRUKcSmTZvYtnUHp1tbCQXD+DOyuGTZMi677HKWXH5+sq+6rLcU4NOELixAJyjAF0S2wCnVGMCzj7/Avl0HaWpsZNbc6fT19ym199Wrr8DlhUcffI73feD9igK5/9ABNm1ey/RZTVx985VYUQun9LWRbE5PiAyvB7f8XzYsiuzqmrCS6tntvazbsIE1a9ZwqrUVh1MnJzeHxuZGli5bwpx5s6maKm6vTdu30NzJiYum2uZIZrOru0sBE7Elwp4RmmK64M/vsBwmvvI7zID0SA8RRu/t5pEbP8mFFY1M+dT7iM6sZMwlAlk+Mk0HmSZKLCoijHXpuqTKdcwkalECaG5FRR92SEcMnWx03HbnQmmJqUFIQaRkg0slxxkL4Q6JFJdTUZMEfG/7yWNsvf9Rzrv+WhZ/9PaUkmIMcrwYrgRRI4IvZtG3div/fvun8Gfn8v8evR9/bUUKoKeuN5tundJAUJohqQS69OqwRRsVjh9Hzf5TR0jlXinXgV0CYve3F7tvB3eETSIBK7nnyr1SGGnV1dXqNd1eSeBcguNy35XtCOC36+TTg0zyHdmfPOxae/luugr9+PuH2DebQZLeJi593OuBdWUpk+r7Qo22dBwirmrfa1QwREQREyqIYurClHAREZvn0DjVN8w9z+5hf1+Md92yguZ8i1e29nPVRcVqDYaDFjsO9VEwPZ+nXzzCkmnVRE71ckldIXUF2Ti84HQbOAkq+VfJlQtXLgx0hOH5gwNsOdnGe1fPYqEX8tCQxH62V9TnhzEjo1iePMKanz40BcDzRMU8anHf1p28uHcPqy9azOVzpuFN6bvK90WDIeGFtXsPs279Hm676houmuoj2SMCAgnYEwjzlYdfoH7OPEKtR9FGBnBE43j9+Zx/+WIOnRghIx5jSlUBh062UF1dSE1DLS/vOc7L248qobvLl85gJBDDGIozZ4qfUDDGsdYhnFm5tIzE6BwaoyArm45Tx7h11XTWb9gCI8d434rV5DgLKXDqeFJAPOCBF08Os/F4F3U12SxvmESBqZGdgBwhz5hSNhjEm+FSgYtQQsdye4VDqK7ogGnyma8/Q1F+Lp+9+Tzqsrw4E0ldXQOLILDxZJRnNu1haWMeV8+vJ8vScBrSttbizGAPz+w8QLuWwZgri5NtvXh9XkaH+7nw/HksmVXCHd/+Ibcsmc/l82ZR7PGgG4YqoRrvJ/5ZAlK/g92d+Mpf5gxMgPS/zPMy8avewgykZ2MEmNuZsHTBDons2yBdjKU4HiLWIRlwMaZSjyfZgXT6pf23bMc2uPZrusF9K1RDW1D2rAJ7yimUPlFhTdqjmRitL7N70xPUzl1IUd00cOUq8Cw1jw5fVrLNkCbyRjqSVxdWuoAVibK7hEJpjEEkIFxLrMQwR595lNHQELOvuhJXQS4927fQtXcrdbOnk5lTzPGj7cS0LCrmLiWnouGsirvUakrRm6K3S7YnySRNJnrMZMZK4Ht6JuW3uQHZdN83As0U7TMFzscDWPv/6VnGt7A0/qhD7OOXnaQffzq113Y+0z9Pz2iK4ymf/aZa4DebXwHlokMg0yZP8TNf75L+egZdnF6HLv23UwA3vb26DQREL0lOtCNJ/44F4wQGhunp7mXHtu288spWlVW+9rrr2bBuPfv27mf27LksWXoRFdWTySvMxJMhwZ5U9tuC9pM9rH9hM16vi/MWzCe3IIcTJ07x8tqdXPWOlZjOOA//79P87Uc+RF6lm5OHO3n22WcZDY3xj1/9BE4puUgl7lWCKwKhERjoHeHQ/oPs2LGVnp428nIz1VodHQupLN7s2bOZNWsmJWUFODI1FZQQJKe7RPr39d9nT5YKfaUCDQI6JIgncyClLWIX7Ixg+pr9oy6uiY0jIL0vEaDQcvLIpbejHe9i2Z1fYtJViwm6pVGWG1/chbQrNhwQ9ySZ5J641BPHlGSHQ3ixIussgoBenWjqhMsSTYYgUTWzTmm7qUlDS3HdTVwYOAXgS6/leJSO3XtY8917cThzeP9XvopWUZzB0Iq6AAAgAElEQVRsLi3Cdm4DUwujJxIEX93DV//mo0pQ7h8ffQxPQSZaaQGG6uNuoluptWhff3aZRqpXdyIF0lXQVdgLNkUqNe6PDdLTs9zpNtdmhNjrP12J36bNy/1UQLpcL0KJTy8LsxXnhaEiT2GmVFVVnWWv2XZQrjkpQ5PrTx5SSiLMtPFt4ezggYy3hfPsgEC6P3AuuymBSxXwVo+UUN/ZMgObuaMK1BTLwVRyr7piSoiR7R6O8NjWNp7e201ZTTXvu7KE7967gyWXXsCserjrrue4cOlSOoIRRuJRqssK2PbE0/zDitlc0lir1PrjegyPI6qCQCMRjxKRlUYF+ztGuOeFw2w/cZrGsnyun1XDxbPryPeL2bKQRmuyNsOmh8GIA4fXgSECmHHYuOMwP9+6jZUrFnH+9AYF7jMlaGvASMikpXuIsCNBcW0Rrx0PcGxnFzctn86sEmk5ZuB2OOlJmNz56ilOj4RV8Ku6uJjSwnx0t4PWQITDhw6xvHEyTeUFbNyxjcrJBcyeMZXNO4/y3PYWnAVlzF/QiBYfZN+hdq67YhGjXT28suZl3v/uy/nmg9u44JKLMRIRyiZ5aSjUuOe+HzOnJptrFlxIcUYhzngyiCa5iRNh+MnmAzz12h5MHyxsqOLqWVO5oLKETLnu46LZkMDnMtETBnGnn44YRDywd9Dgm//zKGVV03j/tVOZkeFCKQVFQGQe1u3cy5i/iPzaEo4PJDi1fz8XVWawYlYzGTJvCYvhcIw1B47wk+0HqF18GZYvD2JxZk12o0USPL9mA85gL9/+yLsodMv5cSRLV9Ie5yr7mTDvEzPw287ABEj/bWdsYvxf5AzIzV5u8lIzKs6DOAMCwO2WRrZzITdymxKfnhWQgxqf7bSzu2ezhr9GoO7NJkUl/lJt0jQpThfIK4BJaJ2SASKGFu/iyIbHGOk4Rd3iiyiYVKei7LjzicZlBGj+DHRdbu3SPz15I9EMKUYbBkuIWMMkuk+y7fmnicYNLrj5Njy5pVgjKErmyY1PQLCfiCkUzwzyyhqYVD8LX36ZotbbWfRYPJW5cDpxekQcKUUQFFGVFFUsfa7SwcubOXrp4DUd2No1WjYdcvwcpoPhdJD+2wQG/hiL1V4X6ccyPvDwm2p77ezP+KDPr/u/7YyqV6HESlIoydpM+fDS89tQStdSXymCQpIfVNEWO1qUBqTPvpfez0+d3GQgxjQsjLB0AkiqXzs9LjY9vZV1a9dx+nQbwXCQ7KIcfH4vS5YsY9nFSyityMPhgpfWbWfr5p3MP28mF1ywUGW/D+w7yssbt7Pi8iU4fDq/+PEzfO7/fRxXnkYoEGPr1l089sRj/Nddd+CSPusGRMNhXnh+Pdu37ub40Q7Cowmkll5aTE9rruXyK1Ywfd403FkiIqapmniH9HyXwJZ0XEsdj4qNSeop5ZvboEeyJpI1c7p/tbWgHaw7F2Xxj7GuJraZnAGhrgrhXe/sxXhiC0/d+QNm3nA5DTevgsll4PaimS7lzUcdEBIFfx2yBLRYpqKvI1lAaSGZEKAOllsn5lLEC3Xqk32RFV+IaCLMWGgIv8+HV3qoR0U/JMHIvr2sv/deunsDrLz1dupWXAYeEX5zYugJ4vFRvLEIwc3b+Plnv6IA+XufehBvqQD5bIUIYsp+SlhBQ7cbc9tl0cJ015NsgCTJOgnQFZ9Jxtg92FRR+h93dZzLdp/LHo8POkoQUO63wjwTQC0A3QbWMtYG6ZJtFzAvzDQB8qIob9szm6bf0tKiMu7yf7vELF2sVcZLcF3u8Xa5iWjK2O0GbZsrr/K5iDLavymZZU8C8ORD2t7pSbBnyvpxoDsl0imFyfIUkC5ZWdEHSAZ7gnHYdibMwzs66DfdFJfk4S1ws2XvJmqry8iMZVJRWMjuPVtYfdVCdrb34I2ZfLBxMnO8PhUMNFwmjrj0ZNcZdTo4NAzP7WrjpT17MTOyyCgoxgqNUOyKkeWI09xUx0Wzqsg0o+TrySijBOnFdxiIw6FueOKFjVxyfg0l1ZWse+0AWjTBO5vqmFeYw8nAED/ftoOjoRizlqzg9OkArXuO848fuohSZ5JSL0trOA6DGDywuYVDx3upqJmGJzOL3qEewpF+Fs+p4cLyXGKDcV7auovauiIWTJ/C9t3HWHugk9HsEhIF+cR9bqKhOEZgTAkoTiktwIokiI4avPuaydz78A5uf+8iinSNO+/6LsumT2VBQzOVBaVYDiddwL6+ER7duJMj7QPkZBfi03Vy3FDsd1Ka4eeCpqk0V2Soun6vaeKJJ0TvjxG/m5Zogk/+eBe1zdO5cYEXR8jBMw89wopF81jSXInH6+QXO47z6M4WSmY0YzmdjJ05zJWNZVwxcxpeCXzLEnFCHwabOgd5bEcHrtxyirLz8YyMEmw/SbEzwUeun8UkjxsjOIDXl4mWOj/2dSNr304QpTMw/7hX8sTW324zMAHS325n9K/4eMRZkBuz3KSFVic3b9vRHp8JS4+621OW3iP2DzWNNjZSVOQ0quVZ9WxL+gF3k4h20b19HSPtrUxacBF5ldNBL8By52M4PBgOIWSaOM14ssVPQgB6UD3jwQFOvbKBwHCAmvp6cmedh8dfCFYGaJmqzs6ID2IlxlTva/QMdF8euidHqbsbkm0yNcLhKEOBANFwUM1fbn4e/kx/su5dNI8QZ+ZXK9NtJys9Kyw3qHRw8/vcpN4KXf4Pdb7eynbG09B/U9DgNzEuxmfmz8XWsAMCCjyr0gAUbf2NAu8mhpVQraCUgxwzcLk8SkU6SYd4/ejMGCoLo+JFqvdMCpxLREh8VPFpk7pVSWc6lHxPsuzReBQjYmA6TQ61nGTbzh2Ul1Vy8fLzKSzMQXNpPP3YC5w4coblly1h1swG1d7twL4WNr34KvPmTSe/IJ/HHn+GL3z1E+p3CJ4KdI7x+S/8E3f8x/9HYbkfMx4nEgmyacMWhgJh8vzl1FZVk1+SoSj1TrcTr9eDU3cmFentNKTNELB9chuVJTXJXgfqSsQx+ZSh6WSO9HNiz/1vOs9vZe1MjHkrMyDr2ECPGGidY6z553/lyIHXWPmxDzJ91RUiwZwUt5Re5y6dhDN5/oQDlPxn4jBFSEpE2VKpahfEvCqZppaJV8YkhIA0gCvLp9a2NhpUfc7p62fLk0+y8ekn6TndSmX1FK760EdofsfV4HNhZLiIJSK4w2E6n9/A/f/8r0x2+bn+gXvJmF5Cvwb5Wq4KGkkyX3x+gVcKeKdnyOWyTAl/2iBdfpuMVZl0WxjRTv2/lan7A4wZb9/s9Z++6V9XimMHX+3AuAB5Adf2PUGAvATRlV1JCejJvVd0YCTQLuMEfEu5moy1y3ZkvHwuNfAifCfZdls5O727gvgAEhSwe1BLUEDK3uT6Ni1R1dcUqJMSn+HBUdUdQHV9yMvGJXQxybbrSZAu2XQhm4tJkXN0uDfIPRtbKZvZSOeQwYm+U5wOthEeHqbWWUhldjaXLqsjqyCTb/7sIW48/3yurammLBLD5RQROo1EXMfUHezvCfHU7i4OdvcStuJUV+Zxwawadh8YYFrdJDL9Ydav30VouJ0LZ05l5eKFuBMaEr+U23DIgp+/2sHarbuZVltEMDTIzo5OpjXP4PZZMzkvx0PUY/LowUM88NJuLE8+Lmc+kzL9fOymmeTKQcUtctxJbRtRsj8TSxBNmOzudvL4ml3cfE0DVQU+ClxOsh0anW0h1m1+hTlN5SyZ20QwkuDJbcc4EoqR11jN3lMDhEIxRroGyTITzK4uIVOD5Qtr2bZnjPYz+/jELRfh0DQO7NvHlOIyKgtywOWiF3hsz0FePtVG52iM2upGFjZV0X3kFD7TZFZjNQf3ttJ69AhTJ5dz5YXzacjV8IVjOHwe+h0aByJxbv/vlygozGdRnoOeQ7tVw5rrV13JeXUFOF0ax+MG33p0C70RB5mZLvI9MS6fXs3C6goyQYF/KUEYtGAEi65YglMjBms39zLJ6+ZdlxQwWYNynwtzNEqmx8LhFCHJJLPO9nV+V8bhH+ASntjE22gGJkD62+hk/rUdyviM5njK+ptShccJKdnz9mZ1w7/vvNrY6A11hsrzEas+BolesAYwgu2cfP5JIr0DlFbNwFc6A2fFbLwlNUokTmjtmsiXqO8MEuvvov21/Rxv7aRw0hQqpsymYOo8HFJfrppGpzw9LZktkDp4qYiTmvaxmFDnpT+oAHSpJ7YIjQzT29lOaGSQzEwf5eVlFBYVojucJCRirVTfk8r2dp2gLYw1Pugx3lGznbp08JMuYmRT4e26wv+rgCgdkL8ZLf4NgDu1FtOZHulZrfGCW0nH9nWtKRE3SrG1z8oISk26ZL4tQ7QYnFiGpoIzSj03BcZt4bizr+kZdnvBp8aa4r1JUCAr5amqmgfhC0PUEScSCyNIyZ/tVbx5UUt/+GdPEQtZXPmOFRRNylbjWw60sumFrZSXFVBcVMKmzVv49L/8fXJvbgiPRvjw7Z/m5lvezbKVi3B5pdd5jEjUwDQ0nJYLl8Op2ty8gQWQHlCwo2J2ttLOQNpIKfVqxpMsBGknJ5eGBCpUW7a0VldvxqD5fe3BxPd/wwyoIIuoSCUgZhLad5B7/+XLBAf6ecdtt9K46jIoKVSZaglYSTZM93gUSTlmxrE0C7fuwiUZ0DR6ubStUnR3Wcty3RkiLSfV4FISYUJrFyfXbWTL+rUcazvJgqXns+iCC9j74ssMdQxw+Wc/hn5+Ewmnk6ygQe/Lu/jJp/9J6Rbc/N1vkNVURTRTqPVO/n/23gNcrus8z313m3rOmdMbcHDQGwESAAEC7L1XiZRkWbJjx3FiObpxHPvG9yZOchM7T+LHubbl+iTXcWzLtIot0aJoilWsaCQq0TtO7236zG73+deeDQ6PAZKiRAakZqRDnDOzZ5e1115rff///d9X78XwC7ZiMQktWbqhMKDm15pXn6JiVVeCCBdqjOTcVLnTR9Nrqvv/hWGgwiB7v3osIUVetg/Bczimhf/K+2FQPPxdyk3kR7YREC8AvXp+kfdFuFF0IwT0y+dS3y5gPXRHkG0EwA8MDKgaeKHES528bBeNRvA1yY2jrEUnx6YZG57ALtkqaNjV002yXlhlnupDEiiS0i9dEwAWMJdG8jZf3zHAG8eO8uUv3c9k2eZbpzLseeVl/vCn7qQtFiWWiPC/nnyO2dIUn7/1Nra0dFJfFJcBH9syyKBzcDTNkztOktc06tubGBqZ5FN3bVBWbm/sHiE3M8tnPnsl43M53jzSx5v7t9PZ0soDNz3Imm5LNAv5ztO7OTI0S6SpmYmpUVauW8G0EK+1CPcvb2ddKkpOg4PTWZ598wRxrcg1V2/izWOzMNPPLz26lagSJQEpMpgS+0ixnBOw/L2zDPdP86XH1tLbklAkJIlpjqV9/ua511i1pI0b169RgPb1I2d47cwEG65azpKuFCfHZjhy4iS99QnuXrOEpmQd/eUyX/n9b/LPHruPa9Z0BLqjoj9gC3VfZ0qHP3zmZc4UXJp7l3G6b4Cty7q5dd0yDh/oY/RcmhvX9bCsJ8HZkWn2viUBnQk2LV/Ap2/YRM7XODlT4E++9RKdG7aSTadJHznMFx7Yxvbtu3jg3ptY3pZS1zoBfOP5Y8ylYdtVnZw+f5zBoWHuv+ZKblyzQnV7CeZJ3bq0hbBvTk5m+dq3DrO4cwH/x8M9dEt7lCBh+UgllXitq2nRE02DQAMpXMO8H5bKR/N0147ycWyBGkj/ON612jlfaIFLUdLfDXBXA8YfJsP7/m5DuEo0FONWLcIu0N5lgsyDNwZTx2DyNJOHdzNx6gTodWQTK2jdfD+dvStxZydJxF2c8hQTw6cYGz2naLotLQtJda0ivmgDJk24kVasaBTHhkhUmbRVUqM66XxZebRHYpHABkjOJyh3xyv7ZGbTTI4OkMvMUF8Xp6u7i5bWVjRdFsMyCenvqOmXBZCIBMmCKqQ2VoPNELhX092r67Lnt/3lljF/f/f3nVu9n2sI2yAE69X/BiD87ZT3/P1dmPgriTZbHACkTymA6VAo5vHsoN69LlGnFpgCSHVdwylpnDnVz9HDx8ln85hGFM/2KBdL2I5YgYnit6bAvC99VPNpqm8iVZ9iemaWXD7P6NA4sVgc1/OYnJpgwbJ2Pv25B+noaFPZSFnczk7N8PWvfofOjk4eeuxuDKGSe9B3coTtL+7BslxaW1o5dfIc//Rf/FSQupDFUKbMb/yn36GlpYkvfflniKWE0lxi4NwwZ04Pc/7EBDMTeTzHV1mpWNwlkRBqu4EVlexcklxGLBZnFfCS/um6HrZTVmJ6sXrR73axkhFsp0RbRzvX37SNhsYkhqy05Lqr2v7jGij6IP32cvuOK33WFUaIB/ks02/u5xv/7XfpP3uKux/7FNd+5lGiixerbLqvmWiWqTykhT5e9BwKpSKphESVKgGlSsWHKblRNSSKqEMhiFzNZjjz/dfY8+TTnD5wkFRPO9d84VHW3nQddZrJsSee47W/+lsW3n0d9/zGv1Kso8ldx/n2//Pb5Cbm+Lk/+D0ar1lFKeqS110SRpxoWR4fA9+SrOkFwsaFZg6ERN9u9QuB3LdntmADteGHzHWvHPNiGfRwbJoPNOZnCecHJ8PLmB+UrS4Dqi75kWx7dca8Wnyreh4RGntojSo18EKHD4F8eEzJpIugndDrBbxL2Ztk5pXtogpNi02jy9TYDOPDE5SLNs2tLXT1dJKoTyh9Aim4EK0CieSJl73cc9v1KRg6ewam+crXXuL+R+6kd1WKHaMuLz65g6/8zLW0R01mPXjq+V1cs6aH1d3ttOsmkTK4JuRMjQPjczz5xlE002DV6jUcPDWBb6f5/N0b6MDnxOlJnnz2ID/9M3fQVg/5YpnpTJrndx5hejRHY10CnByZmTR33HYdixa1k3FtMokYLx4epqkhzh3L2uk2NJURnnZ9duw/Tt/AMJ995Hb6+6Z4/vm9rG5NcedtW8kWbQ6fO8p4Pk//1BSzBZ1kXTf9p/tZ2tbElcuWcO3GDpINFsOz8OTLb7BuSTP3Xrlc0cPPzpZ5Zv8JPK/Ap++6hpGpWV45eoZVrSkeWbNU9d8Dcw7Hj5zj01cvpTNu4JTL6JZFxtWYNeDPntvOntExrr12EyMZn/x0gVvWdLN+YSMD5zO8uusUC9oiPHT7OnA8Rqfz7Ds+xPGTh2iss9BMi5m0g5ls5NGHb1BsDGG6TMyYPP3qi3z+kZtobkkpxX6JOZ0aKHFw31muWtlEd08DL7z2BsV0jpu3biFe18S5wUn6+4dwXZuZTJbxQgliTZQcnfWL23hg03J6UoFOjxgCtBpcUI6fn7CodgS63MbZ2vlc/i1QA+mX/z2qneF7tMDF6MQXA+nzB88Pv2HDinQbnwg5qScXqqUjLr8OnpFA1wowvZ9jr3wdPTdKk1EmNjfCzPgs+up7aNv6MNn+U0wefImoKMXF6vATDZiNHSS7eqnrWoaRaCNTNqivaxcoguNCRFR4Nanp9RXdS/cLqs7T18RmLaLUbQV4a4auVMGV4m2pSC47S6lUwIpGqGtIEU0I3V0WN5qikMoCSSzshHYoCyQRFJMFkGRDwkWXtHOYFZHFloB4oc9XW5NI24fKvPJ7qA9wscVddVDl3YTWPvz7GRyhWgAvXMSGgG4+sAvFY+bT4MLvybWFzAT5XRaVobJxuI3sQ2o+pU3ld1mURlTGJilLySA7KHZTJanXnFBZBNlne0sbLU3tFcq7jl2A3dv389R3n+HMqfPovoklVlKei+tJ/ZzUnnsKqMs5JOIxli9doZSYT588g21LRlsWuFKP69LUlmLh8nYe+8IDdHa1S2IS3YJdO7bzwvd2sHXbNdx1380B2HBgtH+G3TsOMD01rLJgtgM/+bOPBLXjjrSDx/PP7uKZZ57mP/3nf0tDewyvnGOwb4TjR/o4dnCYsaEspXyJUjFDqTSB42WIRBO0tfeQSrWQy2SZnppR9RlBPywoen4sHlVBhNnMNGbcQjd81m+6kn/88z9LW2eDqheVAEPY5tX9MAQoH35A76PqwZf3cRS1uFKyoHsuum+jFTNMHD3M81/7OucOHGHtsrVce8tddG7YDF3dleinh1cfo6z52GLBqeqQ3zbdEqirQpPynPkemli2nR3k9T//Oq8+8xRtCzrY9PA9LLz2SlJLFhBLNqo0WvHUIK/86Z9z6NCbPPyrv8iCRcs58EePs3vXXj7373+dpk3r0Zd0UBSvdcm9FotEzbAEQ2wsgwBQKMKp+lgYsA2ZHxeU3yskKMnkVvqjBEc/7ER6dfD03YJT84F89dx7se9VZ+ZDEF7tDBL2RDn+xYK2YV2vfCf8fjVLq5parMIZFUeLUJle/pbxUn4kCCkgXcYjYRflM0Vyszkc2yORrKOuKYkVE9aYzNeOit+ouUloNp7U10PGMjllOxwYS5N26pmYc9h/5Cwzw1Ns6mll7ZJutlzZoAJAbYkYDaZBfYVBIRncgyPTvLDrIEYiytXXXsXA8BT95ye5+5rVrG9JKOXyU+Nz/NGz+1m4oIPP37CGBZHAtGBoOstbgyV2Hj6I7WW4f9sGNvYswPJN8hE4Z8Ifv3qIutYGbl/RS5ssLSZhqgxnxo9xou8EP3HvjayoS3H4+Bg7dh3F1TwM8SXzC7Slmli6YgXJZosCcZ5/YSddLQsoTGcwNIe1V6+hu7eJV7cfZkFjigeu6KEzEtDkj2ULnMs6ZEoG+08NcrR/gtYYbGpLsGX9FbR0WsiAvz4WiLjlx4aIt3cyrBl89eUjHD9/ng3b1sCCHl597S0e6G7hgcU91OkGOdPj8QNHeW18nPuvvZJbOluVk0MhX+bs5AwvnxhhcOA8V/cs4MYtazAScRpihsr8f/35k7w6MsJjD22mLpVkbi7wWB/oH+PQzgPcvGkJ129eyeRkltf3HmNgYopkog6nWCYVr6etsYn2ziYS9S6HhnIcOnkcKxalPpqgMZFgyxXruKpbp1F8200f6yLlgLVM+uU931zuZ1cD6Zf7Haqd3yVb4P2Ib10M9L1bBrf6YPMFz8LP3n+GTWyiZFFQxteiZDGVMFDMzom5Cr4pqvJpzr72p5izx0ktWIg1M83cgdcwdY3Gmx7DWnENY7u+T/7A92lftgptxWa0lqUY8S6MWDO+1JXrcUqOqxaBph7BElV4yRcIxVno0LLY8IS8VQyKy3VZOEaVB3pAxJRXYPPmeY4SX5ICPqG5yzZicSLLSjn32ZkZ+vv7VZZCRPlEqVdAegjApW0EUIqSr2Qz5H2xsxIhoNCzPsy6S8ZDgKe8BMRLZmQ+vVEWeeFCTX6XffzvBkshqA7p0NXK/9V9RraT6wuzRHLuoSJxuF2YGRJVY5nMhTor9M2wHWRxKt8XQSVxL5DtxQom1dhE98KFqgJX7p3coVIpz/DQEBMTY5SKJbo7F9C7aAmxaBy7JGJyGtlMlrGRSfK5vKrN1FX6OCi9eBukBrV1pmGoAIvUfOcm80p4TXNE9V9q4n2iZoRoQ4TW7mYi4ulcqWX/q7/4KicO9/PAw/ez9foNQffyYGY8x96dRzh6dD+ar9PZvYDP/KP7FA/YK9sqGzI6kOGff/mf83tf+W0WLm1XmdRywSaXLZJPlyhLLXzJwxWdBUoq4yWqupFoTAnbeaL0K7L30jLCaHZclRFTfUZEusplZb/m2RqJ+joWL1+A47nKykdXD8o/fF0sCFgblj+8FhCGT97xMSVYpCqCHUrlNKZfIj04yrHnX+Xo916hMJama/Fy1l1/A6tvvB5t8UKISv908aPCsJC8uXCJAk9yCWQF1bdCeffQRtJ8+z/8V068tJ1td97M6k/fTeMVi9GaY0ogztKjGFLTPlfkrSe+y+tfe5yN2zazsGsJL/zRn7Pm9jvY9uu/gp2KkYtHFS1WzMdM20WXiJgpxcNRRVcSWrv0yuqSdBlPFQU+fDPku0t2TheYGASNrP9NIP1irJL5GXQ1c1SxT8KgZHUwdT4zKBy/BUiHwdlLBdDnK2RfLEhQHUS7FCAK1gqSGBeF92A2k/lRmERqupNgtakjlpK2Zyuqu3J2kGAOOqZmKsG2KTQOzJV5+Xg/R87PEk+2kYo2MHD2HKuWLiU9PYRRGmRFTwdXrVrF0o449RVtj9dOjfLMm0doaKzj2s1ryJdtduw5QlddlJ+8bSsdukcUjyHb5+lzY+zYeZhf+/Q9rKqHuCiaA8MuDKZnKfsui1pSLJA1RRmmInCwZPP7r77FYNZlVTxO61wWy0mS9SIM5gdp6Y3z6O1bWBuL4JYcToynmZi26WnRiBka9ZEIDfX1lKM6Z7PwN995gdtu3Ei7ZXL81ARH+gZwTZ9sXuOmq1dw//qFtOswOGuz/dws+/rHmXR0nPpWxrI2C5pjtDpzzA0N0t7cxtqebu5c26CyzgmnSE6L8rtPvMCZOZ/bblzNiuVdfHP3SaaG0/zihhVc19aKVgYvCd/PzvKnh0/QWWfwC9dupssPLBdnfJ8j2SJOIcfyeJz2RBJbKesKXwIef/kYf3X8LJHmejpMjWhZghIRpianSekm9267kq0ru9Tapm82y0C6QNTQaYlAvRUhZkWw4lFmywW+u/04Rb/A1o2rGS35HNjXx9zoBKtbonxqyxpWtCZpUAK/+gd2wPnwRtXanj+uLVAD6R/XO1c77wuiM++3KS612J7//o90US4KNcLddFyceBKn5Kr6LuXmaWbAGOGtp/8b7VqG1vW3o6d1Bl5+GstL07Z5AxnTZO70GRrKPvH25XiLN1K3Ygu+1kTZk6g/RCNxlet2VHGtCIVZAVNSLIMr+FsdT5NCXPlA+JdShHsJGmVV2kYta6V4V+E4X4FEyabLv5JtFVAZgmsBdgJM5XMB6aEXvQB0Ee+RzLvaT2U7ycZLVl5AvQj7SN2g7ChbAtgAACAASURBVEte4UQnQF72E4L5ajGh8L7LwkwsgCRwIMcXCr4AXXlVU81Cm76Qki8ZYjn/cLswwyOCQ7I/ecnnEoyoplSGdY8iTiQLTTmWUCol0CB9J8wKyTlLXaTsT74v7SDbVQcrBIBLMEPaQa5VAh49PT2qrWRfIUNB2kpqMaUmMxqLqf0sXrKkUvcWLOaLpTwzU9PMzExTyBfo7l5IU5OoH8cUQFdBhYqdnvzyDsrt/FRdmNmTHYfoQrqLrBQr4nKFjMfkzLSq7S7ZNqPjwwyO9tPXd46OzgXceueNLF4m1XvBa3Jkjj07j3D86BFymTyrV63i0S/cjS8m10ocK0p+usjv/L+/j2XFWNTbw7Ily0nVN2PoEeoT9dQno8TjmsI+amUVpiSDNGnwCrnD1dcQqrqrzhXINShMJNpirqu81d9/8O39jji17T5IC8h9KUnAp2L5KMDa98REzVUU+Pz4DJNHT3Nu1z6O79nHzPQMje3trNq4gatvvIEGqStNRJXAnK+LJ7atrKTsYp6I2KdpBlo6z9O/8fucfGkHWx5+kA0P30VsWTdO3FLOAMHjUJENK7pkj55h39e/zeHdb9IYb8BxdR79z/+R5LpleEmLnCZ2XcqTg6iMsRIoUr6IRlBTVCmPr9ZvVF02rFMP+21FG0KeKQktSAd/p7HTB2nR9/7Ou8158wH0uzHSLgbiL3X095NhfK+5eP7x3muOl0CkamJlvTZv0BMRP0eCfx6aaeLJPCWaB2jkiw5n+8Y43nee/nSOfKSB1IIV9C6Io0fjfPtvX+enH7mOUjlH39kR+vsGMGNNdLS309XWRj6X5uCJE6Rak2zbtILu1gZe23mA832jfPb2baxrTxEXZw7NZ9rTOJ0u8MRTu1nd0sxn7tkUkI0cJSuj+pnQ2KXvNMtXSh7pqMZZfP5yZz97T45zbW8TNy5KkTRMRuc09p8bJ9bs8fDNa2j2oc6ArJS52dAhFmJuUQXlM1iqZnvIga/82TP83KeuZWlLCj9bYmpmhiP9k+w8NkpTexdb1y7Dmx1joG+QvK2TaE7Ru3oBWSPBnqEibTGHWxYlKExMceJcmqG+EVb29NDR1kJ9Y5RDhw4yPDDGLbdtpGvlAkZnNJ55bhfbVnXwwJpe2oQJ42t4psaQ7vG1Pcc50T/NZ2/fysYWS1276EyM6BLI8mn3HCKOhSvBlxiUdDg8neNX//ZpGrt7uW9ZFwujptKyOHB6mLnJae7YuJItyxYqscaSH9Tky/OWNIIafHlepa0HcjZPvzHIwNBZvvzF25WExcxEmonZNEfeeIubVy5g/aJOdW2yLqrWWwj7f21+ee9xqLbFP2yBGkiv9YpaC3yYLeAJtc6jlCsQbaxTkXtDJH/F+DkugnHH2PfEb2Blx2lovY721g1KsVgrj+GUhsk7s0QbOqhrWMz0qM2c1c6y6++n7It/ehTNc8U5HUtRO8VDWGLxQRRZ1b+rVWGltlEJ1cnF/qDkyWD7cEGkFjLCGauiqYfAVxZeAjYFqAvQle8IyBXgLFnkcBEVWuYJiBXwXK3mq86wYt8jwFsArIBT+e6yZctUZr4aNIdAV/Ylv4f2PUFNsmRQAgAm53T+/Hl1PPlMAgcSGFDL8Sq65ZkzZxSwluPJscQuSEBzKEwo74cqwyJgJOcu+5LrrKZyymeDg4MqYCHnGx4vBPPhNUqWXAC/tJsEDkKvYTlOGKyQc5ZghbSp7EsCA6nGlPI/l4y4vFxXaOgOpVJRtYOA8yBzbwVia7IulUBO5RV8rRrJhupxyuNNbSsK8WJPJAuSZ//+WQzfJDuToZgvYWgxYvGksoOTbDSWr8TjOhd20Lu8h66FrcQTEeyyMDR8irkS+3YfZedrOyjnHa66aj2f+sIdyu/W9gqYegzfNTh9vI/TJ/rIzBYoFiRTbjE1MU1cBRskv1hSmW/T1Fi8rJd1m9eSam9QHf4dC6HKpSpQMZ+G+IM+Ah/mGFHb9ztaYL72XxCH8ZWtoJLllpRmNkdufIrx0VFmzp5n8shRzp88pfr/qg0b2XL7raTWrobWBnxDynyk/MFTmWsJOj33+/+dPY9/h9se+wxXfe5h9K4mnHgM1zKxXJ2ojKG6wCEbQyKhs0XeevJ5/ua3v0JzQxP3fP7zrPniT0Cdjh8zKMozUMl6R+VcxSNLDcIBQA+H3KoydHXN7+iGFRGv6sa4yFu13vJDtMA7av8v3Iy3x0ARIpTac/FG96WES9OYmM1x4swAQyNTKnC0qLebaKqOZFub8vDOOD5f+b2v8W++/BhtsQiFbJnxyWmmbY1zIy5jE2lM3WdRd4y1y1tpba5ncCzLgQOnVWb4/q1raZJ+Jqwh18ex4kzaHm8cHmLX9j389E8+woJWQ3mIx1yxnzQpVjpO3HXQXJ9Zw2Tc0PjGS+eYmPO5e2MXm3tiiKvcbFHj5YN9vNU/waN3b2Z5A8RFh7Zi5dpslNG9PL4RYdyNMWkafPXVU7z25inWLmrgoW1rWdvRQINlMJ4tcnAkw5snp3Bsn45UhK56i4VNMZobk2qNc2K6xOunxmmL2nxh81Kirs/QTJ7h0RnShQSnB9NM23N0t9SxdUGC5UvbGI+Y/PWTB2gnwQObeljZESei24op5WomJc1i77k0T+8bprHT4tFrl9HlQCziM6e5mL5LgzBYvIQiCxZEmyIGB2en+Y1v/D2P3nkb13d3siAi/vKw+9Q4u986zNYrerlx9TJVkqCGBgley5pKMSl0yhhM2Bq7Bgt899VDTE+Nc8+1q7nv2uW4JZ9YRGN0aExZ2S1oqlclYjJnS/A+FE6sgfQf4oGtfVWSY1VcpVqD1Fqg1gI/0hYQKCtZIdtxiERM9CJEZTUnBbyxQZh5hXOvf4X86DkcdymNLVfT1L2EZELHieTwUwaRVIuyQx85OUG+rpfl191P3o1jWgkiIoVlF4mKLZEidIrKcWhJJHTKgMYecPx+NAJEIVgPwXQ1xVt+F8AbUsLld4ksC1isBrkCnkMwH/raC/CUTHo4JMl3BaQLYBbAK98XwFwN0kN6vWwjGWkBpwKaBXwLVTvM+si/AnAFNAvYlWy22PdIZj48r/A6BMjL/uQawn1JDXX1dcq+JCgg2XIB8HJOknWvpuvLdcl+BITL+8IWkGDFfB9haYfQokgAvBwrDGiE2SZpa7m2kDovn4fBh/kR+vD+VNNAw23Ces6Aql9Re/8HEu8C0gMavASVpO8+/a1neeqJp7h+2w2k6lIk43WkGusVZVwRN5QjVoT6xnoaGhuIJ6NKjC2gnPtonq+A+b5dh3n5uZdJRutYtnwJD33xToj5OL4sUiWYYlLOu5QKJTKZPHPTWdyyR3o2ixnRyGfLpKczpNNzTIyNksmnufHObdx01/WKO1xd+/8jfZBrO/tIWyAgpb/9CsJHlbFMVuGSqVaA3cPP5slNTNJ/5CinX9/B6eMnaGpt5/ZPPcqim7bidyfJ2nnqIzGQ/vP6Af7nv/9NFvQu4q5//cs0rl1K2TJwzAiuLmBIw1I0eaGMFDHEJaGkc+zlXXzrt35X7fvn/8O/I7KkR6lF+VFdZdtE0cFED+zWxBO9ir7+kTZe7WCXbIFLg/Swx+mUHY+yBPYkIypq4HMFzg1OqZKJztY62luaVM9wLBixHb765IucPnmWX/0nn2VlSzPxipq/7cP4dImxmQxYBt1tdaokZ1aD1/afojid5eGrV7A8FSPql1SwvSxfiqeY9uHcTJ6vPvsSbakUv3DfDcoeLG6XiZgWeelftkecIrrpM2nEODKR5cXtp1m8oJ2bN/TQEpUeqXowrx4b4u8PDHLj1Su5a2UTdQLQPYh4PnGjhO+VKehRZrH4xu4zvHhknJ6l3UwOjrCswefhG65gaWvAThsrQ994mlKxSFt9gq6GBPVRXS0vpsvw+skxnt6+jzWLWvjSvddUmIOKTMh0FiZm0kyX8rS1trCyyVKA+vvD43zjydf4x9u2cM/KRSQtF82QMkHxX7CwHYvJAjx1+AxvjA3yxbuuYYvo5hhFxXgwPA0zL1HaqJqL5uRcLPirV3fTPzrBP7r7ZpZKKVklAjiQLfH49j2kOlu578rlLDErjqMBtUqNLVrEJONrvDWe46svHWey6NO7qIXi5CSfv2Udvc0JGkywC2XqTJ24GQTMZf6VtUN1GVztkay1wAdtgRpI/6AtV/terQXeowUUbdOHGcdVNEuhp0XzEJfl3Nww5cJRCqMvM3Hib7Ez49T33Eqy+wb0OZ/S3AxevU8pWsRzijjTGZU979n2EHW9G9Tvvh4JMj6eHWRKBaRr1jyQLpC9ImlandL5AHfvPamEFc/b6l1f7DshiJR/BXQKYJcMdAg8qzPIAnQFwIaqwAJ2BciH1j5hNlq2kR/5rnxebd8j5xMeSzLyAvxlAhXALCA8BK5hFlzqw2U7OTcB4JLdDoMM4bXJZwLUg4x1VFHd5dyq6+Vlv0Lllx95P9wmDG6E5xUK0YXXHdZzhsGOMCIfBhOqvx+eT3gN1Z+FNfPhNtXBlWC79wDp0m6uz9xUmt/5r19Rgm3/9Bf+iVJ8T4iqskCSpIYmqCRw5wvgfmW/ytKsUm8rpRdzk1n2vX6Ifbv2EdGiLF26lPs/exteg1pbqbSichoQUBQUjoqjm6LYCx6TBadT8igVy2QzOeZmZ/ne956js6eTz3zhIXwjqD0PgxcfoIvXvnI5tcA7ENWF3hV0KllIC5tHmCHKxlDHLxTIDAxweOcbHHplB+VMgU333sF1v/A5SoZLTEp8MjbPfenfcPzNA9z/m7/Gohs2Y7Y04EVj2CIPrxmYmo7nCNlcxlXJMvrotsb48XPsf/o5ovWN3PKTPwHxiJJ3FjquWDa5Sh1BAL4ilVS0Hj4AcelyugefsHO5aJe64OcopUqhvWWQRZeMesn1KJZddNMgIWBUaNEeSlH92zv2sv/sAKtWLsXKTvDpW26hIxZTWW8Z0oSJ5Fo6tiitO2Vy6OyfmOOFfcdZ1ljPF6+7kmZhwvllDN/Bc3UKWoQ5y2LIcdh+to/vPfUsf/KvfpF2AemujaWZ2KIT4/lYfgbN9BnXk3zt5YOMjZe4fctK1ixtVSKwnmNjJRs5PFXm2UMDtERcfu6mK2gSS1WVlZdR1aPkG+R0g1FP4//6w++y6YYrWbNiIXNTc+zdvp9P33oVq7pbkWI09bhpon8TAFtpj7IXWJYdG5zgxd0nyNoaMb3MdWu7uOmq1QqoyxguLyH9yfbykmXLHPCHO98kZxv8o/Ur2NxQjyWKDHpZ8uh4EvbyohR8eGlwhL/ef4gru1N8+ZpN1HtZIhJwdmOQDyYRPxEA9P1Z+OOvfYeHrl3PlqWLiGOSnfBZKE5sdRp/vOMoZwslHr1qMTe0JolLeZkE6oTNICyyiMFoweWFo+M8v+84t9x6FS3N9ezccZpWd4aff+g6zHKZGBpxy1DlgCqYWGG2zf/3E/Yo1S7nI2qBGkj/iBq6dpgfvxYIQLrLnFsiZoqKuk/cKaOPnWLsxC5KhSEKmbOUJg7R1txG24bPEmm/FnvGIz8zgVsaYHJoL+nx06quvW7pBlbf+ZP4Vhd+tAPXtxQ1y1SKOEHaRtTbJcgeLFsFOwllU/4SFFVdmPuD34/3qkWcD86rQeLFCDvVmfVgwg4EV+aDUIlKy7bVCvIhOA+PEYrLhfsJAXd1zaJ8JtsJsBZQK8BbgLXsX7YLVdXnBw/me8GH5z1fZfhiDIPq44eTdlgnH17nxTLhYVtW19TPZyzMB9/VbXcxgF59f4J9VVPd5y1fJZNeqV/Pzmb58//+l0xPzvBv/+2vYWAqUC3WM7qs2sQpTXkKVxYoF2rfAwsjlY4SsD+ZYe9LBzh28Dh1EcnEN/Lpf3I/Xj14FpTLgcxXJCrexHJ0+Vu6vouuGZQLLqZhYZiGAu7DA1N861tP0bGghU9//j6VGgqve36bzv/7B+/9tW98pC1wqSqMCqDSXFd5EgfaChq+7eCr7JVBeTbN+b0Hee0bTzAwPMjDv/TzbLztJjX+De/ex1//y1/n+htuYOOvfQmjKY6RSKoMuoB0WaSLUJgKCuoepu6gKU91sNN5smNTaGaExgVdYEl9K7hCb1U9N6gfD8bdt+USPtJ2qx3sXVvgwigX1hGoN8ICC78y/+h4mq4AuoBhwcOBRkBlS18o7jYv7jvF83v3ct99N9Pd3cX/+upfcd2aK3h401V0RKPKg9wTNGp5eKbHRClLVo/y9/vOcnI8zZ2bVrNtYQsp4b8Jvdr3cH2DrLhSmCbTIhSXL/CXf/kd7tywlgeuWU+d7xPRRdxOWEMOUkVelNrrYpw/e24fC5tbuHPjclJJi/2Hj1HM5Lhq3VrmInFeOdZPum+QX7l3K60I2Bc7DrGGjZDVI6TxeWr/IPvOz3HvfauZmtXpadF5/vm3WNxSx/VrF7CwPkqdlHPYkp/31PNS8nWynsaR0Sme3nMcU49y44ZVnB8e5q2TfTx25/Vc1VmP5XhELAlkeXjFAroIkhoRDo/O8fj+Q1yz6Qpu6WqmPe+QtBzMSAlXAhcK4icQud0ThRJPHjjC1NAwv3b/XSyMOkSk0MSNgi0gHZw4zOjwlwemOHD4FL/04AY6kjFe3jPC4aNTfObWRXT1NPCds3O8evw8Dy5v4VMrO9Q90AyLoqaTk4oaTePoeI4X9wwSb6pny8ZufNtndmyap77xHX7r136WSDlPeyIqM6IKmshYFAaJLzb31x7PWgv8oC1QA+k/aIvVtq+1wPtuAXFltrH9LI5TJG5FMbw0k69+jcL0OYzWZjIitnXsABuuvZOWdY+AtRzcJErWNHOIqRPPMdl/ECsRo2XDTaRW3Yjvt4KAdC+qskmmYVZSlqJgrSlMFIJ0g1LFK11i3uHS8X1fwCU3vFRWXS15LgK0Q4uf+cD0UtT56v1U07ara8xDAFsNwKqzzdX7mH/c6hr06vr6d7MCCgMA1Ur284Hyxc5lPnien/W+VDDjYqD8vaqTLgZGw7afD9zfCdLn32pd1aSLUrrQ0I/sPcZXfvcP+K3f/C80tzUpyzLpY65po0XFWz3QO1CASUktSSes/Chqps/QmWFef2YHfgkWdi7g0MEjfOnf/VP05sBDWIF0zcWKSDbcw3VKqi7Qcz10X8e2RXE+guaJoBB89+9eYv++o9x29zauv3VToKRUlcmovv//ux0Bfvgn7sdoD9UAXd3Q4Cd4W/4n6v5iGehXdM99le2WgKVmmCqooxXL9L95gG/90Z+o1N+X/uUvk1y7hq/+6q8wcOI0v/hbv0njpjU4cRPDilES+ryocomHoIBtXcMQJXCV3bRV8t7QTaUvopsWnucqmzexY5IMugD0EPeFyg4Bt+kHVwD5MbrTH/mlXhykh/L6Mo0Gcn3CqAjva4XMo4C6APfZks+R/gxff+77bNm6hBuuuUqNha/uP8TenQf5Z3fcytXdHTSIbZyy0SsooD7tuRwYmuSpnSdp7ujmvps30CxK58Jwl/4lTpUaqt48W4mrZxyXQ0f72LvjLX7hpx6iO65jKhdB0aGxMfUcM1g8fnKavWM221Z0srGznslpm6ee34FbSPPIXdfR1N3C7jNDnNl7nJ/btJwNva2gFVV2uxxpJK0ZDEtt/dd30rniSsxYgeNn06xZ3MDk8DQJt8jDW5ewqr1BKbObrgjHirCeTt63ODmR5sm9xxgq+9x73QY2dTcyPJvnb3adwXIcfvHujbTpLiW3SGPExCgV0LQ4aTPCn/79mwxpUe64bjlXNCeJ5V3qTY9opKiedccX54QIeU1nFjg8OMWRw33curidG1Z1E/FFAl4CaxH5h7wPEz78p2/uZvnqZTy4vpk6Q+e//+1hDh4b4Wcf2cAVa9s4K9oUe86ypSnGY6s7qNccXEMnr5vMoTHhws5zU7y2+yzXbFnPubPnSJpRrljSzhPffJJf+sePsKLJoDECEWGV+W+Lj8rYFM67NWbXR/6Yf6IOWAPpn6jbWbuYy6sFpIbSxvdzlPM5opEUTPdx7Lu/x+LlrcTWrCUzNMjRnS/TtXwNdUuuoz61nEikBQwbZg8wd+r7TPYfo65tIR1b74GWNaB34AlJzo1iysQgaUclDheIFL0N0sV2qFixHVIkzB9qyfhBAGIIlC41Yc3fZ0j5Dr9X/blMdtUgvRr8VgPRd8v4h/sN/cbnBxWqgX81SK4+/7CPVX8eHvNiWfHqOvDqDH91X63e16XevxjYn0+pC7epLhmoVlF+5/nNR0PVRw5AuniiR02L7HSeL3/pX/CpBz/FvQ/eRcSyFNPYMW10AekVISPpi6otVD5SeR7hlX0KswXefG0PB3e/xV233kU0EuGbj3+b2x68javv3qAy8tKFbcergHQX15F6S11R7jWhuxuSvjfkkSKdzvEXf/ZNFXh69Cfuo3tJS8C7nPcK26MG0i+vkfFdzya8jSHqrZRQBJlMWbYTCBWGApOOsIV8ZZckIMuVEhTDoDgzy6mXtrP9fzzO0uYOVt1zJ3/yW7/Bpofu4MFf/RckUvUgTBpJlHsamhURK2cMTVM2TEGthovjlBFBMSNiYktQ1BQBTCmLd4hKnXuV/Fv1qYcg/UejBPIxun+X8aleHKRXSsKkbwmrStgQpqU0XERczVFvSCAGZh04PFHme6/3k2zKcucdgcWkbCJSM08/swdjYpZHtm1mU1cDiYg4omTQYibFSIxvvf4Gz+3tY9GyNSxd0oHul2iJRkjYZcXAKAvpyIriGgnluS3cjHQuz3ee/j5333E9t6/vJu7rpMSOVJwLKDBGlN98YT9DWjMbFyygJxahfyTNvhMniBh5Nl65mI4lXfTNZji9az93Nll88c7r8R0R69TxrDoyaJwr+fx/T+xiVm8k41mk01mi2KxojXPN4ga2LmtjQX2MiFNCl0EYjZKvMViAF44O8tboOFduWsHGJZ3KHq3swuGRNN95ajf3Xb2UG9csoiVWojViUE4XSNQ1MpDz+K9//nfEFq1kUW8LCd+mrS5BXLPx7GzgxGFK5X0c14zhGSbTc1lGTvfR6c7xxQdvJmGJDo4E7USnBTIlGCjD//0XT3DdHTexsE7DmcnSd7rI7LTNwu56ele1U2yKsf3wGVbHI3zuii66IxIk9nEMYRVojNjw6skJnnnpAL2LOjh3fgTDtFjY0crS7gg3rFzEyoY4KctVAr2hnW114iEsv7qMH4naqV3mLVAD6Zf5Daqd3se5BQKQjp0LZnC7Hvf4Gxx94Q/oXtZAdNkKEp1t5Gb6KGbmmC5beFYLyUQryaiJnj/F1LldZMeHaWlfRufme7F6NoPWgW+0XgDpF1pIgJLonlQy6ZLrNBVIl+WFUME+GpB+MZrX/Ox6Nfh+P2BXrrEaKM/PDlf/HS7e5wPwsJ1kWwHjIb29OntenfGfX19evd/55yyfVfujhttWU/qrgwfV1P7q/YbnPB9cXqpNq0F3NUCvPp+LgfTgOkU9/lIy5xVoUeF4FrMlnv7u93jq777Hr/zyL7PqyuWYQvetWJ+pQIRynAqs3kImfT5TYPD8EMffOkHfmX56uxdx3733ks1nePW57ew/cphr7riG1VeuoLurW1lmRSSTLmklOUcxQpByB/WLGYj8ufDCs69yYN8RNm+9mutuvpqIeAqJvVIYLajc7PcK2HycR5dP9LlXx1sq49kFunEFFEk2PXxeXLFfMiMqs+5LCZAMuOWiWrGffeIlvv+V/4EutcFt9TzwX36Vrg1rMcWBXDMpSm27FQ181R0P3fGxNGFzCA7xJG+PK4t3qdxQD2tQNiQMExGKm58tDyGfbBoWGX2i79XH6OIuXpP+tlG9yqQrK9NQWCNgSUhnEH2ZM3Nl/vKVcxw8M8lPPLaR2cwURSmzMAyl6O2Wk+x6eRcPXruFh6/qortOp1gu4lgWRcvizVPnODw0S1pr5vzYNAZZrl7ZQyRfUAIcjmUylS0zMpEhFqljZe9SSuU858fO07uojbuvXEyzodMmQ6N0cc1hVDf4073neP1kmt7kAhbXNaNH8pjJIkW/zHAmzayhUYpGsMYmuCmp87O3X60y3FERTEQnj8Z42eP3v/4KM3qKFat6MS1x2uinUSvyhVtXs6SljqTUX6sx2VZK9ON5h2ePDfPSmUmae9pYs6wFZyaNX9awjAiz2RxHz89h56f46Ydu4dpui6RfoDRXItbQQF/a5fl9BymnWjg2MMfo8DhXrV1MWyqCa+fwpN1dg+GJAgU7QkdnB4mIjTE3QQdF7rluAw0xRaBH8w112woOjJbhP3z92xgtzfR092BlHba2tlGvWRzsn+ZcqUy5I8VEepINTXEeW7uQ5UmdqO/h66aiug8X4dWj47z4+h5Wr1lIS1Mdc8Uybx3v5/OfulXZwDXZPk26MHrennuq1zphYkHmpVqg+GM0UFxGp1oD6ZfRzaidyietBQSkF8GeDRRSCkmcIzs59eLvEvHHSLR3Y61aRWNbPWYyzmjeZ2yyhJGBpO1il0bIZc4Tj5vU1TVj1S+i+aq7seqW4VttCnhrsmqsyjgpkF7x5BXSu0lBkTFRdV0/PEi/VG1vNRh6Nwp7NVCuBrLhYvvd9l+dra6uB6+muM8Hre+W4Q63rQbplwJ170XLvxhon08vr6a5hxP2xTK97weQVz8p8wMg85+iiwVI3j5uWJs+/1sVPe2KMYAvPE/g1//1f8R3fP7Vv/6XtLQ0CSs0eFX8yh3HY3p6hrGxUWZnZpkYm2Sof5iZ6VmW9C7mvvvuoaW1SW0/PTrDk999mqOnTrJ0xVIWiI1dU1wp+Le3d9BYV6+y9KHvuS99XYcTh0/ytce/Se/SxTz06ftp7WpSYvQ/IvOCT9og9PG8ntB0RoIyFVWNkPcR/iv+9tI5LMNUGXb5vxIcVI4WtgLqWq6IO1XmyOPf4vXvPs3NP/MTrP6pB5QfJCh6fQAAIABJREFUuulqF2pQHU2M/nQl+OWXAi0EobyrwiEZUw3RF/HxdaFB+3i+R1QTmB/QlCuVFqqthXJb0ci6UKP+8bwJn7yzvjhIf2cPU0Bd+paIUEopmQgJioCcCKNNF/mDZ08ynPbpaPBpSEiFhI6VNHjr2CixSILVi5pZ193GxgWNLGwwlcCa5J1FWC0rdeZFjz3n0xw50c+y1ii3bV6FXhKNBUcpip8ZnuL7bx5jNlfklltupK01QcyA9gS0G8FMLurs2Vywv8FilteHp9l/YpyNHT1s6uygvQUammAi7/DKyVFePT2AUZ/k+qVdbKmPcU13vbINc32fEVtjouRx7Owgr+w5xa3Xb2LdskbilsaR8zleeX0vt2xdy6qFraRMaDUcYpqH6NEfny7wdwfO89q5SbH3oK0+TpMOjdJmnsmhs5MsW72Ylvo81165grUNYLo2Sc1SrIEZDcaAo2MZXtl5imjZ447Ny1nc3aiWTMJkmEyXePPAWU73TdO9YgnL13XTEoMOYHEMUkEMhTnPZdp2mHN0zo9P8PTOHbiGyY1br2dhsoltjQYJNPaMFvir3YeZjZgsWdjCpvYUV7fWsTBmYLques6nbJdDA1McOj2Jrvs8dPtVJCyYztt859WTOK7O5+5aQ6cFda5P0hBnh4uXtlRr6nzynqjaFX3YLVAD6R92C9f2/2PcArJ0zOMyi+cXiTj1MHKU8Ze+QnbkIInGTkqxOlqSCbTuXpyWxUQS7UScBMW5PLnsOJqeoa4tQXZ6ipmBObqvvp9k7xZ8Umjik16dtpGWFk0tobyrCSPIpAcg/YfPpP8Y38hP7qWHwknzqOKV6m6VVRLaugggSWBhbGiCX/ml/5Mbb7yJhx98gFRTE4Vsgdm5OdK5OeZmMwwMDDI4NEi2kCMSEX/4Lq5Yt5bVa1fQ1JIK2rKi7isWdru3v0nfuT7On+ujWHRobmxh4YJeFvV0k0wlaUo10phqpD4VU/v+9t8+oRgA9z1yDyvXrqgodQVq8LXXJ6UFgg4ihRMBZL4Qq3nH75XYUHDRgSyCesm3ZMzVXQ/SRfyCy8BL2+m55Qa09npKotweiSHgXCSw5BsJCWNKWcXbJcrBDo0AeNsirVAVE5VvyagqVlZhfw7r52X74Dxq3fJy6pHvDdIDtUwVxFQ2lUFGXf7MlW1OZRxeHbV548gohckBPnffdXTU11PfDH+3Y4A33zrLZ+5aS3e9RVMiTmtCbMI01UdGZrKcn57jyHSRM1MZupJRblvdw7L2uormgZRaQNqFQ8MZntz+Jo0Lu2hrjNNSdtnc005HUx26qdE3MMOJ0SwTJZfx4iyjc5Ms6uzk7tVLWJdKktR8xWzK6hoHJwo8eXCAqUKWm9ctYXE0ydKkxeKkR851ePb0LCenbA6dOM8Nm5bx2IZOor5NzNCYcU0ef/Etsn6c5lScJSmDrQuSdCeFAxDhVEFj32SBnadHON8/wRW9XdyxYQndSZ3pmRzffOY0yaYEt1zbQtTwWdvWgumi6OF5F/YOjtLvexzsm8O0Xe5Z2cu2hfUkRA/C0PA1nYIH5wdmeOPQIP22h9XTQFODxqqmJra2p1Q2O1/I8+bYAEdn0ozrKc7199Oipbnt6q2sWthFo2HQLa6NJZiIwl/vO8mx8UlWLWhiXVsrHWaUzrooUROGpmc4OjDC4bODmJE49998HataxX/dF3MIDvXN8D+/+Sx33n0NLVGPpa0pruhooc4Qb4faq9YCP9oWqIH0H2171vZWa4ELLSAQ3cGmREEtGOvcKLo9hn/sa5zb/SS+Hmfhpm142QLZmQIZJ0K0vpW61g5iyRiGVVYCck4xy8zAKCU3Rfeme7E61+FSj6ZZ6HZlERiCLEO7ANJVlkmBdFlF/vA16bVb+wlsgQsg/Z0wSGUrlR2ap4QJXcdT9F7xLN+1/Q1+93d+j4fueYSF7b3MTKUZGR1lLj2LqznUNcTp6umkd8kilixfQlt7S6DHVTEXUIz0SgJfLWpcH6/kMTE2xYnjpzlx9BQzk2mKBQ3XgY72Drq7O2lrT/LGm7uwnSIPPHwPa65cjSZpTLERknRVbYX0iemgQeV5qO//9o2tvsWqG1UXgVchsEBwqgS+gyWdT/ynR2aguRkiouReohyNUtYNKfpQYDsmSfP5QU85CdEprGh9hCA9rDcXqzV1DiEXv0o1TlkRfmLuyCfoQkLm2YWSindyNHzRIlACciKIKZovOo7rMD4zx57zk+waLjCTK3Lj+iXccEW3qmaLJ2CoDI//3S4iMRGMK7Ost5ONy7vpTsYQy5VDhwfYe+Qsc7pNx6JOtqzo4Yq2FJrtK0fBaEQECwPb1qlymdeO9zORz1BIp6nL2Vy7Zi2rFnci5hbP7ezj+MgYRbNMojlOW0eK9YsXsCKZpLHoY3o2muVQMC3OFDReODHE7pN9xPQUHUaKtS0RtiwzqW+u5292nmIw7bK0t5tt6zpYankk3KxikpT0JLvPTfPa4X4K5TLNEbh3Qy+ru5tJ+wY7zqZ5+eQIs77Dsu52rl/RxSKx1PR9CnmH3fuGOHzmPJE2A8PP89kbt7KgrgHb15nIwte/97J6Duvam1i/rJdNLXE6RUS0YGOIHolhBOr6PvSNZNl9doDTM2OYps7mZYu5YfUikiWXgaFJXjmyl7P5Ak5bJ9FknCs6GtjauwTLMGjwob4oAqQamYjGjvMjvH7iODOFHPVmikYtxpVLO1i9uJVz5/s4dPIUsWSSlStXsF7s23yXki1MhyjjRZu/eHIHtufgF8tsXbuIOzesJBWxas/7J2iYuFwupQbSL5c7UTuPT1wLyNQvizrxVJXJ13IgUp5Ct/eSPv4SA30DtDe1Ee3uJWHGsAsOc3NTOOOniRZGiJklVWs1m9PJ+q00rbyB7s334CUX4XgJZTek2cG+VaGuoB9DVxZsqnZSQfOSqpcKdIZ/dOrun7ib9eN6Qe/QWgsRRyVrqcrCpW5dp1S0lTBXOedgWDpnTpzn7594GqfgEzGj1KcaWLhoIUuXL2FBTxvxhojqbgJU5EeJvVdEvyRDEqxmfAxR6BZOo3hUC9XYDfS6xNzgzOkxThw7w9jYOGnRbJieJlFncOfdN7H2ylXE4hZaCNCFmlxDRJ+YXiwgO2RzhDf27Sx55TLnA/QqkO7pPkUJkDp5Go0Ynu1iaFH8soAXSwV2pqROF516ICk1vgLQQ1sMNaZWjlNJ1wtYCDF8JcEe0NwvAdJr/fEy7Y7vGPMqwcnKeBRYmQZZdFU1oX7VVHnDTDrDof4RTqdL9HR3snVJF7pjY5qWEkkTJfcTQ7PsOH6SuVKOJZ2NrF++hK5USil/T41kSE9naO6so7W9gYjvE5Px1RF6vbgGBPQLV+wmTU1lkKWcSIJApu1RV2FnlLIO2aKBGzcw6sBVJUc+MXwSjoYpCw4tB0aOkh5lzkox6sHpmRzDg9OkR+awSnnWL2lm84ZVTNkixIiikKtQvuNQZ/p4Ylcq0rO+TtoVwKyRSedpilqkEpY6v8P9MxwZmSGWSnDlwmZWpyyl95LxPBqsCOTy7DhwktOFLOn0DPeuW8Pqnl60uEXR9jl25BTtHZ2kWuVCdEUdjxuBtokSwZV4SeXBF1KMYqhIm3gultgkinida1Ao2NjFMnp9Hfm6YP0j15KsrHrk+TYzZTClfAFKusaJuWlOz80yOpkmPZVlRVcHW9csqdTcuzTUx9QoJEEbcXnIlAuYsUZlz5YBIsJ6mAnarT0GsdoUdJk+8B/v06qB9I/3/aud/WXeAqIMm7eDuUEob3rRJhIdh+Iog+dOkJ4axx4boqOpgWjvAsx6D71vF+Xze9BKOTw/Tv+ETyGymFW3fZ7m9bfg0kTZjwU2QUIdE35mWLArWc8KSJe5Teoyg0x66OBbQzKXeZf5aE/vXUC6LE7KJUd5yRt6AKIlo27nRaTLwhcP4RIoIeRQ7iDMUlWAucI94gwoa6PAOS2wbhNKqfjsil+9ejNYfcn+XFvDUAu1oCnUQhkYH0tT3xTDihm4ZaErGypgIIs5Tb5Q69ofbd/5EI+maswDnW11lHfc2vkgqxqsV87JMXwyOHhemZRr4GQLxBpSeIUiRKP4psFUBXQ3+xCt4rFLvEh+VI17NVB/Ww8xoLGHp1jBeReaozqaUOuTH2Iv+QC7/gcAvWofmmgNBMj8bZq7WGkFAptSlz5XLlEyDBKmScyHQjpLKtWA5/o4josWNchpkFGaBSIsKPrsQQDIKEFMjVVOhVUkAFCCRxqa6+I7tqJ3E4mqLL5Y/uFKmF5sKEtovqcsKSXq6RZc9LiFYxqUlcuBR0TGU9tEcyTAkAUtT9k3KOgJnFicfOXaYpqhSjpkyFQWbA4komDKOOu6xEwdXbLEkg23y5Q9AysaxVP+7AFwlrWHjOc5Ea8D4qZPve9T57uU/TI5D5JWDMt1yRXL2Mk6VevdpmnKQs6VmvaSSzQqYo3iQuOrfYoWgHr2Zf8qUBLI3kogQvQm5Ltit4hrK+66rxl40aRqE2lfWftkIsGAoUxnPQHT0pq+CtCJpoQsyDTTxImZZHSNotilyfa6Jk556l6JFIpliIigUBWDUi8RECz7FmnbQ5e5ByjJ0qsArYkaSP8AT2PtK++jBWog/X00Um2TWgt84BaQOd/xcWxfKZVGBEtIttCAspdH8zJMnt7D6Nn95PPjNCTytFpDJJ0xjJJOsVDPVC5BpH0di7bej961FocGylokYPmKNZCox3kVVS09qiaqULhIJJUCkP6O6s0PfDm1L37CWuCSIL1SE+xrlEq2AuWy3CzlbZXBFnq6EdHVWimwlq7sSJVwBshELXgrfwf+1pXMusI/QaWxJMAl0KQynLKAEsTv+7ieZC8CRVw5hqK1VxR0s5k8VsQiEhW/ak9lXUS8qfb6BLfAP6Amh9f6D1GwLMmLmsccNkks6mVoLDnCJ8bXPcq+h2MYFAjEnuokiBqIeKiVvQhvipJ7tYVamGgNokaVY4dvSv2v4rbLYC9eybJyr0SpaiD98uqU80F61f0JYy6SCZaXMNUkg65sOQXAGQIlBbiVcXwPXYupDDmui+476JGoEhWUCT7nlHGEwaEZqpQiLoCxLKlgn2Iph2Z4GHUxbAHWvkdE05SIm8SKJFjpOi5JI4qfK6LFxX7MJ+cUqDdNNM/Bw1bn5/gRxdQTRXIpR4rZOqYrVqUFNbBqhqnGUVkslD1HBVmjRlIBc0GiRRtiAmolK63p5FXQIY5nl3EdBysWxdctbM8nX7aVo4fjafhq4A5EHUURPeY7mLIGkeCrqRQhFIDGl+9KcEHsDR2ihjxgAsoLah+2ESOdKZEUVkFMxzVtHN1WmXIJcOiapbL5BXnG0Il7OjE5jAQzJMggax0B6MqnPLiZcq7i8iDPtlL7M8r4hk1JLBo1Az2Xx/J1dDOmRAHzjosrc0hUD7R81LMvgYAyulMiERWpvsCSVJ5zNR/GY5Q0TXmyS1NIxr4SG7i8+nvtbD72LVAD6R/7W1i7gMu6BYS/6zi4eQctkQiiw6KUbULJkkyNg+XNoZdncfNT2Ll+3MxB3OwAdjZKqdBEItlB49I10LkSR2+m5MXQYnG1powoynC5kkmXuSSOW5GKk3YJEpxhevOybqnayX3ULXBR2mfwZlgTLIsTcULLZnI01Ncp/3OJ+WRniyQawvSLrPHcCx72sniUl3isq+yHaarPlHe7IVlysVITLB4INEm+KaS/S5+WfeVyOZU1isVleSv7kv17WFYEy5TFMqrmUQ4ViwX7q70+QS1wyYxnSEd++1rDrLuA88BJXaeMTwGXGBHiEgSSaiBJTArVVSnD6QpTy8JaEpuVt1TqLRSIC5yPg0yoyoaGdefq3CqlIUFi80JQVIG7C/l/+asC1j9Bt+ZjeykX61OVcSME6PKvuAa4no9hGEF2VzKtvo+pa+iujV/K4us6fqwRx/XJzs0Qi5okE0k0txikYjWTkhZTtdfCxpDMrOE6+HY5ALiWMN58Sr4AUo+EEQmyxpoeWFlK3xOv8WyeaF0SR/PI23kaLJn3bYqlaaxIBE2P4RCjgImNT9IRCr2OZ8pWHn4+j1UuYSaiuKaOI/aCah/SowPrDjW+Z0ukUrGKdWZFCbESeBVAnC+VKTousVhMjb8q7lURdkw4RWJlIYDLuiaKb+gq2FDWpJ4/psB2tMKWkmdL4Xs/px6UPHHFFIjL42TnKfp5JYwXUcwtEX/U8PQIjmTMfU09r5ZomLgujiHBAD+YDxRdS/wZZD+S+TaCygXlX17E9QoUIuKzHlFlASJeJ+l5CWCIN7oMAAVfo6jrAetR6flIoEAGD2FRWCrAgl3ClMFCShMMiznPVIECKUWoFRN+bEeGy/rEayD9sr49tZO7dAtUplWFP0MQ+m4LonekPy662+o5/Eez5q/4pHu5gONr1gUVUqUSRHRKuk82O0uDKxNnAowYlOfAGIJIAWUyUm4KJEl1qTGTSH2KshbHj6g4MRHfwxSBJJk2lRJtLJxa1OdK2OiC7PEPe1Xv3YZBw773dj/asEGwtx/tPn8Mnr1wZXqhW4Q16WHeW4C0hu24yoO6XBTqu44u9jqiaRiBrDOHZskCVqoDNZwKWI/oUSJGRL2nMjkhiq5kO+Rmif95WbJQlqUWpqpsQxeopVZQaoUlZyI+w5YZQ1cpe2V6RamsSQIL09CUIm+lnPN93rT37p/vc0e1zT6MFqhGTNX7V8O7WnVXxpgglFRZi1ek5oJRQGXSfFnYi22aRln8z0XzXZhHlq6ovQLOL9SgV1C49DgHv9IDA/aRfGTJwr76QCExSdmteQq0VM9Cb5tdvhOyfxjNVdvn+2wB9dhXbCXC4MlFQLoA9IABVNmvurESnBSut41lBIGgEhGmSy7JRKDqnRTidzGjMtJoUTwrRsHRKdsQj0BUF8K00MF9yq6GpZuKEq/cAx0PT8Q5LRnMggyxWJQJlVxqn3Upp5YMcUXPwzVKOJoAfDm3OHktCFwmPYeIbVMU33YzQtRzibplPJX11ck5LnXxOFFhBxSLGBFhl5jkc2WSddGgtqiSRRZfMwmYCkhW3HjFFJE6cBfHdylqEhy1iDlFTCennk3fjOLqUcpalFLlWYr7OolKICxbKV1KWmlFly9QR7ki3Bj1g/ZRA3sFdMs5SC26bdt4vqvmH/FvlzsQSPv56L6LJ4GESmlMwhcqugQKAm0Bk5JyeyjaUnMQwZHSBVXwrhP1NCJaEc0t4GhRypYkUmSGCfYrLMSS61HwTBWICdZbRSimwYqD0UDZ05SYn3JsvPC61GqyNve8z6e1tlmlBWogvdYVLuMWkIW6cYGsrSYkYSEZUmddUgOrXy4E1FkrhqaL82f07QLGynjoaS6uTGhqwRV5u5YwnKBVJsSrwIKANqsyLKoeNhjoQ8EgteS6AHzflhEKqqoEksh/A+q578vkLRS3PL5vK+qbbghtWNRcbQXSI0Jbd6QmLRp4p8kBzLTIzeGUE6DVYcoMTb6iIhPHN6yAkik0L6m5ksi9TBxyrobEgKOKIhbQNV0lelLZcSCIU1mqVC9Xwk4g3w7o8bLV238FZkgSDJC2iqlFiSwaLqxkLthZC405XP1WxOpC5ZcgCauyWWGVvDI/esd8Fp6V4ksH11wR4JODqrq5d/TY4FgituNWrlnCF0Hd8wUHpeA7F4pIf3Bq9KX80z+qh+eix7/IfF/dlPPDJZdcQ6jFTOgjFfaOoCfLj+0KCI+oRcjcVIZUqk5lF6Rkw9HFzKqoekXQW6TfSRbj/2fvPcCsKq/u8XXqrXOnzwADQxmQriAgRUBEENTYDWo0ii2amGpMNUVj1ERNtZcUY2KvMSoqIAjSFKX3OrQZhhmm3nvPPe3/rH3uwYlflPw/H3/PF8PlmYcp95R7znved6+91l47z0GyFzXHqUYZcNDLOnBOJstiiGs2ZZ68QeLI7VlQJZjl2Qb1jYZiwHJyMLQYPJ89i7kvMwiGGSARRMktDZIMQZgZ8KoybnmQsCeW5sIJRKnSWk7z6W4XroYfFD9/oCSQgROcz4cvbqcAP3jX/5tX57HwUd9/2mfyqR43vM5yI/Og4Z8Aeni1ZXYNnnW548GGMjexVMJW4GSyUAtjh1qnUXKb1IKuGCH97ZuAJ7bugVld8ATkZ8G8cZhMy+QfOZfJ9BgUrMv45b9OpnJ8n0hf5XSI9vJmDP8qbv+IQRMC/k/7Pv6r/Yf39pPOeZ/qGPlfXZhgpAQ3meqd4JkOzS159132KocjST+u8+xu4XIOM6PCcmueD91hjY8mJROtLC8XktVBMcvX6OQqcwVlcnHq3AITV5LMDmMQD56uS+kb5dmizuicLOK5UXyn+VKyoUWCscNyDJa3ibkmS+diChw1B0PWSB0tUCUeSMECRfRZGMiBIJ212paAaj8ZlxGuea7IuJl48tJZaOwflwe4DiXtrMmTA3GM8zngfMvyeAdOzhLmWtN1AcWMxOKOBd0iieDBNzS4ZPfVeH5VoBweiFkBzqd6kK+IdI13BaRz/xHXh+Y4UHTK5BUopNy5wOQN5GQjkdn7cDR2bnBkgec1cT0XmsHrHLQLjSDCXArSsGHyeF47Ily8LB+KEUOGbv35XrVRX4HhsH4/J6Db8WNSpy/XxnOhGJTCE+Zr4k2AdA4pGgtkDwKmCagFwXnKc8xi/bDsJchKBDCfSQOC/g/mMokXGR/KEAxW2vxqFa42/6sRfmSjz94VOALSP3v39LPziewO+EYMaUcNZE6cl3M+rGQGUbURavN2tLwzH1a6Dalh4xHtMg7wSoPVlRQyQS8lTEYa7cpBRBBD3C+B6gCO5cOgHScBIPvfajlwCc2IyAlIeZ70GrUp2TUM2KqKrBfI1lih5Ls5WZC58HCBY20YJ35doUQqC8/TYNtR6JzHqZLiTmWBIogNg0EVOSeHuKbLNB70GuHOudAH1WmBlSn1VxqLrSA2snQ3MdkHVYfnseaMC4AN5FqBBD9TBBk7AUNXoCutgJORbDsUgn4NjkIpXNhLPVhfwqCQXL1O+by4mupwfA2uxgWQV6cRhsjqSqjgRzJnQaODK7P4GpBlXZ7qwQBr7Um18kol8gtuvi5OgdRx8QhRDUgwr3AoA+LBlx94Th6QYWQSlxT1/pz46Ug9Gu/BByxHGoy4LS2GDEzonoso5YlkB0i6uUBS1noG1EFIn7fy+cjnRBIzDCHI8jKYUlVkMhn5nyZq/LvItPN/6/wzvw+l3Xyv3HEyMPkXt8nlcrKfsHZbah6VoP46fG+4T0rFySI4rOeLROR/k8FBiCaCi5UHuR90ggqP6LKHGUeRyrGpyFike3pwkRkesN6S1yRkr/l/IPHkmPXVCFTVlA5WphJIN/mVbbMRSeiwddZRkgvJwfbSMBWOZI5JE5okc4Iki+fZ8P2csJisN3ccRdQjtush52QQifIYtgDynGeLaZL0Z5cQLkiq2Nxeghs/YPNZF0pApJhQxPqXyTqG2C5ydP/VFKnf9C0VupOAk/Ohl1poB5NgJgyGc1Y0YPr5jDKkMhR51Ai8fDEcYmqP0mge6cPOYcEjGzYLY3ri44B6CFp4D8Oxw7HA7ymtlVtyGN0+xwd7yyeTVOVAygLi+TKabDYrY4PjieMm3FdnsMTt+TOPF47zcKzzbxyXHG8yxvJJysDAicZYjuyT23Yew5ZlyfH4Fb7CfYfbct9hrW+47496ADm0Wceqs+WfbUlyR2M0fuji8htKVYOefoJrDt2HvAmV7ARw0+3QUjS98tAowuA4krmgK4ZkdyhsojhedfJ4QIHr8U7qIm3l8+FFDGRk5OlSX0ynbS9ji4TYVxxYTgZ6xJQnqM2zkFTJVPIYZPgIDAwoHCicv6XgVai64JkNJ17OKVxJNAWOAEMXpkmoENTXftoved5tW+4/7ydlzRxPnHM6j6PDjdFw7gvHFLfnvee++f0neYVzIvfBZyb8ORxj/N3HvwKRNs9HQRyKOAQGyVyPz7xiQVMoHLeg5NJ0yQzWHy8C148iG0kKmc5uAKR3XU+FGmH84MIkJM20SrkETdsUKuOUYsCPIyPLKSXcnA15lwngXJFwSy0555jQuFDkGpTLhxmdIC5wjCAhRdEcRXQs/yHprmqu1Hp7ekTY+YhqwVQyRPkA4hJ0cGqUHw1H2qCxPZt8aI33g66fTFR2SlaGa8qhDgf5VJi03sgnOCRJkY8hnKAeXTNc+F42OH2tQNZgSt65Dddt/t5iNzqp0Q8ikA6oMGDCtEhUeHAiFmzNhpHToLtMdISGEVF4Lv12fPhGWCZFxYIKlvrrKuOuDrmWcAvkIDmda3QamtsUjGGf98SQ+Ieno+eotqEHCjMtIssKroPNunkGej5cw5PSGU4UDB+UtiAOkSAylwGiSSBDhp6fz4bHNmwm150A+GdVEzlZaRRRL0hsR38AO4qcZ0I3ArM8JhO4ntk2n/tYUE9/5HXkCkiY1nmlPnJJjlyB/0tXwG6BbySQdnRxRaV7J1+5aCsMZS+sxc9i35LZyDoWqkZPR2rw+UCsL2BI0VPgAOQryBkZtKvNcH0dSa8cEc7JYdzD9cf0YSsH0eznkFbLEYUGcvJ+RxvMaBS+povJUMb1EVUUxBkv0iRFyULlZC2QMgrX5+ztwFDILFJqyXqr4EWXd8YQDPoyVjsUXUVEC0AMgQhZY/q/MZjTCXREfknHLB85Vkb5mmSkVa5IWpaRInzFhOPFBDRpXHQNyuKzcDwNWZcMPGvBDkKRCICAmUYpBlwl4MTDNm2h77sEJVYbdC8LIx6D6+piLKPHCQjIUzcLxLVQIvmGYOH1YWUpffOhJ3QoGgOWdoHyDsgkxKC5atDeiOsnwTx7weZj5DgXWNboMwBgIKIxsOWSSCTPxZFZDhXN+aA2zo/JIEAwpQ34bZK0yBpJpBVWoNpyVM83xXmV75OqZsXWsKKaAAAgAElEQVSDo1hyDoYEJx8f0DFADUE2wUlnEBV+z9+HwKYzkAm3CwF7CIj4HmnnQ7OzPCAPfxcCos4gnd+HxwqPEwa8BtnAzkFpEAvl1SAhhg9B5iEzYSHMPdsXExwBpAJ+5JeBWy6ZJKGR9MAkh4GoFhNHXx6O99FUWStpizTTi7COMlRZdOTdjA14rgnfCRIRAe7kfsl10DWYv4tKEoj3miDM9x2kCQqiUWiKcei5ETUEARgTJtJhkMY9WeiaCpMOvdSS+ioMBpoMvk0FjuIi4+WgqK48r7qbADKMaH34cQuNfj0MJQkDMcRyMSjtSjBIiEuFnCePTqBPmSQ/rwHVZ+Ihf5FDYBUQ+YHZEDyGcf82nBKgkB8P4b0/HAAK30eAzO0JesRYL2901Xmc8b0EW2FyhwC68zEJmkKgHXoGdN6e4J+/j8ViAob+VfIgHN9hwoH77DzGO4O7zkmDwy0xeRgT5J7I+lFGy1SQw3mVY4cmWRFRd4TZxTBZIvJXUU/kOwZIMTpNtBxhG3UmajsImgGPsTgFTApbTaWFPTPAe23Cz0nxBlTDE3lsholY5kY9FXEtcMcOWFg3UH8Ik0f5Lmc9A6ZN0MO+m0DWyUG1mbxUxVWawIIsHWufuR3lu/RbCJ53spY0EQt+5ldUUMGn9woTMOEcE84rHFfhfEPQHs5ZHFN88Z52/h3fzzEUJmHC8w/H1eFB9L/3GbnfMGHEuZbH5djj/j8+AUTDNa7kCjw3Bt8JZOpMykkHSIUselaYV8XjHWdChdc+DkeJI6MYgsViTALbDjTdEGfytHUQyXi+ZpmLuJZDznWQy+owjEJoRvCcSo6YSXa+R/fhqjochYZnAQEh5LXGaMCSeU4yo5zX2JLNCEzNQudxnreTzggw5rF8MwFf5/mRIc9A4dqZY2I+KmDakoSUhYjXCj3HrIEGmAmR5Qe9MjvNbSFIp7mt7cK3LRiUc/P3zNxyG8OAZwTJfiYuuHtN6keygft6ThHs6yWT8qwwTOIjaZnB2u9Saq97YmwXUzToaQ1K1kImmYVjKoh6URhiW5/Juzpygo7DVamaYxSiQPODlAfLAjgL6+4BKA51XBVy2XJCcKeh+01QGNvYMcBIwtZ0Yet1R4Mq6kVOBhbABAPd85VEMDmofPYtZP2s2NBFlTg0yXbwQztSbqCbsWDRDXrwwY6ocil1tw2q14G0ZiCtmoh5GuI5B57FmFaFGi+F4wct3hj7MMnNJE6gHA3UaEdeR66APIpHQPqRgfB/9Qr4djMUI4GsYyDCuZMrAmd7vQlwtmLnyw+jaeXbIkPqPXIaSkZdApQOzfduIl0euIvm9BzadU60BhJ+DKYkhqmHIsCLEyUC+kGRUqVRBg8xJBjs5ZEJf0+Wj8YlOsgQUqZEBMieH2357GgSrhuD7VhQNbaoikvmlxjCiNKMhisVGW0HrmfBZHsV6MIT+gJJCXsDZijMHwhUoEyNcmFVh0HzGgZIZLqZsVcpa6fhTLDu0ziVsk+uzzTs4t4MZrgJ0kkVSK8qHkITXvxQ8p5Lg2tB9TNQeZFFHs8FMAqXTL3Bz5VDRPelrqvNSojsvJg1ZJTGMflMRirPZpGJYEhhQ3h5Mbcju03THZ6srZvI0FQmyI/AdHwovB+U6uuquLPKgsVgwmZz+QjSpH8NSq4Dblb6wwsjErjYZrQYsgpz8mnEyeQTcXlsmMoFmEkN7pvgjwvg4cEUmXMGfCFIluRQLicBIX8XBpwhs8jfk+Hk38hsSthAhiHPLkpNXSdgFgKjEODw/SHYCsFaZzY9/J7/56ycgKd/kl9/CKRLHJEvwAhLCqRMI6xkyKsnLMuDYxMIqNApUfAdeHZW2u1oUZoS8TB09A3AOQMSqf/Ox3mMT1rTWcRirPftkGCOCQT4UfgMdER1km+3ZpJpCZvdRqSuXVhrPkqMibQgqWDlPGGHeG0iUU3ueTZtC6iJRU1oav7+hWqCUAoigCxwFyZbIoGb70BhhNpBGQaFHTYyaAU5efKicTsKhVEeh5vD2mIHWlSROnt+z/OhOuDjQXrgVH84kB6y2PxcHDccT+G4IOA+HMPM7Qm8Q+DM8RUqO5hUIpD6KCY+HFthTj5kIsPx/WEgHo7zcNx3ThjxuKGiI2Teub8wmdUZpIXHDUE638PPkEjQD/lfv8JkU5aMLkGsMHoccBwo+Rpv6ZFGcBHcu1CElBeVyP0QJbBvo+PgPiQLorB1zqNJqDaTlYF9e04lsLZhgeuDjRhTN34Mmsd985nNiMGhatCpW0eWSVI6b9PxmQ8F36YxyRvWx3uyvmhkATmmWHerUBTMGYmsIY1DHelkoGqanDcNvvgsBzM0VSJhoUZwfYKZ/NN/dR5fnMvCeSycyzhWOL5CgByO4zBZw79xHHJMp1KpQ+qLT8qgh5+c44bHONxz8tFXivNKBroYV5qwc+yMQuXMB2OIacQsXdC5UjCRKjXIGjyX5mkekkm6q7uwrDSKYwUyyDJtacQL4qLmkHk333JVEke8Xj4TOaKzQ0Rl9MA1nCBPgy0gXRF/BM6DHNYMDTSulyKPD5I6WZ3Q3UcB1y9JQHnwrIwkebKOhyyd5SV5lJba+AjX+xxL/0xwKNoMhaj8o96Ma6lItAMWnfM7x9+hajBJQgYJIrLLIj+Xscm5O5CdMznPQ3h6MBczBsn6LlzVEeO6CBcGmrcR9AoBQdDuIs32mVIiErx4KELVaI5JDA85rQOOTlf3mMRvNG7Tg8APUE24CmflnJAbhh+R47KSiUowDS3wfQOWWwA+vnIKAu2bA6WYF4enRNChqIwaRMHHlZrLnuoFVpMkdxSP3kBM2TlQImzbxpvDdqPsIpISSyEtybWB5qXM/ers6ijxTyvPRQFKfAemn4OtqHAkucPzZfKQKQoLDukEPyqVMBwPBn/PJCRb6FoOtFjZp//AHznCf8QVOALS/yNu03/nSfpogYIYLMcUcpyTONQ2QG1Apu591M57DN7eTVBsH90Gn4DUqIuA8mODIjE3B9/R4XtkwXPIEIvDBE1FTBYdUfLqUtLGFYOTcxMQpYFVBSw/ioiwgGQEXamTUrRsQNr4BXBydFWlyYsVMLlslClCyKS0+AhksmRr8gCa0NljRpgScAabgZGJ8MUOTWTIKLLWPBGc+4ckr6y2Vv2sWKEwnpDUNWuC1Shszwxq3bkWBiq8IBkcVqGLKU0Wiph48UUgw3WWS4M0GpFe6prdDNgtQTBM+tIsAPQCWRgldMxZUAiiFX6mSMD6u+35g8XQnvOhJlinrMAX9ksJFqh8+5ko2Sa+X6F7ckygNPPHcS1o4aI4QRDu6/FAvsbFi6DLahPWgfuEERHHXIY7ZLSo+leYAVccpDUTlkqBdTNifmPAzHtmoIPlh9QS8PQS5Lig5q/PR4KETnL3kAUKQcyh9mJ5+S4D1RCIh0A6lK+HAJ7HYYAZBped9/Fhtrwzuxoy9dwuBPgStDNoEjVkPir8CLl7CFgE47CMkpvkqygOJYLy8T+FIY7FdmYujAQDN9bkedL3N8cgi7l9XjdiFMuBaQRGcby26XYfJn0PTYIaqjmYJApAOuNBthOipEHXPLgWEzU6jJCBCD9GMBCpMKZBcL6+PAgOcxkHuskadgWuFTA0zAOIkCCUg0iOy4PvOvBYC2iytzvrL3PwO8jSROBHmSDKwo+RN/XhWj5K/BTUNHsTB2WkREpSwk6wL620XJkDGC4eYm5FlxxcfrLuDOl5pqxFPhygCtnmzsmfcBweTuouVyU/NgmGJFGTT+6EEnZhYTsxixyboZQ5BMrhe2U42LaMzRBIcTy3tbWhuLhYtuv8t85Antvx5xCkixN2XkLfmU0PjxXK3cOkwsd9VsEgDICzFqImyzQAL9chigthoiXCJ5LhQPngGQg9CQVUktNjWydCkFxL4IeQ5fwbAcxUcKMztrDg6QJHgAzhBpn0iBeBRgTC4JzzNedDN2A0OZ0wWWQKYKXe14VvKLCkTEdE8tA53jmYmJTUyZE5yKpUz+hguM73EGixXt5xHSgGSwUMMV+UuZ0gUHHRQh8Gw0RKj+fdNj6dOID3hknJkC0PwXYoVQ9Becicdz6LzhL0UOHBcflhibyUqBxWjv7xn68zgx8mt3hOHKMhi364Y1gWk6/hGhsk10Ty7hBMqbB0RaqlQ6UZ04vUu1HiTiUb11+bvcBzbSiJBPXINCNMqwr2OEBUhyj1WGLF8ZixHUlcsiZayna8wDVc8wOoacm6zORN3jz8UKI7qNiLBNMlsqoN23VRwPdT4ZDLQGW7SlWHq2o4mAee7LCe9LKIUP1lUbFhwo0YsEUxQrUPj83p2IEhSWuu/sFLfBfyCYC8LTo8VUOaJYOuL/FXjIlTJfCtka4GgtADNxL6u2dUn4UEKCRRwJZlnJPJFBPkugosUxcl3a4OIBEHkhQx+T4SLplxH47fhpzO3u40wNVE4BQnuM2XtfgKVURB80RdSYj4T2YDNkRXWsFu8R2Iy/0LCwaLkYbmMHZKIKfqoHCKERtPndc9EP2LIwot8YTFjvosnXPgZ9vhOhmY0Th8LYqcHkGWpVH5aYexCo39uDMeM9xvhQ8kpXsJq1wUtGRcKdkpjHPvTAVxjgpUlPxZmH6X61xMVJMapQBHXkeuwBEm/cgY+L98BShQZJdR12MlNME0zUnaAHsPGte/iW1LX0TCaoRpuajsPQoFYy+F3/U4kagpRAeS6jWQUxWkNQUu+3Nmcig0LShGYwDSWWjefADI0FE9ApT0gV/QAwolsgynyOgqaaBjTyChN7rCtgtktdbNHBS/GbmDu9G+7wC0aDkKu/WCFyOLYASBHidfgni2KFGJQGzAIhi2IelXLcZlFVAKRGblgxJ2SogDvyEGqBra4ef2yvmqzN5L5jtwuhYG3o/AUWLosFhTGvRib9i9B162A126Vwl4EDpf9PaUjAbUJZmhIPGQheo2IF27GvVrV0GNF6PnsOOBou55l1VGlFnAIig3xCFV3FWoImCwq5XCU1NQ+DcuWFwdmciX2t6ALdczBwG7TiIYP1IGR68QNjNwTnah8V44HnyzUEB6kGEmW94UJEJY/2VGkdZSyCKBiG+Cpi80m+Fyl9M02BolpQdg+nsCl/yMJWYxcE0gWQ2voK+IASVz/jEDnwEgAUfIJoYAOQRInet5wxrzkB1kcMrtQ0DUeVtu197eLkxUQUHBoWOEgeWHJdCd5aLhcRhMk6VybbL0eReefwHSBahQocAhywAxj3ya69uRbc0hl3UlyZMoKEAiCcQS+dbO8sb8sxLjIxSMRXkMGI/RgVjk6gq2rduBvTtb0NaaxojjBqK8ulCknnJQmsJJABtuS4aCLYhIfRhQwuQJbx/zQPmYJE/iBD/bQb90fvYDDU3wbAWFyQJEIuQj886O+TKIQ32ymF6gfYPvwspZKKCtcpZRblAH7OkOrFg7WjwHKbUYMUvDtnd2YfvuWvQb2g/d+pRCjxCMSZQpETxd6IW5YQItLBWVa+4LmKeINgDp0jjpI0cWQUw4Lnj9eC9D4BOy0J3ruj+8I46//fv3449//KPUon/9619HSUnJP5VchNt0rgkPxkIQzX4YxIT18fz/wIEDAryLiooEsIUJACaJQlk9nwmeN5lwfs/PJG2ZKH/NK0W4j85jubW1FatWrcKePXswdOhQDBky5LDLDi+zzTHO/sWsWSE9yYiXAJjXmHOQuP13yrjlA2eChyBg9mH4LpK5NPyGJtS+MAtRM4nyceOhVlYFSivVhZeyBA05LIegV4HH/tdMnLIuyobalkH71n3IZi2UDeorBlyieCKFl3PhS6cOsuNBzbrUNnk+7N11uO/m2zByzCgcc/Y06OUl6LAzsiYktUi+RCNwLhNfBG7H0gVKgmM6GvnpFJZeMfn46bHpIRPOscdxsHz5chw8eBC8byNHjkR1dfX/8EwQRU9eWcTxwW1bWlqwdOlSLFmyBN27d8fJJ58s3gmFhYWHPDwOe+MP84aGhgZs2bIF9fX1MvaPOeYYmQ/5+neSXHaOiUgFikpPGSbX+HzTRyQCRzeQ1oAmALtsoD5LM3cfSRvoEwUGFirChnJc+J4l/cgdxJA1FKw6CLxe24zSbimMLlFREQjMBHgGPjasuWbSkLw1x7AjSWyCPjl3AO02sD8NRBNAQifIA6IME1gyoeTgeDYSqgnFZkKbY1ODbxuwTAP1qooGeulITxgfSYLSHEGiDtfUSQwLGA/tX7jy85xCUVQ4nUrXAyaKmJxSFWR9FWlFRy6fASNZkrAtWrOJpFy8dnxDSIADKnAAQc1+GRVX9P2J2FDpbitAnm3pVOyzgD/MWoqWjjbMPO141KRiiDk00WXitA2uGUWDEZH7wGtQfqhLDXNebDfbIek0+ElyMeK2D9eCq7TBiaTQnLel4+zNq1tEszyX7UB1WKoi+yWYluqD/PITaN8C9RmXFF6bqA8k2PaTkz5jSCiozSg4yEc2v14W5peh9vx+eI05K3UDUMxrQMm/AnRQsZOP5wwmSKjy4jgU7x8FWY+t5nRJiNS3AccUhmn0T/rEHNn+P/0KHGHS/9Pv4Gf4/LNoDWoExYiKM2MaQDOQ3oJdi19C3ZZ3UErQ19SIsi4DkJp4JZyq46EoCanHDpxWdDiqWJlJ4JTwLWj+ATiZLWhYtwJ1G3dDyaTR0boXlqajdOh4DBp1MoxEVQDwojp8az8a1s6B7mZQ0Gc89OKBEEc4LQ3FqUP9uqXYuOQdmAXdMGjcVCR7DpQMtm7lBNi6HXWo3/AeDu7fhXjUQyJCp2oPetSEpyeRLOsLrbAXUNgNMArgqxSIq8LPqTzf7Ha01y5Cc0MtlGSx1LnFjWIki0qBiAmkyuArxXAtDaqZEjf3tfOfx4E92zB6zATEqmqAKA31CO7pAk9alYA6D/LYs5SJj1VzsXn+PEQq+mDY1BlQKvoGZi+Ne1C/6X14zbVwMy0iJy5KmihQLWm3YpYPhtZjOBSjImgzZzOIViQGpjpVTMX2rkNm51LoUReJPiPglRwNW41J4GCIaL8jv5Cn5LIz/uViGfH2wq3biOyerYiVd4HbbTCyZhcJW02Hbss0XXOkls9XM1DcfbAPrEbbtlXI1NfBbrOh6KUoPGoCEoOmwo+lguDpY56bMAAN2cEwAHzttdfwyiuvoKkpMKJhYEqwXV5eLoHswIED0a9fPwlKwxr1kIkM2ak///nP2Lx5M2bOnIkBAwbIPkKGsjMDHwKqkKkiOGPwS5B/xhlnyHEPFUZ0Mh7v5I0vWDnfAlYU/3t31OO5J57HkoXLcLCpFdFEMUorqlBckkLvXlUYMKAGRw8fiJJKGrr5MAsYhAa16wRNmUwWUZV9ylW4HTbuuvN+LJq9Gpn2HGZedT6mnDUehRVx8QjwVQL0oH0OmfTtWzZh3huzsXfbbuhuHBGvCMXxrjAjJuIlBgYe3Q/VPatQ3IN1knkdpEj4fax+dxV+96u7sGHdZvSp7ocu5VUw1TiKCyvE1VdPeFATDnzFwjHHDMaYiWOhxkwBeQyQ96zfj/t/+TeMmzgWp14yHk6CdYYKDCWCxtUH8KNv3ohd9btxwWUX4Kzzp6OwvAg5nzX3bK0TuHsFJRIfqkkXkE7uJWB6DgfSeS85dvbu3YsePXoEyRb2+82XRRyubpvJn/fffx/nn3++JIIef/xxjBgxQkAyQfG7776L5557Dlu3bpV9chxynBB09+7dW8YmvyorKwV0hew297Vy5UrcfvvtWL9+vbyfAKympgY9e/aUMg4CMYIi/n78+PE4/vjjD5WDcF9/+9vf8Pe//x2nnnoqzjvvvENmdjzG2rVrcd999wn4u+iii3D11VcfSgJ81GNIcCRzB1vyuawX9eC0tKBh1y5Ei0pQXNUjSBgym9c5ns1L3wnSOwjSXQsFbR3Y+dgzeP6234nnR/WJk1BZXYNhVX2R6FYOZXg1UEmQRtdoKiaS0BUTOQICJQe/th7Ln3gZy1eswHHnnY7RZ54WyJipKGEIz77RrGfWmXyipJhZIhe75y3Gw9/5Cc4883QM/sJpUGoq4RuSbkZ6Vx1Wvj4ftRu3oCxVhN4VVejatTsKelYD3UrhFJloNj2k4aESSUT+H4B0zlGbNm3CN7/5Tezbtw+NjY34/ve/j8suu0zAdpg0DGXuIofOJ36am5vxl7/8BQ8++KAAaLLw06ZNw4033iiAPUzmfJJwhXPpSy+9JMfgGD/22GPxrW99C2PHjpVz4zFCdcm/PE7eNJOlZ4qahaZx7eDjTchkSouyXWng/T0ZvLVpNzbtr5d67GS2DWO6FOLiscegT9d8IjKPbl0jhq2Wj/vmrMeTGzejqKIK44u7Y2hpEbpXaujRVUdllHpAH7plI67QS4O+JHZgRsuWYD7QnnaxYssBLNmwGcniApww+hj0LQSSblCl42k2XD8L6TpOkC7MsQ7biqPN0PDmvgyW7diLiqiPqTWVGJCKw2Q5hqLCFmaa7TKBBqJSHSg3AQJM5kelrjzPpEu+VJSGFmyW45hJtKg66hygIweUmUCV5iHhtEsXDo8xhEfTXBMrWjswf89BdElGMa26DGVcO6RnPIX61A5GkPM17OgAvnH/c9jb0IAbLj4dkwd0QYGmIsryuZwF2zCxoFnBG+v3onsiiqlHlaMbRYZMOCs5mAq1Dpy/UgFIF1WTC19Po92PYlmDh7V7GlBRWYJhXWPoohJw+8g5CtbXtmLh+k2obW+DkiyCb8aFR0mYEZSVmqjqkkCvshQqDAUxB4jbQCpCD1sP6/c0429zF2FT4wGY5TFo0UKkUr0liVsQzyJuqkinI0h4Jib2LMW4nikUi1M+sF8DdtMfRwEqDKYC6b1Pk0ImGWNohY7N7TZmLa7Fph21+OtVkz/Jo3Jk28/QFTgC0j9DN/Oz9lHS4tcd1CXJMkI2VzkINC3HxtefEEfziqIY2ratRkFhF6QmfRm57pOgKCmYov8We2o4rD8DHeJtYWbtts3Yu2YOtq5eCTUdQYoOnV4GadVA8eDR6H/cVOhmeQA2DR9W40ZseONh6JlmVI//AgpqJomhHdQ0FHcv9q2ah3Wz5yCWqsIxU85DrGYEXN+EYZN9bkJ2x7tYtXQ29tduRWkSKDA74OSaRX4Gswg5rRKF3YaiasAoFPQ8Cmo8JQuwR50b2fPdC9Cw6FHs3LEOXqoSql6CiF+IksJCJAoiKKruB/QeAUTKgzpsP4v9c/6Ite/Ow+iRExAffSpQPBieXgDFp8iOhnR513hJXrQBHRvQvPxl7HpvJWJ9j0PfSecCqZ7Cbnfs3YT3Zz8O+8D7iCrNMAwbppaF6bSDOfV0rAa5RD8MH3s2Ul0HAW4U0INWcQpz1e4+HFj9Bva9+xpSyTi6jzkHWs1U2FoRvXbF7CZGgxgyr16h1M9lmNH3PST9Hah/9zXUL5uL8qqeKJ98PpyiAeIarzkqdDKt9AbQOuBZdWjY/g52rV0Aq24njGwOqmtCiVaidMgUlIw8HWZReb7T9sc/LZ3rLvlOApXf//73EiCScSRoCU2LGLQSKJWVleGUU07B9ddfLwCJr9Apmd+/9957uPLKK1FbW4tf/vKXAmb4vtBFvjP7GNbyhgzm4sWLccsttwi7xcD5zDPP/CdWNyR4Dxm3Sy14UL0gMnUX2LKqFnfdeQ+WLXoHqVQJso6PDtb9xmKw7HaUlBfgsosuwgWXnAmW5TH+Er8/ZjUoa09nkJRWhwra6trwtSu/jW0rD4jT+1evuwynz5yC4u4sk8j3mpZWaYH8etmiRXjg93dj1ZLVKDYqEHFLoLspxJNxHEjvQWXPEpSWFeA7P7wOvftWQ43z+aV83cX2zdvw1BPPYeXytehoycHJKrDTKuLRgKFL4yBa3XoouoXTTp2GmVdfgao+1eJV4WUtLHn1Xfzo2jswZdpJ+OmDX4eXsNGcs1FgxmBvd3DtzG9h+eoVuPJrV+LCK85EWdfigEmXfshMlTHnxERhp2xIPvtBuaIYPwrXTs3KRzOePFcCmUceeUQSLRdeeCEqKipkjBDohoaDHzUyuf22bdswffp0AUJz5szBsGHDZDuOz+effx4///nPZXwRJBGwELhwO4J1jtETTjhBQNfgwYPlPSF7SiD9q1/9ChxnlNJzf9yW7+H947ahq/vpp5+OH/7whwL8CfDJ6v/sZz/DY489hrPPPhvXXXedJAPCRAATC7feeiuWLVuGa6+9Ft/97ncPK32WDgTiaejCszqgODbWvL0Ib77yKnrV9MOkM89CqkeP/DzW6b7kzfyoF2JKt5BrQF0DFn7vx3jvhVdgRqI4WFyIrO2jWkuhuDCFAdNHo9+5UxEb0BN+jK7fcfiuBofsuG5D29OAtx98Es888QRGnH0qLrnph/BMDQ4TWVJ7rgXlOBENWdtCjLU6WQ/LH/orZv3yblx87VdQfeF0oGtSEIVie2haugqv3/tnrFv0LsoSBSjW4zBdoKi8HKk+PVB5wnBUnzEJXlkq7w396RlJhcoHzj9M1nBuYckDvzjX8Ctkq0P39s6+HBwvf/rTn/Db3/5WVBZHH320jDnWtP/oRz8S5QR//jiVyL8Tu/D8Hn74Ydx8882S6DruuOPw05/+VJ6HzuUUH7mvfAdIsum6wa4KDmyf1coso9KxaW8Gc97bgaWbdmNnR06k2VHdQ4mXxqRe5bhwzGD0qUxK6RpbsvmuiYym4oVNGdzx8mxshI2iVDkqm4Aqn5D0AKq6GZgw+mgc07sKXXUdCfqLibQ6hxy7hmimdCFpaLIwa8lmvLBwEWJFhZjxuSmYNqQUpeLZwtI6G66XZmoaClUxmi0JJVcpwLpGDXctXI2FW7aie0LBl08ahlP69EAyR3WIgoxp4KDrY9WORizdVItEZRlOHtUTfZWgJjsE6ZznBKSL/wOTAi461CRWtap47u3V2LGnAWjKQBYAACAASURBVKMH9cGZQ6tQk7Sliw3HvuLGkHFNvLxtD+5+eyV6lxbjhulj0SsSlNL5Sho5SvQ1CuEj2OcCl977JuqbW/H1qcfirGFdURTVEWUPdsdHu6Liwff24o9vrkK/sjJcPWUIRvWMIUpbGmrhVPLWjI0KZX1TmeVQHHgJDw2uhocWbsSLC97BkAF9cdUZo1FjGsLud6SBt1dsxXPzF2JzUxP8ojJkWEoSK0E0koDVsht6tg7D+vXCacePwfDqEhSx5EANGjPsaM7g2SUbsGTTJrSpDlpcA61eBXTNR7lWh5hnoXG/gpQfw1kjj8J5Y/qhRxEpd+C5VVvw6pa9GD6oGqcM64Vyjf4XGWlj67gRHDCiWNRk4Z4Xt2N/YwPWXD/h33kkjrznv+AKHAHp/wU3+T/1I5JFIKcsiwHZX4sSr4PAntl4/+9/QnnVUaioKEfDqjeQiCeQOvHrcHqeIiA96NjDWnAS6OLuA81rR+7g+9i3chZ2bH0PuhHD4MGToZd2h2Ia8DQTWrICsYIuUAh2SefqDryDG7Dh77+C2laP7iddhWT/U+FodE5lJrQOjWvmYee8OYinuqHfpHPgVh8rteIJOmN57fAye9C+fS3sbAf0mA2tfhX2bV8hkrWiil6obdAQKxuI6sFjkOjZH0pcbOsCQZqXhVI7Fy0LH0bDni3Qu/aFr5ahrcGF3UHpdDNKe/VH31O/CJCNZ48TPQ1n9XNY/uqT6FfdH0UnfxFq5TjYerFUQalc2UghSA9ygvRW4OD7OLjkWdSt34rUiNPQ7fiz4aJYepDquUa0bVkMP7cNWjILtO9C0+blcNrrkCjphtZIDXa1FGDEqLNQ1Gs4FCUJqLE805UGMhtRu/Ax7HtnNrpVVqH72POh9DsdjlkRuLyrOUTI5ntkXkvg6DRbCmRjcX8b9ix4EjtffxrVPXqjyxlXQ6scAVstguew6z3lae1AZic69q3C1tVvY3/tJnQtKkKPmoFQShnIF8Io7gutfAA8PX5YJj1sKdW5lRWDQIJsghkCZ4JlMutvvfUWunTpIqCkrq5O2HQCcIIvBrIEO5QGE8yQhf/Sl74Esk5kgAhYyDKFTHooUQ5NvUKmikB3/vz5Im8mE/uNb3xDgE7obM3nO/RQO2Q8zoBUNMN5otEDNry7Hb+99ffYtX03xh0/AQOOHoyc72Dbjq3YsW0L4vEIzp1xJiaePCbw44oyx8VWbLb4Eage+4pT4gs07WrBdV/+IdL7VDTVteDyL5+PU2dORFG3JFw+MzTqY+s+l8aHPloPNGL1O++jZU8LuqV6YevKOrz63FtizlZzbBUOZuqwa88O3P/wXejRv5u0Ugs+gAcrm0PTgWZ0tKTFVb5pTxZ/f+YNbF63E+Mnjkf/4dXY374TjpLG4KEDcOyYEYjEo6IcpgPyghcW49br78FRg/rh3udvg14GtNg5JPQI/N3A1y67HivXr8XFV30RMy45FeVVRVJNwsff9ehYzn680igp31Q5kLqLuZJYTIUu+h8P0nmfCGaYbCGw+OpXvyrjJkxkhOqMj5uvd+3aJQwlpeNkzvv27XuobR//RuAellxwbHLcEKDzOFRjUPXBcTd58uRDbeBCFpLAh2OToJsA7YEHHsA777wjySQy9vw7Adlpp50mQCxsI8jtCcYIoEaPHi2gbuLEifIx+Lc1a9bgtttuw9tvvy2fmWP3cNJk1/YDWTKNMzn+HBtvPf0Mnn7ojxg9dizOueZqxHv2CNRBnRUOBOnBEBWVTsLKwVq2EvfNvAz9unbF8PPOgV1WAieTg7NhD+a99A+0eW044ZJzMOTCMxHv1QtQk4FMmCygn4XelsWa52fj+d/+HhVD++Pq39wGr6wg8MbgZCVlTYzmFbTm2lEQjUBpdzD7Z3dizdMv44IbbkCXz42hOhcKC5QzHtoWvo+59/wRuzZtRU2vPgJO9m7bIUqZXERHnynjMO0H1yI2sG9e9fTpgnTOdfyaPXs2zjnnHBkznOOYcPze974nP4fzUlgOFJbv7NixA3feeads+8UvfhEXX3yxKDk4PqgYYbIoNJ37JLEIx+VvfvMbSSZxjh4+fDh+8IMfSGK0syfDRya5QrPMrIOI4YpRZavNXLyBBlvDq29vxOxFq5DxVQwe2R9Dh1ZJVxl2F+8XNdA3EUGC6gpqwpUo3JyJBsXD7XNq8fyqVRg5bTR6V8ZQ2uQh1eFhw8r3sGHLSnQf1AenTBmPMd3KUW6zBIO12jZsGu3pptQ4N3Z4eH3FXjw+bxn8SATHDzsKV07th66UXrs+DC0L12lHVI1BYQ2RZqONRvSRFGatyeD2Ocux23NQFQMuG9sPMwZXi+ydVUVpXcWuDhcvL92CJ+YuRUW/3vjGhRMwOhLI4wNz0GCdCCT6BN8s4lGxz4ti1rYOPD5/DbbtOYDhfbrh4jE9cUJ1FEWmI+eiODGQ439hZx1umbMKPYviuO2M8eil+iig8RpBOj10FIJ0A/sBnHXPUjS0deCHp47AGQNSiKse4hp9ZhTsanHw67e34oX1daiMJXD5xF743DFlKCSnIc73QZmd5hUHGQbXF1M6P+mj3tNw79LteOQfczCwdw98++KTcEzclG49XA9qD2Swetd+HNR8tEWjWLO3Fe+sr4NpptCnxITWtAVlpoIpo4/F8QOrkKQYIe+B0uL52NmexQ6ifXjY7St4fHEb6vbtwclDCnBUeQFybRFoaQ2jeiQwolschWzTowB/fncT/rBkA4YO6o1LThyKPjEHxbDEZNJxo9gJDY9tS+Pev69HcWES677U/5M8Kke2/QxdgSMg/TN0Mz9rH4VsqkGzIKcZmvQOZ2uM/ci9cx82vP0PVB93DgqremLvgj8i4mVRNPk6oPcZUFgfzdox/qNUVcCFDyWzC+ktL2PLkhfR4efQb9hElA2dBpA1FyeqCKCygReN0VjzxMU4AzSvw65Zv4ZVtwVdJl+D5JBz4OopcWvX/H1oXjsXe958HbFEGfpMPh92r7GwfBNJZrzF6tUHMpRz8zMQEK/GmteekHYlNROmwTH7Qo10RzRVBS1eCFenVRxfXIhy0HYvRP1bD6K5ZT+6TzgFeukA2E0K7AP1yHTUQS8sRsWIk4FoF/gOq6nagJbFWPzkvUgoURx1yiWI9jgRllEUtMhibbC40wfGcfBaoO59G/VzH0XLgXZUT5mJSM04uLGuYvpiuM2A1RzQsmoH/MxObJ/3DJrqNmDI1NOA0qORdspRkOgDI1qZrwRT4eqsXW6H0rgUexf/FY3rFyMVK0TxMWeicORF8LVy2HSl9XOISa0Zjf5SYspCc5mg0+tWNC55Cjte+jN6V/VG8ZlfhVp5HLIokT7xuscGdQehNK9B/crXsXXNe4glitF/+HjEewwMZP5aEp5Bhj4pfW/lGnzMw9K5trazkRsBSsh6Enz/9a9/FfBBwPKTn/xE2EYyj/379z9kxBUaw/H/+++/HzfddJMA7alTp+KOO+7AoEGDDrWtCuXuIbjpDGQIlr797W9j+/btAnTIZHZ+BXA24NPzHb3zTrz5KMwD1i7dgrt+eR/SzWlcdMUFGHvyKInK2trb0NHeLoF0eWUZUsVEE0EhoNRfEoSybRSVCwTpDrB28Tbc+O1fIJIuRHNDCz5/6Wn43FWTUNorBZ9MusYaO6m4C5yr2Su5PQsv7SPqxbF11W7c97MnUVtfi+t+fjXK+0XR3tGGIcMGI5JgKYm4G+X7XBEEkc4IBDW5Ng+//fnDWL54A754+XmYfOYoWGpG2mHF4lHECiguDTa123NY/sZq3PS136Jbz2747VM3ItkjKq7eqqNAbwS+fdWPsWjZMlz5lStwziXTUdIlRVNkMfziLEI/r6AnQB6kh3r8PEgPOlwTwh8epG/YsAGXXHKJgGsCDDLacqp5Y60QsHO8hHXeoZM637Nx40aRmnOscV9MAPG9ZCkJngjyQj+Fp556Cr/73e8kEcTkEKXrBFoszaDqo/Ors9EXxyHriwm87r77bjz66KOYNGmSJJz4ouw9ZNi5HfdJJp2Sdtac83MxCcAX97Vu3ToBVnPnzsVXvvIVAfGHe4lRP/OHTJKw5t92MfsPf8Ksv/4NEyadiFOuuhxmdXdxQw7c/j5AGoKZxUfQh9LYivrHn8XDt92E0y/9PI6+5nIo8RgUPQKnvgO75r+NF/70MFrtDpz/o+sxYNpUIFIcOGVI30iWG7nYPf8dzPndvVK3ftGN34c5cpDIlWkyJ60+6bXg5pBOsB2gDaPNw71fuAL+/hbMuPUmlI/oAyRCNzEP6beW4437/4hmK40xM85GxaCj0FpXh7qNW9DQ2ITKIUdh8GknIdqlixiYfvyMdbirefi/cwwRBD/zzDO44oorUFVVJZJ3JhNvuOGGQ4qfcGyFXSk4NlnCw/vLuYzJGo6BkDkPWfp/h0XvbEzI8+n8TPB7Jok4ZzLRxb/zeDw3gvTOzP7HgXQhXX0fmpipGmhVVLQpCt5YXYd/LFyH+vo6jDqmL6ZPOhqVJUG/arLN1EWl2CnC7xATQIU+Mp6B7VkX3/jbe9je1oSbrjoJ1UkdZWxIYkESi2+t2ohZm7eg77BBuGDUQAxORpGi4aJPkA5YmjRMQ0MWmLV6P/485124ZgSDe5Xj++ccjR5yXM6/aWi+BYNmqIwrTAUdXhStqomnl7Xhofe2o9bOokvEw0WjeuGiwV3RUzwWgLShYEuLh+eW7sQzC1ch0qUrZhx/FL50dCEKXRp6arAsektEpDWnplKH4krr1/1+BL+bvwPPv7cbaT+KHikDV02swmn9ClGq5mDwmjhRAekv1bXi5nmbUAgbd5w+FkMSHpKqBV/Lgrw7u+ZwwdlNkH7/KtS3tuGm04bj9H5xFLOnOQ0ZFQ072n3cOnsT3tjRJu0OLxhTiRkjqyRhkdTpwt4qq1zEKzmUYaBZL0UtdT5w/8r9eOy1t9AlEcEtV07D4HgEJfnSL8aULbaHdk1Bo6Jg2d52PDN/HXQtgbNH1WBYQRopz0NFQRLlyWhQny++KHzMNXQoCprYFl0DagHcOXs/lr73Dr537miMq2J8pYvfZKUJlLHLncuWcQpe2t2K385bIZ1OLj9xGE6qKUKZbyNi2cjZEWxVdfzmnRY8u2gVjh91LF6a+tHdLw7/NB95x2fpChwB6Z+lu/kZ+ywdNg3XaTjVDJXFR0ox4NSh9fUbsWfdYlRP+RoS3fti35xfQ+nYg+JJ10GvOTcA6dJAIwjWaNZi0LDn4Ap0LP8zdqxfDLNLDWomzYDabRSgFOXrsyPIKYHbqu4ELA7I0hIAvnYnsns2oPTEryB59Ax4ZrGAdNXbh5Z1b2Lf3JcRixSg55QL4dacAMtPIE6TI7YqiUREequzQNc7CLStxbLnH5QFf8hpn0esdASgVgUO5Bp7p37QooT1YcaeZaid/zAaWpvQf/oFSPYaCVgJ6ePuuQfhsYdtsjscrRCOz1YfFkx3FZY+ez+y9XUYedLnkeg3HVakInDpFrdU9mkmBMlf321zsH/uX5D24+g5/cvwKobAjVVKfbvhtuQZ97j4Avi5Hdjw+l+wr3YVxp9/EcwuPP9uIj8TR3VefXo80XdPbYdWNx/1S/+C5q3vwXN0xHtNQM9JVwDFNfCMOBzfgyE9aukcH5d415JadjrFbkfLsqew66WHUNOtJ+Kf+wZQORYZgnRdh+FloVPqvGce9ix+HvvrD6DLgPHoeswUoLA3QFZfi8LTdemnqmgR6EETvU/0tBAQUd77ne98R8yLyCIS/DB4DM25OrexIpi56667pEaTwTDlowT5BD8hyArlxDyxzr3WGaCSxeexWM/+ta99Dd///g8OfYLQ1TqQXfO65VuUSbucD0D6msWbcfft98PJuLjyG5dgzLRjA7lCWAPOjQ9ZwtMshywxHa4D13I3RxhKR2tg4Uur8Kuf3o2oVYiWxmacdeFUnHXtFFT0LRHNJHGLOP/mDeeIuekfFFrg1m6ow93ffxIbdqzHT++5HiOm9BV5Ptl7KT6kaRtBuuieibp43HxNuAXcceMDWL5wIy6/5jyc/PlxgUNQqDTPO68LSG9zsGbeBvzoK79Cl+ou+M1jP0FBr5iUVBD0Gy3AD6+5BXPnvYUrr70S586chpLKlHyGHMgCBQFZ0PgrbP+Vv2AC0oP2csFf82z7R4ws3keC6BkzZgjIZWKHbKBc9nxZAEH4ggULBHRTms668HBMMUnEccAEDw29yFx2NqILzedC0P/000+L/J1sJsETa3fDYx1u8BOks7yD4JsKkBNPPFHOsTNI62xORzk7QTqTDgThHNd8P8+dn4lS6FdffVXq0QmsDvvK121QySDuHJaDOQ88jDefeAoTT5yMk66cCa1Xd0DME/Ma98CfKug2yfFGQ7C6Jmz//b144m8P46yffhWDLp2Bdt2UoDzKibb+IJb98RG8/twzGHzyJEyaeSlK+wySOcOnY7tiy7HTa7di6YN/xuaVq3H6dV9G5TlT4OgR6J4BlRkf7st3kaGnqNcBc1sDbjl/JsqruuPcn/8YxUd1hcIOBZzcMh4yC5bj1fsfxgE1hxOvvRz9ThwHz7GRbWxBtrUDZnEhohVl0vot8P7+9IzjwvFCsziaEjIBSOacP/N+cQyFBoWdW0/y3jLhyL+/+OKLAu45N3Hb8BUmPP9VN4OPBNNkmgWYBgaV4fmxXp4qpWeffVb+zmeDCSEqPQ7n6i77COMBrnlWTsqxDmoqdrnAX+dtxrx3N6FHSRTnThiI4wd0k1rwwHgzsGilZ7iLNCMCge1ca1c3uvjqo4uR8zvw6LUnoSaiw8wCsfztWlGfwW1z3sY+eLhg3DCc2qcC1XSAz7d5s1TqBFXszwGvrD2AP8xeBcuIoro8hu/OGI5hBrjSQUWalrJQ2NbS9eDRhV6JoR4qHlnQisfX7cXuXAZluoMvHFeNS4ZWokbmXl9A+oYWH0+/W48Xlm2CnyrGSf1L8aMp3dCVpSz0NKfZaYRtY12oqg1PVdEBDbtdDbe8vBGvbWyBEy1Bmeng2kldcE7/IlAHZ/q2lJRlEME/6jO4+a1tiFnt+NUZo3FsoYc47Rs1zqS0hyWTrmI7QfqD67G/tR03Tx+Cz9XEUMnyqrzx5JZ2BbfM2oD5uzKioJncvxyXje+NwUWs6baha+x9TuuTVH6RyS8RKrDb83Hf6mY88fp8VEY03H7VyRgSj6CYHWRoyKsqEgcw3UhjxmX1HXj0zTUSJ1wxcSBO6qKiiE2EmDSV7h40rMw3jFMN8TfKUOVjqtgF4Jb5+zHn7YW49aITcGL3YphUnNFwjq71niuEiK1qWGar+P3CtVi3YS/OGtEf54/shT66h5jjwbZVrGq3cdPsHVjfUI+LzpqAm6o/WXxy2Pn1yBv+Y67AEZD+H3Or/vtONJMFTJOZ3TbAzQJuEZDdjbqXvouWvVtQffqPEevaF/vn/ALZhjUoPf6riB91PqATdAdJVsZOOt00swfg7JqDlrfuQnNzA4qHTEfJCV8A4n3hKinQw5PyLnb4ZvY8Ji2XCVAI0lej4bXbBaSXTP4qEkMvgGsUivmM6tWhZcN81M15ETHdQPXkC+D2nwrbLxSZGjGGzRZabAfErKzbCLSvwpLn74XitWPoaTMQL6UjPaWbSWEfXYWdc5mtN8UYTdu3HLvmP4r9TU3oN/VCpGqOo3do4BzP89NUeNJepEDIRhqxRf2N2DrvcdQun49jjzsJqeEXwEn2DYxe8l3QGfwSYCheC9x1/0DTgifgl/ZBl6nXwE3VCPMsFXseVQABr02net/eivWzHsGuHatw4ucvhtl1JHytW+CIzwal+dZcAUgnSz8XBxY/gkz9VtheDFmzGtVjP4/kgHHCctMoT3hgT5f+qKz/ojM8zy+GWjQveQp7XnkQNT16IXrytUDF8ciqZfAMDaZiQU9vQ27N09i75AVxju82dgYivcYDepX4tDLK8nQfOSUnbslshBQArv/dK2SHnnzySWG3aQBHlpyS4lB2yf8J5Du3aCOIIUAhaKLxEQNaMouUy4dMUNgLuDNIZ6BL0y0ei9LSb33rOlz3resOder7nyCdoDpfpxsYCUuEumLBetxzxwNQXV1A+qgpRzPVH0SiRDfhNWF8QJCskkmm7JFPhgnPIgylpS/wyp8W4aHfPIIEitGwvwHTz5mA8795Krr1rxCAK31q896NUtOd70srOuQsQJB+zw+fwNqta/CdO67FxNOGC9TVxDib7X04NgMmXVhET4VCoE6r3Czw658/hKXzV2Pm1efhlPMnBsWUYbIhT6zyYzkdDtbP34wbvvJrdKkqx++evAmxHoaML+YA9BbgZ1+/E6+9NgeXXjUT510xHaU0h8oz6Yy4yKL8T5Ced3c/BNKDFkuHq0ln4oa+BGQFWU87bty4Q0CEf6PxGyW99CpgWQOl7eGLAH/WrFliOkhZMZM+nevYw64CYZkE90UAxfFF4EXDt38XLFHqzDHN8UoARqfuEKSHAKqzh8IvfvEL3HvvvQLSKY+m3D0EWKyj57kSXBHI8XMfTu6ezzdJuYGA9KyDefc9hLcefwoTJk/GpC/NhNI7D9JZtiO9m4NqBOmWRrY068Le14jVN/wMs+a+hBn3/RR9zpiGJj0KDXEkCH8zDjpWrcfzt/0C+w424HPXfhmDpp4CFKSCflsM0u0cvKY2rHrsWSz4w6MY94Wzcey3roCXSEqbTRYVqwRPOpCOc+7NoOPlBfjN9Teg70mTcOr3voFI93Ioqg/T9qCmPWQWLser9z2EfXY7TvzKpRg0bRLA1mB8aPiMUMZP924+yQad7P/389W/M8vxntIojsogzlNM/jApdO6550qyhiA9NIwL98ekEEsZmMjZvXu3JBHpSRCaYYZs+P8fqXtolPlhgM5jsryD58eSDlH9lJeLHP+qq66SeTdk3j/u8zKlJvoxx5Wa7gO6gqUNwJ/mrMXGHbtw2uie+MLoGvSNm4iSdifM5fCiokxjAZ4tdl8OCtDuKpi33cV3n12AVMzCC1efhL5mDqqlQZfWagr2ecCd79bipdWbML6mKy4fWYNjiqNI0GsBHrI0j4Mmhm7/2NCIB+ZsQEaPoCQKXDV9OM7poaHQ9RDVsuIIzk4unI1shXyygZ2+ggdeb8DfN+1Hs+ahwMvggtHdMXNYN/TLl4yldWBNC/D48gN44d1tcM0YRvWI4yfTazAk5sGw2mAyE8F12PXhMHmvm2iHipUHHfzy1fVYWq8gZxahUMnia5PLMWNAEbpInEGfH7a5NfFyvYVbFuyEmW7FHWeMxKhiDzEm9bUcO7eDkJ3XcyuAsx/agMa2NO44fRBO7hFFOUWM+XhtXTNw++sb8N4Bmtg56Gm6+MLY7pg8oBQRz0UyQkUB69ej4tgeCpw4BRCk37u6DX+bNQ81qThuvWwihsRMFHg5Ac++SkafPc0V6u+wdH8b/jB3LRykcNXEgZhWqaCA5QQM3KS7R9DTXl55s112VmTZyj4VuHlJC2a9+SZuO/94TOlZKpJ9HoBO9aztV3wblhrBZsXAo6t3YdbbGzGwvASXnzAEo8tMkdOzK+lbOw/ipn8sg1lWgK9fMA7ncj078jpyBY60YDsyBv4vXwGHbcgVH4bZEbRLcwqA9h3Y8vT1UHOtqDr9RkQqe6PxrTvRtH0RykddhqLBFwFmmQTszJg6igfDzcDI7kVm4wtomP1baGYSFcddAWPkufDNrrCkm27Q05tfhJli8CIu6B3CpB84BNK/hviQ8+EaNHejBO0AWjctRN3s5xH3HXSfPAPeoFNh+yWIeGrQa1gPZL8x6bfbAHS8j6XP3wPVa8OQ0y5ArHQsoFQHgFXciZnnpcwzBoVOtHUrpC678UALak66AAmCdLU431M3HSxSelzc0gPzVgdR7EB6w2y89/eHUNN7AComfRlq6XBklLg4E3MN0MREzoXitaFt+dNoXfoiCgaMRWriFXAi3USixn6oUdKfUuNM2WUHfHsbNr36CHZuXYtJBOndRgeAmK3OGKwKnZXvEqe0Qtn1BhoXPQLPSyNS3ht1+zLQKwagz8QzAcrjNZYYsIWTNLqiVx0cnXCHDqj1aFr8FPa9fj9qetcgOvFL/wzSVQt6y1q0Lv4Dmla+hkTvESgffwVQOhy+VwrPVaGytprOzQTpAhg/mXy0MwgicO7Vq5cAFMov+QoBSGf3YwIwAhXK3QmyVq9eLYz6r3/9a4wZM+ZQHXEI8kNmKGQrKXdnEMxgmMDp8suv+CctgIybQ0y6nEUA1IlzmbnxgWVvrsQ9dzyIgkhKQPqwSQPoSpRnrPP3jdvk3XKDukRbGCimrty0GvQKt4G//vIVPPWnF9G9vDdqd+3A2JOG4ovfOQvVg6sCkE7iO58nCEA62w/xXAKQLUz6jx/H2i1rcP0vrsGkM0bJ2OfuWYoReKYTqEvRh4B01deEDeH2d9/+Jyx44x1cfMU5OP0LUwImnQfiuMszqQTpbsbFpgXbccM1d6C8aynufvZmGN20QKlBI6JW4Pbv3IOX/v4KLrj4Asy4+nMo71EsCgObiQLFC4z38oL2Q3Xp+YmTfdIDJp1/yV/zw0yqHDNsVUVVxZQpUw71Pue9prEcGXYqLVi7zfpejh2C8dBBm/efDtzcvjPo7gzSOQZfeOEFAVCUthOkEzj/O7Jjnj4TApQx0wTuiSeeEKO7UOL8YZDO91PuTGk8nwGC9AkTJhxiQmlkR+BHwzyOfbLuh33ljeNc34HqOQLS59/zAN5+7CmMP+kkTLz6UqCmO3xh0vWgHRo7tXHOZ9xO5VI2i2ztfsy//Fqs2rQKVz57N4rGj0KrRilpTHg9vcOC0tyBubf+AkveeB0nX3IRRlz0BSjduwE0gJNWkzaQs7Hl5Tcw+5Y7UXXsUJz+yxuAygr4ngkvzbaEpiwcHbEMEn4OW+582qSKuwAAIABJREFUEE/e9wccd+VlGHfVpXDKyS77SDg8LxfZRSvwyj0PYn+6FSd+eSb6nzJJumb4nK+kvRRr3Tn4SeOyJ/ynC9J5P9jejEnDl19+WeY0ehhQ6UHFD8dQCNI7G11S9cFEEMchxxjvu+AZlT26P5Cs/zsAmtt19uEI1SXhtvPmzZOxs2LFCqlzp3nnNddcI0A9NNo8/PjmBBE0Jc/5Kuo0BS+ss/DI3LWw3DSumtIP5w2pQLlr593RdVG3uYoDVe1g4zTh1LOIo9EBnl2Rw81vLEKvchUvXjIavcwWqF5MenQ5GdY9q3iizsaDc1egAjauntgfJ/YqQ6H4bbjSGTINDftzCl5c14j7566HFUki5udw5vCe+PbxlUg5LpK6BRbBuU5E+qNznW+GgrUWcNc/arFoVwvcuAElexDnje6Oy4/tgaPUwBmerb/ebwH+8l4jXl6+A65qok+Bj29O7ofpvSOIZVsQZxsMAl5XFQk+6/TZpuy1TQfw+7lbUKtUIK0WIJ5rxVdPLMUFA4vQRQlYeN1TkfZ1zGqw8csFu6C1HcRtp4/A6DIXUYJ01UbOj8FXYjKkNwP4/EPr0dKexf0XDcKE0ggK84lVCu1XNnr4/dxN2JGLo6q4EO7ebRjVI4ZzThiAEsNHgWaLEkF3DCiqESi2+PKBOgW4Z3UGf311LoZ1LcdPLxiOAVEDCbY34dFVGt0F7c5Y6rB0fzvum7sOaaRw9YQBmFYJAc6SuKb8S1j0PJMuDqqBasZXFTRowC/ec/D8a7Nw67ljML2mBCmd8xDHCtNrXHgdZJUIdsHEnL0ZPP3mGjgt7bh00tH43IAyMcPL2sBra/bjd7PmYdDwAbjmc0dj3GEnyCNv+G+5AkeY9P+WO/0f+DlZAs12KXosK9JwOCbQsAmrn/oxipNRVE7/DozSKrS88wB2r52NiqPPRfkxFwPRbkHrESmfdWD4bdA7tqF91RPYN/9BFJUPQPmY64F+0+BGk8gIB8bMNiFrwKTHhWCkNXYaaFmLA3m5e/HkAKTTqVRAOprRumUp6uc8g5jViu6TzoU/9Ey4qIDuEZqwPpf9ql3oPCEy6R3vYvnz90Dx2zDwtAsRK50AKD0DGlFqcSmoIzCOBr1z61Zg98Kn0NTUjn4nXYxYzXHwNfZiJ9mZdwYzDNiKJgsrjxrHfigH3sf7j92MFA18TvkGzKoJ6NDpXM0GZj50utRSZm63Yv+ix5FZPRddjzsF2sgLYWtsoELQHLQL8djqTP61wre2o/bVv2H7lvUYd95MmFXjAKNbEB0L7ZCnUIVUzwI75qLp7T/DT0VQPGIcdm7Yhsa9jRh28uehdxkSlBuoiUA0TJLDYzsVJgjYLq8ZDYufQt3cB9Gvfz9Ex14GlI1BBqXwNA0RNQu94X00zr8XmR1LUTTyFCTHXAZE+8FzExJj027Ap1O3SOrJCh+uCdvHPyz/H3vnAWVVeXb/3zm3TaUNMNShg/Tee0cEBRULihQLMagxiTGaRBM1iRpLjAoKIlZQBDsqUgWGDtJ7hxn6DMP0ue38137PvWbil6jf/4tr5VsfZ+mCYWbuPfec55zz7mfvZ+/44lNxQFogaua3PEg364WYXDP+SnLKVsSVQLnAjOZ7BWy0sB0xYoSJOIovbuMGTeWlngLpAm1aOGuhKsYqhg3d9ck3IF1n7e+g0pyLGEhf9eUGpj79CulpNbnjnlto2aMx+FU/sY6KoeRj+nRbkF8LUi0HVZYegkUWfhkmBuFv97/F0k9X06NrH3bu3kqDFlWZ8MB1NGpb3wBclUHQ+EK4hKQB6cbIznX1Orb3FC88PJs9h3bz6yen0GdER/dQqXzMO4fNOIYLfl05s0zrDEgvg5nPz2bJJyu44ZZRjBo/3F2N6nPEgI1ZA2uNVRrl8JpjPHDHE1SpVpmXP34cq7pDUPnbsjHKhxcfepX5733IqGtHMXbKaKrXSzOfIWy7ID2eEe/+RnnzuLiPnDv7+Y0XwHeUj+pCjRrFlcmlWiZscYChunr11VfN91UDAiAC5PHGjUCU6kx1c+eddxrpb3nJeVzuHq89vYeAfFpa2n8bpMulW+Bc+6AZ4DFjxnwjrY+/Z1yGr681+y7GVcaJkiCLtY/HEGq2WeMgU6dONQoAzbp/72ZiBUQsR7A1l14cYtUL01kzey49Bw2g150ToXEdogak+4zviDqsxjTOMOkRAsESivce48OrxpFXmMtPFr2Np2UTQv6KsTx0Cyu3wFg373h5OuvenUfL7l1p/9NJ+NvKZFLZIu6zQckiZ9dsYtVfnqfQinDjU4/gb94MrADRkI0tzwQ7SkmgiMRomJU/uZ91C5cx6pE/0PDqkRRXDKCGTrK8BsqiFK3fzoIXppNXVMCgOyfRaEgfoj6LqDHYcuXtKmev8UrRNfnjy191nkaNGmUc3uWbkJmZaYCw1BuK7Yufz3gzSF8vX77cGCHKG0FjDjIOVD3E2fTyDZ3vU3HE60q1EX+v+LWh31U9696n60BNA6k9brjhBqPMiKs6vlP2HjeqEFOKQ4llc8K2eHXVOeatPkDNaqlMGdCQYfX8VAyL39b1HTCGso4dwXYKTVa5x1NBQm9OBh1eyczjxQ3badOwAnNGt6CeL4cIyTjRZDMGUeS3WHTRYtrCbZScOs3tg5tzZesMMyOtuiqzIkZWfqbUwwc7zjNj1V6syulYpQV0qmbz12vbUTnqkGgXm4Z5qCwBj99nGqAXgMwcmLpgH8eLHAIVEijIzeKKzrWZ2LkBl8n0LjY6tjEfZn6dw+Ktx/B6E6gYLWZ025rc2bcW1SJlJIgY0MVjBSj2Jpg5eZm6vrPmAK+vz8ap1Zy8UAJWwXnu7JPG9c0rkW6rga91hGXi65acC/NsZjZOXg6PXdGBbjUi+J0ic+xC0WSitgT7sB+4acYuiouDvDGxBZ0qBsztW9/T+mXTmRAvrdjHBV9lerWsTc7ObZTlFTJqcFva1U2hohMmIRLCZ/lNNoyOhe77XsfhnG3x4rYy3vpsCb2bNeT+K5vSOMFDolMiv3qjpPOELAPuizweNp4t4YWle8knhTv6NGFYDeN8ZF5Tl5yeW/EYFUfjO7GEDyXgnbXgbzvhnY+/5PejuzDiskpU0eWqyEjjB6A1U5QyK8BZ/Owrhfcz97N562Gu7NKYcb2bmCz23OIoX2zK4oN1Gxk8sCejO9egzffeIC/9wP+VI3AJpP9fOdP/Gz+nzNEFc/16YBabDqVzZCtbPnqOehkZVO5zK3aFNEp2z2X/5s+p2nQQtTqOxUqqb8JEtG6KaobJuUD0wnYubHiDs9s+oka93lTp9ihOegfCSYKC4nH1WNKDQmYxFr6IwI6M0kogfw/nFj1DSfZ+qvS/m6SWY4h4AtgGpBdw8cjXnFn6HkmFp6nT+yqc9tfg2HKIdzVLUdvBI2m6Vo+RXCjayNaPppp592ZX3ERilb5gi0kPGNMtgX9LdKFysDTDeGYzWavf5cKFIpr0H0dC4y5EfRXMI0DspICtkffb7qyVvkxV66FkPyfmP0zJqSNkDJlMQtPLKU6sY+buk4jgl4xdxmBF5zi96l2Cx7eS0fsawpeNoMyuZJzTtTDwOBFj4OQxerE8nJKjnPzsXQ4fPkDXMbe6IN1fw90BgSgXMbqSBCHEQ8vJyXwDKiaR1n8Yx48c4MT6tVzWfShpbYeCVRXHU9Gca4+l9yrDMnLBEESLObV6HqdXzeSy1peR2O0WqNyJ4qj8Wj0E9Dmz1nN62fM4Fw9Qvd/1eNqPJaoZ/2jANMS1xjXqb2NEpqMW64j/f14T8RiiBQsWGJAu+bqYQsnev73QjC8e9acWkwIqmvvUHLsWmGKqJGuWVF4L2/KL0vK7J+ZVTLrYVMmhxcB+G6S7DgPuMK+0G2qxGIYxJndf8ukqpj3zCg0yGjP5nvE07VSvnNw9ZmoVqyXVrJlHp9S8lkB6uMjCayeJwuF3P3mWw3tOcsMNN7F0xUI8KSXc/pubad65qTFKdDwWQfkx6CyZ0YWoWUSZ2fKgxdG9J3nu96+z99BeHvrLvfTUfLzeW5dITGRvmxPngl9Nnui6FHBRWcyZMZ8Fc79g9HUjGHP7aLOyMi4Ueg+PsufdGrTKHI5tOM79t/6ZimkVmPHZUzhVwpR5VAUefIUw689zmP3GOwy7Yhjj7h1DjYbVzX5EPa7s3pXcu3P53wbp8amC2OT891aUzq/On1hlAWg1W+KGgWrcCOwKfKte5LKtho5yy/W1wIkAulzXx48fb0BxfPRCICYOiOJ/Sqau91DSwH9X7i6ps0CR3icOrr/tkxA3RdT+q3mgfdc1oPeSuZ2590WjJrJQn1efa+zYsWa/v28zBJbxNXBBul1QRubzL7Nu9ly6Dx5IzymTvgHpGlXymHEIy52GMPedMInBIoo27eCNEeNITggwfvF7WPVqQWJlN9lC5X1R99kwh96ezeaZb1EprQrtH7yLSoN64Hj87miMDORCxZTtOciWmW/x9fYtjHrgF9QaOAC8AdfPxChiHcLeArylxcwdOZazB44z9uUZpPXpQWmy2Fgxi1E8oSj567fzyQsvUVRYxJA7JtFgUE8iiR7KxNqq+BzLGGn55CDvNR/oR910no4dO2Z8EDRnrsaMak+jCkoJELMeB87lvQ/k2K9mk+ov3pwpD7LN9Wu7irLvG3GIM/Tlm5Px39O/SdkhubtUJppH37Nnj/FnUPMz/j7feZBcd033HmFHKbBt9kUsXlx4iMWbTtC2aT2m9Mugb/UwyZFSs79hxbPZAbweAc4SE7Wn9JISPJwIRXjqiyPM3XOcHm0zmDq4Phm+HMIopi2BREtGY5B5EaZ9vpNjB48wblALru/SiJpmzj1s1DpaRZwq9jJvx3ne3HSECvWaEMzPoUr+MaZPHED9gNYnWhPImzARy2cb9lgg/cODIV5fshdvhcokp/rJOr6Hfm3rML5LI5p7IVnjdjZsyIepm8+xYtdx0lIr4xTm0yzNx2/HtKSVL0pC9CKURXD8KRR6EszcvUD6y59t4vO9F6nVoT3ZeV5Kzpxmcs+qXNuiCtU9sth1I9uLHYuvzkd5ITObUM4ZHh7ege51tN9FOE6UcCTF9YUB9jkwYfo2QsEwb4xvRZtUL36RKpZlQPr6U6W8uHwHBf7K3NC9PkX797Nm81G69mjCtT2akB6NuvPetk1YMZtq6Es5E8WYwb24pZRZH3/J8A7tuGt4HRoGPMh/vkSNX7wEJJC0fJQIpJ8u5cWl+7loJXFrv8YMrelmmUvhoKvOTFFpSaZj7/aHTfMmIQLnojBzP7zy7iLuu6orV7auQLrOlSPyw6158xS1/BTgIweLBVuymbd0F63qVubOEZ2pkgxHc4v5dMVe9hzN4qZrh9Glrp8mP+rVfunF/zcdgUsg/X/T2fq/tq9BLbhlIlZCQIxs5AKF2zLZvXQ+zdu0J7XTlZCcQuToYrZlfkLlep3I6HwdnuTGoKxbyRVtzQWdo/jUWk6unEFx1gZqNx5BWo+ncJJrEk7W+kqZprIREcipbGbBtUAylJ+cTgv3c2bxs5RkH6Rqv7tIbHmN6Qq71ipFXDy2ndPL3iXpwjHq9hoBHcfg2LVwnISYfN2di7cE0qN5hknf9PFUHAppecU4kqoMBDudsEzjjNQ4iIcgnqgfW9rvMxs4tfZt8nOLadT3ZjwNOhL2VyCsxYMxUHGRuZiaYo8WFgLpUTylhyn96i9kbVxC7e7Xk9jxOkoqXkaZLalnGL/y0ZXXev4EpzPnQfEpMvpdT6h2X8qsZCNlsx2BWkWjhY3LtR29gFN8hOOfvWvmo7tffzv+2t2IeNOwZfxi6Eu34yw3VI9TjOfQYs6sfItoQio1+o8ir/Acx1cvIjEtg6Z9b4KURjh2RSNw9nkEzEtc3bNWVJEgWZnvc2rNTFp1aEli95uJpnagLJpqmFVfuIjooUyyl07FxxlqDL6FcPPRhKlqnFYFDC2NGbirOHe+Wh/kf2AcF2fSJSeWdLlhw4Zmfrdp06b/Ra4Zn0vXIlaAXjnrYtPFTCqvWmZIAl4C3foZ/bw2AaLyLOmaNWvMe0mGLEDUs2evuD1crAFhIFFM8h53eRfra2PFdOeff7iUac/OpGXTVky+ZwIN29TG8UthIBJaRonuYTL41ni0CS5LJhjGhxenzIcV9pO/v4if3/p7KiWnc8fd43nrnTmczD3MPb+/jXY925hVm+SAEoEYdYSZ6Y64rIQ6Z0EPR/Zl8czDr7L/4F7+8Jf76DGkoxn9k3GciC69f/wU6a8iJ8TImzHBCHzw+ifMf+NDrrhqGGN/eh0KtI0a92XHuDZHDetuLn9ObM7i/lv/RFKlZF5d+DTRikFKbCnk/Uor5J1n32fW9DfpP7A/E+67kVqN080KzYmBdNcfIj5z/o/NjPjxcpn0797iUl41aWSkpvOprPQ4+JVKQkBW39e/ab5brLNM4gQY9H1JiwV45WcgcBQ3Z4u7rJv9iQEi5aaLla9Vq5Zh5MvPv3/fo0TeCIsWLeL666839alZcrGq8a18XrZA2yuvvGI+k5INBNJlUhefE5YJ3ezZs42MX6+nhtb3bVLAWEZZ6pov2QUlrP7bS9+A9B5TboUmdYh4xaZ58UQ92BEZQ0ne6zaYEkrzyV2Ryezrp5CRXpNrP38Xq0ZVQokVCMuULKQelVylyzg0bz5fPz0Db1mYzo/+gprXDgOZtkW9WGrUREog+yS75n7E5/Pn0/fmm+gyaSIEAjj+gNsQMve+ApwTx5kxfAxVkisxbPpMkltdRkgzv1YEnxPFDkYo2LCdT/72EqGyIEMmT6JWn84Ek2yKvTLY8uFzLAJhzbpb+PxujNOPuem+s337dgPS1dSRKaFGHSQxlyu/Eizis+XxxqNqQJGUaj6KhRdI11hEHMzH9/eHmLrpZ8uD9PJ+B/q7mkaqLzWCVFtqcqqJpCanmglKO/je94k7x+nNPBEuWjYbiiymfr6Dr/ecp1frpkzuVZtuVYIEomXmHlZMgGLLR4IVIckpwyODRyeBC47FyWCIR+d/zbKj+Qzp3pI/9atBbe9FLFKN74f8ZIo9NtvKLF5auI/New4zpEtjxndrRMtkm4ATImKHDSt/osjm3a1neW93NvXbtydSlMO5jWt55oZ+dK2Tgt+AdI0QJJj90uokD5i+LocPNxymabMGpCT62L1nKx2b1WJc1ya0CkBS2AWX6wujPLfpNOv3ZdO4Zj2KLxYQKs7nV2PaMzLdISWSD8EwEV8KF70BA9LzwvDi3KVsyfHQbnB79h6NcP7QCW7vWZNrWlenmtzLBWajINf0VblRXl6VTenZkzw4vAPdMjS4UWh6IpFwKlGfbUD4/ijcPn0zTijCa+Pb0kKJrZYk9iJMYF12Mc8u3Uy+ncLtvZuRll/I/JU7CNRMYtKQTrRPlnzdTf8wziVmnWFOKRexeeHrEma8v5Br+/TgtsHVqO+3SSBIkTlqXnNM1KAttm02nyzl5SV7KbSTmNi/KQPVWLCi5qmnobgENcv0bNRT0I5SZEUIyFk+AvlRD+8chr+9+QUTh/dgZMcK1E5whyGkwNGz1zyRLY/xPyjCYuXxYl5fspNI4UUmXt6JVk0rszP7HHM/XUuKL8DksUOpmwhy07m0XToCOgKXQPqlOvjPPQJlZTg+DyXRIEneUig7TnbmZxzbvJ42vQeS0qovJCVC1lo2LXmfirWa0qDbaLzJTcFR1rHPyK0tznDx+AqOLJuBXXCUmk1GUa3H0+BNJCwvNEXmmPROIYAqrsxcJm9axdllULSfU0ueozj7INX7TSGp+dU4lkC6hPIlXDy+nVPL3yHp/AEyeg2HzjfgWLUJO4nfRPiKjfbIUloPw6KNrP9omqaVaCeWJ20gUTuNMts2c/TaD/EpsjfzCdyfXMep1a9TdLGUxv3G4dRrZ2biw3aykZoJqJtZXCdCaUDw3s0/tYoOwe7XOfD5W9RoMYCU3rcQrtaRoCcVv/xWBdKjxeSf2MOpdQtISnSo2+96wpXaEyLRxMQIJHu8AQOcBN68AulFBzn0xXucOHacnjfcbmbSyzyKH9EcvSsp1980Ue538vEf+YKsFXOIBKpRt98NBhhmbVjE2WOnadfvRnwNe+J4qxkzHL/ySzTaYCSfGk4PkrXqA7LXv0Hrzu1I6nYjpcmtiZJiZv49pXmE968ka8WrBBJKqDlkHKUNBhOkkib6jcGMGXLXnLxP4jyhKXfF+/d1bwyd/sCVcBx8KK5IC1mBc4FvxWqVlwLH3dq1aBXoknRYYEXspgC6jL3EAklaKhAkg6/yc+zlL0yBdL2XZMgCRJ06dTELxvgHcVV4cYmdgWox8zgbxyQVWHw2bwnTnn2Fdm3aGya9XsuaJg/cqNxV7uVBulEf6PVKCUdKSPRo9CIRUUN7Vh7hV3c+RP9eQ5jwi6t44flX2bF7K/c/eg9dB3YCAX9jS6BKkGxQIwYaJImhb4H0/dk89bsZHDiwj8eeeYBug9q7ID0Q25+4IMPIQiFUCoqYNqlYUfh09he8M3Mug4cOZtw9N+JJ0z/LiVeRaTJq9LgqihBkbTnFA5P+REJqAjOXPI2THKLYjuAngK/E4oOpC5j+wmv06t2TSfePpXaTGjHJvit3/3sO+reY9FgRxRSQ3wvS4wykDNQEnlUDkyZNMiZx2hSvJ5C+ePFiKleubBo2OueqD9WQzOY0Yy7DQhm16fflEq+a02vHJcZx0y3Vp4C8lB4C6ZIilzfk+q4bv8YzBNDE9Iu9VO1+F0gX86rmk64FgXS9V3yT94Kk81KCyIhM0vfv24xnp0e+AFG8YtLzi1n93Eusnz2XbkMG0+OuSd+AdCcG0sWkC6SXetReCuMtvkDW51/y8U8epHnDJlzx0WysKhUpCiRRKqf6CCRJ0hop5fCCz9n66AvYp3Pp8tDd1Bk3GlIrEQ0pqUIxVWHIyWHnex8xb9o02g8cxKjf/x4qpBLxK5VCC/+Iiaos27CRGRPupHuvfrR+5BGiGbXMaI4sq3Q/suUWv3EnC/72EuFImEF3TKR6746EkjwUemxCjk0yPpL1YVTvP765uwHBYsw1eqO5cqmEdE+SGkNjPRpfEAgubwKne9WZM2dMcoCAvHwS5AavOvn2DPr3sejmjhVrLunPuKRe76l90/voXvnOO+8YX4OOHTuaelOsoO6Hul6+t7bjSRfGmCRMnuXhqxyYsWgbh49fZEC7ZkzoXIN2qYoWCxH1CVh5KbE8+CNhEsIlJAQ0/BXgvAPZpUEefnsV27KCXNWvCw/0rkItbymeiIwJLSKK7PT7OOzx8Pzne1m5L5u2zTO4rUs9eqX5SdR7WGLT/RzJd5i96SQfHTxDxwGdSbHyyJy3lF8M6czw9hnGsE1KokhUBmyuHDvPgicXHmLZ7jP069mMJK+XjVu30LxBTW7q0pS2iRZJoai5JjYUOjyzIZuth0/RsUlz8vKD7DtykluHtOKuNhZVooWm1sJWAnlenwk5O5IPL81ZwHknlX5XtmftzmKO7jrC7b3qcX27mlTzxTRpCixwYG1ulFczsyg6lcV9YtLr+4wCQA+YSDCZaECONi5Iv3P6eqyww6vj2xuQLs49aEz0YN2JEv66dBMF+Lmzb3M6VErm3cwdbDx7hut7tWNM43QqOIrXDWP5XFJCiTWesE2+4+XFLWVMn/8FNw/py7i+lajjtwgYX36T9WNAus+yTZza5hOlzFqyi1JPEuMHNKNvXX1PK7OobHtJMIaU7nM26nEosrWq8RCIOpQ4CXxyFJ6atYCrBndleNc06iXapJi2i54/ev5FjAeQ/FSKIzYHSuC9tQfYsHkvQ7s2ZOCAlmw5lMWc95cxoEUzJozoqnA/2QJf2i4dAXd555TXZ146KJeOwH/QEXBChVheP8GohV9z2iW7DeA8m51F26FXk9KwG/iT4PQWtnz5LkmVq1O/xwgClVrgUBXHa2xTsJ2TXDy0nOPL3sAO5lKz5VVU6f47HDsZ+f2IuRYr7g6xKsvTRS4C7xGrFE/wIFlLnqUoay81+04mpdloHKeCMXKxnEIKT+7k5Mq3sU5uo0m/q3A6jiVi1TYdd+PD5QoCjBzTci7CxY1seH+amdttPfIWkqr2JGKnEVbHNXb8BWgkt/JGyrBOrefkmtkUFJTQpPd12PXa4fgqEHUSsEO2YQ7dOOooJR7bvG5SNIgVPAFnv2LXvOmkVMmg5gCZvHUn4kkzcNR8ZieHk7vWcGbbOqrXrUvtLpcTTWhg4lIMoxoJEZBe2UAsdZUv4JTtZ88nb3L+1Cm6Se5eozshTxUzE+yC9JCJVYtYPiT0sg98xolVcwkn16Zev7F4K1fi/J4NZGWuoFbdplTrO5ZQQjOC6ngbQFfsGoYJtYULOPXVB5zY+BGtunUlqesYipIvw4omEYhYeEKnKdn5BSfXzCc5LYUa/W8gVLsHYUvsg2TaGnIX4pP7suZCY4r8mGzNZT9jxjDG4bwc8P37NNp/sQTTAlULRrHjrVq1MhJkMermYR4zTIrHVcVlwXL1FnCSsZYWs7r1asGpqCMxpGKx4gvVuHw5DtrXrl1rFsECY6++OosO7Tv8w5hqzNw6Np4QK2VL1ST2xWUZF7y5jJnPv0mnbm2Z9LOx1G6cbvypBETdx4AHCUhkYht7Omiom1C4mERvCoQDJpHw41eX8cJfXmLi+FsZeVsfXnrxdTKXreGXv76b3iO74kl2jAmWYcPNeIHrZ+AWlCL/PBzelcVTv57OkePHeOy5B+ncr6V76OUdoLgcj8dl1GO7YuTuMbM3na5F85fyxovv0Kd3X8bfO5aEGjZRTyytwJL0OxayF3Y4tf0Mvxv/JAkpAV5a9gRBf4iIV8tCP+r9LZi1lBefnGWA5e2/uY46TdNNo8F9Pd0H3CrRFWDC7eKoPB4PZUom1hT5jvtnXNYLNcb/AAAgAElEQVQullLzu8OHDzez5WK6dfzFSoo5P3jwoGn4yNFfM+sC5Pq+DNhUJ2ruiFEUKx0HzgLV8Vz1uMGX6lMAW1JlAefOnTv/F4fuf7W7YtJl0KWa1MyxmHu9fpwljTeq4gZhylIX4x6PxRL7bxYYloVeS6qTe+65h2HDhhklwPexnpK7uxYGYp+D2BdLWf3sVNa/O5/uQwfTfcpEaFLXGMfpTJqZ9KgrdzfxeiqS/Fz2v/c+i377Rzp17ESfN2diVUyh1BMgZLvJ48Y2I1RK9pKlbH/krxTvO0yne2+j0eRxODVqyS8OKxohoLmiwiL2fr6I+U8+Sb36DRj35OM4DesTVvNP0dV6z9KzHHrnXeY98Tzj7ryHmhNuprBKJWyPyUfA60SwyyIUr93G5y9MN3OyAyZPIL1nRyKJXkps3T0tU5s+x2Nk/Lr9/tgj6ZrvVvNIxnFqCkkZpHOu5ouM4yQrF1sdnzeP143OrWpWQFkNHdW1mHhzvdi2YccFuPW7P3TTPS9+rah+VNuKHlQDS2y/7rnyPogbLOreq0bUtxsD/+X9VFC6JeoS9oS5aHlYfAZeXbKNrNN5XN6lGTd2qEnzQIiAftDIsz0oX8BSnng4iD8QMJFpkpofLg7y8KyVHDhdxISrBnF7+yRqS0UUtvGI7S4tIxLwkeWx+euC7Szde47GjTO4rWtdBtVMIEVjZE6UoOXhcF6IN9eeYOHhHHoP7kTTSvm8OesL+nXsyPjBzWhgRUh2yohGEs0EXInXdY5/9L1t7MgqYezwy4gGQyzZuI0mDWozrmtTOqRYpCjiy7LYWGDx/PqTbD98gp5tmhH0+vk08yhXtK3NU4MrUiV0Ab8nhbDjI99rkwusPhbizQ8XkpKSyhUj2rNgWyE7dh3j1m4Z3NyhNrUC7sy2RosKLYtNOVFmrzrBhezj3H1FZ3o08JOgdYhWJuEEwsp2B/ZG4KcvriQ5MYkXbmxNi1QX7MuotgCblUfLeGnJVuMZcEe/pvRvVJGF24/y7to9dKiXzk96t6OudPaaSw/YxjnFozGSsM1F/Pxtc4Tp87/k9uHduLlXZWr4Lfxq/Og5J9WknOEtcfw2G4+V8driHYT9iUwY2Jy+tS0Cllp8Ikrc+N5Yp9kk7wRlJKoxqahDoeVj+Rl4/KX3Gdi9NaP7NKB2ko9kk0ojo1Ox6No7Lc68lIa95FkWqw6c48Olu6hRM8DIa7qz/sAJFn+6mnuH9qFf81ok2LK1vLRdOgLxZdglkH6pFv5Dj0DU3EZ9ZraYsCsT3zHvRTPn1XrEzSRX7wBWEuTsZteiOXj8XjJ6DiWpeluiVjqOJxlNOdmhExQdXEb2srlEgoXU7TKK5C534Eii7Vq9utpKd63tTvRa4v50s1Y+6TFOLHqSguPbqN3nVio0uRqLatgCfpF8whd2k736LfL3r6DloOuh/ThCVk0sscFiWMTo2R6lvuC1LkDueja9+xK+hCSajbyZhKodwK4Wi0eLsY8xEzUrWgynN5G97n3yCwpo0mMk3ozWbsyc3NRN5poYe68BRoUhh4DfwhvOw7ZzoewI2+e/SllBPpcNupbUuj3BW8sY4kjKbzlZHFj/GTmHj9CoTS+qNe1snOOjVhIhnwTvDgHNo4vWUkfZuogT3cvWeS9TlnOejldOxFejD463KhFFwRlZc5CIHs6W5OZFRPYu4ETmfEIValO3740kVqtN+NRRzq/5gsLsAzQa/VNKaw6mOMEvyx3DyEfQQqkEQuc4t/QDTmxaTvPufUnsejWlKU2Ua4c/EsV2jpGzYS5nv15KlboNSO9xNaR3MJnzrp2XFtlCou6EvVgFYzQTA+luYJzYexeGGQq4HA5zX8E1Y3MBmvu7oXDILF5l5iZWR4tasTrmp5WxGpvD1NdadOr/O+64w4B0yZy1GNZiViyUmEWxjGJVZSAXj7rS7wqUaxNIv+uuuwyTJTl0+/bt3H2x3Ex6nRqXJwBvbAY9IjMgNW00vhG2+WTaMt6eNo9uA9ty88+vIb2em4KghYSMAW1PAsGIWH93bFMLGo/GPXT+NfQdUsYU/PnnM1ixaCX3P/BLelzVijlvv88nsxcz+bbbGXh9V/xVLNfkXwZe6Hel7fARjXhwog4ej82hrSf4y89e4vS5c/zhxQdp16uxK56QJ0E4hO0LEBHi0vlSk0t/tTS64JrRr1ywlpnPzqZDm65MuvdGKtTzucBa7L/x+nHPYzTqcHbnGR6+4WmSUgO8sOJPlHiD2D7J4W18pTZL56/n6YdeoWO7Dkx++BoymqcpyNhIrV0TL3FYen81kGJtg3KRdUqg+DtI/25dss6n/AVUA6obAdd4dJ9AuQCPfkZO7FJdZGRkIAAsN2uBdKkwxG4KuKue4tu3TeNUQwLDej0BZzWG1IT4PnAcr18BIzH32jfJmVXnqr1/Nvuu2p4zZ84/gHTJkOPXgfZN0nntrxoF7733nlEA/Mst5tUUjjhEvGKfywxIz3zqRTa8/yHdhw2m+50ToEk9A6RcOUgsUcIAMF3zDqGcXHa//iZfPfU0fYYNpsPzz0Kq5oVdt/RYiZiozVNLl7H90ac5vfFrOvx0Ei1+Nhky6hGyJFtWQkgYQhFObPyahX/+E/7CfG75/UPQuwfBhFQzFeUTUi89xcKHfkPmonX88unnqDygN8UpyaZ21YJVY1dy98KVm1n0wgwiCV763jmB6p3bGTmwGHfH0tiTz7hBSDabFLO6/LEe0zpPGqV46qmnzH1MjSD5ZKjBI6M2NYTkjyBvBIHy+HhG/B4npl31qJg2KTbiaRVmpjscNky4QPr3O6/HHsExRl1AXf+r5nTf1HvoNSSr171T+6kGgPZPjdK4keF31lXs8o3artx98WmLVxZvIfv0OUb3b8517eqa/Gp5tnzTmjPzQK6xSTwsQ0zzzqIgf5i+muPnc7jv1qu5sp5NHa+EW7pvWjhB1a/FKdti2hfb+WzHWWrXqcvtvTK4PCORVEm1Yy7zR/JKeTPzOEsO59KvTzv61ivhhdmLoFoTfjG2A93ErkYKDImgfPZcr8WOwiiPv72Z3JIAU0Y34nxuDh+s3k7jJg2Y2KM5XSs4pEbCptGwKd/LyxvOsP3AQfp2rEfFumn8dd5R2lX38NqNjUgvO0dqoDoRx6bIC6eB2Zvz+HRpJu1rV2DUkHa8tuUi6/aeYnyHOkxqX4P6ySIgtEayKbA8bM1xmL/qGKdOHGPyFV3p2SCBVOWumyawjzKlHwikh+COvy6idu1a/PGqZrRIcUimhKgTINfy8+WBMLOW7jbg+9YBDRnQtCI7ThUye8V2ggUFTBjYhZ4NKpNijnPERMZ5HcuMteXh56mNUV6Zv4S7Rrbh5p7VSffZ+NUcNmZuOhphBctShI+1h8uYtXgHVnISkwa1oE86JJtnn065OoXq0un3tCaUFkb3G/c5q0bGxiJ47G+z6d6sHuOHdqR6aqIB2Aqbk7JGwnk9R+UzEXKUJ+/hcE6YD1bs50RRDn1G92b9oVOc3LSTZ24YRMME8HvdBuKl7dIRMOvXS0z6pUL4Tz0CUUd9VQF0P4Tz4cxStnw8g2DlqrQeOZ7Eym2wlBuau489S97FipZQt0d/kmt1xLFqEPXGQHrwOMUHlnJy2XwioTLqdLuSpG63ELar4TOUjRZsLqCOCZuIWFqOi/UL4XGyOLnocYpObKFG7/GkNhkFVHffWxEjF/dyds0b5O5ZTtPe12B3nETYm266tXKotiS59toEow5+Kxdy1rH5nen4E1JpMvImEqq1BbtqzKbEZazNf6Z/UIhzcj0nV8+jqLjIMPVW7RZgSdCuY6MfFEBJNhmghSEI+CXhzMNjX4TwWXZ/Nofzx3bTutdgKjcZDIEGRK1ELG8pVtk+9q/9kPzzhTTtfAUV6rSEaCJRK4GgX0sVh0SxPyaAOAbSnT18PX8a4ZzzdBg5EV96f/BWJeyRoY0eYyGcSCm27cUWSN/zGScy3ydYoRZ1+wukN4D8HAq+XsT5jQup1WsUnu6TybcSSDYMlx78ipErgmA2OUs/4NjmTJr3HEhi51GUpTTCDvndOX/nEOc3vMPZbWuoUv8yanQZDVXb4ngUNeciao+hi30GXhkwG8PaRqnwDUjXk1mre3dpFidLywvhy88cC8QIPIk5Emuoxa0AVfkZ4fLMjharYs3FgmqRKSZdOb9yR9bX8SzrLl26/MMsepxJV9SRgL0WuzJQatOmVWw8QyZp7meKxwd6Y27uYTnr+oRuE0yywPxnFvHuyx/Se2QnbvrFaKplVDHg0jHLoTDYASImv8yd9tB3fN4Scw3YjgvSg+fg/sl/Zve2XfzlmUdpNbAB899ZwDsvf8yEmyYy9OYeJFW3iah/JSxkFkVB9/hHJYN1F7CHtmTx9D3TOXX+HL+f9iBtezcw0dAm9i0sEB1wQX1M8as1ssleUAMk4mH9oq+Z8dRsmtRvya0/v4FqzZKFkojaMXF6DIFpEXxu1xn+MOZZAskC6Y8RSZbzvKK9LPxlHjYs3M0jv3iRNi1bceej11CvVZqJphOborEWNZu06Y5gnL5Ngbhhfu5NwzUIcjPSv3syXXWwZcsWA87Flqs5o9lzAZ5169YZICIwdNVVV5maUg3J8V1MYXZ2tgHLArwCJjfddNM34xECM9+Wu4sFFbut9/nvgnTVnYCbWHjVndh0AevyDt3x2tRnmjdvngF5Mo5TPQs0mWMWa1Yp21pNKDGgugbiaQb/9NkT65saNY5HID2InVfCqjhIv3wIPX4qJl1mm7pvq5Ebu6jjfbaIQ/BcLrtfe52vnnuW/ldeQdtn/wLJMiGxjZuhKREz6hEmZ0UmWx55gpPrN9Ju8gRa/OwnUK++ActS4/gkMQmFOb97H6ue+yu527cx5r57Sb3uaoL+VHyyLwlFIO8gc+66kwPHLvCzl2ZSqW0LQgmqIcdEemr0wwqFKf5qM0v/NgM7yW+c6iu2ax1zcbfB6yfid42tBEBSjLvGj7fFVRoaaVANSoExZMgQw6Jr3OKhhx5CKiDVpe575cG2zq+UHxrD0EiOwL1yy+OeGnEJusD0dzZmyn288rPp+rvqTD4G8XEK1ZfM4yR/VyNJNa7mz/dK6mPNH9N+tAXoLBadtJi5+GvTLLx6YAuuaVuX+rYL0qXF0f3GtVnRs83jPkPkNwhsLQjy2MtrOJV/jvtvv4YRdWzSTa/IVQ4pHCbqtTlnw/QlO/n46zOkVa/JHX3qM6JhEqkiaQXSsTh8oYS3Vh1j2ZELDOrblqFNHOYs3cLqUw73TujNVUlQPaKEGy+O388py2JFVhEvf7gbX3JNJg1L51hWFvNW76RRk4bc3vMyelRySAmHKMPLpnwfL689xY4D+xnUtT61Gtfk2Y9OkWZd4PnrmtExJUqKlazpMkoS4BTKKj/G8rWbua5zA4b1bMZzq8+wat9ZJnaux23t02mYrCa5QukE0n1sz4ny/qpjnDx+jNtGdKdngwAV5fmgZideyjwuSN9TBpOfW0SdurV59KqmZj4/WQJ7x0OOlcxn+8PMWnbAzJrf3r8ug5qkcKY4ygfr9rJ+8x56tW3KzQNbU9uWMiVkGG55OCjj/QJ+Hl8X5bWPlvLzK1sztnt1qgukiyAxaR1B86wTBeCC9CCzluzATk5m0sDmBqSbCDaD0tUR1oVt2tUxgO5mxclnRWqKTWXwp7++RduMdG4d0ZP0CskGoMtV32tMRyWcF1gXZA8QdDycK4HPNx1lyf5TVG7ZnCPn8kgvPcvTV3ehrpKAfmzZzI93K7n0yj/CEbgE0n+Eg3rpJf9NR0CdY4VzhLQIK4R981n35Tv4GraixdCbSKjQGEsALP8o+5fPI5R/mrpde1KhXjeXLfZKsl2CHTxG0f4lnFw6n2g0TEaPUSR0uZmwVfU7QbpZZIYcrNApLix5mtDpbVTocQMJDYeDVc0Fx9FinAt7yV03h4IDq6nffTR0vg3stNiN3pXwCkD8/4H0fMhazbnV71JcXERGj8uJVm1IxErF8qTg9SVjBZLBI0OZRIojliGX7GgRPo0IRHLIzvyUAxsX0qpdF9LaX4tVoYV5YFieIuy8zexfPY9QOECznmPwpjWOgfQAIQElxyFB0WVGJy4AchHH2c3X86YRvpDrgvTq/b4bpO/+nBOr3ydSsTYZ/cfiq94IQiUUH1jD6S/fIlCzGTVH3U+ptxp+rxa0Mh0LE7BckH5myTxObM2kRe+BJHUcSTipCXY4wY2fixzgzIZ3OL9rI1WbtCW90yicSq2IeGSNJ+7cNYDRAiC+wIor2l0Rf4xJNyuxOMhS19w9feZZXe7/eGWLURJTGZ+/leRSUWwuwHXpGv0ZX9AKyAhUiXUSM6l5YoF0mWpJ8iymXIthGYnFF7Nx1lKvJTAvYK/5ZTUHmiv+yfVON3LDfwbShRwMG+z4jR/CnD9/ysdvfMng63px3ZQrqFRDXI5WHBEsj2b8JHd3Tarktef1qV0ktUUIO5KIkPfJbSXcc8d9xnjo5VlPktG+Jgs/XcHLT7zJNVeO4aqJ/amQETCSY2Wle21XMCogpUxpt3EBh7ac4Km7p3MmN4c/THuQ1r3rGWPC/wLS9ToxPwQpHkz4QcTDjsw9vPT4W1SrXJtbf3kDGW2rGgfFqJh4A5ddc0BHUTl7zvL4TdPw+m2eXfgwCgYoi0Twy3AoBDuWHee3U56icaPG3P3n62jQrjr4wkSMXFGNtn8fSBfo2Lt3r5nxFlBVLYhRV83LKVvMpZhvAVqBkkOHDhlALhAiQCIQpIaN1BcC8uXj2+K1Fl/kCdwLwMjMTc0kNYB+yAIwPnKRk5NjAL4k6vJcUMxW+bnfOJhSfcbjscS8C0Sp8RCXLev19NmkBJG0X4BegO9fbjGQruMfNiC9DPtCKaueeoH1739Ij+EC6ZpJ/w6QHnYoO3uebbNeI/P5vzH8hmu47M+PxUC6BtE9BtebFAQnQsG6DWx46E+cWLOOdneMp+Xdk7EaNCDi8RuQ7hVID4cpyTrJ9lmvs2HuuwyYcDMt7v8loUAyPhFuZWE4soW/TRiPU6k2k16aQYW6dUCmcSaCQ4P2LtgvXb6JFX+dgeWx6XLzdaS0uIxgWRDH4yG5Tl1I9BNN8RO1jQXV9/od/E+euDpPO3bsMPPoOr+KXtO9TGMZGqnQ/UnKDzHlcbY63ozU++reJjNLufarxqQOUjMmbpoZH5P4ofsYr+l4g0dmmWoCxGtetaz3l5Gc1CdqIMl483tVIuVu6BrxycXiyyzJ3b/mbE4O1w1uweg2dcggSuL3gPQ8BzZdCPLnmZnklFzggcmjuTzdRq12vbY2K2QR9ljk2PDqV/uYvymbCpWr8ZO+DbiycYoB6bo/lVlwMKeEN1YeZcWxCwzt156Rrfxk7j3F859sZsI1Q5jSPJHq0TIojRJJTOC0ZTH362O8t/Q4DZu05Lo+Vdi1/yDz1uyhQaMGTO7VjN5VJHeXMZ2HTRe9vLQ6m23793J5j8a0aJHBtCU5XDi+m18Prc+YVvWoKCf4EihJghPAg+9sY/u+Q9x/dVe6Nq/BnxYdYdX+c4zv3JBbO6TTKFnJL6FvQPqOXId5q46SffQot4/oTq+Ginoz+jUD0oMeMy3FzmK484VFpgH4yIgGtEz2kmhAOuRaySzYV8r0r44S8Sby0361ubyhHHRg1f7TzP5iK96EBH56bR+6VrVJMEy3jc90qh0uOAH+uDrC2wuW8Ktr2nNdp6pUi4F0jxq4lrJ8/g7S1xwq47WlO7FTYiC9+rdBuuLUXJcgAXXzUBOT7nEbNVsi8Mfn5tKgcgq3X9OXOhVTzEy52Hgl1ciZRyaWavloyr0s6qVI8/sHzzFnxWEOlUUoCXgZ1KgyDw9sgjsocmm7dAT+fgQugfRL1fCfewRChYbdIywwfJHImhlsWP0ZFTsMpFG/awkk1nKBVclpDq78iMJT+8no0JkqTfuBvy5RycAldw8eo3DfIk4ue98Am/o9R+PrfBMhquDXU/JfMOlG4mrCO8+Su+hJrNydpPQYg6/xMBekGyVyEeTvI2/DPAr3r6NmhxF4ut4JnsqxuJcYQe6L/h2kn1/L5ndnuEz6lZK7t/kOJv0iZK0id/XbFJ45TcUG7SjypVHoJGMlVCKtVj2qNGlpMtYdO4FSDdkbt+6gyRC3InkU7lrB9kWzqJ9Rn/Ret+Kp1tE8MCw7Dyd7OYdXz4PkmjTuMw5S6rvO+Mo01UJWM1xSG8h8zUh/L+BEd7N5/jSieRdpL5Bere/3g/TMD7AqZ1C3/1jsao0M/A2d2sa5ZW+Re7GYZiMm46vTHqwU8zkUreKTXDuUxcnFczixYzWt+w8iqc1wnIRGWKJDBdLL9pC9/h1yDmynRosuVO84imjKZQTtRAPS9QkkrDXOuPIZcBXisYiymHJCNRDXsRsm3Q0w0xYH6WbRVe5fZOAmRlvyTsVNCaQLgJjfMXpr1624PEhX/JQMmQTElBctsyNtWmRqASpnZIEwzbZ/2wRJZmJiqJRXLKarYUNJ6413uvmU6tl/m0nHGySkuXQrgDfk4fVHPmThO18x7Ia+jL59KBWrK7csakyULJ/guscAUgF0jWZ4fIrEEwsewgr6zcjA2s/28sC9D1OzWlX++tofqNmoOuu/2srTv5tG/94DGTN5GNWaVCQo9kFefR5JfF0m3QXpYiEcDn19nCfvmsH5vDweefkBWvWs64oY7DBOJIQl/4CI66+gT6lmkRgZA9LDHg5sPsrUP71OgjfVgPQmXevg+ATQ3TlyO6aR0Mc7s/MMj4x5jrTqVfjzJ78yroohfeyYsdz6Bfv506+nUi+jDvf+ZSyNOsg4LmyUGIr3chnzfw+Trtc5ceKEadIoTk/Meb9+/cz5jmdOC+DKf0AgXYBJ5m8CUFlZWYbVllxeRmwCJvHZ3fKqjTgQ15ywQHqLFi0McBbQ/yFbHKTLK6FDhw5mjEPNpdTU1G/8FuKASO8lMCYneTHpYtDF2stATuAt7segxoIaEwLnkuvXrFnzX+/KNyDdcUG6VDkXSljxl+fZ8MFH9Lxi6A8A6VFKT59j86szWTttKmMm3UK93z3ogvSQC9JNRGdUNRWlbOs21jz4CMcz1xqQ3uKeydj16hMVk27MwOXwLqY8n8MffsRHf36c5oP6MWzq84QTktVbwlsahM2reHLieOr2GshVf3yC5Grp7qyGZpWNWiWCJbC/bCMrn3mF7GPHaNSuFWl163AxGCKcmESzAQOo0bUjJMtHw1VV/Zib5Ohxk0CNKaxYscIoJuSRIBM53avUQExLS/sGCMdrLF5/u3fvNsy2zrPGGgTq4wZy8abl9+Wkxx3dVX/lpesa81AzVDUoBYpm0gXc5er++eefm6aAmgnxuv2Xx+qfgPSFJxxeXfw1OXl53Di4OaNa16YWf2fSlRbxbSZd96PcKKw/H+TJWavIDxfymztHMqSKTWXT6zXBsXgjtvE+OG/Ba6sO8P5GgfTqTBaT3iiJ1FgaXJkD+88XM2vFYVYfz2f4wI5c3TbAgXOF3D/1C3q1b8WTo5pT3ZjPOoR8Xk5aMHXhFhZtOEfv3h0Z0TmNjTsOMX/dPuo1rMedPZvQt4pFckQ53T425VlMy8xiy97dDO/eiG6dGvPexnw2Za7huk7VuXdYB9LF7CvMJgF2lsEDb6zjbG4efxnfjctqVeKhBQdZeSCXsR3rM6l9NZqkKvbMBemFtg+B9Pcyj3Li8BFuH9GDPo3KgXTLS9AG0S7bC+CuqV/SqFETHhmeQYtkLwFHLvAR8qxkPj1QxLQVJwj5UvlZn5qMqGfgMYcuWry+bB/r9p/m+iEdualjFSqaESQHv1JoIg45kQQeW1nK3EXLefD6TlzdLo2qXqXA6JJ3QbqavUESKcDL6oMlvL50J94KKUwUk17dja0zIrw4k26eAzGpu/G+cEF6vgW79Pye+jGVPBY/ub4/jSqnGtPeRCOJjzP3GpyUDstvXN51vg/kBJm7+gifbNuHr3o1bujRjCltq5gmz6Xt0hEofwQugfRL9fCfewTCpTG2WprXc+R/9jj7dq2jdv8bqd5xKF5/RXd4NpTHkTVfknvoa+q2bU/1VpfjJDQg6hE8K8FTdpTCvYvIWv6+MZ+q3/saPB1uIEhlAuYh/M/l7mZhLoxTkEXWZ49gXdxF1Z6j8TcdAt50rEjUNA+iBfvJ3/wR+fs3ktZ8OMm9f2Fyw2NYzZVUGpAexa+Z9HNr2Tx3OoHEijQWSE8TSE/753L3SB5kLefiqjfJOXqIspTanA0nkRdJosTxU79ZK7qNGA3eVLCTKDMcgPuQSbBCWHKTz97C9k+fJTXRT60B9xCo3cPIeLHPE9z3EVnrPsCX3pyM3hMgQeAv2RgyRWIyXsUGRYOaWZbL3gWc8C42yfjuYj7tr5yEr2qfciDd9MxxImXYts+Vu+/+3MSo2QLpfW/CqdbEMEZ24WHyt37Moc1rSb+sK7X6jgFvHfBUMUDRowHo8AmOL3qT7D2ZtB00lKTmikaqD9EKhtmiaBtH183hwvH91GrTi/QOowknNqLMkvWP9kUmLm6ElkCoC7ZiKKC8UVxMthznzV2QHnOB/wapu6s8ndeiomIzGy4mVOZaAukC0OW3+JxwfDZTi10tNOMgXcykFq4C4Jo1FvCRGdLQoUP/gfHUgnXhwoWGSRf7MHfuu9SqVSMGy/VpFNv0T0C6p8w1y7ECeMpsZj40j2UfrGHImD4MGtuNxMpe00RISg7gT/AY6aUn5oCv4297BIw1UhAhWqYj6OedaQt57okX6dW9K7956i6q1qnC/i1Heey+Z2jRpBU33zuKuq3SXSZd2MQOG7ZFaFuMvjnMYo42uyA9t+Aij814kBbda7mHuzxIj9quosEw+2oYiLkRQ2VzYtdpXvjjLIIlGJDeum8DHK8YC+Mnr3Rpd44wAg7qS+gAACAASURBVKe3neb31z5DRv16/Or1O3Aq6hza+Lw2TrHDzq+yeOK300irVplfPn0zTTrWckG6kTn++0B6HEQInIsp37Ztm5kZHzVqlAEYX3zxhZkDbteunZHBC4TIcE0Sd8mNxaoL6Or3xFwriioOZv5ZKoBqUiC9devWBqSLsTfNph8gp9T+aD9lGKaGlBoDYv4FyOPmYXGgLlWJZoaV/659V6NJwD7uraDrQMDv5z//uQHpalRpvOM7wZRurWrk2TGQnlvEVwakf0yvEZfTw+Sk1/3XcvewQPpZ1s2YwYbpL3PLlMnUuO9enKRkM2ZqeyUlt4y3REA1tnsPK371EMcyV9PhJ5Nocfdk7IwMcwdxTT8jctGE0iBZy77i0wceJCmjDuPefp1otWrGBd4vkP7FRzz985/RccJt9Lj7ZwQqpbnaWK+MNOXmHcETcUH6iqdfYe/W7ZDgN6keWryX2B5aDhzAuD8/CpUS3f6QQP6PCNR1nuV/oOaKlDxq7mhTU0hRZ1Js6J6lOXCd07iCQudf5zZ+nuVLIMZbIw9qPknBoS0+W/59cvfy98v4e6jWVHu6P6ppILAuZl9Z7pLAS82khpaaV/GG0H8HpH9xLMKrS7aQl5/PuMEtGNmqJjViIF0eJP8KpJ8XSD8b5KnXV1HkFPO7O69gQEVbSZBo3l0g3e+4Nab57jdXH+KDjdlUSqvBHb0zuLx+gplJ1ybvgT1nCnn1q0OszSpk5KDOjGnr59zFYn4za6UxJHztniuo4XHBX4kFx4DH565i884CRl/Zlf5t0liz5SjvbzhI7Yza3NmzEQME0h0o8/jYmOPw8qoTbNmzk6Fd6jOkbwtW7C/gk48yaZ2RzB9u6kNj3a/DkOuDpcdD/HH+WqPq+suYVtSrnszvPjvEyoN5XN2mDhM7VKN5RSsG0i2KBNIvwHurjnLs0CEjd+/XJImKaq5GBVZdkK5Z/u0X4a5pC2nerDm/H1aHy5I8+KNFpomlvPIFhwp4fuVJyjwV+GXvmlxdL2zWaTlOEnM2n+T15Qfo2LwGPxvelHox53a/E8YbcTgfCfDw0jw+Wbmah8f2YESLylT1yqNHqR9aLgYN+A5ZAfLxsupAEW8u24W/UioT+zen9z8F6XpsuXJ3+ZiY6cUYSN8PPPHqIqIlpUwZ258WVVJRVkeCnp9G5q9RMv2p39dz2ujKOB+CxTtPMmPxDqhWlet6tmBi00SqxhaNP+Qe/Z+7cL+0Z//OI3AJpP87j+al1/q3HgGTzS16Tcxa9CQn3v41F84cofFVU0hs2AXLZGlrpryU45tWcGbnGuq2akuNDqMJJTQkbMkhtwRv6REK9n5J1vIP8HttGvYZg9PuWgPSdTP9VyDdbaZGscOnubDkMTi9noDiz6q1g4Rq+Pw+7FAO4XM7KDqQiXP+OBXaXEliv4dxvA2MS6/AssaCFfBcFokS0Ex6jEkPJP1AkH58KQWr36To3GkS6rWlJKkGeaEAOQVBKtesQ8u+gw1Al4leGSkuSHcHBbCU71uwl6MLHidSkEvNgb8gqb7k6cr2PU3h1rc5t/ljkhp2I73HrTh+if2SsHxy1xaYiZj9d0JRLDM0LJC+k03zp0FBPu0E0tPKM+ma89ZMesk/gPRsMekV6lC37zjCNZoT9vjwRU5Rdnw5x5Z8YEiqVqNugypdwVsDJ2pjWWUQOcaRha+RvX8V7YddQXKTQeARSJdSIQh5mzi4Zg4XTh0ho2N/0tuNIhxoSKklL2U9FoMkmDOhsxk3B9QR0vCqawpmKNxY9F18Bj2GGE2MyjebaxJgQEpBQZFxWdficcCAAUYOLPl6eTYnzjLFHbDHjx9vQJeYH4EugXRJQc+dO2cWyJo1FiATE6XvxTcBo88++4wpU6YYGalAelqalgImfMYYw7kg3XWk1fy5+bjeEGErSjjqwyq2efOxD1k49ytqNa9CeotUQlYJ1aum0aN3Z9p2bGnmLi01YjTfHlFWu8x2YplnIQ9OxObRX07lk/kLmHjLTdxy12gqVEvh3LE8fv+zJ6iQWJlJ919P08713Zl0EZYyyxIqklkXcuJ2G0gHNx3nibtnkld0kcde+Q3Nu6W7++z5O5OuGjDpNwLpxpFXjIqFFbQ5fziP5x6dybkzedz2yxvpPLQFjleGg+659RBwWzEhhzNbzvL7654lJaUiI+8dTGlKEYkVk0jSSEQurF+6hZWLtlI9vQq/enocTbvUAX/I5BGrgsTVuMaB/7OZ9DigFqgVYBXQlvnVzTffbICO2Gg5WMt4S5JegSX9r+aMmMz9+/ebutm3bx+a8Rb4Lg/S42x63IE9PscroCVwI1b8h4J0va4cvwXaNEMvib4AdjwaS68TV4yovgXytO+qW7H+kr0nJSUZgCbZ/KZNm8znk4xaxnENGjT474H0nEKWP/k8Gz78mN4jBdJv/W6QHnEoOXOWtS+9zMYZL3P7L39GlSmTiSSnEC1z8Pp9BkAFQ0ESPOA5dITlP3+Qoysz6fiTiTS/6w58GfXcjA0ZmWllHgnjhMLkbtnOV799iDMlhYybPpWUtm0Jh218JSWEX57K1GeeZsgjj9HkmmvxVqps6giPXLbd+lScV9GyjSx/ZgbFuXnUb9OKkN/H2fM5nLlwkUa9ejFsyh04KQETRG3FIiP/rQ/Xci+mMQqBcEX7SbWh+4/OqUZxpOqQAmPq1KnfpBCoftXcK++BoJfTbLok71KEyCE+7qEh8P19AF2/H6+tb/t6aDxCtaWGpupYLvIFBQVGyaTGkMaI1Bz4XpBuOgaxW39M7v75sQivLfma/IJCbhncnBEta1K9HEiPOWj+w0y67isGpJ8J8vQbAukl/G7KcPql2lRSc8kj13YNlPmMs/oZYM66o8zfkEXFytW5/VsgvQSLnacLeWXZATaeLGL00K5c19pHYXGIaV/uZevXW3j67htoX13Gqsa7k20heOqNJZzMCnPL9V3o1LQKKzef4L31B0mvXZMpPRsyuKpNsuNQ6vGx4XyUVzKz2bZvFwM71mX0oJbsP1PIa7PXY/sdfjtxEH1TICEK5214Y202Ly/ZTfOmjXloaB3SK/l4+LNDrDiYx+WX1WJip2q0TvPgi4TMU6jY42fnBXg38xhHDx7gtiu6069pMpUE0p0YSLfgogNbL8DPpi+k7WWteWhoDZolKJ6wxJjF5lmJfHFEIP0EJU4q9/WuxZhGNolRh3wnwGeHC5i+7Ch+f4jJw1vSqUaASjgkOUHjuH426Od3i8/y5Zr1PDK+D8OaVqKqx8Kr9YtRZcnQNmKa+ALpK/cX8NbyXQQqV2RCPxekaybdZdL1F4F6dyZd9wJbhI4SUGwotOEw8NScleSczuWucQNpXzWVShYEvgHpbi24Sj5jG2mUB5K8bziaw9RFeznr9XJNj+bc1iKVqopotLX2+RG7cj/WjeTS6/4oR+ASSP9RDuulF/13HAFlZooJDZXlkRg5yu5X78UTLqLBjb/Bn3ZZDKS4EsKsres5tXUFdVq2oWaHMZT4GxNCWaTF+ATS97ggPeD30rDvGKJtrqFMWdqGqvvnTLqe52VlxSSGD3H2y98SOrqUYl8aOdFqOCEvyVaUlEAJSfY5korOk+Lx42/XH/o9RthuSTEJBhbKREQOp9+AdMOkz+CHg/TlXFj5BqXFBdQccDVktDCZ1U6JkFQCViW5dCfK4o2glfoNSDcPipDmto9xYfET5BzbR42+Pyel2RDwaYwgi7z108nf/gWprYZQufsdRO06REjAksxSDHokhF/mTFINmE+TUw6kF9LuqlvxpfUxcv2w1wVV/wDSo8VE9nxO9qr3IakGdfqOI1i3LSWeBBLIxZOzjtNfzeHi/h206D4ST9fbwZ+BsQcXSI8e4+DCWZw6mEmHK0aS3GAgWA3AqQiRMshZy97Vb5N3LosGXQaT3vYqIv4GBKUUUBY8xXiVvhpV/7rcZgC6ljyKydN7ibGN2aK7UAZLWus4SDdg0Z1qV7M7P7+IV16ZaRaHYhvFWlatWvUfQHr5mCq9othTLYTFNIr90YynFp5aXMokTLPHAlIC7HF3bL2GFq9xqaeYyvfem0tKilowbsSaY1Jg/ytId+wyM0IXcXzYpTaz//QZn7y1mNKEPIoTz5Gdc5zatWox+Y4JXHPDSLyJCSgMR3gkGASf38H2ukyZXOCiRQ6TbryPnVt38+gffkv/qzqTWCFAWW6Eh+9+gsILRdzx4M207dPCnD75c9lmjjzszvLF0g5Edh/YcJzH75lJQUkhf5z5AM26Vv9OkB7S6ICtZZKFFbYpOhXkmYdf5uDeY9x23430GdWRqDdk5O5qDYhJ1yx7uCzKua05PD7uRU6ePE2gBew5vxPLpzlGP1XsqpScj5Dsq0WdjHTue/JmmnVXWG4QRxFSaiyoefFvAulxAC3GXDWjOW2BcBlhyWtAzLpmwMV8y7hLIH7MmDGmPg4cOGAAieS/MvgS0I3no3+bSdfXmhMWiFEt6fX057fHKP7VfVrgWgy6WEux5EePHjVMankWVXUZ911QQ0Azwmo4Seasf1ftCtDFf0f/JpNFKVAkh/+XW0zo8ncmvQT7vAvS1wukXzmcnj8EpJ89x5qp09jwynTuevBXpE66hUhqRSLBKD6/34D0snCQRIH07FOsuOfXHF32Fe0mj6f5lDvwZ9Qj6uYIIpxsTMxCIUL7D7Lt6WfZuGM7Qx/6Dc2uGmlq28kvJOvXD/DBe+9x3ayZpA8aiJWSYq4DV+yu+dQICZEwhcs3svjZ6fi9XvreMYnKHTsSupBHJL+QhIaNcJICRDwRwn6vicD8MZfshw8fNg1AxZsJEGuuXABc51dqDQFsseRSR+iclo9HK59ioeMk2bzGd1Q7ql3J5VWjPySCrbzHQfw60WuqhgX+dW+MeyvIwE77qiZp//79zbX0g4CNoiLkvG5HuYCFQPosgfTCIsYPEkivQbUfCNI3GCZ9JcVWKb+9Mw7SJQGL/D/2zgPKqvLu+r9z2/ShDr0PIE1AROm92lAUBAGRomI3RmONJsZoEktir4iiRI3YUHqT3nvvbQZmaANT79x2zrf2c+bqvL5G/L7kXevLK8c1C3BuOfee5zzPs/97//cmastTJUDE8nAKmLr+KB+vOERCSgUm9GjIlZkppJlRYRry2JpbyDsL97DuWAlDBnZkWCs/kYjDzG2n+cfUrxjerzs39GxCmsYsMDM7ytufz8cTSmTC8ItoVq8C89Yf5aMV+6havRp3d23EgOpew6QHvT5WnYzx3vJstu/bTa+2tbmhX0tO55Xw2tSN7MsrYsLQ/oxubJl+6hPA819tYtrm4wzs1Zk72qdRKQmemLGXBXvO0LNxdW7uUIN21RMIRMMuSPcF2G5A+iEO7N3LeDHpTVOpLF+YMiZdvfcC6RtPw31vzaJdy7Y80b8amQEvPqeUsLLrPYnMPVzAa4sOUhJJ5P4e9RjaKKFMQRBg/VmYvDqHLXt3079jfQZ3aEgdHNJUFLGj5IYDPDb7KPPXrOHp8b3o37ASGV4Lb1gadS0x2i9GCVkB8vGxeHcBUxZtJ6lSRcb0ak6XDEjVEDHVehekK73D1eIFDNg2fnA4lHgto2j46+dr2L03i3tu7EenmulUNXsgl0l3i/ruszWXmDKv5aHEgW05hbwxfzebzpzl+h5tuKtdhmHSf9Y4/ndssM+/xn/EN3AepP9HXKZf5kmWGslzhFDpMZKDe9nw7oNUSE2iwfDf4a+QCXbQiMWkgT26bT3H1s2nTrMW1Lx4GMFAkzKQHsQfPEDhjtlkLfqShAQ/mT2HYl94LWEqkvgTIF1MrEepqKGdHJvxCIFT60mucxGhtJaEgz5C+WcpLc7BF84iPZhNujeKv2Uv6PYoYW9TIlY66mh0E2IdF6Rz2mXS//EOCcnpNB504znk7vmQtYRj89+lMD+PC64YCY3amt5t/Mll0UNaFZKxbeX/uiBdW8uAFpuwlAbZlC77K1nb11C92z2kN7sCAn6IHObM8tcp2rmAChdfTXrHW4mhfHe/6bmS63FMIN2f6GqXDVA/hR3dytrP3sBbVEwbA9K7mgi5qM/7PUiX2ZPlMwZ2sZ2zDEh3AhnU7j6KcIOLKfQkk+ItIrFgLWdWfcLJ1XOpVLslNYc8DUkyr5MZXhhiB9g7612OHVxF+yuvJqVBP0CS/HSQSuDkMrYv+5D8U0fJ7NCP6m2vxvbLWE8Laik+pxDsApDpTvxQSd0Epci8SjkyCe5CbBZV173blTrKOfr73HQXpEcNSM/PL+Lttyca5klOyGLS1bP5wxig8sy6esq12dWfYszjPezaxK5du9ZI5wWGxLTH2VW9noCOQLqAvTbQYtITE7UNcEN/HRSV9yNMujds+sLDtp/iExYf/GEqmxZvoU2PJlzYqzHFoXycWIy2l7SiQZNaxCJRLE8C3oCk6S7lHbXD+KXti/kIno4yZNB4Tubm8ebrL3Bhp0z8yV5zC/7+7uc5vPcodzx2E+17t3VTE31iUaKoXcJ4R5jCiLv32bvmMM8IpJcWG5De7L+B9ACO7Zp76RKEIxG8XseYvQmkR0/D8799k43rtjH+gRvoP6zzD0C63OQtosEYORtO8fTIF0lPr0C761tyglzyC/PZv+sAiSVJJNqVOH64mPTKyTzwl9E0E0gPhHCUViDZ/L8JpMfBjb4CgQr1nF9//fUGqEv+rTEkoCtQrkKNIv7Uf6vxJUAiubuisMRMi90WaI6D9B9mRGvcSC4fL/wI3PzfgHQ9X73Kkt2rQKD3jmdRx70W4gUmfR69l85fgE7ATEBdZmSnTp0yfxdoU3FBfgsytJMK4Fwg3Vx35aRHXZC+8M8vsearr38eSLcdgidPsfSVV1k38W3ufeRBUsbdSDS1ArGIjd/vgvRwHKSfPMWyex7iwLwFtBo/ihZ33kJivQZmDMmYUbGBUTvmft9ZWex9eyJzZs7i0ltvpvOttxj9q51fxOabbmbx4kWM/eoLUrt1Ihpw2250lwogqB82IRoh/9s1zHnxbYrCQXrdPp7GfXq5khHjBRnADviI+C0sryu3/3dGMv2wd3vnzp3IL0MeBOop17wU7x+/4oorEIiXj4DUEaZ8aWIfHfNdxFm/+PiT+kLFIfkTaKyq6CQFxjn7xctk8XHVUbyVQs/TfKixNWTIEDNvqjil/6+2CY1rsf1Scmicneuwo1KEqXpoG3f3GQLp8zZQVFxiQPoVLasbJl0zqhu5+X1PetQSm+rWEk/bsPZEmGcnL6GYUh69/XJ6pakn3TXijNjyD08g6nFB+hdbTjBlyT48/mRu69WIq5uml4F0hxK8bMop5O0Fu9mcG+T6gZ0Y1kprJ2w4WsLLb39M04YNeXBMLyopq1vy+S15fDJnJXWSK3Pb4FY0qJXGrPXHmLxsLxWrVeXe7plcUdNnQHoxPlYcjzBlVTa7Dx2gR5tajOrTnKKzQd6Zvp2F+08ydGAvftUh0ayIuQ48+eEyVmcFuem6TozMTDX2CI9P38vMHafo1qg6t3apxSU1E0mIhU1uuwHpZ12Qvn/PXsZf0ZFeF6RRyWSYl7m7l4H09Sfh/ndmcUmrdjzRL4OGfg9eJ0TI55DnCbAgq4C3Fu4mGPJyX4/GXNtQc7RSVxPItuGrrUeZMmc9DTIzuPPaTlzghYq22PQYOREPD35zgKWbN/Gn8b3pW78SGZaFx4B0reVqTo8YkH4WH4t2neXviwXSK3FTzxZ0FZMeB+kmV13ftmOi6bweP1ZZ1KP2RqV+nzHYe+nrjazevJe7Rw+gZ50K1CgD6WLslergKo7cMq/RY1mgve2uE6VMXLyfhYezGNHvEu5qWwU1PZ4/zn8D5b+B8yD9/Hj4//YbCJWKtSwiMbGQ3K0z2fnNqzRrdiHVBvwGb2pD1/FdfqGWzdGd6zi89CvqVq9G3c43Eslo/73cvWQ/BdtnkrX4KwJJCTTpPwon8zKi3mo/6e6uDZVHHp6luzn6zZPEju+iao+xJDcfCt66YGtTUELp6S2cWDmFwn1LqdqyJ9X6P4Djqe56csn4zsRayYHbizeaa3rSN34xCcubRLPBN5FYVRFs/6Qn3S7AObSY40s+prAkSP3ugwg0vRgClcuM3OKRTwJtSUbc7XblGkN57RcglgV7P2bt9E9o0PfXZDS73DUkCu7lxNI3CB9ZT9VOQ0m8aCyOp6aRZekF3C2JQL4r+SQUgcBZ7NLNLPrwBZNTetHgCfgrdwFvBjGZMZUx6cZszBKgKoIDC8laNBUnsSr1uo0kVKMlhUkVsSimSmQP4YPzOT7jfaKRBBr0vx+rWX8IJ2EoLvsAmz59icKze7n4qmtJrqvNbH0XxCuS5tRyti+bTF7uYRp3GkDNiwYTsyTZ9+DzhXBCJ7Hzj4ETwkr0YemiJKZCLAmPv47JhMebQFEwREKyzl+BNa5g2mN6qMuk44ZJl2zPzS0/fSqf119/08hE+/TpY2TJ2tyWlx/HK+LxTa3Yqg8++MCYzUlSGgf1+n1JSQl33323YVMF2gSO4j2gAumKrRIDL3O5SZPeNRt+t1L/EyBdDuVmo+Gj8LiHF+55k7yDZxn7wDVccnkz0PA1XQAaKGIN9Mlc99r4YYoXAu942b7uEDeP+RWV0yvy4eQXqdqgctnz4dUn3mfhzKXc9ehYel7dBTvZjWBzQbrO048TUwuF+3Y7lx/kyTteR2LJx16+m4v7NHKLQH5jE2d6xsVHqMgQP51oLIRfjuxyoM+3jLv7wnkrGHHnNQwe18+AdNeiR5/BLbB4YhbH1h/nqRteJi0tledmPYJx57Egko8xols36wDPPvkmvgSLx1+4lRY9GkCiy6TL3d3NCPjX5e5xplAsoIzfZLQl8zcVX+Q1oD5ejQ/JhCVr1zXXmJAZm9okjh8/blorpNhQGoCAlPLTdYj11L/j4EbvpdcTuBF7LdD/s2Kqyq0GMucS2NIYV7yWQL4ZIWJ2y+SYcfAlIK8Cg8C33kvvqXsh7vAuhlWsvPrapRCI98f/6OJTxqTray+1IvidCN6cfOY98wJrv55Bz+uvcyPY6tf4yQi24IkTrHzrLTa89y7Dx42hzkO/NiZv0VCUQCCBsCV+S/NkBM/ZfDY8+ATbvviK5mNu4MI7byVBLuseGWy6UXsC9fq8/jN5HPz6GyY9/gTth9/A1b9/AmlgY6Vh5g68ykRh3TRjOk6bVsT8PjN+1Xzj+kNHTATbyVnLWPD6JM46IbrfPoYWA3rJZbGs/UZ+IF7j+u2Vc/W/6O4eb0uIe2PomsQj0vR3qTLUoiCVjhzd42aX+p3mIo1VufMrdeCH8WvxwlPckV2/VyuGFEYC8So8qsj0c9hBFXJU5ImrMDTOVJBSoerzzz8340qGdGLl9dqS1QvAS4WiFgrNp+c8DOZ2YxPzsfh6X8i4u6sQM6rvBfRvUpnqZSDdjI4fAel6DxnHrcwN89zkxQStEA+Mv5w+VTxUM/OVvDFi+G21VHg4acGM3Wd4b8EufIFUbu+VycBGyaQbYzHtYLysy8rjjXk7OVDo4ZpeFzO8dcAYkOUUBfnD69MIkcBv77+a+l6PgY2vLD/KnOVb6dawETf0rk/VKgnM3nicycv3E0hP51fdGzK4frLRiklOvyo3zLvLsthz+AA929RiTL+WxgRh4fYCnv5yGa0aN+Cdm1qax28pkJR+FjlBP78Z25EBGakSB/DEzD1M336Cns3qMb5zLdpl+Ei2I2bNL/T42V0EU1ceYsumXYwecDEDW2cY8OyXhiRq4QR8FDmwIjvKQ+/NoUv7TjzSqyINfALAMcJe9e9bLDlazMTZG0yL1N29mnN5ptuWqDJ7oQXrDp3glVkbOWb7GHFZd65t5KdiBCr7bXLDNqMnrSH77Bmeuqk7PWqkUtWjdaBsZKj1yhuh1PIbufvc7af4+5IdJFWoxJieLehewy1saHtkNnCeCDHNDyrk21oFfUgYpjSUsNdjmPT3Fx9gxuL13HJ9f67KrEANPd9sIqTec5NG7FiZy41ZUyBkw+EzDh+uyWLGvoOMH9yDEXU4D9LPeQP/8h5wHqT/8q75f84nDmtHHwTPMfYt+jtZa2fS7tJ+pHe4jUhyLXx2EE80H4dSju1dz9Fln1O7Qhq1O96AXbMjtj8ZjyLY/htIvxGn8WXnzEk3IN0+C6G9HPvmGSInD1C1xwSSm9+AY2WYOVx71eDpfRxb+QFFe+ZTvWUnag64F8dT2QBC08ctsPf/DNILiR1aytGl/6CgNEzDHteQknkxTqCK2fa5QlzXz1qgJlzWixsH6a7iKhuyv2H9Nx9Rv80wqra+CpL9ULCHY0vfIXZyN9U7DyfQahS2R+ZnrmGOMn3LmpvdHKxIGHxnsENbWDLlbyRForS75laXSfdVKwfSo2gl05JmKUbvwAIXpCdlUK/HSMLVW1CQoE6yUirHjsCxJeTP/ZBTOXnU7jiKlM5DMUhKX1twN5u+fJ2ioiO0GzSc5FrdsZ16WHYiVqwI8pazc9lkzh4/RKMO/Y3cHV9D8Pgpzs9i/7qFHFq3hEC0kIyqFUhMTiK1YmWspGrUu/AyqNgI/CnGzMXxanNVakC6FuP/DtKjOJa78OadLuCNN942kk65cwuki2mMg/Q4eCn/p5yJ447w48ePN2ArDuD1vDiTqteRPFmGdHHJvGTyer5cjF977VUsj10G0n+iJ/07h3IfBbkYkH5GIP3BwS5I1+4/DtK1C1MjngG37hRhpPZRARo/sZDNkjmbeOw3T3Jp+0v5/XP3ULFimqvrs+HNJz9i+mezGHv3CK4Y2YdA5QARj+BtGZOuzY3tMvQaVrtWHOQPd7xByI7wyEt3ckm/xt+DdMO8uIClPEi3nbAZ8cpJp8jinWc/Zs70JQy75SqG3joQO8E1jnNBupsfb8Uscjcc548C6RVTeXbGI6B4eN0u6qcRIzZtIXlu3wAAIABJREFUH3958m3FU/P48xNo2bMBJH3fk/7vAulxYywBGoFujR0pI5RFLXZQ/xYwFxBRT6+YQoF0/U7XX2ZZ3bt3N2y0XN8FyOPAvHw/r66dxpOKAALPAl9iHDt06PCzwFJ8gVDhSEy8zAwXLlxoeuX1nuWjruLgS8oAgXQ5yQtM6XPFx5DORcZxMr1Tn7qY9J8L0kuskHFu9h07y7xn/sr6GbPoMXwInW4fC3Uy/jlIF5N+6jSrXn+DdZPeYcTN46j9wL1Ek1ONT4HP5zcgXYNdplOeggI2PfR7tn72BReMHsaFd91CYp16ZSDdBdoxgXS5FBQWkDVvLpMfe5wardtx85tvQoKf2IkTfNL/MvJLihm7YCGeJo3MRl7vIvNKr/pI7CiEo+TNXMKCN97ltC9C97vH0mJgL5OpbYzqHBeka/nzWfGcgv/3Zbs8SNfY07/j8Y4CxjIslKmlCkZS7OhQIUk/GpNixsWkK8WivGN7eal7eeZbqgupRPQcqYbkp3AuZ/f4p4s7vMf70qXGUFFT7vGStkthFH+Migt6bY1TnaPG+c+JYfshSBeTLpB+o0B608rfMemuiuq/M+k617M2rDoZ5s+TFqtMz0O3XkHfyh6qmOhOuYPY+Gy3J/20BbN2n+W9hbvx+JKZ0KsRl2WmlIF027iMr8k6w+tzd3K42MuQXu248cKA0XrlloR4+YN5bM0Nct/d13FJZbel7A8zdrNq8z6uv7gNQzvVJD3dy+xteUxcvg9vSiq/6taAwfWSTGZ3cRlIf2/ZEQPSe7Wpy/h+zUmKwbqjJTwwZSVVMyrx+i3tjOnZupPwt3e/Ii09g3uGX0T3ysmmsPrU3ENM25JLx8wajOtSi/bVAqQ6UaPnKvD42FMEn60+zJaNOxnV72Iua1MG0q0okaiF7XdB+tLDIR6dPJ9uHTrzSI+K1PNbBqSHPB4D0pcfK+b9WWuMYmpC71b0b1LFJLSElF5ow9HCYj5YvZ+vdhynfYuGPHJZY+qCccs/FooyfsoGsk6f5JkxPelSNdkF6W5t3exL5NVSavkMSJ+3/RRTluwgwYD05vSo4TdMuun2M/u3CFEnZvx1hK61LzCbBW+UqM/HIWDysgNM+3YTY6/ry3VN0qmtbasPYh51n6vU43X3ivrPSOddZv7oGYf312Xz2e79jL6yK+Ma+c67u/+/T3P/a595HqT/r720/ws+2MkQJBTieA+y/su3OXNkL9363Yi/+fWEU9JckyxL/T4lnNq/mtxFH5PhhertB0OdrpCcDoFSKDlAYTkmvXGcSfdknCMn3cbjlGKFDnJ0+lM4J3ZTtdsYEhtfC1YNNxqOUpy8LRSsnsKZvYtJb9WNygN/gx2oYVLL/EYiZVYHl0mPHTdM+qYvJhnXbTHpSRli0kXvCZVqo+a6+bo+ZYVEDi8ja+mn5IeiNO5xHWmZ7Yn5qhA2YnrBGffH7QCW0ZWLQcQSGkc2+xgUrGTT1x+RUqktdS+9hsRKaXBqJ4eWfYAVPE6dbiPxNrkWx6rqvq+LcFzK0TiuCKRHwJeHHd7K8o9eMkZJFw+6BX91GdFlEPPEmfRyIN0uhv0LyV78KXZSVer1HkW4WkuKfGlYREi3T+A9s4ngmq/Zv2YtKXXb0fCyMVC1lfv+BVvZPO1dgqE8Wg8eSXK1zkTtWqbn2IoWwpll7FkxmYKcg9S/pA8ZrQaBL9Ow48H8LLK3rODEzrX4owV4PREKCk5L3kBiej06XXUXVL4A/KnEfCrJKD+12FwFH3KmTwABwrhaTaZmZSD9zJki3nrzHZ588km6du1qQHpchlmeNSovfxcY0+O06VQEl5hyHXHZqCTv2ohKyiyDJLHt2lSL9RKbJfCmzfTzzz9npN/nNI4rD9Jz4IV7X+fs4QLG/mYw7QXS3fhvY2rlxhhoQ6qi0n9l0/X5I0VRJr35Bc//6RXGjxvHnQ8NI03tFroFbHj/hS/5ePJnXDGsN8PvuJqq9auaiCsx6SYgTqC5LGNWb7N75SGeuvMNI/d96G930mngBf8NpJs4OJM7XLa/MiZ0UodIYm/xwYtfMO0fcxk0oj+j7hqMleq2LJi+QeMm755b7vpcnrzhRSpVqchfZjyM2YnGuwUisPqrPTz3+7fxeC1+94JAekNI/p8D6QJJYgE1DtTnKwmvWEq1Tgh869rLUVuMpNQTiuoTsJWionPnzgZsKxEg7rQtAPRjIF29vDL8khxYRR/1F/8cRrO8wZ0KRxq3Mn0TI1qerddVib9evMAkY8PyrH2cTV+yZInpvRcLqsfqXP7pUY5Jl5RYEZC+o2eY+8xf2Th7Lj1GXE/H226CWlXPCdJXv/kWq99+kxsn3EytX99NOEWsoBePvjMzPGxTBPAUFbPl4d+z5dPPaDJqKK3vvpWkuvVdtZJHzswWMTWmi0kPFpO7ZjmfPfF7SmJ+Hpz0PlSrQnTvHt68ZhDJVTIYMXs+nloZ2JZcHsye3kSvmdjISIzCmYtZ+MY7nEy06fqrcTQb2IuYT7O4B5+TgOPoPR08Hpft/1cOjbe4Z0G8KBiXqctDQA7pMmZT64XGi454m42KPFJkqM9cv5cx4A8l6eXHgeYrjVPNVzJHlHpDygkVHn/OoaKBCgHxMa3ijlh5HWLNVUiIFxmUka4iglqENG/qnjnn8QMm/Zt9Id6bv9FMMmLS+zWpZEC6cfn4EZDuJqDLxMxi7Zkwf5q4mPxIEY/dfjV9K3mMvNtWIobxilXR3CLPgjn7C3j/213EnAQD0q9orKguMekxAxZXZZ3ltbk7yC72MazPxYxq6TcgvSAU5fNFO3hv0S5uGDmEwc09JjnjNx+u5nB2Hg8M7Ej/FpWMxcy8PQW8vmQPdkIi93VryLX1k00vd7FlsTo3zPtLj7D3iOTudbmlX3MUAHogP8S9n2zmZH4hz4zpQ/1qsHg/vPvBp3RpeyHj+2bSNs1tI/jLkhw+W59Fm1qVuLlbHTrUTCLF2L0pjszL3mL4fPVhNm7Ywci+7biibXXzffgF5GMeM75lmDZ/XyG/+2gJvTp344FuaTQQSJeZm8fDSRUUcoJ8OHMV0YjN+D6t6dMkw6zJElqpWFBqO0zbdYI/z9pK5YppPDG0AxdXwvTTHw9FmfDJZg6fPM5fb+3LRWleqsujxCwk+hQxFE0atLwU4mfBrtN8uGg7/rQKjOnVkp5lIN0o40VUeMWkS7buc0G61kfj1xoxCThi0j9cmcU/vt3IyCt7MqJZOnVMwmOMmJJKTFlZqryyeo9xfHfX2Zx8mLzhKO9v2cWwfpdyd6u08znp57yBf3kPOA/Sf3nX/D/nE+dLL56H42xlw9RXSYhZbp52hW7E/IkEheF9EbzWGfL2rSTn20+o5rOo3uUGaKSsdDF9QVBP+vZZZC9x5e6Z/Ua6cvdzgHQDdiV1Ch8he/pTWCd2ULXbaBIbDwKnuuuMJbl93laKVn9kQHpqyx5UvOxh7IQ6RPDiVx21bHH4DqSfWsmmzyeZ3MzmV99IUvV24P3nID18eAlZYtLDDpk9hpCWeSkRb1UD0t2AKFdK6S5BLuujw2CwmADzcYjuYOfMqZTkJ5LZ5Woq1qlB9Og29i/9hEAgSsMeo3Hq9sNxKpaZppQD6XEJtF7Lo5707az65BWcs/lcqp70Gr3BX/1HQLoiS4oNk569ZCp2QmXq9RpFuHpLgp5UvB6bJCcfb8lBSvct48DcrykttWh39Rho3s8Fjac3svnr9wk7UVpdM5qkjEuJ2NVcpjtSAPnL2bfyfc5m76Ne625Uaz0YEpu5feYEcYInsEtPGRM6+2wOeTvXc2DfVgJpdWg/7LeQ0AA7loydbJlM8RhBI88LmLgVabbLAKsutRbmMpBekF/KxImTDMso1lCbWfVs/pDJKQ/SBV70OLGaAuACX3GmXc9T5JE2opJujhkzxsg8lSetja9k8NqIynxOG2ZljX9vHPdPItj8YQMSNDrOHosZkF5wpJCxD11L+8uauwOkLHnAleapd1xMuoB6uWlCRnJFEZ5+7HU+/Xgazz37Z/oNvogEqTH0fBtmvr+C916fQrP2DbjpV0Op16Kh+eoCvhhesRcm8Nwdm2LS96w5zNN3vcXZogIeeOF2ul3Z0i0E+VRU0jhzR7YRgpQlUFn6l9IWbK+JYfv0zZn8Y9I0el/VlbH3DyOpit9km7tKENfPX085uiGXJ4c9T/Wa1Xlm1m8w9JKupzZbUVg1bQfPPzEJy+Pw+HO3cmHvRlgpse/c3f9dTHr5sbBhwwZTdJE8WGC9cePGBnCob1tjSqy1+oPV9iBgJfAk4CJwe/nllxsztziYikdh/VCG/sorrxjDLRUANK7UK36uI24MpvMSk/rxxx8bNnTixIkGpMVdun8I9gW89V6Su2vcxvvf40oQFR805nWOYt1/8lzKgfTvmPSs08x55gU2zJpLz5HD6HTbGKj9EyA95hA6ncfGSZNY8vJLjJgwnjr330s4JcUU4ExB07SAfw/Stz7kgvSmo4Zy4T0TSKxXBtItGT5ZRu6uUeWPlHJm1ybmP/sCB7ce5MEXXoaWF1C6dgWv3n4LTS66mMsm/p1QxUokJLh1LEu0uCITomFDBxbOXMSC19/mdIpDt1/fTNMBPbHV1+7IREvxgSoyuSD9X0bpZYVAsyb4fK4BXpnkXeNNJoaSk2teijuyGyjqOKanXPON5h0Vk6T+iTPo8bkuXiwyt1ssZn5kQqf5SnOa2iWuuuqqcw29786rvNxexSGdn+4PnZ/Y8vi4V1FTBQRFEqqVSG0j5eX4P/qGPwDp0/eWgXS+B+kyjvsOpJdFYsmXQj3prrbMpggPW4rCPPX2ck4U5fH4nYPpp5x0tXh4BdItF6Q7FnkemHOggMllIP3WnnGQrqJvjLP4WX7kDK/N2UZuaQIj+17CqOZekqW8cCyWHyrm/vcW0rVXLyb0SOVYgcXv/v4tluPjmSFt6VhTSR0wb18BLy/aTdDycX+PRgzNTDcycQPScwTSDxuQ3rNtPW7t19wIio6XRHl6wUHmrtrMvcOvplsrP1NWFDJ37mxuvbIHg1tXpVHAvVdeWnmaj1bto1nVZG7p2YAuddIMSDdMuuVlXxC+WHuYtWt2cEPvNlzdrpZxXtfqFIt5iXotihU1uS2Pp79YSb8evbirYzKNAhY+S2ZuXuMTsFbnOms1wVCMm/q0okeTqsbXJ2DpXrIJOw7zDxXwzHQVPTyM6prJte2qGoPe3HCUOz/eSNap47x5z0BaB3xkqLAb94TV+mBAujLb/Xy75ywffLsVT0oqY3u2pFftRMOkGw8IXXsV5g2o9uDYDj4V7Yz5oFSFCWTLuX/9cSbP3cB1/bsyrmUadWVEKVWex81bUZnORIea5UgnIvLHz6kii8mbj/H62p0M6tKSRzvUOA/SzzlL/PIecB6k//Ku+X/OJ1bjF8dwsj5l6az3aFS/KTUHjMWb2B4sOWnL3bwYy5NH6f5VHJ33Kel4yeg+GjL7QCAdvEEoFUifzVGB9MQEGvUfidNo4DlBerz46g9ncXjGH4md3EaN7jeS2uQqcKpJz6QuKWJntnF29Ufk7V5EWrNuVBv4MJGAMnblMu32hmt6NiDdPmGM4zZ99i5R20fLQaNIqtneMNE/zqQXEDm4kKNLP6YwApm9hpHUqCMRb4bxLo/3K8ZBugBFvP3K5X/C4OSBc4gDi2eQuzOXJl0HkpHZkKL9m9i7cjppVSvSuPsInIyOOE4aHoElbUf08Swx+2ImDb1ivF8deyfrpr5K6fETdBg0nkDtfuCv8d9BuuXHkm/AgYUuSPenU7fnDcRqXUjYSjebvQS7BCt8nEjeXo7N/YyjuzbQpsflpPQZC14fHF/HlmlTsANJNLtqNIkZFxNxKuN1vKbVgcIVHFw1mVMHdlAnsz012w2HSheDJ8kFfMqJ1+OsUgjnU7JvPZsXTKViRkOaX/84UJdoNBU7TRsRLciSu4fLQLr63ssz6WJX1RFoUVQU4b1Jk43cUhtHgSixiD+UdZZ33RZQkixTDJP6c+XuXt5tWyyS2E+ZcClrWOynmCMZOontknxZQOfJJ3/vSvFMO4LLvv1oTroB6W7W95mjEV6453WKjhYz9uHruFgg3bVKcI0LFDVjXkUgPeAi4zKQq/9dWhpiwshH2b3tIJ99+i61GlZSuy5GhxiE6R+s5I1XJ5LRIJW7nxhH685tjKG7zxPDK9BteszLjOO+i2B7h9zTJ/n1s7fRe3Db/wrSlSignGF3f1SmE4m5kYhlIP3r9xcy+fWpXNqzNbc8OIpKddLM59V/6uXVMNYUkbMxh98Ne46adWrw9MwHDUhXr74ddvA5XtZO38Gzj000fYNPPHsrrftm4km1DUiXieK/yziu/MSruCoBCxmriSmMy90FjPRvFXyUD60xoxxrAWABZLVAyORLxZ7yQFnA6IdjL56TXrt2bdMbrLaMcx1xQzCpN8TOS3IvcB4fe2JSy0uS42BO56N7QDJ2gfQfGsOp4CAAqEOPk2z/nx4/1pOefZrZf3yBtdNn0nvEMLooJ71utZ/sSZdb+u6PP2HmM39kyJgbafT4w0STkvFJTi6XchmIyUPD9KRL7v47tn3+Jc1vGk6ruyeQUK+uqyIyZVCXeVchJxArpThrD+vensSmaYu5/d4H8Q/oTd6Cmbzx+G/oduU1dP7ji8RS0wgklDlFy11LqqZYGEms8qe7ID0/xWNAeuN+PXAMfSeBrMuki8jVKf47QHq8Z1xjpDxIV5yfikWSk6sgo4Jj3LVfqocXXnjBgGwpOFT0UYReXCqv6xcH7OVNETU+Tpw4Ycao5i21bGhMnEvFEfds0ONUINL7xFMDZEInRUe871zvK8WRFABqxZDCSO0W5zpczP19T/r0fWHen7/RgOpRfZrSt0klqv4ISLfLQLpLiNoU42FnSYRnJq3l0IlsHr1tCJfVlHFcDNsTZ9L9hB0Ppz0we99ZJn+726xLAumXZ6aSpuKlxwXpiw+f5rVZWzkVSWZ0/0u54QKPAdE63x1FUca+uoy6TZvx+KDqbDp0lme/WEmD2vX40+WNaV0hkaAH5h8q5sVvd1EQg/t7ZDK8SbqZngvxsDonxOQlAukH6XlRPSb0a452HCci8I/dhbw05Uuu6jOAoX2r8+epBzm6fwdPje5Bz5qpRoJdbMEb687y0bJdNKro57ZemXStX9EEvhomHS8HI/DVusOsWL6dYT1bM/iSOoZJVzuJvD20wgikf7XuGM9N38Bl/fsxoX0imSpkORHjhK/ix/rcKO/M2sCZUofRvS+gd5NKhiVP9thYdpSQ47DhpM2rC49wMDuXTk0rMeGa1ubzZItJ/3ADx8+cZNK9A2gV8FG1PEg3xfYwJZbaDPws3ZfP+wu34CSmMLZXK3rXSTKyeYFqU0BXnJ72UT8E6eqV8gc4Znn5dOtp3p61jsu7debONmnUN2K0UhPFp3hUNax4yuRg6m+XoZzXCXAm6GHK1lxeWLGDfhdn8kyP+udB+rlu4F/g78+D9F/gRf+P+cjFAiE5OPveYv2C96mZUZca7a/Em3oRJCnL2AsJpeCcwDm4kaOLZpHkJFGl21hopJixCjj+EFbpQYp2zHaZ9DhIb9ifiCeDQJnztCPmrqzaKYCqmAzjkq5iajibQzOeInJyGzV7jCKt6SCwqmEaZq1CInlbOb32Y/J2fEvFJl2oNeAR7IT6Rt7rMeyLG8Nhe3wuSD+9is2fvUs46qHllSNIrnOp6en+cZCeT+zAXHKWfEBxzKJhrxEEMrsQ82QQchJNddlgLX0OHWXn7fKJ2lqq8bbAfI+5G5ZwYMUGMjv2oPoFTTixfR0HNy0ho2FDGnUeipPWGsdOwiPGXKjc4zXmWXGQbtmSAObisItNn79NwdFsOl0xlkC9gRCo+QOQ7krEyoP0iDeFOj2H4at7EbZHmmMVLcIQLsApPU5ww2z2L/mMinXqU3fIA5BeAbJXs/mrj/FXrEHmZTeSULU1YaciPn23cm0PrubI6snk7txI1eotqHPJKAK1e+JYqViyt1ffeugMOEGc0rMUHljNloUf0LRJG6oN/DV4GuB40ogELMKWxIlxkK4CQ4osyr8zR9PiHgfpJSU2Uz78yEiTJSfWBlZ/xpmcOENe3gRJzJLAlsyYtHGN96THH6PNqfLQxQ7l5OQYFlVgXuZJkowKvEsyLEbJUR+tyU92e6/Vp6gavZuTXibtKwfST2eF+eu9r1GSE2TsI0NoN7DZdyBdZngmk/6/gPSy4oTInCjkZZdy9RUjSA1U4h/TX6JC5VT3+foJwYzJq3nz5Un4K0W5/4+30rF/B3N76C7yxsLGCE7O8WaLbMOBTVk8e9dEso8f5d5nbqXfkEuNv0P5nHShc4F0FYui8Zx0bZyirsP77I+W8+7LH9GifWNue2Q0NRtVIeZxsB0Hnwx6HNCQzdmUy5MjnqN6rWo8M/MhHIF0mTtFYgScABtm7eJPD71tXL8f/8sttO3XBE+a8z1IF3ASYPoXc9Lj867GhkzgVHARSBIIql69umEspZyQ7F1u72II9f8k51WPr4CJGEmBXbHucZCkP8sXg+Lvo6gzGb8J2KgtQwaH5zrKM+lqwxAAksO3xrmAVlpa2o8mGAhMaXzKME6Pa926tXuty5hIGY/pvHWeugdkgPdzQHrIUoRfBG/2KWb94TnWTJ9JnxHX0/Wum6Fe9Z8E6XZ+AbkzZjHlgV8z4LpraPPcMzgpKVgxr5HOxnzudfXZEayTp1j7m8fZ9fUMWt8ympZ334qvTu0yybNSBnzm/lIByG+XEjtzmD2ffsWCv33I0OtvpPr4m8j68mPefP533HDnPbS8/WE8FdJcjG/ajsoqRprvIjanZixm/mtvU5zsoee9t5DZt5ub86bBbiltwk020D//HTi9/PiItyBovlF+veaU4uJi5syZY/wO9HuZBsqQTddUyg6NS6kpFIMWd1EvrwzRtdR40SFwrYx1AXSNbfWRC0yr8PNzjvgY1HhXwUotQiokaN6Ms/eaZ9WvrtdVcUEtR0rOUEHqpw7jA2e5bvsFWLggfdN3IL1fk4rI7UUtEN/J3Y2ax2XS3XXVoQiLfcEof/loK9sO7OL+cddxbUNFOrphe7ronnLGcdN3nOKDRbtJSKpkQPqABmJsBdJt8uQyrszsmVs4E0vhpss6Mqwx1CgrCOwLw62Td1PiCfC3GxuyfPsxXp25ka7tL+WxLhk0T/JQ7IFF2aW8tHgvp0oj/LpbQ4Y3rWAIgkLLBekfLD7E3qxDhkmf0N8F6fkxWF4Q5LevTadhowsZcsMF/PmtzVRwinhxRHsuqpBAmm1x1oFJm4r4aOl26qRaTOjTmB4NKpMiw0Rj6OblUAymbTzCkkXbuK5rC4Z0akBlzcVO2CjbtMKU2A6frDjIy/O2Meiy/oxrl0iDgIJQo2belm3rpuNRXpm9nWMlMLp3Iy5vlk4lpSI4IaIxm6CVwJGgn8/WnWDW4vVk1krljhu60yTV7Ukf+95aCkIFvHt7HwPSq5go2rj/ihbIMCVSQ1h+lh8oYNKCzUT9SYzpfSF968nQz+0A0/nIIM4h9gOQrkUxaOaeXF+AL3YX8Mr01fS9pCO/apdGQ9W4vcXYHhvbSkDWjwpR1NizlZIukG77yS/18vGuEzyzZCc9WtbhhX6ZyBHo/HH+Gyj/DZwH6efHw/+330Bp2CbBOsaZVY+yZ+WnJMS8VEytQaXEJnj9VXEqpBNLknPoCXyh0xQcOkRySn2q9rwDq8kVxDzpeKxSvEEXpB9dOo1AYoCGkrv/DJDuGnrbWKWSuz9pQHq1XjeS0mwQeDWdagdWQCRviwHpZ7ctpGKjztQY8IiRUbsg3leWwa1/SvZ00gXpUycSili0unw4yfU6gf+fgfQzOPtncnLJJEpiFvV63Ygnsxu2pwZRJwm/ehbjzJPZtbuAzVUrx/ASwqJQfrTk79vA7nkLqN+qDdVbNOPIlrVk79lM7dYXUf/iQTiBxji2H4/YHr2CVyyiJMRuscKA9FgOjnc3W798l9OHDtLl8jEEGirS7YcgXUyvjOOK4eC3ZC+dStiTaEB6oN5FOKTjOKow6zRDhvGOZa3i9Lw3yM0/S4sbH8dXpwHsW8KGr6dSoVZz6vUfib9yC8J2Oj7b4zrv2xvIXTOFo5tWk5TagDqXjiGt8WU4nhRD3FragMdKDJKMBk+Ts2UOB5e9R+cOPfBdOg48jcCXRqnHIuRVQaNUwTmGSffE5AL/Q5AeMiZDoRB8/NGnhu1W5nNc6qvNY1ziG+/djPdQCnyJKZd8WGx63L1dm9u4/PTw4cMGmEl+GjddEqskwCUWXpJOGchpuZcJzc8F6aeySg1IL80NGZB+0QAXpBuW2vRQKs5Q/dxytNcuo+xzC8wEbbauzWLsjRNoVPcCfvvEA7RoUZuESh63rmTD0s93MfmtjzkTPcqtD46m+xVdccpkjH4iOLpe3sSyPnGHg1uyef6edzmYfYS7n76Zgdd3dllDyQtjESyfUhG+B+nhaNSYX/tU9Ip4kPX1gqmreeflv9OoZV1ue3g09ZpVJ2pAurwgVKKSwtjh+GaB9GepUCmdv85+klhFbSx1TjYBO4kNs3fypwffJlpq89s/38JF/ZviTf+fAenxsSEQJPPAuGRXhmqS9Qrc6vpLZbFr1y4jN1bvrQo3UlrI9V1FGkmPf2iyVT5NQHe/WiT0mgLW8ajAc0328f7leE+wXOQF7jXmxMYLuJU/4iBcIF0mc3F3d/Uix4sHeoxeRyBdY12P69dPUYr/5CjHpLsgPYz3yElmPvUc62bOoc/I4T+LSaewmLPLV/DmmNF07NOTHm+9BunpWJJ4iK01NU3LBelZ2Sy//7fsmzufS+66meZ33oJVqwaOAdcaeAEXZ5uSZSmekhxyZn/L5w88R48ufWjx20fYNPF8b0JJAAAgAElEQVRFPvjgFX73ymtUHjgKKzXRqEl0xI04bTFp0Rg5MxYz59V3CCV66HP3zTTp1dV1IdVN6Q2Ygqfc3eP6k381gq28eVx8DGpekZu75hm57os1l9pC1ziuzFDrjQCyQLwUEHKB13iKj5PyY04MvA6BeJm5qS9dBRs9RwD/Z0Wk2Spou1nROge1giheTf3mGj9SnOh1BPj37Nlj5l0VMNXSoflRYP3/CqTvjzB5Xnkm/Z+D9IipuLjCBpW9D5VG+dvne1mzbQN3jLiCYc0qUMMfj9qT4sfNSZe7+5ebc/hw0W4qVK7JhJ6Z9K7jI9WRMivGacmuD57mtRmbKXBSGXdFJ65vBNUFgCMhjnmSeXRBKUu37eKVuy5k+cpdfLTyCEMv78xtTSqQGbAp9VoszYny0pI9ZBcEua9rA0Y2r2xAegEe1uSU8sGiQ+zNPkzPi+pzW/9mBhBqxdtSEuKJKcvJj6XT/fKL+fibLbStlcRzAxrSItkm0fGTh4cPtoX4aMlWqidGubV3E3rUr4wCX2WoKJCe5cDXm7NYOH8r13RuxvVdGlHFkWFiGMubaGLHSh2HyYt288ai3Qy+egCjL0ykfkDiJq3T6uMOsDk3xvNz9nCg2MuY3nUZ3DyZygQJOEETq1tEKmflCXDwLB9+sZ6oE2Lc0P50aejjaGmU0e+uMmv/62M70cLvNUy60lzNpsj4kQqkxygkwMrDRUyav4mwJ8CYPq3pV1+Gfm7Yicukx9NGpMpy8Es+Zip8AulejvsT+Xp/kL9OW073tpfw4CXpNExQkk8htk8cfCJeSyDdLRqrlO6xonhiPgrDPv6x7xRPLdpFp6bVeHlA0/Mg/VwL1C/w9+dB+i/wov+nfORSO0YgtIeD0+8mdHwdVao0INFbkWS7CmdPByl2YhRGzlISyqFyugdvKERyhUwqd5mAp8lV2J6KeB2B9EMUmazur/AnBWjUdzhOwz7YHvU2e1xAEnfRUnXbC2FT+7TwxWJYJQc59s2TRE5tp6pAevNBOD7VudVvJCZ9O2fWfETB1nmkN+pItQEPQ6IipZRB5TNGZYZQ8niw7NNwZjWbp75psp9bXj6M5LpdICAGQEzjD4zjYvmwbyanF08kGIM6vUdB464m4s22U1yJa3xTa6oKLgFgfgzzJwBmwksIZu9g98xPqN24FhktmnFg42Zyjxyjbofe1GnTH9uqZnp5PTEt3dohJuB4XCG927qsnsrjONYedn79Lif276fzZTcSaHQlBGrhSEpp0qrchc3jyIm7CA4tIHv5x4S9idTpMYxAnXbYdkVisQB+c/56fClO/lYKFr3Kxo3r6DjyIRKbtIRdK1n/9TSqNG5L7b7D8FdqQSiagk8mLlYheLZzfOPHHFu3gICvCrUvGU/F5tfheFPMdxCJiMUtJjHRIlpyiuPrv2bforfo0fdyaDkKLJmEVTLMiChoLyWmJ924CcRzxOI7M2/E7W13JMe0+McnUw1I1wZRm0UBrPLZ0XGQLjAl8C72Uxth9XeKJRd7Gjdyim9MtdHVZljgTNJmgasKFSoYV3gBIfW1a1PtJmC5NLOp0CvGvmwPotM0hyLoJOt2Ejh1pJRn73uF0hMhxj80lHb93Z70OEjX9y/rPHdMC6Trx+3ZlmncolmbeOyhp0gMpJKRUYnWbetRp0F1ktJSqFe7MQc3nWDWtDmcKDzCmHtGcMWwAaRWTcbrj5qMepM17Usyl1q32KGt2bxw37scOHyIu/5wM1cM71rmdhgjFg3j9Sv6LM5eym06RILPi18bZTVIBuHbL9fy9itTqNukFrc/eBMNW6nlwiZmOwRMf69ryZCzJZfHRvyFpOQAL3/zNN4atvEDc2w5OCSyZuYmnntwEtEgPPbMbbQb0AxvBQfb6xCVzFHWP98x6WWKFfPFCew5pq/UHSJuDu4/O8orJgSQNA4kAxcA1zjQn5KBi30UUJJLtoo6Ms8Sm6m2BzHaUmSIVSwPlNz+5e/fW68nZlGAXwUAjaOBAwf+rKk/PhZlAKYCgcahWH+dl8aiGXnlzMj0vpI261zVO6xzjIOlOCAUSNc5a3zrcT8J0svUFrp/Q1aEgB3De+g4s556lo2z59Fr9Eg6KYJNPem+uIeCmzFuYoxVG7UdPCUlFGzcxOtXD6b1pe257MOJWIrpiskMzkPElsu55rsQHDrE4l8/xoFvl9DpvttpJjl99WrEoqZ5Aq8vwdwOErAK3vvDpzmxdBWf3/wobZq25pJn/8SiZ5/g04Vf8MrMWSQ260JM5+aaQpe1IEk6GzWf59jMxcx55R1sv4e+d44ns6fGv6lSuQUBj8eAdN3m6sct8xk3c3r875rdDawv849w5/zv1fGml1bPsN34J4/ljo+4c7oyzb/++msznyjKT+Zubdq0MXGAKiAKuEvRI5WQ1DxSZYgVl5dG/DXiBnTxgVWeTY+/towO5fT+cxze47J5va7YeLV7aByr1UPzrMaX/tTcqUKXzBUV76fz1T0iL49zgfTvgLai0fZFDZMu744RfRrTr3EFYxwniXb82zTtRJb8MXSH6182+Y6XrFCMF78+xPzNGxk7pB+jW6bTIKDrEzEqNjHpEcvHMcvi0405fLxoFzUzahupePeaFqlijz0WJ/Ex/+ApXp+xmRKSuOWKLgxrCFWdKOHSIKcS0nh5l8NbU5fxzJ2dWLF4I6sPnOS24V0ZXDWNej6HkM9i2fEYLy7ay8FTBdzXvQE3XZhBgu1QZHlZnhtm4uJs9mUdpH/bWoZJjwfW7S8N89w361h7JEST9p3YtOMAvZpV57edKtE4QcaNCeRbXj7eGeHvS7ZQxRdhXK8m9GhQiTSjEHRBerYFX2/NYs68bVzZsSnDO2eS4agQWorHm2Si4Ipth0kL9vDekl0MGTyAkQLpfjc81hPVa/nZeBKennOAPcVebu1ViyEXeKmsNdxScTWZIieJQgeyzwT5cO5uVu89wMhBfRh6UQVySyOMenM5KZVS+duIi2gmkK5YTnlCqGImtYqvlCAxSqwEA9LfXrCJYk8iN/VuzYD6KghIXaNikfaC0k0o69xyQbolkC6yImj2O6cCScw4WMpfpq2gY8uLeKxDRRolqk2qAMcUbMpAutqvjMWAy6RbMR9FER+fHTjFk9/u5pLGVXl1wAXnQfrPWqF+WQ86D9J/Wdf7P+rT2k4uFO3jwIcPEyk6SeY1d+FLa4DHk044GCIWKiBSdJxYYTbhs4c4eWArgaSK1Op5K4lNBuFQAZ8WzJLDBPfO5uiqaUSsMM0vGw71uoBVEzzprku7kXgrJyNq9t75niSTuJzuxPAXH+D4zKcJHttC1e43kNLqWpxALSxjCxcmlreH/FVTOLtlOhUv6Ejlfg9AchOIBXAsi1Ixdl5Ju7VbOwtFq9ny2SuUhs/QasB1JNeV8VoD8KaYzUJM5mSqQMcCrvT80LecWjqRYLCEur1vgMxO4KlmJOPRmIVUhK4je7kdWhlQd5cY402MnXeIPTP+RkaVIFVat2Tv2j0UFaRSv+tQKjaSBD3RADWvEyrb6SaaRU31YG0IhQa90ZMQ28ORWVM4fmg/F3UdhL/pVeCrDQE/jlzSJb2WzC0mlqoA69g8jiybRNC2qNfzBhLrdsaOVTMLrtoB3JSbMH57P8X7v2bhVx/T4dKBVLu0N2zdzto586jSqhV1+w/Fn96KiJ1k3JKlksB7kKzNH5G36UuSow7VLppAhRbjwE41i6TtjWB7ivB6SiD/OPnrv+HQ8sm0vrQn3q73AQ0JJqcaiJrskTd+CVYkjOVJwi4bA2WKa2NjZon9sMXWepn6+ReGKdKmUaBa/bjapGoDG4/HKt/jKxCm3l7FawlsS4Ys8F4eXJWWlhqHb4F5sVfapKrXXQBd8VxiUAXufngY6FjWrmFa1QUcFV+o79ZO4sShUv700MsUHC9kwm9uoEO/C7+TqzsmI11Ug340VoTeE12pfxRKz4T56K3ZvPHaROrWb4BNiKLQaTdD1rapUbkmBbmlpPrTCIVLuHroFQy6aQCV66dh+dWjWWqi0ZR2EIt6SHKSyd6ZyyuPfsCW7Vu458kJXDmyu4sufBqt6mF0Y9gikjobZ12x6FKieNzTDMGSmet57W/vU7lGFe5+eBwt2tfDicsTYwIwXtOTnrU5l9+MfRafz8sb/3iatEY+8FvY6uP2+Vi7cBPP3vs20QKLx/98D20HXoBVwSHmVduL5I5uIJzKdoI5dsTGiTp4ExKI2mHCsVKSEpLc7+0nQHqczYxLjzV2ZIylsSDQLrZxyJAhBuRqXMjUS+BXj1H/usaD+m4lQRazKDYx3ser14z3CsfZTTGZAukCW5INx+Xu8fOIF5TiAL880NffNRa3b99uzOquueYaIzuOM+nx94jHyqmwpHPTvaDzF7AvDwgld5d6RAyrzv+n5O4uGHans4gTJUHFlAO5zP79X9g+Zz49xt1E+zvG4NSuRMwvKym/kafqR88LGfGSDN6ChLbv5B/XqhgHY5fNwqpSFZwUM6+ZWCRd0HAh7NnF4kf/yKFV6+n4+P00vWUkpKWa3nAtCCZpoKylRC0c/lgRZzZuZe6YX1EnuSKX/PFJpj72K7YESvnjtGkEKjQwEmk9x4QR6LMQRXkFqbEIx+csZ97L75ox2fu2cdTu2UkuqK7yqsxgMZ5s4DPhGjGjEtF0GYtqTpMlSgKloVIq+xLxOR6DQXRrxEtFWusMeeiYrlicmJtbH89IV8uFxpyKh2q90fXWod+rsKN5SeNL/1/eCSoOKZWi/LwVV3PE57C4lF7/lp+BHq+CjcbwOePRyoo/cRZfRSqx+Crw6HxU4NF9IiY9bmCoQpLOT14JKnyqEBQvIMTvifhYNYElZfNkNATBAMw44DBxwRZKLLihd0MuV4SWHSFRE4xHwnWfONyyUE71TmslDFIc9ZPr+HlnWQkTV67n0jYNeHZAHTL9UaPEipYWE7ACRAKpHLS8vLX8CAvWZtGqdm3Gd6lL55qQqIhLy2tA/Iz9J3l7xhY8vgA397+U4Y0TDAsdsWMcUe90qcNjb63h4mYNOZ19CK+dxz1DutCjchqVbQh6YcUJhxcX72dXTh73dK/H+DYZpNlRSi0P8445PLs4l5wT2Qy+sJLpSVfvtY7iaIxp2w7y2twtWJUbESyMMnZAK25sIgAdJRDzUmJZfLYzzPvz1pPqizJ+QHN6NapCWrQsJ90X4KgHpm07zNS5mxlwaQtu6tqYmtikO0E8lt8w1ydsh4kzdzFt5Q7Gj7qCa5okUtfnkCA1iw0Rr4/VJyyeXpLD1jNhbu9albEtAmRoH6YIT1tEgPSBcDJiM2PfcZ79Zj1dWjbmb4OaURCMcM3f5lGjUT3+MKQFF/jU21+AJ6ixXclNa/AFzT4w5ElidXYJLy3YQo4T4Maerbi6YSrViZHo6PFah7yG5tAc47c9eI2cRj+KcvNx0htgUU6UJ6Yuo12z1vy2Q0WaJiqmMows5VVotmyfUdJoLyjlhCXPAttHYcTH5/tO8uS3O2jXoCqvXtmSGmUqkv+ojfr5k/0f/QbOg/T/0a/3/Iv/S9+AvQn7xH4Of/g3vL5U6tz0DHaFxkQ9AbwCgdF8LDl3lxyn5MgmjmyYbabT2t1vIuUCObBXwNJkGj5G8OB8spZOpSScT6u+1+Br0Q+H2sSoYsyjTLyYwKkVNb3uZy1lZ3tIl8Cq5AAnZ/6J4uyNVO06jNQLh+AEapeBdBvn9AEKVk3hzJavqNisAxX73YeT2gzbFhONcSMNaAsv1XX0NIQ3suGzvxIsPU7bK64npVZf8DcGXyoRr4VtFWMpdshOxiPEe2QlOUveobi4gMw+12M16mAi22KBiiY7VDJggQhhre9odcOqu+ZD8SgqT8kJDs36A5W8u6nQOJODO/Nw/G2o1WkE/hoN3Mgssy0JuQ7f4nCM8ViMqCTeNqRZRTjhXWRNf5/Du3fQoe8QAk0ld68NYi99XsJeC/kkqTc6wS7Cc3IeWaveoSBYSp0uw6iQ2RvbqUXMSSmTgOkcIyR6j1FydiUrpn1IPW8yTS+7FvadYs302VS/uB21dd3SWhjQqctkEKQvl6O7vyBv7fukFJ8i46LbSWt9J9gyDYSIP0ypp4gktT0UZFG6+kuOrP6Upu26YvV5BHxNKfS5plCpThh/rATL6PsTiXoDlFouvyxeN1GgTn2XWmx9fr748kuzMVS/pja6yhEu7y4cj1YT4NHGVyBGYGnQoEHm8RkZGebxcbAU31yKvRLo1yZXm06ZJgmsKVtbbNHw4cO/k4S691dZdaaMUXPRkcZzsVu1iaWQsz/I04++xJkT+dzxwEi69G1bJv1zqTjXtV5bH7FAKsgIpCeaXX9xbpBnfzeJmTPncvOEm2l1UX3OFBWSe/KYC4ZsH4d2HGH/jkMUnilg7C0jGHBDTwKVfdj+KNGEoMmMVV+6JKAJsWSytufwyuNTWL9xHXf/9hYGj+1rzkfAJGKX4E0QFNImR5ti/eczrtyW0IlONQor5m3h9Rcnk5yWyh3330Tbjg3BV1ZskyReNGYMDm/K5Vc3P2ukzROnPEPlpgmuikAbogSLDcu28pfbXyd8Bh7/0320vawpVgURrgLpEbcnUayrwI4VwNH4EDvp8yAjoEislISAClw/DdLjgFqXR3+X6eDUqVNNT7Ay0NUTLFZTeeI6BIykoBColaO7AIkeM2XKFMO4lwflcWa7PLMpJlPjTb/Te6m3vLxzdnxu1jgV8ImDmjjw0jmqH14SdsmgxWgKpMeLUHq+gJPOIw7SFSknkK6CQBz06/VWrFhhjL8KCwsNMytDxH92aAyE4zmSsl6KRvEeyGHOk39h64w59BgxnEvuGYedWZ2wP2BiJ2U/EYiWgXSx12jjX4p96AiLx93Lrs2buXv+Z1gtWoC3otkwixCTkMcK5lGybg0LnniW4mMn6PT7h6k/7ErsBCVEqDTjXte4OaOYVH8sTPGOXay660E4dpxuDz/Ih08/jm9QL274wx9ITKlpCp1GU+TDgMCQaaOxSYmEOT1/JXNfehe/5aHX7eOo3qsDTrIfeaOYiMGyu9qYx0kR4rEpdkL4vB4CSltwxAQKNPpJs314bOVQg4a9sRORiqgsr1vP95s+KHfMay7SNREIVk+3WG7NKUoUUEuFHNnj0Y+5ubnMnj2bY8eOGaVHnEnX+cUBeXwOi2ewawxqrKplR+05Uk188MEHP7snPf66ykHXfKdD8X8qJIj91znqc8hQcdu2bcZgUb/TWNfnKK9OMlOhKzsyxVWjJpDRvvxkE2FWFrw+byOnIhFG9G3CtRdUol40RJJdIjqViCeRIpIMfy73cAFwyyomYieSG0vgo40xHp+5htYX1uWdQbVo6AuRpskpFjUGlyF/CpstLy/OP8CGjUfp07w+4zrXpXVl+WGoB9vPETHQ+08xafpWEgIWN/dtz/DGqVQ2sa2Q41hsdxwe+XAXwWCAaH4ObWsHufvKjrSrmEZyDNOTvvoUvLj0MDuOnuaOLrW5uU0VKsZKCXs8zMrx8/ulpzl16hjDWyQyoW8LE3KhHAE7GmHr6SLumzyLfH91kuwkHh59CT2rBqhpySjRMqqOL3eGeHfOWgJem3GXtaBvk6qkx9w5usTrJcfyMGNnNh8t3EGn1o0Z160R9Z0YaXYxHkWeeVLIjjk8/8kmVm3bzcP3XEOv6onmPfxKPbC8hLxeVuVZ/GHZCdYfL+LOzpW5o1UyNaRgiSWYdV+XUMXTfGwWnwnxu5m7DZnyzrBLUGvV4OfnUPeCTP547QU09HmowAk8ij60MyAaAG8xjj9G2JPEumNhXlq0gwNhDyO6NeOaRilUj4VIcYrcddETUEnO3Ll+qcEiKoOVHX4/py0vK/Ic7v9wMa2atOJ3nSvTMsmDTxVDUy2XtMddL8xflQVnSWXoozDqdUH6/G20bVCV1wddeB6k/0uA4X/nk8+D9P+d1/V/x6eKLCa2Zxv7P/+A2g0uJHnww9ipDQnhIWA5eGNFWNECiJ3BztpI1srPiAQLqdF1JKktrgFPZZchj+QSzF5K1qKp5Bfl0bhzPyp1GEqE2hQ5qQQsi6SYgxUWgxzESkyg2Csm3SLZCeILHuDEzD9TdGQjGV2Hktbme5BuJt+8QxSu+jtntnxN+gUXU7HfvTjpzXHsBGJeVX1jJrM8URas4Tyw9rL5s5fJP3uEiwcMJcUYr9U3kR4CuFFL3rHqxXQZYzt7HQeXf8iZwrO07DOUxMz2xjwt6ks3YFgbMtX61X/mCoTL9M4mMsZNUdcGzRM5Se78P5BydjlplSpy7JQfX70ryWg/HFIziFnaikjor+eXsakm91XcpoegDRU8JTih3eTM/oit61fQc9AoEhpfBgm1TGU5qg2aXLF1TjH9lOI5Pp8jq98lr7CQOv+HvfcAt6ss0/5/a63dTs9J7wnppBEgCSWEEIoUKYr0IiggRQQF2zg6jg72gqiIAqLMIIpYwEiHUENICElIIIUkJ72c5JScvssq33U/ay84w6fi9b++a67xb/ZMJDln77X3Xutd7/ve93M/933kB+h/8IlEDCWMagjCOAc4CgIymRZK+XVse2UBTa8t4oizP4Ssal/93SMmyR9w7Bl4VWNANQAxCqoWey207HyOxpdux2t8i8EzPkLtoddDeoitjT3ZkA7Hp4oClW1v0fzsf7F39QImHjqX9Pu+AOkJdMT7V6opktLuzUBqlqKTpuDF3yUG6VI3xCE8pSjijw8/bJVuSS8lBVbFMelJNwpB4MLzrPqjjbGq4dp0CsxLHi95qTa0+iOwk1Tf9XwBMZmFCYwJ3AggadMryak2rIkkOb7Rk81A+bY3gqYM0rXLD6rYsa6TW770Q1r3tXH9zRcz932HlV3mynpZc7Z/N0jPGm5v29rJp667hddXvcFtP/kBs+ePsapdd2eXZYvr5LVtb+f2b9/N+jc2ccNNV3LCuXMtuDbKBJQy3RTUzhDJt7qSrC+Q3sgdX/01ry5bwtWfvZxzrjo5Pu06b07REtgKUQGvvMFW+0HcgiAXubjUumThm9z5o//CTae56oZLmD13fMwMaXMkdYxM9UqweeUebrzym0Yo3PWftzBoiqIZy+cqA6teWcM3rv0RPY0BX/jazRz+/ol49TpEDNL1ZnLnTUUpgkJEUAjJ5mRJ7JjUPVDPtKc2AaPK/urc2zvLXIBGVW5dZ4FngSH5EYj0+eAHP2jHUNU5qbQnUXwCP/qZ3N8TAJKMBY03AZikCvrYY49ZH7kq8AIwOm4iOe4NqHqD6aRFI0kdEFGg9xJQ1/hLzA57V9L1Go1tydh1L6iP+NRTT30bpCc96aqKCliJrDr55JP/6nmyMZBUuc2MOY/TsJNHv/Y9Vj+5kPkXnMPs6y+nNGYwPZ7acTLkAodcMd4L+1m5aUrJUyDcuZt1//E9Fvzut3zkjm8z6Kz3U8z2tbgn3coVTkS22Mbmhx/i2W/9mH6Zao763E0MOuU4opyUULqe7wbpIqaKlDY2sO7L32TTU89y2sUX8J9/+h1Hfv1zTDrjLDIV5fSPOEXLOp98JR1EPqliifbnXuXxH/zMVBrzP34FA+YfQaFSc2fK3OdVgbP2lSgiWxKwlqWlb5W4ykC0EZT8Ep7vknIrbSoMMq4B9cRoLnDMHtFAfkpkQ+S8nSah669WBvkbyLxQxIqq3gLIIlISwkYyd7U6yMRQc8+FF174dstDIm3v7cORjBuRTiKYNC9+6EMfMpLxvSrpOp7Gio6n6riUIBorivOTkkTeH/p5UmnX55TRpnwXVN0Xsalx1/uh470toZefhaQ1mglKHp1ph+da4QePvszW/e1ceOJ0Ljx4KGP8EjlfjHqJwE1TSlUaeZKRWiUsQFoKoixtftYk5h/+2cuMGN6fX3x4AlNykCtJlyV5dYouL8MiXH741AYa3txhEvCLZo1kdFbru7JE0mwVSN/YzD2PrKIy4/Cxk2Zxwdgq1FhSikL2ui6bwohvLtjO66t3kim1cebsPnx03nQmVFUaaSOQvqwFfvDCVlbvaOaaY4Zx1SH96Ov3UHQcHt2T4ysvNtPcvIcLJ2f52AmTLEO91olIqVqf97n2nj+zbp/PQQNG86XLD2dqddqc7jOhY2T1H9cVuPvJZXheyGUnT+aEcf3oJxIt9Ck6Ec1uhqc3NPKrp9/i4DFDufrksYwJAlO04GXpSqXZFIZ84Y5F7N63k/+46QMcVpeznvF0ITZiy6c8Xm1z+MqLjSzZ1sK1Rw/ghhm1DBZZFWRikK7CgxfR7Ua83hNx58omVr22js+//3BGDMny4due5uAJE/j2mQcxKuWSCfbFMaBOf8KiR+T1EKQiI2BW73G4feFaNrWXuHjeeM6ZWE3fUsnIeusj0fzi5azdQXs4pyAyQX0oDlEmRQsOSzvh+rufY8LoSXx13gBmVHmkTc5SJs9tyxCDdJELVl8XaeE7/HZjE199ag2Hj+7HHWceqKT//wO4/L/9FgdA+v/b83ngaP8Pz0CUf4KOJYvY9MQCDplzGu5xV0DlcHr8gGzKxS3lQcZkThvsWM72F++n0N7MoGMupmb6OYTpgQRBCS9opLRnGbtefIh9e3cyfMaxDJl7EXlvOF1OpW1qFPGRNj1uCcdz8WUAphpK2ImTl9z923RsWc7AOedQO+NDkJPzr/p2Q2jdSsfSX9P6+gJqxs2g/qTroc9kCFWNddUNTo40FaU09LSAt503f/9Tmvdt5fATzqZq1Knx8dIpipIsqpJuKegVJhkPdi9n0ysP0LS/lanzP0D1mMPpCWsJvT5lH1n1dAmoS5QloBW77Mb97WUL7lD98Ltpeu4bRFueIBUp63Uo1YddRr3OVUrVJX1j6QfKPuGRKknmemSEhWqKFVEXUccbtC55hGWLn+W4919IZuQ8qBoJmZzVYQteyipVqm6p4kUG+bUAACAASURBVOTufJYti++hqb2dkUefwcApx5k7fhTVmlGdbZokH053E4U76d6ymOUP/IC5x80GL8fKJ19hxOwzqD/qTNzKITFILzuWRV4nhbZV7Fh4K8UNSxg6/Vz6zL6OqHqM1WC7cp6S7KmI8lS3vsnuJ39O81tPM3HGXCpP+jyhN4auTJx/W61k+zBfbiJNmZlMKeUa2Nc23TZpBtLj3tQFjzxim1uZfGmDqPiidxs0CRQJWGmjKGmpJKOKbFOutEyQksqnAFyyQdVGd+XKlVbl0kZUlVX1Xao3WVVVvc87G97EkECa2N4gXdewO27S9StoeKOVr//b7bTsa+WGmy/huFNnxolohj+Svuo4hi2upGehlCLsitiyeh/XXXkznV1d3H3v3YyZUk+mOo4VUAHEE19ShO988ScsemopH/7oxZx27nxyg1JQFeKn8pRQX7pLOsqRLmXZuXYfd37jtyxa9BLXff6jnH3FSbGfgr5CRhWMgEKUt3YICdcta1YgPdEch/DKs6v52Y/+ywT6H/vEJcw5YUq5kh5IQhGD9CJsWrGbG6/+BlHg87NffIURhw54RxOchjdfXc/XrrmNjl15Pv/VTzP79INJ93fKlXRLajcQZIZ15VZVXVc5DUte72UdA0y5rO7CcnTdX5gHe7tqJ9nnup4aBwKv6vcWwE3iyfT8Z5991gCKQLyq3YrCEmGjHmKNKQGaBPxr/OjvSaVUr00i3ARkpOBI/BGSyntvx+2kfzypROq/itISSJfrtyqqiY9C8vUSdYBMuwTSdS/oOyS52ElE19KlS026LNCve0VmYn8LpSfSZJt5NMg2bePhr3+X1Qtf4KRLL+KIay+lNGIAebE5pM1UNFMsd2GnHRxPlbcC4a5GGh/4A3d8/7uces1lzP7UDRRr+tAhB3UjYQtUFrp58bYfsfy/HuTgCQdz5LXXUH/0LKiQEioRj8ezYuzPEYP0cNt2dt92J8/+/F6mTZ7Mio59nPvLH1I541BcpVeISCwTSrIbiVLqRS1AMaCw+HUe//5PKAQljvvElQw44QjyFRJSyyVFydKKrIrn0DqLHRQIF+DsIdcTZzTLJT7y5a9QaeVF9bdH+u7W+iRQEFEK1QMrBUiStxhX0wWI1c8tMzZdZ801InE0VyUxe7p2ep7aa6TikRrjsssuM0CcXNdkrCTqi0TdIcJJ6gqRUFKKaN57r4eOkYxfva8AvlospCS68cYbbQwm8XGJIkTfQeNKxKbGnVqJes/Bes+kBUnzFNK52y2apsNL8WrR4dZHXmD1ll2cPmcmH5kxlqmeiBsxPiVLOJGiQn4Baj1TW1boBgS2blWwqRBw3m3L8AOfuz52BEf0TZEuKXIyjsfs8Dwe6YSfLlxH167dXHXcOM46ZAT9HPmeyFojxTYE0pv4xYLXqcql+Nj7ZnH+2EpqQ12/gBa1vkTwn6908Njji+lX6XDB8Qdx5rRRjMymzbm8OwXL2+DW5zbz+rZ9fGzuCD526CD6B3nbETy6K80tL7bQ2rqH81VJP36i7XksYyUM2OdH/Pjl9Tz52kZmTzmCD88fyKisqtAlMlHKstb/uKHI3U8ts8SCS0+YxPxxfS0yrDrIE0Y+HV4lzze0cP8TGxg6sI4bPzSZUeoFD0qEqTT7HYfVfsi/3Po4NRUl/u1jpzChKksf7RPyPUby51MplrU5/MfzO1mypYmr5wzh+sPqGWI+E2kD6SpKaFkreLA9hCe3d3DfQ68ye/JwJkw7iG/c9xzHTJ3GN08cxHBH3jXaV6g1rppArSSOH3dMOSk2NLnc+eR6Nuzt4ZL5Yzh/ei11hRBHijmrejt2/dWGaDOB5ITGgml9cGgBlnXD9Xe9wKihY/jaiYM5vDol/tbWRxtqiamPIwWMCh6KJnXp8OGBt5q55em3mHVQPT89Y9KBSvp7TRL/hL8/ANL/CS/6P8pXDrsfZvcTT7Jz6VJmnX4xzqFnQcXAcmVSrKrYavXdtsKOV9nxwn0U2xoZOPcSqmecTzE9yCqe2XAfbtNy9i15lM1rVjJwwuGMnncBQb/J5KknH2DViaqUZElm6xnn41oDajsUNrP7se/Stnk5g4/6AH0O+yBUDIvNtfTc1m10LHuQ5pULqB4zjf4nXgN9p0BYQejJWq7L3MIrimnL6ibcxsoHfkJX625mnHYhVUPnQ3a45W4GJrHrsM1AitggLdz9GlsXP0BzazMT5r6fmnEz8cNaonS9wXLFU1V4Lm6kqkkSpZXE+fQyswq207roVrrX/Zl8ZydO9Xj6z7ma2oPPInIF0rWoCKQledmq6MQPbX9LoU/WaYf9b9K54kmWvPQUc884n8yIY6B6JKRzVhkvehkiL2s9XKmgiLPjeTa//J+0dHUy+ujT6Tf56NgLQFlYoWyRskS+Irq0udlP0LmGN+//N0bWa8NYwcb1TQw97CJqZp2JW1EfZ6A7lWaIFKZ8nMIWdj9zGx0rH2fQxOPoO+cK6DeJwKkgn6mkG4+KoIOsiJqn72X/zhWMnXEs1cffTOSOojsTS1ll5ONqPGlzHaXwvTQlL/6dYHzGV3SKzF3jDO2nnnnGjOO0qVXFR/FTvaXC2iwmMmJtPlU918ZT5kzafAqcaVObyNyTiqg2wAJtkgX/7ne/s+Pu3LnTfqbXqUc93qQmRgTaBcR92/awSrr+UVYF+FnWvdbIt77yU5r3tnLjzZdwwumzY59CK/7GIP3t6CD90LSzDoX2Ei89upqbb/wMow8azS/uv53aQTlxJ7GaXOk6ceww93z/AR66/xGr9J93+ekMHN+HqCIk9OKNrSrNcrV18yl2b2zi59/5A88sfJrP/PsnOO3iuVb1doRzdZv4Baumx4hDt6Iqgal3QHoELy9cwR233UspDLnmhss47hSpA+LKt/wg1AyswtdbK3dx83XfoFTKc/udX2L8ESPj82R5thHrVmzka9f8gOat7Xzmyzcx56zpZAd6hGnJTWMTRLVAODofHUXaWzpIpVPUD6yzzaKk+X4gcCw9y99+9CZj5FotcCRgpD9yRBfQUOXQ7rkosixoVddfeOEFk5oLMKmiKVCicSKQreqienST6rbeQ38UryUSSUBbUmX1sffuP0+qpQngSt7znR7eiO3bt9t4k4xdJJFaNHqD+GS8a6zqHpCpmIgBvZcNRVUvHcdc7PU9JJvWPaDe+7/6KA/rqBTE7soCS5u287uvfp1VC5/n1Msv46irLyEc1hc/nQUnQyrwcK3FwTTgyGdBNSuvo432l5bwzRtuZPqM6Zzz/e/hDB1Iu+fguCkqAp/Mrr38/t++whsvLOL4s85i9hWXkZmg9qMUjiOKSOaMakOKFTeiPlNhkWjXblru+TV/+O5tZDMpwlGDuex3v8QZrWQP5fxJ3ypgKJ20mD4Zb+ZR31CwZDVP3voTOro7mXvt5Qw55RiCaoHzeO5RBVeKMYntqwORmCGldDmOrqdAx/oGurbtpV+//qQnjIW6aiJ5gsic1Hi7srzWYjPlUv3OPCOgm8jRBdLlIyA5uowvBWg1lpLeb10jXU8BbqURqP1GMWeaf5Jr39sQMbnmGrdSiqhKL9NCVdP/noc+VzKmFVMp9YZ8ONQG0qdPn7fHeKJAktRdY1xO77o3FDXYO24uGdPxtFg+/5Zc4tHp5lgbufzk6cU8v3I9h4wZx9VzpnPsgFoq1W+heT4lMObF/hUinDNSVokskSNNjh09ITf+dj0NO/bx9YuP5ughKeq0dciXjHTfn3X4+VtF7n3+DQbRxsePn8T8iYMtX1zUo9YmA+lv7ePeBa9TXZnmqpOP4ENjcvTV9iYKaXdddkbw0Otd3P+rPzGoT5brLpjHnFH1DBSJVAbpKzvg+ws3sGLrXq46djRXHj6MAWrHIeLR7fCtF5pobW3knMmVXHvCRDt+pUjnYp7uVJbXuoq83NDMtBFDGd/fZYALVRZJmrGs9T9uyvPzZ5abYdrF8ycyf0wfi4mrDbpxwwLdqSpe2drN/U9upLIyzacvOoSRZnMSGaDdHcJLrSG3/OiPHHFwPz55ztEMz2WMck9Jxeh59LgeS5sjvvncVpbvaOGqY4Zz9WH9GWzCOaXFxKSwtRG6sB94s6WH2x9+k11hF4MPnsDzS9/g/KOO4YuHVjBEt0E6xHcK+I5rGkERvqVIxowODS3wi6caWL8nz4XzRnLuIdX0EQdm/XrxOh+kY28JFdZTiemD2klS8fsv6YCb7l3E4H7D+OYpw5hZm47NHMs+dXYvmkeQgzgLfQYJ0PYLpK9v4VvPbOTIMfXccfr4AyD975kk/smecwCk/5Nd8H+kr+u3/oqNDz9Kz84mZpx1Gc7YOZDtSxj6uJ5AiUCyD34T0bZX2PnCvZTadjPwmIuomnEh3ZkhFByXqqiFTMdK9q98gvUvPk5l3yGMm/MhcpNPIHCHUPSzpHyHTEabqiD+Y27f2il3QmkbOx79AS0NrzHsiNPpN/Msq+jHDtghtO2k/bU/0Ljiz9SMPpjBJ1wJ/QXSK4k8eaurOuuT87Ng8vwtrPrVjyi0N8bu7sOOhdRwSFVYgTj0esrZnFW42mPtXELj4l/Ttr+JEUe+j8qDjwKnD3h1RE6FyTbFzJpLlv3RolAG5yIbDK+XoLSZ/a/8hPa1j9Le2krlgGkMnnMlleNOAVemKkJsiW2TlATpRKVVdnNWnacVujdSWPIIixc9ztFnnEtm7DzIDTVJm1amQFFbbiWen8GR2mHHizTo8/cUGH3M6dRPmmk930RyZtZrqqVRjT+3Nr/BZpqf+QZNDU9TX+nQ0lPF6JnXkZt2Ok6lTJ/kml9JSSunKzOXJtoX3U3rKw+S7TuMvkedTW7cTKJMPYHM9dxKUvl9BG89w+Znfk1XVyOjDz2Bfid+ClIj6C4b5Feq31DRKvIoIG5VKMam0WYal5bc3fZuAgEuTy98xkCVqpqqIipDWJtbbWAT4K1Nr34vcKTNrsCMqqHa9MpFuXd/b+97UxtpVUwFaCRX1qZUck+B9GSTHH+yBKj/JZAu8xtrzOf1V3bwnf+4k+a9LXzq5g/zvrOOjG2jy5X0WIQXO0cLTGtDJMq/q7WH39z1ON/95neZO28Ot9/9NdJ90/FhS/quaZPRaufx8K+e5q4f3su0aVO44oaLGDd9ZGzel5botmi634w0H3mHvVv2818/WMCCP/+JL37tZk4890i7lR01SurYfolUViqGWBWirnSBF6ukl13FFi1czh233UO+UOLqGy/npDPk1aAtkC5S1kBSkI946/WdfPrj3yCf7+K22/+FqcdOjI+R039CNq7awi3XfY/GjU3c9MVPcuwHZlI5OG23t35vRZHQoWXPfl5euJjFzy9h8NDBnH3RWQwdPZiiWjUq0rE593s8dF2Th6qTur4NDQ02PlTJFOkjB+tEpqvfCWArTk1Vapmv6TmSwmtcaVxozInssep+WTKs1y9fvtwAjjwOdIxERq/3TzKue7dNJGC9d2+6QPrUqVOtgq4eYYHw3lXU5Fga14pWE5Ggiuu7QVnyWdTjLun9xRdf/LfPlGTrRbWAiHj0YcNWHvzK11n74suc8rGrmP2Ri4gG1hBlMjiOFBYar9rJa/70KSiKLyVyrkRh/SZ+cMlHqezo4bqf3E76yKkUKxUJ6OEVIorPLuX3X/s2G7Zt4YzPfYoZF56L30dzq0umrOPQ2LXW0nIlXbFSNO6j9bd/4ldf+TpBsUDVlPFc+eiDBLXVeG7SkhNr9xVHqMnDKukFn+JLK3nmtp/R1r6fOR/7MCNOPw5q5AAa29NHXtpah2RQmfU1F0f4nvxCijSuXM2rv/w1Pasa6DdwELOvu5zqw6fiVFWa0ZUTufF9UnZJC7SeyW/E8+y665pL0aC5RABa85GyxnsbwqltIlFr/OxnP7NKuHwE9F+B+iQirbcHQlLl1u/kp6GxN3LkSFMNJa95r/tDIF3zp8aJCARJ8mWief7559t7JqSmvoP+rqx0kQGqqCfeHQnJlLxXQippbXTCxCBWcuksW/H4zatrWPDSStJOmovmzOKsqQcxQAShCFnxlSLigpCK0MdLxx4lGps5N0eT73DrK608/MxiPjJ/JuccOYBBORe6ApycS3Pa4VsL9/DnZeuZOyLDtcdOYMbwPigrQK1oamxTlXzB+kb+a8EKaqsruPLkI/nAmKy5jOsSSgm2O4Kn32jjoT88yoDaHNdfchKT+ldTG3vd0p2GVZ3wvafWsnxrI5fPG8vlh41gsLWqwRNbS3zv+Ub2t+7lg1OqufbESfQLJc1XQ3s7QU0de9Iuu4vQNxMr82oIySpu0EC6xx8begykB26KCw2k1zNU1figi1TYTXeqmpWNIQ8+t5nWrh4+ft4splUa1iXvYSB9wYaQn/3iAS49aTIXz5tC/0zKeuM9zYuuvqvLkj0Fvv9cA2v2tPORuaP5yKEDGKhtTOBZcTsB6eLkeiLY3eHzy5d3c++br+MMHkhncys3nvw+rh3hGImg+5asih9FOvweXDPozRhY3tIG9yzcwtpdBc6eO5yzp1fR34dcufddWxTtAbTKJr4X1oGlJU8Gw8DSVvjs/S/Rp3YA33r/aGb2ydq+TdspU29EcsiIQXohisePjtFSgt+sbeHWZzcwZ6yM48YeAOnvNUH8E/7+AEj/J7zo/yhfubT+VpY9+gz9Kgcz/rSLcAZONMlSQlNGVMZVA7+ZYNtitj93D4WWbQw56gJqD7uYroph9LgOVVEbFYU1FDY/xe4XHmR/836GTT6OAYedDv1nQdQvruhas5NoVFGmsVxQoFE97Vse/wl7N7zGiCNOZtDMM3CrypV0gfT2XexfvoCdKx6jZsQ4Rh5/GQyYClFFLJdzioR+3ogAOvdAfh2bn7iPQmcjw6fNomr4XEoMpORVk+1TT6pWK1sG/CqrwkTbXqT1lfvo6mhmwKHzyE2bC1kJzcRBV4CnJfVdSbqSY6nmo0qQes2dIo6/hf2v3k3z6kcMpPcbdTiDj7iUzIh5MUgX+C3Hp0kmH5Ybd40VNvJiP7Rvhvw28sue5PXVL3DIMfNJDz2cID3AlvRMdR/cuv6QroVilbH07FzMppcfpKU7z0HHnkn/KbMt3i3O/9IqVguBquoqggpgNVJacyevP38n1elOCvTj4BO/TGbU8VBRGUcVqVdQC6GbNW8Cf/XDNC+6n86eNuqnzqTvjCNw+qtiKvKhD+zfQX7p79n82kK6UimGzziZwSdcT+QOoSCuwDBbAtK1WY5jkOIFWh2iISkx4sXQovM68z08/sTjtoHURvXaa6+1vt3EaXj48OFvxwQpV1gbWGVN33vvvda7rh5NyTcTkJNUoHpvLCVxF6CR27uOoX5LvU6b57iSHld548e7QbpiY3osq55ihqUvbOS7X7+L5sYWbrr5ck770DExINZhFNNmVltxvUmVQ1eb/BK07engu7fcyaMLHuGc88/mM1+8hlRNStr/ON4u9EirHztweP6xV/nBN283IPfxz17B4XOmGt8RWV6sovAcHD9FV1OB3Rua+OMvn+Lxxx/jI9deyOzjppPJpfG9ErnqDCMOGo6XUUxWAddVNVbgI+6rTb72ooXLuOOH99DR2cM1n7icUz84F1y9jzLk4/EklaNA+iev/So9XW18/4ef4/ATD41lyAbSIzav2cZXr/02O9bv4sZ/uYETPngU1UNz1s0SqAopw6AAlr7wGj/74T28tmQ5o0aP5tIrLuTsi8+gINIw7ZHV5vzvfAgsKaNaBoKSguuaqq1BIFxgKQFBqjwLTAlkC6SrGq3n6PVJ7nQioxdoSXrNFU+lyrdIgH379tn4nDt3bkx4uK6NTZFE7zacS8iBpM9YAF8gXdVVVUdVSU9cvxPApPdMQLq+h0C6epf1SKTHeq36n1XxlC/DX0ooSE5dOfmPklqVnCIZv0S0dhN//Mb32bJsJSd99KMccvG50LfGqpUxsI39ADTe1Pvd5QjUevQJHaJdzSy8+V9Z/+dnOO/G6xj4sbNxh9fH5ay9HWz58f0s+dVDMLCeo//1Jka871i65bSOQ4VAukmMrMu4bNEY4WhdaG6l5c/P8Mt/+RJhqcigw6dz6R/vI0gpsq0mntvMMyrE9zQHy3xQaSN59i9cwjM/vpuOjnbmXnUpY888EWqlxBA7ITVAxkiGIEqR9tUbH5MPUfd+nvzRHbz4s3sZ1+3RXihw8ldvYtyFHyDdtx+lyCPlSmUWt13objaQriRQ2cSXr8maNWtsbKinW4SKrp8q2Bp3uvYie/RfgeYFCxbY3CXlj8hFVdyT4yQeBsk4Slok9Dz1pIuMUXVb4+Ld4Pkv3SpJ/7gMEkWAShGiRAyZzyUqkITo0ufduHGjEaSaV+fPn2/yeqUZJOM3IZz0XvGx43YF9ab7bop9jseLW1r53QsreWvrbg4dP44z5kxh4vAqW1HNNNSxFYo+UuWpii4ZeqGHinSWDi/NQ40B37rrIcZU1/GZK+YyojZrXjKaehs64HsL3mDL3mYunjWMCw4ZwogapcJYjgrdAukhPLJuD/f9aRl9aqq48rSjOf2gLPW2BYmUN0KrCxv3FVi/fgv9q9LMnjyCvtk0FZJ/h7Hc/Q1V0p9cxWvb9nD+3IlcfNgohkstRMQzW/L8aOFOWlr3cub0Plx9wmTqSqLHhaA7CCur2SNHmrRDWspCL45FS1nuiczz0jy8qYu7nnrVgOa5J04147gRBtI7SUfddKWqWd+ZYcFr23l51SbOnH8op03tZyBcmq49fsR9zzWx+MXn+NcPH8ec0f2o9lxyEjZY1IKCYh2W7uriR8+sY11jB5ceM45LDh/KwLRjxp2W4qB7QUkL4mtD6MxHPLS+nS88t4i2XAU1fjdfOvs0Lurv0F/CSF38nMiWHjqDbny3hg4/Q2cetrTDfYs3sXpvB/NmDOPEsbUMDIpUFHvoU5Wl3wAJ/uPOsKwEMfGtFK/bHnQ6sKw14rP3PUc2V8O3PziZmf0qbe1UHcmzwHVRvVKrySlef2KOeF8RfvtGE7c//xbzJg7i+6eNZdABd/e/cwX953naAZD+z3Ot/+G+6b4nb+bll5YzY9pxjDzxHJzqwUSKVlLFG48iij3ySIUdlLYvpWHhXeT3bmbEkefQb+bFdFcNRV5tFUEnlf4G6FxG1+uPsOXl58lWD2XQmDnUjD8JasaCegi7ihTlFdy/DqdOVQmxtyFOqYX1j9/Nng2vMWrWCQyfeSqpaoF0C1uG9kaaVzzGlhVPUDv8IMbMvwhvoHrS1SuopV79bUXCpia2vf48Tscq/H2rSTmdcXxQ7cHsz9dQSPdl8LipDJowiUydjIdqre/Q3/gEbYt/Tr6rifqDZ1M5Yx5UD4dSRSwZr+wHmeo4vscaoWRoZWplk2mZz7WARLSLttd+xe4VC2hra2XEpKMYPPNc3AGqbPd5B6Q7WlRUO5bYUnyFNo4F/P0N7Fj+NOnuHTj71rNv/yb6Dx1BwRtMT1RHd9Fl0IgxDJ4yg0zf4RD1UUkUti9lw6I/sKe9kzHHns6wQ4+1Snic764eL1XSk3/rvToJt/+Glc/cTtbdS1u+ksPO/yG5+plE2UrLZRXxINm56+Tw5Ny6bSlNL/+aPdtX4PWrYsC4sdSNmkAqNYgo7ENh12baX/0T3V3NMGwcfSefQN1hFxDRD3UhCBjknBKOSBq5PBlIlwpCsUeiKyLCQomOfa0sXvwKi159hbXr15uMV5tHVYoEYLQRVDVRfcVJZq/AlKqdkm+qOi5wLqnzlClTbOOa9Ez23sTq76tWrTJp8wMPPGBmYOedd56B9DhGKZG7/zWQrlPb/TZIf3nhWr77jbvY19jMzTdfwZnnzTO+y3Y95uCvrZyEvI6ZpFlSQAn2bW3mE1d/gS2bG7j5s5/k7EtPEe+EUxH368nsVtFo2jEtfnYlP/zeHZSKRT7+qas47pSjdRrjAeiFdHd2s271RhY/vZxdG5vYuXEvu3buZOioftT1qyZXk6G1p4mxEw7i4zddS3WfasJIMVLKANdY7AXSI3jxmSXcfttdtLd1cs0NV3DmOScQuXlTOnheVQzSi7Bx9U6uu+Jf6e7cz/du+yxHnXKU3VfkPLs/tq3fyVeuuYWGNdu48XOf4H1nH0vNsMoYpMenx0D6C08s5qe33sOmDQ30HzCA+SfP4eYvfYKSPSEkk30XUfYXZtzEDV3XV3J0GbsJrAs0C8QKvApgJD23qnjKQEt9twLpimtTj3rSRpG4cPeujMtJXf3oql6rEiklhvrKlSWthwC3AM1FF11kgEaPpJf43Z4Kev9JkyYZ+bR27dq3zQ4TWXJSVVdvveTu+l4C4eoNto2s7m8w4zF9Px1D4Et9yn/toQ1stza2jizhSmRFBr2xgQXf+xENi1/j+DPOZNr7T8Gvr8XPpgkVY5gRQVhJqrYCvyJl4KeIS40fkW3N03z/w/zpS99g0OghzLnlBuqOO8wk4C0vr2Dx1+6k9Y3NHHbJ+Yy97DyyB4+iJycjQIecJlLNgkkGuXlBlcnb/R20LFzEXZ/9Vwpdncw+81RO+f4tRJUV+CWPVCaO4BQRVJTfhRl8Brhtnex+7AWe/ukv2du4m2MvOJvDzzkN6ivNgdz6bquqiaorCNOVeOQInYhilCfV08GT372NRXfcw5zsILY372X8Jy5i9ievonLQUAqhS9rN4cmDpBycLpIgJuNi0kRjZuHChVbpljGcJOwaX0mkX9KikPSkC6Rr7tJDsniRPcn41LiQSZxeo7YfVeBlWCiPAnksiGSUh0bv1Iv32ohoPhTwlhmhWoOkHFG8ZaJOSoC3xqwq7iIY1Eokrw/Nq0OHDn17XPeW7ftqj1JvsYBe4Nv173IdtvTA71/ewFPL1pk0fPLkkUybOoZBg2qpqgKn2yfd2sXoDIztL0JZa6mCuRxavSxvOHDnY6t49blXuPT8kzhqYaiCiAAAIABJREFU2kjqMim68rBkbRsPLnyNwQNquGbeeOYPr6DaYiIVDqtx6rAjgMfW7uLXf1pCXW01Hz1tLqeNyVFXBq95PyKfUdU99gCR4ELdE6rW5rR8RjFIX9MOtz62jOXbdnHmnEmcN3MMo3Lm5MELDZ385KkttO7fx2kz+nPlSdOoK0VUCTL6BaJUyozf/LSM1mKQrnfULsuh0hr2Fmxs587HF9NVDDnrhEM5dcoQRqegJlRnfd6yxneGFSxct4N7/ryIsaOH8cH50xg1oA4ll21u8bn3t4uoDLu55SMnMSzrknP0R0tEDNI7cXhtZzs/eXIV63a2ct6cg7lg1miGVHpkHNfqM7ojEyJPM26hAM/u6OaTT77CPi9NXc8+vnLhBzmzv0O9fN7EXzsRkdduBF5blGPZhiY2bGpnW5vLK/s72RL0MKQux9hMRG13M7VBJ4dMOohj58xSiJqJzgTSc0rT6SVek+R+VVvIJ3/+GE4qx7cumM3MATVEhZBUysFL6e4vGVFnykRHTvFyHIK9eXhw1V7ufuFNjps8jG+eNoEBB0D6e00P/3S/PwDS/+ku+T/OF977zBfZsrWF8ZOOpX76XMj1IZSJjlU+tSwop9ilwi1S2rWChud+SX7fFkbNOpP+h55NoXKQlLVkgh4q/D0QbKfUuJrmV56le89eSiWHugGjyCp+zKmgq7mbsHYQw6YdSWb4ePJRylzk3aCVzYseZHfDKoZNnc3QafNIy73XzGOkR9tH4+tPs27ZE1QMGMLkEy6geugUwqAC15MkvwClPP6Orby5+FFKLSup9PZRkS1aFTBdeRD7i9WUMv0ZMv4Qhk8+hIp6gdw68Ev46x+ic/FP6GzdjtdvFJlR0wiqhuCXchTDCqjsz4hJh+BV1UNGuwo5uksqrD9xurNXEvxqpXXF79nw8h8oFHuYcMTxDDrk/VA9IZacmzRe9L1AuqoIeq1DWiC91EVh5xu8+dKjVHTsJBM101XchVddhZ8eQj6soa29yKhxkxl16Cxy/UeAI3d9YNcqGl55lN3tbYyYeRzDps7ByymvOCJSz7oanMNcnFusBTAoEu59ilULf0qhawOpysFM/cB/kK2Zjp+qNAZdFTZJFz0RNfpBy2Y61y9k51vP09TRQDYT0remHs/tTxT0xelqJ9W9g4qhA6mYegTZQdNx+80Gp8bM+vR9szqmxedk7FzYYuqoKhsYSC91FWjatZdf3X8/v3voD3T19JhsVJtZuV6rZzKRa6o6pepTLqflPa7iCMhIXqpKs3rNVXl/t5t2cndqM60+dG1UExmxXJYFgFTBzmaT/udE8l5mGnSAMq54G6QXMjyxYAnf+fad9HTk+cynP8bp58wjLSGG6fLidPR3QHpcnRFfsXX9bi4693KqKnP8+I5bmXDYQfhShajlNgrwRLYErvWTv7poFd//zg/Zt3cfn7r5et7/wZNiwYQuqnrwWvbz/FOLePiBR2ne0W7pBQLuXtanb/86QtdnZ8sOjp5zJJ/5ws306V9rG6xABJPUE/JnCPQppQ5xWPHqau775QP4pYiLLjmPWcdMwUkX4nZcp9LGruWkv9XI5278Ni3Nu/nWrTcz46hpcUtDxqMURuza3Mi/XvVFNq5u4Mrrr+ADHz6N/iPrrVIijKm2dHEZ2xt28/D9j/LYQ0+KmeCs807jyhs+bCrrzN/2jHt70hWIERgSaFHUlQCrYtgEhNUOoTzypNdXL0oqmSJ8Bg8ebNdf1UmBdP0uAd1JkoDGjaqKInY2b95Ma2urEUQC+CKRdGyBdDnKX3rppRYfaENGxF4kMiRWAySJBBrfIod0fAE0Vd/1HIEzfYakqi55s1QlIgREJJx77rn/LQpLRoiqsIs4kAmYAPtfe2hEF02545ORz4YkM2s28Oh3fsCap19k4phxDJ00kc6KDF0iwNIpwmyawWNGMfmYWdROHEXJVUZFmsgvUVNyCDdsZ9G/f5vXXniOCccdzpgTjsHzXDa9+ApbF61i9OgJzLrpevoefShBdQY/k8aT4VpiylGOsozr02WI0NHFvheX8r3rP4VT8rniXz7NuA+fa+C6VIjwUhkCT2omx6L6UoqaCgOc9m52//lZnrn9bjatXcfYaQczZvYhOH2qcZQyUgipGTSQ4TMPpfaQaUSZSgpizNwSWb9A4+JXef3Wn1J6ZS17OtuY8eVrmfiR86gYqEhRha2lLVY0NpCLK6nmLB0Gdv117TTmPv3pT9v1FyBWrr3GRW9jNl1bjVeRSJKeS5GhcSVn/iSnfNu2bQbKZRQnclIRaSIuZXgpIkaRbXokqo+/tftIIiv1niIFRA5ceeWV5i4v2XzSzqFjJLGVUpr8/Oc/N4d3EVEaoyJBNRfrkRjR6e+yBrB+YDM0De38BCmHNtfhxU37eXrVHpZvbKCt2EPf4UMZOnIgfWsc/JYOKvd3cvzYAZx82DiL80p7mjtCmt0Uja7Lay1FfnP/nykFIYcfMZG6qiqamwM2bWimo6eb42eN4UPThzG+QoGB6nXOirYxkL7bh8ff2M6vH36BmsoqrjhzPqdOrItN3aTCCCKKijYt6+XKVrA2P6uLQnN1PgXr2uHHjy3h5XXrOenICZxz9GTG1lRQ4aVZvHE/P3tkDbsbd3LG0Qdxxekz6SdlgAjuoGhjNJ81yG6A1BrfonZcR+0mObrI8szmDu5c8AKNze2cdeJRnDFrDKMq1Leus1qkJ0rR7mRZtaeF+55fwY69+xg2pD8Txo0yY9hdu3vYurGBk4+YwoVHjIvtX13X5PBWcXYienB5c18n//nsm6x8awdnHjmJc46cyMCcR06+OwlHVr4LxT0V/YjXmwt84anVrN3bzLjqEp89/3SO7ONQk1crYFnRk2om8nz2hBmeXbGNlcsb2bk/YnPaoTEdUJ2GoV5IrrOF2rCHOYdP5aR5R0uvaTa1qvgLpJuyUH9MwBOxrQhffuB5UpW1XDf/YKbVV+D6Ia6r+VQsgagfEeHal8mETkFxsLW1h/te3sAfV27mtCOm8oUTx9LvH2d7fuCT/g+dgQMg/X/oRB94m/8PZ2Dn7wmDKtzsKKgZDtmKeMMv6ayrbimPgu9QqQm+vYGmN58g6Gyk35ijqBpxFKVsH6smp6OAtKK1/A4otBG17KBn40p2N6yks207uQrMZbc7qqTv2KMZOfMsMoOmkY9k9xaQdtrp3P4abY2bqBoymtqhB8vOByfK4LguUaGN1obXaFj1HFFFNeOPPJW6wRMJ/BwpGRtp6St2E3W00NO8mZ7mNyh1bzfbGDedobb/eHz5qLq1ZOsGk+0zCDfbp2w+1AMNj1JY8XP2N26k00/jZ/pSSNWRd2rojnKEmVrmnnQG6f5DobIOHLEYci0R2NTfU1ASWVCkY90zvLVkAemsw+gj51E7+gjwBse52LEW0ICbzHEEUrUsmn1cqYegYwfduxtwO5vwC420t20kU19N9cCJRE4tXe0+9QOGkRk4BDxVxmUOl1Y+Fy2bltHe00HtqAnUDJlsJIcZ4IYlnFQcExf4jgGsjEzMOtay4/WHaNuzkkFjDqbflA9B1SR6HHXzadHsIh0VccMqBVpDvh06t9G2dzlNjcspdewk7OgkLKolYiB1NX0YPLwPqZHDYNgY8AZANNJ6480nzpTf5nITew0Qm8z42qQ40hSEtsPr6Siwbv16NjRspHV/q8ktBW4kCVYFRyBFAEd9njLbSmTLAmV6rqSfksILwCcA6a/dGTqOei3vueceA1mKSFJVSpvZdDo2gnq7L936++MjJcU/IsUIyVgow8InlvPzux+0rPErrzyHo4+fTkoZPFYy11FUy4iNt8zNQBipGLGjoYlbvnwLE8aP5dNfuMHM5grFDjJVHiVVlJycjRAB4s3rd3LXT3/Brp27+ciVFzHv+DllAiAmEoIgZNeWPTSs3Up3e56Wxna2bNzOuMnDGTdxjJnFtbTuZ8K0MYwZP4a0qpleRMkvxlLdyCUohQau5FgtE7w3X19LJlXBwZMnUd0vhZeTS74AZy42LdPU0NLFEw+9zPYtO7n8mtPoO7A69n/QxrQU0NXSxT3fvZe1K9dw9PFH8f4LTmHQqIFxN4ZOkaSr5VbWN5dt4K7b/pPd+3bzqc9fz5HHz7BdrSmb/7qx+9uXOKmk2zkPQ4vZU9VRlUIBV5nHJb9L+oeffPJJ68lVZJ+IHqk0NJ7Ul67qpR4CNgkhpOxoAXQBmHXr1tnz5GegXvckvkp/F+BWJf2/xVRpPlM0VD5vEmWBLoE0gTK1aYhgMsBTlkMn1VaZ06nHXuNfme4ym0uq8vqvKp4iDxYvXswpp5xiAPGvPoyoM4QFJcViRrBxCy/dcTcNLy0hHTq4VVV0Z9J0uR55z7HK+8hJYznp4nMYdvRhVl70MxX0KAJKG2zfoevFV3nx7l+ycdkScpI+h7EkfvT0Gcw8/1z6zp9D0K/GzEYVqZd2UzHQ1TiwnEjhiHKaghysego0rXiTOz7/RfrX9OHqf/8i7owJllWe9rL48imz6APdHSGuXyQVhjjdJTqeXcrSe37F5jVrTYnRrepqNk2qFJLuDhkxdgxHXXweAz5wGmF1jp6oSGXWwenpgO4SpUeeYcHN/87eQjfn/OaHVB1zGG5NP5vPZLAoj3ijW1T0N6Yp/of+rnlFSguBW40B9ZkLYPf20UhAta6/rp3IIZGGGq9HHHHE25nn+p16zv/whz/YcaXWkCxeJJAIJ40h/VxKoPd6JPeGni9DRRE7AunHHXecje3eBofJvCoy4KmnnjIiU14dah/R/Jq8XzJODbArmdGcteXhV8KRV4CXpsdz2VmC9a0hr27cweubt7KjuZ3OfJF0CH1TDocNruOsmeM4ZtJwPPW1KzbT8awnWeZhZiC2cgdPPr+YRj8f+7J0pelXUcvRM8dx4ozBTKpNGfhLaTC5OUqO3PyhsQjPrtnBQ0+8RC6V4cJT5nLylAEGYk0GrryVXn4IbzcyqI3bVG4RftphW97h/kVrWLRmPUdOH8kpM8cxorKCqlSGN3d08eDCDezYvY3jjxzDB+ZNpY/SWmRgF8ix06HgxokHqs7bfE2bdZY5ofZaWVbuLfHbhUvZur2J9x17KCceNppB2Thr3Y98CtomOCn2BxFvNLbx3Mq1rN64lVLoUcwXqa/IcdxhU3j/kZMYnnEsOk6KABG86ZTM3XwjLhrzIc+v38uaTXuYPX4wcycOpcY4VTm1x/eg+fu6ksCH5lG0q+hx7xuNvPLGFo6Z2I8zZk9kUDruLa8QvyW2Nt1izm97w0q2tcG+xgJNnSXWdXexI8gzqK6aCfV1VJSKeIUeDhrcl5ED6w1ax/a2DtnEPTJR1HghHa7Hw+v2UFFTy2F9KxiudE7NWTqvngzxtHhI+aeJROtOzqJzG/a1cv9Lb7C8sZsz583iwql9jZg58DhwBnqfgQMg/cB4+N97BkorLD4K2X+kas2FI4iUpVok8nJmCqfUNLHJOdpxuzZB0AnZYdZrHGhqTZVBhwxztDGTCZGe07GbYH8DrXvWUOxsJKRE1cDh1A09BHfAFKsOB26GIK+4N8W47SMstODkanBkSObL4U3VFq0yBYJ8I937NhE4DtVDxuPlFP+WMwCqiqPrlEgps13GcYXG2DVeSEi956k+sWxd1tZeBaGbJoxSRFHK4tC8lpUEO56j0LmXYpQm9MRdV1BCAFP965WMmjAFKmrNYT20Pm+5pWt76hKFKRw/axvOqHkD7bveIJVzqBg+CleyefT+AvHlDakXElrGrh3FIJiqWtZZ1tMZ/10u76UdJhkmOyCuxBfUhFUBAt2BljZV9dO4YTf07CUMuogqavFyA+x3ceVczsPq11ImrEu+KKldRCraD10boasBquugZjJFd6hF1sT9451k1K8cVscmYVq1fVnsNAI7oXu3EDUECuseCKkqqMlBtc63dh41EA42LZzWTj0kkLWTYJV0x34exGghhrA69yXX5NRuWv8NUO+vNr6SdiaSYR2rt3Rdm86k8iTQJLClTeTf6tFMAI6Or4qrniuglcRuRRpTVvUsy91FxLwLpIdRJ5Fi46hk745uVizZaE8/ZNZBDBmp+8l2ebYxi1n+GKTHRmkxUCrmS2xYs5l+fesZPHKAlZV9RaNlrLMT+f2oB1YotdgTsGH9Jva3djB2/EgGDxERIqAbGrmWSnmEJbUN6DUOfjGkq61E3YCslW60j1JVPF0TV3V17gXOS35sJuUmMVLaoGkTZHjJMfNvvd7TjsxVg4K+h+YNtavExxXh0LK3hwEjpdjoxNF4EMlXUiuDS/PWFhrWbKayvpJRB4+iqm9l7M6rcaGhb5k9sHzxG9x79wPU9qnms1/+FDVDlWRQNpd6D5Deu/87qZbLjE2mXbq2AuKqdvcePxo7cna/6aab7HcibET+6KFKejKukkq6xknvar1ATOKTkBgYJsfvLW3vXb1PSILEFEzH0/lP4tp6P7e3gZjGqu4BEQf6PEk8W9LSoarrhg0b7HuIbPpbIN2c/nVPy2hNg7a5hV2Ll9KxfbcB0IwMJLMVFF2XIJWiGAVU9Klm+ORx5IYPtIseZavIB4GpJWq8DE53geIbb/DWC8/SsGwpYTFg5NRpTDp2HpXTZ0B9nRnO6f/SrodXHm+aTjUXGH+pcWfSXMX8+eQbW1jzxELqausZO/doqK+gR9W4dOwTUjQTT+sMJyj0kJG/QTEg3LSLfa+tpmXPLgqRT7cT2HfwiiGVUZpBw4YxfPahMGmsqQRM5CSiWS7Y+7vY+cjTLPz3b5EeUM9pv/guldMnEijPW5X0KGUSXf2/WXwolULmZ57mLCmDHCNTBLoFxhNvjOR69B5LGiMaQ2qbULqECCIBel3nRFEh8nHRokX2PLX9TJw40cB/MjYFvnunD/y1697bxFDgXwSB5kpVxXsTPokcPyEVND/K10EEkggEjb9EGZKA9PjfUmiEeK68AZTi4RN5lRbjp9DT1giaSrB7f57N2xrZtWevzYNjBg7gkOEDmdi/gvpshKu9hONRdB2ToJetKmluC1i/rZFFDVto6vKpy9QzefQQZoztw8i6FLVO0XxPRKGEUbrcTgWtvsPaPW2sWr+VtOMxa9JIpg+toVKzsoH0eM1L0lc0/jRrKXHCFUgt+oTpFG2ey9Jt7exo62T00BrG9a820Cdw2dIN63fnaevuYOjACsYOqqbCQLoSA2I7xKKjUeOSljZdTRpuT9zpEabNaG1X0WXlliZa9+c5eHQ94wZVmQGeUcWR1CJaEdRq59AVwpaOEq9vb2Tj9l0U8z1MGT2cIw8ey9CKuMfb5PrlIBIvFVII84RuiqKTZnePQ0chNrEbmAXZfSh8Rw1ZZsQmItb8IgLCIE9Puoq3StDYCmNqYWCF9hNQ6UBlt95LTEArZHw63Ho6ycWfFWgOY5KlyoH6chuBNj+VaitwpbgokpFXg3m1mHa+bE6hNhKfvJNmu37mwiDthKT8skFRgoyAuirpIhOkbokTbbRvbfULLN/ZzJauiBljhzG9VqqEA48DZ+C/n4EDIP3AiPjfewaizRDkiIL+OF7aJkHFjUWuTyTjMGV3S35k/cTdpJzWuKc4qiMoCYTJwEe7k3iBk9zNssBNwlXEjbpxBOy6lXbpQ5VM6QSWcxQEOt1YSp2SbMnpIiJvwMQAgFzJQ8/6wey1WtCi9hjZeDVEjjI5s9bzWowk1w3JaVlRL5t9xlLZmFu7Py11yuRNmWu4YGEhCKyAlPUcMspND1utt8mxhVTxN+UeXcvC0tIV9+lbBVhkhHJdzeFd+NWz9B/7rKVO8FvUAwDpNJEq0U61OSQb3hPZ60XGakv0rnqMHI6tIqOFu1DEM/TSQ5Rusugu2epEUQVOIG2z0JJD4MY97RZ4Ill6mMfRymWOxRWEUiGUvflUzQ2cwCoTAuqK1quKCriK1lMSqesRpQbQ4ygXPu6Tz9FNWmhPff/lPHerdnl5Io2DsAVXG3xH1fy+RFEWXwGrnmSnMsPRYlv2zzV5uJ2c+F7wNdYcq47Grud6vkC6tjuZ2N1dtX9JWXv1kGkDrE2hNr4JIEtkmb0NlowQUFTSe5RedYykypn0YQq0xWCrDNLLhjumlvhvIF3/6KZYzJNya/CijPyB7BqrI8JNFWL0KcdnGz+xmsEAXJzKFqe4JWbkAs1FH0/gPK3xEZongICMetJLRUn7HDxlK8eXWYeO+2BNMZHY0sXvEP+sXOAzB9w4qMF62D2Bi4hiqUC2QpLquBqo11hvungU5UNrS1ke40mCQej0mGGijOMkVzaHZg0D3ZZqJnQKBGEHnpQqpCmUIqvQOCradga4GRe3UuNXV16VLFVrdBND09YWfnHHfSxZsoIbP3kdc943C6cqwnd9nHSKlIGxv/4QWHl3v6++lyreuqaSs7+7J1z/TiTFInbUR56A5XeDqQSYJNXyBBwnYyepRCbvkQC23o7ZyZhLpMWx/4FSHuJe5gScJc/Te2hM6tG77zhRASSZ7clYTyLokqr/Xzxb5uwe2twd6J60OVNRi/k4Es0MLmNlRRyVqYGm+zQgFMhW3J+jSMp0TFRGLpEfz4nmJNjdRM++nTba0/WDcKr6xQSpjqf1QoPfXPjNEj0m6+zHAnfl9hIzFZXOOIDWjvimqshY3GAhkyKr9Uq0n4FizcW6D6Q8iUGem49AeedaBzIuUVZznOa+WLWhVJCSov2094/Ule4SdXcgFrN12es89rVvs+etBt531UeYeP2leIMGWBVTBG061Fh07TMLqOh7GswzFcA7BGJi0pa0OLybvEnmtuQa699J33oyDpIxlJA1STRgMn7+5nV+18VPxnPvHydjOnmf3tX05HlJpJzeS++bPHqP0fhnmk81DqQR6yaUeZxTad42BdQeYel4sQ9Lub1BQiOtsAJ7GQOkYvy0NqSsTUqRWvZzzROhQ7faa0rQ1BWYPHtwnUOtlBW2c8iT1jgKLfvR2mmkolDUXmfo0FmK37c+A6JbslrtzFegbFVm61RMCUgfIhd/kfjyShHZn0957CnF0WTqKdd+wxItDdCijJmYhi4H16gCniOwSri+tahoa47TRsn2Mb71crv6oE6absdlfwlTiFSl4vfQmqlh5TlqsYh5X831eo+8ExvedZdVRtJS5IKQrHUuuba+pLUEaVlOKf+jYD9Xr35e50eVayemW8vlhvhz2Tj2iHRfl0F6mKkykkVLaq0N85CmyKXGhRqtR0LFTqu9YadXZ/J97aTKVo1xi1Scumb2DbZ0aa8YCWAXcM2mXQtTTEjHN5JekFeSPPtjrZ2pEzJSByoWwOR5efNJEVGtIwukq2Ci76A6T0vk0OzH11wrUtwcd+Bx4Ay8cwYOgPQDo+F/8RnYa4ApCmRqpplc8385A1ebkJhajltwQy2zPcaSK5/cAKMQshYl9bV6UHAwSZYmck3EMvFJKRs7KBEp+iuUmUzKwIZV0aO0yYO1AEeOXKMLBJGY+AyeOOSyTto1NCPQ011GNjIIqbLXK25V+8i4I0mLTSwqjh2qxe5rwXeNQLBYXcvTFKEQb6hUqbcNVigFQUjKVR0pBjFapFMGst552PKq9TVOJ4u/f3kBMmWzquCSQQukqXodKMKoklQC0m1PEFESCCtbx2Wsqi+mXQquAFkZxZL4JnxPUL7WKv+pUsoMi6K0Y/nw2hBY4nqorHofT+SKKtS2ZYm/hyfpWuTHUjcnhe/oekdUFwukdE6DNnNwDjJ1dDsyCnTL105bG6kisqYUsGQuM4uPtyNu1BH30ptBnZQHLt1WfPWpcTVWtMZWvQ1sY9m3haMQmXFc2SzK8QmJI/HcqMKAum1pbBMndly9Z+7bveVJpTsxzNKmMTEvUuVTAD7pk/xbIF2vT1yM9bykSp9UjwxI655IkO7/BdK1xemmpCDzoBrZB8kQzh7Wh94TS91dbTHLHgZlkF4O74tBunb5+oGvbOUesrUir8o9w65MmHQ/uBTyosxUbS3L8Mvy4FgirMKmBrhuBuVTq6IXf3TDV2UwbzeynqZPZDLhuI/WVU9v4BswF0iIQYV+GcVgX3DdTkiRgG589eO6Vfa57L1lCdEDuSp5ILTjVEhVk8NxcxT9uKrvqmBrKW+R9Rlqc+qrbzWUs7tH07Zm/vybx3j+6UXMnXsMH73uEhPAKBaru9RNdU113Cv/N2bTJJ4vkfXqv/ouSWRfb7DUG6wLvCReB6pIJmMuAcIJMNFrelcOewOo5GPp972Nt+L5ISaDkvfsfbwkgz3pVdb41RjsbYCXVGZ7g/TEXbu3IV0ydv8eE7FiISCVdq0NSf3cbirEUQW0HIkWN+LElb+3v4P0UEEBX/3frsgjgXRtqq2uXB5eAhUdRE4hTgFAc3kNju7r8noSAwGprjQGlVn+DkiPq44auOWJVROPkLSmDjnLpwNCxRKWGbPE5yGGQZpTfdwwIC3gIGQgvJZSzJNmJoUmSAbsGqHY5qi6WKIuSlHleIRt7WxdsYrX7/oFy59/iRHjx3Lhrd+hevIYglzWSM4ocMgoqsrTMWLzUCMXRBaUyUFbfsrzS++4SF2f3mMwMbRMAHcyLpLxp+P0BvrvJiyT5/Weu/7WZiMB6e9WaiQEgE1dvXIOEyK09/yYjIWEDEvez44poGxmGwUip8fMMqW2M1WaAWHHfAMcXWN5A/iKsovNyoyoN9myXu8ZSPftJRHpIB+HZqvlyIEei+2K4rVbwyUvAjPAEzHuqfqtKrj8YgJKrnIvXCOnbW40s7iInKtaeQybY4PahD2VkaaoK1Hn+mwlnDAgUqSY41lcm2C8lga16mXUd65iQkwv2BouEG9qEdsDiQzQJBlngdvMqjlfld9UaPuAdCCSKUVB+5SyD6j+4smMzSkShDpvGYsos/VCc72y0XHpyTpxUm35dW6hSFZZ824acXvq806LA/D34MahAAAXCElEQVS0/heMatO3LvlZI2QF6A002zKkbxBHcr4NpW0/qHvHVeqdCftyWhfwaXJT5GRoWBDRIMlXt91r3UbMSG0iM7jI9gm2xys51udvS7/xIpoH8kbsW4qEsfYi85ITFRcFVIxo1zWVilIUg95LRL+uXSpP4PTYnKQ3T1GFZyBd80REIeXRHVnJwIigssvR/+I9+YGP9j99Bg6A9P/pM37g/f7uMxBYimgax/LQy1U56xOOwV7ku3iqgsVLCpFMvlRT9uMIqTg6R3OjY32CAumJNC0BImJ/jU2VsVuxQDqTjp2z9Vw/tMUntKDUGNxooYhJgRSBDqpF1QCebK61gMZSLMeNpYe23pV7niXtjm3cyl9H61kZlBsB/XbETxlcx5Y/sSzL9G6xtN8+Spnxt+9uFcbyaS1XLg0s2P/Ey+PbPZVC8GGPfdZYzm2WKKQkiY9Vb3ELu+WrisTQplEgHQrlIkVOJ1Hnx1hkH9+CijzrZdNiqrVMAF39dnpfdeXrjzaLBgb0jeTQbi3RWpZ92wj7jtEsdo6MDfd9M6zTAllKSeDumkgtXv5UldRmIGW9XrY30GJv2C6ueMQ1d7UbxARD+WOXqweBVZeT7xyXsKx2Glc5ytUH13RrUlCokiupdMZAo95Hm/zecUDJBjEBTwkYUU+wqqAJsNE5eK9KehKlpWMkFXrbmqRSdhyTksYItbxxfHclXVtQeeVGhH4FUZAu2wDqBXLT6SmHuErF8d9Bum3my9fLdHmGdGNmQhuiOEomlqSr0pA2skBVjXLJpEycyeTNCjL6fZlPKGOqtwPfdC5tj5gQH/p0knHnYjCYL3STSccGZTacbQwlovyy7NCCcHXpSla1iG3+ROjEb2vVHXFTuhei/Ti5iEJ3RDbXLyaNJITRMVXZCktxZdyUDincyMXvDPnTrx/lV7+4nxlTp/Px669mwPB6U/U4tSFBKt44Zj0pLZIb8f+e5hJQIcAt4CLAq+ucgPe/ZK6VjKWkgpgA5CQuqzcQ1997E0CJEddfqpQmgDwZswnASp6bSNV7v69tW4NYwZEQTsm/ewP8pPr5bhCl5+rz/T3VVbUoGOGoXk4BC0e5G/HcG9fRpPDRptez1ge5J7ueRntcUbfvZX/TpJVNAgaIIp8gbI/HiZQBTpasW4ered4IRA1zvSqwCqJi/+K5yaw4415TfYJkTk96VEXySEFU4WFQI/RJSRllM1UMejSCRflFgRzrfbKaY9IpiinRaVJORVT6DlWBZ73yXel4zFdJBp8v0LNpK7ff/Bna1mykuqaGG277DhWHT4OqCgJzkldevBNzcOINbB7XNBHP8iIues8rvSvNyTXrTRz2JoHeDaB7jxc9LyEle6s1EnDdm7B5r8W/93hPPktvqXvv6r6tbuX3TubJZDwn6pDe49vWSEmlwx4CKcEsVi8WfccjSuuXTyS1hcaGfFoEvC1zPm57shObzsXrsXG55fVUi2Mpbq8zFY4SQUSohw5+QQqdyP5I6eFoXIUekQhggdPIMZJAMZNaI0VGVma019AsK4BeVrnZNFsyoscnY/sCEdmSvGsN1zyeF79QlkJptFm2d1mirX2CVe5lUx6Lxe0oasEo4/SyoCxmVkupiLzjU6FYP43j8v2hPZNSMxwpVtKBrb+SgUutV+a548tsqrz48+hXqZQ5zxjxKiWASFRrq7J6hfIPemx9kRpE2hHPPt07XhCq9Tu2TuunZa+dpN5he5lYsSAiQC/s0rrhOOS6NW/4lp8mj4i8aR9cspFIDHkT+HGemhV2yn0t2mRoc+AU3+4pt42RQHqyt7JFUtdDXztOg0hTsEQgSnHEbJgpEXjxNYtCmeRlSZt/jDZLvhlLFrT30iwllcV73SAHfv9PdwYOgPR/ukv+j/OFewyypQ0kvsMkx33CgiCur744mY0p4kY9VNpYy8k8VKtQzLqXW4isil5eLDSpJkCkzHcmCTXlWqI18hnCFOtti3m5yi15ovqg9HP9SSTGtoinVJEvEQoISyrvZq1CbmBYm0jroxUrHUekGW4p4wtt823/J5L2bUyjBc1CseJqrVhngXRj28sK7TiGM66Wi45NGABbh4XetQrG0jFTb5qhSTeRXEfVL6+osTCDF5SdjP8KSNfLuvS5JKWzBRqKKRm9JKy+Q6WkYnGhgZ4QuvQZFYHnxiA9KZjGGoFyz6kykLWApT3riZMiW5tv8+aV00+hBzJpSuk0XaoKiLYR2eHEmbc6qh/GVXvrGy2fz2Qzb22tZmgTr7/6DLF8ThuYd4iJd4N03zZmqpKXLGNem2xJ+iXT18nW+8SV7HdippINaiJrTmTJqkYKmOi/emjDK3lzb2nmX7orkw2pAJH6ggX0kwxjA3R/E6QH+FGbVXPcqMbUAUZI2Bgrg3TbtfYG6e/0pMcgXX3+QWyAo1x25cZLsu1liFIe+aJPVVqS83IvoraVllsYKzn8osy51FUh9uQdBkrtAiVF8zkOmVyc7y4H47QGt4CZ7hUlE5Q1Ir34p1j2LumyVYsE0HRcF8eablWeLFi/pipkVqgs9xiqIGIy0Wgv6WqPjtYS1XXyJIir+gbSXciXeiymx0ul7fjauudbSzzy4BPs3riH959xMuMPGcX/ae/edSO5riiAFpvkkBrBoeGfceyvsQMnhj5Hf+bMkQI/hmqaFEnj3OqCG8Zokr0TA0vAAAKG53TP6mJ17fuo+uWX9+18ft62799Wv3+e/7H99je/+2ZIn3cw+7avl+V+bTXFEXiOmefr42Bq5++vZ6OPv7/eAz6vdSxDv57JPHrOMXrMqM9x+r+z8cc+9uPGcMfrHeF8/f7e3Kx9wzNgdDxmcH7++rien5/3N8fuMdh0DDD86jfRDAg+74fq68yiP9xuL7cTTNZQ7P60ivU7PJfx+yDWLF2e2eOJ2XtQn5+d/59Fv3M8rJ0O2zwU4fbm57WEdV5hYsppZlJfbvel5XNbjdkONbewmu1Sa+/wHm7mLHqE9H0rzJyDT/tS2pme/HS7JtC+zCDo69v2+Om79XSN59nHMUNHs1ppvfvjXe2z5/NOZh3K8ci3h7nP6Mfb9q/7Od+ftu/fX7fbn8/b809/337845+381//tv3ph79sd3/4/bZ9/rRtjw/bx93cNXrffjU5ZvAmZL1eluXP3P7ssz9WRMxnMOehY5XP8fl+bfXF1z6nYxXIMct+zGYf57d5neNu8XMsHY+m/NbVx7z2MWB1HbLnfc5/14NN18vej/d8PI7w+jWOgaL9mFw3s9je38/b6/a0vi9Os9Vr+7zPSq+Tzwwt79sq1ijHeda0TzCfzc3H8rTbfSXQzK7PhcbUTCibP+vAnO//Ce9zbruEvvWIiLlymXPi3VoO/T4f1P3r9nEzR8R8Qx5DfBMh50kjc9TOef6/If3jEtL3YZeZBphte3MBMN9qd+t6Yg3MrGN/ZnVnpn/qJ4R+rAGE8+P8fsy/d9ainPYZ8Mvg+uW+vOu64eXutD3fzMq5faZ3zrrzXbpvAZrT7szg75MAa0n8rP2fbRxzLr4sdlqfxXGRNT//8u/ty3wPnr7bHh8e10301rXE+5ft425fWTTFs1Jxtqt8zD1H1k6NWVH1slYkrBmJFXTv1+fwMgPBD5dtCmPx9LT+PU9zs8LT3fZ5xlbmd/DT23a++Vg3BJ7f24f35+3h9Wk7zQ0qp99scZzP4VjvPr87M0i/vv8vozLXIX1d0MzQ4QwHTtAe1XnqzHwI+zabt/sZGNgnb0b77u1+O62BgD2kj9M8aPIyl/PNlVj/P1fu3ml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QEhvaupFgAABAgQIECBAgAABAgQCASE9wFNKgAABAgQIECBAgAABAgSaAkJ6U1MvAgQIECBAgAABAgQIECAQCAjpAZ5SAgQIECBAgAABAgQIECDQFBDSm5p6ESBAgAABAgQIECBAgACBQEBID/CUEiBAgAABAgQIECBAgACBpoCQ3tTUiwABAgQIECBAgAABAgQIBAJCeoCnlAABAgQIECBAgAABAgQINAWE9KamXgQIECBAgAABAgQIECBAIBAQ0gM8pQQIECBAgAABAgQIECBAoCkgpDc19SJAgAABAgQIECBAgAABAoGAkB7gKSVAgAABAgQIECBAgAABAk0BIb2pqRcBAgQIECBAgAABAgQIEAgEhPQATykBAgQIECBAgAABAgQIEGgKCOlNTb0IECBAgAABAgQIECBAgEAgIKQHeEoJECBAgAABAgQIECBAgEBT4D9UMw4Lv3AnH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0949" y="771520"/>
            <a:ext cx="77680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Dear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thank you for creating this beautiful world and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 Michaels Catholic School within it.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are so diverse, yet each one of us is precious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your eyes and you have faith in us.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 our gifts and talents and all that we achieve in life,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Comes from you.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May we always use what you have given us wisely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fairly so that we can really shine both at school and in the wider world.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may face issue and problems in life,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but we are never alone when we invite you in.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We humbly ask you to help grow our spirits,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plant the seeds of faith in our hearts and water them with traits of love, so that our St Michael’s Community will bloom, achieving in your glory.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AMEN</a:t>
            </a:r>
          </a:p>
        </p:txBody>
      </p:sp>
      <p:pic>
        <p:nvPicPr>
          <p:cNvPr id="1037" name="Picture 13" descr="Our Catholic Ethos - St Michael's Catholic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972" y="5455456"/>
            <a:ext cx="7620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tMichaelsBucks (@StMichaelsBucks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01" y="2292302"/>
            <a:ext cx="1748472" cy="17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tMichaelsBucks (@StMichaelsBucks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92302"/>
            <a:ext cx="1748472" cy="17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320925"/>
            <a:ext cx="10101943" cy="640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Contacting Your Child’s Form Tutor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243" y="2638044"/>
            <a:ext cx="5963317" cy="424086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lnSpc>
                <a:spcPct val="90000"/>
              </a:lnSpc>
            </a:pPr>
            <a:r>
              <a:rPr lang="en-US" sz="2400"/>
              <a:t>7JohnTutor@stmichaelscs.org</a:t>
            </a:r>
          </a:p>
          <a:p>
            <a:pPr fontAlgn="base">
              <a:lnSpc>
                <a:spcPct val="90000"/>
              </a:lnSpc>
            </a:pP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/>
              <a:t>7LukeTutor@stmichaelscs.org </a:t>
            </a:r>
          </a:p>
          <a:p>
            <a:pPr fontAlgn="base">
              <a:lnSpc>
                <a:spcPct val="90000"/>
              </a:lnSpc>
            </a:pP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/>
              <a:t>7MatthewTutor@stmichaelscs.org</a:t>
            </a:r>
          </a:p>
          <a:p>
            <a:pPr fontAlgn="base">
              <a:lnSpc>
                <a:spcPct val="90000"/>
              </a:lnSpc>
            </a:pP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/>
              <a:t>7MarkTutor@stmichaelscs.org</a:t>
            </a:r>
          </a:p>
          <a:p>
            <a:pPr marL="0" fontAlgn="base">
              <a:lnSpc>
                <a:spcPct val="90000"/>
              </a:lnSpc>
            </a:pPr>
            <a:endParaRPr lang="en-US" sz="2400"/>
          </a:p>
          <a:p>
            <a:pPr fontAlgn="base">
              <a:lnSpc>
                <a:spcPct val="90000"/>
              </a:lnSpc>
            </a:pPr>
            <a:r>
              <a:rPr lang="en-US" sz="2400"/>
              <a:t>7PaulTutor@stmichaelscs.org</a:t>
            </a:r>
          </a:p>
          <a:p>
            <a:pPr fontAlgn="base">
              <a:lnSpc>
                <a:spcPct val="90000"/>
              </a:lnSpc>
            </a:pPr>
            <a:endParaRPr lang="en-US" sz="1700"/>
          </a:p>
          <a:p>
            <a:pPr fontAlgn="base"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</a:pPr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398A9-0D0D-4901-BDDF-B3D93CECA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FEC3B-E514-4E21-B2CB-7903A7356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StMichaelsBucks (@StMichaelsBucks) | Twitter">
            <a:extLst>
              <a:ext uri="{FF2B5EF4-FFF2-40B4-BE49-F238E27FC236}">
                <a16:creationId xmlns:a16="http://schemas.microsoft.com/office/drawing/2014/main" id="{237AB1DD-55CC-2868-786C-0A101C9D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5890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19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7E20B-1205-4238-A82B-90EF577F3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567AC-EB9A-47A9-B6EC-B5BDB73B1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90515" y="769545"/>
            <a:ext cx="5952765" cy="3263119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3400">
                <a:solidFill>
                  <a:schemeClr val="bg1"/>
                </a:solidFill>
              </a:rPr>
              <a:t>THANK YOU</a:t>
            </a:r>
            <a:br>
              <a:rPr lang="en-GB" sz="3400">
                <a:solidFill>
                  <a:schemeClr val="bg1"/>
                </a:solidFill>
              </a:rPr>
            </a:br>
            <a:r>
              <a:rPr lang="en-GB" sz="3400">
                <a:solidFill>
                  <a:schemeClr val="bg1"/>
                </a:solidFill>
              </a:rPr>
              <a:t>WE LOOK FORWARD TO Working with you and your child throughout their time at st. michael's</a:t>
            </a:r>
          </a:p>
        </p:txBody>
      </p:sp>
      <p:pic>
        <p:nvPicPr>
          <p:cNvPr id="3" name="Picture 6" descr="StMichaelsBucks (@StMichaelsBucks) | Twitter">
            <a:extLst>
              <a:ext uri="{FF2B5EF4-FFF2-40B4-BE49-F238E27FC236}">
                <a16:creationId xmlns:a16="http://schemas.microsoft.com/office/drawing/2014/main" id="{906A7B6A-72A3-EE8A-4BC6-656B5E7B3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008" y="1638804"/>
            <a:ext cx="3419524" cy="341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4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668C-1C67-4271-8F29-20D4A1B7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72" y="229762"/>
            <a:ext cx="10515600" cy="815605"/>
          </a:xfrm>
        </p:spPr>
        <p:txBody>
          <a:bodyPr/>
          <a:lstStyle/>
          <a:p>
            <a:r>
              <a:rPr lang="en-GB"/>
              <a:t>Year 7 pastoral team - What are we here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209A-D38A-4BC3-8096-D651781E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25" y="1219539"/>
            <a:ext cx="10838895" cy="55219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>
                <a:solidFill>
                  <a:schemeClr val="tx1"/>
                </a:solidFill>
              </a:rPr>
              <a:t>Support- with academic, social and emotional growth.</a:t>
            </a:r>
          </a:p>
          <a:p>
            <a:r>
              <a:rPr lang="en-GB" sz="2000">
                <a:solidFill>
                  <a:schemeClr val="tx1"/>
                </a:solidFill>
              </a:rPr>
              <a:t>Setting the expectations for the day</a:t>
            </a:r>
          </a:p>
          <a:p>
            <a:r>
              <a:rPr lang="en-GB" sz="2000">
                <a:solidFill>
                  <a:schemeClr val="tx1"/>
                </a:solidFill>
              </a:rPr>
              <a:t>Communicating with class teachers, parents and pupils</a:t>
            </a:r>
          </a:p>
          <a:p>
            <a:pPr marL="0" indent="0">
              <a:buNone/>
            </a:pPr>
            <a:endParaRPr lang="en-GB" sz="20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b="1">
                <a:solidFill>
                  <a:schemeClr val="tx1"/>
                </a:solidFill>
              </a:rPr>
              <a:t>Our expectations are that:</a:t>
            </a:r>
          </a:p>
          <a:p>
            <a:r>
              <a:rPr lang="en-GB" sz="2000">
                <a:solidFill>
                  <a:schemeClr val="tx1"/>
                </a:solidFill>
              </a:rPr>
              <a:t>Pupils will be on time for registration at 8.50, having already been to their lockers and the toilet.</a:t>
            </a:r>
          </a:p>
          <a:p>
            <a:r>
              <a:rPr lang="en-GB" sz="2000">
                <a:solidFill>
                  <a:schemeClr val="tx1"/>
                </a:solidFill>
              </a:rPr>
              <a:t>Pupils will have all of their equipment with them at all times (list is available on the school website and in planners) Whiteboards and pens a new addition this year.</a:t>
            </a:r>
          </a:p>
          <a:p>
            <a:r>
              <a:rPr lang="en-GB" sz="2000">
                <a:solidFill>
                  <a:schemeClr val="tx1"/>
                </a:solidFill>
              </a:rPr>
              <a:t>Pupils will be dressed correctly</a:t>
            </a:r>
          </a:p>
          <a:p>
            <a:r>
              <a:rPr lang="en-GB" sz="2000">
                <a:solidFill>
                  <a:schemeClr val="tx1"/>
                </a:solidFill>
              </a:rPr>
              <a:t>Pupils will always have a reading book with them</a:t>
            </a:r>
          </a:p>
          <a:p>
            <a:r>
              <a:rPr lang="en-GB" sz="2000">
                <a:solidFill>
                  <a:schemeClr val="tx1"/>
                </a:solidFill>
              </a:rPr>
              <a:t>Planners will be signed each weekend ready for us to sign on a Tuesday- you can write us notes in planners</a:t>
            </a:r>
          </a:p>
          <a:p>
            <a:r>
              <a:rPr lang="en-GB" sz="2000">
                <a:solidFill>
                  <a:schemeClr val="tx1"/>
                </a:solidFill>
              </a:rPr>
              <a:t>Pupils will follow the school rules (PROUD) and our own class rules that we came up with between us.</a:t>
            </a:r>
          </a:p>
          <a:p>
            <a:pPr marL="0" indent="0">
              <a:buNone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6" descr="StMichaelsBucks (@StMichaelsBucks) | Twitter">
            <a:extLst>
              <a:ext uri="{FF2B5EF4-FFF2-40B4-BE49-F238E27FC236}">
                <a16:creationId xmlns:a16="http://schemas.microsoft.com/office/drawing/2014/main" id="{F2A82C7F-0D99-1986-F414-EF113CD9A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838" y="1394603"/>
            <a:ext cx="1748472" cy="17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8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100"/>
              <a:t>What does the reading programme look like?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021249"/>
            <a:ext cx="5707565" cy="41557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Each form group will be reading a book together during form time, each person has their own copy of the text, with a bookmark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The class read the book together, taking turns to read aloud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The form tutor/teacher will begin reading and pass on to a student at random a bit like popcorn reading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Students will read aloud sections of the text, as the teacher selects the next student to take over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All students will need to be following along, and focusing on the text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900"/>
              <a:t>Each morning the teacher will pick up where they left off the previous day and begin the process again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2F39D0-E1CF-C606-981A-9A115465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96" y="876712"/>
            <a:ext cx="4126372" cy="701482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52D2F0-1228-4C9E-FFCB-ABD33C713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679" y="2426124"/>
            <a:ext cx="1801434" cy="1811442"/>
          </a:xfrm>
          <a:prstGeom prst="rect">
            <a:avLst/>
          </a:prstGeo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5011B5-DC3E-B826-5DCC-5367E0702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87523" y="4559299"/>
            <a:ext cx="1648793" cy="17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123" y="291090"/>
            <a:ext cx="9451675" cy="932688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>
                <a:cs typeface="Calibri Light"/>
              </a:rPr>
              <a:t>Books Year Seven to Year Thirteen</a:t>
            </a:r>
            <a:endParaRPr lang="en-GB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9" y="1767046"/>
            <a:ext cx="10515599" cy="38999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>
                <a:cs typeface="Calibri"/>
              </a:rPr>
              <a:t>This program will allow a student who joins us in year seven and leaves at the end of GCSE to read an additional 30 books and a student who stays for their A-Level to read an additional 42 books. </a:t>
            </a:r>
          </a:p>
          <a:p>
            <a:pPr algn="l"/>
            <a:r>
              <a:rPr lang="en-GB">
                <a:cs typeface="Calibri"/>
              </a:rPr>
              <a:t>Each half term students will read a book, there is a variety of books that have been chosen that provide students with a diverse range meeting cultural capital needs. </a:t>
            </a:r>
          </a:p>
          <a:p>
            <a:pPr algn="l"/>
            <a:endParaRPr lang="en-GB">
              <a:cs typeface="Calibri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D2F39D0-E1CF-C606-981A-9A1154656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124" y="5864537"/>
            <a:ext cx="4664015" cy="795613"/>
          </a:xfrm>
          <a:prstGeom prst="rect">
            <a:avLst/>
          </a:prstGeom>
        </p:spPr>
      </p:pic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52D2F0-1228-4C9E-FFCB-ABD33C713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0" y="122837"/>
            <a:ext cx="1714500" cy="1724025"/>
          </a:xfrm>
          <a:prstGeom prst="rect">
            <a:avLst/>
          </a:prstGeom>
        </p:spPr>
      </p:pic>
      <p:pic>
        <p:nvPicPr>
          <p:cNvPr id="6" name="Picture 6" descr="Ascending Graph Bar Graphs - Free image on Pixabay">
            <a:extLst>
              <a:ext uri="{FF2B5EF4-FFF2-40B4-BE49-F238E27FC236}">
                <a16:creationId xmlns:a16="http://schemas.microsoft.com/office/drawing/2014/main" id="{73BE3DF0-7178-558C-C2B5-190FD8499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19" y="3819395"/>
            <a:ext cx="5571994" cy="29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5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2" y="215401"/>
            <a:ext cx="5434148" cy="862149"/>
          </a:xfrm>
        </p:spPr>
        <p:txBody>
          <a:bodyPr>
            <a:normAutofit fontScale="90000"/>
          </a:bodyPr>
          <a:lstStyle/>
          <a:p>
            <a:r>
              <a:rPr lang="en-GB"/>
              <a:t>Putting a face to a name…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87" y="2392544"/>
            <a:ext cx="1714500" cy="1933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9234" y="348343"/>
            <a:ext cx="1489166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101634" y="500743"/>
            <a:ext cx="1489166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54034" y="653143"/>
            <a:ext cx="1489166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406434" y="805543"/>
            <a:ext cx="1489166" cy="426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0" y="6353502"/>
            <a:ext cx="20375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Mr Touchette – 7PL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07019" y="2902198"/>
            <a:ext cx="227251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Ms King – Year 7 Pastoral Support &amp; DDSL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511" y="504416"/>
            <a:ext cx="151804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Mr Doris – Head of Year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7845" y="3031672"/>
            <a:ext cx="262998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Ms Urbani – Assistant Headteacher &amp; SENDCO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49840" y="6353502"/>
            <a:ext cx="20375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Mr Johns – 7LE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38259" y="6211669"/>
            <a:ext cx="20375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Ms Connolly – 7MW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9119" y="6361611"/>
            <a:ext cx="20375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Mr Higgs – 7MK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82421" y="6322243"/>
            <a:ext cx="20375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Ms Cooper – 7JN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A598DE19-2AF0-A784-BE9A-80AD604B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859" y="119742"/>
            <a:ext cx="1461926" cy="2073731"/>
          </a:xfrm>
          <a:prstGeom prst="rect">
            <a:avLst/>
          </a:prstGeom>
        </p:spPr>
      </p:pic>
      <p:pic>
        <p:nvPicPr>
          <p:cNvPr id="13" name="Picture 17" descr="Icon&#10;&#10;Description automatically generated">
            <a:extLst>
              <a:ext uri="{FF2B5EF4-FFF2-40B4-BE49-F238E27FC236}">
                <a16:creationId xmlns:a16="http://schemas.microsoft.com/office/drawing/2014/main" id="{D56A698C-BBC7-D5E1-6375-780F1DD79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05650" y="4615543"/>
            <a:ext cx="1477736" cy="150495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6FEDDFF-67BC-EF53-497F-EBD81464D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408" y="2493309"/>
            <a:ext cx="1706096" cy="182655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6C23A1-A3B1-591C-4321-CF69CD704E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2247" y="4413936"/>
            <a:ext cx="1428750" cy="19431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6D617A8-309D-5028-8518-7B3C83D74D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178" b="17431"/>
          <a:stretch/>
        </p:blipFill>
        <p:spPr>
          <a:xfrm>
            <a:off x="9578236" y="4203151"/>
            <a:ext cx="1869441" cy="201177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8B99948-D338-7AED-21F1-BE27C3FF30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355" y="4421169"/>
            <a:ext cx="1548714" cy="1927655"/>
          </a:xfrm>
          <a:prstGeom prst="rect">
            <a:avLst/>
          </a:prstGeom>
        </p:spPr>
      </p:pic>
      <p:pic>
        <p:nvPicPr>
          <p:cNvPr id="8" name="Picture 8" descr="A picture containing person, wearing, blue, posing&#10;&#10;Description automatically generated">
            <a:extLst>
              <a:ext uri="{FF2B5EF4-FFF2-40B4-BE49-F238E27FC236}">
                <a16:creationId xmlns:a16="http://schemas.microsoft.com/office/drawing/2014/main" id="{3C742019-EE48-BC51-C7DE-CB017A01A9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2963" y="4412086"/>
            <a:ext cx="1423116" cy="18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3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73" y="-87605"/>
            <a:ext cx="10515600" cy="1325563"/>
          </a:xfrm>
        </p:spPr>
        <p:txBody>
          <a:bodyPr/>
          <a:lstStyle/>
          <a:p>
            <a:r>
              <a:rPr lang="en-GB"/>
              <a:t>Role of a Form tutor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2461"/>
            <a:ext cx="12084147" cy="56200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2200" b="1"/>
              <a:t>Essential for safeguarding</a:t>
            </a:r>
          </a:p>
          <a:p>
            <a:r>
              <a:rPr lang="en-GB" sz="2200"/>
              <a:t>They are the only people who see our students every single day. </a:t>
            </a:r>
          </a:p>
          <a:p>
            <a:endParaRPr lang="en-GB" sz="2200"/>
          </a:p>
          <a:p>
            <a:r>
              <a:rPr lang="en-GB" sz="2200" b="1"/>
              <a:t>Essential for work ethic</a:t>
            </a:r>
          </a:p>
          <a:p>
            <a:r>
              <a:rPr lang="en-GB" sz="2200"/>
              <a:t>Poor attendance? Always late? Unfocused? Uniform incorrect? Intervene - speak to the students, contact parents if necessary </a:t>
            </a:r>
          </a:p>
          <a:p>
            <a:endParaRPr lang="en-GB" sz="2200"/>
          </a:p>
          <a:p>
            <a:r>
              <a:rPr lang="en-GB" sz="2200" b="1"/>
              <a:t>Essential for wellbeing</a:t>
            </a:r>
          </a:p>
          <a:p>
            <a:r>
              <a:rPr lang="en-GB" sz="2200"/>
              <a:t>Aim to make tutor time each morning, well structured, with all students in Year 7 doing the same thing during tutor time. </a:t>
            </a:r>
          </a:p>
          <a:p>
            <a:endParaRPr lang="en-GB" sz="2200"/>
          </a:p>
          <a:p>
            <a:r>
              <a:rPr lang="en-GB" sz="2200" b="1"/>
              <a:t>Essential for successful education</a:t>
            </a:r>
          </a:p>
          <a:p>
            <a:r>
              <a:rPr lang="en-GB" sz="2200"/>
              <a:t>We ensure that when students leave for lesson time, they are calm, relaxed and ready to learn 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BAAD0565-53CD-4D7C-A6AE-8DCFB6761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87573-7D9E-5F49-BABB-2688F263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3" y="1290025"/>
            <a:ext cx="6343101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b="1">
                <a:latin typeface="Modern No. 20"/>
              </a:rPr>
              <a:t>MISS </a:t>
            </a:r>
            <a:r>
              <a:rPr lang="en-US" b="1" err="1">
                <a:latin typeface="Modern No. 20"/>
              </a:rPr>
              <a:t>connolly</a:t>
            </a:r>
            <a:r>
              <a:rPr lang="en-US" b="1">
                <a:latin typeface="Modern No. 20"/>
              </a:rPr>
              <a:t> – 7 Matthew</a:t>
            </a:r>
            <a:endParaRPr lang="en-US" b="1">
              <a:latin typeface="Modern No. 20" panose="020707040705050203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0D4FF-8A83-B946-8589-EFC09179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27" y="2740647"/>
            <a:ext cx="5672156" cy="30318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English and History Teacher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3rd year at St. Michael's.</a:t>
            </a: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Degree in Arts majoring in English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Some of my hobbies/ interests: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Listening to music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Reading, watching films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r>
              <a:rPr lang="en-US" sz="2400">
                <a:solidFill>
                  <a:srgbClr val="FFFFFF"/>
                </a:solidFill>
                <a:latin typeface="Modern No. 20"/>
              </a:rPr>
              <a:t>Travelling.</a:t>
            </a:r>
            <a:endParaRPr lang="en-US" sz="2400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Modern No. 20" panose="02070704070505020303" pitchFamily="18" charset="77"/>
            </a:endParaRPr>
          </a:p>
          <a:p>
            <a:endParaRPr lang="en-US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B6CB841-CBA1-4DF4-8C19-4C7DDB03A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83FD6306-603B-410E-AFCF-2EA2E0639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wearing, blue, posing&#10;&#10;Description automatically generated">
            <a:extLst>
              <a:ext uri="{FF2B5EF4-FFF2-40B4-BE49-F238E27FC236}">
                <a16:creationId xmlns:a16="http://schemas.microsoft.com/office/drawing/2014/main" id="{66069282-291E-3DB7-ACB9-E550DC70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723" y="1009919"/>
            <a:ext cx="3322749" cy="43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2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F12061B-4F37-5E95-BE98-A5928719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" y="-16713"/>
            <a:ext cx="12189123" cy="663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1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Application>Microsoft Office PowerPoint</Application>
  <PresentationFormat>Widescreen</PresentationFormat>
  <Slides>22</Slides>
  <Notes>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Parcel</vt:lpstr>
      <vt:lpstr>office theme</vt:lpstr>
      <vt:lpstr>office theme</vt:lpstr>
      <vt:lpstr>PowerPoint Presentation</vt:lpstr>
      <vt:lpstr>The St Michael’s Prayer</vt:lpstr>
      <vt:lpstr>Year 7 pastoral team - What are we here for?</vt:lpstr>
      <vt:lpstr>What does the reading programme look like?</vt:lpstr>
      <vt:lpstr>Books Year Seven to Year Thirteen</vt:lpstr>
      <vt:lpstr>Putting a face to a name…</vt:lpstr>
      <vt:lpstr>Role of a Form tutor</vt:lpstr>
      <vt:lpstr>MISS connolly – 7 Matthew</vt:lpstr>
      <vt:lpstr>PowerPoint Presentation</vt:lpstr>
      <vt:lpstr>PowerPoint Presentation</vt:lpstr>
      <vt:lpstr>MISS cooper – 7 john</vt:lpstr>
      <vt:lpstr>Class charts</vt:lpstr>
      <vt:lpstr>Microsoft TEAMS</vt:lpstr>
      <vt:lpstr>PowerPoint Presentation</vt:lpstr>
      <vt:lpstr>PowerPoint Presentation</vt:lpstr>
      <vt:lpstr>PowerPoint Presentation</vt:lpstr>
      <vt:lpstr>PowerPoint Presentation</vt:lpstr>
      <vt:lpstr>Expectations of all smcs students – PROUD</vt:lpstr>
      <vt:lpstr>PowerPoint Presentation</vt:lpstr>
      <vt:lpstr>PowerPoint Presentation</vt:lpstr>
      <vt:lpstr>Contacting Your Child’s Form Tutor</vt:lpstr>
      <vt:lpstr>THANK YOU WE LOOK FORWARD TO Working with you and your child throughout their time at st. michael's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vhammond</dc:creator>
  <cp:revision>12</cp:revision>
  <dcterms:created xsi:type="dcterms:W3CDTF">2021-09-24T10:29:48Z</dcterms:created>
  <dcterms:modified xsi:type="dcterms:W3CDTF">2022-09-15T12:37:47Z</dcterms:modified>
</cp:coreProperties>
</file>