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8A623-53D1-4EB2-8E10-B09E27320024}" v="164" dt="2022-06-08T21:57:56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>
        <p:scale>
          <a:sx n="30" d="100"/>
          <a:sy n="30" d="100"/>
        </p:scale>
        <p:origin x="2862" y="46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murphy" userId="f2ef91567483b3b1" providerId="LiveId" clId="{0928A623-53D1-4EB2-8E10-B09E27320024}"/>
    <pc:docChg chg="custSel addSld delSld modSld sldOrd">
      <pc:chgData name="a murphy" userId="f2ef91567483b3b1" providerId="LiveId" clId="{0928A623-53D1-4EB2-8E10-B09E27320024}" dt="2022-06-08T21:58:06.250" v="3284" actId="1076"/>
      <pc:docMkLst>
        <pc:docMk/>
      </pc:docMkLst>
      <pc:sldChg chg="modSp mod">
        <pc:chgData name="a murphy" userId="f2ef91567483b3b1" providerId="LiveId" clId="{0928A623-53D1-4EB2-8E10-B09E27320024}" dt="2022-06-07T20:46:29.514" v="21" actId="1076"/>
        <pc:sldMkLst>
          <pc:docMk/>
          <pc:sldMk cId="301726593" sldId="256"/>
        </pc:sldMkLst>
        <pc:spChg chg="mod">
          <ac:chgData name="a murphy" userId="f2ef91567483b3b1" providerId="LiveId" clId="{0928A623-53D1-4EB2-8E10-B09E27320024}" dt="2022-06-07T20:36:22.783" v="18" actId="1076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a murphy" userId="f2ef91567483b3b1" providerId="LiveId" clId="{0928A623-53D1-4EB2-8E10-B09E27320024}" dt="2022-06-07T20:36:31.003" v="19" actId="1076"/>
          <ac:spMkLst>
            <pc:docMk/>
            <pc:sldMk cId="301726593" sldId="256"/>
            <ac:spMk id="35" creationId="{79D66A49-1463-9D47-A58E-F5C50C17B380}"/>
          </ac:spMkLst>
        </pc:spChg>
        <pc:spChg chg="mod">
          <ac:chgData name="a murphy" userId="f2ef91567483b3b1" providerId="LiveId" clId="{0928A623-53D1-4EB2-8E10-B09E27320024}" dt="2022-06-07T20:46:29.514" v="21" actId="1076"/>
          <ac:spMkLst>
            <pc:docMk/>
            <pc:sldMk cId="301726593" sldId="256"/>
            <ac:spMk id="380" creationId="{00000000-0000-0000-0000-000000000000}"/>
          </ac:spMkLst>
        </pc:spChg>
        <pc:grpChg chg="mod">
          <ac:chgData name="a murphy" userId="f2ef91567483b3b1" providerId="LiveId" clId="{0928A623-53D1-4EB2-8E10-B09E27320024}" dt="2022-06-07T20:46:29.514" v="21" actId="1076"/>
          <ac:grpSpMkLst>
            <pc:docMk/>
            <pc:sldMk cId="301726593" sldId="256"/>
            <ac:grpSpMk id="1059" creationId="{00000000-0000-0000-0000-000000000000}"/>
          </ac:grpSpMkLst>
        </pc:grpChg>
        <pc:grpChg chg="mod">
          <ac:chgData name="a murphy" userId="f2ef91567483b3b1" providerId="LiveId" clId="{0928A623-53D1-4EB2-8E10-B09E27320024}" dt="2022-06-07T20:46:29.514" v="21" actId="1076"/>
          <ac:grpSpMkLst>
            <pc:docMk/>
            <pc:sldMk cId="301726593" sldId="256"/>
            <ac:grpSpMk id="1060" creationId="{00000000-0000-0000-0000-000000000000}"/>
          </ac:grpSpMkLst>
        </pc:grpChg>
        <pc:picChg chg="mod">
          <ac:chgData name="a murphy" userId="f2ef91567483b3b1" providerId="LiveId" clId="{0928A623-53D1-4EB2-8E10-B09E27320024}" dt="2022-06-07T20:46:29.514" v="21" actId="1076"/>
          <ac:picMkLst>
            <pc:docMk/>
            <pc:sldMk cId="301726593" sldId="256"/>
            <ac:picMk id="381" creationId="{00000000-0000-0000-0000-000000000000}"/>
          </ac:picMkLst>
        </pc:picChg>
        <pc:cxnChg chg="mod">
          <ac:chgData name="a murphy" userId="f2ef91567483b3b1" providerId="LiveId" clId="{0928A623-53D1-4EB2-8E10-B09E27320024}" dt="2022-06-07T20:46:29.514" v="21" actId="1076"/>
          <ac:cxnSpMkLst>
            <pc:docMk/>
            <pc:sldMk cId="301726593" sldId="256"/>
            <ac:cxnSpMk id="382" creationId="{86EB846A-C08D-8E44-A8A5-1C8D76F96038}"/>
          </ac:cxnSpMkLst>
        </pc:cxnChg>
      </pc:sldChg>
      <pc:sldChg chg="addSp modSp new del">
        <pc:chgData name="a murphy" userId="f2ef91567483b3b1" providerId="LiveId" clId="{0928A623-53D1-4EB2-8E10-B09E27320024}" dt="2022-06-07T20:34:59.878" v="6" actId="47"/>
        <pc:sldMkLst>
          <pc:docMk/>
          <pc:sldMk cId="3843642616" sldId="257"/>
        </pc:sldMkLst>
        <pc:spChg chg="add mod">
          <ac:chgData name="a murphy" userId="f2ef91567483b3b1" providerId="LiveId" clId="{0928A623-53D1-4EB2-8E10-B09E27320024}" dt="2022-06-07T20:34:35.647" v="3"/>
          <ac:spMkLst>
            <pc:docMk/>
            <pc:sldMk cId="3843642616" sldId="257"/>
            <ac:spMk id="4" creationId="{435921C2-899D-AF35-BCA6-6E671B45B9D3}"/>
          </ac:spMkLst>
        </pc:spChg>
      </pc:sldChg>
      <pc:sldChg chg="addSp delSp modSp new mod">
        <pc:chgData name="a murphy" userId="f2ef91567483b3b1" providerId="LiveId" clId="{0928A623-53D1-4EB2-8E10-B09E27320024}" dt="2022-06-08T20:08:44.957" v="582" actId="20577"/>
        <pc:sldMkLst>
          <pc:docMk/>
          <pc:sldMk cId="3638882613" sldId="258"/>
        </pc:sldMkLst>
        <pc:spChg chg="del">
          <ac:chgData name="a murphy" userId="f2ef91567483b3b1" providerId="LiveId" clId="{0928A623-53D1-4EB2-8E10-B09E27320024}" dt="2022-06-07T20:35:33.566" v="13" actId="478"/>
          <ac:spMkLst>
            <pc:docMk/>
            <pc:sldMk cId="3638882613" sldId="258"/>
            <ac:spMk id="2" creationId="{B0F369BF-6645-F816-355A-6D940861713E}"/>
          </ac:spMkLst>
        </pc:spChg>
        <pc:spChg chg="del">
          <ac:chgData name="a murphy" userId="f2ef91567483b3b1" providerId="LiveId" clId="{0928A623-53D1-4EB2-8E10-B09E27320024}" dt="2022-06-07T20:35:38.097" v="14" actId="478"/>
          <ac:spMkLst>
            <pc:docMk/>
            <pc:sldMk cId="3638882613" sldId="258"/>
            <ac:spMk id="3" creationId="{1D95D147-B98B-A6C1-E09C-6B7086BC613D}"/>
          </ac:spMkLst>
        </pc:spChg>
        <pc:spChg chg="add mod">
          <ac:chgData name="a murphy" userId="f2ef91567483b3b1" providerId="LiveId" clId="{0928A623-53D1-4EB2-8E10-B09E27320024}" dt="2022-06-07T20:34:44.736" v="4"/>
          <ac:spMkLst>
            <pc:docMk/>
            <pc:sldMk cId="3638882613" sldId="258"/>
            <ac:spMk id="4" creationId="{9C736140-4BD8-A22A-FD68-057ECD4EFA49}"/>
          </ac:spMkLst>
        </pc:spChg>
        <pc:spChg chg="add mod">
          <ac:chgData name="a murphy" userId="f2ef91567483b3b1" providerId="LiveId" clId="{0928A623-53D1-4EB2-8E10-B09E27320024}" dt="2022-06-07T20:34:44.736" v="4"/>
          <ac:spMkLst>
            <pc:docMk/>
            <pc:sldMk cId="3638882613" sldId="258"/>
            <ac:spMk id="6" creationId="{1989DE91-2587-D93B-5063-6B3484C90E96}"/>
          </ac:spMkLst>
        </pc:spChg>
        <pc:spChg chg="add mod">
          <ac:chgData name="a murphy" userId="f2ef91567483b3b1" providerId="LiveId" clId="{0928A623-53D1-4EB2-8E10-B09E27320024}" dt="2022-06-08T20:08:44.957" v="582" actId="20577"/>
          <ac:spMkLst>
            <pc:docMk/>
            <pc:sldMk cId="3638882613" sldId="258"/>
            <ac:spMk id="7" creationId="{10E209AC-5E83-96A3-7C2A-143C85235F4E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14" creationId="{B0E5C0CA-EB7D-9B45-19F1-35C78C081931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15" creationId="{C87EB3EA-09B3-0DFF-6BDF-E850CD06B38B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16" creationId="{18B353E2-CA2A-A354-9CAC-BEE439240B84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19" creationId="{3B697F7F-0269-87BB-15FC-4BA1D4A7BFB1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1" creationId="{7779B3FC-4197-34D7-8D27-67A47814EB5F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2" creationId="{9070EE90-17D1-5472-FC1D-4D05CF1C7520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3" creationId="{03ECE4ED-D979-D49E-5EEB-1C706646B922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4" creationId="{31D3275E-A0A2-0426-B292-10B7920F16EA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5" creationId="{7C400A9F-0F86-2C4B-9045-69FF83633E64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6" creationId="{3127B41A-9FC4-0F39-8562-284C64EB3496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7" creationId="{EC6287CA-705D-F01B-DEFC-43B6B4B50810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8" creationId="{6883CADB-C950-5220-CA00-0FB3638EA1F5}"/>
          </ac:spMkLst>
        </pc:spChg>
        <pc:spChg chg="mod">
          <ac:chgData name="a murphy" userId="f2ef91567483b3b1" providerId="LiveId" clId="{0928A623-53D1-4EB2-8E10-B09E27320024}" dt="2022-06-07T20:35:25.977" v="12"/>
          <ac:spMkLst>
            <pc:docMk/>
            <pc:sldMk cId="3638882613" sldId="258"/>
            <ac:spMk id="29" creationId="{8D209100-1644-7181-3776-9FB364F27895}"/>
          </ac:spMkLst>
        </pc:spChg>
        <pc:spChg chg="add mod">
          <ac:chgData name="a murphy" userId="f2ef91567483b3b1" providerId="LiveId" clId="{0928A623-53D1-4EB2-8E10-B09E27320024}" dt="2022-06-07T20:50:17.263" v="147" actId="1076"/>
          <ac:spMkLst>
            <pc:docMk/>
            <pc:sldMk cId="3638882613" sldId="258"/>
            <ac:spMk id="30" creationId="{9BA391E6-378C-AED2-3D0C-B6A7C10DC5B4}"/>
          </ac:spMkLst>
        </pc:spChg>
        <pc:spChg chg="add del mod">
          <ac:chgData name="a murphy" userId="f2ef91567483b3b1" providerId="LiveId" clId="{0928A623-53D1-4EB2-8E10-B09E27320024}" dt="2022-06-08T19:44:27.308" v="372" actId="478"/>
          <ac:spMkLst>
            <pc:docMk/>
            <pc:sldMk cId="3638882613" sldId="258"/>
            <ac:spMk id="63" creationId="{6A06AE99-FFDA-448D-090E-C90D3E300366}"/>
          </ac:spMkLst>
        </pc:spChg>
        <pc:spChg chg="mod">
          <ac:chgData name="a murphy" userId="f2ef91567483b3b1" providerId="LiveId" clId="{0928A623-53D1-4EB2-8E10-B09E27320024}" dt="2022-06-07T20:47:55.608" v="117"/>
          <ac:spMkLst>
            <pc:docMk/>
            <pc:sldMk cId="3638882613" sldId="258"/>
            <ac:spMk id="65" creationId="{3B937B11-67C4-BA6A-5315-8CEEF3E64F20}"/>
          </ac:spMkLst>
        </pc:spChg>
        <pc:spChg chg="mod">
          <ac:chgData name="a murphy" userId="f2ef91567483b3b1" providerId="LiveId" clId="{0928A623-53D1-4EB2-8E10-B09E27320024}" dt="2022-06-07T20:47:55.608" v="117"/>
          <ac:spMkLst>
            <pc:docMk/>
            <pc:sldMk cId="3638882613" sldId="258"/>
            <ac:spMk id="66" creationId="{130D561E-144E-B7AA-8EBA-3B203594B560}"/>
          </ac:spMkLst>
        </pc:spChg>
        <pc:spChg chg="mod">
          <ac:chgData name="a murphy" userId="f2ef91567483b3b1" providerId="LiveId" clId="{0928A623-53D1-4EB2-8E10-B09E27320024}" dt="2022-06-07T20:47:55.608" v="117"/>
          <ac:spMkLst>
            <pc:docMk/>
            <pc:sldMk cId="3638882613" sldId="258"/>
            <ac:spMk id="67" creationId="{B4FB565F-C5B1-991D-608D-B3638E4C64EE}"/>
          </ac:spMkLst>
        </pc:spChg>
        <pc:spChg chg="add mod">
          <ac:chgData name="a murphy" userId="f2ef91567483b3b1" providerId="LiveId" clId="{0928A623-53D1-4EB2-8E10-B09E27320024}" dt="2022-06-08T19:43:20.110" v="287" actId="14100"/>
          <ac:spMkLst>
            <pc:docMk/>
            <pc:sldMk cId="3638882613" sldId="258"/>
            <ac:spMk id="69" creationId="{D6157570-A034-B74A-AEA2-F3F6710EC9A9}"/>
          </ac:spMkLst>
        </pc:spChg>
        <pc:spChg chg="add mod">
          <ac:chgData name="a murphy" userId="f2ef91567483b3b1" providerId="LiveId" clId="{0928A623-53D1-4EB2-8E10-B09E27320024}" dt="2022-06-08T19:45:00.730" v="381" actId="1076"/>
          <ac:spMkLst>
            <pc:docMk/>
            <pc:sldMk cId="3638882613" sldId="258"/>
            <ac:spMk id="71" creationId="{978729D6-3026-E8BC-C645-90EA5662C084}"/>
          </ac:spMkLst>
        </pc:spChg>
        <pc:spChg chg="add mod">
          <ac:chgData name="a murphy" userId="f2ef91567483b3b1" providerId="LiveId" clId="{0928A623-53D1-4EB2-8E10-B09E27320024}" dt="2022-06-08T19:45:10.163" v="384" actId="14100"/>
          <ac:spMkLst>
            <pc:docMk/>
            <pc:sldMk cId="3638882613" sldId="258"/>
            <ac:spMk id="73" creationId="{0C69E2B9-DCDF-EA45-F0B2-F18E22ECA7D6}"/>
          </ac:spMkLst>
        </pc:spChg>
        <pc:spChg chg="add mod">
          <ac:chgData name="a murphy" userId="f2ef91567483b3b1" providerId="LiveId" clId="{0928A623-53D1-4EB2-8E10-B09E27320024}" dt="2022-06-08T19:44:46.696" v="378" actId="1076"/>
          <ac:spMkLst>
            <pc:docMk/>
            <pc:sldMk cId="3638882613" sldId="258"/>
            <ac:spMk id="75" creationId="{15888225-4C24-85E9-906B-240804509DD3}"/>
          </ac:spMkLst>
        </pc:spChg>
        <pc:spChg chg="add mod">
          <ac:chgData name="a murphy" userId="f2ef91567483b3b1" providerId="LiveId" clId="{0928A623-53D1-4EB2-8E10-B09E27320024}" dt="2022-06-08T19:44:42.410" v="377" actId="1076"/>
          <ac:spMkLst>
            <pc:docMk/>
            <pc:sldMk cId="3638882613" sldId="258"/>
            <ac:spMk id="77" creationId="{0560959C-6738-8EB8-AAE7-A3EAAC500331}"/>
          </ac:spMkLst>
        </pc:spChg>
        <pc:spChg chg="mod">
          <ac:chgData name="a murphy" userId="f2ef91567483b3b1" providerId="LiveId" clId="{0928A623-53D1-4EB2-8E10-B09E27320024}" dt="2022-06-07T21:02:04.589" v="261"/>
          <ac:spMkLst>
            <pc:docMk/>
            <pc:sldMk cId="3638882613" sldId="258"/>
            <ac:spMk id="91" creationId="{B9FF6343-D9BA-ADB1-3B6C-B9197A7507D0}"/>
          </ac:spMkLst>
        </pc:spChg>
        <pc:spChg chg="mod">
          <ac:chgData name="a murphy" userId="f2ef91567483b3b1" providerId="LiveId" clId="{0928A623-53D1-4EB2-8E10-B09E27320024}" dt="2022-06-07T21:02:04.589" v="261"/>
          <ac:spMkLst>
            <pc:docMk/>
            <pc:sldMk cId="3638882613" sldId="258"/>
            <ac:spMk id="92" creationId="{C6F47864-AB53-87A4-83B1-686891E1FEA8}"/>
          </ac:spMkLst>
        </pc:spChg>
        <pc:spChg chg="mod">
          <ac:chgData name="a murphy" userId="f2ef91567483b3b1" providerId="LiveId" clId="{0928A623-53D1-4EB2-8E10-B09E27320024}" dt="2022-06-07T21:02:15.639" v="263" actId="1076"/>
          <ac:spMkLst>
            <pc:docMk/>
            <pc:sldMk cId="3638882613" sldId="258"/>
            <ac:spMk id="93" creationId="{A7298D72-1491-B048-9ECF-0489988D364D}"/>
          </ac:spMkLst>
        </pc:spChg>
        <pc:grpChg chg="add mod">
          <ac:chgData name="a murphy" userId="f2ef91567483b3b1" providerId="LiveId" clId="{0928A623-53D1-4EB2-8E10-B09E27320024}" dt="2022-06-08T19:44:12.610" v="366" actId="1076"/>
          <ac:grpSpMkLst>
            <pc:docMk/>
            <pc:sldMk cId="3638882613" sldId="258"/>
            <ac:grpSpMk id="9" creationId="{DD3D0348-CA12-AD86-072E-8EC73E50CB8E}"/>
          </ac:grpSpMkLst>
        </pc:grpChg>
        <pc:grpChg chg="mod">
          <ac:chgData name="a murphy" userId="f2ef91567483b3b1" providerId="LiveId" clId="{0928A623-53D1-4EB2-8E10-B09E27320024}" dt="2022-06-07T20:35:25.977" v="12"/>
          <ac:grpSpMkLst>
            <pc:docMk/>
            <pc:sldMk cId="3638882613" sldId="258"/>
            <ac:grpSpMk id="10" creationId="{EFBC1F9A-E383-ABDB-6EB4-0A0D2E3441DC}"/>
          </ac:grpSpMkLst>
        </pc:grpChg>
        <pc:grpChg chg="mod">
          <ac:chgData name="a murphy" userId="f2ef91567483b3b1" providerId="LiveId" clId="{0928A623-53D1-4EB2-8E10-B09E27320024}" dt="2022-06-07T20:35:25.977" v="12"/>
          <ac:grpSpMkLst>
            <pc:docMk/>
            <pc:sldMk cId="3638882613" sldId="258"/>
            <ac:grpSpMk id="11" creationId="{14AD3DA6-39EB-963D-F6BD-F2F04C44EBC8}"/>
          </ac:grpSpMkLst>
        </pc:grpChg>
        <pc:grpChg chg="add mod">
          <ac:chgData name="a murphy" userId="f2ef91567483b3b1" providerId="LiveId" clId="{0928A623-53D1-4EB2-8E10-B09E27320024}" dt="2022-06-07T20:48:01.268" v="118" actId="1076"/>
          <ac:grpSpMkLst>
            <pc:docMk/>
            <pc:sldMk cId="3638882613" sldId="258"/>
            <ac:grpSpMk id="64" creationId="{98C38EF2-046C-E526-D998-36E52A367824}"/>
          </ac:grpSpMkLst>
        </pc:grpChg>
        <pc:grpChg chg="add mod">
          <ac:chgData name="a murphy" userId="f2ef91567483b3b1" providerId="LiveId" clId="{0928A623-53D1-4EB2-8E10-B09E27320024}" dt="2022-06-07T21:02:10.105" v="262" actId="1076"/>
          <ac:grpSpMkLst>
            <pc:docMk/>
            <pc:sldMk cId="3638882613" sldId="258"/>
            <ac:grpSpMk id="90" creationId="{DDE0218F-094A-0832-7322-408CA619D25F}"/>
          </ac:grpSpMkLst>
        </pc:grpChg>
        <pc:picChg chg="add mod">
          <ac:chgData name="a murphy" userId="f2ef91567483b3b1" providerId="LiveId" clId="{0928A623-53D1-4EB2-8E10-B09E27320024}" dt="2022-06-07T20:34:52.423" v="5"/>
          <ac:picMkLst>
            <pc:docMk/>
            <pc:sldMk cId="3638882613" sldId="258"/>
            <ac:picMk id="8" creationId="{2A4E242E-EB82-1113-A645-37036A230A42}"/>
          </ac:picMkLst>
        </pc:picChg>
        <pc:picChg chg="add del mod">
          <ac:chgData name="a murphy" userId="f2ef91567483b3b1" providerId="LiveId" clId="{0928A623-53D1-4EB2-8E10-B09E27320024}" dt="2022-06-08T19:45:15.459" v="385" actId="478"/>
          <ac:picMkLst>
            <pc:docMk/>
            <pc:sldMk cId="3638882613" sldId="258"/>
            <ac:picMk id="84" creationId="{AFD8CC0F-8B6B-E60E-C57A-413D5A267CA2}"/>
          </ac:picMkLst>
        </pc:picChg>
        <pc:picChg chg="add del mod">
          <ac:chgData name="a murphy" userId="f2ef91567483b3b1" providerId="LiveId" clId="{0928A623-53D1-4EB2-8E10-B09E27320024}" dt="2022-06-08T19:46:36.696" v="394" actId="478"/>
          <ac:picMkLst>
            <pc:docMk/>
            <pc:sldMk cId="3638882613" sldId="258"/>
            <ac:picMk id="85" creationId="{70DE3DAE-25BE-1307-B072-2BCCD894489C}"/>
          </ac:picMkLst>
        </pc:picChg>
        <pc:picChg chg="add del mod modCrop">
          <ac:chgData name="a murphy" userId="f2ef91567483b3b1" providerId="LiveId" clId="{0928A623-53D1-4EB2-8E10-B09E27320024}" dt="2022-06-08T19:46:38.620" v="395" actId="478"/>
          <ac:picMkLst>
            <pc:docMk/>
            <pc:sldMk cId="3638882613" sldId="258"/>
            <ac:picMk id="86" creationId="{F3C4CCBC-32E1-E516-DCD9-FF12C1A01F86}"/>
          </ac:picMkLst>
        </pc:picChg>
        <pc:picChg chg="add del mod">
          <ac:chgData name="a murphy" userId="f2ef91567483b3b1" providerId="LiveId" clId="{0928A623-53D1-4EB2-8E10-B09E27320024}" dt="2022-06-08T19:47:33.816" v="405" actId="478"/>
          <ac:picMkLst>
            <pc:docMk/>
            <pc:sldMk cId="3638882613" sldId="258"/>
            <ac:picMk id="2050" creationId="{92CCB1E7-6260-DAA3-56DE-E90FF27F74E3}"/>
          </ac:picMkLst>
        </pc:picChg>
        <pc:picChg chg="add mod">
          <ac:chgData name="a murphy" userId="f2ef91567483b3b1" providerId="LiveId" clId="{0928A623-53D1-4EB2-8E10-B09E27320024}" dt="2022-06-07T20:58:56.885" v="254" actId="1076"/>
          <ac:picMkLst>
            <pc:docMk/>
            <pc:sldMk cId="3638882613" sldId="258"/>
            <ac:picMk id="2052" creationId="{BE0F07AE-5530-46E9-2722-18E8FD928E2D}"/>
          </ac:picMkLst>
        </pc:picChg>
        <pc:picChg chg="add del mod">
          <ac:chgData name="a murphy" userId="f2ef91567483b3b1" providerId="LiveId" clId="{0928A623-53D1-4EB2-8E10-B09E27320024}" dt="2022-06-08T19:44:28.904" v="373" actId="478"/>
          <ac:picMkLst>
            <pc:docMk/>
            <pc:sldMk cId="3638882613" sldId="258"/>
            <ac:picMk id="2054" creationId="{136B3DE6-0ADA-DBFB-3DB7-4954A5238A0B}"/>
          </ac:picMkLst>
        </pc:picChg>
        <pc:picChg chg="add mod">
          <ac:chgData name="a murphy" userId="f2ef91567483b3b1" providerId="LiveId" clId="{0928A623-53D1-4EB2-8E10-B09E27320024}" dt="2022-06-08T19:46:34.330" v="393" actId="1076"/>
          <ac:picMkLst>
            <pc:docMk/>
            <pc:sldMk cId="3638882613" sldId="258"/>
            <ac:picMk id="2056" creationId="{05DC1B0B-4589-A184-0FB1-93B1F814E334}"/>
          </ac:picMkLst>
        </pc:picChg>
        <pc:picChg chg="add mod">
          <ac:chgData name="a murphy" userId="f2ef91567483b3b1" providerId="LiveId" clId="{0928A623-53D1-4EB2-8E10-B09E27320024}" dt="2022-06-08T19:46:34.330" v="393" actId="1076"/>
          <ac:picMkLst>
            <pc:docMk/>
            <pc:sldMk cId="3638882613" sldId="258"/>
            <ac:picMk id="2058" creationId="{06A33B36-EDA0-5CD7-E465-2AE5B4CA2233}"/>
          </ac:picMkLst>
        </pc:picChg>
        <pc:picChg chg="add mod">
          <ac:chgData name="a murphy" userId="f2ef91567483b3b1" providerId="LiveId" clId="{0928A623-53D1-4EB2-8E10-B09E27320024}" dt="2022-06-08T19:47:32.749" v="404" actId="1076"/>
          <ac:picMkLst>
            <pc:docMk/>
            <pc:sldMk cId="3638882613" sldId="258"/>
            <ac:picMk id="2060" creationId="{F01DF88F-FDDF-A09B-76A8-FA5BC57BB3DA}"/>
          </ac:picMkLst>
        </pc:picChg>
        <pc:picChg chg="add mod">
          <ac:chgData name="a murphy" userId="f2ef91567483b3b1" providerId="LiveId" clId="{0928A623-53D1-4EB2-8E10-B09E27320024}" dt="2022-06-08T19:48:08.059" v="410" actId="1076"/>
          <ac:picMkLst>
            <pc:docMk/>
            <pc:sldMk cId="3638882613" sldId="258"/>
            <ac:picMk id="2062" creationId="{834ABFBA-2D1E-B82A-6ADE-F73C065DFB68}"/>
          </ac:picMkLst>
        </pc:picChg>
        <pc:cxnChg chg="add mod">
          <ac:chgData name="a murphy" userId="f2ef91567483b3b1" providerId="LiveId" clId="{0928A623-53D1-4EB2-8E10-B09E27320024}" dt="2022-06-07T20:34:44.736" v="4"/>
          <ac:cxnSpMkLst>
            <pc:docMk/>
            <pc:sldMk cId="3638882613" sldId="258"/>
            <ac:cxnSpMk id="5" creationId="{0C2D835D-2E11-769A-43F5-FCF6293FAD93}"/>
          </ac:cxnSpMkLst>
        </pc:cxnChg>
        <pc:cxnChg chg="mod">
          <ac:chgData name="a murphy" userId="f2ef91567483b3b1" providerId="LiveId" clId="{0928A623-53D1-4EB2-8E10-B09E27320024}" dt="2022-06-07T20:35:25.977" v="12"/>
          <ac:cxnSpMkLst>
            <pc:docMk/>
            <pc:sldMk cId="3638882613" sldId="258"/>
            <ac:cxnSpMk id="12" creationId="{10640031-33EC-1756-DB5A-E4CE4E4CDFAE}"/>
          </ac:cxnSpMkLst>
        </pc:cxnChg>
        <pc:cxnChg chg="mod">
          <ac:chgData name="a murphy" userId="f2ef91567483b3b1" providerId="LiveId" clId="{0928A623-53D1-4EB2-8E10-B09E27320024}" dt="2022-06-07T20:35:25.977" v="12"/>
          <ac:cxnSpMkLst>
            <pc:docMk/>
            <pc:sldMk cId="3638882613" sldId="258"/>
            <ac:cxnSpMk id="13" creationId="{AD34391F-C136-E444-ECAB-1172748744CB}"/>
          </ac:cxnSpMkLst>
        </pc:cxnChg>
        <pc:cxnChg chg="mod">
          <ac:chgData name="a murphy" userId="f2ef91567483b3b1" providerId="LiveId" clId="{0928A623-53D1-4EB2-8E10-B09E27320024}" dt="2022-06-07T20:35:25.977" v="12"/>
          <ac:cxnSpMkLst>
            <pc:docMk/>
            <pc:sldMk cId="3638882613" sldId="258"/>
            <ac:cxnSpMk id="17" creationId="{FAC657B8-8587-079F-BF20-91AED5E54696}"/>
          </ac:cxnSpMkLst>
        </pc:cxnChg>
        <pc:cxnChg chg="mod">
          <ac:chgData name="a murphy" userId="f2ef91567483b3b1" providerId="LiveId" clId="{0928A623-53D1-4EB2-8E10-B09E27320024}" dt="2022-06-07T20:35:25.977" v="12"/>
          <ac:cxnSpMkLst>
            <pc:docMk/>
            <pc:sldMk cId="3638882613" sldId="258"/>
            <ac:cxnSpMk id="18" creationId="{FADCAB42-44D3-D856-6139-649154BC8029}"/>
          </ac:cxnSpMkLst>
        </pc:cxnChg>
        <pc:cxnChg chg="mod">
          <ac:chgData name="a murphy" userId="f2ef91567483b3b1" providerId="LiveId" clId="{0928A623-53D1-4EB2-8E10-B09E27320024}" dt="2022-06-07T20:35:25.977" v="12"/>
          <ac:cxnSpMkLst>
            <pc:docMk/>
            <pc:sldMk cId="3638882613" sldId="258"/>
            <ac:cxnSpMk id="20" creationId="{45F2F70C-0709-B491-A3C5-9C678DF73985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1" creationId="{F23C62E7-CC8C-D0E4-69F2-905E32754734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2" creationId="{4845EF6A-FF70-D29C-62A1-79D22E032404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3" creationId="{8A81A49D-0DCC-5902-D290-B7409BFFD57D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4" creationId="{C01ED38F-4030-E6D5-7C50-88F24CC57FFE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5" creationId="{D4B19992-CFAC-987F-300E-5CC0B14167E8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6" creationId="{979DD89C-A60C-871F-5F90-A99E11C43B61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7" creationId="{43660CFA-D8FE-6801-28AC-4A46DC988F04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8" creationId="{546B6DE6-FD5B-6792-B377-DFA848709C81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39" creationId="{69D66342-0351-2FCA-3987-DDD6F845E82D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0" creationId="{AEB8DF7D-F8F2-DD6D-2B9C-54F93EF7C43C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1" creationId="{E16CA8A6-0049-35E0-F6F2-3132F960331C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2" creationId="{B3370526-018F-F57D-1DCB-421A11E243E4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3" creationId="{07A8CEF0-354A-62FD-21D2-A0BCE731DA69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4" creationId="{6DB1B4B3-2C1D-D479-CFE7-4B0F235F2B62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5" creationId="{24E8C5B4-E6A4-38A3-9DC6-D783741FEED0}"/>
          </ac:cxnSpMkLst>
        </pc:cxnChg>
        <pc:cxnChg chg="add mod">
          <ac:chgData name="a murphy" userId="f2ef91567483b3b1" providerId="LiveId" clId="{0928A623-53D1-4EB2-8E10-B09E27320024}" dt="2022-06-07T20:50:23.044" v="149" actId="14100"/>
          <ac:cxnSpMkLst>
            <pc:docMk/>
            <pc:sldMk cId="3638882613" sldId="258"/>
            <ac:cxnSpMk id="46" creationId="{38C778F0-79D5-6511-49B9-FC608B86C682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47" creationId="{480C0C01-4FA0-932C-FC93-558369A55B48}"/>
          </ac:cxnSpMkLst>
        </pc:cxnChg>
        <pc:cxnChg chg="add mod">
          <ac:chgData name="a murphy" userId="f2ef91567483b3b1" providerId="LiveId" clId="{0928A623-53D1-4EB2-8E10-B09E27320024}" dt="2022-06-08T19:44:50.416" v="379" actId="1076"/>
          <ac:cxnSpMkLst>
            <pc:docMk/>
            <pc:sldMk cId="3638882613" sldId="258"/>
            <ac:cxnSpMk id="48" creationId="{DFFFC3CD-D2D8-B42E-3688-81138B838384}"/>
          </ac:cxnSpMkLst>
        </pc:cxnChg>
        <pc:cxnChg chg="add mod">
          <ac:chgData name="a murphy" userId="f2ef91567483b3b1" providerId="LiveId" clId="{0928A623-53D1-4EB2-8E10-B09E27320024}" dt="2022-06-08T19:44:37.331" v="375" actId="1076"/>
          <ac:cxnSpMkLst>
            <pc:docMk/>
            <pc:sldMk cId="3638882613" sldId="258"/>
            <ac:cxnSpMk id="49" creationId="{09F10255-15C0-2956-AA49-A5005F769F14}"/>
          </ac:cxnSpMkLst>
        </pc:cxnChg>
        <pc:cxnChg chg="add mod">
          <ac:chgData name="a murphy" userId="f2ef91567483b3b1" providerId="LiveId" clId="{0928A623-53D1-4EB2-8E10-B09E27320024}" dt="2022-06-08T19:45:04.893" v="382" actId="1076"/>
          <ac:cxnSpMkLst>
            <pc:docMk/>
            <pc:sldMk cId="3638882613" sldId="258"/>
            <ac:cxnSpMk id="50" creationId="{3A594E9D-DD8B-EBFB-CFD6-7AE2B947032B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1" creationId="{00E56885-09A0-CF10-A306-E05D96BDC91D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2" creationId="{77D631EB-09B1-42BD-8290-9D6A7A1D96DB}"/>
          </ac:cxnSpMkLst>
        </pc:cxnChg>
        <pc:cxnChg chg="add mod">
          <ac:chgData name="a murphy" userId="f2ef91567483b3b1" providerId="LiveId" clId="{0928A623-53D1-4EB2-8E10-B09E27320024}" dt="2022-06-07T20:50:34.515" v="151" actId="14100"/>
          <ac:cxnSpMkLst>
            <pc:docMk/>
            <pc:sldMk cId="3638882613" sldId="258"/>
            <ac:cxnSpMk id="53" creationId="{02ACB303-A9E1-D627-C5F3-6678ECA424C5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4" creationId="{A8547B1A-3BC9-1772-8E60-E9B838073463}"/>
          </ac:cxnSpMkLst>
        </pc:cxnChg>
        <pc:cxnChg chg="add mod">
          <ac:chgData name="a murphy" userId="f2ef91567483b3b1" providerId="LiveId" clId="{0928A623-53D1-4EB2-8E10-B09E27320024}" dt="2022-06-08T19:44:57.713" v="380" actId="1076"/>
          <ac:cxnSpMkLst>
            <pc:docMk/>
            <pc:sldMk cId="3638882613" sldId="258"/>
            <ac:cxnSpMk id="55" creationId="{4C802062-8E43-A021-DF6D-E870D3D92015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6" creationId="{B7F450AF-B567-4E45-7A90-AE5FC3454E71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7" creationId="{373652CA-EF9C-3236-61E1-B4E0F8173063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8" creationId="{305B8AC7-9549-7F09-4636-9D77BDF7303B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59" creationId="{3071A7A4-FB91-0ACD-4DE8-8F2CE176FFF0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60" creationId="{11DB525E-2FCE-0FBC-B814-84EEF753C6FF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61" creationId="{748EE8D4-FA96-DE7C-6BFF-97795886DC89}"/>
          </ac:cxnSpMkLst>
        </pc:cxnChg>
        <pc:cxnChg chg="add mod">
          <ac:chgData name="a murphy" userId="f2ef91567483b3b1" providerId="LiveId" clId="{0928A623-53D1-4EB2-8E10-B09E27320024}" dt="2022-06-07T20:35:57.873" v="17"/>
          <ac:cxnSpMkLst>
            <pc:docMk/>
            <pc:sldMk cId="3638882613" sldId="258"/>
            <ac:cxnSpMk id="62" creationId="{C01E10D7-E07B-81B8-760D-B4C54F6686E7}"/>
          </ac:cxnSpMkLst>
        </pc:cxnChg>
      </pc:sldChg>
      <pc:sldChg chg="add">
        <pc:chgData name="a murphy" userId="f2ef91567483b3b1" providerId="LiveId" clId="{0928A623-53D1-4EB2-8E10-B09E27320024}" dt="2022-06-07T20:35:04.124" v="8" actId="2890"/>
        <pc:sldMkLst>
          <pc:docMk/>
          <pc:sldMk cId="1501300368" sldId="259"/>
        </pc:sldMkLst>
      </pc:sldChg>
      <pc:sldChg chg="new del">
        <pc:chgData name="a murphy" userId="f2ef91567483b3b1" providerId="LiveId" clId="{0928A623-53D1-4EB2-8E10-B09E27320024}" dt="2022-06-07T20:35:01.071" v="7" actId="47"/>
        <pc:sldMkLst>
          <pc:docMk/>
          <pc:sldMk cId="3127181413" sldId="259"/>
        </pc:sldMkLst>
      </pc:sldChg>
      <pc:sldChg chg="add">
        <pc:chgData name="a murphy" userId="f2ef91567483b3b1" providerId="LiveId" clId="{0928A623-53D1-4EB2-8E10-B09E27320024}" dt="2022-06-07T20:35:08.782" v="9" actId="2890"/>
        <pc:sldMkLst>
          <pc:docMk/>
          <pc:sldMk cId="2195267414" sldId="260"/>
        </pc:sldMkLst>
      </pc:sldChg>
      <pc:sldChg chg="add">
        <pc:chgData name="a murphy" userId="f2ef91567483b3b1" providerId="LiveId" clId="{0928A623-53D1-4EB2-8E10-B09E27320024}" dt="2022-06-07T20:35:11.875" v="10" actId="2890"/>
        <pc:sldMkLst>
          <pc:docMk/>
          <pc:sldMk cId="2119147914" sldId="261"/>
        </pc:sldMkLst>
      </pc:sldChg>
      <pc:sldChg chg="add">
        <pc:chgData name="a murphy" userId="f2ef91567483b3b1" providerId="LiveId" clId="{0928A623-53D1-4EB2-8E10-B09E27320024}" dt="2022-06-07T20:35:16.447" v="11" actId="2890"/>
        <pc:sldMkLst>
          <pc:docMk/>
          <pc:sldMk cId="3161567725" sldId="262"/>
        </pc:sldMkLst>
      </pc:sldChg>
      <pc:sldChg chg="addSp delSp modSp add mod">
        <pc:chgData name="a murphy" userId="f2ef91567483b3b1" providerId="LiveId" clId="{0928A623-53D1-4EB2-8E10-B09E27320024}" dt="2022-06-08T21:58:06.250" v="3284" actId="1076"/>
        <pc:sldMkLst>
          <pc:docMk/>
          <pc:sldMk cId="100304111" sldId="263"/>
        </pc:sldMkLst>
        <pc:spChg chg="mod">
          <ac:chgData name="a murphy" userId="f2ef91567483b3b1" providerId="LiveId" clId="{0928A623-53D1-4EB2-8E10-B09E27320024}" dt="2022-06-08T20:08:49.353" v="585" actId="20577"/>
          <ac:spMkLst>
            <pc:docMk/>
            <pc:sldMk cId="100304111" sldId="263"/>
            <ac:spMk id="7" creationId="{10E209AC-5E83-96A3-7C2A-143C85235F4E}"/>
          </ac:spMkLst>
        </pc:spChg>
        <pc:spChg chg="mod">
          <ac:chgData name="a murphy" userId="f2ef91567483b3b1" providerId="LiveId" clId="{0928A623-53D1-4EB2-8E10-B09E27320024}" dt="2022-06-08T21:57:45.571" v="3280" actId="1076"/>
          <ac:spMkLst>
            <pc:docMk/>
            <pc:sldMk cId="100304111" sldId="263"/>
            <ac:spMk id="63" creationId="{6A06AE99-FFDA-448D-090E-C90D3E300366}"/>
          </ac:spMkLst>
        </pc:spChg>
        <pc:spChg chg="add mod">
          <ac:chgData name="a murphy" userId="f2ef91567483b3b1" providerId="LiveId" clId="{0928A623-53D1-4EB2-8E10-B09E27320024}" dt="2022-06-08T21:55:38.324" v="3134"/>
          <ac:spMkLst>
            <pc:docMk/>
            <pc:sldMk cId="100304111" sldId="263"/>
            <ac:spMk id="68" creationId="{6B91306E-CFA3-3009-1C54-B5D6AB77084C}"/>
          </ac:spMkLst>
        </pc:spChg>
        <pc:spChg chg="mod">
          <ac:chgData name="a murphy" userId="f2ef91567483b3b1" providerId="LiveId" clId="{0928A623-53D1-4EB2-8E10-B09E27320024}" dt="2022-06-08T21:53:35.253" v="2927" actId="1076"/>
          <ac:spMkLst>
            <pc:docMk/>
            <pc:sldMk cId="100304111" sldId="263"/>
            <ac:spMk id="69" creationId="{D6157570-A034-B74A-AEA2-F3F6710EC9A9}"/>
          </ac:spMkLst>
        </pc:spChg>
        <pc:spChg chg="mod">
          <ac:chgData name="a murphy" userId="f2ef91567483b3b1" providerId="LiveId" clId="{0928A623-53D1-4EB2-8E10-B09E27320024}" dt="2022-06-08T19:54:16.265" v="555" actId="20577"/>
          <ac:spMkLst>
            <pc:docMk/>
            <pc:sldMk cId="100304111" sldId="263"/>
            <ac:spMk id="71" creationId="{978729D6-3026-E8BC-C645-90EA5662C084}"/>
          </ac:spMkLst>
        </pc:spChg>
        <pc:spChg chg="add mod">
          <ac:chgData name="a murphy" userId="f2ef91567483b3b1" providerId="LiveId" clId="{0928A623-53D1-4EB2-8E10-B09E27320024}" dt="2022-06-08T21:25:17.670" v="2049" actId="208"/>
          <ac:spMkLst>
            <pc:docMk/>
            <pc:sldMk cId="100304111" sldId="263"/>
            <ac:spMk id="72" creationId="{ED6235D1-2483-B263-CB91-99C1A70F3B07}"/>
          </ac:spMkLst>
        </pc:spChg>
        <pc:spChg chg="mod">
          <ac:chgData name="a murphy" userId="f2ef91567483b3b1" providerId="LiveId" clId="{0928A623-53D1-4EB2-8E10-B09E27320024}" dt="2022-06-08T19:54:34.879" v="568" actId="20577"/>
          <ac:spMkLst>
            <pc:docMk/>
            <pc:sldMk cId="100304111" sldId="263"/>
            <ac:spMk id="73" creationId="{0C69E2B9-DCDF-EA45-F0B2-F18E22ECA7D6}"/>
          </ac:spMkLst>
        </pc:spChg>
        <pc:spChg chg="mod">
          <ac:chgData name="a murphy" userId="f2ef91567483b3b1" providerId="LiveId" clId="{0928A623-53D1-4EB2-8E10-B09E27320024}" dt="2022-06-08T19:53:39.054" v="513" actId="20577"/>
          <ac:spMkLst>
            <pc:docMk/>
            <pc:sldMk cId="100304111" sldId="263"/>
            <ac:spMk id="75" creationId="{15888225-4C24-85E9-906B-240804509DD3}"/>
          </ac:spMkLst>
        </pc:spChg>
        <pc:spChg chg="mod">
          <ac:chgData name="a murphy" userId="f2ef91567483b3b1" providerId="LiveId" clId="{0928A623-53D1-4EB2-8E10-B09E27320024}" dt="2022-06-08T19:53:24.192" v="502" actId="1076"/>
          <ac:spMkLst>
            <pc:docMk/>
            <pc:sldMk cId="100304111" sldId="263"/>
            <ac:spMk id="77" creationId="{0560959C-6738-8EB8-AAE7-A3EAAC500331}"/>
          </ac:spMkLst>
        </pc:spChg>
        <pc:spChg chg="mod">
          <ac:chgData name="a murphy" userId="f2ef91567483b3b1" providerId="LiveId" clId="{0928A623-53D1-4EB2-8E10-B09E27320024}" dt="2022-06-08T20:09:29.147" v="589" actId="1076"/>
          <ac:spMkLst>
            <pc:docMk/>
            <pc:sldMk cId="100304111" sldId="263"/>
            <ac:spMk id="97" creationId="{55B1955F-243E-47A6-B20E-BDDF88805A4B}"/>
          </ac:spMkLst>
        </pc:spChg>
        <pc:spChg chg="mod">
          <ac:chgData name="a murphy" userId="f2ef91567483b3b1" providerId="LiveId" clId="{0928A623-53D1-4EB2-8E10-B09E27320024}" dt="2022-06-08T20:12:29.665" v="770" actId="478"/>
          <ac:spMkLst>
            <pc:docMk/>
            <pc:sldMk cId="100304111" sldId="263"/>
            <ac:spMk id="102" creationId="{363F6120-1DDC-B5E0-4DCB-D7F819B2AA0D}"/>
          </ac:spMkLst>
        </pc:spChg>
        <pc:spChg chg="add mod">
          <ac:chgData name="a murphy" userId="f2ef91567483b3b1" providerId="LiveId" clId="{0928A623-53D1-4EB2-8E10-B09E27320024}" dt="2022-06-08T21:07:52.496" v="1796" actId="20577"/>
          <ac:spMkLst>
            <pc:docMk/>
            <pc:sldMk cId="100304111" sldId="263"/>
            <ac:spMk id="105" creationId="{05959F1E-87F8-D04E-3426-0A2462AE20B3}"/>
          </ac:spMkLst>
        </pc:spChg>
        <pc:spChg chg="add mod">
          <ac:chgData name="a murphy" userId="f2ef91567483b3b1" providerId="LiveId" clId="{0928A623-53D1-4EB2-8E10-B09E27320024}" dt="2022-06-08T21:39:09.303" v="2454" actId="20577"/>
          <ac:spMkLst>
            <pc:docMk/>
            <pc:sldMk cId="100304111" sldId="263"/>
            <ac:spMk id="106" creationId="{012DEEC8-4B04-E5A7-41D8-4F709E0A550A}"/>
          </ac:spMkLst>
        </pc:spChg>
        <pc:spChg chg="add mod">
          <ac:chgData name="a murphy" userId="f2ef91567483b3b1" providerId="LiveId" clId="{0928A623-53D1-4EB2-8E10-B09E27320024}" dt="2022-06-08T21:25:53.455" v="2069" actId="14100"/>
          <ac:spMkLst>
            <pc:docMk/>
            <pc:sldMk cId="100304111" sldId="263"/>
            <ac:spMk id="110" creationId="{8D77DF0C-FC71-3431-7846-B011B98F1617}"/>
          </ac:spMkLst>
        </pc:spChg>
        <pc:spChg chg="add mod">
          <ac:chgData name="a murphy" userId="f2ef91567483b3b1" providerId="LiveId" clId="{0928A623-53D1-4EB2-8E10-B09E27320024}" dt="2022-06-08T21:52:56.148" v="2924" actId="20577"/>
          <ac:spMkLst>
            <pc:docMk/>
            <pc:sldMk cId="100304111" sldId="263"/>
            <ac:spMk id="111" creationId="{017B4216-6430-B9BF-0B97-8CF34331B7BB}"/>
          </ac:spMkLst>
        </pc:spChg>
        <pc:spChg chg="add mod">
          <ac:chgData name="a murphy" userId="f2ef91567483b3b1" providerId="LiveId" clId="{0928A623-53D1-4EB2-8E10-B09E27320024}" dt="2022-06-08T21:34:17.120" v="2390" actId="255"/>
          <ac:spMkLst>
            <pc:docMk/>
            <pc:sldMk cId="100304111" sldId="263"/>
            <ac:spMk id="113" creationId="{D1929ADB-9FB5-26D9-ECC9-315593060B32}"/>
          </ac:spMkLst>
        </pc:spChg>
        <pc:spChg chg="add mod">
          <ac:chgData name="a murphy" userId="f2ef91567483b3b1" providerId="LiveId" clId="{0928A623-53D1-4EB2-8E10-B09E27320024}" dt="2022-06-08T21:58:06.250" v="3284" actId="1076"/>
          <ac:spMkLst>
            <pc:docMk/>
            <pc:sldMk cId="100304111" sldId="263"/>
            <ac:spMk id="114" creationId="{B529A1F7-00BF-A285-E256-5B91AA651DBF}"/>
          </ac:spMkLst>
        </pc:spChg>
        <pc:spChg chg="add mod">
          <ac:chgData name="a murphy" userId="f2ef91567483b3b1" providerId="LiveId" clId="{0928A623-53D1-4EB2-8E10-B09E27320024}" dt="2022-06-08T21:57:54.233" v="3282" actId="1076"/>
          <ac:spMkLst>
            <pc:docMk/>
            <pc:sldMk cId="100304111" sldId="263"/>
            <ac:spMk id="115" creationId="{3504E8AB-9836-5211-939A-9BCEE540B7B4}"/>
          </ac:spMkLst>
        </pc:spChg>
        <pc:grpChg chg="mod">
          <ac:chgData name="a murphy" userId="f2ef91567483b3b1" providerId="LiveId" clId="{0928A623-53D1-4EB2-8E10-B09E27320024}" dt="2022-06-08T21:57:29.597" v="3275" actId="1076"/>
          <ac:grpSpMkLst>
            <pc:docMk/>
            <pc:sldMk cId="100304111" sldId="263"/>
            <ac:grpSpMk id="9" creationId="{DD3D0348-CA12-AD86-072E-8EC73E50CB8E}"/>
          </ac:grpSpMkLst>
        </pc:grpChg>
        <pc:grpChg chg="del">
          <ac:chgData name="a murphy" userId="f2ef91567483b3b1" providerId="LiveId" clId="{0928A623-53D1-4EB2-8E10-B09E27320024}" dt="2022-06-08T21:40:43.831" v="2599" actId="478"/>
          <ac:grpSpMkLst>
            <pc:docMk/>
            <pc:sldMk cId="100304111" sldId="263"/>
            <ac:grpSpMk id="90" creationId="{DDE0218F-094A-0832-7322-408CA619D25F}"/>
          </ac:grpSpMkLst>
        </pc:grpChg>
        <pc:grpChg chg="add del mod">
          <ac:chgData name="a murphy" userId="f2ef91567483b3b1" providerId="LiveId" clId="{0928A623-53D1-4EB2-8E10-B09E27320024}" dt="2022-06-08T21:57:56.590" v="3283" actId="478"/>
          <ac:grpSpMkLst>
            <pc:docMk/>
            <pc:sldMk cId="100304111" sldId="263"/>
            <ac:grpSpMk id="94" creationId="{926AC9F6-8BE7-C3A4-3C36-DB70665A2DE7}"/>
          </ac:grpSpMkLst>
        </pc:grpChg>
        <pc:grpChg chg="mod">
          <ac:chgData name="a murphy" userId="f2ef91567483b3b1" providerId="LiveId" clId="{0928A623-53D1-4EB2-8E10-B09E27320024}" dt="2022-06-08T20:09:29.147" v="589" actId="1076"/>
          <ac:grpSpMkLst>
            <pc:docMk/>
            <pc:sldMk cId="100304111" sldId="263"/>
            <ac:grpSpMk id="95" creationId="{FF59E82B-07DE-F98A-9F8B-A9DC441E396F}"/>
          </ac:grpSpMkLst>
        </pc:grpChg>
        <pc:grpChg chg="add del mod">
          <ac:chgData name="a murphy" userId="f2ef91567483b3b1" providerId="LiveId" clId="{0928A623-53D1-4EB2-8E10-B09E27320024}" dt="2022-06-08T20:12:35.752" v="772" actId="478"/>
          <ac:grpSpMkLst>
            <pc:docMk/>
            <pc:sldMk cId="100304111" sldId="263"/>
            <ac:grpSpMk id="99" creationId="{C679E112-F850-F1AE-6480-5D575AB2AC3E}"/>
          </ac:grpSpMkLst>
        </pc:grpChg>
        <pc:grpChg chg="del mod">
          <ac:chgData name="a murphy" userId="f2ef91567483b3b1" providerId="LiveId" clId="{0928A623-53D1-4EB2-8E10-B09E27320024}" dt="2022-06-08T20:12:29.665" v="770" actId="478"/>
          <ac:grpSpMkLst>
            <pc:docMk/>
            <pc:sldMk cId="100304111" sldId="263"/>
            <ac:grpSpMk id="100" creationId="{8B203235-0C19-49F7-A07B-CFBF3F61097C}"/>
          </ac:grpSpMkLst>
        </pc:grpChg>
        <pc:picChg chg="del">
          <ac:chgData name="a murphy" userId="f2ef91567483b3b1" providerId="LiveId" clId="{0928A623-53D1-4EB2-8E10-B09E27320024}" dt="2022-06-08T19:48:39.233" v="441" actId="478"/>
          <ac:picMkLst>
            <pc:docMk/>
            <pc:sldMk cId="100304111" sldId="263"/>
            <ac:picMk id="84" creationId="{AFD8CC0F-8B6B-E60E-C57A-413D5A267CA2}"/>
          </ac:picMkLst>
        </pc:picChg>
        <pc:picChg chg="del">
          <ac:chgData name="a murphy" userId="f2ef91567483b3b1" providerId="LiveId" clId="{0928A623-53D1-4EB2-8E10-B09E27320024}" dt="2022-06-08T19:54:29.508" v="559" actId="478"/>
          <ac:picMkLst>
            <pc:docMk/>
            <pc:sldMk cId="100304111" sldId="263"/>
            <ac:picMk id="85" creationId="{70DE3DAE-25BE-1307-B072-2BCCD894489C}"/>
          </ac:picMkLst>
        </pc:picChg>
        <pc:picChg chg="del">
          <ac:chgData name="a murphy" userId="f2ef91567483b3b1" providerId="LiveId" clId="{0928A623-53D1-4EB2-8E10-B09E27320024}" dt="2022-06-08T19:53:46.154" v="514" actId="478"/>
          <ac:picMkLst>
            <pc:docMk/>
            <pc:sldMk cId="100304111" sldId="263"/>
            <ac:picMk id="86" creationId="{F3C4CCBC-32E1-E516-DCD9-FF12C1A01F86}"/>
          </ac:picMkLst>
        </pc:picChg>
        <pc:picChg chg="mod">
          <ac:chgData name="a murphy" userId="f2ef91567483b3b1" providerId="LiveId" clId="{0928A623-53D1-4EB2-8E10-B09E27320024}" dt="2022-06-08T20:09:29.147" v="589" actId="1076"/>
          <ac:picMkLst>
            <pc:docMk/>
            <pc:sldMk cId="100304111" sldId="263"/>
            <ac:picMk id="98" creationId="{F5B416AC-657B-02B6-7A2D-17CA306B995C}"/>
          </ac:picMkLst>
        </pc:picChg>
        <pc:picChg chg="del mod">
          <ac:chgData name="a murphy" userId="f2ef91567483b3b1" providerId="LiveId" clId="{0928A623-53D1-4EB2-8E10-B09E27320024}" dt="2022-06-08T20:12:29.665" v="770" actId="478"/>
          <ac:picMkLst>
            <pc:docMk/>
            <pc:sldMk cId="100304111" sldId="263"/>
            <ac:picMk id="103" creationId="{8ACC7EDA-DFD6-4647-706A-4E9CE9F382BE}"/>
          </ac:picMkLst>
        </pc:picChg>
        <pc:picChg chg="add mod">
          <ac:chgData name="a murphy" userId="f2ef91567483b3b1" providerId="LiveId" clId="{0928A623-53D1-4EB2-8E10-B09E27320024}" dt="2022-06-08T21:23:42.254" v="2035" actId="1076"/>
          <ac:picMkLst>
            <pc:docMk/>
            <pc:sldMk cId="100304111" sldId="263"/>
            <ac:picMk id="107" creationId="{528A9B18-50E1-2724-B786-1EA5629D089C}"/>
          </ac:picMkLst>
        </pc:picChg>
        <pc:picChg chg="add mod">
          <ac:chgData name="a murphy" userId="f2ef91567483b3b1" providerId="LiveId" clId="{0928A623-53D1-4EB2-8E10-B09E27320024}" dt="2022-06-08T21:32:20.320" v="2293" actId="1076"/>
          <ac:picMkLst>
            <pc:docMk/>
            <pc:sldMk cId="100304111" sldId="263"/>
            <ac:picMk id="112" creationId="{32F101E9-99CD-E645-4259-F33C992FEF1D}"/>
          </ac:picMkLst>
        </pc:picChg>
        <pc:picChg chg="del">
          <ac:chgData name="a murphy" userId="f2ef91567483b3b1" providerId="LiveId" clId="{0928A623-53D1-4EB2-8E10-B09E27320024}" dt="2022-06-08T19:54:17.854" v="556" actId="478"/>
          <ac:picMkLst>
            <pc:docMk/>
            <pc:sldMk cId="100304111" sldId="263"/>
            <ac:picMk id="2050" creationId="{92CCB1E7-6260-DAA3-56DE-E90FF27F74E3}"/>
          </ac:picMkLst>
        </pc:picChg>
        <pc:picChg chg="del">
          <ac:chgData name="a murphy" userId="f2ef91567483b3b1" providerId="LiveId" clId="{0928A623-53D1-4EB2-8E10-B09E27320024}" dt="2022-06-08T19:53:15.353" v="499" actId="478"/>
          <ac:picMkLst>
            <pc:docMk/>
            <pc:sldMk cId="100304111" sldId="263"/>
            <ac:picMk id="2052" creationId="{BE0F07AE-5530-46E9-2722-18E8FD928E2D}"/>
          </ac:picMkLst>
        </pc:picChg>
        <pc:picChg chg="del">
          <ac:chgData name="a murphy" userId="f2ef91567483b3b1" providerId="LiveId" clId="{0928A623-53D1-4EB2-8E10-B09E27320024}" dt="2022-06-08T19:52:44.046" v="468" actId="478"/>
          <ac:picMkLst>
            <pc:docMk/>
            <pc:sldMk cId="100304111" sldId="263"/>
            <ac:picMk id="2054" creationId="{136B3DE6-0ADA-DBFB-3DB7-4954A5238A0B}"/>
          </ac:picMkLst>
        </pc:picChg>
        <pc:picChg chg="add mod">
          <ac:chgData name="a murphy" userId="f2ef91567483b3b1" providerId="LiveId" clId="{0928A623-53D1-4EB2-8E10-B09E27320024}" dt="2022-06-08T21:53:36.951" v="2928" actId="1076"/>
          <ac:picMkLst>
            <pc:docMk/>
            <pc:sldMk cId="100304111" sldId="263"/>
            <ac:picMk id="3074" creationId="{B54103A8-7C2B-F2E9-B76B-9A62A123AB07}"/>
          </ac:picMkLst>
        </pc:picChg>
        <pc:picChg chg="add del mod">
          <ac:chgData name="a murphy" userId="f2ef91567483b3b1" providerId="LiveId" clId="{0928A623-53D1-4EB2-8E10-B09E27320024}" dt="2022-06-08T19:50:16.620" v="450"/>
          <ac:picMkLst>
            <pc:docMk/>
            <pc:sldMk cId="100304111" sldId="263"/>
            <ac:picMk id="3076" creationId="{D61B5133-E024-5F5B-5FAE-25B173821756}"/>
          </ac:picMkLst>
        </pc:picChg>
        <pc:picChg chg="add mod">
          <ac:chgData name="a murphy" userId="f2ef91567483b3b1" providerId="LiveId" clId="{0928A623-53D1-4EB2-8E10-B09E27320024}" dt="2022-06-08T19:54:48.723" v="571" actId="14100"/>
          <ac:picMkLst>
            <pc:docMk/>
            <pc:sldMk cId="100304111" sldId="263"/>
            <ac:picMk id="3078" creationId="{4D861361-43C2-17BC-FC3D-3249D198F23B}"/>
          </ac:picMkLst>
        </pc:picChg>
        <pc:picChg chg="add mod">
          <ac:chgData name="a murphy" userId="f2ef91567483b3b1" providerId="LiveId" clId="{0928A623-53D1-4EB2-8E10-B09E27320024}" dt="2022-06-08T19:54:28.138" v="558" actId="1076"/>
          <ac:picMkLst>
            <pc:docMk/>
            <pc:sldMk cId="100304111" sldId="263"/>
            <ac:picMk id="3080" creationId="{F3978215-490E-B2F5-4FFE-75A0C6BF0F61}"/>
          </ac:picMkLst>
        </pc:picChg>
        <pc:picChg chg="add mod">
          <ac:chgData name="a murphy" userId="f2ef91567483b3b1" providerId="LiveId" clId="{0928A623-53D1-4EB2-8E10-B09E27320024}" dt="2022-06-08T19:53:57.927" v="518" actId="1076"/>
          <ac:picMkLst>
            <pc:docMk/>
            <pc:sldMk cId="100304111" sldId="263"/>
            <ac:picMk id="3082" creationId="{D250818F-3342-81E6-3EA2-343E9324F7BA}"/>
          </ac:picMkLst>
        </pc:picChg>
        <pc:picChg chg="add del mod">
          <ac:chgData name="a murphy" userId="f2ef91567483b3b1" providerId="LiveId" clId="{0928A623-53D1-4EB2-8E10-B09E27320024}" dt="2022-06-08T19:51:50.045" v="461" actId="478"/>
          <ac:picMkLst>
            <pc:docMk/>
            <pc:sldMk cId="100304111" sldId="263"/>
            <ac:picMk id="3084" creationId="{95D1682A-466A-6C5B-0178-6DE6B6B4764B}"/>
          </ac:picMkLst>
        </pc:picChg>
        <pc:picChg chg="add mod">
          <ac:chgData name="a murphy" userId="f2ef91567483b3b1" providerId="LiveId" clId="{0928A623-53D1-4EB2-8E10-B09E27320024}" dt="2022-06-08T21:51:14.054" v="2892" actId="1076"/>
          <ac:picMkLst>
            <pc:docMk/>
            <pc:sldMk cId="100304111" sldId="263"/>
            <ac:picMk id="3086" creationId="{545D3EE2-DCB2-0F4B-3817-53557933C035}"/>
          </ac:picMkLst>
        </pc:picChg>
        <pc:picChg chg="add mod">
          <ac:chgData name="a murphy" userId="f2ef91567483b3b1" providerId="LiveId" clId="{0928A623-53D1-4EB2-8E10-B09E27320024}" dt="2022-06-08T21:57:19.841" v="3272" actId="1076"/>
          <ac:picMkLst>
            <pc:docMk/>
            <pc:sldMk cId="100304111" sldId="263"/>
            <ac:picMk id="3088" creationId="{914CCC6A-6B08-6B45-1E5C-67DDAB97EDDB}"/>
          </ac:picMkLst>
        </pc:picChg>
        <pc:picChg chg="add mod">
          <ac:chgData name="a murphy" userId="f2ef91567483b3b1" providerId="LiveId" clId="{0928A623-53D1-4EB2-8E10-B09E27320024}" dt="2022-06-08T21:25:31.045" v="2050" actId="1076"/>
          <ac:picMkLst>
            <pc:docMk/>
            <pc:sldMk cId="100304111" sldId="263"/>
            <ac:picMk id="3090" creationId="{F5DEE5F0-0429-C887-7353-A60EEB9F7F4E}"/>
          </ac:picMkLst>
        </pc:picChg>
        <pc:cxnChg chg="mod">
          <ac:chgData name="a murphy" userId="f2ef91567483b3b1" providerId="LiveId" clId="{0928A623-53D1-4EB2-8E10-B09E27320024}" dt="2022-06-08T21:57:50.281" v="3281" actId="1076"/>
          <ac:cxnSpMkLst>
            <pc:docMk/>
            <pc:sldMk cId="100304111" sldId="263"/>
            <ac:cxnSpMk id="49" creationId="{09F10255-15C0-2956-AA49-A5005F769F14}"/>
          </ac:cxnSpMkLst>
        </pc:cxnChg>
        <pc:cxnChg chg="del mod">
          <ac:chgData name="a murphy" userId="f2ef91567483b3b1" providerId="LiveId" clId="{0928A623-53D1-4EB2-8E10-B09E27320024}" dt="2022-06-08T20:08:05.116" v="574" actId="478"/>
          <ac:cxnSpMkLst>
            <pc:docMk/>
            <pc:sldMk cId="100304111" sldId="263"/>
            <ac:cxnSpMk id="57" creationId="{373652CA-EF9C-3236-61E1-B4E0F8173063}"/>
          </ac:cxnSpMkLst>
        </pc:cxnChg>
        <pc:cxnChg chg="mod">
          <ac:chgData name="a murphy" userId="f2ef91567483b3b1" providerId="LiveId" clId="{0928A623-53D1-4EB2-8E10-B09E27320024}" dt="2022-06-08T20:09:29.147" v="589" actId="1076"/>
          <ac:cxnSpMkLst>
            <pc:docMk/>
            <pc:sldMk cId="100304111" sldId="263"/>
            <ac:cxnSpMk id="96" creationId="{27B7639E-3FA8-7CA4-7B8F-1B885DB74258}"/>
          </ac:cxnSpMkLst>
        </pc:cxnChg>
        <pc:cxnChg chg="mod">
          <ac:chgData name="a murphy" userId="f2ef91567483b3b1" providerId="LiveId" clId="{0928A623-53D1-4EB2-8E10-B09E27320024}" dt="2022-06-08T20:12:29.665" v="770" actId="478"/>
          <ac:cxnSpMkLst>
            <pc:docMk/>
            <pc:sldMk cId="100304111" sldId="263"/>
            <ac:cxnSpMk id="101" creationId="{7B668F6B-3790-F404-BC89-52BF9F8F786D}"/>
          </ac:cxnSpMkLst>
        </pc:cxnChg>
        <pc:cxnChg chg="add mod">
          <ac:chgData name="a murphy" userId="f2ef91567483b3b1" providerId="LiveId" clId="{0928A623-53D1-4EB2-8E10-B09E27320024}" dt="2022-06-08T20:13:14.073" v="777" actId="208"/>
          <ac:cxnSpMkLst>
            <pc:docMk/>
            <pc:sldMk cId="100304111" sldId="263"/>
            <ac:cxnSpMk id="104" creationId="{0A4A4A4E-935C-53B3-7885-62D84FF8534D}"/>
          </ac:cxnSpMkLst>
        </pc:cxnChg>
        <pc:cxnChg chg="add mod">
          <ac:chgData name="a murphy" userId="f2ef91567483b3b1" providerId="LiveId" clId="{0928A623-53D1-4EB2-8E10-B09E27320024}" dt="2022-06-08T21:25:01.951" v="2047" actId="1076"/>
          <ac:cxnSpMkLst>
            <pc:docMk/>
            <pc:sldMk cId="100304111" sldId="263"/>
            <ac:cxnSpMk id="108" creationId="{5B7766BC-5939-D1E0-1ECE-C9569C760B13}"/>
          </ac:cxnSpMkLst>
        </pc:cxnChg>
      </pc:sldChg>
      <pc:sldChg chg="modSp add mod ord">
        <pc:chgData name="a murphy" userId="f2ef91567483b3b1" providerId="LiveId" clId="{0928A623-53D1-4EB2-8E10-B09E27320024}" dt="2022-06-08T20:08:39.380" v="579" actId="20577"/>
        <pc:sldMkLst>
          <pc:docMk/>
          <pc:sldMk cId="1186539918" sldId="264"/>
        </pc:sldMkLst>
        <pc:spChg chg="mod">
          <ac:chgData name="a murphy" userId="f2ef91567483b3b1" providerId="LiveId" clId="{0928A623-53D1-4EB2-8E10-B09E27320024}" dt="2022-06-08T20:08:39.380" v="579" actId="20577"/>
          <ac:spMkLst>
            <pc:docMk/>
            <pc:sldMk cId="1186539918" sldId="264"/>
            <ac:spMk id="7" creationId="{10E209AC-5E83-96A3-7C2A-143C85235F4E}"/>
          </ac:spMkLst>
        </pc:spChg>
      </pc:sldChg>
      <pc:sldChg chg="add">
        <pc:chgData name="a murphy" userId="f2ef91567483b3b1" providerId="LiveId" clId="{0928A623-53D1-4EB2-8E10-B09E27320024}" dt="2022-06-08T19:42:58.196" v="266" actId="2890"/>
        <pc:sldMkLst>
          <pc:docMk/>
          <pc:sldMk cId="3311353431" sldId="265"/>
        </pc:sldMkLst>
      </pc:sldChg>
      <pc:sldChg chg="add">
        <pc:chgData name="a murphy" userId="f2ef91567483b3b1" providerId="LiveId" clId="{0928A623-53D1-4EB2-8E10-B09E27320024}" dt="2022-06-08T19:43:01.790" v="267" actId="2890"/>
        <pc:sldMkLst>
          <pc:docMk/>
          <pc:sldMk cId="3357616778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29077" y="2010861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52289" y="11143575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6225885" y="1227955"/>
            <a:ext cx="1030013" cy="533813"/>
          </a:xfrm>
          <a:prstGeom prst="triangle">
            <a:avLst>
              <a:gd name="adj" fmla="val 50597"/>
            </a:avLst>
          </a:prstGeom>
          <a:gradFill flip="none" rotWithShape="1">
            <a:gsLst>
              <a:gs pos="6000">
                <a:schemeClr val="accent1">
                  <a:lumMod val="5000"/>
                  <a:lumOff val="95000"/>
                </a:schemeClr>
              </a:gs>
              <a:gs pos="97000">
                <a:schemeClr val="tx1">
                  <a:lumMod val="85000"/>
                  <a:lumOff val="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6585016" y="1662801"/>
            <a:ext cx="370335" cy="5192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27794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365870" y="235017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39308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 smtClean="0"/>
              <a:t>Curriculum map</a:t>
            </a:r>
            <a:endParaRPr lang="en-GB" sz="4400" b="1" dirty="0"/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4659104" y="1461319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/>
          <p:cNvSpPr txBox="1"/>
          <p:nvPr/>
        </p:nvSpPr>
        <p:spPr>
          <a:xfrm>
            <a:off x="1195" y="12265575"/>
            <a:ext cx="9638387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1400" i="1" dirty="0"/>
              <a:t>Department </a:t>
            </a:r>
            <a:r>
              <a:rPr lang="en-GB" sz="1400" i="1" dirty="0" smtClean="0"/>
              <a:t>Intent: </a:t>
            </a:r>
            <a:r>
              <a:rPr lang="en-GB" sz="1400" i="1" dirty="0"/>
              <a:t>Building a morally faithful community who are active learners, who are </a:t>
            </a:r>
            <a:r>
              <a:rPr lang="en-GB" sz="1400" b="1" i="1" dirty="0"/>
              <a:t>curious</a:t>
            </a:r>
            <a:r>
              <a:rPr lang="en-GB" sz="1400" i="1" dirty="0"/>
              <a:t>, empathetic and have a </a:t>
            </a:r>
            <a:r>
              <a:rPr lang="en-GB" sz="1400" b="1" i="1" dirty="0"/>
              <a:t>fascination </a:t>
            </a:r>
            <a:r>
              <a:rPr lang="en-GB" sz="1400" i="1" dirty="0"/>
              <a:t>and desire for skills and knowledge about our world and the global community</a:t>
            </a:r>
            <a:r>
              <a:rPr lang="en-GB" sz="1400" i="1" dirty="0" smtClean="0"/>
              <a:t>.</a:t>
            </a:r>
            <a:endParaRPr lang="en-GB" sz="1400" dirty="0"/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6712" y="2069500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79073" y="10490852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</p:txBody>
        </p:sp>
      </p:grp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4511764" y="1046646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3962156" y="10235637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Weather and Climate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5779325" y="10244917"/>
            <a:ext cx="95840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Map skills with a focus on the UK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4945841" y="11849100"/>
            <a:ext cx="19317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Developing World</a:t>
            </a:r>
          </a:p>
        </p:txBody>
      </p: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635401" y="9605892"/>
            <a:ext cx="323777" cy="3996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278724" y="11179517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4" name="Group 463"/>
          <p:cNvGrpSpPr/>
          <p:nvPr/>
        </p:nvGrpSpPr>
        <p:grpSpPr>
          <a:xfrm>
            <a:off x="2795514" y="6613125"/>
            <a:ext cx="1900329" cy="1169133"/>
            <a:chOff x="-2217585" y="-104715"/>
            <a:chExt cx="1900329" cy="1169133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217585" y="338043"/>
              <a:ext cx="1900329" cy="726375"/>
              <a:chOff x="-2217585" y="338043"/>
              <a:chExt cx="1900329" cy="726375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217585" y="556587"/>
                <a:ext cx="1439172" cy="507831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SUMMER TERM </a:t>
                </a:r>
                <a:r>
                  <a:rPr lang="en-GB" sz="900" b="1" dirty="0"/>
                  <a:t>FIELDWORK DATA COLLECTION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2194328" y="3867202"/>
            <a:ext cx="1236600" cy="1234099"/>
            <a:chOff x="1191008" y="4031237"/>
            <a:chExt cx="123660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191008" y="4397630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 12</a:t>
              </a:r>
            </a:p>
            <a:p>
              <a:pPr algn="ctr"/>
              <a:r>
                <a:rPr lang="en-US" sz="1400" b="1" dirty="0"/>
                <a:t>A-LEVEL</a:t>
              </a: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777199" y="6121545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 11 </a:t>
              </a:r>
            </a:p>
            <a:p>
              <a:pPr algn="ctr"/>
              <a:r>
                <a:rPr lang="en-US" sz="1400" b="1" dirty="0"/>
                <a:t>GCSE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4695843" y="3936231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223" idx="1"/>
          </p:cNvCxnSpPr>
          <p:nvPr/>
        </p:nvCxnSpPr>
        <p:spPr>
          <a:xfrm flipH="1" flipV="1">
            <a:off x="947756" y="5536390"/>
            <a:ext cx="684334" cy="328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3804700" y="4510746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6400391" y="6748771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744634" y="4475334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7095100" y="6258408"/>
            <a:ext cx="16530" cy="6522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6748122" y="3913595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108507" y="4404688"/>
            <a:ext cx="218283" cy="3966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7847112" y="8953667"/>
            <a:ext cx="47771" cy="58807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7463193" y="16398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 OF KS5</a:t>
              </a:r>
              <a:endParaRPr lang="en-US" sz="1400" b="1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5959AC71-D0CE-0B07-81D2-15ABDF78A165}"/>
              </a:ext>
            </a:extLst>
          </p:cNvPr>
          <p:cNvCxnSpPr>
            <a:cxnSpLocks/>
          </p:cNvCxnSpPr>
          <p:nvPr/>
        </p:nvCxnSpPr>
        <p:spPr>
          <a:xfrm flipV="1">
            <a:off x="3616067" y="11121057"/>
            <a:ext cx="3360" cy="7280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0C7069F7-12B9-96B4-5A7C-AC5BD8EDEDA2}"/>
              </a:ext>
            </a:extLst>
          </p:cNvPr>
          <p:cNvSpPr txBox="1"/>
          <p:nvPr/>
        </p:nvSpPr>
        <p:spPr>
          <a:xfrm>
            <a:off x="3167924" y="11952706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Wild Weather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67C05DFA-4012-7FAB-EA4A-FAFA7BFFB88C}"/>
              </a:ext>
            </a:extLst>
          </p:cNvPr>
          <p:cNvSpPr txBox="1"/>
          <p:nvPr/>
        </p:nvSpPr>
        <p:spPr>
          <a:xfrm>
            <a:off x="2234108" y="10453737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Hot Environments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46BED25F-2904-F500-4E2A-0C8E2CBA54ED}"/>
              </a:ext>
            </a:extLst>
          </p:cNvPr>
          <p:cNvCxnSpPr>
            <a:cxnSpLocks/>
          </p:cNvCxnSpPr>
          <p:nvPr/>
        </p:nvCxnSpPr>
        <p:spPr>
          <a:xfrm>
            <a:off x="2849663" y="1068456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F0E4B358-FB43-543D-DC37-6023995EFBA3}"/>
              </a:ext>
            </a:extLst>
          </p:cNvPr>
          <p:cNvSpPr txBox="1"/>
          <p:nvPr/>
        </p:nvSpPr>
        <p:spPr>
          <a:xfrm>
            <a:off x="1705071" y="11748931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Glaciation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089D11F7-6BE9-0D12-31EA-188AD717470B}"/>
              </a:ext>
            </a:extLst>
          </p:cNvPr>
          <p:cNvCxnSpPr>
            <a:cxnSpLocks/>
          </p:cNvCxnSpPr>
          <p:nvPr/>
        </p:nvCxnSpPr>
        <p:spPr>
          <a:xfrm flipV="1">
            <a:off x="2140013" y="10909078"/>
            <a:ext cx="3360" cy="7280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9758B088-D6D0-EBE6-5218-330EE5424FE2}"/>
              </a:ext>
            </a:extLst>
          </p:cNvPr>
          <p:cNvGrpSpPr/>
          <p:nvPr/>
        </p:nvGrpSpPr>
        <p:grpSpPr>
          <a:xfrm>
            <a:off x="570157" y="10224413"/>
            <a:ext cx="1214980" cy="1234099"/>
            <a:chOff x="2951157" y="9446842"/>
            <a:chExt cx="1214980" cy="1304869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CFFABB72-80CC-46FA-5F2C-DFE780E2FFB5}"/>
                </a:ext>
              </a:extLst>
            </p:cNvPr>
            <p:cNvSpPr/>
            <p:nvPr/>
          </p:nvSpPr>
          <p:spPr>
            <a:xfrm>
              <a:off x="2951157" y="9446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839C9B7A-5537-C56D-0D69-098761C856EC}"/>
                </a:ext>
              </a:extLst>
            </p:cNvPr>
            <p:cNvSpPr/>
            <p:nvPr/>
          </p:nvSpPr>
          <p:spPr>
            <a:xfrm>
              <a:off x="3121768" y="9617652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CE387956-5C21-D72C-4F42-796A731347AD}"/>
                </a:ext>
              </a:extLst>
            </p:cNvPr>
            <p:cNvSpPr txBox="1"/>
            <p:nvPr/>
          </p:nvSpPr>
          <p:spPr>
            <a:xfrm>
              <a:off x="2970396" y="9964071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 8</a:t>
              </a:r>
            </a:p>
          </p:txBody>
        </p:sp>
      </p:grp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E10F2DDB-09C8-C647-7999-2C690687B27C}"/>
              </a:ext>
            </a:extLst>
          </p:cNvPr>
          <p:cNvCxnSpPr>
            <a:cxnSpLocks/>
          </p:cNvCxnSpPr>
          <p:nvPr/>
        </p:nvCxnSpPr>
        <p:spPr>
          <a:xfrm flipH="1">
            <a:off x="6143375" y="1059344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FB56ED9B-C9C1-EB81-F784-563D4C3FD7F5}"/>
              </a:ext>
            </a:extLst>
          </p:cNvPr>
          <p:cNvCxnSpPr>
            <a:cxnSpLocks/>
          </p:cNvCxnSpPr>
          <p:nvPr/>
        </p:nvCxnSpPr>
        <p:spPr>
          <a:xfrm>
            <a:off x="2418494" y="8241976"/>
            <a:ext cx="20201" cy="771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99D15347-6056-5182-9B83-706E09C6B3DA}"/>
              </a:ext>
            </a:extLst>
          </p:cNvPr>
          <p:cNvCxnSpPr>
            <a:cxnSpLocks/>
          </p:cNvCxnSpPr>
          <p:nvPr/>
        </p:nvCxnSpPr>
        <p:spPr>
          <a:xfrm flipH="1">
            <a:off x="3636184" y="8477225"/>
            <a:ext cx="431" cy="63820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746FCFB0-0344-B539-9784-29C5306EA0B6}"/>
              </a:ext>
            </a:extLst>
          </p:cNvPr>
          <p:cNvCxnSpPr>
            <a:cxnSpLocks/>
          </p:cNvCxnSpPr>
          <p:nvPr/>
        </p:nvCxnSpPr>
        <p:spPr>
          <a:xfrm>
            <a:off x="1381294" y="8467280"/>
            <a:ext cx="323777" cy="3996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2145B352-A52C-28F7-33E2-863BC0B83B65}"/>
              </a:ext>
            </a:extLst>
          </p:cNvPr>
          <p:cNvSpPr txBox="1"/>
          <p:nvPr/>
        </p:nvSpPr>
        <p:spPr>
          <a:xfrm>
            <a:off x="83622" y="9213552"/>
            <a:ext cx="835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Energy management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96FBB3-6A46-E83A-02FA-2A3D803EDADB}"/>
              </a:ext>
            </a:extLst>
          </p:cNvPr>
          <p:cNvSpPr txBox="1"/>
          <p:nvPr/>
        </p:nvSpPr>
        <p:spPr>
          <a:xfrm>
            <a:off x="1655078" y="9479086"/>
            <a:ext cx="143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Hot</a:t>
            </a:r>
          </a:p>
          <a:p>
            <a:r>
              <a:rPr lang="en-US" sz="900" b="1" dirty="0"/>
              <a:t> environments</a:t>
            </a:r>
          </a:p>
        </p:txBody>
      </p: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8F4603B4-8819-AB47-9D0D-6AD14FE636A5}"/>
              </a:ext>
            </a:extLst>
          </p:cNvPr>
          <p:cNvCxnSpPr>
            <a:cxnSpLocks/>
          </p:cNvCxnSpPr>
          <p:nvPr/>
        </p:nvCxnSpPr>
        <p:spPr>
          <a:xfrm flipH="1" flipV="1">
            <a:off x="1323605" y="9346981"/>
            <a:ext cx="304178" cy="2309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BC040D7E-23C3-8F64-351D-F4ACEAA4F270}"/>
              </a:ext>
            </a:extLst>
          </p:cNvPr>
          <p:cNvSpPr txBox="1"/>
          <p:nvPr/>
        </p:nvSpPr>
        <p:spPr>
          <a:xfrm>
            <a:off x="720476" y="8258175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Rivers and Flooding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69BF2BA9-1DD8-47CE-F54F-D1D0694385A7}"/>
              </a:ext>
            </a:extLst>
          </p:cNvPr>
          <p:cNvSpPr txBox="1"/>
          <p:nvPr/>
        </p:nvSpPr>
        <p:spPr>
          <a:xfrm>
            <a:off x="1588124" y="8008964"/>
            <a:ext cx="1432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Brazil and the Amazon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EA9206C7-DD86-942B-A94C-160B4E483B48}"/>
              </a:ext>
            </a:extLst>
          </p:cNvPr>
          <p:cNvCxnSpPr>
            <a:cxnSpLocks/>
          </p:cNvCxnSpPr>
          <p:nvPr/>
        </p:nvCxnSpPr>
        <p:spPr>
          <a:xfrm flipH="1" flipV="1">
            <a:off x="3102077" y="8911569"/>
            <a:ext cx="11707" cy="5068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718FD8AD-B793-1EC5-7DBD-CE2F40A0B08C}"/>
              </a:ext>
            </a:extLst>
          </p:cNvPr>
          <p:cNvSpPr txBox="1"/>
          <p:nvPr/>
        </p:nvSpPr>
        <p:spPr>
          <a:xfrm>
            <a:off x="2964745" y="9494279"/>
            <a:ext cx="91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Globalisation and trade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4C396F8-7E6F-2BEA-64EE-5E93F1E1C362}"/>
              </a:ext>
            </a:extLst>
          </p:cNvPr>
          <p:cNvSpPr txBox="1"/>
          <p:nvPr/>
        </p:nvSpPr>
        <p:spPr>
          <a:xfrm>
            <a:off x="3414584" y="8192387"/>
            <a:ext cx="7544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Waste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1B1FCAB6-874E-79D0-6C49-8687242DF27B}"/>
              </a:ext>
            </a:extLst>
          </p:cNvPr>
          <p:cNvGrpSpPr/>
          <p:nvPr/>
        </p:nvGrpSpPr>
        <p:grpSpPr>
          <a:xfrm>
            <a:off x="3954247" y="8355013"/>
            <a:ext cx="1214980" cy="1234099"/>
            <a:chOff x="1212628" y="4031237"/>
            <a:chExt cx="1214980" cy="1304869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E6A84145-B530-49F3-54C5-1EAC66142C3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AFE6FB1C-8455-E469-B6A3-FA2A2C2E7B3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D2EAEF7F-DE2F-5EC0-DE58-D3B1F51ECDAE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 9</a:t>
              </a:r>
            </a:p>
          </p:txBody>
        </p:sp>
      </p:grp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4407F98B-43AD-DC4D-FFEE-7E3B5D02D6CA}"/>
              </a:ext>
            </a:extLst>
          </p:cNvPr>
          <p:cNvCxnSpPr>
            <a:cxnSpLocks/>
          </p:cNvCxnSpPr>
          <p:nvPr/>
        </p:nvCxnSpPr>
        <p:spPr>
          <a:xfrm flipH="1">
            <a:off x="5567844" y="8523411"/>
            <a:ext cx="431" cy="63820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928714AA-7629-CB0E-BC80-739586CD44BE}"/>
              </a:ext>
            </a:extLst>
          </p:cNvPr>
          <p:cNvCxnSpPr>
            <a:cxnSpLocks/>
          </p:cNvCxnSpPr>
          <p:nvPr/>
        </p:nvCxnSpPr>
        <p:spPr>
          <a:xfrm flipH="1" flipV="1">
            <a:off x="6225885" y="8893918"/>
            <a:ext cx="7158" cy="6747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E2FD058-35AC-DEF0-5B07-D7A6107969F9}"/>
              </a:ext>
            </a:extLst>
          </p:cNvPr>
          <p:cNvCxnSpPr>
            <a:cxnSpLocks/>
          </p:cNvCxnSpPr>
          <p:nvPr/>
        </p:nvCxnSpPr>
        <p:spPr>
          <a:xfrm>
            <a:off x="7019008" y="8431977"/>
            <a:ext cx="20201" cy="771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91E732A8-A819-0621-A406-1101E6A9E938}"/>
              </a:ext>
            </a:extLst>
          </p:cNvPr>
          <p:cNvSpPr txBox="1"/>
          <p:nvPr/>
        </p:nvSpPr>
        <p:spPr>
          <a:xfrm>
            <a:off x="5137141" y="8145089"/>
            <a:ext cx="8897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Africa with a focus on Kenya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FD568F7D-6FE6-D02F-3D1F-6F6D9DC35854}"/>
              </a:ext>
            </a:extLst>
          </p:cNvPr>
          <p:cNvSpPr txBox="1"/>
          <p:nvPr/>
        </p:nvSpPr>
        <p:spPr>
          <a:xfrm>
            <a:off x="8866436" y="7737659"/>
            <a:ext cx="773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Fantastic Places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95A50077-3A4D-F732-288C-1B69D7F23D6D}"/>
              </a:ext>
            </a:extLst>
          </p:cNvPr>
          <p:cNvSpPr txBox="1"/>
          <p:nvPr/>
        </p:nvSpPr>
        <p:spPr>
          <a:xfrm>
            <a:off x="5916461" y="9515940"/>
            <a:ext cx="754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Coastal Landscapes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33F09439-F6AD-2A9F-B1F3-B3EB7249D879}"/>
              </a:ext>
            </a:extLst>
          </p:cNvPr>
          <p:cNvSpPr txBox="1"/>
          <p:nvPr/>
        </p:nvSpPr>
        <p:spPr>
          <a:xfrm>
            <a:off x="7799247" y="9577234"/>
            <a:ext cx="773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India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7764E73-F784-E829-3049-3B7283D027B7}"/>
              </a:ext>
            </a:extLst>
          </p:cNvPr>
          <p:cNvSpPr txBox="1"/>
          <p:nvPr/>
        </p:nvSpPr>
        <p:spPr>
          <a:xfrm>
            <a:off x="8757717" y="8842512"/>
            <a:ext cx="773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Russia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C99251AB-868F-54F4-748A-79E1537E0B52}"/>
              </a:ext>
            </a:extLst>
          </p:cNvPr>
          <p:cNvCxnSpPr>
            <a:cxnSpLocks/>
          </p:cNvCxnSpPr>
          <p:nvPr/>
        </p:nvCxnSpPr>
        <p:spPr>
          <a:xfrm flipH="1" flipV="1">
            <a:off x="8274264" y="8516273"/>
            <a:ext cx="426438" cy="47593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2C2E99C6-0A69-20E4-6244-648EF8E3DBD3}"/>
              </a:ext>
            </a:extLst>
          </p:cNvPr>
          <p:cNvCxnSpPr>
            <a:cxnSpLocks/>
          </p:cNvCxnSpPr>
          <p:nvPr/>
        </p:nvCxnSpPr>
        <p:spPr>
          <a:xfrm flipH="1" flipV="1">
            <a:off x="8373862" y="7962138"/>
            <a:ext cx="622747" cy="10069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D992D695-96CB-AD3B-90EC-305A4D0F0803}"/>
              </a:ext>
            </a:extLst>
          </p:cNvPr>
          <p:cNvGrpSpPr/>
          <p:nvPr/>
        </p:nvGrpSpPr>
        <p:grpSpPr>
          <a:xfrm>
            <a:off x="7383987" y="6090206"/>
            <a:ext cx="1214980" cy="1234099"/>
            <a:chOff x="1212628" y="4031237"/>
            <a:chExt cx="1214980" cy="1304869"/>
          </a:xfrm>
        </p:grpSpPr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ECB318CF-47AA-F202-A03C-41F47CB77F47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BA35265F-FAD4-E803-9AA1-79DC8B0453E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6E3534FD-E48E-680B-8FA6-FF9DC2FBAEBE}"/>
                </a:ext>
              </a:extLst>
            </p:cNvPr>
            <p:cNvSpPr txBox="1"/>
            <p:nvPr/>
          </p:nvSpPr>
          <p:spPr>
            <a:xfrm>
              <a:off x="1220241" y="4463419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 10 </a:t>
              </a:r>
            </a:p>
            <a:p>
              <a:pPr algn="ctr"/>
              <a:r>
                <a:rPr lang="en-US" sz="1400" b="1" dirty="0"/>
                <a:t>GCSE</a:t>
              </a:r>
            </a:p>
          </p:txBody>
        </p: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83B20CDB-D3F1-813E-B8C4-2DCFD7F338D3}"/>
              </a:ext>
            </a:extLst>
          </p:cNvPr>
          <p:cNvSpPr txBox="1"/>
          <p:nvPr/>
        </p:nvSpPr>
        <p:spPr>
          <a:xfrm>
            <a:off x="6642535" y="8192387"/>
            <a:ext cx="773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Tectonics</a:t>
            </a:r>
          </a:p>
        </p:txBody>
      </p:sp>
      <p:pic>
        <p:nvPicPr>
          <p:cNvPr id="1026" name="Picture 2" descr="Who is AQA? | Awarding Body Information | Oxbridge">
            <a:extLst>
              <a:ext uri="{FF2B5EF4-FFF2-40B4-BE49-F238E27FC236}">
                <a16:creationId xmlns:a16="http://schemas.microsoft.com/office/drawing/2014/main" id="{5D786BEF-7AB5-BC16-2569-D89ADC7C5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732520" y="7163934"/>
            <a:ext cx="866326" cy="29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3" name="TextBox 202">
            <a:extLst>
              <a:ext uri="{FF2B5EF4-FFF2-40B4-BE49-F238E27FC236}">
                <a16:creationId xmlns:a16="http://schemas.microsoft.com/office/drawing/2014/main" id="{59691CB4-6555-B266-D268-C250B79043E5}"/>
              </a:ext>
            </a:extLst>
          </p:cNvPr>
          <p:cNvSpPr txBox="1"/>
          <p:nvPr/>
        </p:nvSpPr>
        <p:spPr>
          <a:xfrm>
            <a:off x="5133943" y="5980193"/>
            <a:ext cx="128928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Physical Landscapes in the UK: Coasts and Rivers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0326044C-7926-0459-8137-B3674245B822}"/>
              </a:ext>
            </a:extLst>
          </p:cNvPr>
          <p:cNvSpPr txBox="1"/>
          <p:nvPr/>
        </p:nvSpPr>
        <p:spPr>
          <a:xfrm>
            <a:off x="6352124" y="7368327"/>
            <a:ext cx="90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Urban Issues and Challenges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B8C9279A-88AB-662D-F310-0D1072CA8E53}"/>
              </a:ext>
            </a:extLst>
          </p:cNvPr>
          <p:cNvSpPr txBox="1"/>
          <p:nvPr/>
        </p:nvSpPr>
        <p:spPr>
          <a:xfrm>
            <a:off x="4566170" y="7274840"/>
            <a:ext cx="773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Living World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1E59579C-4CE5-DD42-CAE8-66885F53FE57}"/>
              </a:ext>
            </a:extLst>
          </p:cNvPr>
          <p:cNvSpPr txBox="1"/>
          <p:nvPr/>
        </p:nvSpPr>
        <p:spPr>
          <a:xfrm>
            <a:off x="6767880" y="5845257"/>
            <a:ext cx="94912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The Challenge of Natural Hazards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F820518A-E5AA-B0FE-9890-39F721A86FC8}"/>
              </a:ext>
            </a:extLst>
          </p:cNvPr>
          <p:cNvCxnSpPr>
            <a:cxnSpLocks/>
          </p:cNvCxnSpPr>
          <p:nvPr/>
        </p:nvCxnSpPr>
        <p:spPr>
          <a:xfrm>
            <a:off x="5572902" y="6475464"/>
            <a:ext cx="0" cy="5711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7626F9FE-D2BE-7AFD-7544-6AEDE7B8CBBC}"/>
              </a:ext>
            </a:extLst>
          </p:cNvPr>
          <p:cNvCxnSpPr>
            <a:cxnSpLocks/>
          </p:cNvCxnSpPr>
          <p:nvPr/>
        </p:nvCxnSpPr>
        <p:spPr>
          <a:xfrm flipV="1">
            <a:off x="4861663" y="6761050"/>
            <a:ext cx="0" cy="4450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CC666FB0-DE40-226D-EAE3-1E112761381E}"/>
              </a:ext>
            </a:extLst>
          </p:cNvPr>
          <p:cNvCxnSpPr>
            <a:cxnSpLocks/>
          </p:cNvCxnSpPr>
          <p:nvPr/>
        </p:nvCxnSpPr>
        <p:spPr>
          <a:xfrm>
            <a:off x="4242997" y="6328092"/>
            <a:ext cx="0" cy="5711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47FEB976-7D9A-CEB7-DAAE-533CAA329E9E}"/>
              </a:ext>
            </a:extLst>
          </p:cNvPr>
          <p:cNvCxnSpPr>
            <a:cxnSpLocks/>
          </p:cNvCxnSpPr>
          <p:nvPr/>
        </p:nvCxnSpPr>
        <p:spPr>
          <a:xfrm flipV="1">
            <a:off x="429853" y="6138776"/>
            <a:ext cx="526494" cy="28228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3667729" y="5995046"/>
            <a:ext cx="1289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Resource Management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BECA86AB-EA30-4245-EF50-5CDEC4CA7FEE}"/>
              </a:ext>
            </a:extLst>
          </p:cNvPr>
          <p:cNvSpPr txBox="1"/>
          <p:nvPr/>
        </p:nvSpPr>
        <p:spPr>
          <a:xfrm>
            <a:off x="-1359" y="6390731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Energy</a:t>
            </a:r>
          </a:p>
          <a:p>
            <a:r>
              <a:rPr lang="en-US" sz="900" b="1" dirty="0"/>
              <a:t> Management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77752E14-4908-AC8D-92FD-9A81F617EF1A}"/>
              </a:ext>
            </a:extLst>
          </p:cNvPr>
          <p:cNvSpPr txBox="1"/>
          <p:nvPr/>
        </p:nvSpPr>
        <p:spPr>
          <a:xfrm>
            <a:off x="1632090" y="5384563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The Changing Economic World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2D5E47D7-1396-4398-7AA0-236C35B0B3AA}"/>
              </a:ext>
            </a:extLst>
          </p:cNvPr>
          <p:cNvSpPr txBox="1"/>
          <p:nvPr/>
        </p:nvSpPr>
        <p:spPr>
          <a:xfrm>
            <a:off x="325576" y="4110571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Issue </a:t>
            </a:r>
          </a:p>
          <a:p>
            <a:r>
              <a:rPr lang="en-US" sz="900" b="1" dirty="0"/>
              <a:t>Evaluation</a:t>
            </a:r>
          </a:p>
        </p:txBody>
      </p:sp>
      <p:pic>
        <p:nvPicPr>
          <p:cNvPr id="227" name="Picture 2" descr="Who is AQA? | Awarding Body Information | Oxbridge">
            <a:extLst>
              <a:ext uri="{FF2B5EF4-FFF2-40B4-BE49-F238E27FC236}">
                <a16:creationId xmlns:a16="http://schemas.microsoft.com/office/drawing/2014/main" id="{6D641CB9-43DB-BC72-66C2-8E2FE4AAA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151446" y="3687502"/>
            <a:ext cx="846034" cy="29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B448FF53-0D9D-845E-485C-4ACE8C8916D0}"/>
              </a:ext>
            </a:extLst>
          </p:cNvPr>
          <p:cNvCxnSpPr>
            <a:cxnSpLocks/>
          </p:cNvCxnSpPr>
          <p:nvPr/>
        </p:nvCxnSpPr>
        <p:spPr>
          <a:xfrm flipV="1">
            <a:off x="1161305" y="6577434"/>
            <a:ext cx="411235" cy="52210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50E0740A-D2FC-F557-C840-513BEE9A922C}"/>
              </a:ext>
            </a:extLst>
          </p:cNvPr>
          <p:cNvSpPr txBox="1"/>
          <p:nvPr/>
        </p:nvSpPr>
        <p:spPr>
          <a:xfrm>
            <a:off x="507380" y="7183695"/>
            <a:ext cx="1289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Fieldwork review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5169227" y="5190931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Contemporary Urban Environments</a:t>
            </a:r>
            <a:endParaRPr lang="en-US" sz="900" b="1" dirty="0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6248946" y="3473627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Coastal Systems and Landscapes</a:t>
            </a:r>
            <a:endParaRPr lang="en-US" sz="900" b="1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4110161" y="3531031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Water and Carbon Cycles</a:t>
            </a:r>
            <a:endParaRPr lang="en-US" sz="900" b="1" dirty="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6675793" y="2944218"/>
            <a:ext cx="1289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Hazards</a:t>
            </a:r>
            <a:endParaRPr lang="en-US" sz="900" b="1" dirty="0"/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7353537" y="3097722"/>
            <a:ext cx="891420" cy="586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7879254" y="4428018"/>
            <a:ext cx="190364" cy="61224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3350688" y="5220251"/>
            <a:ext cx="128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Global Systems and Global Governance</a:t>
            </a:r>
            <a:endParaRPr lang="en-US" sz="900" b="1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5BDECB1-8A83-6689-396F-ED0E00BF5700}"/>
              </a:ext>
            </a:extLst>
          </p:cNvPr>
          <p:cNvSpPr txBox="1"/>
          <p:nvPr/>
        </p:nvSpPr>
        <p:spPr>
          <a:xfrm>
            <a:off x="7805294" y="5138930"/>
            <a:ext cx="1289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Changing Places</a:t>
            </a:r>
            <a:endParaRPr lang="en-US" sz="900" b="1" dirty="0"/>
          </a:p>
        </p:txBody>
      </p:sp>
      <p:grpSp>
        <p:nvGrpSpPr>
          <p:cNvPr id="210" name="Group 209"/>
          <p:cNvGrpSpPr/>
          <p:nvPr/>
        </p:nvGrpSpPr>
        <p:grpSpPr>
          <a:xfrm>
            <a:off x="5001047" y="4164200"/>
            <a:ext cx="4641375" cy="4718065"/>
            <a:chOff x="-1495906" y="-2706039"/>
            <a:chExt cx="5972829" cy="3291468"/>
          </a:xfrm>
        </p:grpSpPr>
        <p:sp>
          <p:nvSpPr>
            <p:cNvPr id="225" name="Rectangle 224"/>
            <p:cNvSpPr/>
            <p:nvPr/>
          </p:nvSpPr>
          <p:spPr>
            <a:xfrm>
              <a:off x="3349111" y="-2706039"/>
              <a:ext cx="1127812" cy="369332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b="1" dirty="0" smtClean="0"/>
                <a:t>NON EXAMINED </a:t>
              </a:r>
            </a:p>
            <a:p>
              <a:r>
                <a:rPr lang="en-GB" sz="900" b="1" dirty="0" smtClean="0"/>
                <a:t>ASSESSMENT</a:t>
              </a:r>
              <a:endParaRPr lang="en-GB" sz="900" b="1" dirty="0"/>
            </a:p>
          </p:txBody>
        </p: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0" y="672689"/>
            <a:ext cx="5169227" cy="1754326"/>
          </a:xfrm>
          <a:prstGeom prst="rect">
            <a:avLst/>
          </a:prstGeom>
          <a:solidFill>
            <a:srgbClr val="7030A0">
              <a:alpha val="82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1200" b="1" u="sng" dirty="0" smtClean="0">
                <a:solidFill>
                  <a:schemeClr val="bg1"/>
                </a:solidFill>
              </a:rPr>
              <a:t>Jobs with geography</a:t>
            </a:r>
            <a:r>
              <a:rPr lang="en-GB" sz="1200" b="1" dirty="0" smtClean="0">
                <a:solidFill>
                  <a:schemeClr val="bg1"/>
                </a:solidFill>
              </a:rPr>
              <a:t>: Environmental Consultant; Surveyor; Social </a:t>
            </a:r>
            <a:r>
              <a:rPr lang="en-GB" sz="1200" b="1" dirty="0">
                <a:solidFill>
                  <a:schemeClr val="bg1"/>
                </a:solidFill>
              </a:rPr>
              <a:t>R</a:t>
            </a:r>
            <a:r>
              <a:rPr lang="en-GB" sz="1200" b="1" dirty="0" smtClean="0">
                <a:solidFill>
                  <a:schemeClr val="bg1"/>
                </a:solidFill>
              </a:rPr>
              <a:t>esearcher; Town </a:t>
            </a:r>
            <a:r>
              <a:rPr lang="en-GB" sz="1200" b="1" dirty="0">
                <a:solidFill>
                  <a:schemeClr val="bg1"/>
                </a:solidFill>
              </a:rPr>
              <a:t>P</a:t>
            </a:r>
            <a:r>
              <a:rPr lang="en-GB" sz="1200" b="1" dirty="0" smtClean="0">
                <a:solidFill>
                  <a:schemeClr val="bg1"/>
                </a:solidFill>
              </a:rPr>
              <a:t>lanner; </a:t>
            </a:r>
            <a:r>
              <a:rPr lang="en-GB" sz="1200" b="1" dirty="0" err="1" smtClean="0">
                <a:solidFill>
                  <a:schemeClr val="bg1"/>
                </a:solidFill>
              </a:rPr>
              <a:t>Metreologist</a:t>
            </a:r>
            <a:r>
              <a:rPr lang="en-GB" sz="1200" b="1" dirty="0" smtClean="0">
                <a:solidFill>
                  <a:schemeClr val="bg1"/>
                </a:solidFill>
              </a:rPr>
              <a:t>;  Political risk analyst; Tourism; Geologist; Geotechnical engineer; Emergency Management specialist; Environmental Lawyer; Geography teacher; </a:t>
            </a:r>
            <a:r>
              <a:rPr lang="en-GB" sz="1200" b="1" dirty="0" err="1" smtClean="0">
                <a:solidFill>
                  <a:schemeClr val="bg1"/>
                </a:solidFill>
              </a:rPr>
              <a:t>Catrographer</a:t>
            </a:r>
            <a:r>
              <a:rPr lang="en-GB" sz="1200" b="1" dirty="0" smtClean="0">
                <a:solidFill>
                  <a:schemeClr val="bg1"/>
                </a:solidFill>
              </a:rPr>
              <a:t>;  Volcanologist and more</a:t>
            </a:r>
          </a:p>
          <a:p>
            <a:r>
              <a:rPr lang="en-GB" sz="1200" b="1" u="sng" dirty="0" smtClean="0">
                <a:solidFill>
                  <a:schemeClr val="bg1"/>
                </a:solidFill>
              </a:rPr>
              <a:t>Other jobs which geographers go into thanks to the skills they develop through geography include</a:t>
            </a:r>
            <a:r>
              <a:rPr lang="en-GB" sz="1200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GB" sz="1200" b="1" dirty="0" smtClean="0">
                <a:solidFill>
                  <a:schemeClr val="bg1"/>
                </a:solidFill>
              </a:rPr>
              <a:t>Law; Medicine; </a:t>
            </a:r>
            <a:r>
              <a:rPr lang="en-GB" sz="1200" b="1" dirty="0">
                <a:solidFill>
                  <a:schemeClr val="bg1"/>
                </a:solidFill>
              </a:rPr>
              <a:t>Marketing; </a:t>
            </a:r>
            <a:r>
              <a:rPr lang="en-GB" sz="1200" b="1" dirty="0" smtClean="0">
                <a:solidFill>
                  <a:schemeClr val="bg1"/>
                </a:solidFill>
              </a:rPr>
              <a:t>Advertising; Journalism; Engineering; Technology; Insurance…</a:t>
            </a:r>
          </a:p>
          <a:p>
            <a:endParaRPr lang="en-GB" sz="1200" b="1" dirty="0"/>
          </a:p>
        </p:txBody>
      </p:sp>
      <p:sp>
        <p:nvSpPr>
          <p:cNvPr id="16" name="Rectangle 15"/>
          <p:cNvSpPr/>
          <p:nvPr/>
        </p:nvSpPr>
        <p:spPr>
          <a:xfrm>
            <a:off x="5181974" y="702267"/>
            <a:ext cx="4416872" cy="1015663"/>
          </a:xfrm>
          <a:prstGeom prst="rect">
            <a:avLst/>
          </a:prstGeom>
          <a:solidFill>
            <a:srgbClr val="7030A0">
              <a:alpha val="82000"/>
            </a:srgbClr>
          </a:solidFill>
        </p:spPr>
        <p:txBody>
          <a:bodyPr wrap="square">
            <a:spAutoFit/>
          </a:bodyPr>
          <a:lstStyle/>
          <a:p>
            <a:r>
              <a:rPr lang="en-GB" sz="1200" b="1" dirty="0" smtClean="0">
                <a:solidFill>
                  <a:schemeClr val="bg1"/>
                </a:solidFill>
              </a:rPr>
              <a:t>Geography </a:t>
            </a:r>
            <a:r>
              <a:rPr lang="en-GB" sz="1200" b="1" dirty="0">
                <a:solidFill>
                  <a:schemeClr val="bg1"/>
                </a:solidFill>
              </a:rPr>
              <a:t>helps students develop a sense of social responsibility; strong intellectual and practical skills that span all major fields of study, such as communication, analytical, and problem-solving skills; and the demonstrated ability to apply knowledge and skills in real-world settings.</a:t>
            </a:r>
          </a:p>
        </p:txBody>
      </p:sp>
    </p:spTree>
    <p:extLst>
      <p:ext uri="{BB962C8B-B14F-4D97-AF65-F5344CB8AC3E}">
        <p14:creationId xmlns:p14="http://schemas.microsoft.com/office/powerpoint/2010/main" val="285638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A8ACE6B97AE64189B55FDD1B4AB33D" ma:contentTypeVersion="10" ma:contentTypeDescription="Create a new document." ma:contentTypeScope="" ma:versionID="5bb04d01cbebc4735670efc39a481d45">
  <xsd:schema xmlns:xsd="http://www.w3.org/2001/XMLSchema" xmlns:xs="http://www.w3.org/2001/XMLSchema" xmlns:p="http://schemas.microsoft.com/office/2006/metadata/properties" xmlns:ns2="5bc145e9-fef2-47fc-8c45-3d3539241916" xmlns:ns3="176f948b-8f4a-4ab0-9f0d-471d25e01112" targetNamespace="http://schemas.microsoft.com/office/2006/metadata/properties" ma:root="true" ma:fieldsID="cbd5f6c5c883778b7793781c504f2b4f" ns2:_="" ns3:_="">
    <xsd:import namespace="5bc145e9-fef2-47fc-8c45-3d3539241916"/>
    <xsd:import namespace="176f948b-8f4a-4ab0-9f0d-471d25e011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145e9-fef2-47fc-8c45-3d3539241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f948b-8f4a-4ab0-9f0d-471d25e011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e506261-d6a8-4a2c-9fc6-b173ab95606b}" ma:internalName="TaxCatchAll" ma:showField="CatchAllData" ma:web="176f948b-8f4a-4ab0-9f0d-471d25e011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6f948b-8f4a-4ab0-9f0d-471d25e01112" xsi:nil="true"/>
    <lcf76f155ced4ddcb4097134ff3c332f xmlns="5bc145e9-fef2-47fc-8c45-3d353924191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4DD25F-4D34-4E84-BCB5-3F3C2CB61A4C}"/>
</file>

<file path=customXml/itemProps3.xml><?xml version="1.0" encoding="utf-8"?>
<ds:datastoreItem xmlns:ds="http://schemas.openxmlformats.org/officeDocument/2006/customXml" ds:itemID="{4534F6CE-3DD2-4E67-A61F-CE0558CE16EF}">
  <ds:schemaRefs>
    <ds:schemaRef ds:uri="http://schemas.microsoft.com/office/2006/documentManagement/types"/>
    <ds:schemaRef ds:uri="http://www.w3.org/XML/1998/namespace"/>
    <ds:schemaRef ds:uri="176f948b-8f4a-4ab0-9f0d-471d25e01112"/>
    <ds:schemaRef ds:uri="http://purl.org/dc/elements/1.1/"/>
    <ds:schemaRef ds:uri="http://schemas.openxmlformats.org/package/2006/metadata/core-properties"/>
    <ds:schemaRef ds:uri="5bc145e9-fef2-47fc-8c45-3d3539241916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1461</TotalTime>
  <Words>266</Words>
  <Application>Microsoft Office PowerPoint</Application>
  <PresentationFormat>A3 Paper (297x420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</dc:creator>
  <cp:lastModifiedBy>amurphy</cp:lastModifiedBy>
  <cp:revision>89</cp:revision>
  <dcterms:created xsi:type="dcterms:W3CDTF">2019-12-03T13:18:29Z</dcterms:created>
  <dcterms:modified xsi:type="dcterms:W3CDTF">2022-06-16T07:50:12Z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0x01010060A8ACE6B97AE64189B55FDD1B4AB33D</vt:lpwstr>
  </property>
</Properties>
</file>