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996" y="6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965946" y="220688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009868" y="1120353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11497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25567" y="41035"/>
            <a:ext cx="51022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63596" y="2108796"/>
            <a:ext cx="1084672" cy="584775"/>
          </a:xfrm>
          <a:prstGeom prst="rect">
            <a:avLst/>
          </a:prstGeom>
          <a:ln w="38100" cap="rnd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b="1" u="sng" dirty="0"/>
              <a:t>END OF YEAR 9</a:t>
            </a:r>
          </a:p>
        </p:txBody>
      </p:sp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84" y="2699403"/>
            <a:ext cx="456592" cy="45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94291" y="212945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597779" y="2104072"/>
                <a:ext cx="5997654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8290216" y="10521443"/>
            <a:ext cx="1219122" cy="1241391"/>
            <a:chOff x="7281139" y="10490852"/>
            <a:chExt cx="1219122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81139" y="10868912"/>
              <a:ext cx="12149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  <a:p>
              <a:pPr algn="ctr"/>
              <a:r>
                <a:rPr lang="en-US" sz="1600" b="1" dirty="0"/>
                <a:t>Y9</a:t>
              </a:r>
            </a:p>
          </p:txBody>
        </p:sp>
      </p:grp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5008450" y="10162437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5067356" y="10048159"/>
            <a:ext cx="1432783" cy="8540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2-</a:t>
            </a:r>
            <a:r>
              <a:rPr lang="en-GB" sz="1050" dirty="0"/>
              <a:t> </a:t>
            </a:r>
            <a:r>
              <a:rPr lang="en-GB" sz="1050" b="1" u="sng" dirty="0"/>
              <a:t>Would you have survived the industrial revolution?</a:t>
            </a:r>
          </a:p>
          <a:p>
            <a:r>
              <a:rPr lang="en-GB" sz="9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HC/HK/HE+HI</a:t>
            </a:r>
            <a:endParaRPr lang="en-GB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900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6852384" y="10045423"/>
            <a:ext cx="1289886" cy="8540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1-</a:t>
            </a:r>
            <a:r>
              <a:rPr lang="en-GB" sz="1000" b="1" i="1" u="sng" dirty="0"/>
              <a:t> To what extent was Britain changed by the industrial revolution</a:t>
            </a:r>
            <a:r>
              <a:rPr lang="en-GB" sz="1050" b="1" i="1" u="sng" dirty="0"/>
              <a:t>?</a:t>
            </a:r>
            <a:endParaRPr lang="en-GB" sz="1050" dirty="0"/>
          </a:p>
          <a:p>
            <a:r>
              <a:rPr lang="en-US" sz="900" dirty="0"/>
              <a:t>HC/HK/C+C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6672924" y="11524681"/>
            <a:ext cx="1708106" cy="12234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  <a:endParaRPr lang="en-GB" sz="1050" dirty="0"/>
          </a:p>
          <a:p>
            <a:r>
              <a:rPr lang="en-GB" sz="1050" dirty="0"/>
              <a:t>-What was the domestic system?</a:t>
            </a:r>
          </a:p>
          <a:p>
            <a:r>
              <a:rPr lang="en-GB" sz="1050" dirty="0"/>
              <a:t>-What was life like in a factory?</a:t>
            </a:r>
          </a:p>
          <a:p>
            <a:r>
              <a:rPr lang="en-GB" sz="1050" dirty="0"/>
              <a:t>What were the changes in agriculture and transport?</a:t>
            </a:r>
          </a:p>
        </p:txBody>
      </p: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6852384" y="1031077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Connector 48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4661763" y="9225807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0" name="Group 1059"/>
          <p:cNvGrpSpPr/>
          <p:nvPr/>
        </p:nvGrpSpPr>
        <p:grpSpPr>
          <a:xfrm>
            <a:off x="-2567956" y="338043"/>
            <a:ext cx="2320810" cy="1936308"/>
            <a:chOff x="-2567956" y="338043"/>
            <a:chExt cx="2320810" cy="1936308"/>
          </a:xfrm>
        </p:grpSpPr>
        <p:grpSp>
          <p:nvGrpSpPr>
            <p:cNvPr id="1059" name="Group 1058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380" name="Rectangle 379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381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1464409" y="1645932"/>
              <a:ext cx="5705" cy="628419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4" name="Group 463"/>
          <p:cNvGrpSpPr/>
          <p:nvPr/>
        </p:nvGrpSpPr>
        <p:grpSpPr>
          <a:xfrm>
            <a:off x="-2522056" y="2665596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3" name="Group 482"/>
          <p:cNvGrpSpPr/>
          <p:nvPr/>
        </p:nvGrpSpPr>
        <p:grpSpPr>
          <a:xfrm>
            <a:off x="-1394529" y="4675141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3690750" y="266559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3345439" y="272765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5654896" y="4647114"/>
            <a:ext cx="9924" cy="7457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1402763" y="9457307"/>
            <a:ext cx="0" cy="5799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96118" y="411260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284794" y="6281058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990975" y="7214799"/>
            <a:ext cx="24743" cy="4026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8122149" y="8107023"/>
            <a:ext cx="28998" cy="67368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663363" y="10321979"/>
            <a:ext cx="20679" cy="6137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4661763" y="10310770"/>
            <a:ext cx="0" cy="6603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3190980" y="9399793"/>
            <a:ext cx="9949" cy="48193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2741106" y="6040114"/>
            <a:ext cx="1214980" cy="1234099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1417130" y="60542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5AC7D57-382B-4770-5A24-763D0D3DD4D5}"/>
              </a:ext>
            </a:extLst>
          </p:cNvPr>
          <p:cNvSpPr txBox="1"/>
          <p:nvPr/>
        </p:nvSpPr>
        <p:spPr>
          <a:xfrm>
            <a:off x="3039301" y="10045422"/>
            <a:ext cx="1622462" cy="8925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</a:t>
            </a:r>
            <a:r>
              <a:rPr lang="en-GB" sz="10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50" b="1" i="1" u="sng" dirty="0"/>
              <a:t>Did the Industrial Revolution bring only progress and improvement?</a:t>
            </a:r>
            <a:endParaRPr lang="en-GB" sz="1050" dirty="0"/>
          </a:p>
          <a:p>
            <a:r>
              <a:rPr lang="en-GB" sz="100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HK/HC</a:t>
            </a:r>
            <a:r>
              <a:rPr lang="en-GB" sz="1050" b="1" i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/HE+HI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788AAF-C0A9-5409-EAB3-1D4215DE7A2A}"/>
              </a:ext>
            </a:extLst>
          </p:cNvPr>
          <p:cNvSpPr txBox="1"/>
          <p:nvPr/>
        </p:nvSpPr>
        <p:spPr>
          <a:xfrm>
            <a:off x="3018732" y="11523074"/>
            <a:ext cx="1768093" cy="11135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inventions were created?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How did public health improve?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B50861-9CFB-B594-CF2D-043DDE2036DD}"/>
              </a:ext>
            </a:extLst>
          </p:cNvPr>
          <p:cNvSpPr txBox="1"/>
          <p:nvPr/>
        </p:nvSpPr>
        <p:spPr>
          <a:xfrm>
            <a:off x="1546266" y="9579810"/>
            <a:ext cx="1564889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GB" sz="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50" b="1" i="1" u="sng" dirty="0"/>
              <a:t>Why did the British become Empire builders?</a:t>
            </a:r>
          </a:p>
          <a:p>
            <a:r>
              <a:rPr lang="en-GB" sz="900" b="1" u="sng" dirty="0"/>
              <a:t>HC/</a:t>
            </a:r>
            <a:r>
              <a:rPr lang="en-GB" sz="1050" b="1" u="sng" dirty="0"/>
              <a:t>HK/C/HE+HI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AD34A-5543-8C47-3B98-936F91EFB611}"/>
              </a:ext>
            </a:extLst>
          </p:cNvPr>
          <p:cNvSpPr txBox="1"/>
          <p:nvPr/>
        </p:nvSpPr>
        <p:spPr>
          <a:xfrm>
            <a:off x="40301" y="9480179"/>
            <a:ext cx="872135" cy="1708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  <a:endParaRPr lang="en-GB" sz="1050" dirty="0"/>
          </a:p>
          <a:p>
            <a:r>
              <a:rPr lang="en-GB" sz="1050" dirty="0"/>
              <a:t>- Why did Britain want an empire?</a:t>
            </a:r>
          </a:p>
          <a:p>
            <a:r>
              <a:rPr lang="en-GB" sz="1050" dirty="0"/>
              <a:t>-What was the impact of the British empire on colonies?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3811A8-2067-538C-6B98-3C22C41AC1AD}"/>
              </a:ext>
            </a:extLst>
          </p:cNvPr>
          <p:cNvSpPr txBox="1"/>
          <p:nvPr/>
        </p:nvSpPr>
        <p:spPr>
          <a:xfrm>
            <a:off x="6076395" y="7144532"/>
            <a:ext cx="1676353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GB" sz="105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5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050" b="1" i="1" u="sng" dirty="0"/>
              <a:t>Why do historians have different views of the Suffrage movement?</a:t>
            </a:r>
            <a:endParaRPr lang="en-GB" sz="1050" dirty="0"/>
          </a:p>
          <a:p>
            <a:r>
              <a:rPr lang="en-GB" sz="1050" b="1" u="sng" dirty="0"/>
              <a:t>HK/HC/HE+I/C+C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2072995-B86D-FEB5-0575-F55E8A9AECF5}"/>
              </a:ext>
            </a:extLst>
          </p:cNvPr>
          <p:cNvSpPr txBox="1"/>
          <p:nvPr/>
        </p:nvSpPr>
        <p:spPr>
          <a:xfrm>
            <a:off x="6317158" y="5365665"/>
            <a:ext cx="2468311" cy="11135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 WW1 a factor in women gaining the vote?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-Did the suffragettes hep or hinder women getting the vote?</a:t>
            </a:r>
            <a:endParaRPr lang="en-GB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B7DD1-ED43-85C4-3879-08C2B32953AB}"/>
              </a:ext>
            </a:extLst>
          </p:cNvPr>
          <p:cNvSpPr txBox="1"/>
          <p:nvPr/>
        </p:nvSpPr>
        <p:spPr>
          <a:xfrm>
            <a:off x="188826" y="6978300"/>
            <a:ext cx="1513226" cy="7617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10- </a:t>
            </a:r>
            <a:r>
              <a:rPr lang="en-GB" sz="1100" b="1" i="1" u="sng" dirty="0"/>
              <a:t>How did New ideas cause conflict?</a:t>
            </a:r>
          </a:p>
          <a:p>
            <a:r>
              <a:rPr lang="en-GB" sz="1050" b="1" u="sng" dirty="0"/>
              <a:t>HK/HC/HE+I/C</a:t>
            </a:r>
          </a:p>
          <a:p>
            <a:endParaRPr lang="en-GB" sz="1050" b="1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E5DA4B-6158-5DD1-A612-3C337F059758}"/>
              </a:ext>
            </a:extLst>
          </p:cNvPr>
          <p:cNvSpPr txBox="1"/>
          <p:nvPr/>
        </p:nvSpPr>
        <p:spPr>
          <a:xfrm>
            <a:off x="1599074" y="5583099"/>
            <a:ext cx="2190554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-What is a democracy and a dictatorship?</a:t>
            </a:r>
          </a:p>
          <a:p>
            <a:r>
              <a:rPr lang="en-GB" sz="1050" dirty="0"/>
              <a:t>- What are the main causes of WW2?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1BF2B4D-C5D9-47A9-15F4-A38AEA720EB9}"/>
              </a:ext>
            </a:extLst>
          </p:cNvPr>
          <p:cNvSpPr txBox="1"/>
          <p:nvPr/>
        </p:nvSpPr>
        <p:spPr>
          <a:xfrm>
            <a:off x="3945580" y="4946215"/>
            <a:ext cx="1610002" cy="8848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11</a:t>
            </a:r>
            <a:r>
              <a:rPr lang="en-GB" sz="700" b="1" u="sng" dirty="0"/>
              <a:t>-</a:t>
            </a:r>
            <a:r>
              <a:rPr lang="en-GB" sz="1100" b="1" i="1" u="sng" dirty="0"/>
              <a:t>To what extent were Jews persecuted before the Holocaust?</a:t>
            </a:r>
            <a:endParaRPr lang="en-GB" sz="1100" dirty="0"/>
          </a:p>
          <a:p>
            <a:endParaRPr lang="en-GB" sz="700" b="1" u="sng" dirty="0"/>
          </a:p>
          <a:p>
            <a:r>
              <a:rPr lang="en-GB" sz="1050" b="1" u="sng" dirty="0"/>
              <a:t>HK/HC/HE+I/C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CCE6BB-5F57-D33C-6686-8482059E76E1}"/>
              </a:ext>
            </a:extLst>
          </p:cNvPr>
          <p:cNvSpPr txBox="1"/>
          <p:nvPr/>
        </p:nvSpPr>
        <p:spPr>
          <a:xfrm>
            <a:off x="5171913" y="3091102"/>
            <a:ext cx="1322812" cy="12781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is the cause of anti-Semitism?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were Jewish people treated in Nazi Germany?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06E818-20BD-19D0-F51C-E8F7F582842A}"/>
              </a:ext>
            </a:extLst>
          </p:cNvPr>
          <p:cNvSpPr txBox="1"/>
          <p:nvPr/>
        </p:nvSpPr>
        <p:spPr>
          <a:xfrm>
            <a:off x="3690750" y="2690456"/>
            <a:ext cx="1403254" cy="10849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i="1" u="sng" dirty="0"/>
              <a:t>13- How effective was propaganda during WW2?</a:t>
            </a:r>
            <a:endParaRPr lang="en-GB" sz="1050" dirty="0"/>
          </a:p>
          <a:p>
            <a:endParaRPr lang="en-GB" sz="1050" b="1" u="sng" dirty="0"/>
          </a:p>
          <a:p>
            <a:r>
              <a:rPr lang="en-GB" sz="1050" b="1" u="sng" dirty="0"/>
              <a:t>HK/HC/HE+I/C +C</a:t>
            </a:r>
          </a:p>
          <a:p>
            <a:endParaRPr lang="en-GB" sz="1050" b="1" u="sng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A8BBD2-3C57-EF53-5F93-F049FE4D9287}"/>
              </a:ext>
            </a:extLst>
          </p:cNvPr>
          <p:cNvSpPr txBox="1"/>
          <p:nvPr/>
        </p:nvSpPr>
        <p:spPr>
          <a:xfrm>
            <a:off x="3466103" y="726914"/>
            <a:ext cx="2510274" cy="121610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were politicians viewed in WW1?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are the myths about Dunkirk and the role of commonwealth soldiers n WW2?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-How can young people be indoctrinated?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D5F4C77-AB33-219F-2FAA-922633FA3AD2}"/>
              </a:ext>
            </a:extLst>
          </p:cNvPr>
          <p:cNvSpPr txBox="1"/>
          <p:nvPr/>
        </p:nvSpPr>
        <p:spPr>
          <a:xfrm>
            <a:off x="6015718" y="741793"/>
            <a:ext cx="361104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HK=Historical knowledge </a:t>
            </a:r>
          </a:p>
          <a:p>
            <a:r>
              <a:rPr lang="en-GB" sz="1400" dirty="0"/>
              <a:t>HC=Historical communication</a:t>
            </a:r>
          </a:p>
          <a:p>
            <a:r>
              <a:rPr lang="en-GB" sz="1400" dirty="0"/>
              <a:t>C=Causation</a:t>
            </a:r>
          </a:p>
          <a:p>
            <a:r>
              <a:rPr lang="en-GB" sz="1400" dirty="0"/>
              <a:t>C+C= Change and Continuity</a:t>
            </a:r>
          </a:p>
          <a:p>
            <a:r>
              <a:rPr lang="en-GB" sz="1400" dirty="0"/>
              <a:t>HE+ HI=Historical evidence and interpretations.</a:t>
            </a:r>
          </a:p>
          <a:p>
            <a:endParaRPr lang="en-GB" sz="14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2A2F5F2-2A43-52DA-9C20-9A0B505D7D52}"/>
              </a:ext>
            </a:extLst>
          </p:cNvPr>
          <p:cNvSpPr txBox="1"/>
          <p:nvPr/>
        </p:nvSpPr>
        <p:spPr>
          <a:xfrm>
            <a:off x="1782230" y="2747946"/>
            <a:ext cx="1563209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14-How have people in the 20th century fought for Civil rights? </a:t>
            </a:r>
          </a:p>
          <a:p>
            <a:r>
              <a:rPr lang="en-GB" sz="1050" b="1" u="sng"/>
              <a:t>HC/HK/HE+HI</a:t>
            </a:r>
            <a:endParaRPr lang="en-GB" sz="1050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479B93-1328-0159-F580-189BFC27A1F4}"/>
              </a:ext>
            </a:extLst>
          </p:cNvPr>
          <p:cNvSpPr txBox="1"/>
          <p:nvPr/>
        </p:nvSpPr>
        <p:spPr>
          <a:xfrm>
            <a:off x="4766697" y="9347922"/>
            <a:ext cx="2085687" cy="42319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7-</a:t>
            </a:r>
            <a:r>
              <a:rPr lang="en-GB" sz="1100" b="1" i="1" u="sng" dirty="0"/>
              <a:t>What made WW1 so terrible?</a:t>
            </a:r>
            <a:endParaRPr lang="en-GB" sz="1100" dirty="0"/>
          </a:p>
          <a:p>
            <a:r>
              <a:rPr lang="en-GB" sz="1050" dirty="0"/>
              <a:t>HC/HK</a:t>
            </a:r>
            <a:r>
              <a:rPr lang="en-GB" sz="1050"/>
              <a:t>/C/HE+HI</a:t>
            </a:r>
            <a:endParaRPr lang="en-GB" sz="105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3350EE-5987-AC3A-0092-82C8046D48F2}"/>
              </a:ext>
            </a:extLst>
          </p:cNvPr>
          <p:cNvSpPr txBox="1"/>
          <p:nvPr/>
        </p:nvSpPr>
        <p:spPr>
          <a:xfrm>
            <a:off x="6608720" y="7942033"/>
            <a:ext cx="1503922" cy="74635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8- </a:t>
            </a:r>
            <a:r>
              <a:rPr lang="en-GB" sz="1050" b="1" i="1" u="sng" dirty="0"/>
              <a:t>What’s the truth about Victorian women?</a:t>
            </a:r>
          </a:p>
          <a:p>
            <a:r>
              <a:rPr lang="en-GB" sz="1050" dirty="0"/>
              <a:t>HK/HC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8361F9-A273-55D1-A540-EE45932650BF}"/>
              </a:ext>
            </a:extLst>
          </p:cNvPr>
          <p:cNvSpPr txBox="1"/>
          <p:nvPr/>
        </p:nvSpPr>
        <p:spPr>
          <a:xfrm>
            <a:off x="8112642" y="9092410"/>
            <a:ext cx="1363582" cy="12234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-What was life like in a medieval village and town?</a:t>
            </a:r>
          </a:p>
          <a:p>
            <a:r>
              <a:rPr lang="en-GB" sz="1050" dirty="0"/>
              <a:t>-Were women treated as equals in medieval society?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083E06-262E-883E-A78A-5D73C089E152}"/>
              </a:ext>
            </a:extLst>
          </p:cNvPr>
          <p:cNvSpPr txBox="1"/>
          <p:nvPr/>
        </p:nvSpPr>
        <p:spPr>
          <a:xfrm>
            <a:off x="8566575" y="4183632"/>
            <a:ext cx="1060191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12-</a:t>
            </a:r>
            <a:r>
              <a:rPr lang="en-GB" sz="1100" b="1" i="1" u="sng" dirty="0"/>
              <a:t>How were the Nazi’s able to implement the final solution?</a:t>
            </a:r>
            <a:endParaRPr lang="en-GB" sz="1100" dirty="0"/>
          </a:p>
          <a:p>
            <a:endParaRPr lang="en-GB" sz="1050" b="1" u="sng" dirty="0"/>
          </a:p>
          <a:p>
            <a:r>
              <a:rPr lang="en-GB" sz="1050" b="1" u="sng" dirty="0"/>
              <a:t>HK/HC/HE+I/C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10A4DE-BDE2-D914-B019-6367688EE0C9}"/>
              </a:ext>
            </a:extLst>
          </p:cNvPr>
          <p:cNvSpPr txBox="1"/>
          <p:nvPr/>
        </p:nvSpPr>
        <p:spPr>
          <a:xfrm>
            <a:off x="6608721" y="2765684"/>
            <a:ext cx="131623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-What was the final solution?</a:t>
            </a:r>
          </a:p>
          <a:p>
            <a:r>
              <a:rPr lang="en-GB" sz="1050" dirty="0"/>
              <a:t>-How did Jewish people resist?</a:t>
            </a:r>
          </a:p>
          <a:p>
            <a:r>
              <a:rPr lang="en-GB" sz="1050" dirty="0"/>
              <a:t>-Who was to blame for the final solution?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3298B0C-502B-3E2A-6A09-E8D16EB6CDB4}"/>
              </a:ext>
            </a:extLst>
          </p:cNvPr>
          <p:cNvSpPr txBox="1"/>
          <p:nvPr/>
        </p:nvSpPr>
        <p:spPr>
          <a:xfrm>
            <a:off x="4954966" y="11536528"/>
            <a:ext cx="1610591" cy="11135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-What were living conditions like?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How effective was the police force?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7BDB04-12F5-A695-FC20-B8039C1AFC9C}"/>
              </a:ext>
            </a:extLst>
          </p:cNvPr>
          <p:cNvSpPr txBox="1"/>
          <p:nvPr/>
        </p:nvSpPr>
        <p:spPr>
          <a:xfrm>
            <a:off x="4321665" y="7782159"/>
            <a:ext cx="1624491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  <a:endParaRPr lang="en-GB" sz="1050" dirty="0"/>
          </a:p>
          <a:p>
            <a:r>
              <a:rPr lang="en-GB" sz="1050" dirty="0"/>
              <a:t>-What was trench warfare?</a:t>
            </a:r>
          </a:p>
          <a:p>
            <a:r>
              <a:rPr lang="en-GB" sz="1050" dirty="0"/>
              <a:t>-Why was there such a high death rate in WW1?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D88F9F-382C-404D-A38A-C63B4437F0E3}"/>
              </a:ext>
            </a:extLst>
          </p:cNvPr>
          <p:cNvSpPr txBox="1"/>
          <p:nvPr/>
        </p:nvSpPr>
        <p:spPr>
          <a:xfrm>
            <a:off x="1688185" y="10271224"/>
            <a:ext cx="1202796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4- How democratic was Britain the 19th century?</a:t>
            </a:r>
          </a:p>
          <a:p>
            <a:r>
              <a:rPr lang="en-GB" sz="1000" b="1" u="sng" dirty="0"/>
              <a:t>HC/HK/C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4A2788-46E3-4F18-9CD5-C5DBA84E6D6F}"/>
              </a:ext>
            </a:extLst>
          </p:cNvPr>
          <p:cNvSpPr txBox="1"/>
          <p:nvPr/>
        </p:nvSpPr>
        <p:spPr>
          <a:xfrm>
            <a:off x="460375" y="11510800"/>
            <a:ext cx="2179227" cy="9002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dirty="0"/>
              <a:t>-Why did people protest against the government?</a:t>
            </a:r>
          </a:p>
          <a:p>
            <a:r>
              <a:rPr lang="en-GB" sz="1050" dirty="0"/>
              <a:t>-What were the problems with democracy?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DC0FF49-E02E-4249-B408-1131CEC1194A}"/>
              </a:ext>
            </a:extLst>
          </p:cNvPr>
          <p:cNvSpPr txBox="1"/>
          <p:nvPr/>
        </p:nvSpPr>
        <p:spPr>
          <a:xfrm>
            <a:off x="3200400" y="9354461"/>
            <a:ext cx="1350469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6-</a:t>
            </a:r>
            <a:r>
              <a:rPr lang="en-GB" sz="1050" b="1" i="1" u="sng" dirty="0"/>
              <a:t>How did a murder lead to a war in 1914?</a:t>
            </a:r>
          </a:p>
          <a:p>
            <a:r>
              <a:rPr lang="en-GB" sz="1050" b="1" i="1" u="sng" dirty="0"/>
              <a:t>HK/HC/C</a:t>
            </a:r>
            <a:endParaRPr lang="en-GB" sz="105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4A5DED1-83C6-494A-89EE-8B24453D482C}"/>
              </a:ext>
            </a:extLst>
          </p:cNvPr>
          <p:cNvSpPr txBox="1"/>
          <p:nvPr/>
        </p:nvSpPr>
        <p:spPr>
          <a:xfrm>
            <a:off x="2437832" y="7745058"/>
            <a:ext cx="1552899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Knowledge</a:t>
            </a:r>
          </a:p>
          <a:p>
            <a:r>
              <a:rPr lang="en-GB" sz="1000" dirty="0"/>
              <a:t>-What was the key cause of WW1?</a:t>
            </a:r>
          </a:p>
          <a:p>
            <a:r>
              <a:rPr lang="en-GB" sz="1000" dirty="0"/>
              <a:t>-What country was most to blame for the start of</a:t>
            </a:r>
          </a:p>
          <a:p>
            <a:r>
              <a:rPr lang="en-GB" sz="1000" dirty="0"/>
              <a:t>WW1?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9D9706-A35F-4B4B-B0CE-96EA462F8DBB}"/>
              </a:ext>
            </a:extLst>
          </p:cNvPr>
          <p:cNvSpPr txBox="1"/>
          <p:nvPr/>
        </p:nvSpPr>
        <p:spPr>
          <a:xfrm>
            <a:off x="8772743" y="6962260"/>
            <a:ext cx="784683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Knowledge</a:t>
            </a:r>
          </a:p>
          <a:p>
            <a:r>
              <a:rPr lang="en-GB" sz="1000" dirty="0"/>
              <a:t>-What was the role of Victorian women?</a:t>
            </a:r>
          </a:p>
          <a:p>
            <a:r>
              <a:rPr lang="en-GB" sz="1000" dirty="0"/>
              <a:t>-How did some Victorian women challenge stereotypes?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B39634-EE94-4765-BF6A-00618A43B5C7}"/>
              </a:ext>
            </a:extLst>
          </p:cNvPr>
          <p:cNvSpPr txBox="1"/>
          <p:nvPr/>
        </p:nvSpPr>
        <p:spPr>
          <a:xfrm>
            <a:off x="1045991" y="754316"/>
            <a:ext cx="240869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Knowledge</a:t>
            </a:r>
          </a:p>
          <a:p>
            <a:r>
              <a:rPr lang="en-GB" sz="1050" b="1" u="sng" dirty="0"/>
              <a:t>-</a:t>
            </a:r>
            <a:r>
              <a:rPr lang="en-GB" sz="1000" dirty="0"/>
              <a:t>Who was involved in the civil rights movement in America and South Africa?</a:t>
            </a:r>
          </a:p>
          <a:p>
            <a:r>
              <a:rPr lang="en-GB" sz="1000" dirty="0"/>
              <a:t>-Why were there protests in Northern Ireland?</a:t>
            </a:r>
          </a:p>
          <a:p>
            <a:r>
              <a:rPr lang="en-GB" sz="1000" dirty="0"/>
              <a:t>-How di groups in Britain protest in the 1960’s and  wat is the equality for all movement?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41198374-DF1E-9DDF-B636-1C0D32CCDE49}"/>
              </a:ext>
            </a:extLst>
          </p:cNvPr>
          <p:cNvSpPr txBox="1"/>
          <p:nvPr/>
        </p:nvSpPr>
        <p:spPr>
          <a:xfrm>
            <a:off x="5365870" y="235017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pic>
        <p:nvPicPr>
          <p:cNvPr id="148" name="Picture 147">
            <a:extLst>
              <a:ext uri="{FF2B5EF4-FFF2-40B4-BE49-F238E27FC236}">
                <a16:creationId xmlns:a16="http://schemas.microsoft.com/office/drawing/2014/main" id="{2FC2062C-A875-C1EF-7856-172B5758F33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1832" y="50734"/>
            <a:ext cx="910863" cy="91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710</TotalTime>
  <Words>749</Words>
  <Application>Microsoft Office PowerPoint</Application>
  <PresentationFormat>A3 Paper (297x420 mm)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H Masterson</cp:lastModifiedBy>
  <cp:revision>82</cp:revision>
  <dcterms:created xsi:type="dcterms:W3CDTF">2019-12-03T13:18:29Z</dcterms:created>
  <dcterms:modified xsi:type="dcterms:W3CDTF">2022-05-26T18:07:24Z</dcterms:modified>
</cp:coreProperties>
</file>