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1420" y="112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9.jp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ounded Rectangle 1063"/>
          <p:cNvSpPr/>
          <p:nvPr/>
        </p:nvSpPr>
        <p:spPr>
          <a:xfrm>
            <a:off x="-2291418" y="7594769"/>
            <a:ext cx="1778779" cy="36100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Rounded Rectangle 382"/>
          <p:cNvSpPr/>
          <p:nvPr/>
        </p:nvSpPr>
        <p:spPr>
          <a:xfrm>
            <a:off x="9840036" y="18260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2009868" y="1120353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-13775" y="11497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25567" y="41035"/>
            <a:ext cx="51855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/>
              <a:t>LEARNING JOURNEY 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405694" y="1873323"/>
            <a:ext cx="1084672" cy="584775"/>
          </a:xfrm>
          <a:prstGeom prst="rect">
            <a:avLst/>
          </a:prstGeom>
          <a:ln w="38100" cap="rnd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600" b="1" u="sng" dirty="0"/>
              <a:t>END OF YEAR 8</a:t>
            </a:r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5" y="2552915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40" y="2552915"/>
            <a:ext cx="456592" cy="45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99247" y="10848947"/>
            <a:ext cx="157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Why not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55347" y="10524506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CAR PARK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94291" y="212945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81139" y="10490852"/>
            <a:ext cx="1219122" cy="1241391"/>
            <a:chOff x="7281139" y="10490852"/>
            <a:chExt cx="1219122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81139" y="10868912"/>
              <a:ext cx="12149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START</a:t>
              </a:r>
            </a:p>
            <a:p>
              <a:pPr algn="ctr"/>
              <a:r>
                <a:rPr lang="en-US" sz="1600" b="1" dirty="0"/>
                <a:t>Y8</a:t>
              </a:r>
            </a:p>
          </p:txBody>
        </p:sp>
      </p:grp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835142" y="1059500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3924381" y="10152181"/>
            <a:ext cx="1432783" cy="8771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won the power battle Catholics or Protestants?</a:t>
            </a:r>
          </a:p>
          <a:p>
            <a:r>
              <a:rPr lang="en-GB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HC/HK/C/HS+HI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9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6180190" y="10164050"/>
            <a:ext cx="1100949" cy="8386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7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5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9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Reformation good for England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r>
              <a:rPr lang="en-GB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HK/HC/C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900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5576303" y="11441428"/>
            <a:ext cx="1931701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-Why did Henry </a:t>
            </a:r>
            <a:r>
              <a:rPr lang="en-GB" sz="105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Viii</a:t>
            </a: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break with Rome?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</a:t>
            </a:r>
            <a:r>
              <a:rPr lang="en-GB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 the effects of the reformation?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5990975" y="1044104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5186437" y="9092410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0" name="Group 1059"/>
          <p:cNvGrpSpPr/>
          <p:nvPr/>
        </p:nvGrpSpPr>
        <p:grpSpPr>
          <a:xfrm>
            <a:off x="-2567956" y="338043"/>
            <a:ext cx="2320810" cy="1936308"/>
            <a:chOff x="-2567956" y="338043"/>
            <a:chExt cx="2320810" cy="1936308"/>
          </a:xfrm>
        </p:grpSpPr>
        <p:grpSp>
          <p:nvGrpSpPr>
            <p:cNvPr id="1059" name="Group 1058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381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64409" y="1645932"/>
              <a:ext cx="5705" cy="628419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4" name="Group 463"/>
          <p:cNvGrpSpPr/>
          <p:nvPr/>
        </p:nvGrpSpPr>
        <p:grpSpPr>
          <a:xfrm>
            <a:off x="-2522056" y="2665596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718505" y="4660992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pic>
        <p:nvPicPr>
          <p:cNvPr id="476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2490" b="42259" l="55400" r="95200">
                        <a14:foregroundMark x1="68800" y1="34100" x2="63200" y2="38703"/>
                        <a14:foregroundMark x1="59800" y1="31590" x2="55400" y2="27197"/>
                        <a14:foregroundMark x1="61800" y1="28243" x2="65200" y2="38912"/>
                        <a14:foregroundMark x1="74000" y1="31799" x2="89200" y2="36192"/>
                        <a14:foregroundMark x1="92200" y1="33264" x2="85600" y2="39121"/>
                        <a14:foregroundMark x1="91400" y1="34937" x2="93400" y2="36402"/>
                        <a14:foregroundMark x1="89600" y1="31172" x2="93200" y2="32636"/>
                        <a14:foregroundMark x1="75200" y1="30753" x2="64600" y2="37866"/>
                        <a14:foregroundMark x1="59600" y1="33264" x2="66200" y2="38703"/>
                        <a14:foregroundMark x1="62400" y1="38912" x2="65200" y2="36611"/>
                        <a14:foregroundMark x1="65400" y1="40167" x2="63600" y2="39331"/>
                        <a14:foregroundMark x1="89800" y1="38494" x2="85000" y2="387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20050" b="55202"/>
          <a:stretch/>
        </p:blipFill>
        <p:spPr bwMode="auto">
          <a:xfrm>
            <a:off x="-1975353" y="8515216"/>
            <a:ext cx="1218716" cy="60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-2158736" y="9836117"/>
            <a:ext cx="1481607" cy="54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9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9" b="16423" l="54600" r="95200">
                        <a14:foregroundMark x1="65900" y1="9833" x2="60900" y2="14644"/>
                        <a14:foregroundMark x1="60900" y1="7950" x2="55600" y2="7741"/>
                        <a14:foregroundMark x1="76900" y1="8368" x2="87700" y2="11715"/>
                        <a14:foregroundMark x1="89500" y1="8368" x2="86100" y2="14226"/>
                        <a14:foregroundMark x1="58600" y1="6276" x2="54600" y2="8159"/>
                        <a14:foregroundMark x1="63100" y1="5439" x2="71300" y2="209"/>
                        <a14:foregroundMark x1="81100" y1="4393" x2="78100" y2="2720"/>
                        <a14:foregroundMark x1="89900" y1="6695" x2="94300" y2="6904"/>
                        <a14:foregroundMark x1="84900" y1="6904" x2="94900" y2="9623"/>
                        <a14:foregroundMark x1="59000" y1="5649" x2="55600" y2="73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b="81570"/>
          <a:stretch/>
        </p:blipFill>
        <p:spPr bwMode="auto">
          <a:xfrm flipH="1">
            <a:off x="-2223554" y="7872369"/>
            <a:ext cx="1418409" cy="5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3" name="Group 482"/>
          <p:cNvGrpSpPr/>
          <p:nvPr/>
        </p:nvGrpSpPr>
        <p:grpSpPr>
          <a:xfrm>
            <a:off x="-1394529" y="4675141"/>
            <a:ext cx="1214980" cy="1234099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2437832" y="266559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5654896" y="4647114"/>
            <a:ext cx="9924" cy="7457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745444" y="8834895"/>
            <a:ext cx="0" cy="5799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96118" y="4112600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284794" y="628105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990975" y="7214799"/>
            <a:ext cx="24743" cy="4026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8122149" y="8107023"/>
            <a:ext cx="28998" cy="6736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725790" y="10119599"/>
            <a:ext cx="0" cy="6603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-2741106" y="6040114"/>
            <a:ext cx="1214980" cy="1234099"/>
            <a:chOff x="1212628" y="4031237"/>
            <a:chExt cx="1214980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-1417130" y="60542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5AC7D57-382B-4770-5A24-763D0D3DD4D5}"/>
              </a:ext>
            </a:extLst>
          </p:cNvPr>
          <p:cNvSpPr txBox="1"/>
          <p:nvPr/>
        </p:nvSpPr>
        <p:spPr>
          <a:xfrm>
            <a:off x="1745444" y="10185450"/>
            <a:ext cx="1509011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Black Tudors- The untold story</a:t>
            </a:r>
          </a:p>
          <a:p>
            <a:r>
              <a:rPr lang="en-GB" sz="105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HK/HC/HS+I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050" b="1" u="sng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788AAF-C0A9-5409-EAB3-1D4215DE7A2A}"/>
              </a:ext>
            </a:extLst>
          </p:cNvPr>
          <p:cNvSpPr txBox="1"/>
          <p:nvPr/>
        </p:nvSpPr>
        <p:spPr>
          <a:xfrm>
            <a:off x="846758" y="11524308"/>
            <a:ext cx="2492875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did Miranda Kau</a:t>
            </a:r>
            <a:r>
              <a:rPr lang="en-GB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fmann the author discover about Black Tudors?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What was the role of Africans in Tudor society?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B50861-9CFB-B594-CF2D-043DDE2036DD}"/>
              </a:ext>
            </a:extLst>
          </p:cNvPr>
          <p:cNvSpPr txBox="1"/>
          <p:nvPr/>
        </p:nvSpPr>
        <p:spPr>
          <a:xfrm>
            <a:off x="1861650" y="9346420"/>
            <a:ext cx="1704292" cy="5770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Who ran the country King or Parliament?</a:t>
            </a:r>
          </a:p>
          <a:p>
            <a:r>
              <a:rPr lang="en-GB" sz="1050" b="1" u="sng" dirty="0"/>
              <a:t>HC/HK/C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AD34A-5543-8C47-3B98-936F91EFB611}"/>
              </a:ext>
            </a:extLst>
          </p:cNvPr>
          <p:cNvSpPr txBox="1"/>
          <p:nvPr/>
        </p:nvSpPr>
        <p:spPr>
          <a:xfrm>
            <a:off x="1488563" y="7589398"/>
            <a:ext cx="2578302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were the causes of the English Civil War?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latin typeface="Calibri" panose="020F0502020204030204" pitchFamily="34" charset="0"/>
                <a:cs typeface="Times New Roman" panose="02020603050405020304" pitchFamily="18" charset="0"/>
              </a:rPr>
              <a:t>-What was the role of women in the Civil war and should King Charles be executed?</a:t>
            </a:r>
            <a:endParaRPr lang="en-GB" sz="105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3811A8-2067-538C-6B98-3C22C41AC1AD}"/>
              </a:ext>
            </a:extLst>
          </p:cNvPr>
          <p:cNvSpPr txBox="1"/>
          <p:nvPr/>
        </p:nvSpPr>
        <p:spPr>
          <a:xfrm>
            <a:off x="6076395" y="7129347"/>
            <a:ext cx="167635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and why can we argue against historians who have suggested that Africa has no worthwhile History?</a:t>
            </a:r>
          </a:p>
          <a:p>
            <a:r>
              <a:rPr lang="en-GB" sz="1050" b="1" u="sng" dirty="0"/>
              <a:t>HK/HC/HE+I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072995-B86D-FEB5-0575-F55E8A9AECF5}"/>
              </a:ext>
            </a:extLst>
          </p:cNvPr>
          <p:cNvSpPr txBox="1"/>
          <p:nvPr/>
        </p:nvSpPr>
        <p:spPr>
          <a:xfrm>
            <a:off x="6317158" y="5365665"/>
            <a:ext cx="2468311" cy="12161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-How did African kingdoms develop?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-What were some key achievements in the African Kingdoms?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-What should happen to the Benin bronzes?</a:t>
            </a:r>
            <a:endParaRPr lang="en-GB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B7DD1-ED43-85C4-3879-08C2B32953AB}"/>
              </a:ext>
            </a:extLst>
          </p:cNvPr>
          <p:cNvSpPr txBox="1"/>
          <p:nvPr/>
        </p:nvSpPr>
        <p:spPr>
          <a:xfrm>
            <a:off x="188826" y="6978300"/>
            <a:ext cx="1513226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What was it like to be involved in the slave trade?</a:t>
            </a:r>
          </a:p>
          <a:p>
            <a:r>
              <a:rPr lang="en-GB" sz="1050" b="1" u="sng" dirty="0"/>
              <a:t>HK/HC/HE+I</a:t>
            </a:r>
          </a:p>
          <a:p>
            <a:endParaRPr lang="en-GB" sz="1050" b="1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E5DA4B-6158-5DD1-A612-3C337F059758}"/>
              </a:ext>
            </a:extLst>
          </p:cNvPr>
          <p:cNvSpPr txBox="1"/>
          <p:nvPr/>
        </p:nvSpPr>
        <p:spPr>
          <a:xfrm>
            <a:off x="1498065" y="5693095"/>
            <a:ext cx="2190554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b="1" u="sng" dirty="0"/>
              <a:t>-</a:t>
            </a:r>
            <a:r>
              <a:rPr lang="en-GB" sz="1050" dirty="0"/>
              <a:t>What was Britain role in the slave trade?</a:t>
            </a:r>
          </a:p>
          <a:p>
            <a:r>
              <a:rPr lang="en-GB" sz="1050" dirty="0"/>
              <a:t>-What was life like as a slave?</a:t>
            </a:r>
          </a:p>
          <a:p>
            <a:r>
              <a:rPr lang="en-GB" sz="1050" dirty="0"/>
              <a:t>-How did slaves resist?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BF2B4D-C5D9-47A9-15F4-A38AEA720EB9}"/>
              </a:ext>
            </a:extLst>
          </p:cNvPr>
          <p:cNvSpPr txBox="1"/>
          <p:nvPr/>
        </p:nvSpPr>
        <p:spPr>
          <a:xfrm>
            <a:off x="3945580" y="4946215"/>
            <a:ext cx="1610002" cy="5924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9-</a:t>
            </a:r>
            <a:r>
              <a:rPr lang="en-GB" sz="11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was the slave trade abolished?</a:t>
            </a:r>
          </a:p>
          <a:p>
            <a:r>
              <a:rPr lang="en-GB" sz="1050" b="1" u="sng" dirty="0"/>
              <a:t>HK/HC/C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CCE6BB-5F57-D33C-6686-8482059E76E1}"/>
              </a:ext>
            </a:extLst>
          </p:cNvPr>
          <p:cNvSpPr txBox="1"/>
          <p:nvPr/>
        </p:nvSpPr>
        <p:spPr>
          <a:xfrm>
            <a:off x="3948573" y="3176334"/>
            <a:ext cx="2312187" cy="11845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was the role of individuals in the end of the slave trade in Britain?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-TO what extent was money a key reason why slavery ended?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was life like in the Caribbean after slavery?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06E818-20BD-19D0-F51C-E8F7F582842A}"/>
              </a:ext>
            </a:extLst>
          </p:cNvPr>
          <p:cNvSpPr txBox="1"/>
          <p:nvPr/>
        </p:nvSpPr>
        <p:spPr>
          <a:xfrm>
            <a:off x="2510577" y="2690829"/>
            <a:ext cx="140325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11- </a:t>
            </a:r>
            <a:r>
              <a:rPr lang="en-GB" sz="11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 the Mughal Emperors heroes or villains?</a:t>
            </a:r>
            <a:endParaRPr lang="en-GB" sz="7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b="1" u="sng" dirty="0"/>
              <a:t>HK/HC/HE+I/C +C</a:t>
            </a:r>
          </a:p>
          <a:p>
            <a:endParaRPr lang="en-GB" sz="1050" b="1" u="sng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A8BBD2-3C57-EF53-5F93-F049FE4D9287}"/>
              </a:ext>
            </a:extLst>
          </p:cNvPr>
          <p:cNvSpPr txBox="1"/>
          <p:nvPr/>
        </p:nvSpPr>
        <p:spPr>
          <a:xfrm>
            <a:off x="1988333" y="1009526"/>
            <a:ext cx="2570671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</a:t>
            </a: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 the problems Mughal Emperors faced?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-Who was the most effective Mughal Emperor?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D5F4C77-AB33-219F-2FAA-922633FA3AD2}"/>
              </a:ext>
            </a:extLst>
          </p:cNvPr>
          <p:cNvSpPr txBox="1"/>
          <p:nvPr/>
        </p:nvSpPr>
        <p:spPr>
          <a:xfrm>
            <a:off x="5316205" y="741793"/>
            <a:ext cx="4310561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HK=Historical knowledge </a:t>
            </a:r>
          </a:p>
          <a:p>
            <a:r>
              <a:rPr lang="en-GB" sz="1400" dirty="0"/>
              <a:t>HC=Historical communication</a:t>
            </a:r>
          </a:p>
          <a:p>
            <a:r>
              <a:rPr lang="en-GB" sz="1400" dirty="0"/>
              <a:t>C=Causation</a:t>
            </a:r>
          </a:p>
          <a:p>
            <a:r>
              <a:rPr lang="en-GB" sz="1400" dirty="0"/>
              <a:t>C+C= Change and Continuity</a:t>
            </a:r>
          </a:p>
          <a:p>
            <a:r>
              <a:rPr lang="en-GB" sz="1400" dirty="0"/>
              <a:t>HE+ HI=Historical evidence and interpretations.</a:t>
            </a:r>
          </a:p>
          <a:p>
            <a:endParaRPr lang="en-GB" sz="1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2A2F5F2-2A43-52DA-9C20-9A0B505D7D52}"/>
              </a:ext>
            </a:extLst>
          </p:cNvPr>
          <p:cNvSpPr txBox="1"/>
          <p:nvPr/>
        </p:nvSpPr>
        <p:spPr>
          <a:xfrm>
            <a:off x="564906" y="3300324"/>
            <a:ext cx="1563209" cy="9023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479B93-1328-0159-F580-189BFC27A1F4}"/>
              </a:ext>
            </a:extLst>
          </p:cNvPr>
          <p:cNvSpPr txBox="1"/>
          <p:nvPr/>
        </p:nvSpPr>
        <p:spPr>
          <a:xfrm>
            <a:off x="5186437" y="9406537"/>
            <a:ext cx="2085687" cy="5770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 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Cromwell deserve his title as harsh dictator?</a:t>
            </a:r>
          </a:p>
          <a:p>
            <a:r>
              <a:rPr lang="en-GB" sz="1050" dirty="0"/>
              <a:t>HC/HK/HS+HI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350EE-5987-AC3A-0092-82C8046D48F2}"/>
              </a:ext>
            </a:extLst>
          </p:cNvPr>
          <p:cNvSpPr txBox="1"/>
          <p:nvPr/>
        </p:nvSpPr>
        <p:spPr>
          <a:xfrm>
            <a:off x="6608720" y="7942033"/>
            <a:ext cx="1503922" cy="7463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6- </a:t>
            </a:r>
            <a:r>
              <a:rPr lang="en-GB" sz="11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made Restoration England exciting?</a:t>
            </a:r>
          </a:p>
          <a:p>
            <a:r>
              <a:rPr lang="en-GB" sz="1050" dirty="0"/>
              <a:t>HK/C+C/HC/C +C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8361F9-A273-55D1-A540-EE45932650BF}"/>
              </a:ext>
            </a:extLst>
          </p:cNvPr>
          <p:cNvSpPr txBox="1"/>
          <p:nvPr/>
        </p:nvSpPr>
        <p:spPr>
          <a:xfrm>
            <a:off x="8112642" y="9092410"/>
            <a:ext cx="136358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Knowledge</a:t>
            </a:r>
          </a:p>
          <a:p>
            <a:r>
              <a:rPr lang="en-GB" sz="900" dirty="0"/>
              <a:t>-What key changes took place during the restoration?</a:t>
            </a:r>
          </a:p>
          <a:p>
            <a:r>
              <a:rPr lang="en-GB" sz="900" dirty="0"/>
              <a:t>-What developments were made in medicine and how did women’s lives change?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083E06-262E-883E-A78A-5D73C089E152}"/>
              </a:ext>
            </a:extLst>
          </p:cNvPr>
          <p:cNvSpPr txBox="1"/>
          <p:nvPr/>
        </p:nvSpPr>
        <p:spPr>
          <a:xfrm>
            <a:off x="8566575" y="4183632"/>
            <a:ext cx="1060191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10- </a:t>
            </a:r>
            <a:r>
              <a:rPr lang="en-GB" sz="11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drove people to migrate?</a:t>
            </a:r>
            <a:endParaRPr lang="en-GB" sz="7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b="1" u="sng" dirty="0"/>
              <a:t>HK/HC/HE+I/C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10A4DE-BDE2-D914-B019-6367688EE0C9}"/>
              </a:ext>
            </a:extLst>
          </p:cNvPr>
          <p:cNvSpPr txBox="1"/>
          <p:nvPr/>
        </p:nvSpPr>
        <p:spPr>
          <a:xfrm>
            <a:off x="6608721" y="2765684"/>
            <a:ext cx="1316238" cy="15465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-Was religion a key reason people migrated from the middle ages to modern day?</a:t>
            </a:r>
          </a:p>
          <a:p>
            <a:r>
              <a:rPr lang="en-GB" sz="1050" dirty="0"/>
              <a:t>-How were those who migrated to Britain treated?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298B0C-502B-3E2A-6A09-E8D16EB6CDB4}"/>
              </a:ext>
            </a:extLst>
          </p:cNvPr>
          <p:cNvSpPr txBox="1"/>
          <p:nvPr/>
        </p:nvSpPr>
        <p:spPr>
          <a:xfrm>
            <a:off x="3688619" y="11512136"/>
            <a:ext cx="1610591" cy="12781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the key problems for the Tudor monarchs?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was propaganda used in Tudor and Stuart times?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7BDB04-12F5-A695-FC20-B8039C1AFC9C}"/>
              </a:ext>
            </a:extLst>
          </p:cNvPr>
          <p:cNvSpPr txBox="1"/>
          <p:nvPr/>
        </p:nvSpPr>
        <p:spPr>
          <a:xfrm>
            <a:off x="4319476" y="7739236"/>
            <a:ext cx="1624491" cy="8787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-Was Cromwell if viewed in the context of the 1600’s a ruthless leader?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1E4146B5-0D34-2517-9DEE-32B6C5B241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0825" y="3118183"/>
            <a:ext cx="1710005" cy="120728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19643FE-75A8-A7DB-E23F-D4F82E2B57D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4951" y="8062288"/>
            <a:ext cx="1024467" cy="1436831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A5C6DF62-E3A2-6BAB-112C-D2E5DF11949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756" y="32735"/>
            <a:ext cx="886632" cy="892664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C54F2049-D6A5-2855-0A65-C1FEA42C4C73}"/>
              </a:ext>
            </a:extLst>
          </p:cNvPr>
          <p:cNvSpPr txBox="1"/>
          <p:nvPr/>
        </p:nvSpPr>
        <p:spPr>
          <a:xfrm>
            <a:off x="5195449" y="362143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628</Words>
  <Application>Microsoft Office PowerPoint</Application>
  <PresentationFormat>A3 Paper (297x420 mm)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H Masterson</cp:lastModifiedBy>
  <cp:revision>71</cp:revision>
  <dcterms:created xsi:type="dcterms:W3CDTF">2019-12-03T13:18:29Z</dcterms:created>
  <dcterms:modified xsi:type="dcterms:W3CDTF">2022-05-26T18:02:34Z</dcterms:modified>
</cp:coreProperties>
</file>