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tkinson Hyperlegible Bold" panose="020B0604020202020204" charset="0"/>
      <p:regular r:id="rId6"/>
      <p:bold r:id="rId7"/>
    </p:embeddedFont>
    <p:embeddedFont>
      <p:font typeface="Hit and Run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17047"/>
            <a:ext cx="16230600" cy="7652906"/>
            <a:chOff x="0" y="0"/>
            <a:chExt cx="4874687" cy="22984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687" cy="2298469"/>
            </a:xfrm>
            <a:custGeom>
              <a:avLst/>
              <a:gdLst/>
              <a:ahLst/>
              <a:cxnLst/>
              <a:rect l="l" t="t" r="r" b="b"/>
              <a:pathLst>
                <a:path w="4874687" h="2298469">
                  <a:moveTo>
                    <a:pt x="15741" y="0"/>
                  </a:moveTo>
                  <a:lnTo>
                    <a:pt x="4858946" y="0"/>
                  </a:lnTo>
                  <a:cubicBezTo>
                    <a:pt x="4867640" y="0"/>
                    <a:pt x="4874687" y="7047"/>
                    <a:pt x="4874687" y="15741"/>
                  </a:cubicBezTo>
                  <a:lnTo>
                    <a:pt x="4874687" y="2282728"/>
                  </a:lnTo>
                  <a:cubicBezTo>
                    <a:pt x="4874687" y="2286902"/>
                    <a:pt x="4873029" y="2290906"/>
                    <a:pt x="4870077" y="2293858"/>
                  </a:cubicBezTo>
                  <a:cubicBezTo>
                    <a:pt x="4867125" y="2296810"/>
                    <a:pt x="4863121" y="2298469"/>
                    <a:pt x="4858946" y="2298469"/>
                  </a:cubicBezTo>
                  <a:lnTo>
                    <a:pt x="15741" y="2298469"/>
                  </a:lnTo>
                  <a:cubicBezTo>
                    <a:pt x="7047" y="2298469"/>
                    <a:pt x="0" y="2291421"/>
                    <a:pt x="0" y="2282728"/>
                  </a:cubicBezTo>
                  <a:lnTo>
                    <a:pt x="0" y="15741"/>
                  </a:lnTo>
                  <a:cubicBezTo>
                    <a:pt x="0" y="7047"/>
                    <a:pt x="7047" y="0"/>
                    <a:pt x="15741" y="0"/>
                  </a:cubicBezTo>
                  <a:close/>
                </a:path>
              </a:pathLst>
            </a:custGeom>
            <a:solidFill>
              <a:srgbClr val="0046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687" cy="233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1884" y="2331413"/>
            <a:ext cx="13934297" cy="386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48"/>
              </a:lnSpc>
            </a:pPr>
            <a:r>
              <a:rPr lang="en-US" sz="15524">
                <a:solidFill>
                  <a:srgbClr val="FAD418"/>
                </a:solidFill>
                <a:latin typeface="Hit and Run"/>
                <a:ea typeface="Hit and Run"/>
                <a:cs typeface="Hit and Run"/>
                <a:sym typeface="Hit and Run"/>
              </a:rPr>
              <a:t>Enrichment handbook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1884" y="7437591"/>
            <a:ext cx="1446334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4"/>
              </a:lnSpc>
            </a:pPr>
            <a:r>
              <a:rPr lang="en-US" sz="9826" dirty="0">
                <a:solidFill>
                  <a:srgbClr val="FBFDFC"/>
                </a:solidFill>
                <a:latin typeface="Hit and Run"/>
                <a:ea typeface="Hit and Run"/>
                <a:cs typeface="Hit and Run"/>
                <a:sym typeface="Hit and Run"/>
              </a:rPr>
              <a:t>Advent term</a:t>
            </a:r>
          </a:p>
        </p:txBody>
      </p:sp>
      <p:sp>
        <p:nvSpPr>
          <p:cNvPr id="8" name="Freeform 8"/>
          <p:cNvSpPr/>
          <p:nvPr/>
        </p:nvSpPr>
        <p:spPr>
          <a:xfrm rot="-1519408">
            <a:off x="1494085" y="4121547"/>
            <a:ext cx="1358535" cy="2498455"/>
          </a:xfrm>
          <a:custGeom>
            <a:avLst/>
            <a:gdLst/>
            <a:ahLst/>
            <a:cxnLst/>
            <a:rect l="l" t="t" r="r" b="b"/>
            <a:pathLst>
              <a:path w="1358535" h="2498455">
                <a:moveTo>
                  <a:pt x="0" y="0"/>
                </a:moveTo>
                <a:lnTo>
                  <a:pt x="1358534" y="0"/>
                </a:lnTo>
                <a:lnTo>
                  <a:pt x="1358534" y="2498455"/>
                </a:lnTo>
                <a:lnTo>
                  <a:pt x="0" y="24984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6577" y="1681827"/>
            <a:ext cx="546775" cy="546775"/>
          </a:xfrm>
          <a:custGeom>
            <a:avLst/>
            <a:gdLst/>
            <a:ahLst/>
            <a:cxnLst/>
            <a:rect l="l" t="t" r="r" b="b"/>
            <a:pathLst>
              <a:path w="546775" h="546775">
                <a:moveTo>
                  <a:pt x="0" y="0"/>
                </a:moveTo>
                <a:lnTo>
                  <a:pt x="546775" y="0"/>
                </a:lnTo>
                <a:lnTo>
                  <a:pt x="546775" y="546775"/>
                </a:lnTo>
                <a:lnTo>
                  <a:pt x="0" y="546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6202684" y="952267"/>
            <a:ext cx="5882632" cy="729559"/>
            <a:chOff x="0" y="0"/>
            <a:chExt cx="7843510" cy="97274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843510" cy="972746"/>
              <a:chOff x="0" y="0"/>
              <a:chExt cx="2176956" cy="2699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17695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2176956" h="269984">
                    <a:moveTo>
                      <a:pt x="131606" y="0"/>
                    </a:moveTo>
                    <a:lnTo>
                      <a:pt x="2045350" y="0"/>
                    </a:lnTo>
                    <a:cubicBezTo>
                      <a:pt x="2080254" y="0"/>
                      <a:pt x="2113729" y="13866"/>
                      <a:pt x="2138409" y="38547"/>
                    </a:cubicBezTo>
                    <a:cubicBezTo>
                      <a:pt x="2163090" y="63228"/>
                      <a:pt x="2176956" y="96702"/>
                      <a:pt x="2176956" y="131606"/>
                    </a:cubicBezTo>
                    <a:lnTo>
                      <a:pt x="2176956" y="138378"/>
                    </a:lnTo>
                    <a:cubicBezTo>
                      <a:pt x="2176956" y="173282"/>
                      <a:pt x="2163090" y="206757"/>
                      <a:pt x="2138409" y="231438"/>
                    </a:cubicBezTo>
                    <a:cubicBezTo>
                      <a:pt x="2113729" y="256119"/>
                      <a:pt x="2080254" y="269984"/>
                      <a:pt x="2045350" y="269984"/>
                    </a:cubicBezTo>
                    <a:lnTo>
                      <a:pt x="131606" y="269984"/>
                    </a:lnTo>
                    <a:cubicBezTo>
                      <a:pt x="96702" y="269984"/>
                      <a:pt x="63228" y="256119"/>
                      <a:pt x="38547" y="231438"/>
                    </a:cubicBezTo>
                    <a:cubicBezTo>
                      <a:pt x="13866" y="206757"/>
                      <a:pt x="0" y="173282"/>
                      <a:pt x="0" y="138378"/>
                    </a:cubicBezTo>
                    <a:lnTo>
                      <a:pt x="0" y="131606"/>
                    </a:lnTo>
                    <a:cubicBezTo>
                      <a:pt x="0" y="96702"/>
                      <a:pt x="13866" y="63228"/>
                      <a:pt x="38547" y="38547"/>
                    </a:cubicBezTo>
                    <a:cubicBezTo>
                      <a:pt x="63228" y="13866"/>
                      <a:pt x="96702" y="0"/>
                      <a:pt x="131606" y="0"/>
                    </a:cubicBezTo>
                    <a:close/>
                  </a:path>
                </a:pathLst>
              </a:custGeom>
              <a:solidFill>
                <a:srgbClr val="FAD418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17695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303281"/>
              <a:ext cx="7843510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St Michael’s Catholic High School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44116" y="6339044"/>
            <a:ext cx="3553173" cy="729559"/>
            <a:chOff x="0" y="0"/>
            <a:chExt cx="4737564" cy="972746"/>
          </a:xfrm>
        </p:grpSpPr>
        <p:grpSp>
          <p:nvGrpSpPr>
            <p:cNvPr id="16" name="Group 16"/>
            <p:cNvGrpSpPr/>
            <p:nvPr/>
          </p:nvGrpSpPr>
          <p:grpSpPr>
            <a:xfrm>
              <a:off x="63193" y="0"/>
              <a:ext cx="4674371" cy="972746"/>
              <a:chOff x="0" y="0"/>
              <a:chExt cx="1297366" cy="26998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9736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1297366" h="269984">
                    <a:moveTo>
                      <a:pt x="134992" y="0"/>
                    </a:moveTo>
                    <a:lnTo>
                      <a:pt x="1162374" y="0"/>
                    </a:lnTo>
                    <a:cubicBezTo>
                      <a:pt x="1198176" y="0"/>
                      <a:pt x="1232511" y="14222"/>
                      <a:pt x="1257827" y="39538"/>
                    </a:cubicBezTo>
                    <a:cubicBezTo>
                      <a:pt x="1283143" y="64854"/>
                      <a:pt x="1297366" y="99190"/>
                      <a:pt x="1297366" y="134992"/>
                    </a:cubicBezTo>
                    <a:lnTo>
                      <a:pt x="1297366" y="134992"/>
                    </a:lnTo>
                    <a:cubicBezTo>
                      <a:pt x="1297366" y="170794"/>
                      <a:pt x="1283143" y="205130"/>
                      <a:pt x="1257827" y="230446"/>
                    </a:cubicBezTo>
                    <a:cubicBezTo>
                      <a:pt x="1232511" y="255762"/>
                      <a:pt x="1198176" y="269984"/>
                      <a:pt x="1162374" y="269984"/>
                    </a:cubicBezTo>
                    <a:lnTo>
                      <a:pt x="134992" y="269984"/>
                    </a:lnTo>
                    <a:cubicBezTo>
                      <a:pt x="99190" y="269984"/>
                      <a:pt x="64854" y="255762"/>
                      <a:pt x="39538" y="230446"/>
                    </a:cubicBezTo>
                    <a:cubicBezTo>
                      <a:pt x="14222" y="205130"/>
                      <a:pt x="0" y="170794"/>
                      <a:pt x="0" y="134992"/>
                    </a:cubicBezTo>
                    <a:lnTo>
                      <a:pt x="0" y="134992"/>
                    </a:lnTo>
                    <a:cubicBezTo>
                      <a:pt x="0" y="99190"/>
                      <a:pt x="14222" y="64854"/>
                      <a:pt x="39538" y="39538"/>
                    </a:cubicBezTo>
                    <a:cubicBezTo>
                      <a:pt x="64854" y="14222"/>
                      <a:pt x="99190" y="0"/>
                      <a:pt x="134992" y="0"/>
                    </a:cubicBezTo>
                    <a:close/>
                  </a:path>
                </a:pathLst>
              </a:custGeom>
              <a:solidFill>
                <a:srgbClr val="FBFDFC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9736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303281"/>
              <a:ext cx="4674371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2025-26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300530" y="2762763"/>
            <a:ext cx="3539857" cy="3433406"/>
            <a:chOff x="0" y="0"/>
            <a:chExt cx="4719810" cy="4577875"/>
          </a:xfrm>
        </p:grpSpPr>
        <p:sp>
          <p:nvSpPr>
            <p:cNvPr id="21" name="Freeform 21"/>
            <p:cNvSpPr/>
            <p:nvPr/>
          </p:nvSpPr>
          <p:spPr>
            <a:xfrm rot="324605">
              <a:off x="187703" y="195478"/>
              <a:ext cx="4344404" cy="4186920"/>
            </a:xfrm>
            <a:custGeom>
              <a:avLst/>
              <a:gdLst/>
              <a:ahLst/>
              <a:cxnLst/>
              <a:rect l="l" t="t" r="r" b="b"/>
              <a:pathLst>
                <a:path w="4344404" h="4186920">
                  <a:moveTo>
                    <a:pt x="0" y="0"/>
                  </a:moveTo>
                  <a:lnTo>
                    <a:pt x="4344404" y="0"/>
                  </a:lnTo>
                  <a:lnTo>
                    <a:pt x="4344404" y="4186919"/>
                  </a:lnTo>
                  <a:lnTo>
                    <a:pt x="0" y="4186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-178758" flipH="1">
              <a:off x="1345667" y="1395252"/>
              <a:ext cx="1719425" cy="1465810"/>
            </a:xfrm>
            <a:custGeom>
              <a:avLst/>
              <a:gdLst/>
              <a:ahLst/>
              <a:cxnLst/>
              <a:rect l="l" t="t" r="r" b="b"/>
              <a:pathLst>
                <a:path w="1719425" h="1465810">
                  <a:moveTo>
                    <a:pt x="1719425" y="0"/>
                  </a:moveTo>
                  <a:lnTo>
                    <a:pt x="0" y="0"/>
                  </a:lnTo>
                  <a:lnTo>
                    <a:pt x="0" y="1465810"/>
                  </a:lnTo>
                  <a:lnTo>
                    <a:pt x="1719425" y="1465810"/>
                  </a:lnTo>
                  <a:lnTo>
                    <a:pt x="1719425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9502673-31E6-A559-4EAC-ECD89B0149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517" y="6560094"/>
            <a:ext cx="3432345" cy="2420322"/>
          </a:xfrm>
          <a:prstGeom prst="rect">
            <a:avLst/>
          </a:prstGeom>
        </p:spPr>
      </p:pic>
      <p:grpSp>
        <p:nvGrpSpPr>
          <p:cNvPr id="24" name="Group 3">
            <a:extLst>
              <a:ext uri="{FF2B5EF4-FFF2-40B4-BE49-F238E27FC236}">
                <a16:creationId xmlns:a16="http://schemas.microsoft.com/office/drawing/2014/main" id="{33BB8DBF-412D-FFA9-BCD1-584D8326C5C1}"/>
              </a:ext>
            </a:extLst>
          </p:cNvPr>
          <p:cNvGrpSpPr/>
          <p:nvPr/>
        </p:nvGrpSpPr>
        <p:grpSpPr>
          <a:xfrm>
            <a:off x="12268200" y="9096809"/>
            <a:ext cx="5779894" cy="986811"/>
            <a:chOff x="0" y="0"/>
            <a:chExt cx="7706526" cy="1315748"/>
          </a:xfrm>
        </p:grpSpPr>
        <p:sp>
          <p:nvSpPr>
            <p:cNvPr id="25" name="Freeform 4" descr="https://www.stmichaels.bucks.sch.uk/wp-content/uploads/2018/11/MissionStatement-1-820x140.jpg">
              <a:extLst>
                <a:ext uri="{FF2B5EF4-FFF2-40B4-BE49-F238E27FC236}">
                  <a16:creationId xmlns:a16="http://schemas.microsoft.com/office/drawing/2014/main" id="{829E13ED-A5A3-0199-1B4C-6959E172FBAC}"/>
                </a:ext>
              </a:extLst>
            </p:cNvPr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D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89640"/>
              </p:ext>
            </p:extLst>
          </p:nvPr>
        </p:nvGraphicFramePr>
        <p:xfrm>
          <a:off x="206375" y="1529641"/>
          <a:ext cx="17875250" cy="722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612100" imgH="8496300" progId="Excel.Sheet.12">
                  <p:embed/>
                </p:oleObj>
              </mc:Choice>
              <mc:Fallback>
                <p:oleObj name="Worksheet" r:id="rId2" imgW="20612100" imgH="849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375" y="1529641"/>
                        <a:ext cx="17875250" cy="722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2241449" y="9300189"/>
            <a:ext cx="5779894" cy="986811"/>
            <a:chOff x="0" y="0"/>
            <a:chExt cx="7706526" cy="1315748"/>
          </a:xfrm>
        </p:grpSpPr>
        <p:sp>
          <p:nvSpPr>
            <p:cNvPr id="4" name="Freeform 4" descr="https://www.stmichaels.bucks.sch.uk/wp-content/uploads/2018/11/MissionStatement-1-820x140.jpg"/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9341" y="94669"/>
            <a:ext cx="5882632" cy="729559"/>
            <a:chOff x="0" y="0"/>
            <a:chExt cx="7843510" cy="97274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7843510" cy="972746"/>
              <a:chOff x="0" y="0"/>
              <a:chExt cx="2176956" cy="26998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7695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2176956" h="269984">
                    <a:moveTo>
                      <a:pt x="131606" y="0"/>
                    </a:moveTo>
                    <a:lnTo>
                      <a:pt x="2045350" y="0"/>
                    </a:lnTo>
                    <a:cubicBezTo>
                      <a:pt x="2080254" y="0"/>
                      <a:pt x="2113729" y="13866"/>
                      <a:pt x="2138409" y="38547"/>
                    </a:cubicBezTo>
                    <a:cubicBezTo>
                      <a:pt x="2163090" y="63228"/>
                      <a:pt x="2176956" y="96702"/>
                      <a:pt x="2176956" y="131606"/>
                    </a:cubicBezTo>
                    <a:lnTo>
                      <a:pt x="2176956" y="138378"/>
                    </a:lnTo>
                    <a:cubicBezTo>
                      <a:pt x="2176956" y="173282"/>
                      <a:pt x="2163090" y="206757"/>
                      <a:pt x="2138409" y="231438"/>
                    </a:cubicBezTo>
                    <a:cubicBezTo>
                      <a:pt x="2113729" y="256119"/>
                      <a:pt x="2080254" y="269984"/>
                      <a:pt x="2045350" y="269984"/>
                    </a:cubicBezTo>
                    <a:lnTo>
                      <a:pt x="131606" y="269984"/>
                    </a:lnTo>
                    <a:cubicBezTo>
                      <a:pt x="96702" y="269984"/>
                      <a:pt x="63228" y="256119"/>
                      <a:pt x="38547" y="231438"/>
                    </a:cubicBezTo>
                    <a:cubicBezTo>
                      <a:pt x="13866" y="206757"/>
                      <a:pt x="0" y="173282"/>
                      <a:pt x="0" y="138378"/>
                    </a:cubicBezTo>
                    <a:lnTo>
                      <a:pt x="0" y="131606"/>
                    </a:lnTo>
                    <a:cubicBezTo>
                      <a:pt x="0" y="96702"/>
                      <a:pt x="13866" y="63228"/>
                      <a:pt x="38547" y="38547"/>
                    </a:cubicBezTo>
                    <a:cubicBezTo>
                      <a:pt x="63228" y="13866"/>
                      <a:pt x="96702" y="0"/>
                      <a:pt x="131606" y="0"/>
                    </a:cubicBezTo>
                    <a:close/>
                  </a:path>
                </a:pathLst>
              </a:custGeom>
              <a:solidFill>
                <a:srgbClr val="18D1FA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7695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303281"/>
              <a:ext cx="7843510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St Michael’s Catholic High School</a:t>
              </a:r>
            </a:p>
          </p:txBody>
        </p:sp>
      </p:grpSp>
      <p:pic>
        <p:nvPicPr>
          <p:cNvPr id="10" name="Picture 9" descr="A logo of a religious school&#10;&#10;AI-generated content may be incorrect.">
            <a:extLst>
              <a:ext uri="{FF2B5EF4-FFF2-40B4-BE49-F238E27FC236}">
                <a16:creationId xmlns:a16="http://schemas.microsoft.com/office/drawing/2014/main" id="{8327C7A8-78DC-F98A-B36C-41C9BF157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802355"/>
            <a:ext cx="3429000" cy="2423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50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9407" y="206720"/>
            <a:ext cx="546775" cy="546775"/>
          </a:xfrm>
          <a:custGeom>
            <a:avLst/>
            <a:gdLst/>
            <a:ahLst/>
            <a:cxnLst/>
            <a:rect l="l" t="t" r="r" b="b"/>
            <a:pathLst>
              <a:path w="546775" h="546775">
                <a:moveTo>
                  <a:pt x="0" y="0"/>
                </a:moveTo>
                <a:lnTo>
                  <a:pt x="546775" y="0"/>
                </a:lnTo>
                <a:lnTo>
                  <a:pt x="546775" y="546775"/>
                </a:lnTo>
                <a:lnTo>
                  <a:pt x="0" y="546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1773" y="3273287"/>
            <a:ext cx="6554989" cy="5040169"/>
            <a:chOff x="0" y="0"/>
            <a:chExt cx="1968721" cy="15137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8721" cy="1513761"/>
            </a:xfrm>
            <a:custGeom>
              <a:avLst/>
              <a:gdLst/>
              <a:ahLst/>
              <a:cxnLst/>
              <a:rect l="l" t="t" r="r" b="b"/>
              <a:pathLst>
                <a:path w="1968721" h="1513761">
                  <a:moveTo>
                    <a:pt x="35432" y="0"/>
                  </a:moveTo>
                  <a:lnTo>
                    <a:pt x="1933289" y="0"/>
                  </a:lnTo>
                  <a:cubicBezTo>
                    <a:pt x="1952858" y="0"/>
                    <a:pt x="1968721" y="15864"/>
                    <a:pt x="1968721" y="35432"/>
                  </a:cubicBezTo>
                  <a:lnTo>
                    <a:pt x="1968721" y="1478329"/>
                  </a:lnTo>
                  <a:cubicBezTo>
                    <a:pt x="1968721" y="1497897"/>
                    <a:pt x="1952858" y="1513761"/>
                    <a:pt x="1933289" y="1513761"/>
                  </a:cubicBezTo>
                  <a:lnTo>
                    <a:pt x="35432" y="1513761"/>
                  </a:lnTo>
                  <a:cubicBezTo>
                    <a:pt x="15864" y="1513761"/>
                    <a:pt x="0" y="1497897"/>
                    <a:pt x="0" y="1478329"/>
                  </a:cubicBezTo>
                  <a:lnTo>
                    <a:pt x="0" y="35432"/>
                  </a:lnTo>
                  <a:cubicBezTo>
                    <a:pt x="0" y="15864"/>
                    <a:pt x="15864" y="0"/>
                    <a:pt x="35432" y="0"/>
                  </a:cubicBezTo>
                  <a:close/>
                </a:path>
              </a:pathLst>
            </a:custGeom>
            <a:solidFill>
              <a:srgbClr val="041133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68721" cy="155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2794" y="3039696"/>
            <a:ext cx="7140895" cy="5017784"/>
            <a:chOff x="0" y="0"/>
            <a:chExt cx="2144692" cy="1507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4692" cy="1507038"/>
            </a:xfrm>
            <a:custGeom>
              <a:avLst/>
              <a:gdLst/>
              <a:ahLst/>
              <a:cxnLst/>
              <a:rect l="l" t="t" r="r" b="b"/>
              <a:pathLst>
                <a:path w="2144692" h="1507038">
                  <a:moveTo>
                    <a:pt x="32525" y="0"/>
                  </a:moveTo>
                  <a:lnTo>
                    <a:pt x="2112167" y="0"/>
                  </a:lnTo>
                  <a:cubicBezTo>
                    <a:pt x="2130130" y="0"/>
                    <a:pt x="2144692" y="14562"/>
                    <a:pt x="2144692" y="32525"/>
                  </a:cubicBezTo>
                  <a:lnTo>
                    <a:pt x="2144692" y="1474513"/>
                  </a:lnTo>
                  <a:cubicBezTo>
                    <a:pt x="2144692" y="1492476"/>
                    <a:pt x="2130130" y="1507038"/>
                    <a:pt x="2112167" y="1507038"/>
                  </a:cubicBezTo>
                  <a:lnTo>
                    <a:pt x="32525" y="1507038"/>
                  </a:lnTo>
                  <a:cubicBezTo>
                    <a:pt x="23899" y="1507038"/>
                    <a:pt x="15626" y="1503611"/>
                    <a:pt x="9526" y="1497512"/>
                  </a:cubicBezTo>
                  <a:cubicBezTo>
                    <a:pt x="3427" y="1491412"/>
                    <a:pt x="0" y="1483139"/>
                    <a:pt x="0" y="1474513"/>
                  </a:cubicBezTo>
                  <a:lnTo>
                    <a:pt x="0" y="32525"/>
                  </a:lnTo>
                  <a:cubicBezTo>
                    <a:pt x="0" y="14562"/>
                    <a:pt x="14562" y="0"/>
                    <a:pt x="32525" y="0"/>
                  </a:cubicBezTo>
                  <a:close/>
                </a:path>
              </a:pathLst>
            </a:custGeom>
            <a:solidFill>
              <a:srgbClr val="FBFDFC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44692" cy="1545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285370" y="1248746"/>
            <a:ext cx="2298320" cy="2206387"/>
          </a:xfrm>
          <a:custGeom>
            <a:avLst/>
            <a:gdLst/>
            <a:ahLst/>
            <a:cxnLst/>
            <a:rect l="l" t="t" r="r" b="b"/>
            <a:pathLst>
              <a:path w="2298320" h="2206387">
                <a:moveTo>
                  <a:pt x="0" y="0"/>
                </a:moveTo>
                <a:lnTo>
                  <a:pt x="2298319" y="0"/>
                </a:lnTo>
                <a:lnTo>
                  <a:pt x="2298319" y="2206387"/>
                </a:lnTo>
                <a:lnTo>
                  <a:pt x="0" y="2206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403215" y="7290125"/>
            <a:ext cx="2404153" cy="2425375"/>
          </a:xfrm>
          <a:custGeom>
            <a:avLst/>
            <a:gdLst/>
            <a:ahLst/>
            <a:cxnLst/>
            <a:rect l="l" t="t" r="r" b="b"/>
            <a:pathLst>
              <a:path w="2404153" h="2425375">
                <a:moveTo>
                  <a:pt x="0" y="0"/>
                </a:moveTo>
                <a:lnTo>
                  <a:pt x="2404153" y="0"/>
                </a:lnTo>
                <a:lnTo>
                  <a:pt x="2404153" y="2425375"/>
                </a:lnTo>
                <a:lnTo>
                  <a:pt x="0" y="2425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34130" y="115328"/>
            <a:ext cx="5882632" cy="729559"/>
            <a:chOff x="0" y="0"/>
            <a:chExt cx="7843510" cy="97274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843510" cy="972746"/>
              <a:chOff x="0" y="0"/>
              <a:chExt cx="2176956" cy="26998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7695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2176956" h="269984">
                    <a:moveTo>
                      <a:pt x="131606" y="0"/>
                    </a:moveTo>
                    <a:lnTo>
                      <a:pt x="2045350" y="0"/>
                    </a:lnTo>
                    <a:cubicBezTo>
                      <a:pt x="2080254" y="0"/>
                      <a:pt x="2113729" y="13866"/>
                      <a:pt x="2138409" y="38547"/>
                    </a:cubicBezTo>
                    <a:cubicBezTo>
                      <a:pt x="2163090" y="63228"/>
                      <a:pt x="2176956" y="96702"/>
                      <a:pt x="2176956" y="131606"/>
                    </a:cubicBezTo>
                    <a:lnTo>
                      <a:pt x="2176956" y="138378"/>
                    </a:lnTo>
                    <a:cubicBezTo>
                      <a:pt x="2176956" y="173282"/>
                      <a:pt x="2163090" y="206757"/>
                      <a:pt x="2138409" y="231438"/>
                    </a:cubicBezTo>
                    <a:cubicBezTo>
                      <a:pt x="2113729" y="256119"/>
                      <a:pt x="2080254" y="269984"/>
                      <a:pt x="2045350" y="269984"/>
                    </a:cubicBezTo>
                    <a:lnTo>
                      <a:pt x="131606" y="269984"/>
                    </a:lnTo>
                    <a:cubicBezTo>
                      <a:pt x="96702" y="269984"/>
                      <a:pt x="63228" y="256119"/>
                      <a:pt x="38547" y="231438"/>
                    </a:cubicBezTo>
                    <a:cubicBezTo>
                      <a:pt x="13866" y="206757"/>
                      <a:pt x="0" y="173282"/>
                      <a:pt x="0" y="138378"/>
                    </a:cubicBezTo>
                    <a:lnTo>
                      <a:pt x="0" y="131606"/>
                    </a:lnTo>
                    <a:cubicBezTo>
                      <a:pt x="0" y="96702"/>
                      <a:pt x="13866" y="63228"/>
                      <a:pt x="38547" y="38547"/>
                    </a:cubicBezTo>
                    <a:cubicBezTo>
                      <a:pt x="63228" y="13866"/>
                      <a:pt x="96702" y="0"/>
                      <a:pt x="131606" y="0"/>
                    </a:cubicBezTo>
                    <a:close/>
                  </a:path>
                </a:pathLst>
              </a:custGeom>
              <a:solidFill>
                <a:srgbClr val="FAD418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17695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03281"/>
              <a:ext cx="7843510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St Michael’s Catholic High School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58201" y="669992"/>
            <a:ext cx="10221415" cy="8630197"/>
            <a:chOff x="0" y="0"/>
            <a:chExt cx="13628553" cy="1150693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631959"/>
              <a:ext cx="13628553" cy="10874970"/>
              <a:chOff x="0" y="0"/>
              <a:chExt cx="3069893" cy="24496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069893" cy="2449636"/>
              </a:xfrm>
              <a:custGeom>
                <a:avLst/>
                <a:gdLst/>
                <a:ahLst/>
                <a:cxnLst/>
                <a:rect l="l" t="t" r="r" b="b"/>
                <a:pathLst>
                  <a:path w="3069893" h="2449636">
                    <a:moveTo>
                      <a:pt x="22723" y="0"/>
                    </a:moveTo>
                    <a:lnTo>
                      <a:pt x="3047170" y="0"/>
                    </a:lnTo>
                    <a:cubicBezTo>
                      <a:pt x="3059720" y="0"/>
                      <a:pt x="3069893" y="10173"/>
                      <a:pt x="3069893" y="22723"/>
                    </a:cubicBezTo>
                    <a:lnTo>
                      <a:pt x="3069893" y="2426913"/>
                    </a:lnTo>
                    <a:cubicBezTo>
                      <a:pt x="3069893" y="2439463"/>
                      <a:pt x="3059720" y="2449636"/>
                      <a:pt x="3047170" y="2449636"/>
                    </a:cubicBezTo>
                    <a:lnTo>
                      <a:pt x="22723" y="2449636"/>
                    </a:lnTo>
                    <a:cubicBezTo>
                      <a:pt x="10173" y="2449636"/>
                      <a:pt x="0" y="2439463"/>
                      <a:pt x="0" y="2426913"/>
                    </a:cubicBezTo>
                    <a:lnTo>
                      <a:pt x="0" y="22723"/>
                    </a:lnTo>
                    <a:cubicBezTo>
                      <a:pt x="0" y="10173"/>
                      <a:pt x="10173" y="0"/>
                      <a:pt x="22723" y="0"/>
                    </a:cubicBezTo>
                    <a:close/>
                  </a:path>
                </a:pathLst>
              </a:custGeom>
              <a:solidFill>
                <a:srgbClr val="041133"/>
              </a:solidFill>
              <a:ln w="2857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3069893" cy="2487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82289" y="0"/>
              <a:ext cx="13446265" cy="11090967"/>
              <a:chOff x="0" y="0"/>
              <a:chExt cx="3028832" cy="24982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028832" cy="2498290"/>
              </a:xfrm>
              <a:custGeom>
                <a:avLst/>
                <a:gdLst/>
                <a:ahLst/>
                <a:cxnLst/>
                <a:rect l="l" t="t" r="r" b="b"/>
                <a:pathLst>
                  <a:path w="3028832" h="2498290">
                    <a:moveTo>
                      <a:pt x="23031" y="0"/>
                    </a:moveTo>
                    <a:lnTo>
                      <a:pt x="3005801" y="0"/>
                    </a:lnTo>
                    <a:cubicBezTo>
                      <a:pt x="3011909" y="0"/>
                      <a:pt x="3017767" y="2426"/>
                      <a:pt x="3022086" y="6746"/>
                    </a:cubicBezTo>
                    <a:cubicBezTo>
                      <a:pt x="3026405" y="11065"/>
                      <a:pt x="3028832" y="16923"/>
                      <a:pt x="3028832" y="23031"/>
                    </a:cubicBezTo>
                    <a:lnTo>
                      <a:pt x="3028832" y="2475260"/>
                    </a:lnTo>
                    <a:cubicBezTo>
                      <a:pt x="3028832" y="2481368"/>
                      <a:pt x="3026405" y="2487226"/>
                      <a:pt x="3022086" y="2491545"/>
                    </a:cubicBezTo>
                    <a:cubicBezTo>
                      <a:pt x="3017767" y="2495864"/>
                      <a:pt x="3011909" y="2498290"/>
                      <a:pt x="3005801" y="2498290"/>
                    </a:cubicBezTo>
                    <a:lnTo>
                      <a:pt x="23031" y="2498290"/>
                    </a:lnTo>
                    <a:cubicBezTo>
                      <a:pt x="10311" y="2498290"/>
                      <a:pt x="0" y="2487979"/>
                      <a:pt x="0" y="2475260"/>
                    </a:cubicBezTo>
                    <a:lnTo>
                      <a:pt x="0" y="23031"/>
                    </a:lnTo>
                    <a:cubicBezTo>
                      <a:pt x="0" y="16923"/>
                      <a:pt x="2426" y="11065"/>
                      <a:pt x="6746" y="6746"/>
                    </a:cubicBezTo>
                    <a:cubicBezTo>
                      <a:pt x="11065" y="2426"/>
                      <a:pt x="16923" y="0"/>
                      <a:pt x="23031" y="0"/>
                    </a:cubicBezTo>
                    <a:close/>
                  </a:path>
                </a:pathLst>
              </a:custGeom>
              <a:solidFill>
                <a:srgbClr val="FBFDFC"/>
              </a:solidFill>
              <a:ln w="2857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028832" cy="2536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872890" y="244820"/>
              <a:ext cx="4557711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sng">
                  <a:solidFill>
                    <a:srgbClr val="041133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After School</a:t>
              </a:r>
            </a:p>
          </p:txBody>
        </p:sp>
      </p:grpSp>
      <p:graphicFrame>
        <p:nvGraphicFramePr>
          <p:cNvPr id="27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9288"/>
              </p:ext>
            </p:extLst>
          </p:nvPr>
        </p:nvGraphicFramePr>
        <p:xfrm>
          <a:off x="8526311" y="1683536"/>
          <a:ext cx="9591397" cy="7077075"/>
        </p:xfrm>
        <a:graphic>
          <a:graphicData uri="http://schemas.openxmlformats.org/drawingml/2006/table">
            <a:tbl>
              <a:tblPr/>
              <a:tblGrid>
                <a:gridCol w="410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4627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Monday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7/8 Netball </a:t>
                      </a:r>
                      <a:endParaRPr lang="en-US" sz="1100" dirty="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9/10/11 Netball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9/10/11 Boys’ Rugby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543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Tuesday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9/10/11 Boys’ Football</a:t>
                      </a:r>
                      <a:endParaRPr lang="en-US" sz="1100" dirty="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7/8 Boys’ Football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All Years’ Team Badminton/Table Tennis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 9 Sports’ Leaders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905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Wednesday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7/8 Boys’ Rugby</a:t>
                      </a:r>
                      <a:endParaRPr lang="en-US" sz="1100" dirty="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All Years’ Girls Football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All Years’ Basketball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7/8 Girls’ Rugby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" name="Group 29"/>
          <p:cNvGrpSpPr/>
          <p:nvPr/>
        </p:nvGrpSpPr>
        <p:grpSpPr>
          <a:xfrm>
            <a:off x="12241449" y="9300189"/>
            <a:ext cx="5779894" cy="986811"/>
            <a:chOff x="0" y="0"/>
            <a:chExt cx="7706526" cy="1315748"/>
          </a:xfrm>
        </p:grpSpPr>
        <p:sp>
          <p:nvSpPr>
            <p:cNvPr id="30" name="Freeform 30" descr="https://www.stmichaels.bucks.sch.uk/wp-content/uploads/2018/11/MissionStatement-1-820x140.jpg"/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 descr="A logo of a religious school&#10;&#10;AI-generated content may be incorrect.">
            <a:extLst>
              <a:ext uri="{FF2B5EF4-FFF2-40B4-BE49-F238E27FC236}">
                <a16:creationId xmlns:a16="http://schemas.microsoft.com/office/drawing/2014/main" id="{B0542945-CC78-FDAD-4698-959546D5B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3" y="3146430"/>
            <a:ext cx="6848636" cy="4839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71500" y="571500"/>
            <a:ext cx="3736731" cy="498865"/>
            <a:chOff x="0" y="0"/>
            <a:chExt cx="2022309" cy="269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2309" cy="269984"/>
            </a:xfrm>
            <a:custGeom>
              <a:avLst/>
              <a:gdLst/>
              <a:ahLst/>
              <a:cxnLst/>
              <a:rect l="l" t="t" r="r" b="b"/>
              <a:pathLst>
                <a:path w="2022309" h="269984">
                  <a:moveTo>
                    <a:pt x="134992" y="0"/>
                  </a:moveTo>
                  <a:lnTo>
                    <a:pt x="1887317" y="0"/>
                  </a:lnTo>
                  <a:cubicBezTo>
                    <a:pt x="1923119" y="0"/>
                    <a:pt x="1957455" y="14222"/>
                    <a:pt x="1982771" y="39538"/>
                  </a:cubicBezTo>
                  <a:cubicBezTo>
                    <a:pt x="2008087" y="64854"/>
                    <a:pt x="2022309" y="99190"/>
                    <a:pt x="2022309" y="134992"/>
                  </a:cubicBezTo>
                  <a:lnTo>
                    <a:pt x="2022309" y="134992"/>
                  </a:lnTo>
                  <a:cubicBezTo>
                    <a:pt x="2022309" y="170794"/>
                    <a:pt x="2008087" y="205130"/>
                    <a:pt x="1982771" y="230446"/>
                  </a:cubicBezTo>
                  <a:cubicBezTo>
                    <a:pt x="1957455" y="255762"/>
                    <a:pt x="1923119" y="269984"/>
                    <a:pt x="1887317" y="269984"/>
                  </a:cubicBezTo>
                  <a:lnTo>
                    <a:pt x="134992" y="269984"/>
                  </a:lnTo>
                  <a:cubicBezTo>
                    <a:pt x="99190" y="269984"/>
                    <a:pt x="64854" y="255762"/>
                    <a:pt x="39538" y="230446"/>
                  </a:cubicBezTo>
                  <a:cubicBezTo>
                    <a:pt x="14222" y="205130"/>
                    <a:pt x="0" y="170794"/>
                    <a:pt x="0" y="134992"/>
                  </a:cubicBezTo>
                  <a:lnTo>
                    <a:pt x="0" y="134992"/>
                  </a:lnTo>
                  <a:cubicBezTo>
                    <a:pt x="0" y="99190"/>
                    <a:pt x="14222" y="64854"/>
                    <a:pt x="39538" y="39538"/>
                  </a:cubicBezTo>
                  <a:cubicBezTo>
                    <a:pt x="64854" y="14222"/>
                    <a:pt x="99190" y="0"/>
                    <a:pt x="134992" y="0"/>
                  </a:cubicBezTo>
                  <a:close/>
                </a:path>
              </a:pathLst>
            </a:custGeom>
            <a:solidFill>
              <a:srgbClr val="18D1FA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2309" cy="308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19724" y="1467606"/>
            <a:ext cx="11323388" cy="2008263"/>
            <a:chOff x="0" y="0"/>
            <a:chExt cx="3400859" cy="603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00859" cy="603160"/>
            </a:xfrm>
            <a:custGeom>
              <a:avLst/>
              <a:gdLst/>
              <a:ahLst/>
              <a:cxnLst/>
              <a:rect l="l" t="t" r="r" b="b"/>
              <a:pathLst>
                <a:path w="3400859" h="603160">
                  <a:moveTo>
                    <a:pt x="20511" y="0"/>
                  </a:moveTo>
                  <a:lnTo>
                    <a:pt x="3380348" y="0"/>
                  </a:lnTo>
                  <a:cubicBezTo>
                    <a:pt x="3385787" y="0"/>
                    <a:pt x="3391005" y="2161"/>
                    <a:pt x="3394851" y="6008"/>
                  </a:cubicBezTo>
                  <a:cubicBezTo>
                    <a:pt x="3398698" y="9854"/>
                    <a:pt x="3400859" y="15071"/>
                    <a:pt x="3400859" y="20511"/>
                  </a:cubicBezTo>
                  <a:lnTo>
                    <a:pt x="3400859" y="582649"/>
                  </a:lnTo>
                  <a:cubicBezTo>
                    <a:pt x="3400859" y="593977"/>
                    <a:pt x="3391676" y="603160"/>
                    <a:pt x="3380348" y="603160"/>
                  </a:cubicBezTo>
                  <a:lnTo>
                    <a:pt x="20511" y="603160"/>
                  </a:lnTo>
                  <a:cubicBezTo>
                    <a:pt x="15071" y="603160"/>
                    <a:pt x="9854" y="600999"/>
                    <a:pt x="6008" y="597153"/>
                  </a:cubicBezTo>
                  <a:cubicBezTo>
                    <a:pt x="2161" y="593306"/>
                    <a:pt x="0" y="588089"/>
                    <a:pt x="0" y="582649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8" y="6008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AD418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00859" cy="641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43554" y="1122586"/>
            <a:ext cx="11372946" cy="2060521"/>
            <a:chOff x="0" y="0"/>
            <a:chExt cx="3415743" cy="618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15743" cy="618855"/>
            </a:xfrm>
            <a:custGeom>
              <a:avLst/>
              <a:gdLst/>
              <a:ahLst/>
              <a:cxnLst/>
              <a:rect l="l" t="t" r="r" b="b"/>
              <a:pathLst>
                <a:path w="3415743" h="618855">
                  <a:moveTo>
                    <a:pt x="20422" y="0"/>
                  </a:moveTo>
                  <a:lnTo>
                    <a:pt x="3395321" y="0"/>
                  </a:lnTo>
                  <a:cubicBezTo>
                    <a:pt x="3406600" y="0"/>
                    <a:pt x="3415743" y="9143"/>
                    <a:pt x="3415743" y="20422"/>
                  </a:cubicBezTo>
                  <a:lnTo>
                    <a:pt x="3415743" y="598433"/>
                  </a:lnTo>
                  <a:cubicBezTo>
                    <a:pt x="3415743" y="609712"/>
                    <a:pt x="3406600" y="618855"/>
                    <a:pt x="3395321" y="618855"/>
                  </a:cubicBezTo>
                  <a:lnTo>
                    <a:pt x="20422" y="618855"/>
                  </a:lnTo>
                  <a:cubicBezTo>
                    <a:pt x="9143" y="618855"/>
                    <a:pt x="0" y="609712"/>
                    <a:pt x="0" y="598433"/>
                  </a:cubicBezTo>
                  <a:lnTo>
                    <a:pt x="0" y="20422"/>
                  </a:lnTo>
                  <a:cubicBezTo>
                    <a:pt x="0" y="9143"/>
                    <a:pt x="9143" y="0"/>
                    <a:pt x="20422" y="0"/>
                  </a:cubicBezTo>
                  <a:close/>
                </a:path>
              </a:pathLst>
            </a:custGeom>
            <a:solidFill>
              <a:srgbClr val="FBFDFC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15743" cy="656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69725" y="571500"/>
            <a:ext cx="546775" cy="546775"/>
          </a:xfrm>
          <a:custGeom>
            <a:avLst/>
            <a:gdLst/>
            <a:ahLst/>
            <a:cxnLst/>
            <a:rect l="l" t="t" r="r" b="b"/>
            <a:pathLst>
              <a:path w="546775" h="546775">
                <a:moveTo>
                  <a:pt x="0" y="0"/>
                </a:moveTo>
                <a:lnTo>
                  <a:pt x="546775" y="0"/>
                </a:lnTo>
                <a:lnTo>
                  <a:pt x="546775" y="546775"/>
                </a:lnTo>
                <a:lnTo>
                  <a:pt x="0" y="546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71500" y="732170"/>
            <a:ext cx="3736731" cy="20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599" b="1">
                <a:solidFill>
                  <a:srgbClr val="041133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St Michael’s Catholic High School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19853" y="1783270"/>
            <a:ext cx="11020347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25"/>
              </a:lnSpc>
            </a:pPr>
            <a:r>
              <a:rPr lang="en-US" sz="7500" dirty="0">
                <a:solidFill>
                  <a:srgbClr val="041133"/>
                </a:solidFill>
                <a:latin typeface="Hit and Run"/>
                <a:ea typeface="Hit and Run"/>
                <a:cs typeface="Hit and Run"/>
                <a:sym typeface="Hit and Run"/>
              </a:rPr>
              <a:t>Clubs in the Chapel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7081" y="3902773"/>
            <a:ext cx="17059419" cy="5492324"/>
            <a:chOff x="0" y="0"/>
            <a:chExt cx="5123614" cy="16495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23614" cy="1649561"/>
            </a:xfrm>
            <a:custGeom>
              <a:avLst/>
              <a:gdLst/>
              <a:ahLst/>
              <a:cxnLst/>
              <a:rect l="l" t="t" r="r" b="b"/>
              <a:pathLst>
                <a:path w="5123614" h="1649561">
                  <a:moveTo>
                    <a:pt x="13615" y="0"/>
                  </a:moveTo>
                  <a:lnTo>
                    <a:pt x="5110000" y="0"/>
                  </a:lnTo>
                  <a:cubicBezTo>
                    <a:pt x="5117519" y="0"/>
                    <a:pt x="5123614" y="6095"/>
                    <a:pt x="5123614" y="13615"/>
                  </a:cubicBezTo>
                  <a:lnTo>
                    <a:pt x="5123614" y="1635946"/>
                  </a:lnTo>
                  <a:cubicBezTo>
                    <a:pt x="5123614" y="1643465"/>
                    <a:pt x="5117519" y="1649561"/>
                    <a:pt x="5110000" y="1649561"/>
                  </a:cubicBezTo>
                  <a:lnTo>
                    <a:pt x="13615" y="1649561"/>
                  </a:lnTo>
                  <a:cubicBezTo>
                    <a:pt x="6095" y="1649561"/>
                    <a:pt x="0" y="1643465"/>
                    <a:pt x="0" y="1635946"/>
                  </a:cubicBezTo>
                  <a:lnTo>
                    <a:pt x="0" y="13615"/>
                  </a:lnTo>
                  <a:cubicBezTo>
                    <a:pt x="0" y="6095"/>
                    <a:pt x="6095" y="0"/>
                    <a:pt x="13615" y="0"/>
                  </a:cubicBezTo>
                  <a:close/>
                </a:path>
              </a:pathLst>
            </a:custGeom>
            <a:solidFill>
              <a:srgbClr val="FBFDFC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5123614" cy="1687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74139" y="4387565"/>
            <a:ext cx="2693861" cy="52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u="sng" dirty="0">
                <a:solidFill>
                  <a:srgbClr val="041133"/>
                </a:solidFill>
                <a:latin typeface="Hit and Run"/>
                <a:ea typeface="Hit and Run"/>
                <a:cs typeface="Hit and Run"/>
                <a:sym typeface="Hit and Run"/>
              </a:rPr>
              <a:t>Breaktime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74139" y="6903578"/>
            <a:ext cx="2592586" cy="52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u="sng" dirty="0">
                <a:solidFill>
                  <a:srgbClr val="041133"/>
                </a:solidFill>
                <a:latin typeface="Hit and Run"/>
                <a:ea typeface="Hit and Run"/>
                <a:cs typeface="Hit and Run"/>
                <a:sym typeface="Hit and Run"/>
              </a:rPr>
              <a:t>lunchtime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11169" y="5428653"/>
            <a:ext cx="15729901" cy="882545"/>
            <a:chOff x="0" y="0"/>
            <a:chExt cx="20973202" cy="117672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66675"/>
              <a:ext cx="4464783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Monday 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Prayer/Liturgy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311244" y="-66675"/>
              <a:ext cx="2627167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Tuesday 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Drop-in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789231" y="-66675"/>
              <a:ext cx="3860699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wednesday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Bible Stories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500750" y="-66675"/>
              <a:ext cx="4139059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Thursday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Word/Worship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490628" y="-66675"/>
              <a:ext cx="2482574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Friday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Games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119724" y="8062811"/>
            <a:ext cx="5839395" cy="894258"/>
            <a:chOff x="0" y="0"/>
            <a:chExt cx="7785860" cy="1192344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57150"/>
              <a:ext cx="4504597" cy="1249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5"/>
                </a:lnSpc>
                <a:spcBef>
                  <a:spcPct val="0"/>
                </a:spcBef>
              </a:pPr>
              <a:r>
                <a:rPr lang="en-US" sz="2761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Tuesday  </a:t>
              </a:r>
            </a:p>
            <a:p>
              <a:pPr algn="ctr">
                <a:lnSpc>
                  <a:spcPts val="3865"/>
                </a:lnSpc>
                <a:spcBef>
                  <a:spcPct val="0"/>
                </a:spcBef>
              </a:pPr>
              <a:r>
                <a:rPr lang="en-US" sz="2761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Christian Union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01121" y="-57150"/>
              <a:ext cx="2284739" cy="1249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5"/>
                </a:lnSpc>
              </a:pPr>
              <a:r>
                <a:rPr lang="en-US" sz="2761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Friday</a:t>
              </a:r>
            </a:p>
            <a:p>
              <a:pPr algn="ctr">
                <a:lnSpc>
                  <a:spcPts val="3865"/>
                </a:lnSpc>
                <a:spcBef>
                  <a:spcPct val="0"/>
                </a:spcBef>
              </a:pPr>
              <a:r>
                <a:rPr lang="en-US" sz="2761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Games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41449" y="9300189"/>
            <a:ext cx="5779894" cy="986811"/>
            <a:chOff x="0" y="0"/>
            <a:chExt cx="7706526" cy="1315748"/>
          </a:xfrm>
        </p:grpSpPr>
        <p:sp>
          <p:nvSpPr>
            <p:cNvPr id="30" name="Freeform 30" descr="https://www.stmichaels.bucks.sch.uk/wp-content/uploads/2018/11/MissionStatement-1-820x140.jpg"/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BC29751-1589-DD10-BD02-8773BE113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25" y="6879867"/>
            <a:ext cx="3432345" cy="24203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116</Words>
  <Application>Microsoft Office PowerPoint</Application>
  <PresentationFormat>Custom</PresentationFormat>
  <Paragraphs>39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Hit and Run</vt:lpstr>
      <vt:lpstr>Calibri</vt:lpstr>
      <vt:lpstr>Arial</vt:lpstr>
      <vt:lpstr>Atkinson Hyperlegible Bold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Summer term.pptx</dc:title>
  <dc:creator>A Hutchinson-Wade</dc:creator>
  <cp:lastModifiedBy>S Soares</cp:lastModifiedBy>
  <cp:revision>6</cp:revision>
  <dcterms:created xsi:type="dcterms:W3CDTF">2006-08-16T00:00:00Z</dcterms:created>
  <dcterms:modified xsi:type="dcterms:W3CDTF">2025-09-23T09:49:54Z</dcterms:modified>
  <dc:identifier>DAGyqQd7YVY</dc:identifier>
</cp:coreProperties>
</file>