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 Kimsesiz" userId="83f8c137-530a-40cb-a2f0-8cd859ca8d80" providerId="ADAL" clId="{4919A115-E2E3-487C-B2F0-CC111A1F3D5A}"/>
    <pc:docChg chg="modSld">
      <pc:chgData name="Steph Kimsesiz" userId="83f8c137-530a-40cb-a2f0-8cd859ca8d80" providerId="ADAL" clId="{4919A115-E2E3-487C-B2F0-CC111A1F3D5A}" dt="2025-06-28T20:58:07.676" v="185" actId="20577"/>
      <pc:docMkLst>
        <pc:docMk/>
      </pc:docMkLst>
      <pc:sldChg chg="addSp modSp">
        <pc:chgData name="Steph Kimsesiz" userId="83f8c137-530a-40cb-a2f0-8cd859ca8d80" providerId="ADAL" clId="{4919A115-E2E3-487C-B2F0-CC111A1F3D5A}" dt="2025-06-28T20:56:51.711" v="44" actId="1076"/>
        <pc:sldMkLst>
          <pc:docMk/>
          <pc:sldMk cId="284264033" sldId="256"/>
        </pc:sldMkLst>
        <pc:spChg chg="mod">
          <ac:chgData name="Steph Kimsesiz" userId="83f8c137-530a-40cb-a2f0-8cd859ca8d80" providerId="ADAL" clId="{4919A115-E2E3-487C-B2F0-CC111A1F3D5A}" dt="2025-06-28T20:56:33.331" v="42" actId="20577"/>
          <ac:spMkLst>
            <pc:docMk/>
            <pc:sldMk cId="284264033" sldId="256"/>
            <ac:spMk id="4" creationId="{24761E50-CE0E-483B-AF97-3BDE30AA990E}"/>
          </ac:spMkLst>
        </pc:spChg>
        <pc:picChg chg="add mod">
          <ac:chgData name="Steph Kimsesiz" userId="83f8c137-530a-40cb-a2f0-8cd859ca8d80" providerId="ADAL" clId="{4919A115-E2E3-487C-B2F0-CC111A1F3D5A}" dt="2025-06-28T20:56:24.034" v="3" actId="1076"/>
          <ac:picMkLst>
            <pc:docMk/>
            <pc:sldMk cId="284264033" sldId="256"/>
            <ac:picMk id="6" creationId="{A856A17D-16F0-4631-96E6-B51245C9C7A0}"/>
          </ac:picMkLst>
        </pc:picChg>
        <pc:picChg chg="add mod">
          <ac:chgData name="Steph Kimsesiz" userId="83f8c137-530a-40cb-a2f0-8cd859ca8d80" providerId="ADAL" clId="{4919A115-E2E3-487C-B2F0-CC111A1F3D5A}" dt="2025-06-28T20:56:51.711" v="44" actId="1076"/>
          <ac:picMkLst>
            <pc:docMk/>
            <pc:sldMk cId="284264033" sldId="256"/>
            <ac:picMk id="7" creationId="{A4D61B58-7800-42AF-BC30-88E69EDF476B}"/>
          </ac:picMkLst>
        </pc:picChg>
      </pc:sldChg>
      <pc:sldChg chg="modSp">
        <pc:chgData name="Steph Kimsesiz" userId="83f8c137-530a-40cb-a2f0-8cd859ca8d80" providerId="ADAL" clId="{4919A115-E2E3-487C-B2F0-CC111A1F3D5A}" dt="2025-06-28T20:57:20.282" v="157" actId="1076"/>
        <pc:sldMkLst>
          <pc:docMk/>
          <pc:sldMk cId="1104961543" sldId="257"/>
        </pc:sldMkLst>
        <pc:spChg chg="mod">
          <ac:chgData name="Steph Kimsesiz" userId="83f8c137-530a-40cb-a2f0-8cd859ca8d80" providerId="ADAL" clId="{4919A115-E2E3-487C-B2F0-CC111A1F3D5A}" dt="2025-06-28T20:57:16.479" v="156" actId="20577"/>
          <ac:spMkLst>
            <pc:docMk/>
            <pc:sldMk cId="1104961543" sldId="257"/>
            <ac:spMk id="2" creationId="{C62A2A34-1BD7-4000-A844-9C56DA652477}"/>
          </ac:spMkLst>
        </pc:spChg>
        <pc:spChg chg="mod">
          <ac:chgData name="Steph Kimsesiz" userId="83f8c137-530a-40cb-a2f0-8cd859ca8d80" providerId="ADAL" clId="{4919A115-E2E3-487C-B2F0-CC111A1F3D5A}" dt="2025-06-28T20:57:20.282" v="157" actId="1076"/>
          <ac:spMkLst>
            <pc:docMk/>
            <pc:sldMk cId="1104961543" sldId="257"/>
            <ac:spMk id="6" creationId="{3F562669-E4C6-40B9-86E0-1FC67D4243B5}"/>
          </ac:spMkLst>
        </pc:spChg>
      </pc:sldChg>
      <pc:sldChg chg="modSp">
        <pc:chgData name="Steph Kimsesiz" userId="83f8c137-530a-40cb-a2f0-8cd859ca8d80" providerId="ADAL" clId="{4919A115-E2E3-487C-B2F0-CC111A1F3D5A}" dt="2025-06-28T20:57:30.874" v="158" actId="20577"/>
        <pc:sldMkLst>
          <pc:docMk/>
          <pc:sldMk cId="4206026337" sldId="258"/>
        </pc:sldMkLst>
        <pc:spChg chg="mod">
          <ac:chgData name="Steph Kimsesiz" userId="83f8c137-530a-40cb-a2f0-8cd859ca8d80" providerId="ADAL" clId="{4919A115-E2E3-487C-B2F0-CC111A1F3D5A}" dt="2025-06-28T20:57:30.874" v="158" actId="20577"/>
          <ac:spMkLst>
            <pc:docMk/>
            <pc:sldMk cId="4206026337" sldId="258"/>
            <ac:spMk id="2" creationId="{C62A2A34-1BD7-4000-A844-9C56DA652477}"/>
          </ac:spMkLst>
        </pc:spChg>
      </pc:sldChg>
      <pc:sldChg chg="modSp">
        <pc:chgData name="Steph Kimsesiz" userId="83f8c137-530a-40cb-a2f0-8cd859ca8d80" providerId="ADAL" clId="{4919A115-E2E3-487C-B2F0-CC111A1F3D5A}" dt="2025-06-28T20:58:07.676" v="185" actId="20577"/>
        <pc:sldMkLst>
          <pc:docMk/>
          <pc:sldMk cId="1037709034" sldId="260"/>
        </pc:sldMkLst>
        <pc:spChg chg="mod">
          <ac:chgData name="Steph Kimsesiz" userId="83f8c137-530a-40cb-a2f0-8cd859ca8d80" providerId="ADAL" clId="{4919A115-E2E3-487C-B2F0-CC111A1F3D5A}" dt="2025-06-28T20:58:07.676" v="185" actId="20577"/>
          <ac:spMkLst>
            <pc:docMk/>
            <pc:sldMk cId="1037709034" sldId="260"/>
            <ac:spMk id="2" creationId="{C62A2A34-1BD7-4000-A844-9C56DA6524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EEC-34A4-4BD5-BD14-305A79856850}" type="datetimeFigureOut">
              <a:rPr lang="en-GB" smtClean="0"/>
              <a:t>28/06/2025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0BB-5E99-4756-9CA5-FB159306F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7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EEC-34A4-4BD5-BD14-305A79856850}" type="datetimeFigureOut">
              <a:rPr lang="en-GB" smtClean="0"/>
              <a:t>28/06/2025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0BB-5E99-4756-9CA5-FB159306F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87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EEC-34A4-4BD5-BD14-305A79856850}" type="datetimeFigureOut">
              <a:rPr lang="en-GB" smtClean="0"/>
              <a:t>28/06/2025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0BB-5E99-4756-9CA5-FB159306F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EEC-34A4-4BD5-BD14-305A79856850}" type="datetimeFigureOut">
              <a:rPr lang="en-GB" smtClean="0"/>
              <a:t>28/06/2025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0BB-5E99-4756-9CA5-FB159306F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1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EEC-34A4-4BD5-BD14-305A79856850}" type="datetimeFigureOut">
              <a:rPr lang="en-GB" smtClean="0"/>
              <a:t>28/06/2025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0BB-5E99-4756-9CA5-FB159306F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3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EEC-34A4-4BD5-BD14-305A79856850}" type="datetimeFigureOut">
              <a:rPr lang="en-GB" smtClean="0"/>
              <a:t>28/06/2025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0BB-5E99-4756-9CA5-FB159306F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EEC-34A4-4BD5-BD14-305A79856850}" type="datetimeFigureOut">
              <a:rPr lang="en-GB" smtClean="0"/>
              <a:t>28/06/2025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0BB-5E99-4756-9CA5-FB159306F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8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EEC-34A4-4BD5-BD14-305A79856850}" type="datetimeFigureOut">
              <a:rPr lang="en-GB" smtClean="0"/>
              <a:t>28/06/2025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0BB-5E99-4756-9CA5-FB159306F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81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EEC-34A4-4BD5-BD14-305A79856850}" type="datetimeFigureOut">
              <a:rPr lang="en-GB" smtClean="0"/>
              <a:t>28/06/2025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0BB-5E99-4756-9CA5-FB159306F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3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EEC-34A4-4BD5-BD14-305A79856850}" type="datetimeFigureOut">
              <a:rPr lang="en-GB" smtClean="0"/>
              <a:t>28/06/2025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0BB-5E99-4756-9CA5-FB159306F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EEC-34A4-4BD5-BD14-305A79856850}" type="datetimeFigureOut">
              <a:rPr lang="en-GB" smtClean="0"/>
              <a:t>28/06/2025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0BB-5E99-4756-9CA5-FB159306F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4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8EEC-34A4-4BD5-BD14-305A79856850}" type="datetimeFigureOut">
              <a:rPr lang="en-GB" smtClean="0"/>
              <a:t>28/06/2025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50BB-5E99-4756-9CA5-FB159306F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8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morgan-Russell@stmichaelsc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F34B3-E047-4559-ADAB-ED8DD9754C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2" b="89934" l="10000" r="90000">
                        <a14:foregroundMark x1="83667" y1="5252" x2="69917" y2="20460"/>
                        <a14:foregroundMark x1="67833" y1="13020" x2="67833" y2="13020"/>
                        <a14:foregroundMark x1="68750" y1="12691" x2="68750" y2="12691"/>
                        <a14:foregroundMark x1="61417" y1="26696" x2="63000" y2="27571"/>
                        <a14:foregroundMark x1="86000" y1="16411" x2="86000" y2="16411"/>
                        <a14:foregroundMark x1="85500" y1="24289" x2="87667" y2="29212"/>
                        <a14:foregroundMark x1="87667" y1="29212" x2="87667" y2="29212"/>
                        <a14:foregroundMark x1="50083" y1="13567" x2="58583" y2="14989"/>
                        <a14:foregroundMark x1="64333" y1="25602" x2="64333" y2="25602"/>
                        <a14:foregroundMark x1="66083" y1="21772" x2="66083" y2="21772"/>
                        <a14:foregroundMark x1="65917" y1="26368" x2="65917" y2="26368"/>
                        <a14:foregroundMark x1="67167" y1="28337" x2="67167" y2="28337"/>
                        <a14:foregroundMark x1="61917" y1="28337" x2="61917" y2="28337"/>
                        <a14:foregroundMark x1="86250" y1="17943" x2="86250" y2="17943"/>
                        <a14:foregroundMark x1="42417" y1="35667" x2="42417" y2="35667"/>
                        <a14:foregroundMark x1="61250" y1="38293" x2="61250" y2="38293"/>
                        <a14:foregroundMark x1="35333" y1="46171" x2="35333" y2="46171"/>
                        <a14:foregroundMark x1="34583" y1="42123" x2="33583" y2="45952"/>
                        <a14:foregroundMark x1="30750" y1="48031" x2="29250" y2="50656"/>
                        <a14:foregroundMark x1="29167" y1="49015" x2="31167" y2="45514"/>
                        <a14:foregroundMark x1="88250" y1="29212" x2="88250" y2="29212"/>
                        <a14:foregroundMark x1="60083" y1="27243" x2="60083" y2="27243"/>
                        <a14:foregroundMark x1="61917" y1="22757" x2="61917" y2="22757"/>
                        <a14:foregroundMark x1="63167" y1="22976" x2="59190" y2="21765"/>
                        <a14:foregroundMark x1="57833" y1="21225" x2="57833" y2="21225"/>
                        <a14:foregroundMark x1="58762" y1="27056" x2="58333" y2="26915"/>
                        <a14:foregroundMark x1="59424" y1="27273" x2="59085" y2="27162"/>
                        <a14:foregroundMark x1="60333" y1="27571" x2="59712" y2="27368"/>
                        <a14:foregroundMark x1="58917" y1="21772" x2="57250" y2="21225"/>
                        <a14:foregroundMark x1="67000" y1="28446" x2="67000" y2="28446"/>
                        <a14:foregroundMark x1="66750" y1="27790" x2="66750" y2="27790"/>
                        <a14:foregroundMark x1="86250" y1="22538" x2="86250" y2="22538"/>
                        <a14:backgroundMark x1="41083" y1="21554" x2="46500" y2="25383"/>
                        <a14:backgroundMark x1="46500" y1="25383" x2="46500" y2="25492"/>
                        <a14:backgroundMark x1="74750" y1="29869" x2="82333" y2="36105"/>
                        <a14:backgroundMark x1="81917" y1="15864" x2="81917" y2="15864"/>
                        <a14:backgroundMark x1="86417" y1="20241" x2="86417" y2="20241"/>
                        <a14:backgroundMark x1="85500" y1="21007" x2="85500" y2="21007"/>
                        <a14:backgroundMark x1="86083" y1="20241" x2="84917" y2="20350"/>
                        <a14:backgroundMark x1="84917" y1="20460" x2="84917" y2="20460"/>
                        <a14:backgroundMark x1="84250" y1="20788" x2="84250" y2="20788"/>
                        <a14:backgroundMark x1="32250" y1="30853" x2="33833" y2="38074"/>
                        <a14:backgroundMark x1="33833" y1="38074" x2="33833" y2="39168"/>
                        <a14:backgroundMark x1="54083" y1="23304" x2="57833" y2="25821"/>
                        <a14:backgroundMark x1="56814" y1="19325" x2="60250" y2="19694"/>
                        <a14:backgroundMark x1="56167" y1="19256" x2="56436" y2="19285"/>
                        <a14:backgroundMark x1="61250" y1="20350" x2="61250" y2="20350"/>
                        <a14:backgroundMark x1="62333" y1="20569" x2="62333" y2="20569"/>
                        <a14:backgroundMark x1="60833" y1="24398" x2="60833" y2="24398"/>
                        <a14:backgroundMark x1="58917" y1="26696" x2="59333" y2="26586"/>
                        <a14:backgroundMark x1="59917" y1="26258" x2="60250" y2="26258"/>
                        <a14:backgroundMark x1="67333" y1="27571" x2="67333" y2="27571"/>
                        <a14:backgroundMark x1="67333" y1="27243" x2="67333" y2="27243"/>
                        <a14:backgroundMark x1="66750" y1="27243" x2="66750" y2="27243"/>
                        <a14:backgroundMark x1="33083" y1="40700" x2="33083" y2="40700"/>
                        <a14:backgroundMark x1="33167" y1="41904" x2="33167" y2="419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4182" y="-203201"/>
            <a:ext cx="10376297" cy="7903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761E50-CE0E-483B-AF97-3BDE30AA990E}"/>
              </a:ext>
            </a:extLst>
          </p:cNvPr>
          <p:cNvSpPr txBox="1"/>
          <p:nvPr/>
        </p:nvSpPr>
        <p:spPr>
          <a:xfrm>
            <a:off x="0" y="58846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5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Travel &amp; Tourism</a:t>
            </a:r>
          </a:p>
          <a:p>
            <a:pPr algn="ctr"/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Lv3 Extended Certificate</a:t>
            </a:r>
          </a:p>
        </p:txBody>
      </p:sp>
      <p:pic>
        <p:nvPicPr>
          <p:cNvPr id="6" name="Picture 5" descr="Image preview">
            <a:extLst>
              <a:ext uri="{FF2B5EF4-FFF2-40B4-BE49-F238E27FC236}">
                <a16:creationId xmlns:a16="http://schemas.microsoft.com/office/drawing/2014/main" id="{A856A17D-16F0-4631-96E6-B51245C9C7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0" y="188819"/>
            <a:ext cx="38290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D61B58-7800-42AF-BC30-88E69EDF476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07" y="5571901"/>
            <a:ext cx="5899785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6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CB21E-662C-4CCF-A85F-F665B15004C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685" l="1198" r="99427">
                        <a14:foregroundMark x1="2813" y1="50278" x2="16146" y2="89630"/>
                        <a14:foregroundMark x1="11302" y1="93426" x2="46302" y2="93426"/>
                        <a14:foregroundMark x1="46302" y1="93426" x2="84740" y2="90000"/>
                        <a14:foregroundMark x1="92344" y1="70741" x2="94375" y2="84907"/>
                        <a14:foregroundMark x1="94375" y1="84907" x2="94323" y2="87500"/>
                        <a14:foregroundMark x1="99479" y1="91574" x2="66875" y2="93426"/>
                        <a14:foregroundMark x1="95938" y1="97685" x2="1198" y2="97500"/>
                        <a14:foregroundMark x1="61094" y1="39352" x2="62135" y2="46574"/>
                        <a14:foregroundMark x1="32917" y1="17593" x2="33750" y2="36111"/>
                        <a14:foregroundMark x1="35260" y1="30741" x2="35260" y2="30741"/>
                        <a14:foregroundMark x1="36250" y1="31111" x2="34740" y2="31111"/>
                        <a14:foregroundMark x1="32344" y1="35370" x2="33021" y2="32500"/>
                        <a14:foregroundMark x1="33229" y1="27500" x2="32500" y2="30556"/>
                        <a14:foregroundMark x1="75781" y1="25370" x2="85000" y2="35370"/>
                        <a14:foregroundMark x1="85000" y1="35370" x2="85677" y2="35556"/>
                        <a14:foregroundMark x1="14844" y1="29444" x2="18802" y2="24444"/>
                        <a14:foregroundMark x1="13750" y1="27500" x2="13750" y2="2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5455" y="2493818"/>
            <a:ext cx="7758545" cy="43641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2A2A34-1BD7-4000-A844-9C56DA652477}"/>
              </a:ext>
            </a:extLst>
          </p:cNvPr>
          <p:cNvSpPr txBox="1"/>
          <p:nvPr/>
        </p:nvSpPr>
        <p:spPr>
          <a:xfrm>
            <a:off x="-1" y="0"/>
            <a:ext cx="9144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tourism industry and includes:</a:t>
            </a:r>
          </a:p>
          <a:p>
            <a:endParaRPr lang="en-GB" sz="28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800" dirty="0"/>
              <a:t> An overview of the tourism industry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800" dirty="0"/>
              <a:t> The key tourist destinations &amp; why they are appealing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800" dirty="0"/>
              <a:t> How tourism is marketed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800" dirty="0"/>
              <a:t> What attractions appeal to people and why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62669-E4C6-40B9-86E0-1FC67D4243B5}"/>
              </a:ext>
            </a:extLst>
          </p:cNvPr>
          <p:cNvSpPr txBox="1"/>
          <p:nvPr/>
        </p:nvSpPr>
        <p:spPr>
          <a:xfrm>
            <a:off x="273288" y="3632336"/>
            <a:ext cx="8386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These will be looked at from various perspectives &amp; needs e.g.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GB" sz="3200" b="1" dirty="0"/>
              <a:t>Family needs vs individuals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GB" sz="3200" b="1" dirty="0"/>
              <a:t>Support for varying disabilities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GB" sz="3200" b="1" dirty="0"/>
              <a:t>Differences between budgets</a:t>
            </a:r>
          </a:p>
        </p:txBody>
      </p:sp>
    </p:spTree>
    <p:extLst>
      <p:ext uri="{BB962C8B-B14F-4D97-AF65-F5344CB8AC3E}">
        <p14:creationId xmlns:p14="http://schemas.microsoft.com/office/powerpoint/2010/main" val="110496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CB21E-662C-4CCF-A85F-F665B15004C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685" l="1198" r="99427">
                        <a14:foregroundMark x1="2813" y1="50278" x2="16146" y2="89630"/>
                        <a14:foregroundMark x1="11302" y1="93426" x2="46302" y2="93426"/>
                        <a14:foregroundMark x1="46302" y1="93426" x2="84740" y2="90000"/>
                        <a14:foregroundMark x1="92344" y1="70741" x2="94375" y2="84907"/>
                        <a14:foregroundMark x1="94375" y1="84907" x2="94323" y2="87500"/>
                        <a14:foregroundMark x1="99479" y1="91574" x2="66875" y2="93426"/>
                        <a14:foregroundMark x1="95938" y1="97685" x2="1198" y2="97500"/>
                        <a14:foregroundMark x1="61094" y1="39352" x2="62135" y2="46574"/>
                        <a14:foregroundMark x1="32917" y1="17593" x2="33750" y2="36111"/>
                        <a14:foregroundMark x1="35260" y1="30741" x2="35260" y2="30741"/>
                        <a14:foregroundMark x1="36250" y1="31111" x2="34740" y2="31111"/>
                        <a14:foregroundMark x1="32344" y1="35370" x2="33021" y2="32500"/>
                        <a14:foregroundMark x1="33229" y1="27500" x2="32500" y2="30556"/>
                        <a14:foregroundMark x1="75781" y1="25370" x2="85000" y2="35370"/>
                        <a14:foregroundMark x1="85000" y1="35370" x2="85677" y2="35556"/>
                        <a14:foregroundMark x1="14844" y1="29444" x2="18802" y2="24444"/>
                        <a14:foregroundMark x1="13750" y1="27500" x2="13750" y2="2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5455" y="2493818"/>
            <a:ext cx="7758545" cy="43641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2A2A34-1BD7-4000-A844-9C56DA652477}"/>
              </a:ext>
            </a:extLst>
          </p:cNvPr>
          <p:cNvSpPr txBox="1"/>
          <p:nvPr/>
        </p:nvSpPr>
        <p:spPr>
          <a:xfrm>
            <a:off x="-1" y="0"/>
            <a:ext cx="914400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Your summer task is to </a:t>
            </a:r>
            <a:r>
              <a:rPr lang="en-GB" sz="2800" b="1" dirty="0"/>
              <a:t>write a short report </a:t>
            </a:r>
            <a:r>
              <a:rPr lang="en-GB" sz="2800" dirty="0"/>
              <a:t>on a holiday you have been on (or are going on during the summer).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This needs to include:</a:t>
            </a:r>
          </a:p>
          <a:p>
            <a:pPr algn="ctr"/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The destination &amp; why that was chosen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Where this was booked (travel agent/online etc)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Who you are going with (family? Friends? etc)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What type of holiday it is (beach, adventure, glamping etc)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Your methods of transport (getting there and transport on days out)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What activities you did/will enjoy and why they appeal.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The accommodation you stayed in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Services that were needed whilst there (shops, restaurants etc)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0602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CB21E-662C-4CCF-A85F-F665B15004C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685" l="1198" r="99427">
                        <a14:foregroundMark x1="2813" y1="50278" x2="16146" y2="89630"/>
                        <a14:foregroundMark x1="11302" y1="93426" x2="46302" y2="93426"/>
                        <a14:foregroundMark x1="46302" y1="93426" x2="84740" y2="90000"/>
                        <a14:foregroundMark x1="92344" y1="70741" x2="94375" y2="84907"/>
                        <a14:foregroundMark x1="94375" y1="84907" x2="94323" y2="87500"/>
                        <a14:foregroundMark x1="99479" y1="91574" x2="66875" y2="93426"/>
                        <a14:foregroundMark x1="95938" y1="97685" x2="1198" y2="97500"/>
                        <a14:foregroundMark x1="61094" y1="39352" x2="62135" y2="46574"/>
                        <a14:foregroundMark x1="32917" y1="17593" x2="33750" y2="36111"/>
                        <a14:foregroundMark x1="35260" y1="30741" x2="35260" y2="30741"/>
                        <a14:foregroundMark x1="36250" y1="31111" x2="34740" y2="31111"/>
                        <a14:foregroundMark x1="32344" y1="35370" x2="33021" y2="32500"/>
                        <a14:foregroundMark x1="33229" y1="27500" x2="32500" y2="30556"/>
                        <a14:foregroundMark x1="75781" y1="25370" x2="85000" y2="35370"/>
                        <a14:foregroundMark x1="85000" y1="35370" x2="85677" y2="35556"/>
                        <a14:foregroundMark x1="14844" y1="29444" x2="18802" y2="24444"/>
                        <a14:foregroundMark x1="13750" y1="27500" x2="13750" y2="2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5455" y="2493818"/>
            <a:ext cx="7758545" cy="43641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2A2A34-1BD7-4000-A844-9C56DA652477}"/>
              </a:ext>
            </a:extLst>
          </p:cNvPr>
          <p:cNvSpPr txBox="1"/>
          <p:nvPr/>
        </p:nvSpPr>
        <p:spPr>
          <a:xfrm>
            <a:off x="-1" y="0"/>
            <a:ext cx="914400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Challenge yourself</a:t>
            </a:r>
          </a:p>
          <a:p>
            <a:pPr algn="ctr"/>
            <a:endParaRPr lang="en-GB" sz="2800" dirty="0"/>
          </a:p>
          <a:p>
            <a:r>
              <a:rPr lang="en-GB" sz="2800" dirty="0"/>
              <a:t>If you have completed the previous task, but want to challenge yourself to test skills at the higher levels you will be assessed at, answer the following questions: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What aspects would need to be changed for a different demographic</a:t>
            </a:r>
            <a:br>
              <a:rPr lang="en-GB" sz="2800" dirty="0"/>
            </a:br>
            <a:r>
              <a:rPr lang="en-GB" sz="2800" dirty="0"/>
              <a:t>e.g. what would need to change if it was an elderly couple or a person with physical disabilities going.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What factors would change if you went to a very different destination</a:t>
            </a:r>
            <a:br>
              <a:rPr lang="en-GB" sz="2800" dirty="0"/>
            </a:br>
            <a:r>
              <a:rPr lang="en-GB" sz="2800" dirty="0"/>
              <a:t>e.g. if you went on a beach holiday in southern France, how would this trip be different to a sightseeing tour to Thailand.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7820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CB21E-662C-4CCF-A85F-F665B15004C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685" l="1198" r="99427">
                        <a14:foregroundMark x1="2813" y1="50278" x2="16146" y2="89630"/>
                        <a14:foregroundMark x1="11302" y1="93426" x2="46302" y2="93426"/>
                        <a14:foregroundMark x1="46302" y1="93426" x2="84740" y2="90000"/>
                        <a14:foregroundMark x1="92344" y1="70741" x2="94375" y2="84907"/>
                        <a14:foregroundMark x1="94375" y1="84907" x2="94323" y2="87500"/>
                        <a14:foregroundMark x1="99479" y1="91574" x2="66875" y2="93426"/>
                        <a14:foregroundMark x1="95938" y1="97685" x2="1198" y2="97500"/>
                        <a14:foregroundMark x1="61094" y1="39352" x2="62135" y2="46574"/>
                        <a14:foregroundMark x1="32917" y1="17593" x2="33750" y2="36111"/>
                        <a14:foregroundMark x1="35260" y1="30741" x2="35260" y2="30741"/>
                        <a14:foregroundMark x1="36250" y1="31111" x2="34740" y2="31111"/>
                        <a14:foregroundMark x1="32344" y1="35370" x2="33021" y2="32500"/>
                        <a14:foregroundMark x1="33229" y1="27500" x2="32500" y2="30556"/>
                        <a14:foregroundMark x1="75781" y1="25370" x2="85000" y2="35370"/>
                        <a14:foregroundMark x1="85000" y1="35370" x2="85677" y2="35556"/>
                        <a14:foregroundMark x1="14844" y1="29444" x2="18802" y2="24444"/>
                        <a14:foregroundMark x1="13750" y1="27500" x2="13750" y2="2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5455" y="2493818"/>
            <a:ext cx="7758545" cy="43641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2A2A34-1BD7-4000-A844-9C56DA652477}"/>
              </a:ext>
            </a:extLst>
          </p:cNvPr>
          <p:cNvSpPr txBox="1"/>
          <p:nvPr/>
        </p:nvSpPr>
        <p:spPr>
          <a:xfrm>
            <a:off x="-1" y="0"/>
            <a:ext cx="914400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How to do this?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This report can be done any way you want:</a:t>
            </a:r>
          </a:p>
          <a:p>
            <a:pPr algn="ctr"/>
            <a:endParaRPr lang="en-GB" sz="28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/>
              <a:t>Written in paper,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/>
              <a:t>Word document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/>
              <a:t>PowerPoint slideshow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Just remember it needs to be brought in on the first lesson of the new term, so make sure it is ready.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If you have any questions, please e-mail:</a:t>
            </a:r>
          </a:p>
          <a:p>
            <a:pPr algn="ctr"/>
            <a:r>
              <a:rPr lang="en-GB" sz="2800" dirty="0">
                <a:hlinkClick r:id="rId4"/>
              </a:rPr>
              <a:t>Pmorgan-Russell@stmichaelscs.org</a:t>
            </a:r>
            <a:endParaRPr lang="en-GB" sz="2800" dirty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3770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4bb8f59-df3c-4da5-9ce0-3571ff3580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BA3237B03B1544B809F0A1DC8BBFD0" ma:contentTypeVersion="16" ma:contentTypeDescription="Create a new document." ma:contentTypeScope="" ma:versionID="666bbffc284f75de1d75b4587cbe49d5">
  <xsd:schema xmlns:xsd="http://www.w3.org/2001/XMLSchema" xmlns:xs="http://www.w3.org/2001/XMLSchema" xmlns:p="http://schemas.microsoft.com/office/2006/metadata/properties" xmlns:ns3="14bb8f59-df3c-4da5-9ce0-3571ff35800f" xmlns:ns4="5aa456af-3c6b-48d8-adcd-fa4af872cafd" targetNamespace="http://schemas.microsoft.com/office/2006/metadata/properties" ma:root="true" ma:fieldsID="2ece9520e76da2535fe2dcd0116000b5" ns3:_="" ns4:_="">
    <xsd:import namespace="14bb8f59-df3c-4da5-9ce0-3571ff35800f"/>
    <xsd:import namespace="5aa456af-3c6b-48d8-adcd-fa4af872ca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b8f59-df3c-4da5-9ce0-3571ff358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456af-3c6b-48d8-adcd-fa4af872caf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55A753-D0F5-46CD-955B-32435F6E618C}">
  <ds:schemaRefs>
    <ds:schemaRef ds:uri="http://purl.org/dc/elements/1.1/"/>
    <ds:schemaRef ds:uri="http://schemas.microsoft.com/office/2006/documentManagement/types"/>
    <ds:schemaRef ds:uri="http://purl.org/dc/terms/"/>
    <ds:schemaRef ds:uri="5aa456af-3c6b-48d8-adcd-fa4af872cafd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4bb8f59-df3c-4da5-9ce0-3571ff35800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40C7AA9-A0C0-4B4C-B5EB-78CBED3B28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CBF732-94D9-40DE-92DE-194C65EEEB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b8f59-df3c-4da5-9ce0-3571ff35800f"/>
    <ds:schemaRef ds:uri="5aa456af-3c6b-48d8-adcd-fa4af872ca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353</Words>
  <Application>Microsoft Office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Morgan Russell</dc:creator>
  <cp:lastModifiedBy>Steph Kimsesiz</cp:lastModifiedBy>
  <cp:revision>5</cp:revision>
  <dcterms:created xsi:type="dcterms:W3CDTF">2025-06-19T10:00:54Z</dcterms:created>
  <dcterms:modified xsi:type="dcterms:W3CDTF">2025-06-28T20:58:12Z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0x0101001BBA3237B03B1544B809F0A1DC8BBFD0</vt:lpwstr>
  </property>
</Properties>
</file>