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78" r:id="rId5"/>
    <p:sldMasterId id="2147483666" r:id="rId6"/>
  </p:sldMasterIdLst>
  <p:notesMasterIdLst>
    <p:notesMasterId r:id="rId36"/>
  </p:notesMasterIdLst>
  <p:sldIdLst>
    <p:sldId id="290" r:id="rId7"/>
    <p:sldId id="260" r:id="rId8"/>
    <p:sldId id="304" r:id="rId9"/>
    <p:sldId id="294" r:id="rId10"/>
    <p:sldId id="306" r:id="rId11"/>
    <p:sldId id="269" r:id="rId12"/>
    <p:sldId id="307" r:id="rId13"/>
    <p:sldId id="309" r:id="rId14"/>
    <p:sldId id="300" r:id="rId15"/>
    <p:sldId id="293" r:id="rId16"/>
    <p:sldId id="288" r:id="rId17"/>
    <p:sldId id="271" r:id="rId18"/>
    <p:sldId id="311" r:id="rId19"/>
    <p:sldId id="289" r:id="rId20"/>
    <p:sldId id="308" r:id="rId21"/>
    <p:sldId id="298" r:id="rId22"/>
    <p:sldId id="305" r:id="rId23"/>
    <p:sldId id="310" r:id="rId24"/>
    <p:sldId id="278" r:id="rId25"/>
    <p:sldId id="312" r:id="rId26"/>
    <p:sldId id="264" r:id="rId27"/>
    <p:sldId id="281" r:id="rId28"/>
    <p:sldId id="302" r:id="rId29"/>
    <p:sldId id="273" r:id="rId30"/>
    <p:sldId id="283" r:id="rId31"/>
    <p:sldId id="284" r:id="rId32"/>
    <p:sldId id="313" r:id="rId33"/>
    <p:sldId id="286" r:id="rId34"/>
    <p:sldId id="292" r:id="rId35"/>
  </p:sldIdLst>
  <p:sldSz cx="9144000" cy="6858000" type="screen4x3"/>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16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D9E0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3DE718-D94B-63D8-93F7-F676FE5E7BA8}" v="879" dt="2026-10-06T09:21:10.166"/>
    <p1510:client id="{733CBB29-6271-C17B-2CA2-D42F736102F5}" v="43" dt="2026-10-05T19:30:06.245"/>
    <p1510:client id="{F505280C-882A-1137-BA12-D79C6B3DF1D1}" v="377" dt="2026-10-06T21:22:02.063"/>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880"/>
        <p:guide pos="1620"/>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7.xml" Id="rId13" /><Relationship Type="http://schemas.openxmlformats.org/officeDocument/2006/relationships/slide" Target="slides/slide12.xml" Id="rId18" /><Relationship Type="http://schemas.openxmlformats.org/officeDocument/2006/relationships/slide" Target="slides/slide20.xml" Id="rId26" /><Relationship Type="http://schemas.openxmlformats.org/officeDocument/2006/relationships/theme" Target="theme/theme1.xml" Id="rId39" /><Relationship Type="http://schemas.openxmlformats.org/officeDocument/2006/relationships/slide" Target="slides/slide15.xml" Id="rId21" /><Relationship Type="http://schemas.openxmlformats.org/officeDocument/2006/relationships/slide" Target="slides/slide28.xml" Id="rId34" /><Relationship Type="http://schemas.microsoft.com/office/2015/10/relationships/revisionInfo" Target="revisionInfo.xml" Id="rId42" /><Relationship Type="http://schemas.openxmlformats.org/officeDocument/2006/relationships/slide" Target="slides/slide1.xml" Id="rId7" /><Relationship Type="http://schemas.openxmlformats.org/officeDocument/2006/relationships/customXml" Target="../customXml/item2.xml" Id="rId2" /><Relationship Type="http://schemas.openxmlformats.org/officeDocument/2006/relationships/slide" Target="slides/slide10.xml" Id="rId16" /><Relationship Type="http://schemas.openxmlformats.org/officeDocument/2006/relationships/slide" Target="slides/slide14.xml" Id="rId20" /><Relationship Type="http://schemas.openxmlformats.org/officeDocument/2006/relationships/slide" Target="slides/slide23.xml" Id="rId29" /><Relationship Type="http://schemas.openxmlformats.org/officeDocument/2006/relationships/customXml" Target="../customXml/item1.xml" Id="rId1" /><Relationship Type="http://schemas.openxmlformats.org/officeDocument/2006/relationships/slideMaster" Target="slideMasters/slideMaster3.xml" Id="rId6" /><Relationship Type="http://schemas.openxmlformats.org/officeDocument/2006/relationships/slide" Target="slides/slide5.xml" Id="rId11" /><Relationship Type="http://schemas.openxmlformats.org/officeDocument/2006/relationships/slide" Target="slides/slide18.xml" Id="rId24" /><Relationship Type="http://schemas.openxmlformats.org/officeDocument/2006/relationships/slide" Target="slides/slide26.xml" Id="rId32" /><Relationship Type="http://schemas.openxmlformats.org/officeDocument/2006/relationships/presProps" Target="presProps.xml" Id="rId37" /><Relationship Type="http://schemas.openxmlformats.org/officeDocument/2006/relationships/tableStyles" Target="tableStyles.xml" Id="rId40" /><Relationship Type="http://schemas.openxmlformats.org/officeDocument/2006/relationships/slideMaster" Target="slideMasters/slideMaster2.xml" Id="rId5" /><Relationship Type="http://schemas.openxmlformats.org/officeDocument/2006/relationships/slide" Target="slides/slide9.xml" Id="rId15" /><Relationship Type="http://schemas.openxmlformats.org/officeDocument/2006/relationships/slide" Target="slides/slide17.xml" Id="rId23" /><Relationship Type="http://schemas.openxmlformats.org/officeDocument/2006/relationships/slide" Target="slides/slide22.xml" Id="rId28" /><Relationship Type="http://schemas.openxmlformats.org/officeDocument/2006/relationships/notesMaster" Target="notesMasters/notesMaster1.xml" Id="rId36" /><Relationship Type="http://schemas.openxmlformats.org/officeDocument/2006/relationships/slide" Target="slides/slide4.xml" Id="rId10" /><Relationship Type="http://schemas.openxmlformats.org/officeDocument/2006/relationships/slide" Target="slides/slide13.xml" Id="rId19" /><Relationship Type="http://schemas.openxmlformats.org/officeDocument/2006/relationships/slide" Target="slides/slide25.xml" Id="rId31" /><Relationship Type="http://schemas.openxmlformats.org/officeDocument/2006/relationships/slideMaster" Target="slideMasters/slideMaster1.xml" Id="rId4" /><Relationship Type="http://schemas.openxmlformats.org/officeDocument/2006/relationships/slide" Target="slides/slide3.xml" Id="rId9" /><Relationship Type="http://schemas.openxmlformats.org/officeDocument/2006/relationships/slide" Target="slides/slide8.xml" Id="rId14" /><Relationship Type="http://schemas.openxmlformats.org/officeDocument/2006/relationships/slide" Target="slides/slide16.xml" Id="rId22" /><Relationship Type="http://schemas.openxmlformats.org/officeDocument/2006/relationships/slide" Target="slides/slide21.xml" Id="rId27" /><Relationship Type="http://schemas.openxmlformats.org/officeDocument/2006/relationships/slide" Target="slides/slide24.xml" Id="rId30" /><Relationship Type="http://schemas.openxmlformats.org/officeDocument/2006/relationships/slide" Target="slides/slide29.xml" Id="rId35" /><Relationship Type="http://schemas.openxmlformats.org/officeDocument/2006/relationships/slide" Target="slides/slide2.xml" Id="rId8" /><Relationship Type="http://schemas.openxmlformats.org/officeDocument/2006/relationships/customXml" Target="../customXml/item3.xml" Id="rId3" /><Relationship Type="http://schemas.openxmlformats.org/officeDocument/2006/relationships/slide" Target="slides/slide6.xml" Id="rId12" /><Relationship Type="http://schemas.openxmlformats.org/officeDocument/2006/relationships/slide" Target="slides/slide11.xml" Id="rId17" /><Relationship Type="http://schemas.openxmlformats.org/officeDocument/2006/relationships/slide" Target="slides/slide19.xml" Id="rId25" /><Relationship Type="http://schemas.openxmlformats.org/officeDocument/2006/relationships/slide" Target="slides/slide27.xml" Id="rId33" /><Relationship Type="http://schemas.openxmlformats.org/officeDocument/2006/relationships/viewProps" Target="viewProps.xml" Id="rId38"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E06A9D43-2275-4A7E-9F4F-A044ACB1EAFF}" type="datetimeFigureOut">
              <a:rPr lang="en-GB" smtClean="0"/>
              <a:t>06/10/2026</a:t>
            </a:fld>
            <a:endParaRPr lang="en-GB"/>
          </a:p>
        </p:txBody>
      </p:sp>
      <p:sp>
        <p:nvSpPr>
          <p:cNvPr id="4" name="Slide Image Placeholder 3"/>
          <p:cNvSpPr>
            <a:spLocks noGrp="1" noRot="1" noChangeAspect="1"/>
          </p:cNvSpPr>
          <p:nvPr>
            <p:ph type="sldImg" idx="2"/>
          </p:nvPr>
        </p:nvSpPr>
        <p:spPr>
          <a:xfrm>
            <a:off x="4552950" y="857250"/>
            <a:ext cx="3086100"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46237611-DEAE-4E9B-809D-C8D95F8F29D3}" type="slidenum">
              <a:rPr lang="en-GB" smtClean="0"/>
              <a:t>‹#›</a:t>
            </a:fld>
            <a:endParaRPr lang="en-GB"/>
          </a:p>
        </p:txBody>
      </p:sp>
    </p:spTree>
    <p:extLst>
      <p:ext uri="{BB962C8B-B14F-4D97-AF65-F5344CB8AC3E}">
        <p14:creationId xmlns:p14="http://schemas.microsoft.com/office/powerpoint/2010/main" val="2905806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6237611-DEAE-4E9B-809D-C8D95F8F29D3}" type="slidenum">
              <a:rPr lang="en-GB" smtClean="0"/>
              <a:t>2</a:t>
            </a:fld>
            <a:endParaRPr lang="en-GB"/>
          </a:p>
        </p:txBody>
      </p:sp>
    </p:spTree>
    <p:extLst>
      <p:ext uri="{BB962C8B-B14F-4D97-AF65-F5344CB8AC3E}">
        <p14:creationId xmlns:p14="http://schemas.microsoft.com/office/powerpoint/2010/main" val="1221462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6237611-DEAE-4E9B-809D-C8D95F8F29D3}" type="slidenum">
              <a:rPr lang="en-GB" smtClean="0"/>
              <a:t>3</a:t>
            </a:fld>
            <a:endParaRPr lang="en-GB"/>
          </a:p>
        </p:txBody>
      </p:sp>
    </p:spTree>
    <p:extLst>
      <p:ext uri="{BB962C8B-B14F-4D97-AF65-F5344CB8AC3E}">
        <p14:creationId xmlns:p14="http://schemas.microsoft.com/office/powerpoint/2010/main" val="33038222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6237611-DEAE-4E9B-809D-C8D95F8F29D3}" type="slidenum">
              <a:rPr lang="en-GB" smtClean="0"/>
              <a:t>11</a:t>
            </a:fld>
            <a:endParaRPr lang="en-GB"/>
          </a:p>
        </p:txBody>
      </p:sp>
    </p:spTree>
    <p:extLst>
      <p:ext uri="{BB962C8B-B14F-4D97-AF65-F5344CB8AC3E}">
        <p14:creationId xmlns:p14="http://schemas.microsoft.com/office/powerpoint/2010/main" val="955799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6237611-DEAE-4E9B-809D-C8D95F8F29D3}" type="slidenum">
              <a:rPr lang="en-GB" smtClean="0"/>
              <a:t>15</a:t>
            </a:fld>
            <a:endParaRPr lang="en-GB"/>
          </a:p>
        </p:txBody>
      </p:sp>
    </p:spTree>
    <p:extLst>
      <p:ext uri="{BB962C8B-B14F-4D97-AF65-F5344CB8AC3E}">
        <p14:creationId xmlns:p14="http://schemas.microsoft.com/office/powerpoint/2010/main" val="699873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F4FE2-5C9C-4AD9-FD64-C6C72FB3C5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94F0E5-6A9A-E706-DAEF-313CBDF03C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D4D0F8-C115-89DA-52D0-64943CDC608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D5EDBDE-E0EE-1D46-16EF-0858EE0A029F}"/>
              </a:ext>
            </a:extLst>
          </p:cNvPr>
          <p:cNvSpPr>
            <a:spLocks noGrp="1"/>
          </p:cNvSpPr>
          <p:nvPr>
            <p:ph type="sldNum" sz="quarter" idx="5"/>
          </p:nvPr>
        </p:nvSpPr>
        <p:spPr/>
        <p:txBody>
          <a:bodyPr/>
          <a:lstStyle/>
          <a:p>
            <a:fld id="{46237611-DEAE-4E9B-809D-C8D95F8F29D3}" type="slidenum">
              <a:rPr lang="en-GB" smtClean="0"/>
              <a:t>20</a:t>
            </a:fld>
            <a:endParaRPr lang="en-GB"/>
          </a:p>
        </p:txBody>
      </p:sp>
    </p:spTree>
    <p:extLst>
      <p:ext uri="{BB962C8B-B14F-4D97-AF65-F5344CB8AC3E}">
        <p14:creationId xmlns:p14="http://schemas.microsoft.com/office/powerpoint/2010/main" val="33924991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52950" y="857250"/>
            <a:ext cx="3086100" cy="2314575"/>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6237611-DEAE-4E9B-809D-C8D95F8F29D3}" type="slidenum">
              <a:rPr lang="en-GB" smtClean="0"/>
              <a:t>21</a:t>
            </a:fld>
            <a:endParaRPr lang="en-GB"/>
          </a:p>
        </p:txBody>
      </p:sp>
    </p:spTree>
    <p:extLst>
      <p:ext uri="{BB962C8B-B14F-4D97-AF65-F5344CB8AC3E}">
        <p14:creationId xmlns:p14="http://schemas.microsoft.com/office/powerpoint/2010/main" val="41923256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46237611-DEAE-4E9B-809D-C8D95F8F29D3}" type="slidenum">
              <a:rPr lang="en-GB" smtClean="0"/>
              <a:t>24</a:t>
            </a:fld>
            <a:endParaRPr lang="en-GB"/>
          </a:p>
        </p:txBody>
      </p:sp>
    </p:spTree>
    <p:extLst>
      <p:ext uri="{BB962C8B-B14F-4D97-AF65-F5344CB8AC3E}">
        <p14:creationId xmlns:p14="http://schemas.microsoft.com/office/powerpoint/2010/main" val="34998881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 y="1"/>
            <a:ext cx="9143999" cy="6857997"/>
          </a:xfrm>
          <a:prstGeom prst="rect">
            <a:avLst/>
          </a:prstGeom>
        </p:spPr>
      </p:pic>
      <p:pic>
        <p:nvPicPr>
          <p:cNvPr id="17" name="bg object 17"/>
          <p:cNvPicPr/>
          <p:nvPr/>
        </p:nvPicPr>
        <p:blipFill>
          <a:blip r:embed="rId3" cstate="print"/>
          <a:stretch>
            <a:fillRect/>
          </a:stretch>
        </p:blipFill>
        <p:spPr>
          <a:xfrm>
            <a:off x="176022" y="131063"/>
            <a:ext cx="2093976" cy="3639312"/>
          </a:xfrm>
          <a:prstGeom prst="rect">
            <a:avLst/>
          </a:prstGeom>
        </p:spPr>
      </p:pic>
      <p:pic>
        <p:nvPicPr>
          <p:cNvPr id="18" name="bg object 18"/>
          <p:cNvPicPr/>
          <p:nvPr/>
        </p:nvPicPr>
        <p:blipFill>
          <a:blip r:embed="rId4" cstate="print"/>
          <a:stretch>
            <a:fillRect/>
          </a:stretch>
        </p:blipFill>
        <p:spPr>
          <a:xfrm>
            <a:off x="2103120" y="108204"/>
            <a:ext cx="5436680" cy="1119378"/>
          </a:xfrm>
          <a:prstGeom prst="rect">
            <a:avLst/>
          </a:prstGeom>
        </p:spPr>
      </p:pic>
      <p:pic>
        <p:nvPicPr>
          <p:cNvPr id="19" name="bg object 19"/>
          <p:cNvPicPr/>
          <p:nvPr/>
        </p:nvPicPr>
        <p:blipFill>
          <a:blip r:embed="rId5" cstate="print"/>
          <a:stretch>
            <a:fillRect/>
          </a:stretch>
        </p:blipFill>
        <p:spPr>
          <a:xfrm>
            <a:off x="2103120" y="717805"/>
            <a:ext cx="1761934" cy="1119377"/>
          </a:xfrm>
          <a:prstGeom prst="rect">
            <a:avLst/>
          </a:prstGeom>
        </p:spPr>
      </p:pic>
      <p:sp>
        <p:nvSpPr>
          <p:cNvPr id="2" name="Holder 2"/>
          <p:cNvSpPr>
            <a:spLocks noGrp="1"/>
          </p:cNvSpPr>
          <p:nvPr>
            <p:ph type="ctrTitle"/>
          </p:nvPr>
        </p:nvSpPr>
        <p:spPr>
          <a:xfrm>
            <a:off x="1990535" y="253999"/>
            <a:ext cx="5162930" cy="461665"/>
          </a:xfrm>
          <a:prstGeom prst="rect">
            <a:avLst/>
          </a:prstGeom>
        </p:spPr>
        <p:txBody>
          <a:bodyPr wrap="square" lIns="0" tIns="0" rIns="0" bIns="0">
            <a:spAutoFit/>
          </a:bodyPr>
          <a:lstStyle>
            <a:lvl1pPr>
              <a:defRPr sz="3000" b="0" i="0">
                <a:solidFill>
                  <a:schemeClr val="tx1"/>
                </a:solidFill>
                <a:latin typeface="Verdana"/>
                <a:cs typeface="Verdana"/>
              </a:defRPr>
            </a:lvl1pPr>
          </a:lstStyle>
          <a:p>
            <a:endParaRPr/>
          </a:p>
        </p:txBody>
      </p:sp>
      <p:sp>
        <p:nvSpPr>
          <p:cNvPr id="3" name="Holder 3"/>
          <p:cNvSpPr>
            <a:spLocks noGrp="1"/>
          </p:cNvSpPr>
          <p:nvPr>
            <p:ph type="subTitle" idx="4"/>
          </p:nvPr>
        </p:nvSpPr>
        <p:spPr>
          <a:xfrm>
            <a:off x="124434" y="4468495"/>
            <a:ext cx="8895131"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457200" y="1577340"/>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944E7-28B7-B799-9BB0-2021CC7528F4}"/>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D6C2C69-64CA-FFF1-AF84-7F1170A44DB4}"/>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C521A7E-7665-87AB-E788-617541AE4BAD}"/>
              </a:ext>
            </a:extLst>
          </p:cNvPr>
          <p:cNvSpPr>
            <a:spLocks noGrp="1"/>
          </p:cNvSpPr>
          <p:nvPr>
            <p:ph type="dt" sz="half" idx="10"/>
          </p:nvPr>
        </p:nvSpPr>
        <p:spPr/>
        <p:txBody>
          <a:bodyPr/>
          <a:lstStyle/>
          <a:p>
            <a:fld id="{09524861-7C57-4982-A2D7-547F80E078E2}" type="datetimeFigureOut">
              <a:rPr lang="en-GB" smtClean="0"/>
              <a:t>06/10/2026</a:t>
            </a:fld>
            <a:endParaRPr lang="en-GB"/>
          </a:p>
        </p:txBody>
      </p:sp>
      <p:sp>
        <p:nvSpPr>
          <p:cNvPr id="5" name="Footer Placeholder 4">
            <a:extLst>
              <a:ext uri="{FF2B5EF4-FFF2-40B4-BE49-F238E27FC236}">
                <a16:creationId xmlns:a16="http://schemas.microsoft.com/office/drawing/2014/main" id="{C0747B09-12BC-4702-B20E-B48AEAEBD9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BE7A474-AFB0-F77A-B92D-822F3E901E04}"/>
              </a:ext>
            </a:extLst>
          </p:cNvPr>
          <p:cNvSpPr>
            <a:spLocks noGrp="1"/>
          </p:cNvSpPr>
          <p:nvPr>
            <p:ph type="sldNum" sz="quarter" idx="12"/>
          </p:nvPr>
        </p:nvSpPr>
        <p:spPr/>
        <p:txBody>
          <a:bodyPr/>
          <a:lstStyle/>
          <a:p>
            <a:fld id="{1C0095ED-110D-4108-8B25-399CD1B80D68}" type="slidenum">
              <a:rPr lang="en-GB" smtClean="0"/>
              <a:t>‹#›</a:t>
            </a:fld>
            <a:endParaRPr lang="en-GB"/>
          </a:p>
        </p:txBody>
      </p:sp>
    </p:spTree>
    <p:extLst>
      <p:ext uri="{BB962C8B-B14F-4D97-AF65-F5344CB8AC3E}">
        <p14:creationId xmlns:p14="http://schemas.microsoft.com/office/powerpoint/2010/main" val="3666409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832E8-BF49-0D0E-53A5-D5508E539B9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159870A-6F66-FF42-5431-EF351CE647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257F76-49E9-6909-F785-4D048BC8FC50}"/>
              </a:ext>
            </a:extLst>
          </p:cNvPr>
          <p:cNvSpPr>
            <a:spLocks noGrp="1"/>
          </p:cNvSpPr>
          <p:nvPr>
            <p:ph type="dt" sz="half" idx="10"/>
          </p:nvPr>
        </p:nvSpPr>
        <p:spPr/>
        <p:txBody>
          <a:bodyPr/>
          <a:lstStyle/>
          <a:p>
            <a:fld id="{09524861-7C57-4982-A2D7-547F80E078E2}" type="datetimeFigureOut">
              <a:rPr lang="en-GB" smtClean="0"/>
              <a:t>06/10/2026</a:t>
            </a:fld>
            <a:endParaRPr lang="en-GB"/>
          </a:p>
        </p:txBody>
      </p:sp>
      <p:sp>
        <p:nvSpPr>
          <p:cNvPr id="5" name="Footer Placeholder 4">
            <a:extLst>
              <a:ext uri="{FF2B5EF4-FFF2-40B4-BE49-F238E27FC236}">
                <a16:creationId xmlns:a16="http://schemas.microsoft.com/office/drawing/2014/main" id="{96C29260-A469-A630-E7A7-C9C5A2735A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1C953D-BB2C-7414-6E52-58E00037F6C0}"/>
              </a:ext>
            </a:extLst>
          </p:cNvPr>
          <p:cNvSpPr>
            <a:spLocks noGrp="1"/>
          </p:cNvSpPr>
          <p:nvPr>
            <p:ph type="sldNum" sz="quarter" idx="12"/>
          </p:nvPr>
        </p:nvSpPr>
        <p:spPr/>
        <p:txBody>
          <a:bodyPr/>
          <a:lstStyle/>
          <a:p>
            <a:fld id="{1C0095ED-110D-4108-8B25-399CD1B80D68}" type="slidenum">
              <a:rPr lang="en-GB" smtClean="0"/>
              <a:t>‹#›</a:t>
            </a:fld>
            <a:endParaRPr lang="en-GB"/>
          </a:p>
        </p:txBody>
      </p:sp>
    </p:spTree>
    <p:extLst>
      <p:ext uri="{BB962C8B-B14F-4D97-AF65-F5344CB8AC3E}">
        <p14:creationId xmlns:p14="http://schemas.microsoft.com/office/powerpoint/2010/main" val="4133492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88DB7-6BF0-11E9-7121-49FE157FFB50}"/>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85E72E2-BA51-CD03-B475-94BAC9BE82A2}"/>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0AB709-0739-BA02-9433-D3462D985EEA}"/>
              </a:ext>
            </a:extLst>
          </p:cNvPr>
          <p:cNvSpPr>
            <a:spLocks noGrp="1"/>
          </p:cNvSpPr>
          <p:nvPr>
            <p:ph type="dt" sz="half" idx="10"/>
          </p:nvPr>
        </p:nvSpPr>
        <p:spPr/>
        <p:txBody>
          <a:bodyPr/>
          <a:lstStyle/>
          <a:p>
            <a:fld id="{09524861-7C57-4982-A2D7-547F80E078E2}" type="datetimeFigureOut">
              <a:rPr lang="en-GB" smtClean="0"/>
              <a:t>06/10/2026</a:t>
            </a:fld>
            <a:endParaRPr lang="en-GB"/>
          </a:p>
        </p:txBody>
      </p:sp>
      <p:sp>
        <p:nvSpPr>
          <p:cNvPr id="5" name="Footer Placeholder 4">
            <a:extLst>
              <a:ext uri="{FF2B5EF4-FFF2-40B4-BE49-F238E27FC236}">
                <a16:creationId xmlns:a16="http://schemas.microsoft.com/office/drawing/2014/main" id="{4AC9112F-2CF4-A189-AF84-54BE714A7A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B701BB-AD1B-F170-BDA9-3F5BA5864D6A}"/>
              </a:ext>
            </a:extLst>
          </p:cNvPr>
          <p:cNvSpPr>
            <a:spLocks noGrp="1"/>
          </p:cNvSpPr>
          <p:nvPr>
            <p:ph type="sldNum" sz="quarter" idx="12"/>
          </p:nvPr>
        </p:nvSpPr>
        <p:spPr/>
        <p:txBody>
          <a:bodyPr/>
          <a:lstStyle/>
          <a:p>
            <a:fld id="{1C0095ED-110D-4108-8B25-399CD1B80D68}" type="slidenum">
              <a:rPr lang="en-GB" smtClean="0"/>
              <a:t>‹#›</a:t>
            </a:fld>
            <a:endParaRPr lang="en-GB"/>
          </a:p>
        </p:txBody>
      </p:sp>
    </p:spTree>
    <p:extLst>
      <p:ext uri="{BB962C8B-B14F-4D97-AF65-F5344CB8AC3E}">
        <p14:creationId xmlns:p14="http://schemas.microsoft.com/office/powerpoint/2010/main" val="2907219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63B36-31FA-589B-C0C6-4564FE9C288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2DF49F7-0418-3441-E8CF-3C5E4026E691}"/>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0A3714E-773F-533C-6CE7-B7802305F2ED}"/>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6967CD2-A711-1559-A430-1FB623E30D77}"/>
              </a:ext>
            </a:extLst>
          </p:cNvPr>
          <p:cNvSpPr>
            <a:spLocks noGrp="1"/>
          </p:cNvSpPr>
          <p:nvPr>
            <p:ph type="dt" sz="half" idx="10"/>
          </p:nvPr>
        </p:nvSpPr>
        <p:spPr/>
        <p:txBody>
          <a:bodyPr/>
          <a:lstStyle/>
          <a:p>
            <a:fld id="{09524861-7C57-4982-A2D7-547F80E078E2}" type="datetimeFigureOut">
              <a:rPr lang="en-GB" smtClean="0"/>
              <a:t>06/10/2026</a:t>
            </a:fld>
            <a:endParaRPr lang="en-GB"/>
          </a:p>
        </p:txBody>
      </p:sp>
      <p:sp>
        <p:nvSpPr>
          <p:cNvPr id="6" name="Footer Placeholder 5">
            <a:extLst>
              <a:ext uri="{FF2B5EF4-FFF2-40B4-BE49-F238E27FC236}">
                <a16:creationId xmlns:a16="http://schemas.microsoft.com/office/drawing/2014/main" id="{2FA7E4E0-38A7-A4AB-F9CD-9DDA5065ACF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8A79FCA-ECD9-282B-DBFD-51C80F181CAF}"/>
              </a:ext>
            </a:extLst>
          </p:cNvPr>
          <p:cNvSpPr>
            <a:spLocks noGrp="1"/>
          </p:cNvSpPr>
          <p:nvPr>
            <p:ph type="sldNum" sz="quarter" idx="12"/>
          </p:nvPr>
        </p:nvSpPr>
        <p:spPr/>
        <p:txBody>
          <a:bodyPr/>
          <a:lstStyle/>
          <a:p>
            <a:fld id="{1C0095ED-110D-4108-8B25-399CD1B80D68}" type="slidenum">
              <a:rPr lang="en-GB" smtClean="0"/>
              <a:t>‹#›</a:t>
            </a:fld>
            <a:endParaRPr lang="en-GB"/>
          </a:p>
        </p:txBody>
      </p:sp>
    </p:spTree>
    <p:extLst>
      <p:ext uri="{BB962C8B-B14F-4D97-AF65-F5344CB8AC3E}">
        <p14:creationId xmlns:p14="http://schemas.microsoft.com/office/powerpoint/2010/main" val="985594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6F1D0-8252-B378-DE8F-B4C08B3CC9E2}"/>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EA6B036-CFE8-5D5B-1D30-1876FC3DC4C3}"/>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C05B3A-822F-CEFA-2E67-1A41CCC6F89D}"/>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21C6750-5714-A941-41D3-70FEDED28590}"/>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C9112D-6E4E-8D93-D725-036A521B9DAA}"/>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564F721-2A26-FDED-0FBA-7AA2EAF92E22}"/>
              </a:ext>
            </a:extLst>
          </p:cNvPr>
          <p:cNvSpPr>
            <a:spLocks noGrp="1"/>
          </p:cNvSpPr>
          <p:nvPr>
            <p:ph type="dt" sz="half" idx="10"/>
          </p:nvPr>
        </p:nvSpPr>
        <p:spPr/>
        <p:txBody>
          <a:bodyPr/>
          <a:lstStyle/>
          <a:p>
            <a:fld id="{09524861-7C57-4982-A2D7-547F80E078E2}" type="datetimeFigureOut">
              <a:rPr lang="en-GB" smtClean="0"/>
              <a:t>06/10/2026</a:t>
            </a:fld>
            <a:endParaRPr lang="en-GB"/>
          </a:p>
        </p:txBody>
      </p:sp>
      <p:sp>
        <p:nvSpPr>
          <p:cNvPr id="8" name="Footer Placeholder 7">
            <a:extLst>
              <a:ext uri="{FF2B5EF4-FFF2-40B4-BE49-F238E27FC236}">
                <a16:creationId xmlns:a16="http://schemas.microsoft.com/office/drawing/2014/main" id="{E7663EA1-83C5-50BF-0658-2127816DAA8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1D81A5F-94A3-0EED-D659-BC85C2556600}"/>
              </a:ext>
            </a:extLst>
          </p:cNvPr>
          <p:cNvSpPr>
            <a:spLocks noGrp="1"/>
          </p:cNvSpPr>
          <p:nvPr>
            <p:ph type="sldNum" sz="quarter" idx="12"/>
          </p:nvPr>
        </p:nvSpPr>
        <p:spPr/>
        <p:txBody>
          <a:bodyPr/>
          <a:lstStyle/>
          <a:p>
            <a:fld id="{1C0095ED-110D-4108-8B25-399CD1B80D68}" type="slidenum">
              <a:rPr lang="en-GB" smtClean="0"/>
              <a:t>‹#›</a:t>
            </a:fld>
            <a:endParaRPr lang="en-GB"/>
          </a:p>
        </p:txBody>
      </p:sp>
    </p:spTree>
    <p:extLst>
      <p:ext uri="{BB962C8B-B14F-4D97-AF65-F5344CB8AC3E}">
        <p14:creationId xmlns:p14="http://schemas.microsoft.com/office/powerpoint/2010/main" val="3457657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65A88-0344-1CD1-65CE-2B47CCAAF31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82F0C09-72BE-D8F2-3038-4B56B1566320}"/>
              </a:ext>
            </a:extLst>
          </p:cNvPr>
          <p:cNvSpPr>
            <a:spLocks noGrp="1"/>
          </p:cNvSpPr>
          <p:nvPr>
            <p:ph type="dt" sz="half" idx="10"/>
          </p:nvPr>
        </p:nvSpPr>
        <p:spPr/>
        <p:txBody>
          <a:bodyPr/>
          <a:lstStyle/>
          <a:p>
            <a:fld id="{09524861-7C57-4982-A2D7-547F80E078E2}" type="datetimeFigureOut">
              <a:rPr lang="en-GB" smtClean="0"/>
              <a:t>06/10/2026</a:t>
            </a:fld>
            <a:endParaRPr lang="en-GB"/>
          </a:p>
        </p:txBody>
      </p:sp>
      <p:sp>
        <p:nvSpPr>
          <p:cNvPr id="4" name="Footer Placeholder 3">
            <a:extLst>
              <a:ext uri="{FF2B5EF4-FFF2-40B4-BE49-F238E27FC236}">
                <a16:creationId xmlns:a16="http://schemas.microsoft.com/office/drawing/2014/main" id="{5472201B-0C20-1C86-D6F9-A9A3C35B82C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3289315-F641-9256-69AB-362CFE8F71EB}"/>
              </a:ext>
            </a:extLst>
          </p:cNvPr>
          <p:cNvSpPr>
            <a:spLocks noGrp="1"/>
          </p:cNvSpPr>
          <p:nvPr>
            <p:ph type="sldNum" sz="quarter" idx="12"/>
          </p:nvPr>
        </p:nvSpPr>
        <p:spPr/>
        <p:txBody>
          <a:bodyPr/>
          <a:lstStyle/>
          <a:p>
            <a:fld id="{1C0095ED-110D-4108-8B25-399CD1B80D68}" type="slidenum">
              <a:rPr lang="en-GB" smtClean="0"/>
              <a:t>‹#›</a:t>
            </a:fld>
            <a:endParaRPr lang="en-GB"/>
          </a:p>
        </p:txBody>
      </p:sp>
    </p:spTree>
    <p:extLst>
      <p:ext uri="{BB962C8B-B14F-4D97-AF65-F5344CB8AC3E}">
        <p14:creationId xmlns:p14="http://schemas.microsoft.com/office/powerpoint/2010/main" val="9173753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17D418-2449-5B2C-2D22-0CDCFBAD17B9}"/>
              </a:ext>
            </a:extLst>
          </p:cNvPr>
          <p:cNvSpPr>
            <a:spLocks noGrp="1"/>
          </p:cNvSpPr>
          <p:nvPr>
            <p:ph type="dt" sz="half" idx="10"/>
          </p:nvPr>
        </p:nvSpPr>
        <p:spPr/>
        <p:txBody>
          <a:bodyPr/>
          <a:lstStyle/>
          <a:p>
            <a:fld id="{09524861-7C57-4982-A2D7-547F80E078E2}" type="datetimeFigureOut">
              <a:rPr lang="en-GB" smtClean="0"/>
              <a:t>06/10/2026</a:t>
            </a:fld>
            <a:endParaRPr lang="en-GB"/>
          </a:p>
        </p:txBody>
      </p:sp>
      <p:sp>
        <p:nvSpPr>
          <p:cNvPr id="3" name="Footer Placeholder 2">
            <a:extLst>
              <a:ext uri="{FF2B5EF4-FFF2-40B4-BE49-F238E27FC236}">
                <a16:creationId xmlns:a16="http://schemas.microsoft.com/office/drawing/2014/main" id="{730E5260-B996-D5B6-CA6E-97389233445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54A86A5-77E8-E38E-7C20-1D33BB9E1863}"/>
              </a:ext>
            </a:extLst>
          </p:cNvPr>
          <p:cNvSpPr>
            <a:spLocks noGrp="1"/>
          </p:cNvSpPr>
          <p:nvPr>
            <p:ph type="sldNum" sz="quarter" idx="12"/>
          </p:nvPr>
        </p:nvSpPr>
        <p:spPr/>
        <p:txBody>
          <a:bodyPr/>
          <a:lstStyle/>
          <a:p>
            <a:fld id="{1C0095ED-110D-4108-8B25-399CD1B80D68}" type="slidenum">
              <a:rPr lang="en-GB" smtClean="0"/>
              <a:t>‹#›</a:t>
            </a:fld>
            <a:endParaRPr lang="en-GB"/>
          </a:p>
        </p:txBody>
      </p:sp>
    </p:spTree>
    <p:extLst>
      <p:ext uri="{BB962C8B-B14F-4D97-AF65-F5344CB8AC3E}">
        <p14:creationId xmlns:p14="http://schemas.microsoft.com/office/powerpoint/2010/main" val="29315615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3D595-8329-7C24-36AF-31E8BBE8119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080DF07-0B5B-0377-FDEA-3F6821C6AEA9}"/>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71DC188-294C-8F66-95AC-DC3DD724557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6EDF5A-161C-C04E-F524-9682CB765A4B}"/>
              </a:ext>
            </a:extLst>
          </p:cNvPr>
          <p:cNvSpPr>
            <a:spLocks noGrp="1"/>
          </p:cNvSpPr>
          <p:nvPr>
            <p:ph type="dt" sz="half" idx="10"/>
          </p:nvPr>
        </p:nvSpPr>
        <p:spPr/>
        <p:txBody>
          <a:bodyPr/>
          <a:lstStyle/>
          <a:p>
            <a:fld id="{09524861-7C57-4982-A2D7-547F80E078E2}" type="datetimeFigureOut">
              <a:rPr lang="en-GB" smtClean="0"/>
              <a:t>06/10/2026</a:t>
            </a:fld>
            <a:endParaRPr lang="en-GB"/>
          </a:p>
        </p:txBody>
      </p:sp>
      <p:sp>
        <p:nvSpPr>
          <p:cNvPr id="6" name="Footer Placeholder 5">
            <a:extLst>
              <a:ext uri="{FF2B5EF4-FFF2-40B4-BE49-F238E27FC236}">
                <a16:creationId xmlns:a16="http://schemas.microsoft.com/office/drawing/2014/main" id="{1945A94C-41E6-B036-391D-7A157BC60BC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4A5B08-FB13-A092-5623-18E1F18D7509}"/>
              </a:ext>
            </a:extLst>
          </p:cNvPr>
          <p:cNvSpPr>
            <a:spLocks noGrp="1"/>
          </p:cNvSpPr>
          <p:nvPr>
            <p:ph type="sldNum" sz="quarter" idx="12"/>
          </p:nvPr>
        </p:nvSpPr>
        <p:spPr/>
        <p:txBody>
          <a:bodyPr/>
          <a:lstStyle/>
          <a:p>
            <a:fld id="{1C0095ED-110D-4108-8B25-399CD1B80D68}" type="slidenum">
              <a:rPr lang="en-GB" smtClean="0"/>
              <a:t>‹#›</a:t>
            </a:fld>
            <a:endParaRPr lang="en-GB"/>
          </a:p>
        </p:txBody>
      </p:sp>
    </p:spTree>
    <p:extLst>
      <p:ext uri="{BB962C8B-B14F-4D97-AF65-F5344CB8AC3E}">
        <p14:creationId xmlns:p14="http://schemas.microsoft.com/office/powerpoint/2010/main" val="16743180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12EF2-C4C6-2E1C-3504-AE05ED14D20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9324130-ADE3-25F7-9970-F96A6961C750}"/>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834BECE-E8F9-4B7E-F085-6E4FEEA6C27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E75C37-E437-562C-CD1C-E183B964C8C0}"/>
              </a:ext>
            </a:extLst>
          </p:cNvPr>
          <p:cNvSpPr>
            <a:spLocks noGrp="1"/>
          </p:cNvSpPr>
          <p:nvPr>
            <p:ph type="dt" sz="half" idx="10"/>
          </p:nvPr>
        </p:nvSpPr>
        <p:spPr/>
        <p:txBody>
          <a:bodyPr/>
          <a:lstStyle/>
          <a:p>
            <a:fld id="{09524861-7C57-4982-A2D7-547F80E078E2}" type="datetimeFigureOut">
              <a:rPr lang="en-GB" smtClean="0"/>
              <a:t>06/10/2026</a:t>
            </a:fld>
            <a:endParaRPr lang="en-GB"/>
          </a:p>
        </p:txBody>
      </p:sp>
      <p:sp>
        <p:nvSpPr>
          <p:cNvPr id="6" name="Footer Placeholder 5">
            <a:extLst>
              <a:ext uri="{FF2B5EF4-FFF2-40B4-BE49-F238E27FC236}">
                <a16:creationId xmlns:a16="http://schemas.microsoft.com/office/drawing/2014/main" id="{14DFA02D-C826-4779-1FC0-16EB299D2F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C0DD3B3-1FE4-D96E-0A09-8969AD12AF50}"/>
              </a:ext>
            </a:extLst>
          </p:cNvPr>
          <p:cNvSpPr>
            <a:spLocks noGrp="1"/>
          </p:cNvSpPr>
          <p:nvPr>
            <p:ph type="sldNum" sz="quarter" idx="12"/>
          </p:nvPr>
        </p:nvSpPr>
        <p:spPr/>
        <p:txBody>
          <a:bodyPr/>
          <a:lstStyle/>
          <a:p>
            <a:fld id="{1C0095ED-110D-4108-8B25-399CD1B80D68}" type="slidenum">
              <a:rPr lang="en-GB" smtClean="0"/>
              <a:t>‹#›</a:t>
            </a:fld>
            <a:endParaRPr lang="en-GB"/>
          </a:p>
        </p:txBody>
      </p:sp>
    </p:spTree>
    <p:extLst>
      <p:ext uri="{BB962C8B-B14F-4D97-AF65-F5344CB8AC3E}">
        <p14:creationId xmlns:p14="http://schemas.microsoft.com/office/powerpoint/2010/main" val="22416762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885E7-2943-63ED-D9E0-229B25F0067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C8ED43A-85DF-6E4B-B71B-ED61294EC80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373F17-227F-B589-C497-4CA7F72F07F3}"/>
              </a:ext>
            </a:extLst>
          </p:cNvPr>
          <p:cNvSpPr>
            <a:spLocks noGrp="1"/>
          </p:cNvSpPr>
          <p:nvPr>
            <p:ph type="dt" sz="half" idx="10"/>
          </p:nvPr>
        </p:nvSpPr>
        <p:spPr/>
        <p:txBody>
          <a:bodyPr/>
          <a:lstStyle/>
          <a:p>
            <a:fld id="{09524861-7C57-4982-A2D7-547F80E078E2}" type="datetimeFigureOut">
              <a:rPr lang="en-GB" smtClean="0"/>
              <a:t>06/10/2026</a:t>
            </a:fld>
            <a:endParaRPr lang="en-GB"/>
          </a:p>
        </p:txBody>
      </p:sp>
      <p:sp>
        <p:nvSpPr>
          <p:cNvPr id="5" name="Footer Placeholder 4">
            <a:extLst>
              <a:ext uri="{FF2B5EF4-FFF2-40B4-BE49-F238E27FC236}">
                <a16:creationId xmlns:a16="http://schemas.microsoft.com/office/drawing/2014/main" id="{845DF517-59C6-680F-1F36-DE3C21562A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146A5A-CB87-1470-C9E0-B58C9AF9984C}"/>
              </a:ext>
            </a:extLst>
          </p:cNvPr>
          <p:cNvSpPr>
            <a:spLocks noGrp="1"/>
          </p:cNvSpPr>
          <p:nvPr>
            <p:ph type="sldNum" sz="quarter" idx="12"/>
          </p:nvPr>
        </p:nvSpPr>
        <p:spPr/>
        <p:txBody>
          <a:bodyPr/>
          <a:lstStyle/>
          <a:p>
            <a:fld id="{1C0095ED-110D-4108-8B25-399CD1B80D68}" type="slidenum">
              <a:rPr lang="en-GB" smtClean="0"/>
              <a:t>‹#›</a:t>
            </a:fld>
            <a:endParaRPr lang="en-GB"/>
          </a:p>
        </p:txBody>
      </p:sp>
    </p:spTree>
    <p:extLst>
      <p:ext uri="{BB962C8B-B14F-4D97-AF65-F5344CB8AC3E}">
        <p14:creationId xmlns:p14="http://schemas.microsoft.com/office/powerpoint/2010/main" val="2818183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0A393A-8C2D-9AF9-2F20-B73DD7F1F3BE}"/>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C2A1444-7355-42A0-F30A-4C5B49297BA7}"/>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40DE28-DA66-C353-3B3A-B5924617B460}"/>
              </a:ext>
            </a:extLst>
          </p:cNvPr>
          <p:cNvSpPr>
            <a:spLocks noGrp="1"/>
          </p:cNvSpPr>
          <p:nvPr>
            <p:ph type="dt" sz="half" idx="10"/>
          </p:nvPr>
        </p:nvSpPr>
        <p:spPr/>
        <p:txBody>
          <a:bodyPr/>
          <a:lstStyle/>
          <a:p>
            <a:fld id="{09524861-7C57-4982-A2D7-547F80E078E2}" type="datetimeFigureOut">
              <a:rPr lang="en-GB" smtClean="0"/>
              <a:t>06/10/2026</a:t>
            </a:fld>
            <a:endParaRPr lang="en-GB"/>
          </a:p>
        </p:txBody>
      </p:sp>
      <p:sp>
        <p:nvSpPr>
          <p:cNvPr id="5" name="Footer Placeholder 4">
            <a:extLst>
              <a:ext uri="{FF2B5EF4-FFF2-40B4-BE49-F238E27FC236}">
                <a16:creationId xmlns:a16="http://schemas.microsoft.com/office/drawing/2014/main" id="{C4DE3960-C436-26CA-F930-117DDE70AA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3B064BD-A319-C797-7FA0-7B228A0056B2}"/>
              </a:ext>
            </a:extLst>
          </p:cNvPr>
          <p:cNvSpPr>
            <a:spLocks noGrp="1"/>
          </p:cNvSpPr>
          <p:nvPr>
            <p:ph type="sldNum" sz="quarter" idx="12"/>
          </p:nvPr>
        </p:nvSpPr>
        <p:spPr/>
        <p:txBody>
          <a:bodyPr/>
          <a:lstStyle/>
          <a:p>
            <a:fld id="{1C0095ED-110D-4108-8B25-399CD1B80D68}" type="slidenum">
              <a:rPr lang="en-GB" smtClean="0"/>
              <a:t>‹#›</a:t>
            </a:fld>
            <a:endParaRPr lang="en-GB"/>
          </a:p>
        </p:txBody>
      </p:sp>
    </p:spTree>
    <p:extLst>
      <p:ext uri="{BB962C8B-B14F-4D97-AF65-F5344CB8AC3E}">
        <p14:creationId xmlns:p14="http://schemas.microsoft.com/office/powerpoint/2010/main" val="20243575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FBD9E-75CE-4D0E-DEFC-BE3179D0A46D}"/>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FCF08794-240F-127C-CCC1-C2E2A6DD32D7}"/>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9199480-CB0C-244D-9463-AB1DC7DE73F5}"/>
              </a:ext>
            </a:extLst>
          </p:cNvPr>
          <p:cNvSpPr>
            <a:spLocks noGrp="1"/>
          </p:cNvSpPr>
          <p:nvPr>
            <p:ph type="dt" sz="half" idx="10"/>
          </p:nvPr>
        </p:nvSpPr>
        <p:spPr/>
        <p:txBody>
          <a:bodyPr/>
          <a:lstStyle/>
          <a:p>
            <a:fld id="{A6DC1C96-249C-453A-AF03-184DC68A8A48}" type="datetimeFigureOut">
              <a:rPr lang="en-GB" smtClean="0"/>
              <a:t>06/10/2026</a:t>
            </a:fld>
            <a:endParaRPr lang="en-GB"/>
          </a:p>
        </p:txBody>
      </p:sp>
      <p:sp>
        <p:nvSpPr>
          <p:cNvPr id="5" name="Footer Placeholder 4">
            <a:extLst>
              <a:ext uri="{FF2B5EF4-FFF2-40B4-BE49-F238E27FC236}">
                <a16:creationId xmlns:a16="http://schemas.microsoft.com/office/drawing/2014/main" id="{BB83E514-7FE8-F5A7-571D-F925DB3F17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40FC02-A414-369F-8E40-3543E7EED133}"/>
              </a:ext>
            </a:extLst>
          </p:cNvPr>
          <p:cNvSpPr>
            <a:spLocks noGrp="1"/>
          </p:cNvSpPr>
          <p:nvPr>
            <p:ph type="sldNum" sz="quarter" idx="12"/>
          </p:nvPr>
        </p:nvSpPr>
        <p:spPr/>
        <p:txBody>
          <a:bodyPr/>
          <a:lstStyle/>
          <a:p>
            <a:fld id="{4414241F-2A15-461A-8230-DB3BED4C25DD}" type="slidenum">
              <a:rPr lang="en-GB" smtClean="0"/>
              <a:t>‹#›</a:t>
            </a:fld>
            <a:endParaRPr lang="en-GB"/>
          </a:p>
        </p:txBody>
      </p:sp>
    </p:spTree>
    <p:extLst>
      <p:ext uri="{BB962C8B-B14F-4D97-AF65-F5344CB8AC3E}">
        <p14:creationId xmlns:p14="http://schemas.microsoft.com/office/powerpoint/2010/main" val="19501223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7EC7E-3823-910C-4A81-25A196F52B2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E8246F7-0D33-A931-446F-E229BC4CB1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92FA45-3D52-488D-DA0D-86A214990ED8}"/>
              </a:ext>
            </a:extLst>
          </p:cNvPr>
          <p:cNvSpPr>
            <a:spLocks noGrp="1"/>
          </p:cNvSpPr>
          <p:nvPr>
            <p:ph type="dt" sz="half" idx="10"/>
          </p:nvPr>
        </p:nvSpPr>
        <p:spPr/>
        <p:txBody>
          <a:bodyPr/>
          <a:lstStyle/>
          <a:p>
            <a:fld id="{A6DC1C96-249C-453A-AF03-184DC68A8A48}" type="datetimeFigureOut">
              <a:rPr lang="en-GB" smtClean="0"/>
              <a:t>06/10/2026</a:t>
            </a:fld>
            <a:endParaRPr lang="en-GB"/>
          </a:p>
        </p:txBody>
      </p:sp>
      <p:sp>
        <p:nvSpPr>
          <p:cNvPr id="5" name="Footer Placeholder 4">
            <a:extLst>
              <a:ext uri="{FF2B5EF4-FFF2-40B4-BE49-F238E27FC236}">
                <a16:creationId xmlns:a16="http://schemas.microsoft.com/office/drawing/2014/main" id="{DE7B833D-2569-BBB4-034E-AAFA247140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70E268-FCFD-A328-B6A8-E08BADFAE8DF}"/>
              </a:ext>
            </a:extLst>
          </p:cNvPr>
          <p:cNvSpPr>
            <a:spLocks noGrp="1"/>
          </p:cNvSpPr>
          <p:nvPr>
            <p:ph type="sldNum" sz="quarter" idx="12"/>
          </p:nvPr>
        </p:nvSpPr>
        <p:spPr/>
        <p:txBody>
          <a:bodyPr/>
          <a:lstStyle/>
          <a:p>
            <a:fld id="{4414241F-2A15-461A-8230-DB3BED4C25DD}" type="slidenum">
              <a:rPr lang="en-GB" smtClean="0"/>
              <a:t>‹#›</a:t>
            </a:fld>
            <a:endParaRPr lang="en-GB"/>
          </a:p>
        </p:txBody>
      </p:sp>
    </p:spTree>
    <p:extLst>
      <p:ext uri="{BB962C8B-B14F-4D97-AF65-F5344CB8AC3E}">
        <p14:creationId xmlns:p14="http://schemas.microsoft.com/office/powerpoint/2010/main" val="22723944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2BA46-A2C2-4D9D-EDDD-3F61B8ED8D05}"/>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6C23C08-DD6D-4F77-1040-D08A9E78976D}"/>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CBB756-2930-1A13-C099-6A2F4426F906}"/>
              </a:ext>
            </a:extLst>
          </p:cNvPr>
          <p:cNvSpPr>
            <a:spLocks noGrp="1"/>
          </p:cNvSpPr>
          <p:nvPr>
            <p:ph type="dt" sz="half" idx="10"/>
          </p:nvPr>
        </p:nvSpPr>
        <p:spPr/>
        <p:txBody>
          <a:bodyPr/>
          <a:lstStyle/>
          <a:p>
            <a:fld id="{A6DC1C96-249C-453A-AF03-184DC68A8A48}" type="datetimeFigureOut">
              <a:rPr lang="en-GB" smtClean="0"/>
              <a:t>06/10/2026</a:t>
            </a:fld>
            <a:endParaRPr lang="en-GB"/>
          </a:p>
        </p:txBody>
      </p:sp>
      <p:sp>
        <p:nvSpPr>
          <p:cNvPr id="5" name="Footer Placeholder 4">
            <a:extLst>
              <a:ext uri="{FF2B5EF4-FFF2-40B4-BE49-F238E27FC236}">
                <a16:creationId xmlns:a16="http://schemas.microsoft.com/office/drawing/2014/main" id="{046300C0-F5FA-3E24-16F0-6AE15C7B81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1B4B68-F9F2-A498-0120-E8D504C18D46}"/>
              </a:ext>
            </a:extLst>
          </p:cNvPr>
          <p:cNvSpPr>
            <a:spLocks noGrp="1"/>
          </p:cNvSpPr>
          <p:nvPr>
            <p:ph type="sldNum" sz="quarter" idx="12"/>
          </p:nvPr>
        </p:nvSpPr>
        <p:spPr/>
        <p:txBody>
          <a:bodyPr/>
          <a:lstStyle/>
          <a:p>
            <a:fld id="{4414241F-2A15-461A-8230-DB3BED4C25DD}" type="slidenum">
              <a:rPr lang="en-GB" smtClean="0"/>
              <a:t>‹#›</a:t>
            </a:fld>
            <a:endParaRPr lang="en-GB"/>
          </a:p>
        </p:txBody>
      </p:sp>
    </p:spTree>
    <p:extLst>
      <p:ext uri="{BB962C8B-B14F-4D97-AF65-F5344CB8AC3E}">
        <p14:creationId xmlns:p14="http://schemas.microsoft.com/office/powerpoint/2010/main" val="2222310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EEAEC-C48B-E515-50C4-41977DFD7C2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DEA5CFB-4A65-67BA-61E0-011BA7F5ED92}"/>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45B53D8-E4E1-AE88-3316-EAB9FF4F10EF}"/>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7D3E036-0A38-5CEC-915A-2C4D8577125B}"/>
              </a:ext>
            </a:extLst>
          </p:cNvPr>
          <p:cNvSpPr>
            <a:spLocks noGrp="1"/>
          </p:cNvSpPr>
          <p:nvPr>
            <p:ph type="dt" sz="half" idx="10"/>
          </p:nvPr>
        </p:nvSpPr>
        <p:spPr/>
        <p:txBody>
          <a:bodyPr/>
          <a:lstStyle/>
          <a:p>
            <a:fld id="{A6DC1C96-249C-453A-AF03-184DC68A8A48}" type="datetimeFigureOut">
              <a:rPr lang="en-GB" smtClean="0"/>
              <a:t>06/10/2026</a:t>
            </a:fld>
            <a:endParaRPr lang="en-GB"/>
          </a:p>
        </p:txBody>
      </p:sp>
      <p:sp>
        <p:nvSpPr>
          <p:cNvPr id="6" name="Footer Placeholder 5">
            <a:extLst>
              <a:ext uri="{FF2B5EF4-FFF2-40B4-BE49-F238E27FC236}">
                <a16:creationId xmlns:a16="http://schemas.microsoft.com/office/drawing/2014/main" id="{47E76E89-0AAF-5374-44C2-D6EBC05B5F1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481551F-BBE1-502B-03E0-F7D631D999B1}"/>
              </a:ext>
            </a:extLst>
          </p:cNvPr>
          <p:cNvSpPr>
            <a:spLocks noGrp="1"/>
          </p:cNvSpPr>
          <p:nvPr>
            <p:ph type="sldNum" sz="quarter" idx="12"/>
          </p:nvPr>
        </p:nvSpPr>
        <p:spPr/>
        <p:txBody>
          <a:bodyPr/>
          <a:lstStyle/>
          <a:p>
            <a:fld id="{4414241F-2A15-461A-8230-DB3BED4C25DD}" type="slidenum">
              <a:rPr lang="en-GB" smtClean="0"/>
              <a:t>‹#›</a:t>
            </a:fld>
            <a:endParaRPr lang="en-GB"/>
          </a:p>
        </p:txBody>
      </p:sp>
    </p:spTree>
    <p:extLst>
      <p:ext uri="{BB962C8B-B14F-4D97-AF65-F5344CB8AC3E}">
        <p14:creationId xmlns:p14="http://schemas.microsoft.com/office/powerpoint/2010/main" val="16865551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47D3A-160B-C560-1971-8C0DCE549314}"/>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9AC0C5C-7CD9-D623-AF7A-5DF28A34E406}"/>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93B6F98-0A91-F6F4-2074-15D3202D12C2}"/>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5D175A2-2B65-4920-583E-609B02128339}"/>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A2328FF-452D-790B-7F97-E4748F8161F4}"/>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2D59E44-2DD7-19E6-BDA0-615EC98F7D1B}"/>
              </a:ext>
            </a:extLst>
          </p:cNvPr>
          <p:cNvSpPr>
            <a:spLocks noGrp="1"/>
          </p:cNvSpPr>
          <p:nvPr>
            <p:ph type="dt" sz="half" idx="10"/>
          </p:nvPr>
        </p:nvSpPr>
        <p:spPr/>
        <p:txBody>
          <a:bodyPr/>
          <a:lstStyle/>
          <a:p>
            <a:fld id="{A6DC1C96-249C-453A-AF03-184DC68A8A48}" type="datetimeFigureOut">
              <a:rPr lang="en-GB" smtClean="0"/>
              <a:t>06/10/2026</a:t>
            </a:fld>
            <a:endParaRPr lang="en-GB"/>
          </a:p>
        </p:txBody>
      </p:sp>
      <p:sp>
        <p:nvSpPr>
          <p:cNvPr id="8" name="Footer Placeholder 7">
            <a:extLst>
              <a:ext uri="{FF2B5EF4-FFF2-40B4-BE49-F238E27FC236}">
                <a16:creationId xmlns:a16="http://schemas.microsoft.com/office/drawing/2014/main" id="{4BBF5D25-D420-5D8D-96EF-85EC32804D4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FDA744C-B3E4-0FB1-857C-73032DA14C03}"/>
              </a:ext>
            </a:extLst>
          </p:cNvPr>
          <p:cNvSpPr>
            <a:spLocks noGrp="1"/>
          </p:cNvSpPr>
          <p:nvPr>
            <p:ph type="sldNum" sz="quarter" idx="12"/>
          </p:nvPr>
        </p:nvSpPr>
        <p:spPr/>
        <p:txBody>
          <a:bodyPr/>
          <a:lstStyle/>
          <a:p>
            <a:fld id="{4414241F-2A15-461A-8230-DB3BED4C25DD}" type="slidenum">
              <a:rPr lang="en-GB" smtClean="0"/>
              <a:t>‹#›</a:t>
            </a:fld>
            <a:endParaRPr lang="en-GB"/>
          </a:p>
        </p:txBody>
      </p:sp>
    </p:spTree>
    <p:extLst>
      <p:ext uri="{BB962C8B-B14F-4D97-AF65-F5344CB8AC3E}">
        <p14:creationId xmlns:p14="http://schemas.microsoft.com/office/powerpoint/2010/main" val="37817443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A18E5-DB6C-A227-14C0-CBA9AFE8332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86AAC91-E08A-434D-81B8-B64C5FEE6A10}"/>
              </a:ext>
            </a:extLst>
          </p:cNvPr>
          <p:cNvSpPr>
            <a:spLocks noGrp="1"/>
          </p:cNvSpPr>
          <p:nvPr>
            <p:ph type="dt" sz="half" idx="10"/>
          </p:nvPr>
        </p:nvSpPr>
        <p:spPr/>
        <p:txBody>
          <a:bodyPr/>
          <a:lstStyle/>
          <a:p>
            <a:fld id="{A6DC1C96-249C-453A-AF03-184DC68A8A48}" type="datetimeFigureOut">
              <a:rPr lang="en-GB" smtClean="0"/>
              <a:t>06/10/2026</a:t>
            </a:fld>
            <a:endParaRPr lang="en-GB"/>
          </a:p>
        </p:txBody>
      </p:sp>
      <p:sp>
        <p:nvSpPr>
          <p:cNvPr id="4" name="Footer Placeholder 3">
            <a:extLst>
              <a:ext uri="{FF2B5EF4-FFF2-40B4-BE49-F238E27FC236}">
                <a16:creationId xmlns:a16="http://schemas.microsoft.com/office/drawing/2014/main" id="{5D1D59E1-D0C7-5194-B896-9CE68FB0AB8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C1A5143-276C-641D-6D0F-6882C8E183F8}"/>
              </a:ext>
            </a:extLst>
          </p:cNvPr>
          <p:cNvSpPr>
            <a:spLocks noGrp="1"/>
          </p:cNvSpPr>
          <p:nvPr>
            <p:ph type="sldNum" sz="quarter" idx="12"/>
          </p:nvPr>
        </p:nvSpPr>
        <p:spPr/>
        <p:txBody>
          <a:bodyPr/>
          <a:lstStyle/>
          <a:p>
            <a:fld id="{4414241F-2A15-461A-8230-DB3BED4C25DD}" type="slidenum">
              <a:rPr lang="en-GB" smtClean="0"/>
              <a:t>‹#›</a:t>
            </a:fld>
            <a:endParaRPr lang="en-GB"/>
          </a:p>
        </p:txBody>
      </p:sp>
    </p:spTree>
    <p:extLst>
      <p:ext uri="{BB962C8B-B14F-4D97-AF65-F5344CB8AC3E}">
        <p14:creationId xmlns:p14="http://schemas.microsoft.com/office/powerpoint/2010/main" val="37198027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9459B6-3D8B-8E18-5873-EB8FD78C670D}"/>
              </a:ext>
            </a:extLst>
          </p:cNvPr>
          <p:cNvSpPr>
            <a:spLocks noGrp="1"/>
          </p:cNvSpPr>
          <p:nvPr>
            <p:ph type="dt" sz="half" idx="10"/>
          </p:nvPr>
        </p:nvSpPr>
        <p:spPr/>
        <p:txBody>
          <a:bodyPr/>
          <a:lstStyle/>
          <a:p>
            <a:fld id="{A6DC1C96-249C-453A-AF03-184DC68A8A48}" type="datetimeFigureOut">
              <a:rPr lang="en-GB" smtClean="0"/>
              <a:t>06/10/2026</a:t>
            </a:fld>
            <a:endParaRPr lang="en-GB"/>
          </a:p>
        </p:txBody>
      </p:sp>
      <p:sp>
        <p:nvSpPr>
          <p:cNvPr id="3" name="Footer Placeholder 2">
            <a:extLst>
              <a:ext uri="{FF2B5EF4-FFF2-40B4-BE49-F238E27FC236}">
                <a16:creationId xmlns:a16="http://schemas.microsoft.com/office/drawing/2014/main" id="{273C1A5A-03C0-9278-BA44-9D474BFA4AC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A8EDA4D-B7CE-C52D-F544-1779A1E1A565}"/>
              </a:ext>
            </a:extLst>
          </p:cNvPr>
          <p:cNvSpPr>
            <a:spLocks noGrp="1"/>
          </p:cNvSpPr>
          <p:nvPr>
            <p:ph type="sldNum" sz="quarter" idx="12"/>
          </p:nvPr>
        </p:nvSpPr>
        <p:spPr/>
        <p:txBody>
          <a:bodyPr/>
          <a:lstStyle/>
          <a:p>
            <a:fld id="{4414241F-2A15-461A-8230-DB3BED4C25DD}" type="slidenum">
              <a:rPr lang="en-GB" smtClean="0"/>
              <a:t>‹#›</a:t>
            </a:fld>
            <a:endParaRPr lang="en-GB"/>
          </a:p>
        </p:txBody>
      </p:sp>
    </p:spTree>
    <p:extLst>
      <p:ext uri="{BB962C8B-B14F-4D97-AF65-F5344CB8AC3E}">
        <p14:creationId xmlns:p14="http://schemas.microsoft.com/office/powerpoint/2010/main" val="10356454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2069C-0D2A-AEE3-E7E5-BB0057D5E2D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7084E72-39A9-078D-B6A3-89D899964DD0}"/>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2394812-1B3E-75E0-9F17-A23705274AA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0E73BAA0-EBC6-472B-1347-3FAC482EA8C8}"/>
              </a:ext>
            </a:extLst>
          </p:cNvPr>
          <p:cNvSpPr>
            <a:spLocks noGrp="1"/>
          </p:cNvSpPr>
          <p:nvPr>
            <p:ph type="dt" sz="half" idx="10"/>
          </p:nvPr>
        </p:nvSpPr>
        <p:spPr/>
        <p:txBody>
          <a:bodyPr/>
          <a:lstStyle/>
          <a:p>
            <a:fld id="{A6DC1C96-249C-453A-AF03-184DC68A8A48}" type="datetimeFigureOut">
              <a:rPr lang="en-GB" smtClean="0"/>
              <a:t>06/10/2026</a:t>
            </a:fld>
            <a:endParaRPr lang="en-GB"/>
          </a:p>
        </p:txBody>
      </p:sp>
      <p:sp>
        <p:nvSpPr>
          <p:cNvPr id="6" name="Footer Placeholder 5">
            <a:extLst>
              <a:ext uri="{FF2B5EF4-FFF2-40B4-BE49-F238E27FC236}">
                <a16:creationId xmlns:a16="http://schemas.microsoft.com/office/drawing/2014/main" id="{D1E3A487-8065-7DEA-0AC3-3AD7B0ADA3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F10E26C-1373-CB87-EC96-048C218C702E}"/>
              </a:ext>
            </a:extLst>
          </p:cNvPr>
          <p:cNvSpPr>
            <a:spLocks noGrp="1"/>
          </p:cNvSpPr>
          <p:nvPr>
            <p:ph type="sldNum" sz="quarter" idx="12"/>
          </p:nvPr>
        </p:nvSpPr>
        <p:spPr/>
        <p:txBody>
          <a:bodyPr/>
          <a:lstStyle/>
          <a:p>
            <a:fld id="{4414241F-2A15-461A-8230-DB3BED4C25DD}" type="slidenum">
              <a:rPr lang="en-GB" smtClean="0"/>
              <a:t>‹#›</a:t>
            </a:fld>
            <a:endParaRPr lang="en-GB"/>
          </a:p>
        </p:txBody>
      </p:sp>
    </p:spTree>
    <p:extLst>
      <p:ext uri="{BB962C8B-B14F-4D97-AF65-F5344CB8AC3E}">
        <p14:creationId xmlns:p14="http://schemas.microsoft.com/office/powerpoint/2010/main" val="4239053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93640-8C5D-5924-BDF1-BA266D9A1992}"/>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EE1BCA8-551B-500A-D014-256A96190C5B}"/>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BEC88DBA-3B97-5C80-3E2E-6462CE10B43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BD2F408-FA28-1AA8-A138-18D4FBD9A999}"/>
              </a:ext>
            </a:extLst>
          </p:cNvPr>
          <p:cNvSpPr>
            <a:spLocks noGrp="1"/>
          </p:cNvSpPr>
          <p:nvPr>
            <p:ph type="dt" sz="half" idx="10"/>
          </p:nvPr>
        </p:nvSpPr>
        <p:spPr/>
        <p:txBody>
          <a:bodyPr/>
          <a:lstStyle/>
          <a:p>
            <a:fld id="{A6DC1C96-249C-453A-AF03-184DC68A8A48}" type="datetimeFigureOut">
              <a:rPr lang="en-GB" smtClean="0"/>
              <a:t>06/10/2026</a:t>
            </a:fld>
            <a:endParaRPr lang="en-GB"/>
          </a:p>
        </p:txBody>
      </p:sp>
      <p:sp>
        <p:nvSpPr>
          <p:cNvPr id="6" name="Footer Placeholder 5">
            <a:extLst>
              <a:ext uri="{FF2B5EF4-FFF2-40B4-BE49-F238E27FC236}">
                <a16:creationId xmlns:a16="http://schemas.microsoft.com/office/drawing/2014/main" id="{8DDDEB76-B099-7598-8C01-F009E181C8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89B216D-3074-1E32-564F-8C6F16B7ED4B}"/>
              </a:ext>
            </a:extLst>
          </p:cNvPr>
          <p:cNvSpPr>
            <a:spLocks noGrp="1"/>
          </p:cNvSpPr>
          <p:nvPr>
            <p:ph type="sldNum" sz="quarter" idx="12"/>
          </p:nvPr>
        </p:nvSpPr>
        <p:spPr/>
        <p:txBody>
          <a:bodyPr/>
          <a:lstStyle/>
          <a:p>
            <a:fld id="{4414241F-2A15-461A-8230-DB3BED4C25DD}" type="slidenum">
              <a:rPr lang="en-GB" smtClean="0"/>
              <a:t>‹#›</a:t>
            </a:fld>
            <a:endParaRPr lang="en-GB"/>
          </a:p>
        </p:txBody>
      </p:sp>
    </p:spTree>
    <p:extLst>
      <p:ext uri="{BB962C8B-B14F-4D97-AF65-F5344CB8AC3E}">
        <p14:creationId xmlns:p14="http://schemas.microsoft.com/office/powerpoint/2010/main" val="8180665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EB352-144B-0C86-1020-BDA0CF42C1C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ED39DDE-96EE-4888-8502-D59E58BB4D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DF552B-3318-444F-3C13-53F17084918C}"/>
              </a:ext>
            </a:extLst>
          </p:cNvPr>
          <p:cNvSpPr>
            <a:spLocks noGrp="1"/>
          </p:cNvSpPr>
          <p:nvPr>
            <p:ph type="dt" sz="half" idx="10"/>
          </p:nvPr>
        </p:nvSpPr>
        <p:spPr/>
        <p:txBody>
          <a:bodyPr/>
          <a:lstStyle/>
          <a:p>
            <a:fld id="{A6DC1C96-249C-453A-AF03-184DC68A8A48}" type="datetimeFigureOut">
              <a:rPr lang="en-GB" smtClean="0"/>
              <a:t>06/10/2026</a:t>
            </a:fld>
            <a:endParaRPr lang="en-GB"/>
          </a:p>
        </p:txBody>
      </p:sp>
      <p:sp>
        <p:nvSpPr>
          <p:cNvPr id="5" name="Footer Placeholder 4">
            <a:extLst>
              <a:ext uri="{FF2B5EF4-FFF2-40B4-BE49-F238E27FC236}">
                <a16:creationId xmlns:a16="http://schemas.microsoft.com/office/drawing/2014/main" id="{BE03F28A-491C-39B3-3A56-544DCBE503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59CAB1-338A-4013-61D1-685FA8A621DF}"/>
              </a:ext>
            </a:extLst>
          </p:cNvPr>
          <p:cNvSpPr>
            <a:spLocks noGrp="1"/>
          </p:cNvSpPr>
          <p:nvPr>
            <p:ph type="sldNum" sz="quarter" idx="12"/>
          </p:nvPr>
        </p:nvSpPr>
        <p:spPr/>
        <p:txBody>
          <a:bodyPr/>
          <a:lstStyle/>
          <a:p>
            <a:fld id="{4414241F-2A15-461A-8230-DB3BED4C25DD}" type="slidenum">
              <a:rPr lang="en-GB" smtClean="0"/>
              <a:t>‹#›</a:t>
            </a:fld>
            <a:endParaRPr lang="en-GB"/>
          </a:p>
        </p:txBody>
      </p:sp>
    </p:spTree>
    <p:extLst>
      <p:ext uri="{BB962C8B-B14F-4D97-AF65-F5344CB8AC3E}">
        <p14:creationId xmlns:p14="http://schemas.microsoft.com/office/powerpoint/2010/main" val="19178432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613BC6-36A4-FC04-B995-1DD0BAF0AE41}"/>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E0B9FC0-658E-2FAC-0823-2A2802730302}"/>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80427A-464B-95BC-04FA-4A901BF85246}"/>
              </a:ext>
            </a:extLst>
          </p:cNvPr>
          <p:cNvSpPr>
            <a:spLocks noGrp="1"/>
          </p:cNvSpPr>
          <p:nvPr>
            <p:ph type="dt" sz="half" idx="10"/>
          </p:nvPr>
        </p:nvSpPr>
        <p:spPr/>
        <p:txBody>
          <a:bodyPr/>
          <a:lstStyle/>
          <a:p>
            <a:fld id="{A6DC1C96-249C-453A-AF03-184DC68A8A48}" type="datetimeFigureOut">
              <a:rPr lang="en-GB" smtClean="0"/>
              <a:t>06/10/2026</a:t>
            </a:fld>
            <a:endParaRPr lang="en-GB"/>
          </a:p>
        </p:txBody>
      </p:sp>
      <p:sp>
        <p:nvSpPr>
          <p:cNvPr id="5" name="Footer Placeholder 4">
            <a:extLst>
              <a:ext uri="{FF2B5EF4-FFF2-40B4-BE49-F238E27FC236}">
                <a16:creationId xmlns:a16="http://schemas.microsoft.com/office/drawing/2014/main" id="{43B3D0B8-7C38-F21F-4FB0-772FDD0E8C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CC00CF4-5F26-85C0-B933-BECD4B2DF0E4}"/>
              </a:ext>
            </a:extLst>
          </p:cNvPr>
          <p:cNvSpPr>
            <a:spLocks noGrp="1"/>
          </p:cNvSpPr>
          <p:nvPr>
            <p:ph type="sldNum" sz="quarter" idx="12"/>
          </p:nvPr>
        </p:nvSpPr>
        <p:spPr/>
        <p:txBody>
          <a:bodyPr/>
          <a:lstStyle/>
          <a:p>
            <a:fld id="{4414241F-2A15-461A-8230-DB3BED4C25DD}" type="slidenum">
              <a:rPr lang="en-GB" smtClean="0"/>
              <a:t>‹#›</a:t>
            </a:fld>
            <a:endParaRPr lang="en-GB"/>
          </a:p>
        </p:txBody>
      </p:sp>
    </p:spTree>
    <p:extLst>
      <p:ext uri="{BB962C8B-B14F-4D97-AF65-F5344CB8AC3E}">
        <p14:creationId xmlns:p14="http://schemas.microsoft.com/office/powerpoint/2010/main" val="25685195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57200" y="274320"/>
            <a:ext cx="8229600" cy="27699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457200" y="1577340"/>
            <a:ext cx="82296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8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6" name="Holder 6"/>
          <p:cNvSpPr>
            <a:spLocks noGrp="1"/>
          </p:cNvSpPr>
          <p:nvPr>
            <p:ph type="sldNum" sz="quarter" idx="7"/>
          </p:nvPr>
        </p:nvSpPr>
        <p:spPr>
          <a:xfrm>
            <a:off x="6583680" y="6377940"/>
            <a:ext cx="210312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342900">
        <a:defRPr>
          <a:latin typeface="+mn-lt"/>
          <a:ea typeface="+mn-ea"/>
          <a:cs typeface="+mn-cs"/>
        </a:defRPr>
      </a:lvl2pPr>
      <a:lvl3pPr marL="685800">
        <a:defRPr>
          <a:latin typeface="+mn-lt"/>
          <a:ea typeface="+mn-ea"/>
          <a:cs typeface="+mn-cs"/>
        </a:defRPr>
      </a:lvl3pPr>
      <a:lvl4pPr marL="1028700">
        <a:defRPr>
          <a:latin typeface="+mn-lt"/>
          <a:ea typeface="+mn-ea"/>
          <a:cs typeface="+mn-cs"/>
        </a:defRPr>
      </a:lvl4pPr>
      <a:lvl5pPr marL="1371600">
        <a:defRPr>
          <a:latin typeface="+mn-lt"/>
          <a:ea typeface="+mn-ea"/>
          <a:cs typeface="+mn-cs"/>
        </a:defRPr>
      </a:lvl5pPr>
      <a:lvl6pPr marL="1714500">
        <a:defRPr>
          <a:latin typeface="+mn-lt"/>
          <a:ea typeface="+mn-ea"/>
          <a:cs typeface="+mn-cs"/>
        </a:defRPr>
      </a:lvl6pPr>
      <a:lvl7pPr marL="2057400">
        <a:defRPr>
          <a:latin typeface="+mn-lt"/>
          <a:ea typeface="+mn-ea"/>
          <a:cs typeface="+mn-cs"/>
        </a:defRPr>
      </a:lvl7pPr>
      <a:lvl8pPr marL="2400300">
        <a:defRPr>
          <a:latin typeface="+mn-lt"/>
          <a:ea typeface="+mn-ea"/>
          <a:cs typeface="+mn-cs"/>
        </a:defRPr>
      </a:lvl8pPr>
      <a:lvl9pPr marL="2743200">
        <a:defRPr>
          <a:latin typeface="+mn-lt"/>
          <a:ea typeface="+mn-ea"/>
          <a:cs typeface="+mn-cs"/>
        </a:defRPr>
      </a:lvl9pPr>
    </p:bodyStyle>
    <p:otherStyle>
      <a:lvl1pPr marL="0">
        <a:defRPr>
          <a:latin typeface="+mn-lt"/>
          <a:ea typeface="+mn-ea"/>
          <a:cs typeface="+mn-cs"/>
        </a:defRPr>
      </a:lvl1pPr>
      <a:lvl2pPr marL="342900">
        <a:defRPr>
          <a:latin typeface="+mn-lt"/>
          <a:ea typeface="+mn-ea"/>
          <a:cs typeface="+mn-cs"/>
        </a:defRPr>
      </a:lvl2pPr>
      <a:lvl3pPr marL="685800">
        <a:defRPr>
          <a:latin typeface="+mn-lt"/>
          <a:ea typeface="+mn-ea"/>
          <a:cs typeface="+mn-cs"/>
        </a:defRPr>
      </a:lvl3pPr>
      <a:lvl4pPr marL="1028700">
        <a:defRPr>
          <a:latin typeface="+mn-lt"/>
          <a:ea typeface="+mn-ea"/>
          <a:cs typeface="+mn-cs"/>
        </a:defRPr>
      </a:lvl4pPr>
      <a:lvl5pPr marL="1371600">
        <a:defRPr>
          <a:latin typeface="+mn-lt"/>
          <a:ea typeface="+mn-ea"/>
          <a:cs typeface="+mn-cs"/>
        </a:defRPr>
      </a:lvl5pPr>
      <a:lvl6pPr marL="1714500">
        <a:defRPr>
          <a:latin typeface="+mn-lt"/>
          <a:ea typeface="+mn-ea"/>
          <a:cs typeface="+mn-cs"/>
        </a:defRPr>
      </a:lvl6pPr>
      <a:lvl7pPr marL="2057400">
        <a:defRPr>
          <a:latin typeface="+mn-lt"/>
          <a:ea typeface="+mn-ea"/>
          <a:cs typeface="+mn-cs"/>
        </a:defRPr>
      </a:lvl7pPr>
      <a:lvl8pPr marL="2400300">
        <a:defRPr>
          <a:latin typeface="+mn-lt"/>
          <a:ea typeface="+mn-ea"/>
          <a:cs typeface="+mn-cs"/>
        </a:defRPr>
      </a:lvl8pPr>
      <a:lvl9pPr marL="27432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7735DC-4849-CF7B-A2AB-2A0605956A04}"/>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CD4A4C0-2700-7817-B7FB-774253AF238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C8B157-CD4B-DE99-FF5E-EA1810F48B65}"/>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524861-7C57-4982-A2D7-547F80E078E2}" type="datetimeFigureOut">
              <a:rPr lang="en-GB" smtClean="0"/>
              <a:t>06/10/2026</a:t>
            </a:fld>
            <a:endParaRPr lang="en-GB"/>
          </a:p>
        </p:txBody>
      </p:sp>
      <p:sp>
        <p:nvSpPr>
          <p:cNvPr id="5" name="Footer Placeholder 4">
            <a:extLst>
              <a:ext uri="{FF2B5EF4-FFF2-40B4-BE49-F238E27FC236}">
                <a16:creationId xmlns:a16="http://schemas.microsoft.com/office/drawing/2014/main" id="{1AD8E78D-D655-591B-928E-454630E861FA}"/>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9FA945E-C19F-894B-BD70-8A89535C154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0095ED-110D-4108-8B25-399CD1B80D68}" type="slidenum">
              <a:rPr lang="en-GB" smtClean="0"/>
              <a:t>‹#›</a:t>
            </a:fld>
            <a:endParaRPr lang="en-GB"/>
          </a:p>
        </p:txBody>
      </p:sp>
    </p:spTree>
    <p:extLst>
      <p:ext uri="{BB962C8B-B14F-4D97-AF65-F5344CB8AC3E}">
        <p14:creationId xmlns:p14="http://schemas.microsoft.com/office/powerpoint/2010/main" val="210124654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0C49C0-95ED-B2EC-5B28-9C71F858DA3C}"/>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DEBD0ED-B43F-EB78-826C-8DE11E1D60B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E46DE9F-F148-BB4F-7367-FCD3596BBF0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6DC1C96-249C-453A-AF03-184DC68A8A48}" type="datetimeFigureOut">
              <a:rPr lang="en-GB" smtClean="0"/>
              <a:t>06/10/2026</a:t>
            </a:fld>
            <a:endParaRPr lang="en-GB"/>
          </a:p>
        </p:txBody>
      </p:sp>
      <p:sp>
        <p:nvSpPr>
          <p:cNvPr id="5" name="Footer Placeholder 4">
            <a:extLst>
              <a:ext uri="{FF2B5EF4-FFF2-40B4-BE49-F238E27FC236}">
                <a16:creationId xmlns:a16="http://schemas.microsoft.com/office/drawing/2014/main" id="{D771CDEF-E9BB-7B54-4E32-B7838206801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7B18FEC-B537-9EAB-D865-CC10CE6F1B45}"/>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414241F-2A15-461A-8230-DB3BED4C25DD}" type="slidenum">
              <a:rPr lang="en-GB" smtClean="0"/>
              <a:t>‹#›</a:t>
            </a:fld>
            <a:endParaRPr lang="en-GB"/>
          </a:p>
        </p:txBody>
      </p:sp>
    </p:spTree>
    <p:extLst>
      <p:ext uri="{BB962C8B-B14F-4D97-AF65-F5344CB8AC3E}">
        <p14:creationId xmlns:p14="http://schemas.microsoft.com/office/powerpoint/2010/main" val="384557164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hyperlink" Target="mailto:Clethaby@stmichaelscs.org"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mailto:Clethaby@stmichaelscs.org"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hyperlink" Target="mailto:rrobson@stmichaelscs.or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mailto:JAygeba@stmighaelscs.org"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hyperlink" Target="mailto:rrobson@stmichaelscs.org" TargetMode="Externa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hyperlink" Target="mailto:JAygeba@stmighaelscs.org" TargetMode="Externa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hyperlink" Target="https://www.aqa.org.uk/subjects/mathematics/aqa-certificate/mathematical-studies-1350/subject-content/correlation-and-regression" TargetMode="External"/><Relationship Id="rId3" Type="http://schemas.openxmlformats.org/officeDocument/2006/relationships/hyperlink" Target="https://www.aqa.org.uk/subjects/mathematics/aqa-certificate/mathematical-studies-1350/subject-content/maths-for-personal-finance" TargetMode="External"/><Relationship Id="rId7" Type="http://schemas.openxmlformats.org/officeDocument/2006/relationships/hyperlink" Target="https://www.aqa.org.uk/subjects/mathematics/aqa-certificate/mathematical-studies-1350/subject-content/probabilities-and-estimation" TargetMode="External"/><Relationship Id="rId2" Type="http://schemas.openxmlformats.org/officeDocument/2006/relationships/hyperlink" Target="https://www.aqa.org.uk/subjects/mathematics/aqa-certificate/mathematical-studies-1350/subject-content/analysis-of-data" TargetMode="External"/><Relationship Id="rId1" Type="http://schemas.openxmlformats.org/officeDocument/2006/relationships/slideLayout" Target="../slideLayouts/slideLayout5.xml"/><Relationship Id="rId6" Type="http://schemas.openxmlformats.org/officeDocument/2006/relationships/hyperlink" Target="https://www.aqa.org.uk/subjects/mathematics/aqa-certificate/mathematical-studies-1350/subject-content/the-normal-distribution" TargetMode="External"/><Relationship Id="rId5" Type="http://schemas.openxmlformats.org/officeDocument/2006/relationships/hyperlink" Target="https://www.aqa.org.uk/subjects/mathematics/aqa-certificate/mathematical-studies-1350/subject-content/critical-analysis-of-given-data-and-models-including-spreadsheets-and-tabular-data" TargetMode="External"/><Relationship Id="rId4" Type="http://schemas.openxmlformats.org/officeDocument/2006/relationships/hyperlink" Target="https://www.aqa.org.uk/subjects/mathematics/aqa-certificate/mathematical-studies-1350/subject-content/estimation" TargetMode="External"/><Relationship Id="rId9" Type="http://schemas.openxmlformats.org/officeDocument/2006/relationships/hyperlink" Target="mailto:Pmuhley@stmichaelscs.org" TargetMode="External"/></Relationships>
</file>

<file path=ppt/slides/_rels/slide9.xml.rels><?xml version="1.0" encoding="UTF-8" standalone="yes"?>
<Relationships xmlns="http://schemas.openxmlformats.org/package/2006/relationships"><Relationship Id="rId2" Type="http://schemas.openxmlformats.org/officeDocument/2006/relationships/hyperlink" Target="mailto:SThomasWilkinson@StMichaels.org" TargetMode="Externa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hyperlink" Target="mailto:GHardiman@stmichaelscs.org" TargetMode="Externa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www.hayfestival.com/" TargetMode="External"/><Relationship Id="rId7" Type="http://schemas.openxmlformats.org/officeDocument/2006/relationships/hyperlink" Target="mailto:RThompson@stmichaelscs.org"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hyperlink" Target="http://www.henleyliteraryfestival.co.uk/" TargetMode="External"/><Relationship Id="rId5" Type="http://schemas.openxmlformats.org/officeDocument/2006/relationships/hyperlink" Target="http://www.henley-festival.co.uk/" TargetMode="External"/><Relationship Id="rId4" Type="http://schemas.openxmlformats.org/officeDocument/2006/relationships/hyperlink" Target="http://www.bbc.co.uk/proms"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mailto:pmorgan-Russell@stmichaelscs.org" TargetMode="Externa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hyperlink" Target="mailto:Jkalinowski@stmichaelscs.org" TargetMode="Externa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hyperlink" Target="mailto:pmorgan-Russell@stmichaelscs.org" TargetMode="Externa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www.suburbanscience.com/post/cornell-method-for-aesthetic-note-taking"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hyperlink" Target="mailto:JAygeba@stmighaelscs.org" TargetMode="External"/><Relationship Id="rId4" Type="http://schemas.openxmlformats.org/officeDocument/2006/relationships/hyperlink" Target="https://royalsociety.org/topics-policy/diversity-in-science/influential-british-women-science/"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mailto:ahutchinsonwade@stmichalescs.org" TargetMode="External"/><Relationship Id="rId2" Type="http://schemas.openxmlformats.org/officeDocument/2006/relationships/hyperlink" Target="http://www.lemonde.fr/" TargetMode="Externa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hyperlink" Target="mailto:pmorgan-Russell@stmichaelscs.org" TargetMode="Externa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mailto:pmuhley@stmichaelscs.org" TargetMode="External"/><Relationship Id="rId2" Type="http://schemas.openxmlformats.org/officeDocument/2006/relationships/hyperlink" Target="https://qualifications.pearson.com/en/qualifications/edexcel-a-levels/mathematics-2017.html" TargetMode="Externa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hyperlink" Target="http://www.imdb.com/list/ls055592025/" TargetMode="External"/><Relationship Id="rId2" Type="http://schemas.openxmlformats.org/officeDocument/2006/relationships/hyperlink" Target="http://www.mediaknowall.com/" TargetMode="External"/><Relationship Id="rId1" Type="http://schemas.openxmlformats.org/officeDocument/2006/relationships/slideLayout" Target="../slideLayouts/slideLayout5.xml"/><Relationship Id="rId4" Type="http://schemas.openxmlformats.org/officeDocument/2006/relationships/hyperlink" Target="mailto:Jfriester@stmichaelscs.org"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mailto:rrobson@stmichaelscs.org"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hyperlink" Target="mailto:GHardiman@stmichaelscs.org"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hyperlink" Target="mailto:bmeaney@stmichaelscs.org" TargetMode="Externa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hyperlink" Target="mailto:Jkalinowski@stmichaelscs.org" TargetMode="Externa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hyperlink" Target="mailto:rrobson@stmichaelscs.org"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hyperlink" Target="mailto:SThomasWilkinson@StMichaels.org" TargetMode="Externa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hyperlink" Target="mailto:SThomasWilkinson@StMichaels.org" TargetMode="Externa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hyperlink" Target="mailto:Jkalinowski@stmichaelscs.org" TargetMode="Externa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hyperlink" Target="http://www.travel-break.net/" TargetMode="External"/><Relationship Id="rId2" Type="http://schemas.openxmlformats.org/officeDocument/2006/relationships/hyperlink" Target="http://www.danflyingsolo.com/" TargetMode="External"/><Relationship Id="rId1" Type="http://schemas.openxmlformats.org/officeDocument/2006/relationships/slideLayout" Target="../slideLayouts/slideLayout5.xml"/><Relationship Id="rId4" Type="http://schemas.openxmlformats.org/officeDocument/2006/relationships/hyperlink" Target="mailto:pmorgan-Russell@stmichaelscs.org"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www.stmichaels.bucks.sch.uk/"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3637B8-B7D7-E3EE-8701-ED8B2D1769EB}"/>
              </a:ext>
            </a:extLst>
          </p:cNvPr>
          <p:cNvSpPr/>
          <p:nvPr/>
        </p:nvSpPr>
        <p:spPr>
          <a:xfrm>
            <a:off x="1" y="3571682"/>
            <a:ext cx="9144000" cy="3286317"/>
          </a:xfrm>
          <a:prstGeom prst="rect">
            <a:avLst/>
          </a:prstGeom>
          <a:solidFill>
            <a:srgbClr val="4472C4"/>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GB" sz="1350"/>
          </a:p>
        </p:txBody>
      </p:sp>
      <p:pic>
        <p:nvPicPr>
          <p:cNvPr id="4" name="Picture 4" descr="St Thomas Catholic Academies Trust">
            <a:extLst>
              <a:ext uri="{FF2B5EF4-FFF2-40B4-BE49-F238E27FC236}">
                <a16:creationId xmlns:a16="http://schemas.microsoft.com/office/drawing/2014/main" id="{E7645ABF-D8DC-E7B4-4E17-7905F246EE0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64464" y="5247633"/>
            <a:ext cx="1395239" cy="14190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03B8E5E3-5BCF-7C9C-40CB-C37B62056E7A}"/>
              </a:ext>
            </a:extLst>
          </p:cNvPr>
          <p:cNvPicPr>
            <a:picLocks noChangeAspect="1" noChangeArrowheads="1"/>
          </p:cNvPicPr>
          <p:nvPr/>
        </p:nvPicPr>
        <p:blipFill>
          <a:blip r:embed="rId3">
            <a:alphaModFix/>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89694" y="1238645"/>
            <a:ext cx="5745583" cy="180604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6" name="TextBox 5">
            <a:extLst>
              <a:ext uri="{FF2B5EF4-FFF2-40B4-BE49-F238E27FC236}">
                <a16:creationId xmlns:a16="http://schemas.microsoft.com/office/drawing/2014/main" id="{648C86A5-526F-3FC0-61C9-36CD6E2F964C}"/>
              </a:ext>
            </a:extLst>
          </p:cNvPr>
          <p:cNvSpPr txBox="1"/>
          <p:nvPr/>
        </p:nvSpPr>
        <p:spPr>
          <a:xfrm>
            <a:off x="172024" y="3568403"/>
            <a:ext cx="6550985" cy="1985159"/>
          </a:xfrm>
          <a:prstGeom prst="rect">
            <a:avLst/>
          </a:prstGeom>
          <a:noFill/>
        </p:spPr>
        <p:txBody>
          <a:bodyPr wrap="square" lIns="91440" tIns="45720" rIns="91440" bIns="45720" rtlCol="0" anchor="t">
            <a:spAutoFit/>
          </a:bodyPr>
          <a:lstStyle/>
          <a:p>
            <a:r>
              <a:rPr lang="en-GB" sz="2400">
                <a:solidFill>
                  <a:schemeClr val="bg1"/>
                </a:solidFill>
                <a:latin typeface="Century Gothic" panose="020B0502020202020204" pitchFamily="34" charset="0"/>
              </a:rPr>
              <a:t>Subject Information</a:t>
            </a:r>
          </a:p>
          <a:p>
            <a:r>
              <a:rPr lang="en-GB" sz="2400">
                <a:solidFill>
                  <a:schemeClr val="bg1"/>
                </a:solidFill>
                <a:latin typeface="Century Gothic"/>
              </a:rPr>
              <a:t>September 2027 Entry</a:t>
            </a:r>
          </a:p>
          <a:p>
            <a:endParaRPr lang="en-GB" sz="2400">
              <a:solidFill>
                <a:schemeClr val="bg1"/>
              </a:solidFill>
              <a:latin typeface="Century Gothic" panose="020B0502020202020204" pitchFamily="34" charset="0"/>
            </a:endParaRPr>
          </a:p>
          <a:p>
            <a:endParaRPr lang="en-GB" sz="2400">
              <a:solidFill>
                <a:schemeClr val="bg1"/>
              </a:solidFill>
              <a:latin typeface="Century Gothic" panose="020B0502020202020204" pitchFamily="34" charset="0"/>
            </a:endParaRPr>
          </a:p>
          <a:p>
            <a:endParaRPr lang="en-GB" sz="1350">
              <a:solidFill>
                <a:schemeClr val="bg1"/>
              </a:solidFill>
              <a:latin typeface="Century Gothic" panose="020B0502020202020204" pitchFamily="34" charset="0"/>
            </a:endParaRPr>
          </a:p>
          <a:p>
            <a:r>
              <a:rPr lang="en-GB" sz="1350">
                <a:solidFill>
                  <a:schemeClr val="bg1"/>
                </a:solidFill>
                <a:latin typeface="Century Gothic" panose="020B0502020202020204" pitchFamily="34" charset="0"/>
              </a:rPr>
              <a:t>“I have come so that you will have life, life in all its fullness” (John 10:10)</a:t>
            </a:r>
          </a:p>
        </p:txBody>
      </p:sp>
    </p:spTree>
    <p:extLst>
      <p:ext uri="{BB962C8B-B14F-4D97-AF65-F5344CB8AC3E}">
        <p14:creationId xmlns:p14="http://schemas.microsoft.com/office/powerpoint/2010/main" val="206687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86007"/>
              </p:ext>
            </p:extLst>
          </p:nvPr>
        </p:nvGraphicFramePr>
        <p:xfrm>
          <a:off x="0" y="0"/>
          <a:ext cx="9143999" cy="6857999"/>
        </p:xfrm>
        <a:graphic>
          <a:graphicData uri="http://schemas.openxmlformats.org/drawingml/2006/table">
            <a:tbl>
              <a:tblPr firstRow="1" bandRow="1">
                <a:tableStyleId>{2D5ABB26-0587-4C30-8999-92F81FD0307C}</a:tableStyleId>
              </a:tblPr>
              <a:tblGrid>
                <a:gridCol w="4586513">
                  <a:extLst>
                    <a:ext uri="{9D8B030D-6E8A-4147-A177-3AD203B41FA5}">
                      <a16:colId xmlns:a16="http://schemas.microsoft.com/office/drawing/2014/main" val="20000"/>
                    </a:ext>
                  </a:extLst>
                </a:gridCol>
                <a:gridCol w="4557486">
                  <a:extLst>
                    <a:ext uri="{9D8B030D-6E8A-4147-A177-3AD203B41FA5}">
                      <a16:colId xmlns:a16="http://schemas.microsoft.com/office/drawing/2014/main" val="20001"/>
                    </a:ext>
                  </a:extLst>
                </a:gridCol>
              </a:tblGrid>
              <a:tr h="341709">
                <a:tc gridSpan="2">
                  <a:txBody>
                    <a:bodyPr/>
                    <a:lstStyle/>
                    <a:p>
                      <a:pPr marL="66675">
                        <a:lnSpc>
                          <a:spcPct val="100000"/>
                        </a:lnSpc>
                        <a:spcBef>
                          <a:spcPts val="165"/>
                        </a:spcBef>
                      </a:pPr>
                      <a:r>
                        <a:rPr lang="en-GB" sz="1800" b="1" dirty="0">
                          <a:latin typeface="Century Gothic"/>
                          <a:ea typeface="Calibri" panose="020F0502020204030204" pitchFamily="34" charset="0"/>
                          <a:cs typeface="Calibri" panose="020F0502020204030204" pitchFamily="34" charset="0"/>
                        </a:rPr>
                        <a:t>Art &amp; Design: Fine Art</a:t>
                      </a:r>
                      <a:endParaRPr sz="1800" b="1" dirty="0">
                        <a:latin typeface="Century Gothic"/>
                        <a:ea typeface="Calibri" panose="020F0502020204030204" pitchFamily="34" charset="0"/>
                        <a:cs typeface="Calibri" panose="020F0502020204030204" pitchFamily="34" charset="0"/>
                      </a:endParaRPr>
                    </a:p>
                  </a:txBody>
                  <a:tcPr marL="0" marR="0" marT="1571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300039">
                <a:tc>
                  <a:txBody>
                    <a:bodyPr/>
                    <a:lstStyle/>
                    <a:p>
                      <a:pPr marL="66675">
                        <a:lnSpc>
                          <a:spcPct val="100000"/>
                        </a:lnSpc>
                        <a:spcBef>
                          <a:spcPts val="505"/>
                        </a:spcBef>
                      </a:pPr>
                      <a:r>
                        <a:rPr sz="1100" b="1" spc="-5" dirty="0">
                          <a:latin typeface="Century Gothic"/>
                          <a:ea typeface="Calibri"/>
                          <a:cs typeface="Calibri"/>
                        </a:rPr>
                        <a:t>Department:</a:t>
                      </a:r>
                      <a:r>
                        <a:rPr lang="en-GB" sz="1100" b="1" spc="-60" dirty="0">
                          <a:latin typeface="Century Gothic"/>
                          <a:ea typeface="Calibri"/>
                          <a:cs typeface="Calibri"/>
                        </a:rPr>
                        <a:t> </a:t>
                      </a:r>
                      <a:r>
                        <a:rPr lang="en-GB" sz="1100" b="0" spc="-60" dirty="0">
                          <a:latin typeface="Century Gothic"/>
                          <a:ea typeface="Calibri"/>
                          <a:cs typeface="Calibri"/>
                        </a:rPr>
                        <a:t>Art</a:t>
                      </a:r>
                      <a:endParaRPr sz="1100" b="0">
                        <a:latin typeface="Century Gothic"/>
                        <a:ea typeface="Calibri"/>
                        <a:cs typeface="Calibri"/>
                      </a:endParaRPr>
                    </a:p>
                  </a:txBody>
                  <a:tcPr marL="0" marR="0" marT="4810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75"/>
                        </a:spcBef>
                      </a:pPr>
                      <a:r>
                        <a:rPr sz="1100" b="1" dirty="0">
                          <a:latin typeface="Century Gothic"/>
                          <a:ea typeface="Calibri"/>
                          <a:cs typeface="Calibri"/>
                        </a:rPr>
                        <a:t>Type</a:t>
                      </a:r>
                      <a:r>
                        <a:rPr sz="1100" b="1" spc="-35" dirty="0">
                          <a:latin typeface="Century Gothic"/>
                          <a:ea typeface="Calibri"/>
                          <a:cs typeface="Calibri"/>
                        </a:rPr>
                        <a:t> </a:t>
                      </a:r>
                      <a:r>
                        <a:rPr sz="1100" b="1" dirty="0">
                          <a:latin typeface="Century Gothic"/>
                          <a:ea typeface="Calibri"/>
                          <a:cs typeface="Calibri"/>
                        </a:rPr>
                        <a:t>of</a:t>
                      </a:r>
                      <a:r>
                        <a:rPr sz="1100" b="1" spc="-25" dirty="0">
                          <a:latin typeface="Century Gothic"/>
                          <a:ea typeface="Calibri"/>
                          <a:cs typeface="Calibri"/>
                        </a:rPr>
                        <a:t> </a:t>
                      </a:r>
                      <a:r>
                        <a:rPr sz="1100" b="1" spc="-5" dirty="0">
                          <a:latin typeface="Century Gothic"/>
                          <a:ea typeface="Calibri"/>
                          <a:cs typeface="Calibri"/>
                        </a:rPr>
                        <a:t>Qualification:</a:t>
                      </a:r>
                      <a:r>
                        <a:rPr lang="en-GB" sz="1100" b="1" spc="-5" dirty="0">
                          <a:latin typeface="Century Gothic"/>
                          <a:ea typeface="Calibri"/>
                          <a:cs typeface="Calibri"/>
                        </a:rPr>
                        <a:t> </a:t>
                      </a:r>
                      <a:r>
                        <a:rPr lang="en-GB" sz="1100" b="0" spc="-5" dirty="0">
                          <a:latin typeface="Century Gothic"/>
                          <a:ea typeface="Calibri"/>
                          <a:cs typeface="Calibri"/>
                        </a:rPr>
                        <a:t>A-Level</a:t>
                      </a:r>
                      <a:endParaRPr sz="1100" b="0">
                        <a:latin typeface="Century Gothic"/>
                        <a:ea typeface="Calibri"/>
                        <a:cs typeface="Calibri"/>
                      </a:endParaRPr>
                    </a:p>
                  </a:txBody>
                  <a:tcPr marL="0" marR="0" marT="547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791770">
                <a:tc>
                  <a:txBody>
                    <a:bodyPr/>
                    <a:lstStyle/>
                    <a:p>
                      <a:pPr>
                        <a:lnSpc>
                          <a:spcPct val="100000"/>
                        </a:lnSpc>
                        <a:spcBef>
                          <a:spcPts val="10"/>
                        </a:spcBef>
                      </a:pPr>
                      <a:endParaRPr sz="1200">
                        <a:latin typeface="Calibri" panose="020F0502020204030204" pitchFamily="34" charset="0"/>
                        <a:ea typeface="Calibri" panose="020F0502020204030204" pitchFamily="34" charset="0"/>
                        <a:cs typeface="Calibri" panose="020F0502020204030204" pitchFamily="34" charset="0"/>
                      </a:endParaRPr>
                    </a:p>
                    <a:p>
                      <a:pPr marL="66675">
                        <a:lnSpc>
                          <a:spcPct val="100000"/>
                        </a:lnSpc>
                      </a:pPr>
                      <a:r>
                        <a:rPr sz="1100" b="1" dirty="0">
                          <a:latin typeface="Century Gothic"/>
                          <a:ea typeface="Calibri"/>
                          <a:cs typeface="Calibri"/>
                        </a:rPr>
                        <a:t>Exam</a:t>
                      </a:r>
                      <a:r>
                        <a:rPr sz="1100" b="1" spc="-35" dirty="0">
                          <a:latin typeface="Century Gothic"/>
                          <a:ea typeface="Calibri"/>
                          <a:cs typeface="Calibri"/>
                        </a:rPr>
                        <a:t> </a:t>
                      </a:r>
                      <a:r>
                        <a:rPr sz="1100" b="1" spc="-5" dirty="0">
                          <a:latin typeface="Century Gothic"/>
                          <a:ea typeface="Calibri"/>
                          <a:cs typeface="Calibri"/>
                        </a:rPr>
                        <a:t>Board:</a:t>
                      </a:r>
                      <a:r>
                        <a:rPr lang="en-GB" sz="1100" b="1" spc="-5" dirty="0">
                          <a:latin typeface="Century Gothic"/>
                          <a:ea typeface="Calibri"/>
                          <a:cs typeface="Calibri"/>
                        </a:rPr>
                        <a:t> </a:t>
                      </a:r>
                      <a:r>
                        <a:rPr lang="en-GB" sz="1100" b="0" spc="-5" dirty="0">
                          <a:latin typeface="Century Gothic"/>
                          <a:ea typeface="Calibri"/>
                          <a:cs typeface="Calibri"/>
                        </a:rPr>
                        <a:t>EDEXCEL</a:t>
                      </a:r>
                      <a:endParaRPr sz="1100" b="0">
                        <a:latin typeface="Century Gothic"/>
                        <a:ea typeface="Calibri"/>
                        <a:cs typeface="Calibri"/>
                      </a:endParaRPr>
                    </a:p>
                    <a:p>
                      <a:pPr marL="66675">
                        <a:lnSpc>
                          <a:spcPct val="100000"/>
                        </a:lnSpc>
                        <a:spcBef>
                          <a:spcPts val="95"/>
                        </a:spcBef>
                      </a:pPr>
                      <a:r>
                        <a:rPr sz="1100" b="1" spc="-5" dirty="0">
                          <a:latin typeface="Century Gothic"/>
                          <a:ea typeface="Calibri"/>
                          <a:cs typeface="Calibri"/>
                        </a:rPr>
                        <a:t>Specification:</a:t>
                      </a:r>
                      <a:r>
                        <a:rPr lang="en-GB" sz="1100" b="1" spc="-30" dirty="0">
                          <a:latin typeface="Century Gothic"/>
                          <a:ea typeface="Calibri"/>
                          <a:cs typeface="Calibri"/>
                        </a:rPr>
                        <a:t> </a:t>
                      </a:r>
                      <a:r>
                        <a:rPr lang="en-GB" sz="1100" b="0" spc="-30" dirty="0">
                          <a:latin typeface="Century Gothic"/>
                          <a:ea typeface="Calibri"/>
                          <a:cs typeface="Calibri"/>
                        </a:rPr>
                        <a:t>Art and Design </a:t>
                      </a:r>
                      <a:endParaRPr sz="1100" b="0">
                        <a:latin typeface="Century Gothic"/>
                        <a:ea typeface="Calibri"/>
                        <a:cs typeface="Calibri"/>
                      </a:endParaRPr>
                    </a:p>
                  </a:txBody>
                  <a:tcPr marL="0" marR="0" marT="95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marL="67310">
                        <a:lnSpc>
                          <a:spcPct val="100000"/>
                        </a:lnSpc>
                        <a:spcBef>
                          <a:spcPts val="434"/>
                        </a:spcBef>
                      </a:pPr>
                      <a:r>
                        <a:rPr sz="1100" b="1" dirty="0">
                          <a:latin typeface="Century Gothic"/>
                          <a:ea typeface="Calibri"/>
                          <a:cs typeface="Calibri"/>
                        </a:rPr>
                        <a:t>Entry</a:t>
                      </a:r>
                      <a:r>
                        <a:rPr sz="1100" b="1" spc="-50" dirty="0">
                          <a:latin typeface="Century Gothic"/>
                          <a:ea typeface="Calibri"/>
                          <a:cs typeface="Calibri"/>
                        </a:rPr>
                        <a:t> </a:t>
                      </a:r>
                      <a:r>
                        <a:rPr sz="1100" b="1" spc="-5" dirty="0">
                          <a:latin typeface="Century Gothic"/>
                          <a:ea typeface="Calibri"/>
                          <a:cs typeface="Calibri"/>
                        </a:rPr>
                        <a:t>Requirement</a:t>
                      </a:r>
                      <a:r>
                        <a:rPr lang="en-GB" sz="1100" b="1" spc="-5" dirty="0">
                          <a:latin typeface="Century Gothic"/>
                          <a:ea typeface="Calibri"/>
                          <a:cs typeface="Calibri"/>
                        </a:rPr>
                        <a:t>s –</a:t>
                      </a:r>
                      <a:r>
                        <a:rPr lang="en-GB" sz="1100" b="0" spc="-5" dirty="0">
                          <a:latin typeface="Century Gothic"/>
                          <a:ea typeface="Calibri"/>
                          <a:cs typeface="Calibri"/>
                        </a:rPr>
                        <a:t> Grade 6 or above at GCSE</a:t>
                      </a:r>
                      <a:endParaRPr sz="1100" b="0">
                        <a:latin typeface="Century Gothic"/>
                        <a:ea typeface="Calibri"/>
                        <a:cs typeface="Calibri"/>
                      </a:endParaRPr>
                    </a:p>
                  </a:txBody>
                  <a:tcPr marL="0" marR="0" marT="41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472134">
                <a:tc>
                  <a:txBody>
                    <a:bodyPr/>
                    <a:lstStyle/>
                    <a:p>
                      <a:pPr marL="66675">
                        <a:lnSpc>
                          <a:spcPts val="1290"/>
                        </a:lnSpc>
                      </a:pPr>
                      <a:endParaRPr lang="en-GB" sz="1100" b="1" dirty="0">
                        <a:latin typeface="Century Gothic"/>
                        <a:ea typeface="Calibri"/>
                        <a:cs typeface="Calibri"/>
                      </a:endParaRPr>
                    </a:p>
                    <a:p>
                      <a:pPr marL="66675">
                        <a:lnSpc>
                          <a:spcPts val="1290"/>
                        </a:lnSpc>
                      </a:pPr>
                      <a:r>
                        <a:rPr sz="1100" b="1" dirty="0">
                          <a:latin typeface="Century Gothic"/>
                          <a:ea typeface="Calibri"/>
                          <a:cs typeface="Calibri"/>
                        </a:rPr>
                        <a:t>Course</a:t>
                      </a:r>
                      <a:r>
                        <a:rPr sz="1100" b="1" spc="-80" dirty="0">
                          <a:latin typeface="Century Gothic"/>
                          <a:ea typeface="Calibri"/>
                          <a:cs typeface="Calibri"/>
                        </a:rPr>
                        <a:t> </a:t>
                      </a:r>
                      <a:r>
                        <a:rPr sz="1100" b="1" dirty="0">
                          <a:latin typeface="Century Gothic"/>
                          <a:ea typeface="Calibri"/>
                          <a:cs typeface="Calibri"/>
                        </a:rPr>
                        <a:t>Content:</a:t>
                      </a:r>
                    </a:p>
                    <a:p>
                      <a:pPr marL="66675">
                        <a:lnSpc>
                          <a:spcPct val="100000"/>
                        </a:lnSpc>
                        <a:spcBef>
                          <a:spcPts val="690"/>
                        </a:spcBef>
                      </a:pPr>
                      <a:r>
                        <a:rPr lang="en-GB" sz="1100" b="1" dirty="0">
                          <a:latin typeface="Century Gothic"/>
                          <a:ea typeface="Calibri"/>
                          <a:cs typeface="Calibri"/>
                        </a:rPr>
                        <a:t>Unit 1 </a:t>
                      </a:r>
                      <a:r>
                        <a:rPr lang="en-GB" sz="1100" dirty="0">
                          <a:latin typeface="Century Gothic"/>
                          <a:ea typeface="Calibri"/>
                          <a:cs typeface="Calibri"/>
                        </a:rPr>
                        <a:t>[Y12 term 1 &amp; 2] Identity – Students are led through a series of portraiture skills building sessions before going onto explore the theme of Identity.</a:t>
                      </a:r>
                    </a:p>
                    <a:p>
                      <a:pPr marL="66675" lvl="0">
                        <a:lnSpc>
                          <a:spcPct val="100000"/>
                        </a:lnSpc>
                        <a:spcBef>
                          <a:spcPts val="690"/>
                        </a:spcBef>
                        <a:buNone/>
                      </a:pPr>
                      <a:endParaRPr lang="en-GB" sz="1100" dirty="0">
                        <a:latin typeface="Century Gothic"/>
                        <a:ea typeface="Calibri"/>
                        <a:cs typeface="Calibri"/>
                      </a:endParaRPr>
                    </a:p>
                    <a:p>
                      <a:pPr marL="66675" lvl="0">
                        <a:lnSpc>
                          <a:spcPct val="100000"/>
                        </a:lnSpc>
                        <a:spcBef>
                          <a:spcPts val="690"/>
                        </a:spcBef>
                        <a:buNone/>
                      </a:pPr>
                      <a:r>
                        <a:rPr lang="en-GB" sz="1100" b="1" dirty="0">
                          <a:latin typeface="Century Gothic"/>
                          <a:ea typeface="Calibri"/>
                          <a:cs typeface="Calibri"/>
                        </a:rPr>
                        <a:t>Unit 2 </a:t>
                      </a:r>
                      <a:r>
                        <a:rPr lang="en-GB" sz="1100" dirty="0">
                          <a:latin typeface="Century Gothic"/>
                          <a:ea typeface="Calibri"/>
                          <a:cs typeface="Calibri"/>
                        </a:rPr>
                        <a:t>[Y12 term 3 &amp; Y13 term 1] Personal Portfolio: Students write their own statement of intent and theme to explore in either Fine Art, 3D Design or Graphic Design.</a:t>
                      </a:r>
                    </a:p>
                    <a:p>
                      <a:pPr marL="66675" lvl="0">
                        <a:lnSpc>
                          <a:spcPct val="100000"/>
                        </a:lnSpc>
                        <a:spcBef>
                          <a:spcPts val="690"/>
                        </a:spcBef>
                        <a:buNone/>
                      </a:pPr>
                      <a:endParaRPr lang="en-GB" sz="1100" dirty="0">
                        <a:latin typeface="Century Gothic"/>
                        <a:ea typeface="Calibri"/>
                        <a:cs typeface="Calibri"/>
                      </a:endParaRPr>
                    </a:p>
                    <a:p>
                      <a:pPr marL="66675" lvl="0">
                        <a:lnSpc>
                          <a:spcPct val="100000"/>
                        </a:lnSpc>
                        <a:spcBef>
                          <a:spcPts val="690"/>
                        </a:spcBef>
                        <a:buNone/>
                      </a:pPr>
                      <a:r>
                        <a:rPr lang="en-GB" sz="1100" b="1" dirty="0">
                          <a:latin typeface="Century Gothic"/>
                          <a:ea typeface="Calibri"/>
                          <a:cs typeface="Calibri"/>
                        </a:rPr>
                        <a:t>Personal Study </a:t>
                      </a:r>
                      <a:r>
                        <a:rPr lang="en-GB" sz="1100" dirty="0">
                          <a:latin typeface="Century Gothic"/>
                          <a:ea typeface="Calibri"/>
                          <a:cs typeface="Calibri"/>
                        </a:rPr>
                        <a:t>– A written document [minimum of 1000 words] discussing the rationale behind the personal portfolio. </a:t>
                      </a:r>
                    </a:p>
                    <a:p>
                      <a:pPr marL="66675">
                        <a:lnSpc>
                          <a:spcPct val="100000"/>
                        </a:lnSpc>
                        <a:spcBef>
                          <a:spcPts val="690"/>
                        </a:spcBef>
                      </a:pPr>
                      <a:endParaRPr lang="en-GB" sz="1100" dirty="0">
                        <a:latin typeface="Century Gothic"/>
                        <a:ea typeface="Calibri"/>
                        <a:cs typeface="Calibri"/>
                      </a:endParaRPr>
                    </a:p>
                    <a:p>
                      <a:pPr marL="66675" lvl="0">
                        <a:lnSpc>
                          <a:spcPct val="100000"/>
                        </a:lnSpc>
                        <a:spcBef>
                          <a:spcPts val="350"/>
                        </a:spcBef>
                        <a:buNone/>
                      </a:pPr>
                      <a:r>
                        <a:rPr lang="en-US" sz="1100" b="1" dirty="0">
                          <a:latin typeface="Century Gothic"/>
                          <a:ea typeface="Calibri"/>
                          <a:cs typeface="Calibri"/>
                        </a:rPr>
                        <a:t>Style</a:t>
                      </a:r>
                      <a:r>
                        <a:rPr lang="en-US" sz="1100" b="1" spc="-35" dirty="0">
                          <a:latin typeface="Century Gothic"/>
                          <a:ea typeface="Calibri"/>
                          <a:cs typeface="Calibri"/>
                        </a:rPr>
                        <a:t> </a:t>
                      </a:r>
                      <a:r>
                        <a:rPr lang="en-US" sz="1100" b="1" dirty="0">
                          <a:latin typeface="Century Gothic"/>
                          <a:ea typeface="Calibri"/>
                          <a:cs typeface="Calibri"/>
                        </a:rPr>
                        <a:t>of</a:t>
                      </a:r>
                      <a:r>
                        <a:rPr lang="en-US" sz="1100" b="1" spc="-35" dirty="0">
                          <a:latin typeface="Century Gothic"/>
                          <a:ea typeface="Calibri"/>
                          <a:cs typeface="Calibri"/>
                        </a:rPr>
                        <a:t> </a:t>
                      </a:r>
                      <a:r>
                        <a:rPr lang="en-US" sz="1100" b="1" spc="-5" dirty="0">
                          <a:latin typeface="Century Gothic"/>
                          <a:ea typeface="Calibri"/>
                          <a:cs typeface="Calibri"/>
                        </a:rPr>
                        <a:t>Assessment:</a:t>
                      </a:r>
                      <a:endParaRPr lang="en-US" sz="1100">
                        <a:latin typeface="Century Gothic"/>
                        <a:ea typeface="Calibri"/>
                        <a:cs typeface="Calibri"/>
                      </a:endParaRPr>
                    </a:p>
                    <a:p>
                      <a:pPr marL="66675" lvl="0">
                        <a:lnSpc>
                          <a:spcPct val="100000"/>
                        </a:lnSpc>
                        <a:spcBef>
                          <a:spcPts val="350"/>
                        </a:spcBef>
                        <a:buNone/>
                      </a:pPr>
                      <a:endParaRPr lang="en-US" sz="1100" b="1" spc="-5" dirty="0">
                        <a:latin typeface="Century Gothic"/>
                        <a:ea typeface="Calibri"/>
                        <a:cs typeface="Calibri"/>
                      </a:endParaRPr>
                    </a:p>
                    <a:p>
                      <a:pPr marL="238125" lvl="0" indent="-171450">
                        <a:lnSpc>
                          <a:spcPct val="100000"/>
                        </a:lnSpc>
                        <a:spcBef>
                          <a:spcPts val="350"/>
                        </a:spcBef>
                        <a:buFont typeface="Arial"/>
                        <a:buChar char="•"/>
                      </a:pPr>
                      <a:r>
                        <a:rPr lang="en-US" sz="1100" b="0" spc="-5" dirty="0">
                          <a:latin typeface="Century Gothic"/>
                          <a:ea typeface="Calibri"/>
                          <a:cs typeface="Calibri"/>
                        </a:rPr>
                        <a:t>60% course work / 40% Exam</a:t>
                      </a:r>
                      <a:endParaRPr lang="en-US" sz="110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nSpc>
                          <a:spcPct val="100000"/>
                        </a:lnSpc>
                      </a:pPr>
                      <a:r>
                        <a:rPr sz="1100" b="1" spc="-5" dirty="0">
                          <a:latin typeface="Century Gothic"/>
                          <a:ea typeface="Calibri"/>
                          <a:cs typeface="Calibri"/>
                        </a:rPr>
                        <a:t>Super</a:t>
                      </a:r>
                      <a:r>
                        <a:rPr sz="1100" b="1" dirty="0">
                          <a:latin typeface="Century Gothic"/>
                          <a:ea typeface="Calibri"/>
                          <a:cs typeface="Calibri"/>
                        </a:rPr>
                        <a:t> </a:t>
                      </a:r>
                      <a:r>
                        <a:rPr sz="1100" b="1" spc="-5" dirty="0">
                          <a:latin typeface="Century Gothic"/>
                          <a:ea typeface="Calibri"/>
                          <a:cs typeface="Calibri"/>
                        </a:rPr>
                        <a:t>curricular</a:t>
                      </a:r>
                      <a:r>
                        <a:rPr sz="1100" b="1" spc="20" dirty="0">
                          <a:latin typeface="Century Gothic"/>
                          <a:ea typeface="Calibri"/>
                          <a:cs typeface="Calibri"/>
                        </a:rPr>
                        <a:t> </a:t>
                      </a:r>
                      <a:r>
                        <a:rPr sz="1100" b="1" spc="-5" dirty="0">
                          <a:latin typeface="Century Gothic"/>
                          <a:ea typeface="Calibri"/>
                          <a:cs typeface="Calibri"/>
                        </a:rPr>
                        <a:t>Opportunities:</a:t>
                      </a:r>
                      <a:endParaRPr lang="en-US" sz="1100">
                        <a:latin typeface="Century Gothic"/>
                        <a:ea typeface="Calibri"/>
                        <a:cs typeface="Calibri"/>
                      </a:endParaRPr>
                    </a:p>
                    <a:p>
                      <a:pPr>
                        <a:lnSpc>
                          <a:spcPct val="100000"/>
                        </a:lnSpc>
                        <a:spcBef>
                          <a:spcPts val="55"/>
                        </a:spcBef>
                      </a:pPr>
                      <a:endParaRPr lang="en-GB" sz="1100" dirty="0">
                        <a:latin typeface="Century Gothic"/>
                        <a:ea typeface="Calibri"/>
                        <a:cs typeface="Calibri"/>
                      </a:endParaRPr>
                    </a:p>
                    <a:p>
                      <a:pPr marL="171450" indent="-171450">
                        <a:lnSpc>
                          <a:spcPct val="100000"/>
                        </a:lnSpc>
                        <a:spcBef>
                          <a:spcPts val="55"/>
                        </a:spcBef>
                        <a:buFont typeface="Arial"/>
                        <a:buChar char="•"/>
                      </a:pPr>
                      <a:r>
                        <a:rPr lang="en-GB" sz="1100" dirty="0">
                          <a:latin typeface="Century Gothic"/>
                          <a:ea typeface="Calibri"/>
                          <a:cs typeface="Calibri"/>
                        </a:rPr>
                        <a:t>Regular gallery visits into central London and home counties</a:t>
                      </a:r>
                    </a:p>
                    <a:p>
                      <a:pPr>
                        <a:lnSpc>
                          <a:spcPct val="100000"/>
                        </a:lnSpc>
                        <a:spcBef>
                          <a:spcPts val="55"/>
                        </a:spcBef>
                      </a:pPr>
                      <a:endParaRPr lang="en-GB" sz="1100" b="1" spc="-5" dirty="0">
                        <a:latin typeface="Century Gothic"/>
                        <a:ea typeface="Calibri"/>
                        <a:cs typeface="Calibri"/>
                      </a:endParaRPr>
                    </a:p>
                    <a:p>
                      <a:pPr>
                        <a:lnSpc>
                          <a:spcPct val="100000"/>
                        </a:lnSpc>
                        <a:spcBef>
                          <a:spcPts val="55"/>
                        </a:spcBef>
                      </a:pPr>
                      <a:r>
                        <a:rPr sz="1100" b="1" spc="-5" dirty="0">
                          <a:latin typeface="Century Gothic"/>
                          <a:ea typeface="Calibri"/>
                          <a:cs typeface="Calibri"/>
                        </a:rPr>
                        <a:t>Career</a:t>
                      </a:r>
                      <a:r>
                        <a:rPr sz="1100" b="1" spc="-40" dirty="0">
                          <a:latin typeface="Century Gothic"/>
                          <a:ea typeface="Calibri"/>
                          <a:cs typeface="Calibri"/>
                        </a:rPr>
                        <a:t> </a:t>
                      </a:r>
                      <a:r>
                        <a:rPr sz="1100" b="1" spc="-5" dirty="0">
                          <a:latin typeface="Century Gothic"/>
                          <a:ea typeface="Calibri"/>
                          <a:cs typeface="Calibri"/>
                        </a:rPr>
                        <a:t>Prospects:</a:t>
                      </a:r>
                    </a:p>
                    <a:p>
                      <a:pPr marL="67310" lvl="0">
                        <a:lnSpc>
                          <a:spcPct val="100000"/>
                        </a:lnSpc>
                        <a:buNone/>
                      </a:pPr>
                      <a:endParaRPr lang="en-GB" sz="1100" b="0" spc="-5" dirty="0">
                        <a:latin typeface="Century Gothic"/>
                        <a:ea typeface="Calibri"/>
                        <a:cs typeface="Calibri"/>
                      </a:endParaRPr>
                    </a:p>
                    <a:p>
                      <a:pPr marL="238760" lvl="0" indent="-171450">
                        <a:lnSpc>
                          <a:spcPct val="100000"/>
                        </a:lnSpc>
                        <a:buFont typeface="Arial"/>
                        <a:buChar char="•"/>
                      </a:pPr>
                      <a:r>
                        <a:rPr lang="en-GB" sz="1100" b="0" spc="-5" dirty="0">
                          <a:latin typeface="Century Gothic"/>
                          <a:ea typeface="Calibri"/>
                          <a:cs typeface="Calibri"/>
                        </a:rPr>
                        <a:t>Fine artist</a:t>
                      </a:r>
                    </a:p>
                    <a:p>
                      <a:pPr marL="238760" lvl="0" indent="-171450">
                        <a:lnSpc>
                          <a:spcPct val="100000"/>
                        </a:lnSpc>
                        <a:buFont typeface="Arial"/>
                        <a:buChar char="•"/>
                      </a:pPr>
                      <a:r>
                        <a:rPr lang="en-GB" sz="1100" b="0" spc="-5" dirty="0">
                          <a:latin typeface="Century Gothic"/>
                          <a:ea typeface="Calibri"/>
                          <a:cs typeface="Calibri"/>
                        </a:rPr>
                        <a:t>Designer</a:t>
                      </a:r>
                    </a:p>
                    <a:p>
                      <a:pPr marL="238760" lvl="0" indent="-171450">
                        <a:lnSpc>
                          <a:spcPct val="100000"/>
                        </a:lnSpc>
                        <a:buFont typeface="Arial"/>
                        <a:buChar char="•"/>
                      </a:pPr>
                      <a:r>
                        <a:rPr lang="en-GB" sz="1100" b="0" spc="-5" dirty="0">
                          <a:latin typeface="Century Gothic"/>
                          <a:ea typeface="Calibri"/>
                          <a:cs typeface="Calibri"/>
                        </a:rPr>
                        <a:t>Architect</a:t>
                      </a:r>
                    </a:p>
                    <a:p>
                      <a:pPr marL="238760" lvl="0" indent="-171450">
                        <a:lnSpc>
                          <a:spcPct val="100000"/>
                        </a:lnSpc>
                        <a:buFont typeface="Arial"/>
                        <a:buChar char="•"/>
                      </a:pPr>
                      <a:r>
                        <a:rPr lang="en-GB" sz="1100" b="0" spc="-5" dirty="0">
                          <a:latin typeface="Century Gothic"/>
                          <a:ea typeface="Calibri"/>
                          <a:cs typeface="Calibri"/>
                        </a:rPr>
                        <a:t>Product Designer</a:t>
                      </a:r>
                    </a:p>
                    <a:p>
                      <a:pPr marL="238760" lvl="0" indent="-171450">
                        <a:lnSpc>
                          <a:spcPct val="100000"/>
                        </a:lnSpc>
                        <a:buFont typeface="Arial"/>
                        <a:buChar char="•"/>
                      </a:pPr>
                      <a:r>
                        <a:rPr lang="en-GB" sz="1100" b="0" spc="-5" dirty="0">
                          <a:latin typeface="Century Gothic"/>
                          <a:ea typeface="Calibri"/>
                          <a:cs typeface="Calibri"/>
                        </a:rPr>
                        <a:t>Illustrator </a:t>
                      </a:r>
                    </a:p>
                    <a:p>
                      <a:pPr marL="238760" lvl="0" indent="-171450">
                        <a:lnSpc>
                          <a:spcPct val="100000"/>
                        </a:lnSpc>
                        <a:buFont typeface="Arial"/>
                        <a:buChar char="•"/>
                      </a:pPr>
                      <a:r>
                        <a:rPr lang="en-GB" sz="1100" b="0" spc="-5" dirty="0">
                          <a:latin typeface="Century Gothic"/>
                          <a:ea typeface="Calibri"/>
                          <a:cs typeface="Calibri"/>
                        </a:rPr>
                        <a:t>Graphic Designer </a:t>
                      </a:r>
                    </a:p>
                    <a:p>
                      <a:pPr marL="238760" lvl="0" indent="-171450">
                        <a:lnSpc>
                          <a:spcPct val="100000"/>
                        </a:lnSpc>
                        <a:buFont typeface="Arial"/>
                        <a:buChar char="•"/>
                      </a:pPr>
                      <a:r>
                        <a:rPr lang="en-GB" sz="1100" b="0" spc="-5" dirty="0">
                          <a:latin typeface="Century Gothic"/>
                          <a:ea typeface="Calibri"/>
                          <a:cs typeface="Calibri"/>
                        </a:rPr>
                        <a:t>Make-up artist</a:t>
                      </a:r>
                    </a:p>
                    <a:p>
                      <a:pPr marL="238760" lvl="0" indent="-171450">
                        <a:lnSpc>
                          <a:spcPct val="100000"/>
                        </a:lnSpc>
                        <a:buFont typeface="Arial"/>
                        <a:buChar char="•"/>
                      </a:pPr>
                      <a:r>
                        <a:rPr lang="en-GB" sz="1100" b="0" spc="-5" dirty="0">
                          <a:latin typeface="Century Gothic"/>
                          <a:ea typeface="Calibri"/>
                          <a:cs typeface="Calibri"/>
                        </a:rPr>
                        <a:t>Marketing, </a:t>
                      </a:r>
                    </a:p>
                    <a:p>
                      <a:pPr marL="238760" lvl="0" indent="-171450">
                        <a:lnSpc>
                          <a:spcPct val="100000"/>
                        </a:lnSpc>
                        <a:buFont typeface="Arial"/>
                        <a:buChar char="•"/>
                      </a:pPr>
                      <a:r>
                        <a:rPr lang="en-GB" sz="1100" b="0" spc="-5" dirty="0">
                          <a:latin typeface="Century Gothic"/>
                          <a:ea typeface="Calibri"/>
                          <a:cs typeface="Calibri"/>
                        </a:rPr>
                        <a:t>Film Maker</a:t>
                      </a:r>
                    </a:p>
                    <a:p>
                      <a:pPr marL="67310" lvl="0">
                        <a:lnSpc>
                          <a:spcPct val="100000"/>
                        </a:lnSpc>
                        <a:buNone/>
                      </a:pPr>
                      <a:endParaRPr lang="en-GB" sz="1100" b="0" spc="-5" dirty="0">
                        <a:latin typeface="Century Gothic"/>
                        <a:ea typeface="Calibri"/>
                        <a:cs typeface="Calibri"/>
                      </a:endParaRPr>
                    </a:p>
                    <a:p>
                      <a:pPr marL="67310" lvl="0">
                        <a:lnSpc>
                          <a:spcPct val="100000"/>
                        </a:lnSpc>
                        <a:buNone/>
                      </a:pPr>
                      <a:r>
                        <a:rPr lang="en-GB" sz="1100" b="1" spc="-5" dirty="0">
                          <a:latin typeface="Century Gothic"/>
                          <a:ea typeface="Calibri"/>
                          <a:cs typeface="Calibri"/>
                        </a:rPr>
                        <a:t>If I were to take this course I should read:</a:t>
                      </a:r>
                    </a:p>
                    <a:p>
                      <a:pPr marL="67310" lvl="0">
                        <a:lnSpc>
                          <a:spcPct val="100000"/>
                        </a:lnSpc>
                        <a:buNone/>
                      </a:pPr>
                      <a:endParaRPr lang="en-GB" sz="1100" b="0" spc="-5" dirty="0">
                        <a:latin typeface="Century Gothic"/>
                        <a:ea typeface="Calibri"/>
                        <a:cs typeface="Calibri"/>
                      </a:endParaRPr>
                    </a:p>
                    <a:p>
                      <a:pPr marL="238760" lvl="0" indent="-171450">
                        <a:lnSpc>
                          <a:spcPct val="100000"/>
                        </a:lnSpc>
                        <a:buFont typeface="Arial"/>
                        <a:buChar char="•"/>
                      </a:pPr>
                      <a:r>
                        <a:rPr lang="en-GB" sz="1100" b="0" spc="-5" dirty="0">
                          <a:latin typeface="Century Gothic"/>
                          <a:ea typeface="Calibri"/>
                          <a:cs typeface="Calibri"/>
                        </a:rPr>
                        <a:t>Shock of the New: Art and the Century of Change, Robert Hughes </a:t>
                      </a:r>
                    </a:p>
                    <a:p>
                      <a:pPr marL="238760" lvl="0" indent="-171450">
                        <a:lnSpc>
                          <a:spcPct val="100000"/>
                        </a:lnSpc>
                        <a:buFont typeface="Arial"/>
                        <a:buChar char="•"/>
                      </a:pPr>
                      <a:r>
                        <a:rPr lang="en-GB" sz="1100" b="0" spc="-5" dirty="0">
                          <a:latin typeface="Century Gothic"/>
                          <a:ea typeface="Calibri"/>
                          <a:cs typeface="Calibri"/>
                        </a:rPr>
                        <a:t>Ways of Seeing, John Berger</a:t>
                      </a:r>
                    </a:p>
                    <a:p>
                      <a:pPr marL="238760" lvl="0" indent="-171450">
                        <a:lnSpc>
                          <a:spcPct val="100000"/>
                        </a:lnSpc>
                        <a:buFont typeface="Arial"/>
                        <a:buChar char="•"/>
                      </a:pPr>
                      <a:r>
                        <a:rPr lang="en-GB" sz="1100" b="0" spc="-5" dirty="0">
                          <a:latin typeface="Century Gothic"/>
                          <a:ea typeface="Calibri"/>
                          <a:cs typeface="Calibri"/>
                        </a:rPr>
                        <a:t>This is Modern Art, Matthew Collings</a:t>
                      </a:r>
                    </a:p>
                    <a:p>
                      <a:pPr marL="36830" marR="2306955" lvl="0" indent="30480">
                        <a:lnSpc>
                          <a:spcPct val="106800"/>
                        </a:lnSpc>
                        <a:spcBef>
                          <a:spcPts val="1070"/>
                        </a:spcBef>
                        <a:buNone/>
                      </a:pPr>
                      <a:endParaRPr lang="en-US" sz="1200" b="1" spc="-5">
                        <a:latin typeface="Calibri" panose="020F0502020204030204" pitchFamily="34" charset="0"/>
                        <a:ea typeface="Calibri" panose="020F0502020204030204" pitchFamily="34" charset="0"/>
                        <a:cs typeface="Calibri" panose="020F0502020204030204" pitchFamily="34"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952347">
                <a:tc>
                  <a:txBody>
                    <a:bodyPr/>
                    <a:lstStyle/>
                    <a:p>
                      <a:pPr marL="68580">
                        <a:lnSpc>
                          <a:spcPct val="100000"/>
                        </a:lnSpc>
                        <a:spcBef>
                          <a:spcPts val="220"/>
                        </a:spcBef>
                      </a:pPr>
                      <a:r>
                        <a:rPr sz="1100" b="1" u="heavy" spc="-5" dirty="0">
                          <a:uFill>
                            <a:solidFill>
                              <a:srgbClr val="000000"/>
                            </a:solidFill>
                          </a:uFill>
                          <a:latin typeface="Century Gothic"/>
                          <a:ea typeface="Calibri"/>
                          <a:cs typeface="Calibri"/>
                        </a:rPr>
                        <a:t>Contact</a:t>
                      </a:r>
                      <a:r>
                        <a:rPr sz="1100" b="1" u="heavy" spc="-45" dirty="0">
                          <a:uFill>
                            <a:solidFill>
                              <a:srgbClr val="000000"/>
                            </a:solidFill>
                          </a:uFill>
                          <a:latin typeface="Century Gothic"/>
                          <a:ea typeface="Calibri"/>
                          <a:cs typeface="Calibri"/>
                        </a:rPr>
                        <a:t> </a:t>
                      </a:r>
                      <a:r>
                        <a:rPr sz="1100" b="1" u="heavy" spc="-10" dirty="0">
                          <a:uFill>
                            <a:solidFill>
                              <a:srgbClr val="000000"/>
                            </a:solidFill>
                          </a:uFill>
                          <a:latin typeface="Century Gothic"/>
                          <a:ea typeface="Calibri"/>
                          <a:cs typeface="Calibri"/>
                        </a:rPr>
                        <a:t>Details:</a:t>
                      </a:r>
                      <a:endParaRPr sz="1100">
                        <a:latin typeface="Century Gothic"/>
                        <a:ea typeface="Calibri"/>
                        <a:cs typeface="Calibri"/>
                      </a:endParaRPr>
                    </a:p>
                    <a:p>
                      <a:pPr marL="68580" lvl="0">
                        <a:lnSpc>
                          <a:spcPct val="100000"/>
                        </a:lnSpc>
                        <a:spcBef>
                          <a:spcPts val="220"/>
                        </a:spcBef>
                        <a:buNone/>
                      </a:pPr>
                      <a:r>
                        <a:rPr lang="en-GB" sz="1100" b="0" u="none" spc="-10" dirty="0">
                          <a:uFill>
                            <a:solidFill>
                              <a:srgbClr val="000000"/>
                            </a:solidFill>
                          </a:uFill>
                          <a:latin typeface="Century Gothic"/>
                          <a:ea typeface="Calibri"/>
                          <a:cs typeface="Calibri"/>
                        </a:rPr>
                        <a:t>Mr Lethaby</a:t>
                      </a:r>
                    </a:p>
                    <a:p>
                      <a:pPr marL="68580" lvl="0">
                        <a:lnSpc>
                          <a:spcPct val="100000"/>
                        </a:lnSpc>
                        <a:spcBef>
                          <a:spcPts val="220"/>
                        </a:spcBef>
                        <a:buNone/>
                      </a:pPr>
                      <a:r>
                        <a:rPr lang="en-GB" sz="1100" b="0" u="none" spc="-10" dirty="0">
                          <a:uFill>
                            <a:solidFill>
                              <a:srgbClr val="000000"/>
                            </a:solidFill>
                          </a:uFill>
                          <a:latin typeface="Century Gothic"/>
                          <a:ea typeface="Calibri"/>
                          <a:cs typeface="Calibri"/>
                        </a:rPr>
                        <a:t>Head of Faculty: Art Design &amp; Technology</a:t>
                      </a:r>
                    </a:p>
                    <a:p>
                      <a:pPr marL="68580" lvl="0">
                        <a:lnSpc>
                          <a:spcPct val="100000"/>
                        </a:lnSpc>
                        <a:spcBef>
                          <a:spcPts val="220"/>
                        </a:spcBef>
                        <a:buNone/>
                      </a:pPr>
                      <a:r>
                        <a:rPr lang="en-GB" sz="1100" b="0" u="none" spc="-10" dirty="0">
                          <a:uFill>
                            <a:solidFill>
                              <a:srgbClr val="000000"/>
                            </a:solidFill>
                          </a:uFill>
                          <a:latin typeface="Century Gothic"/>
                          <a:ea typeface="Calibri"/>
                          <a:cs typeface="Calibri"/>
                          <a:hlinkClick r:id="rId3"/>
                        </a:rPr>
                        <a:t>Clethaby@stmichaelscs.org</a:t>
                      </a:r>
                      <a:endParaRPr lang="en-GB" sz="1100" b="0" u="none" spc="-10" dirty="0">
                        <a:uFill>
                          <a:solidFill>
                            <a:srgbClr val="000000"/>
                          </a:solidFill>
                        </a:uFill>
                        <a:latin typeface="Century Gothic"/>
                        <a:ea typeface="Calibri"/>
                        <a:cs typeface="Calibri"/>
                      </a:endParaRPr>
                    </a:p>
                  </a:txBody>
                  <a:tcPr marL="0" marR="0" marT="20955"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0F3"/>
                    </a:solidFill>
                  </a:tcPr>
                </a:tc>
                <a:tc vMerge="1">
                  <a:txBody>
                    <a:bodyPr/>
                    <a:lstStyle/>
                    <a:p>
                      <a:endParaRPr/>
                    </a:p>
                  </a:txBody>
                  <a:tcPr marL="0" marR="0" marT="71120" marB="0">
                    <a:lnL w="12700" cap="flat" cmpd="sng" algn="ctr">
                      <a:solidFill>
                        <a:srgbClr val="000000"/>
                      </a:solidFill>
                      <a:prstDash val="solid"/>
                      <a:round/>
                      <a:headEnd type="none" w="med" len="med"/>
                      <a:tailEnd type="none" w="med" len="med"/>
                    </a:lnL>
                    <a:lnR w="12700">
                      <a:solidFill>
                        <a:srgbClr val="000000"/>
                      </a:solidFill>
                      <a:prstDash val="solid"/>
                    </a:lnR>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823264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977349555"/>
              </p:ext>
            </p:extLst>
          </p:nvPr>
        </p:nvGraphicFramePr>
        <p:xfrm>
          <a:off x="0" y="1"/>
          <a:ext cx="9144000" cy="6858000"/>
        </p:xfrm>
        <a:graphic>
          <a:graphicData uri="http://schemas.openxmlformats.org/drawingml/2006/table">
            <a:tbl>
              <a:tblPr firstRow="1" bandRow="1">
                <a:tableStyleId>{2D5ABB26-0587-4C30-8999-92F81FD0307C}</a:tableStyleId>
              </a:tblPr>
              <a:tblGrid>
                <a:gridCol w="4586514">
                  <a:extLst>
                    <a:ext uri="{9D8B030D-6E8A-4147-A177-3AD203B41FA5}">
                      <a16:colId xmlns:a16="http://schemas.microsoft.com/office/drawing/2014/main" val="20000"/>
                    </a:ext>
                  </a:extLst>
                </a:gridCol>
                <a:gridCol w="4557486">
                  <a:extLst>
                    <a:ext uri="{9D8B030D-6E8A-4147-A177-3AD203B41FA5}">
                      <a16:colId xmlns:a16="http://schemas.microsoft.com/office/drawing/2014/main" val="20001"/>
                    </a:ext>
                  </a:extLst>
                </a:gridCol>
              </a:tblGrid>
              <a:tr h="341710">
                <a:tc gridSpan="2">
                  <a:txBody>
                    <a:bodyPr/>
                    <a:lstStyle/>
                    <a:p>
                      <a:pPr marL="66675">
                        <a:lnSpc>
                          <a:spcPct val="100000"/>
                        </a:lnSpc>
                        <a:spcBef>
                          <a:spcPts val="165"/>
                        </a:spcBef>
                      </a:pPr>
                      <a:r>
                        <a:rPr lang="en-GB" sz="1800" b="1" dirty="0">
                          <a:solidFill>
                            <a:schemeClr val="tx1"/>
                          </a:solidFill>
                          <a:latin typeface="Century Gothic"/>
                          <a:ea typeface="Calibri" panose="020F0502020204030204" pitchFamily="34" charset="0"/>
                          <a:cs typeface="Calibri" panose="020F0502020204030204" pitchFamily="34" charset="0"/>
                        </a:rPr>
                        <a:t>Art &amp; Design: </a:t>
                      </a:r>
                      <a:r>
                        <a:rPr lang="en-GB" sz="1800" b="1" dirty="0">
                          <a:latin typeface="Century Gothic"/>
                          <a:ea typeface="Calibri" panose="020F0502020204030204" pitchFamily="34" charset="0"/>
                          <a:cs typeface="Calibri" panose="020F0502020204030204" pitchFamily="34" charset="0"/>
                        </a:rPr>
                        <a:t>3D Design</a:t>
                      </a:r>
                      <a:endParaRPr sz="1800" b="1" dirty="0">
                        <a:latin typeface="Century Gothic"/>
                        <a:ea typeface="Calibri" panose="020F0502020204030204" pitchFamily="34" charset="0"/>
                        <a:cs typeface="Calibri" panose="020F0502020204030204" pitchFamily="34" charset="0"/>
                      </a:endParaRPr>
                    </a:p>
                  </a:txBody>
                  <a:tcPr marL="0" marR="0" marT="1571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300039">
                <a:tc>
                  <a:txBody>
                    <a:bodyPr/>
                    <a:lstStyle/>
                    <a:p>
                      <a:pPr marL="66675">
                        <a:lnSpc>
                          <a:spcPct val="100000"/>
                        </a:lnSpc>
                        <a:spcBef>
                          <a:spcPts val="505"/>
                        </a:spcBef>
                      </a:pPr>
                      <a:r>
                        <a:rPr sz="1100" b="1" spc="-5" dirty="0">
                          <a:latin typeface="Century Gothic"/>
                          <a:ea typeface="Calibri"/>
                          <a:cs typeface="Calibri"/>
                        </a:rPr>
                        <a:t>Department:</a:t>
                      </a:r>
                      <a:r>
                        <a:rPr lang="en-GB" sz="1100" b="1" spc="-60" dirty="0">
                          <a:latin typeface="Century Gothic"/>
                          <a:ea typeface="Calibri"/>
                          <a:cs typeface="Calibri"/>
                        </a:rPr>
                        <a:t> </a:t>
                      </a:r>
                      <a:r>
                        <a:rPr lang="en-GB" sz="1100" b="0" spc="-60" dirty="0">
                          <a:latin typeface="Century Gothic"/>
                          <a:ea typeface="Calibri"/>
                          <a:cs typeface="Calibri"/>
                        </a:rPr>
                        <a:t>Art</a:t>
                      </a:r>
                      <a:endParaRPr sz="1100" b="0">
                        <a:latin typeface="Century Gothic"/>
                        <a:ea typeface="Calibri"/>
                        <a:cs typeface="Calibri"/>
                      </a:endParaRPr>
                    </a:p>
                  </a:txBody>
                  <a:tcPr marL="0" marR="0" marT="4810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75"/>
                        </a:spcBef>
                      </a:pPr>
                      <a:r>
                        <a:rPr sz="1100" b="1" dirty="0">
                          <a:latin typeface="Century Gothic"/>
                          <a:ea typeface="Calibri"/>
                          <a:cs typeface="Calibri"/>
                        </a:rPr>
                        <a:t>Type</a:t>
                      </a:r>
                      <a:r>
                        <a:rPr sz="1100" b="1" spc="-35" dirty="0">
                          <a:latin typeface="Century Gothic"/>
                          <a:ea typeface="Calibri"/>
                          <a:cs typeface="Calibri"/>
                        </a:rPr>
                        <a:t> </a:t>
                      </a:r>
                      <a:r>
                        <a:rPr sz="1100" b="1" dirty="0">
                          <a:latin typeface="Century Gothic"/>
                          <a:ea typeface="Calibri"/>
                          <a:cs typeface="Calibri"/>
                        </a:rPr>
                        <a:t>of</a:t>
                      </a:r>
                      <a:r>
                        <a:rPr sz="1100" b="1" spc="-25" dirty="0">
                          <a:latin typeface="Century Gothic"/>
                          <a:ea typeface="Calibri"/>
                          <a:cs typeface="Calibri"/>
                        </a:rPr>
                        <a:t> </a:t>
                      </a:r>
                      <a:r>
                        <a:rPr sz="1100" b="1" spc="-5" dirty="0">
                          <a:latin typeface="Century Gothic"/>
                          <a:ea typeface="Calibri"/>
                          <a:cs typeface="Calibri"/>
                        </a:rPr>
                        <a:t>Qualification:</a:t>
                      </a:r>
                      <a:r>
                        <a:rPr lang="en-GB" sz="1100" b="1" spc="-5" dirty="0">
                          <a:latin typeface="Century Gothic"/>
                          <a:ea typeface="Calibri"/>
                          <a:cs typeface="Calibri"/>
                        </a:rPr>
                        <a:t> </a:t>
                      </a:r>
                      <a:r>
                        <a:rPr lang="en-GB" sz="1100" b="0" spc="-5" dirty="0">
                          <a:latin typeface="Century Gothic"/>
                          <a:ea typeface="Calibri"/>
                          <a:cs typeface="Calibri"/>
                        </a:rPr>
                        <a:t>A-Level</a:t>
                      </a:r>
                      <a:endParaRPr sz="1100" b="0">
                        <a:latin typeface="Century Gothic"/>
                        <a:ea typeface="Calibri"/>
                        <a:cs typeface="Calibri"/>
                      </a:endParaRPr>
                    </a:p>
                  </a:txBody>
                  <a:tcPr marL="0" marR="0" marT="547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791770">
                <a:tc>
                  <a:txBody>
                    <a:bodyPr/>
                    <a:lstStyle/>
                    <a:p>
                      <a:pPr>
                        <a:lnSpc>
                          <a:spcPct val="100000"/>
                        </a:lnSpc>
                        <a:spcBef>
                          <a:spcPts val="10"/>
                        </a:spcBef>
                      </a:pPr>
                      <a:endParaRPr sz="1200">
                        <a:latin typeface="Calibri" panose="020F0502020204030204" pitchFamily="34" charset="0"/>
                        <a:ea typeface="Calibri" panose="020F0502020204030204" pitchFamily="34" charset="0"/>
                        <a:cs typeface="Calibri" panose="020F0502020204030204" pitchFamily="34" charset="0"/>
                      </a:endParaRPr>
                    </a:p>
                    <a:p>
                      <a:pPr marL="66675">
                        <a:lnSpc>
                          <a:spcPct val="100000"/>
                        </a:lnSpc>
                      </a:pPr>
                      <a:r>
                        <a:rPr sz="1100" b="1" dirty="0">
                          <a:latin typeface="Century Gothic"/>
                          <a:ea typeface="Calibri"/>
                          <a:cs typeface="Calibri"/>
                        </a:rPr>
                        <a:t>Exam</a:t>
                      </a:r>
                      <a:r>
                        <a:rPr sz="1100" b="1" spc="-35" dirty="0">
                          <a:latin typeface="Century Gothic"/>
                          <a:ea typeface="Calibri"/>
                          <a:cs typeface="Calibri"/>
                        </a:rPr>
                        <a:t> </a:t>
                      </a:r>
                      <a:r>
                        <a:rPr sz="1100" b="1" spc="-5" dirty="0">
                          <a:latin typeface="Century Gothic"/>
                          <a:ea typeface="Calibri"/>
                          <a:cs typeface="Calibri"/>
                        </a:rPr>
                        <a:t>Board:</a:t>
                      </a:r>
                      <a:r>
                        <a:rPr lang="en-GB" sz="1100" b="1" spc="-5" dirty="0">
                          <a:latin typeface="Century Gothic"/>
                          <a:ea typeface="Calibri"/>
                          <a:cs typeface="Calibri"/>
                        </a:rPr>
                        <a:t> </a:t>
                      </a:r>
                      <a:r>
                        <a:rPr lang="en-GB" sz="1100" b="0" spc="-5" dirty="0">
                          <a:latin typeface="Century Gothic"/>
                          <a:ea typeface="Calibri"/>
                          <a:cs typeface="Calibri"/>
                        </a:rPr>
                        <a:t>EDEXCEL</a:t>
                      </a:r>
                      <a:endParaRPr sz="1100" b="0">
                        <a:latin typeface="Century Gothic"/>
                        <a:ea typeface="Calibri"/>
                        <a:cs typeface="Calibri"/>
                      </a:endParaRPr>
                    </a:p>
                    <a:p>
                      <a:pPr marL="66675">
                        <a:lnSpc>
                          <a:spcPct val="100000"/>
                        </a:lnSpc>
                        <a:spcBef>
                          <a:spcPts val="95"/>
                        </a:spcBef>
                      </a:pPr>
                      <a:r>
                        <a:rPr sz="1100" b="1" spc="-5" dirty="0">
                          <a:latin typeface="Century Gothic"/>
                          <a:ea typeface="Calibri"/>
                          <a:cs typeface="Calibri"/>
                        </a:rPr>
                        <a:t>Specification:</a:t>
                      </a:r>
                      <a:r>
                        <a:rPr lang="en-GB" sz="1100" b="1" spc="-30" dirty="0">
                          <a:latin typeface="Century Gothic"/>
                          <a:ea typeface="Calibri"/>
                          <a:cs typeface="Calibri"/>
                        </a:rPr>
                        <a:t> </a:t>
                      </a:r>
                      <a:r>
                        <a:rPr lang="en-GB" sz="1100" b="0" spc="-30" dirty="0">
                          <a:latin typeface="Century Gothic"/>
                          <a:ea typeface="Calibri"/>
                          <a:cs typeface="Calibri"/>
                        </a:rPr>
                        <a:t>Art and Design </a:t>
                      </a:r>
                      <a:endParaRPr sz="1100" b="0">
                        <a:latin typeface="Century Gothic"/>
                        <a:ea typeface="Calibri"/>
                        <a:cs typeface="Calibri"/>
                      </a:endParaRPr>
                    </a:p>
                  </a:txBody>
                  <a:tcPr marL="0" marR="0" marT="95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marL="67310">
                        <a:lnSpc>
                          <a:spcPct val="100000"/>
                        </a:lnSpc>
                        <a:spcBef>
                          <a:spcPts val="434"/>
                        </a:spcBef>
                      </a:pPr>
                      <a:r>
                        <a:rPr sz="1100" b="1" dirty="0">
                          <a:latin typeface="Century Gothic"/>
                          <a:ea typeface="Calibri"/>
                          <a:cs typeface="Calibri"/>
                        </a:rPr>
                        <a:t>Entry</a:t>
                      </a:r>
                      <a:r>
                        <a:rPr sz="1100" b="1" spc="-50" dirty="0">
                          <a:latin typeface="Century Gothic"/>
                          <a:ea typeface="Calibri"/>
                          <a:cs typeface="Calibri"/>
                        </a:rPr>
                        <a:t> </a:t>
                      </a:r>
                      <a:r>
                        <a:rPr sz="1100" b="1" spc="-5" dirty="0">
                          <a:latin typeface="Century Gothic"/>
                          <a:ea typeface="Calibri"/>
                          <a:cs typeface="Calibri"/>
                        </a:rPr>
                        <a:t>Requirement</a:t>
                      </a:r>
                      <a:r>
                        <a:rPr lang="en-GB" sz="1100" b="1" spc="-5" dirty="0">
                          <a:latin typeface="Century Gothic"/>
                          <a:ea typeface="Calibri"/>
                          <a:cs typeface="Calibri"/>
                        </a:rPr>
                        <a:t>s –</a:t>
                      </a:r>
                      <a:r>
                        <a:rPr lang="en-GB" sz="1100" b="0" spc="-5" dirty="0">
                          <a:latin typeface="Century Gothic"/>
                          <a:ea typeface="Calibri"/>
                          <a:cs typeface="Calibri"/>
                        </a:rPr>
                        <a:t> Grade 6 or above at GCSE</a:t>
                      </a:r>
                      <a:endParaRPr sz="1100" b="0">
                        <a:latin typeface="Century Gothic"/>
                        <a:ea typeface="Calibri"/>
                        <a:cs typeface="Calibri"/>
                      </a:endParaRPr>
                    </a:p>
                  </a:txBody>
                  <a:tcPr marL="0" marR="0" marT="41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472134">
                <a:tc>
                  <a:txBody>
                    <a:bodyPr/>
                    <a:lstStyle/>
                    <a:p>
                      <a:pPr marL="66675">
                        <a:lnSpc>
                          <a:spcPts val="1290"/>
                        </a:lnSpc>
                      </a:pPr>
                      <a:endParaRPr lang="en-GB" sz="1200" b="1">
                        <a:latin typeface="Calibri" panose="020F0502020204030204" pitchFamily="34" charset="0"/>
                        <a:ea typeface="Calibri" panose="020F0502020204030204" pitchFamily="34" charset="0"/>
                        <a:cs typeface="Calibri" panose="020F0502020204030204" pitchFamily="34" charset="0"/>
                      </a:endParaRPr>
                    </a:p>
                    <a:p>
                      <a:pPr marL="66675">
                        <a:lnSpc>
                          <a:spcPts val="1290"/>
                        </a:lnSpc>
                      </a:pPr>
                      <a:r>
                        <a:rPr sz="1100" b="1" dirty="0">
                          <a:latin typeface="Century Gothic"/>
                          <a:ea typeface="Calibri"/>
                          <a:cs typeface="Calibri"/>
                        </a:rPr>
                        <a:t>Course</a:t>
                      </a:r>
                      <a:r>
                        <a:rPr sz="1100" b="1" spc="-80" dirty="0">
                          <a:latin typeface="Century Gothic"/>
                          <a:ea typeface="Calibri"/>
                          <a:cs typeface="Calibri"/>
                        </a:rPr>
                        <a:t> </a:t>
                      </a:r>
                      <a:r>
                        <a:rPr sz="1100" b="1" dirty="0">
                          <a:latin typeface="Century Gothic"/>
                          <a:ea typeface="Calibri"/>
                          <a:cs typeface="Calibri"/>
                        </a:rPr>
                        <a:t>Content:</a:t>
                      </a:r>
                    </a:p>
                    <a:p>
                      <a:pPr marL="66675">
                        <a:lnSpc>
                          <a:spcPct val="100000"/>
                        </a:lnSpc>
                        <a:spcBef>
                          <a:spcPts val="690"/>
                        </a:spcBef>
                      </a:pPr>
                      <a:r>
                        <a:rPr lang="en-GB" sz="1100" b="1" dirty="0">
                          <a:latin typeface="Century Gothic"/>
                          <a:ea typeface="Calibri"/>
                          <a:cs typeface="Calibri"/>
                        </a:rPr>
                        <a:t>Unit 1 </a:t>
                      </a:r>
                      <a:r>
                        <a:rPr lang="en-GB" sz="1100" dirty="0">
                          <a:latin typeface="Century Gothic"/>
                          <a:ea typeface="Calibri"/>
                          <a:cs typeface="Calibri"/>
                        </a:rPr>
                        <a:t>[Y12 term 1 &amp; 2] Form Vs Function – Students are led through a series of skills building sessions before going onto explore the theme of form versus function.</a:t>
                      </a:r>
                    </a:p>
                    <a:p>
                      <a:pPr marL="66675" lvl="0">
                        <a:lnSpc>
                          <a:spcPct val="100000"/>
                        </a:lnSpc>
                        <a:spcBef>
                          <a:spcPts val="690"/>
                        </a:spcBef>
                        <a:buNone/>
                      </a:pPr>
                      <a:endParaRPr lang="en-GB" sz="1100" dirty="0">
                        <a:latin typeface="Century Gothic"/>
                        <a:ea typeface="Calibri"/>
                        <a:cs typeface="Calibri"/>
                      </a:endParaRPr>
                    </a:p>
                    <a:p>
                      <a:pPr marL="66675" lvl="0">
                        <a:lnSpc>
                          <a:spcPct val="100000"/>
                        </a:lnSpc>
                        <a:spcBef>
                          <a:spcPts val="690"/>
                        </a:spcBef>
                        <a:buNone/>
                      </a:pPr>
                      <a:r>
                        <a:rPr lang="en-GB" sz="1100" b="1" dirty="0">
                          <a:latin typeface="Century Gothic"/>
                          <a:ea typeface="Calibri"/>
                          <a:cs typeface="Calibri"/>
                        </a:rPr>
                        <a:t>Unit 2 </a:t>
                      </a:r>
                      <a:r>
                        <a:rPr lang="en-GB" sz="1100" dirty="0">
                          <a:latin typeface="Century Gothic"/>
                          <a:ea typeface="Calibri"/>
                          <a:cs typeface="Calibri"/>
                        </a:rPr>
                        <a:t>[Y12 term 3 &amp; Y13 term 1] Personal Portfolio: Students write their own statement of intent and theme to explore 3D Design.</a:t>
                      </a:r>
                    </a:p>
                    <a:p>
                      <a:pPr marL="66675" lvl="0">
                        <a:lnSpc>
                          <a:spcPct val="100000"/>
                        </a:lnSpc>
                        <a:spcBef>
                          <a:spcPts val="690"/>
                        </a:spcBef>
                        <a:buNone/>
                      </a:pPr>
                      <a:endParaRPr lang="en-GB" sz="1100" dirty="0">
                        <a:latin typeface="Century Gothic"/>
                        <a:ea typeface="Calibri"/>
                        <a:cs typeface="Calibri"/>
                      </a:endParaRPr>
                    </a:p>
                    <a:p>
                      <a:pPr marL="66675" lvl="0">
                        <a:lnSpc>
                          <a:spcPct val="100000"/>
                        </a:lnSpc>
                        <a:spcBef>
                          <a:spcPts val="690"/>
                        </a:spcBef>
                        <a:buNone/>
                      </a:pPr>
                      <a:r>
                        <a:rPr lang="en-GB" sz="1100" b="1" dirty="0">
                          <a:latin typeface="Century Gothic"/>
                          <a:ea typeface="Calibri"/>
                          <a:cs typeface="Calibri"/>
                        </a:rPr>
                        <a:t>Personal Study </a:t>
                      </a:r>
                      <a:r>
                        <a:rPr lang="en-GB" sz="1100" dirty="0">
                          <a:latin typeface="Century Gothic"/>
                          <a:ea typeface="Calibri"/>
                          <a:cs typeface="Calibri"/>
                        </a:rPr>
                        <a:t>– A written document [minimum of 1000 words] discussing the rationale behind the personal portfolio. </a:t>
                      </a:r>
                    </a:p>
                    <a:p>
                      <a:pPr marL="66675">
                        <a:lnSpc>
                          <a:spcPct val="100000"/>
                        </a:lnSpc>
                        <a:spcBef>
                          <a:spcPts val="690"/>
                        </a:spcBef>
                      </a:pPr>
                      <a:endParaRPr lang="en-GB" sz="1100" dirty="0">
                        <a:latin typeface="Century Gothic"/>
                        <a:ea typeface="Calibri"/>
                        <a:cs typeface="Calibri"/>
                      </a:endParaRPr>
                    </a:p>
                    <a:p>
                      <a:pPr marL="66675" lvl="0">
                        <a:lnSpc>
                          <a:spcPct val="100000"/>
                        </a:lnSpc>
                        <a:spcBef>
                          <a:spcPts val="350"/>
                        </a:spcBef>
                        <a:buNone/>
                      </a:pPr>
                      <a:r>
                        <a:rPr lang="en-US" sz="1100" b="1" dirty="0">
                          <a:latin typeface="Century Gothic"/>
                          <a:ea typeface="Calibri"/>
                          <a:cs typeface="Calibri"/>
                        </a:rPr>
                        <a:t>Style</a:t>
                      </a:r>
                      <a:r>
                        <a:rPr lang="en-US" sz="1100" b="1" spc="-35" dirty="0">
                          <a:latin typeface="Century Gothic"/>
                          <a:ea typeface="Calibri"/>
                          <a:cs typeface="Calibri"/>
                        </a:rPr>
                        <a:t> </a:t>
                      </a:r>
                      <a:r>
                        <a:rPr lang="en-US" sz="1100" b="1" dirty="0">
                          <a:latin typeface="Century Gothic"/>
                          <a:ea typeface="Calibri"/>
                          <a:cs typeface="Calibri"/>
                        </a:rPr>
                        <a:t>of</a:t>
                      </a:r>
                      <a:r>
                        <a:rPr lang="en-US" sz="1100" b="1" spc="-35" dirty="0">
                          <a:latin typeface="Century Gothic"/>
                          <a:ea typeface="Calibri"/>
                          <a:cs typeface="Calibri"/>
                        </a:rPr>
                        <a:t> </a:t>
                      </a:r>
                      <a:r>
                        <a:rPr lang="en-US" sz="1100" b="1" spc="-5" dirty="0">
                          <a:latin typeface="Century Gothic"/>
                          <a:ea typeface="Calibri"/>
                          <a:cs typeface="Calibri"/>
                        </a:rPr>
                        <a:t>Assessment:</a:t>
                      </a:r>
                      <a:endParaRPr lang="en-US" sz="1100">
                        <a:latin typeface="Century Gothic"/>
                        <a:ea typeface="Calibri"/>
                        <a:cs typeface="Calibri"/>
                      </a:endParaRPr>
                    </a:p>
                    <a:p>
                      <a:pPr marL="66675" lvl="0">
                        <a:lnSpc>
                          <a:spcPct val="100000"/>
                        </a:lnSpc>
                        <a:spcBef>
                          <a:spcPts val="350"/>
                        </a:spcBef>
                        <a:buNone/>
                      </a:pPr>
                      <a:endParaRPr lang="en-US" sz="1100" b="1" spc="-5" dirty="0">
                        <a:latin typeface="Century Gothic"/>
                        <a:ea typeface="Calibri"/>
                        <a:cs typeface="Calibri"/>
                      </a:endParaRPr>
                    </a:p>
                    <a:p>
                      <a:pPr marL="238125" lvl="0" indent="-171450">
                        <a:lnSpc>
                          <a:spcPct val="100000"/>
                        </a:lnSpc>
                        <a:spcBef>
                          <a:spcPts val="350"/>
                        </a:spcBef>
                        <a:buFont typeface="Arial"/>
                        <a:buChar char="•"/>
                      </a:pPr>
                      <a:r>
                        <a:rPr lang="en-US" sz="1100" b="0" spc="-5" dirty="0">
                          <a:latin typeface="Century Gothic"/>
                          <a:ea typeface="Calibri"/>
                          <a:cs typeface="Calibri"/>
                        </a:rPr>
                        <a:t>60% course work / 40% Exam</a:t>
                      </a:r>
                      <a:endParaRPr lang="en-US" sz="110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nSpc>
                          <a:spcPct val="100000"/>
                        </a:lnSpc>
                      </a:pPr>
                      <a:r>
                        <a:rPr sz="1100" b="1" spc="-5" dirty="0">
                          <a:latin typeface="Century Gothic"/>
                          <a:ea typeface="Calibri"/>
                          <a:cs typeface="Calibri"/>
                        </a:rPr>
                        <a:t>Super</a:t>
                      </a:r>
                      <a:r>
                        <a:rPr sz="1100" b="1" dirty="0">
                          <a:latin typeface="Century Gothic"/>
                          <a:ea typeface="Calibri"/>
                          <a:cs typeface="Calibri"/>
                        </a:rPr>
                        <a:t> </a:t>
                      </a:r>
                      <a:r>
                        <a:rPr sz="1100" b="1" spc="-5" dirty="0">
                          <a:latin typeface="Century Gothic"/>
                          <a:ea typeface="Calibri"/>
                          <a:cs typeface="Calibri"/>
                        </a:rPr>
                        <a:t>curricular</a:t>
                      </a:r>
                      <a:r>
                        <a:rPr sz="1100" b="1" spc="20" dirty="0">
                          <a:latin typeface="Century Gothic"/>
                          <a:ea typeface="Calibri"/>
                          <a:cs typeface="Calibri"/>
                        </a:rPr>
                        <a:t> </a:t>
                      </a:r>
                      <a:r>
                        <a:rPr sz="1100" b="1" spc="-5" dirty="0">
                          <a:latin typeface="Century Gothic"/>
                          <a:ea typeface="Calibri"/>
                          <a:cs typeface="Calibri"/>
                        </a:rPr>
                        <a:t>Opportunities:</a:t>
                      </a:r>
                      <a:endParaRPr lang="en-US" sz="1100">
                        <a:latin typeface="Century Gothic"/>
                        <a:ea typeface="Calibri"/>
                        <a:cs typeface="Calibri"/>
                      </a:endParaRPr>
                    </a:p>
                    <a:p>
                      <a:pPr>
                        <a:lnSpc>
                          <a:spcPct val="100000"/>
                        </a:lnSpc>
                        <a:spcBef>
                          <a:spcPts val="55"/>
                        </a:spcBef>
                      </a:pPr>
                      <a:endParaRPr lang="en-GB" sz="1100" dirty="0">
                        <a:latin typeface="Century Gothic"/>
                        <a:ea typeface="Calibri"/>
                        <a:cs typeface="Calibri"/>
                      </a:endParaRPr>
                    </a:p>
                    <a:p>
                      <a:pPr marL="171450" indent="-171450">
                        <a:lnSpc>
                          <a:spcPct val="100000"/>
                        </a:lnSpc>
                        <a:spcBef>
                          <a:spcPts val="55"/>
                        </a:spcBef>
                        <a:buFont typeface="Arial"/>
                        <a:buChar char="•"/>
                      </a:pPr>
                      <a:r>
                        <a:rPr lang="en-GB" sz="1100" dirty="0">
                          <a:latin typeface="Century Gothic"/>
                          <a:ea typeface="Calibri"/>
                          <a:cs typeface="Calibri"/>
                        </a:rPr>
                        <a:t>Regular gallery visits into central London and home counties</a:t>
                      </a:r>
                    </a:p>
                    <a:p>
                      <a:pPr>
                        <a:lnSpc>
                          <a:spcPct val="100000"/>
                        </a:lnSpc>
                        <a:spcBef>
                          <a:spcPts val="55"/>
                        </a:spcBef>
                      </a:pPr>
                      <a:endParaRPr lang="en-GB" sz="1100" b="1" spc="-5" dirty="0">
                        <a:latin typeface="Century Gothic"/>
                        <a:ea typeface="Calibri"/>
                        <a:cs typeface="Calibri"/>
                      </a:endParaRPr>
                    </a:p>
                    <a:p>
                      <a:pPr>
                        <a:lnSpc>
                          <a:spcPct val="100000"/>
                        </a:lnSpc>
                        <a:spcBef>
                          <a:spcPts val="55"/>
                        </a:spcBef>
                      </a:pPr>
                      <a:r>
                        <a:rPr sz="1100" b="1" spc="-5" dirty="0">
                          <a:latin typeface="Century Gothic"/>
                          <a:ea typeface="Calibri"/>
                          <a:cs typeface="Calibri"/>
                        </a:rPr>
                        <a:t>Career</a:t>
                      </a:r>
                      <a:r>
                        <a:rPr sz="1100" b="1" spc="-40" dirty="0">
                          <a:latin typeface="Century Gothic"/>
                          <a:ea typeface="Calibri"/>
                          <a:cs typeface="Calibri"/>
                        </a:rPr>
                        <a:t> </a:t>
                      </a:r>
                      <a:r>
                        <a:rPr sz="1100" b="1" spc="-5" dirty="0">
                          <a:latin typeface="Century Gothic"/>
                          <a:ea typeface="Calibri"/>
                          <a:cs typeface="Calibri"/>
                        </a:rPr>
                        <a:t>Prospects:</a:t>
                      </a:r>
                    </a:p>
                    <a:p>
                      <a:pPr marL="67310" lvl="0">
                        <a:lnSpc>
                          <a:spcPct val="100000"/>
                        </a:lnSpc>
                        <a:buNone/>
                      </a:pPr>
                      <a:endParaRPr lang="en-GB" sz="1100" b="0" spc="-5" dirty="0">
                        <a:latin typeface="Century Gothic"/>
                        <a:ea typeface="Calibri"/>
                        <a:cs typeface="Calibri"/>
                      </a:endParaRPr>
                    </a:p>
                    <a:p>
                      <a:pPr marL="238760" lvl="0" indent="-171450">
                        <a:lnSpc>
                          <a:spcPct val="100000"/>
                        </a:lnSpc>
                        <a:buClr>
                          <a:srgbClr val="000000"/>
                        </a:buClr>
                        <a:buFont typeface="Arial"/>
                        <a:buChar char="•"/>
                      </a:pPr>
                      <a:r>
                        <a:rPr lang="en-GB" sz="1100" b="0" i="0" u="none" strike="noStrike" spc="-5" noProof="0" dirty="0">
                          <a:solidFill>
                            <a:srgbClr val="000000"/>
                          </a:solidFill>
                          <a:latin typeface="Century Gothic"/>
                          <a:ea typeface="Calibri"/>
                          <a:cs typeface="Calibri"/>
                        </a:rPr>
                        <a:t>Fine artist</a:t>
                      </a:r>
                      <a:endParaRPr lang="en-US" sz="1100" b="0" i="0" u="none" strike="noStrike" spc="-5" noProof="0" dirty="0">
                        <a:solidFill>
                          <a:srgbClr val="000000"/>
                        </a:solidFill>
                        <a:latin typeface="Century Gothic"/>
                        <a:ea typeface="Calibri"/>
                        <a:cs typeface="Calibri"/>
                      </a:endParaRPr>
                    </a:p>
                    <a:p>
                      <a:pPr marL="238760" lvl="0" indent="-171450">
                        <a:lnSpc>
                          <a:spcPct val="100000"/>
                        </a:lnSpc>
                        <a:buClr>
                          <a:srgbClr val="000000"/>
                        </a:buClr>
                        <a:buFont typeface="Arial"/>
                        <a:buChar char="•"/>
                      </a:pPr>
                      <a:r>
                        <a:rPr lang="en-GB" sz="1100" b="0" i="0" u="none" strike="noStrike" spc="-5" noProof="0" dirty="0">
                          <a:solidFill>
                            <a:srgbClr val="000000"/>
                          </a:solidFill>
                          <a:latin typeface="Century Gothic"/>
                          <a:ea typeface="Calibri"/>
                          <a:cs typeface="Calibri"/>
                        </a:rPr>
                        <a:t>Designer</a:t>
                      </a:r>
                      <a:endParaRPr lang="en-US" sz="1100" b="0" i="0" u="none" strike="noStrike" spc="-5" noProof="0" dirty="0">
                        <a:solidFill>
                          <a:srgbClr val="000000"/>
                        </a:solidFill>
                        <a:latin typeface="Century Gothic"/>
                        <a:ea typeface="Calibri"/>
                        <a:cs typeface="Calibri"/>
                      </a:endParaRPr>
                    </a:p>
                    <a:p>
                      <a:pPr marL="238760" lvl="0" indent="-171450">
                        <a:lnSpc>
                          <a:spcPct val="100000"/>
                        </a:lnSpc>
                        <a:buClr>
                          <a:srgbClr val="000000"/>
                        </a:buClr>
                        <a:buFont typeface="Arial"/>
                        <a:buChar char="•"/>
                      </a:pPr>
                      <a:r>
                        <a:rPr lang="en-GB" sz="1100" b="0" i="0" u="none" strike="noStrike" spc="-5" noProof="0" dirty="0">
                          <a:solidFill>
                            <a:srgbClr val="000000"/>
                          </a:solidFill>
                          <a:latin typeface="Century Gothic"/>
                          <a:ea typeface="Calibri"/>
                          <a:cs typeface="Calibri"/>
                        </a:rPr>
                        <a:t>Architect</a:t>
                      </a:r>
                      <a:endParaRPr lang="en-US" sz="1100" b="0" i="0" u="none" strike="noStrike" spc="-5" noProof="0" dirty="0">
                        <a:solidFill>
                          <a:srgbClr val="000000"/>
                        </a:solidFill>
                        <a:latin typeface="Century Gothic"/>
                        <a:ea typeface="Calibri"/>
                        <a:cs typeface="Calibri"/>
                      </a:endParaRPr>
                    </a:p>
                    <a:p>
                      <a:pPr marL="238760" lvl="0" indent="-171450">
                        <a:lnSpc>
                          <a:spcPct val="100000"/>
                        </a:lnSpc>
                        <a:buClr>
                          <a:srgbClr val="000000"/>
                        </a:buClr>
                        <a:buFont typeface="Arial"/>
                        <a:buChar char="•"/>
                      </a:pPr>
                      <a:r>
                        <a:rPr lang="en-GB" sz="1100" b="0" i="0" u="none" strike="noStrike" spc="-5" noProof="0" dirty="0">
                          <a:solidFill>
                            <a:srgbClr val="000000"/>
                          </a:solidFill>
                          <a:latin typeface="Century Gothic"/>
                          <a:ea typeface="Calibri"/>
                          <a:cs typeface="Calibri"/>
                        </a:rPr>
                        <a:t>Product Designer</a:t>
                      </a:r>
                      <a:endParaRPr lang="en-US" sz="1100" b="0" i="0" u="none" strike="noStrike" spc="-5" noProof="0" dirty="0">
                        <a:solidFill>
                          <a:srgbClr val="000000"/>
                        </a:solidFill>
                        <a:latin typeface="Century Gothic"/>
                        <a:ea typeface="Calibri"/>
                        <a:cs typeface="Calibri"/>
                      </a:endParaRPr>
                    </a:p>
                    <a:p>
                      <a:pPr marL="238760" lvl="0" indent="-171450">
                        <a:lnSpc>
                          <a:spcPct val="100000"/>
                        </a:lnSpc>
                        <a:buClr>
                          <a:srgbClr val="000000"/>
                        </a:buClr>
                        <a:buFont typeface="Arial"/>
                        <a:buChar char="•"/>
                      </a:pPr>
                      <a:r>
                        <a:rPr lang="en-GB" sz="1100" b="0" i="0" u="none" strike="noStrike" spc="-5" noProof="0" dirty="0">
                          <a:solidFill>
                            <a:srgbClr val="000000"/>
                          </a:solidFill>
                          <a:latin typeface="Century Gothic"/>
                          <a:ea typeface="Calibri"/>
                          <a:cs typeface="Calibri"/>
                        </a:rPr>
                        <a:t>Illustrator </a:t>
                      </a:r>
                      <a:endParaRPr lang="en-US" sz="1100" b="0" i="0" u="none" strike="noStrike" spc="-5" noProof="0" dirty="0">
                        <a:solidFill>
                          <a:srgbClr val="000000"/>
                        </a:solidFill>
                        <a:latin typeface="Century Gothic"/>
                        <a:ea typeface="Calibri"/>
                        <a:cs typeface="Calibri"/>
                      </a:endParaRPr>
                    </a:p>
                    <a:p>
                      <a:pPr marL="238760" lvl="0" indent="-171450">
                        <a:lnSpc>
                          <a:spcPct val="100000"/>
                        </a:lnSpc>
                        <a:buClr>
                          <a:srgbClr val="000000"/>
                        </a:buClr>
                        <a:buFont typeface="Arial"/>
                        <a:buChar char="•"/>
                      </a:pPr>
                      <a:r>
                        <a:rPr lang="en-GB" sz="1100" b="0" i="0" u="none" strike="noStrike" spc="-5" noProof="0" dirty="0">
                          <a:solidFill>
                            <a:srgbClr val="000000"/>
                          </a:solidFill>
                          <a:latin typeface="Century Gothic"/>
                          <a:ea typeface="Calibri"/>
                          <a:cs typeface="Calibri"/>
                        </a:rPr>
                        <a:t>Graphic Designer </a:t>
                      </a:r>
                      <a:endParaRPr lang="en-US" sz="1100" b="0" i="0" u="none" strike="noStrike" spc="-5" noProof="0" dirty="0">
                        <a:solidFill>
                          <a:srgbClr val="000000"/>
                        </a:solidFill>
                        <a:latin typeface="Century Gothic"/>
                        <a:ea typeface="Calibri"/>
                        <a:cs typeface="Calibri"/>
                      </a:endParaRPr>
                    </a:p>
                    <a:p>
                      <a:pPr marL="238760" lvl="0" indent="-171450">
                        <a:lnSpc>
                          <a:spcPct val="100000"/>
                        </a:lnSpc>
                        <a:buClr>
                          <a:srgbClr val="000000"/>
                        </a:buClr>
                        <a:buFont typeface="Arial"/>
                        <a:buChar char="•"/>
                      </a:pPr>
                      <a:r>
                        <a:rPr lang="en-GB" sz="1100" b="0" i="0" u="none" strike="noStrike" spc="-5" noProof="0" dirty="0">
                          <a:solidFill>
                            <a:srgbClr val="000000"/>
                          </a:solidFill>
                          <a:latin typeface="Century Gothic"/>
                          <a:ea typeface="Calibri"/>
                          <a:cs typeface="Calibri"/>
                        </a:rPr>
                        <a:t>Make-up artist</a:t>
                      </a:r>
                      <a:endParaRPr lang="en-US" sz="1100" b="0" i="0" u="none" strike="noStrike" spc="-5" noProof="0" dirty="0">
                        <a:solidFill>
                          <a:srgbClr val="000000"/>
                        </a:solidFill>
                        <a:latin typeface="Century Gothic"/>
                        <a:ea typeface="Calibri"/>
                        <a:cs typeface="Calibri"/>
                      </a:endParaRPr>
                    </a:p>
                    <a:p>
                      <a:pPr marL="238760" lvl="0" indent="-171450">
                        <a:lnSpc>
                          <a:spcPct val="100000"/>
                        </a:lnSpc>
                        <a:buClr>
                          <a:srgbClr val="000000"/>
                        </a:buClr>
                        <a:buFont typeface="Arial"/>
                        <a:buChar char="•"/>
                      </a:pPr>
                      <a:r>
                        <a:rPr lang="en-GB" sz="1100" b="0" i="0" u="none" strike="noStrike" spc="-5" noProof="0" dirty="0">
                          <a:solidFill>
                            <a:srgbClr val="000000"/>
                          </a:solidFill>
                          <a:latin typeface="Century Gothic"/>
                          <a:ea typeface="Calibri"/>
                          <a:cs typeface="Calibri"/>
                        </a:rPr>
                        <a:t>Marketing, </a:t>
                      </a:r>
                      <a:endParaRPr lang="en-US" sz="1100" b="0" i="0" u="none" strike="noStrike" spc="-5" noProof="0" dirty="0">
                        <a:solidFill>
                          <a:srgbClr val="000000"/>
                        </a:solidFill>
                        <a:latin typeface="Century Gothic"/>
                        <a:ea typeface="Calibri"/>
                        <a:cs typeface="Calibri"/>
                      </a:endParaRPr>
                    </a:p>
                    <a:p>
                      <a:pPr marL="238760" lvl="0" indent="-171450">
                        <a:lnSpc>
                          <a:spcPct val="100000"/>
                        </a:lnSpc>
                        <a:buClr>
                          <a:srgbClr val="000000"/>
                        </a:buClr>
                        <a:buFont typeface="Arial"/>
                        <a:buChar char="•"/>
                      </a:pPr>
                      <a:r>
                        <a:rPr lang="en-GB" sz="1100" b="0" i="0" u="none" strike="noStrike" spc="-5" noProof="0" dirty="0">
                          <a:solidFill>
                            <a:srgbClr val="000000"/>
                          </a:solidFill>
                          <a:latin typeface="Century Gothic"/>
                          <a:ea typeface="Calibri"/>
                          <a:cs typeface="Calibri"/>
                        </a:rPr>
                        <a:t>Film Maker</a:t>
                      </a:r>
                      <a:endParaRPr lang="en-US" sz="1100" b="0" i="0" u="none" strike="noStrike" spc="-5" noProof="0" dirty="0">
                        <a:solidFill>
                          <a:srgbClr val="000000"/>
                        </a:solidFill>
                        <a:latin typeface="Century Gothic"/>
                        <a:ea typeface="Calibri"/>
                        <a:cs typeface="Calibri"/>
                      </a:endParaRPr>
                    </a:p>
                    <a:p>
                      <a:pPr marL="67310" lvl="0">
                        <a:lnSpc>
                          <a:spcPct val="100000"/>
                        </a:lnSpc>
                        <a:buNone/>
                      </a:pPr>
                      <a:endParaRPr lang="en-GB" sz="1100" b="0" i="0" u="none" strike="noStrike" spc="-5" noProof="0" dirty="0">
                        <a:solidFill>
                          <a:srgbClr val="000000"/>
                        </a:solidFill>
                        <a:latin typeface="Century Gothic"/>
                        <a:ea typeface="Calibri"/>
                        <a:cs typeface="Calibri"/>
                      </a:endParaRPr>
                    </a:p>
                    <a:p>
                      <a:pPr marL="67310" lvl="0">
                        <a:lnSpc>
                          <a:spcPct val="100000"/>
                        </a:lnSpc>
                        <a:buNone/>
                      </a:pPr>
                      <a:endParaRPr lang="en-GB" sz="1100" b="0" spc="-5" dirty="0">
                        <a:latin typeface="Century Gothic"/>
                        <a:ea typeface="Calibri"/>
                        <a:cs typeface="Calibri"/>
                      </a:endParaRPr>
                    </a:p>
                    <a:p>
                      <a:pPr marL="67310" lvl="0">
                        <a:lnSpc>
                          <a:spcPct val="100000"/>
                        </a:lnSpc>
                        <a:buNone/>
                      </a:pPr>
                      <a:r>
                        <a:rPr lang="en-GB" sz="1100" b="1" spc="-5" dirty="0">
                          <a:latin typeface="Century Gothic"/>
                          <a:ea typeface="Calibri"/>
                          <a:cs typeface="Calibri"/>
                        </a:rPr>
                        <a:t>If I were to take this course I should read:</a:t>
                      </a:r>
                    </a:p>
                    <a:p>
                      <a:pPr marL="67310" lvl="0">
                        <a:lnSpc>
                          <a:spcPct val="100000"/>
                        </a:lnSpc>
                        <a:buNone/>
                      </a:pPr>
                      <a:endParaRPr lang="en-GB" sz="1100" b="0" spc="-5" dirty="0">
                        <a:latin typeface="Century Gothic"/>
                        <a:ea typeface="Calibri"/>
                        <a:cs typeface="Calibri"/>
                      </a:endParaRPr>
                    </a:p>
                    <a:p>
                      <a:pPr marL="238760" lvl="0" indent="-171450">
                        <a:lnSpc>
                          <a:spcPct val="100000"/>
                        </a:lnSpc>
                        <a:buFont typeface="Arial"/>
                        <a:buChar char="•"/>
                      </a:pPr>
                      <a:r>
                        <a:rPr lang="en-GB" sz="1100" b="0" spc="-5" dirty="0">
                          <a:latin typeface="Century Gothic"/>
                          <a:ea typeface="Calibri"/>
                          <a:cs typeface="Calibri"/>
                        </a:rPr>
                        <a:t>Shock of the New: Art and the Century of Change, Robert Hughes </a:t>
                      </a:r>
                    </a:p>
                    <a:p>
                      <a:pPr marL="238760" lvl="0" indent="-171450">
                        <a:lnSpc>
                          <a:spcPct val="100000"/>
                        </a:lnSpc>
                        <a:buFont typeface="Arial"/>
                        <a:buChar char="•"/>
                      </a:pPr>
                      <a:r>
                        <a:rPr lang="en-GB" sz="1100" b="0" spc="-5" dirty="0">
                          <a:latin typeface="Century Gothic"/>
                          <a:ea typeface="Calibri"/>
                          <a:cs typeface="Calibri"/>
                        </a:rPr>
                        <a:t>Ways of Seeing, John Berger</a:t>
                      </a:r>
                    </a:p>
                    <a:p>
                      <a:pPr marL="238760" lvl="0" indent="-171450">
                        <a:lnSpc>
                          <a:spcPct val="100000"/>
                        </a:lnSpc>
                        <a:buFont typeface="Arial"/>
                        <a:buChar char="•"/>
                      </a:pPr>
                      <a:r>
                        <a:rPr lang="en-GB" sz="1100" b="0" spc="-5" dirty="0">
                          <a:latin typeface="Century Gothic"/>
                          <a:ea typeface="Calibri"/>
                          <a:cs typeface="Calibri"/>
                        </a:rPr>
                        <a:t>This is Modern Art, Matthew Collings</a:t>
                      </a:r>
                    </a:p>
                    <a:p>
                      <a:pPr marL="36830" marR="2306955" lvl="0" indent="30480">
                        <a:lnSpc>
                          <a:spcPct val="106800"/>
                        </a:lnSpc>
                        <a:spcBef>
                          <a:spcPts val="1070"/>
                        </a:spcBef>
                        <a:buNone/>
                      </a:pPr>
                      <a:endParaRPr lang="en-US" sz="1200" b="1" spc="-5">
                        <a:latin typeface="Calibri" panose="020F0502020204030204" pitchFamily="34" charset="0"/>
                        <a:ea typeface="Calibri" panose="020F0502020204030204" pitchFamily="34" charset="0"/>
                        <a:cs typeface="Calibri" panose="020F0502020204030204" pitchFamily="34"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952347">
                <a:tc>
                  <a:txBody>
                    <a:bodyPr/>
                    <a:lstStyle/>
                    <a:p>
                      <a:pPr marL="68580">
                        <a:lnSpc>
                          <a:spcPct val="100000"/>
                        </a:lnSpc>
                        <a:spcBef>
                          <a:spcPts val="220"/>
                        </a:spcBef>
                      </a:pPr>
                      <a:r>
                        <a:rPr sz="1100" b="1" u="heavy" spc="-5" dirty="0">
                          <a:uFill>
                            <a:solidFill>
                              <a:srgbClr val="000000"/>
                            </a:solidFill>
                          </a:uFill>
                          <a:latin typeface="Century Gothic"/>
                          <a:ea typeface="Calibri"/>
                          <a:cs typeface="Calibri"/>
                        </a:rPr>
                        <a:t>Contact</a:t>
                      </a:r>
                      <a:r>
                        <a:rPr sz="1100" b="1" u="heavy" spc="-45" dirty="0">
                          <a:uFill>
                            <a:solidFill>
                              <a:srgbClr val="000000"/>
                            </a:solidFill>
                          </a:uFill>
                          <a:latin typeface="Century Gothic"/>
                          <a:ea typeface="Calibri"/>
                          <a:cs typeface="Calibri"/>
                        </a:rPr>
                        <a:t> </a:t>
                      </a:r>
                      <a:r>
                        <a:rPr sz="1100" b="1" u="heavy" spc="-10" dirty="0">
                          <a:uFill>
                            <a:solidFill>
                              <a:srgbClr val="000000"/>
                            </a:solidFill>
                          </a:uFill>
                          <a:latin typeface="Century Gothic"/>
                          <a:ea typeface="Calibri"/>
                          <a:cs typeface="Calibri"/>
                        </a:rPr>
                        <a:t>Details:</a:t>
                      </a:r>
                      <a:endParaRPr sz="1100">
                        <a:latin typeface="Century Gothic"/>
                        <a:ea typeface="Calibri"/>
                        <a:cs typeface="Calibri"/>
                      </a:endParaRPr>
                    </a:p>
                    <a:p>
                      <a:pPr marL="68580" lvl="0">
                        <a:lnSpc>
                          <a:spcPct val="100000"/>
                        </a:lnSpc>
                        <a:spcBef>
                          <a:spcPts val="220"/>
                        </a:spcBef>
                        <a:buNone/>
                      </a:pPr>
                      <a:r>
                        <a:rPr lang="en-GB" sz="1100" b="0" u="none" spc="-10" dirty="0">
                          <a:uFill>
                            <a:solidFill>
                              <a:srgbClr val="000000"/>
                            </a:solidFill>
                          </a:uFill>
                          <a:latin typeface="Century Gothic"/>
                          <a:ea typeface="Calibri"/>
                          <a:cs typeface="Calibri"/>
                        </a:rPr>
                        <a:t>Mr Lethaby</a:t>
                      </a:r>
                    </a:p>
                    <a:p>
                      <a:pPr marL="68580" lvl="0">
                        <a:lnSpc>
                          <a:spcPct val="100000"/>
                        </a:lnSpc>
                        <a:spcBef>
                          <a:spcPts val="220"/>
                        </a:spcBef>
                        <a:buNone/>
                      </a:pPr>
                      <a:r>
                        <a:rPr lang="en-GB" sz="1100" b="0" u="none" spc="-10" dirty="0">
                          <a:uFill>
                            <a:solidFill>
                              <a:srgbClr val="000000"/>
                            </a:solidFill>
                          </a:uFill>
                          <a:latin typeface="Century Gothic"/>
                          <a:ea typeface="Calibri"/>
                          <a:cs typeface="Calibri"/>
                        </a:rPr>
                        <a:t>Head of Faculty: Art Design &amp; Technology</a:t>
                      </a:r>
                    </a:p>
                    <a:p>
                      <a:pPr marL="68580" lvl="0">
                        <a:lnSpc>
                          <a:spcPct val="100000"/>
                        </a:lnSpc>
                        <a:spcBef>
                          <a:spcPts val="220"/>
                        </a:spcBef>
                        <a:buNone/>
                      </a:pPr>
                      <a:r>
                        <a:rPr lang="en-GB" sz="1100" b="0" u="none" spc="-10" dirty="0">
                          <a:uFill>
                            <a:solidFill>
                              <a:srgbClr val="000000"/>
                            </a:solidFill>
                          </a:uFill>
                          <a:latin typeface="Century Gothic"/>
                          <a:ea typeface="Calibri"/>
                          <a:cs typeface="Calibri"/>
                          <a:hlinkClick r:id="rId3"/>
                        </a:rPr>
                        <a:t>Clethaby@stmichaelscs.org</a:t>
                      </a:r>
                      <a:endParaRPr lang="en-GB" sz="1100" b="0" u="none" spc="-10" dirty="0">
                        <a:uFill>
                          <a:solidFill>
                            <a:srgbClr val="000000"/>
                          </a:solidFill>
                        </a:uFill>
                        <a:latin typeface="Century Gothic"/>
                        <a:ea typeface="Calibri"/>
                        <a:cs typeface="Calibri"/>
                      </a:endParaRPr>
                    </a:p>
                  </a:txBody>
                  <a:tcPr marL="0" marR="0" marT="20955"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0F3"/>
                    </a:solidFill>
                  </a:tcPr>
                </a:tc>
                <a:tc vMerge="1">
                  <a:txBody>
                    <a:bodyPr/>
                    <a:lstStyle/>
                    <a:p>
                      <a:endParaRPr/>
                    </a:p>
                  </a:txBody>
                  <a:tcPr marL="0" marR="0" marT="71120" marB="0">
                    <a:lnL w="12700" cap="flat" cmpd="sng" algn="ctr">
                      <a:solidFill>
                        <a:srgbClr val="000000"/>
                      </a:solidFill>
                      <a:prstDash val="solid"/>
                      <a:round/>
                      <a:headEnd type="none" w="med" len="med"/>
                      <a:tailEnd type="none" w="med" len="med"/>
                    </a:lnL>
                    <a:lnR w="12700">
                      <a:solidFill>
                        <a:srgbClr val="000000"/>
                      </a:solidFill>
                      <a:prstDash val="solid"/>
                    </a:lnR>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854310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C4E6E7F-DDD8-47DC-09C0-DA1C8718A57F}"/>
              </a:ext>
            </a:extLst>
          </p:cNvPr>
          <p:cNvGraphicFramePr>
            <a:graphicFrameLocks noGrp="1"/>
          </p:cNvGraphicFramePr>
          <p:nvPr>
            <p:extLst>
              <p:ext uri="{D42A27DB-BD31-4B8C-83A1-F6EECF244321}">
                <p14:modId xmlns:p14="http://schemas.microsoft.com/office/powerpoint/2010/main" val="492449055"/>
              </p:ext>
            </p:extLst>
          </p:nvPr>
        </p:nvGraphicFramePr>
        <p:xfrm>
          <a:off x="0" y="6"/>
          <a:ext cx="9144000" cy="6813171"/>
        </p:xfrm>
        <a:graphic>
          <a:graphicData uri="http://schemas.openxmlformats.org/drawingml/2006/table">
            <a:tbl>
              <a:tblPr firstRow="1" bandRow="1">
                <a:tableStyleId>{5940675A-B579-460E-94D1-54222C63F5DA}</a:tableStyleId>
              </a:tblPr>
              <a:tblGrid>
                <a:gridCol w="4572000">
                  <a:extLst>
                    <a:ext uri="{9D8B030D-6E8A-4147-A177-3AD203B41FA5}">
                      <a16:colId xmlns:a16="http://schemas.microsoft.com/office/drawing/2014/main" val="1060864170"/>
                    </a:ext>
                  </a:extLst>
                </a:gridCol>
                <a:gridCol w="4572000">
                  <a:extLst>
                    <a:ext uri="{9D8B030D-6E8A-4147-A177-3AD203B41FA5}">
                      <a16:colId xmlns:a16="http://schemas.microsoft.com/office/drawing/2014/main" val="3028590929"/>
                    </a:ext>
                  </a:extLst>
                </a:gridCol>
              </a:tblGrid>
              <a:tr h="391274">
                <a:tc gridSpan="2">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800" b="1" dirty="0">
                          <a:solidFill>
                            <a:schemeClr val="tx1"/>
                          </a:solidFill>
                          <a:latin typeface="Century Gothic"/>
                          <a:ea typeface="Calibri"/>
                          <a:cs typeface="Calibri"/>
                        </a:rPr>
                        <a:t>Biology</a:t>
                      </a:r>
                      <a:endParaRPr lang="en-GB" sz="1800" dirty="0">
                        <a:solidFill>
                          <a:schemeClr val="tx1"/>
                        </a:solidFill>
                        <a:latin typeface="Century Gothic"/>
                        <a:ea typeface="Calibri"/>
                        <a:cs typeface="Calibri"/>
                      </a:endParaRPr>
                    </a:p>
                  </a:txBody>
                  <a:tcPr>
                    <a:solidFill>
                      <a:schemeClr val="accent1">
                        <a:lumMod val="20000"/>
                        <a:lumOff val="80000"/>
                      </a:schemeClr>
                    </a:solidFill>
                  </a:tcPr>
                </a:tc>
                <a:tc hMerge="1">
                  <a:txBody>
                    <a:bodyPr/>
                    <a:lstStyle/>
                    <a:p>
                      <a:endParaRPr lang="en-GB"/>
                    </a:p>
                  </a:txBody>
                  <a:tcPr/>
                </a:tc>
                <a:extLst>
                  <a:ext uri="{0D108BD9-81ED-4DB2-BD59-A6C34878D82A}">
                    <a16:rowId xmlns:a16="http://schemas.microsoft.com/office/drawing/2014/main" val="740157622"/>
                  </a:ext>
                </a:extLst>
              </a:tr>
              <a:tr h="284554">
                <a:tc>
                  <a:txBody>
                    <a:bodyPr/>
                    <a:lstStyle/>
                    <a:p>
                      <a:pPr marL="66675">
                        <a:lnSpc>
                          <a:spcPct val="100000"/>
                        </a:lnSpc>
                        <a:spcBef>
                          <a:spcPts val="505"/>
                        </a:spcBef>
                      </a:pPr>
                      <a:r>
                        <a:rPr sz="1100" b="1" spc="-5" dirty="0">
                          <a:latin typeface="Century Gothic"/>
                          <a:ea typeface="Calibri"/>
                          <a:cs typeface="Calibri"/>
                        </a:rPr>
                        <a:t>Department:</a:t>
                      </a:r>
                      <a:r>
                        <a:rPr sz="1100" b="1" spc="-60" dirty="0">
                          <a:latin typeface="Century Gothic"/>
                          <a:ea typeface="Calibri"/>
                          <a:cs typeface="Calibri"/>
                        </a:rPr>
                        <a:t> </a:t>
                      </a:r>
                      <a:r>
                        <a:rPr sz="1100" dirty="0">
                          <a:latin typeface="Century Gothic"/>
                          <a:ea typeface="Calibri"/>
                          <a:cs typeface="Calibri"/>
                        </a:rPr>
                        <a:t>Science</a:t>
                      </a:r>
                    </a:p>
                  </a:txBody>
                  <a:tcPr marL="0" marR="0" marT="48101" marB="0"/>
                </a:tc>
                <a:tc>
                  <a:txBody>
                    <a:bodyPr/>
                    <a:lstStyle/>
                    <a:p>
                      <a:pPr marL="67310">
                        <a:lnSpc>
                          <a:spcPct val="100000"/>
                        </a:lnSpc>
                        <a:spcBef>
                          <a:spcPts val="575"/>
                        </a:spcBef>
                      </a:pPr>
                      <a:r>
                        <a:rPr sz="1100" b="1" dirty="0">
                          <a:latin typeface="Century Gothic"/>
                          <a:ea typeface="Calibri"/>
                          <a:cs typeface="Calibri"/>
                        </a:rPr>
                        <a:t>Type</a:t>
                      </a:r>
                      <a:r>
                        <a:rPr sz="1100" b="1" spc="-35" dirty="0">
                          <a:latin typeface="Century Gothic"/>
                          <a:ea typeface="Calibri"/>
                          <a:cs typeface="Calibri"/>
                        </a:rPr>
                        <a:t> </a:t>
                      </a:r>
                      <a:r>
                        <a:rPr sz="1100" b="1" dirty="0">
                          <a:latin typeface="Century Gothic"/>
                          <a:ea typeface="Calibri"/>
                          <a:cs typeface="Calibri"/>
                        </a:rPr>
                        <a:t>of</a:t>
                      </a:r>
                      <a:r>
                        <a:rPr sz="1100" b="1" spc="-25" dirty="0">
                          <a:latin typeface="Century Gothic"/>
                          <a:ea typeface="Calibri"/>
                          <a:cs typeface="Calibri"/>
                        </a:rPr>
                        <a:t> </a:t>
                      </a:r>
                      <a:r>
                        <a:rPr sz="1100" b="1" spc="-5" dirty="0">
                          <a:latin typeface="Century Gothic"/>
                          <a:ea typeface="Calibri"/>
                          <a:cs typeface="Calibri"/>
                        </a:rPr>
                        <a:t>Qualification:</a:t>
                      </a:r>
                      <a:r>
                        <a:rPr sz="1100" b="1" spc="-20" dirty="0">
                          <a:latin typeface="Century Gothic"/>
                          <a:ea typeface="Calibri"/>
                          <a:cs typeface="Calibri"/>
                        </a:rPr>
                        <a:t> </a:t>
                      </a:r>
                      <a:r>
                        <a:rPr sz="1100" dirty="0">
                          <a:latin typeface="Century Gothic"/>
                          <a:ea typeface="Calibri"/>
                          <a:cs typeface="Calibri"/>
                        </a:rPr>
                        <a:t>A-Level</a:t>
                      </a:r>
                    </a:p>
                  </a:txBody>
                  <a:tcPr marL="0" marR="0" marT="54769" marB="0"/>
                </a:tc>
                <a:extLst>
                  <a:ext uri="{0D108BD9-81ED-4DB2-BD59-A6C34878D82A}">
                    <a16:rowId xmlns:a16="http://schemas.microsoft.com/office/drawing/2014/main" val="3126038210"/>
                  </a:ext>
                </a:extLst>
              </a:tr>
              <a:tr h="680495">
                <a:tc>
                  <a:txBody>
                    <a:bodyPr/>
                    <a:lstStyle/>
                    <a:p>
                      <a:pPr>
                        <a:lnSpc>
                          <a:spcPct val="100000"/>
                        </a:lnSpc>
                        <a:spcBef>
                          <a:spcPts val="10"/>
                        </a:spcBef>
                      </a:pPr>
                      <a:endParaRPr sz="1100" dirty="0">
                        <a:latin typeface="Century Gothic"/>
                        <a:ea typeface="Calibri"/>
                        <a:cs typeface="Calibri"/>
                      </a:endParaRPr>
                    </a:p>
                    <a:p>
                      <a:pPr marL="66675">
                        <a:lnSpc>
                          <a:spcPct val="100000"/>
                        </a:lnSpc>
                      </a:pPr>
                      <a:r>
                        <a:rPr sz="1100" b="1" dirty="0">
                          <a:latin typeface="Century Gothic"/>
                          <a:ea typeface="Calibri"/>
                          <a:cs typeface="Calibri"/>
                        </a:rPr>
                        <a:t>Exam</a:t>
                      </a:r>
                      <a:r>
                        <a:rPr sz="1100" b="1" spc="-35" dirty="0">
                          <a:latin typeface="Century Gothic"/>
                          <a:ea typeface="Calibri"/>
                          <a:cs typeface="Calibri"/>
                        </a:rPr>
                        <a:t> </a:t>
                      </a:r>
                      <a:r>
                        <a:rPr sz="1100" b="1" spc="-5" dirty="0">
                          <a:latin typeface="Century Gothic"/>
                          <a:ea typeface="Calibri"/>
                          <a:cs typeface="Calibri"/>
                        </a:rPr>
                        <a:t>Board:</a:t>
                      </a:r>
                      <a:r>
                        <a:rPr sz="1100" b="1" spc="-40" dirty="0">
                          <a:latin typeface="Century Gothic"/>
                          <a:ea typeface="Calibri"/>
                          <a:cs typeface="Calibri"/>
                        </a:rPr>
                        <a:t> </a:t>
                      </a:r>
                      <a:r>
                        <a:rPr sz="1100" dirty="0">
                          <a:latin typeface="Century Gothic"/>
                          <a:ea typeface="Calibri"/>
                          <a:cs typeface="Calibri"/>
                        </a:rPr>
                        <a:t>AQA</a:t>
                      </a:r>
                    </a:p>
                    <a:p>
                      <a:pPr marL="66675">
                        <a:lnSpc>
                          <a:spcPct val="100000"/>
                        </a:lnSpc>
                        <a:spcBef>
                          <a:spcPts val="95"/>
                        </a:spcBef>
                      </a:pPr>
                      <a:r>
                        <a:rPr sz="1100" b="1" spc="-5" dirty="0">
                          <a:latin typeface="Century Gothic"/>
                          <a:ea typeface="Calibri"/>
                          <a:cs typeface="Calibri"/>
                        </a:rPr>
                        <a:t>Specification:</a:t>
                      </a:r>
                      <a:r>
                        <a:rPr sz="1100" b="1" spc="-30" dirty="0">
                          <a:latin typeface="Century Gothic"/>
                          <a:ea typeface="Calibri"/>
                          <a:cs typeface="Calibri"/>
                        </a:rPr>
                        <a:t> </a:t>
                      </a:r>
                      <a:r>
                        <a:rPr sz="1100" spc="-10" dirty="0">
                          <a:latin typeface="Century Gothic"/>
                          <a:ea typeface="Calibri"/>
                          <a:cs typeface="Calibri"/>
                        </a:rPr>
                        <a:t>7402</a:t>
                      </a:r>
                      <a:endParaRPr sz="1100" dirty="0">
                        <a:latin typeface="Century Gothic"/>
                        <a:ea typeface="Calibri"/>
                        <a:cs typeface="Calibri"/>
                      </a:endParaRPr>
                    </a:p>
                  </a:txBody>
                  <a:tcPr marL="0" marR="0" marT="953" marB="0">
                    <a:solidFill>
                      <a:schemeClr val="accent1">
                        <a:lumMod val="20000"/>
                        <a:lumOff val="80000"/>
                      </a:schemeClr>
                    </a:solidFill>
                  </a:tcPr>
                </a:tc>
                <a:tc>
                  <a:txBody>
                    <a:bodyPr/>
                    <a:lstStyle/>
                    <a:p>
                      <a:pPr marL="67310">
                        <a:lnSpc>
                          <a:spcPct val="100000"/>
                        </a:lnSpc>
                        <a:spcBef>
                          <a:spcPts val="434"/>
                        </a:spcBef>
                      </a:pPr>
                      <a:r>
                        <a:rPr sz="1100" b="1" dirty="0">
                          <a:latin typeface="Century Gothic"/>
                          <a:ea typeface="Calibri"/>
                          <a:cs typeface="Calibri"/>
                        </a:rPr>
                        <a:t>Entry</a:t>
                      </a:r>
                      <a:r>
                        <a:rPr sz="1100" b="1" spc="-50" dirty="0">
                          <a:latin typeface="Century Gothic"/>
                          <a:ea typeface="Calibri"/>
                          <a:cs typeface="Calibri"/>
                        </a:rPr>
                        <a:t> </a:t>
                      </a:r>
                      <a:r>
                        <a:rPr sz="1100" b="1" spc="-5" dirty="0">
                          <a:latin typeface="Century Gothic"/>
                          <a:ea typeface="Calibri"/>
                          <a:cs typeface="Calibri"/>
                        </a:rPr>
                        <a:t>Requirements:</a:t>
                      </a:r>
                      <a:endParaRPr sz="1100" dirty="0">
                        <a:latin typeface="Century Gothic"/>
                        <a:ea typeface="Calibri"/>
                        <a:cs typeface="Calibri"/>
                      </a:endParaRPr>
                    </a:p>
                    <a:p>
                      <a:pPr marL="343535" indent="-343535">
                        <a:lnSpc>
                          <a:spcPct val="100000"/>
                        </a:lnSpc>
                        <a:spcBef>
                          <a:spcPts val="100"/>
                        </a:spcBef>
                        <a:buFont typeface="Symbol"/>
                        <a:buChar char=""/>
                        <a:tabLst>
                          <a:tab pos="343535" algn="l"/>
                          <a:tab pos="344170" algn="l"/>
                        </a:tabLst>
                      </a:pPr>
                      <a:r>
                        <a:rPr lang="en-GB" sz="1100" dirty="0">
                          <a:latin typeface="Century Gothic"/>
                          <a:ea typeface="Calibri"/>
                          <a:cs typeface="Calibri"/>
                        </a:rPr>
                        <a:t>Grade </a:t>
                      </a:r>
                      <a:r>
                        <a:rPr sz="1100" dirty="0">
                          <a:latin typeface="Century Gothic"/>
                          <a:ea typeface="Calibri"/>
                          <a:cs typeface="Calibri"/>
                        </a:rPr>
                        <a:t>7 </a:t>
                      </a:r>
                      <a:r>
                        <a:rPr sz="1100" spc="-10" dirty="0">
                          <a:latin typeface="Century Gothic"/>
                          <a:ea typeface="Calibri"/>
                          <a:cs typeface="Calibri"/>
                        </a:rPr>
                        <a:t>in</a:t>
                      </a:r>
                      <a:r>
                        <a:rPr sz="1100" spc="5" dirty="0">
                          <a:latin typeface="Century Gothic"/>
                          <a:ea typeface="Calibri"/>
                          <a:cs typeface="Calibri"/>
                        </a:rPr>
                        <a:t> </a:t>
                      </a:r>
                      <a:r>
                        <a:rPr sz="1100" spc="-5" dirty="0">
                          <a:latin typeface="Century Gothic"/>
                          <a:ea typeface="Calibri"/>
                          <a:cs typeface="Calibri"/>
                        </a:rPr>
                        <a:t>Biology</a:t>
                      </a:r>
                      <a:r>
                        <a:rPr sz="1100" dirty="0">
                          <a:latin typeface="Century Gothic"/>
                          <a:ea typeface="Calibri"/>
                          <a:cs typeface="Calibri"/>
                        </a:rPr>
                        <a:t> </a:t>
                      </a:r>
                      <a:r>
                        <a:rPr sz="1100" spc="-5" dirty="0">
                          <a:latin typeface="Century Gothic"/>
                          <a:ea typeface="Calibri"/>
                          <a:cs typeface="Calibri"/>
                        </a:rPr>
                        <a:t>GCSE</a:t>
                      </a:r>
                      <a:r>
                        <a:rPr sz="1100" spc="-20" dirty="0">
                          <a:latin typeface="Century Gothic"/>
                          <a:ea typeface="Calibri"/>
                          <a:cs typeface="Calibri"/>
                        </a:rPr>
                        <a:t> </a:t>
                      </a:r>
                      <a:r>
                        <a:rPr sz="1100" spc="-5" dirty="0">
                          <a:latin typeface="Century Gothic"/>
                          <a:ea typeface="Calibri"/>
                          <a:cs typeface="Calibri"/>
                        </a:rPr>
                        <a:t>(if</a:t>
                      </a:r>
                      <a:r>
                        <a:rPr sz="1100" spc="15" dirty="0">
                          <a:latin typeface="Century Gothic"/>
                          <a:ea typeface="Calibri"/>
                          <a:cs typeface="Calibri"/>
                        </a:rPr>
                        <a:t> </a:t>
                      </a:r>
                      <a:r>
                        <a:rPr sz="1100" spc="-5" dirty="0">
                          <a:latin typeface="Century Gothic"/>
                          <a:ea typeface="Calibri"/>
                          <a:cs typeface="Calibri"/>
                        </a:rPr>
                        <a:t>completed</a:t>
                      </a:r>
                      <a:r>
                        <a:rPr sz="1100" spc="-10" dirty="0">
                          <a:latin typeface="Century Gothic"/>
                          <a:ea typeface="Calibri"/>
                          <a:cs typeface="Calibri"/>
                        </a:rPr>
                        <a:t> </a:t>
                      </a:r>
                      <a:r>
                        <a:rPr sz="1100" dirty="0">
                          <a:latin typeface="Century Gothic"/>
                          <a:ea typeface="Calibri"/>
                          <a:cs typeface="Calibri"/>
                        </a:rPr>
                        <a:t>separate</a:t>
                      </a:r>
                      <a:r>
                        <a:rPr sz="1100" spc="-70" dirty="0">
                          <a:latin typeface="Century Gothic"/>
                          <a:ea typeface="Calibri"/>
                          <a:cs typeface="Calibri"/>
                        </a:rPr>
                        <a:t> </a:t>
                      </a:r>
                      <a:r>
                        <a:rPr sz="1100" dirty="0">
                          <a:latin typeface="Century Gothic"/>
                          <a:ea typeface="Calibri"/>
                          <a:cs typeface="Calibri"/>
                        </a:rPr>
                        <a:t>sciences)</a:t>
                      </a:r>
                    </a:p>
                    <a:p>
                      <a:pPr marL="343535" indent="-343535">
                        <a:lnSpc>
                          <a:spcPct val="100000"/>
                        </a:lnSpc>
                        <a:spcBef>
                          <a:spcPts val="95"/>
                        </a:spcBef>
                        <a:buFont typeface="Symbol"/>
                        <a:buChar char=""/>
                        <a:tabLst>
                          <a:tab pos="343535" algn="l"/>
                          <a:tab pos="344170" algn="l"/>
                        </a:tabLst>
                      </a:pPr>
                      <a:r>
                        <a:rPr lang="en-GB" sz="1100" dirty="0">
                          <a:latin typeface="Century Gothic"/>
                          <a:ea typeface="Calibri"/>
                          <a:cs typeface="Calibri"/>
                        </a:rPr>
                        <a:t>Grade </a:t>
                      </a:r>
                      <a:r>
                        <a:rPr sz="1100" dirty="0">
                          <a:latin typeface="Century Gothic"/>
                          <a:ea typeface="Calibri"/>
                          <a:cs typeface="Calibri"/>
                        </a:rPr>
                        <a:t>6</a:t>
                      </a:r>
                      <a:r>
                        <a:rPr sz="1100" spc="5" dirty="0">
                          <a:latin typeface="Century Gothic"/>
                          <a:ea typeface="Calibri"/>
                          <a:cs typeface="Calibri"/>
                        </a:rPr>
                        <a:t> </a:t>
                      </a:r>
                      <a:r>
                        <a:rPr sz="1100" spc="-5" dirty="0">
                          <a:latin typeface="Century Gothic"/>
                          <a:ea typeface="Calibri"/>
                          <a:cs typeface="Calibri"/>
                        </a:rPr>
                        <a:t>overall with</a:t>
                      </a:r>
                      <a:r>
                        <a:rPr sz="1100" spc="25" dirty="0">
                          <a:latin typeface="Century Gothic"/>
                          <a:ea typeface="Calibri"/>
                          <a:cs typeface="Calibri"/>
                        </a:rPr>
                        <a:t> </a:t>
                      </a:r>
                      <a:r>
                        <a:rPr sz="1100" dirty="0">
                          <a:latin typeface="Century Gothic"/>
                          <a:ea typeface="Calibri"/>
                          <a:cs typeface="Calibri"/>
                        </a:rPr>
                        <a:t>7</a:t>
                      </a:r>
                      <a:r>
                        <a:rPr sz="1100" spc="5" dirty="0">
                          <a:latin typeface="Century Gothic"/>
                          <a:ea typeface="Calibri"/>
                          <a:cs typeface="Calibri"/>
                        </a:rPr>
                        <a:t> </a:t>
                      </a:r>
                      <a:r>
                        <a:rPr sz="1100" spc="-10" dirty="0">
                          <a:latin typeface="Century Gothic"/>
                          <a:ea typeface="Calibri"/>
                          <a:cs typeface="Calibri"/>
                        </a:rPr>
                        <a:t>in</a:t>
                      </a:r>
                      <a:r>
                        <a:rPr sz="1100" spc="25" dirty="0">
                          <a:latin typeface="Century Gothic"/>
                          <a:ea typeface="Calibri"/>
                          <a:cs typeface="Calibri"/>
                        </a:rPr>
                        <a:t> </a:t>
                      </a:r>
                      <a:r>
                        <a:rPr sz="1100" spc="-5" dirty="0">
                          <a:latin typeface="Century Gothic"/>
                          <a:ea typeface="Calibri"/>
                          <a:cs typeface="Calibri"/>
                        </a:rPr>
                        <a:t>Biology</a:t>
                      </a:r>
                      <a:r>
                        <a:rPr sz="1100" spc="-10" dirty="0">
                          <a:latin typeface="Century Gothic"/>
                          <a:ea typeface="Calibri"/>
                          <a:cs typeface="Calibri"/>
                        </a:rPr>
                        <a:t> </a:t>
                      </a:r>
                      <a:r>
                        <a:rPr sz="1100" spc="-5" dirty="0">
                          <a:latin typeface="Century Gothic"/>
                          <a:ea typeface="Calibri"/>
                          <a:cs typeface="Calibri"/>
                        </a:rPr>
                        <a:t>papers</a:t>
                      </a:r>
                      <a:r>
                        <a:rPr sz="1100" spc="15" dirty="0">
                          <a:latin typeface="Century Gothic"/>
                          <a:ea typeface="Calibri"/>
                          <a:cs typeface="Calibri"/>
                        </a:rPr>
                        <a:t> </a:t>
                      </a:r>
                      <a:r>
                        <a:rPr sz="1100" spc="-5" dirty="0">
                          <a:latin typeface="Century Gothic"/>
                          <a:ea typeface="Calibri"/>
                          <a:cs typeface="Calibri"/>
                        </a:rPr>
                        <a:t>(if</a:t>
                      </a:r>
                      <a:r>
                        <a:rPr sz="1100" spc="5" dirty="0">
                          <a:latin typeface="Century Gothic"/>
                          <a:ea typeface="Calibri"/>
                          <a:cs typeface="Calibri"/>
                        </a:rPr>
                        <a:t> </a:t>
                      </a:r>
                      <a:r>
                        <a:rPr sz="1100" spc="-5" dirty="0">
                          <a:latin typeface="Century Gothic"/>
                          <a:ea typeface="Calibri"/>
                          <a:cs typeface="Calibri"/>
                        </a:rPr>
                        <a:t>completed</a:t>
                      </a:r>
                      <a:r>
                        <a:rPr sz="1100" spc="15" dirty="0">
                          <a:latin typeface="Century Gothic"/>
                          <a:ea typeface="Calibri"/>
                          <a:cs typeface="Calibri"/>
                        </a:rPr>
                        <a:t> </a:t>
                      </a:r>
                      <a:r>
                        <a:rPr sz="1100" spc="-5" dirty="0">
                          <a:latin typeface="Century Gothic"/>
                          <a:ea typeface="Calibri"/>
                          <a:cs typeface="Calibri"/>
                        </a:rPr>
                        <a:t>combined</a:t>
                      </a:r>
                      <a:r>
                        <a:rPr sz="1100" spc="-140" dirty="0">
                          <a:latin typeface="Century Gothic"/>
                          <a:ea typeface="Calibri"/>
                          <a:cs typeface="Calibri"/>
                        </a:rPr>
                        <a:t> </a:t>
                      </a:r>
                      <a:r>
                        <a:rPr sz="1100" dirty="0">
                          <a:latin typeface="Century Gothic"/>
                          <a:ea typeface="Calibri"/>
                          <a:cs typeface="Calibri"/>
                        </a:rPr>
                        <a:t>sciences)</a:t>
                      </a:r>
                    </a:p>
                    <a:p>
                      <a:pPr marL="343535" indent="-343535">
                        <a:lnSpc>
                          <a:spcPct val="100000"/>
                        </a:lnSpc>
                        <a:spcBef>
                          <a:spcPts val="85"/>
                        </a:spcBef>
                        <a:buFont typeface="Symbol"/>
                        <a:buChar char=""/>
                        <a:tabLst>
                          <a:tab pos="343535" algn="l"/>
                          <a:tab pos="344170" algn="l"/>
                        </a:tabLst>
                      </a:pPr>
                      <a:r>
                        <a:rPr lang="en-GB" sz="1100" dirty="0">
                          <a:latin typeface="Century Gothic"/>
                          <a:ea typeface="Calibri"/>
                          <a:cs typeface="Calibri"/>
                        </a:rPr>
                        <a:t>Grade </a:t>
                      </a:r>
                      <a:r>
                        <a:rPr sz="1100" dirty="0">
                          <a:latin typeface="Century Gothic"/>
                          <a:ea typeface="Calibri"/>
                          <a:cs typeface="Calibri"/>
                        </a:rPr>
                        <a:t>6</a:t>
                      </a:r>
                      <a:r>
                        <a:rPr sz="1100" spc="-25" dirty="0">
                          <a:latin typeface="Century Gothic"/>
                          <a:ea typeface="Calibri"/>
                          <a:cs typeface="Calibri"/>
                        </a:rPr>
                        <a:t> </a:t>
                      </a:r>
                      <a:r>
                        <a:rPr sz="1100" spc="-10" dirty="0">
                          <a:latin typeface="Century Gothic"/>
                          <a:ea typeface="Calibri"/>
                          <a:cs typeface="Calibri"/>
                        </a:rPr>
                        <a:t>in</a:t>
                      </a:r>
                      <a:r>
                        <a:rPr sz="1100" spc="-20" dirty="0">
                          <a:latin typeface="Century Gothic"/>
                          <a:ea typeface="Calibri"/>
                          <a:cs typeface="Calibri"/>
                        </a:rPr>
                        <a:t> </a:t>
                      </a:r>
                      <a:r>
                        <a:rPr sz="1100" spc="-5" dirty="0">
                          <a:latin typeface="Century Gothic"/>
                          <a:ea typeface="Calibri"/>
                          <a:cs typeface="Calibri"/>
                        </a:rPr>
                        <a:t>Maths</a:t>
                      </a:r>
                      <a:endParaRPr sz="1100" dirty="0">
                        <a:latin typeface="Century Gothic"/>
                        <a:ea typeface="Calibri"/>
                        <a:cs typeface="Calibri"/>
                      </a:endParaRPr>
                    </a:p>
                  </a:txBody>
                  <a:tcPr marL="0" marR="0" marT="41433" marB="0">
                    <a:solidFill>
                      <a:schemeClr val="accent1">
                        <a:lumMod val="20000"/>
                        <a:lumOff val="80000"/>
                      </a:schemeClr>
                    </a:solidFill>
                  </a:tcPr>
                </a:tc>
                <a:extLst>
                  <a:ext uri="{0D108BD9-81ED-4DB2-BD59-A6C34878D82A}">
                    <a16:rowId xmlns:a16="http://schemas.microsoft.com/office/drawing/2014/main" val="3365405402"/>
                  </a:ext>
                </a:extLst>
              </a:tr>
              <a:tr h="4327621">
                <a:tc>
                  <a:txBody>
                    <a:bodyPr/>
                    <a:lstStyle/>
                    <a:p>
                      <a:pPr marL="66675" algn="l">
                        <a:lnSpc>
                          <a:spcPts val="1290"/>
                        </a:lnSpc>
                      </a:pPr>
                      <a:r>
                        <a:rPr lang="en-GB" sz="1100" b="1" dirty="0">
                          <a:solidFill>
                            <a:schemeClr val="tx1"/>
                          </a:solidFill>
                          <a:latin typeface="Century Gothic"/>
                          <a:ea typeface="Calibri"/>
                          <a:cs typeface="Calibri"/>
                        </a:rPr>
                        <a:t>Course</a:t>
                      </a:r>
                      <a:r>
                        <a:rPr lang="en-GB" sz="1100" b="1" spc="-80" dirty="0">
                          <a:solidFill>
                            <a:schemeClr val="tx1"/>
                          </a:solidFill>
                          <a:latin typeface="Century Gothic"/>
                          <a:ea typeface="Calibri"/>
                          <a:cs typeface="Calibri"/>
                        </a:rPr>
                        <a:t> </a:t>
                      </a:r>
                      <a:r>
                        <a:rPr lang="en-GB" sz="1100" b="1" dirty="0">
                          <a:solidFill>
                            <a:schemeClr val="tx1"/>
                          </a:solidFill>
                          <a:latin typeface="Century Gothic"/>
                          <a:ea typeface="Calibri"/>
                          <a:cs typeface="Calibri"/>
                        </a:rPr>
                        <a:t>Content:</a:t>
                      </a:r>
                    </a:p>
                    <a:p>
                      <a:pPr marL="66675">
                        <a:lnSpc>
                          <a:spcPts val="1290"/>
                        </a:lnSpc>
                      </a:pPr>
                      <a:endParaRPr lang="en-GB" sz="1100" b="1" u="sng" dirty="0">
                        <a:solidFill>
                          <a:schemeClr val="tx1"/>
                        </a:solidFill>
                        <a:uFill>
                          <a:solidFill>
                            <a:srgbClr val="000000"/>
                          </a:solidFill>
                        </a:uFill>
                        <a:latin typeface="Century Gothic"/>
                        <a:ea typeface="Calibri"/>
                        <a:cs typeface="Calibri"/>
                      </a:endParaRPr>
                    </a:p>
                    <a:p>
                      <a:pPr marL="66675">
                        <a:lnSpc>
                          <a:spcPts val="1290"/>
                        </a:lnSpc>
                      </a:pPr>
                      <a:r>
                        <a:rPr lang="en-GB" sz="1100" b="1" u="sng" dirty="0">
                          <a:solidFill>
                            <a:schemeClr val="tx1"/>
                          </a:solidFill>
                          <a:uFill>
                            <a:solidFill>
                              <a:srgbClr val="000000"/>
                            </a:solidFill>
                          </a:uFill>
                          <a:latin typeface="Century Gothic"/>
                          <a:ea typeface="Calibri"/>
                          <a:cs typeface="Calibri"/>
                        </a:rPr>
                        <a:t>Year</a:t>
                      </a:r>
                      <a:r>
                        <a:rPr lang="en-GB" sz="1100" b="1" u="sng" spc="-65" dirty="0">
                          <a:solidFill>
                            <a:schemeClr val="tx1"/>
                          </a:solidFill>
                          <a:uFill>
                            <a:solidFill>
                              <a:srgbClr val="000000"/>
                            </a:solidFill>
                          </a:uFill>
                          <a:latin typeface="Century Gothic"/>
                          <a:ea typeface="Calibri"/>
                          <a:cs typeface="Calibri"/>
                        </a:rPr>
                        <a:t> </a:t>
                      </a:r>
                      <a:r>
                        <a:rPr lang="en-GB" sz="1100" b="1" u="sng" spc="-5" dirty="0">
                          <a:solidFill>
                            <a:schemeClr val="tx1"/>
                          </a:solidFill>
                          <a:uFill>
                            <a:solidFill>
                              <a:srgbClr val="000000"/>
                            </a:solidFill>
                          </a:uFill>
                          <a:latin typeface="Century Gothic"/>
                          <a:ea typeface="Calibri"/>
                          <a:cs typeface="Calibri"/>
                        </a:rPr>
                        <a:t>12:</a:t>
                      </a:r>
                      <a:endParaRPr lang="en-GB" sz="1100" b="1" dirty="0">
                        <a:solidFill>
                          <a:schemeClr val="tx1"/>
                        </a:solidFill>
                        <a:latin typeface="Century Gothic"/>
                        <a:ea typeface="Calibri"/>
                        <a:cs typeface="Calibri"/>
                      </a:endParaRPr>
                    </a:p>
                    <a:p>
                      <a:pPr marL="342265" indent="-342265">
                        <a:lnSpc>
                          <a:spcPct val="100000"/>
                        </a:lnSpc>
                        <a:spcBef>
                          <a:spcPts val="95"/>
                        </a:spcBef>
                        <a:buAutoNum type="arabicPeriod"/>
                        <a:tabLst>
                          <a:tab pos="342265" algn="l"/>
                          <a:tab pos="343535" algn="l"/>
                        </a:tabLst>
                      </a:pPr>
                      <a:r>
                        <a:rPr lang="en-GB" sz="1100" spc="-5" dirty="0">
                          <a:solidFill>
                            <a:schemeClr val="tx1"/>
                          </a:solidFill>
                          <a:latin typeface="Century Gothic"/>
                          <a:ea typeface="Calibri"/>
                          <a:cs typeface="Calibri"/>
                        </a:rPr>
                        <a:t>Biological</a:t>
                      </a:r>
                      <a:r>
                        <a:rPr lang="en-GB" sz="1100" spc="-45"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molecules</a:t>
                      </a:r>
                      <a:endParaRPr lang="en-GB" sz="1100" dirty="0">
                        <a:solidFill>
                          <a:schemeClr val="tx1"/>
                        </a:solidFill>
                        <a:latin typeface="Century Gothic"/>
                        <a:ea typeface="Calibri"/>
                        <a:cs typeface="Calibri"/>
                      </a:endParaRPr>
                    </a:p>
                    <a:p>
                      <a:pPr marL="342265" indent="-342265">
                        <a:lnSpc>
                          <a:spcPct val="100000"/>
                        </a:lnSpc>
                        <a:spcBef>
                          <a:spcPts val="95"/>
                        </a:spcBef>
                        <a:buAutoNum type="arabicPeriod"/>
                        <a:tabLst>
                          <a:tab pos="342265" algn="l"/>
                          <a:tab pos="343535" algn="l"/>
                        </a:tabLst>
                      </a:pPr>
                      <a:r>
                        <a:rPr lang="en-GB" sz="1100" spc="-10" dirty="0">
                          <a:solidFill>
                            <a:schemeClr val="tx1"/>
                          </a:solidFill>
                          <a:latin typeface="Century Gothic"/>
                          <a:ea typeface="Calibri"/>
                          <a:cs typeface="Calibri"/>
                        </a:rPr>
                        <a:t>Cells</a:t>
                      </a:r>
                      <a:endParaRPr lang="en-GB" sz="1100" dirty="0">
                        <a:solidFill>
                          <a:schemeClr val="tx1"/>
                        </a:solidFill>
                        <a:latin typeface="Century Gothic"/>
                        <a:ea typeface="Calibri"/>
                        <a:cs typeface="Calibri"/>
                      </a:endParaRPr>
                    </a:p>
                    <a:p>
                      <a:pPr marL="342265" indent="-342265">
                        <a:lnSpc>
                          <a:spcPts val="1305"/>
                        </a:lnSpc>
                        <a:spcBef>
                          <a:spcPts val="110"/>
                        </a:spcBef>
                        <a:buAutoNum type="arabicPeriod"/>
                        <a:tabLst>
                          <a:tab pos="342265" algn="l"/>
                          <a:tab pos="343535" algn="l"/>
                        </a:tabLst>
                      </a:pPr>
                      <a:r>
                        <a:rPr lang="en-GB" sz="1100" spc="-5" dirty="0">
                          <a:solidFill>
                            <a:schemeClr val="tx1"/>
                          </a:solidFill>
                          <a:latin typeface="Century Gothic"/>
                          <a:ea typeface="Calibri"/>
                          <a:cs typeface="Calibri"/>
                        </a:rPr>
                        <a:t>Organisms</a:t>
                      </a:r>
                      <a:r>
                        <a:rPr lang="en-GB" sz="1100" spc="3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exchange </a:t>
                      </a:r>
                      <a:r>
                        <a:rPr lang="en-GB" sz="1100" dirty="0">
                          <a:solidFill>
                            <a:schemeClr val="tx1"/>
                          </a:solidFill>
                          <a:latin typeface="Century Gothic"/>
                          <a:ea typeface="Calibri"/>
                          <a:cs typeface="Calibri"/>
                        </a:rPr>
                        <a:t>substances</a:t>
                      </a:r>
                      <a:r>
                        <a:rPr lang="en-GB" sz="1100" spc="10" dirty="0">
                          <a:solidFill>
                            <a:schemeClr val="tx1"/>
                          </a:solidFill>
                          <a:latin typeface="Century Gothic"/>
                          <a:ea typeface="Calibri"/>
                          <a:cs typeface="Calibri"/>
                        </a:rPr>
                        <a:t> </a:t>
                      </a:r>
                      <a:r>
                        <a:rPr lang="en-GB" sz="1100" spc="-10" dirty="0">
                          <a:solidFill>
                            <a:schemeClr val="tx1"/>
                          </a:solidFill>
                          <a:latin typeface="Century Gothic"/>
                          <a:ea typeface="Calibri"/>
                          <a:cs typeface="Calibri"/>
                        </a:rPr>
                        <a:t>with</a:t>
                      </a:r>
                      <a:r>
                        <a:rPr lang="en-GB" sz="1100" spc="1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the</a:t>
                      </a:r>
                      <a:r>
                        <a:rPr lang="en-GB" sz="1100" spc="-35"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environment</a:t>
                      </a:r>
                      <a:endParaRPr lang="en-GB" sz="1100" dirty="0">
                        <a:solidFill>
                          <a:schemeClr val="tx1"/>
                        </a:solidFill>
                        <a:latin typeface="Century Gothic"/>
                        <a:ea typeface="Calibri"/>
                        <a:cs typeface="Calibri"/>
                      </a:endParaRPr>
                    </a:p>
                    <a:p>
                      <a:pPr marL="342265" indent="-342265">
                        <a:lnSpc>
                          <a:spcPts val="1305"/>
                        </a:lnSpc>
                        <a:buAutoNum type="arabicPeriod"/>
                        <a:tabLst>
                          <a:tab pos="342265" algn="l"/>
                          <a:tab pos="343535" algn="l"/>
                        </a:tabLst>
                      </a:pPr>
                      <a:r>
                        <a:rPr lang="en-GB" sz="1100" spc="-5" dirty="0">
                          <a:solidFill>
                            <a:schemeClr val="tx1"/>
                          </a:solidFill>
                          <a:latin typeface="Century Gothic"/>
                          <a:ea typeface="Calibri"/>
                          <a:cs typeface="Calibri"/>
                        </a:rPr>
                        <a:t>Genetic information,</a:t>
                      </a:r>
                      <a:r>
                        <a:rPr lang="en-GB" sz="1100" spc="35"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variation</a:t>
                      </a:r>
                      <a:r>
                        <a:rPr lang="en-GB" sz="1100" spc="3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and</a:t>
                      </a:r>
                      <a:r>
                        <a:rPr lang="en-GB" sz="1100" spc="1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relationships</a:t>
                      </a:r>
                      <a:r>
                        <a:rPr lang="en-GB" sz="1100" spc="3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between</a:t>
                      </a:r>
                      <a:r>
                        <a:rPr lang="en-GB" sz="1100" spc="-2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organisms</a:t>
                      </a:r>
                      <a:r>
                        <a:rPr lang="en-GB" sz="1100" u="sng" spc="35" dirty="0">
                          <a:solidFill>
                            <a:schemeClr val="tx1"/>
                          </a:solidFill>
                          <a:uFill>
                            <a:solidFill>
                              <a:srgbClr val="000000"/>
                            </a:solidFill>
                          </a:uFill>
                          <a:latin typeface="Century Gothic"/>
                          <a:ea typeface="Calibri"/>
                          <a:cs typeface="Calibri"/>
                        </a:rPr>
                        <a:t> </a:t>
                      </a:r>
                    </a:p>
                    <a:p>
                      <a:pPr marL="0" indent="0">
                        <a:lnSpc>
                          <a:spcPts val="1305"/>
                        </a:lnSpc>
                        <a:buNone/>
                        <a:tabLst>
                          <a:tab pos="342265" algn="l"/>
                          <a:tab pos="343535" algn="l"/>
                        </a:tabLst>
                      </a:pPr>
                      <a:r>
                        <a:rPr lang="en-GB" sz="1100" b="1" u="sng" dirty="0">
                          <a:solidFill>
                            <a:schemeClr val="tx1"/>
                          </a:solidFill>
                          <a:uFill>
                            <a:solidFill>
                              <a:srgbClr val="000000"/>
                            </a:solidFill>
                          </a:uFill>
                          <a:latin typeface="Century Gothic"/>
                          <a:ea typeface="Calibri"/>
                          <a:cs typeface="Calibri"/>
                        </a:rPr>
                        <a:t>Year</a:t>
                      </a:r>
                      <a:r>
                        <a:rPr lang="en-GB" sz="1100" b="1" u="none" spc="0" dirty="0">
                          <a:solidFill>
                            <a:schemeClr val="tx1"/>
                          </a:solidFill>
                          <a:uFillTx/>
                          <a:latin typeface="Century Gothic"/>
                          <a:ea typeface="Calibri"/>
                          <a:cs typeface="Calibri"/>
                        </a:rPr>
                        <a:t> </a:t>
                      </a:r>
                      <a:r>
                        <a:rPr lang="en-GB" sz="1100" b="1" u="sng" spc="-10" dirty="0">
                          <a:solidFill>
                            <a:schemeClr val="tx1"/>
                          </a:solidFill>
                          <a:uFill>
                            <a:solidFill>
                              <a:srgbClr val="000000"/>
                            </a:solidFill>
                          </a:uFill>
                          <a:latin typeface="Century Gothic"/>
                          <a:ea typeface="Calibri"/>
                          <a:cs typeface="Calibri"/>
                        </a:rPr>
                        <a:t>13:</a:t>
                      </a:r>
                      <a:endParaRPr lang="en-GB" sz="1100" b="1" dirty="0">
                        <a:solidFill>
                          <a:schemeClr val="tx1"/>
                        </a:solidFill>
                        <a:latin typeface="Century Gothic"/>
                        <a:ea typeface="Calibri"/>
                        <a:cs typeface="Calibri"/>
                      </a:endParaRPr>
                    </a:p>
                    <a:p>
                      <a:pPr marL="228600" indent="-229235">
                        <a:lnSpc>
                          <a:spcPct val="100000"/>
                        </a:lnSpc>
                        <a:spcBef>
                          <a:spcPts val="85"/>
                        </a:spcBef>
                        <a:buAutoNum type="arabicPeriod" startAt="5"/>
                        <a:tabLst>
                          <a:tab pos="229235" algn="l"/>
                        </a:tabLst>
                      </a:pPr>
                      <a:r>
                        <a:rPr lang="en-GB" sz="1100" spc="-5" dirty="0">
                          <a:solidFill>
                            <a:schemeClr val="tx1"/>
                          </a:solidFill>
                          <a:latin typeface="Century Gothic"/>
                          <a:ea typeface="Calibri"/>
                          <a:cs typeface="Calibri"/>
                        </a:rPr>
                        <a:t>Energy</a:t>
                      </a:r>
                      <a:r>
                        <a:rPr lang="en-GB" sz="110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transfers</a:t>
                      </a:r>
                      <a:r>
                        <a:rPr lang="en-GB" sz="1100" spc="20" dirty="0">
                          <a:solidFill>
                            <a:schemeClr val="tx1"/>
                          </a:solidFill>
                          <a:latin typeface="Century Gothic"/>
                          <a:ea typeface="Calibri"/>
                          <a:cs typeface="Calibri"/>
                        </a:rPr>
                        <a:t> </a:t>
                      </a:r>
                      <a:r>
                        <a:rPr lang="en-GB" sz="1100" spc="-10" dirty="0">
                          <a:solidFill>
                            <a:schemeClr val="tx1"/>
                          </a:solidFill>
                          <a:latin typeface="Century Gothic"/>
                          <a:ea typeface="Calibri"/>
                          <a:cs typeface="Calibri"/>
                        </a:rPr>
                        <a:t>in</a:t>
                      </a:r>
                      <a:r>
                        <a:rPr lang="en-GB" sz="1100" spc="1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and between</a:t>
                      </a:r>
                      <a:r>
                        <a:rPr lang="en-GB" sz="1100" spc="-5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organisms</a:t>
                      </a:r>
                      <a:endParaRPr lang="en-GB" sz="1100" dirty="0">
                        <a:solidFill>
                          <a:schemeClr val="tx1"/>
                        </a:solidFill>
                        <a:latin typeface="Century Gothic"/>
                        <a:ea typeface="Calibri"/>
                        <a:cs typeface="Calibri"/>
                      </a:endParaRPr>
                    </a:p>
                    <a:p>
                      <a:pPr marL="228600" marR="1523365" indent="-228600">
                        <a:lnSpc>
                          <a:spcPct val="107300"/>
                        </a:lnSpc>
                        <a:buAutoNum type="arabicPeriod" startAt="5"/>
                      </a:pPr>
                      <a:r>
                        <a:rPr lang="en-GB" sz="1100" spc="-5" dirty="0">
                          <a:solidFill>
                            <a:schemeClr val="tx1"/>
                          </a:solidFill>
                          <a:latin typeface="Century Gothic"/>
                          <a:ea typeface="Calibri"/>
                          <a:cs typeface="Calibri"/>
                        </a:rPr>
                        <a:t>Organisms</a:t>
                      </a:r>
                      <a:r>
                        <a:rPr lang="en-GB" sz="1100" spc="3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respond</a:t>
                      </a:r>
                      <a:r>
                        <a:rPr lang="en-GB" sz="1100" spc="-5" dirty="0">
                          <a:solidFill>
                            <a:schemeClr val="tx1"/>
                          </a:solidFill>
                          <a:latin typeface="Century Gothic"/>
                          <a:ea typeface="Calibri"/>
                          <a:cs typeface="Calibri"/>
                        </a:rPr>
                        <a:t> to</a:t>
                      </a:r>
                      <a:r>
                        <a:rPr lang="en-GB" sz="110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changes</a:t>
                      </a:r>
                      <a:r>
                        <a:rPr lang="en-GB" sz="1100" spc="15" dirty="0">
                          <a:solidFill>
                            <a:schemeClr val="tx1"/>
                          </a:solidFill>
                          <a:latin typeface="Century Gothic"/>
                          <a:ea typeface="Calibri"/>
                          <a:cs typeface="Calibri"/>
                        </a:rPr>
                        <a:t> </a:t>
                      </a:r>
                      <a:r>
                        <a:rPr lang="en-GB" sz="1100" spc="-10" dirty="0">
                          <a:solidFill>
                            <a:schemeClr val="tx1"/>
                          </a:solidFill>
                          <a:latin typeface="Century Gothic"/>
                          <a:ea typeface="Calibri"/>
                          <a:cs typeface="Calibri"/>
                        </a:rPr>
                        <a:t>in</a:t>
                      </a:r>
                      <a:r>
                        <a:rPr lang="en-GB" sz="1100" spc="15"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their</a:t>
                      </a:r>
                      <a:r>
                        <a:rPr lang="en-GB" sz="1100" spc="2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internal</a:t>
                      </a:r>
                      <a:r>
                        <a:rPr lang="en-GB" sz="1100" spc="2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and</a:t>
                      </a:r>
                      <a:r>
                        <a:rPr lang="en-GB" sz="1100" spc="5"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external </a:t>
                      </a:r>
                      <a:r>
                        <a:rPr lang="en-GB" sz="1100" spc="-37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environments</a:t>
                      </a:r>
                      <a:endParaRPr lang="en-GB" sz="1100" dirty="0">
                        <a:solidFill>
                          <a:schemeClr val="tx1"/>
                        </a:solidFill>
                        <a:latin typeface="Century Gothic"/>
                        <a:ea typeface="Calibri"/>
                        <a:cs typeface="Calibri"/>
                      </a:endParaRPr>
                    </a:p>
                    <a:p>
                      <a:pPr marL="228600" indent="-229235">
                        <a:lnSpc>
                          <a:spcPct val="100000"/>
                        </a:lnSpc>
                        <a:spcBef>
                          <a:spcPts val="80"/>
                        </a:spcBef>
                        <a:buAutoNum type="arabicPeriod" startAt="5"/>
                        <a:tabLst>
                          <a:tab pos="229235" algn="l"/>
                        </a:tabLst>
                      </a:pPr>
                      <a:r>
                        <a:rPr lang="en-GB" sz="1100" spc="-5" dirty="0">
                          <a:solidFill>
                            <a:schemeClr val="tx1"/>
                          </a:solidFill>
                          <a:latin typeface="Century Gothic"/>
                          <a:ea typeface="Calibri"/>
                          <a:cs typeface="Calibri"/>
                        </a:rPr>
                        <a:t>Genetics,</a:t>
                      </a:r>
                      <a:r>
                        <a:rPr lang="en-GB" sz="1100" spc="-1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populations,</a:t>
                      </a:r>
                      <a:r>
                        <a:rPr lang="en-GB" sz="1100" spc="3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evolution</a:t>
                      </a:r>
                      <a:r>
                        <a:rPr lang="en-GB" sz="1100" spc="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and</a:t>
                      </a:r>
                      <a:r>
                        <a:rPr lang="en-GB" sz="1100" spc="-1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ecosystems</a:t>
                      </a:r>
                    </a:p>
                    <a:p>
                      <a:pPr marL="228600" indent="-229235">
                        <a:lnSpc>
                          <a:spcPct val="100000"/>
                        </a:lnSpc>
                        <a:spcBef>
                          <a:spcPts val="95"/>
                        </a:spcBef>
                        <a:buAutoNum type="arabicPeriod" startAt="5"/>
                        <a:tabLst>
                          <a:tab pos="229235" algn="l"/>
                        </a:tabLst>
                      </a:pPr>
                      <a:r>
                        <a:rPr lang="en-GB" sz="1100" dirty="0">
                          <a:solidFill>
                            <a:schemeClr val="tx1"/>
                          </a:solidFill>
                          <a:latin typeface="Century Gothic"/>
                          <a:ea typeface="Calibri"/>
                          <a:cs typeface="Calibri"/>
                        </a:rPr>
                        <a:t>The</a:t>
                      </a:r>
                      <a:r>
                        <a:rPr lang="en-GB" sz="1100" spc="-3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control</a:t>
                      </a:r>
                      <a:r>
                        <a:rPr lang="en-GB" sz="1100" spc="-1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of</a:t>
                      </a:r>
                      <a:r>
                        <a:rPr lang="en-GB" sz="1100" spc="-1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gene</a:t>
                      </a:r>
                      <a:r>
                        <a:rPr lang="en-GB" sz="1100" spc="-45"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expression</a:t>
                      </a:r>
                    </a:p>
                    <a:p>
                      <a:pPr marL="228600" indent="-229235">
                        <a:lnSpc>
                          <a:spcPct val="100000"/>
                        </a:lnSpc>
                        <a:spcBef>
                          <a:spcPts val="95"/>
                        </a:spcBef>
                        <a:buAutoNum type="arabicPeriod" startAt="5"/>
                        <a:tabLst>
                          <a:tab pos="229235" algn="l"/>
                        </a:tabLst>
                      </a:pPr>
                      <a:endParaRPr lang="en-GB" sz="1100" spc="-5" dirty="0">
                        <a:solidFill>
                          <a:schemeClr val="tx1"/>
                        </a:solidFill>
                        <a:latin typeface="Century Gothic"/>
                        <a:ea typeface="Calibri"/>
                        <a:cs typeface="Calibri"/>
                      </a:endParaRPr>
                    </a:p>
                    <a:p>
                      <a:pPr marL="0" indent="0">
                        <a:lnSpc>
                          <a:spcPct val="100000"/>
                        </a:lnSpc>
                        <a:spcBef>
                          <a:spcPts val="95"/>
                        </a:spcBef>
                        <a:buNone/>
                        <a:tabLst>
                          <a:tab pos="229235" algn="l"/>
                        </a:tabLst>
                      </a:pPr>
                      <a:r>
                        <a:rPr lang="en-GB" sz="1100" spc="-5" dirty="0">
                          <a:solidFill>
                            <a:schemeClr val="tx1"/>
                          </a:solidFill>
                          <a:latin typeface="Century Gothic"/>
                          <a:ea typeface="Calibri"/>
                          <a:cs typeface="Calibri"/>
                        </a:rPr>
                        <a:t>Style of assessment</a:t>
                      </a:r>
                    </a:p>
                    <a:p>
                      <a:pPr marL="0" indent="0">
                        <a:lnSpc>
                          <a:spcPct val="100000"/>
                        </a:lnSpc>
                        <a:spcBef>
                          <a:spcPts val="95"/>
                        </a:spcBef>
                        <a:buNone/>
                        <a:tabLst>
                          <a:tab pos="229235" algn="l"/>
                        </a:tabLst>
                      </a:pPr>
                      <a:endParaRPr lang="en-GB" sz="1100" spc="-5" dirty="0">
                        <a:solidFill>
                          <a:schemeClr val="tx1"/>
                        </a:solidFill>
                        <a:latin typeface="Century Gothic"/>
                        <a:ea typeface="Calibri"/>
                        <a:cs typeface="Calibri"/>
                      </a:endParaRPr>
                    </a:p>
                    <a:p>
                      <a:pPr marL="0" indent="0">
                        <a:lnSpc>
                          <a:spcPct val="100000"/>
                        </a:lnSpc>
                        <a:spcBef>
                          <a:spcPts val="95"/>
                        </a:spcBef>
                        <a:buNone/>
                        <a:tabLst>
                          <a:tab pos="229235" algn="l"/>
                        </a:tabLst>
                      </a:pPr>
                      <a:r>
                        <a:rPr lang="en-GB" sz="1100" spc="-5" dirty="0">
                          <a:solidFill>
                            <a:schemeClr val="tx1"/>
                          </a:solidFill>
                          <a:latin typeface="Century Gothic"/>
                          <a:ea typeface="Calibri"/>
                          <a:cs typeface="Calibri"/>
                        </a:rPr>
                        <a:t>Paper 1 – Topics 1-4, 91 marks, 2 hours</a:t>
                      </a:r>
                    </a:p>
                    <a:p>
                      <a:pPr marL="0" indent="0">
                        <a:lnSpc>
                          <a:spcPct val="100000"/>
                        </a:lnSpc>
                        <a:spcBef>
                          <a:spcPts val="95"/>
                        </a:spcBef>
                        <a:buNone/>
                        <a:tabLst>
                          <a:tab pos="229235" algn="l"/>
                        </a:tabLst>
                      </a:pPr>
                      <a:r>
                        <a:rPr lang="en-GB" sz="1100" spc="-5" dirty="0">
                          <a:solidFill>
                            <a:schemeClr val="tx1"/>
                          </a:solidFill>
                          <a:latin typeface="Century Gothic"/>
                          <a:ea typeface="Calibri"/>
                          <a:cs typeface="Calibri"/>
                        </a:rPr>
                        <a:t>Paper 2 – Topics 5-8, 91 marks, 2 hours</a:t>
                      </a:r>
                    </a:p>
                    <a:p>
                      <a:pPr marL="0" indent="0">
                        <a:lnSpc>
                          <a:spcPct val="100000"/>
                        </a:lnSpc>
                        <a:spcBef>
                          <a:spcPts val="95"/>
                        </a:spcBef>
                        <a:buNone/>
                        <a:tabLst>
                          <a:tab pos="229235" algn="l"/>
                        </a:tabLst>
                      </a:pPr>
                      <a:r>
                        <a:rPr lang="en-GB" sz="1100" spc="-5" dirty="0">
                          <a:solidFill>
                            <a:schemeClr val="tx1"/>
                          </a:solidFill>
                          <a:latin typeface="Century Gothic"/>
                          <a:ea typeface="Calibri"/>
                          <a:cs typeface="Calibri"/>
                        </a:rPr>
                        <a:t>Paper 3 – Topics 1-8, 78 marks, 2 hours</a:t>
                      </a:r>
                    </a:p>
                    <a:p>
                      <a:pPr marL="0" indent="0">
                        <a:lnSpc>
                          <a:spcPct val="100000"/>
                        </a:lnSpc>
                        <a:spcBef>
                          <a:spcPts val="95"/>
                        </a:spcBef>
                        <a:buNone/>
                        <a:tabLst>
                          <a:tab pos="229235" algn="l"/>
                        </a:tabLst>
                      </a:pPr>
                      <a:endParaRPr lang="en-GB" sz="1100" spc="-5" dirty="0">
                        <a:solidFill>
                          <a:schemeClr val="tx1"/>
                        </a:solidFill>
                        <a:latin typeface="Century Gothic"/>
                        <a:ea typeface="Calibri"/>
                        <a:cs typeface="Calibri"/>
                      </a:endParaRPr>
                    </a:p>
                    <a:p>
                      <a:pPr marL="0" indent="0">
                        <a:lnSpc>
                          <a:spcPct val="100000"/>
                        </a:lnSpc>
                        <a:spcBef>
                          <a:spcPts val="95"/>
                        </a:spcBef>
                        <a:buNone/>
                        <a:tabLst>
                          <a:tab pos="229235" algn="l"/>
                        </a:tabLst>
                      </a:pPr>
                      <a:r>
                        <a:rPr lang="en-GB" sz="1100" spc="-5" dirty="0">
                          <a:solidFill>
                            <a:schemeClr val="tx1"/>
                          </a:solidFill>
                          <a:latin typeface="Century Gothic"/>
                          <a:ea typeface="Calibri"/>
                          <a:cs typeface="Calibri"/>
                        </a:rPr>
                        <a:t>Required Practicals to Master 5 Key Competencies</a:t>
                      </a:r>
                    </a:p>
                  </a:txBody>
                  <a:tcPr/>
                </a:tc>
                <a:tc rowSpan="2">
                  <a:txBody>
                    <a:bodyPr/>
                    <a:lstStyle/>
                    <a:p>
                      <a:pPr marL="67310" algn="just">
                        <a:lnSpc>
                          <a:spcPts val="1310"/>
                        </a:lnSpc>
                      </a:pPr>
                      <a:r>
                        <a:rPr lang="en-GB" sz="1100" b="1" spc="-5" dirty="0">
                          <a:solidFill>
                            <a:schemeClr val="tx1"/>
                          </a:solidFill>
                          <a:latin typeface="Century Gothic"/>
                          <a:ea typeface="Calibri"/>
                          <a:cs typeface="Calibri"/>
                        </a:rPr>
                        <a:t>Super</a:t>
                      </a:r>
                      <a:r>
                        <a:rPr lang="en-GB" sz="1100" b="1" dirty="0">
                          <a:solidFill>
                            <a:schemeClr val="tx1"/>
                          </a:solidFill>
                          <a:latin typeface="Century Gothic"/>
                          <a:ea typeface="Calibri"/>
                          <a:cs typeface="Calibri"/>
                        </a:rPr>
                        <a:t> </a:t>
                      </a:r>
                      <a:r>
                        <a:rPr lang="en-GB" sz="1100" b="1" spc="-5" dirty="0">
                          <a:solidFill>
                            <a:schemeClr val="tx1"/>
                          </a:solidFill>
                          <a:latin typeface="Century Gothic"/>
                          <a:ea typeface="Calibri"/>
                          <a:cs typeface="Calibri"/>
                        </a:rPr>
                        <a:t>curricular</a:t>
                      </a:r>
                      <a:r>
                        <a:rPr lang="en-GB" sz="1100" b="1" spc="20" dirty="0">
                          <a:solidFill>
                            <a:schemeClr val="tx1"/>
                          </a:solidFill>
                          <a:latin typeface="Century Gothic"/>
                          <a:ea typeface="Calibri"/>
                          <a:cs typeface="Calibri"/>
                        </a:rPr>
                        <a:t> </a:t>
                      </a:r>
                      <a:r>
                        <a:rPr lang="en-GB" sz="1100" b="1" spc="-5" dirty="0">
                          <a:solidFill>
                            <a:schemeClr val="tx1"/>
                          </a:solidFill>
                          <a:latin typeface="Century Gothic"/>
                          <a:ea typeface="Calibri"/>
                          <a:cs typeface="Calibri"/>
                        </a:rPr>
                        <a:t>Opportunities:</a:t>
                      </a:r>
                    </a:p>
                    <a:p>
                      <a:pPr marL="67310" algn="just">
                        <a:lnSpc>
                          <a:spcPts val="1310"/>
                        </a:lnSpc>
                      </a:pPr>
                      <a:endParaRPr lang="en-GB" sz="1100" dirty="0">
                        <a:solidFill>
                          <a:schemeClr val="tx1"/>
                        </a:solidFill>
                        <a:latin typeface="Century Gothic"/>
                        <a:ea typeface="Calibri"/>
                        <a:cs typeface="Calibri"/>
                      </a:endParaRPr>
                    </a:p>
                    <a:p>
                      <a:pPr marL="171450" indent="-171450" algn="just">
                        <a:lnSpc>
                          <a:spcPts val="1310"/>
                        </a:lnSpc>
                        <a:buFont typeface="Arial"/>
                        <a:buChar char="•"/>
                        <a:tabLst>
                          <a:tab pos="343535" algn="l"/>
                          <a:tab pos="344170" algn="l"/>
                        </a:tabLst>
                      </a:pPr>
                      <a:r>
                        <a:rPr lang="en-GB" sz="1100" dirty="0">
                          <a:solidFill>
                            <a:schemeClr val="tx1"/>
                          </a:solidFill>
                          <a:latin typeface="Century Gothic"/>
                          <a:ea typeface="Calibri"/>
                          <a:cs typeface="Calibri"/>
                        </a:rPr>
                        <a:t>Attend</a:t>
                      </a:r>
                      <a:r>
                        <a:rPr lang="en-GB" sz="1100" spc="-1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lectures</a:t>
                      </a:r>
                      <a:r>
                        <a:rPr lang="en-GB" sz="1100" spc="10" dirty="0">
                          <a:solidFill>
                            <a:schemeClr val="tx1"/>
                          </a:solidFill>
                          <a:latin typeface="Century Gothic"/>
                          <a:ea typeface="Calibri"/>
                          <a:cs typeface="Calibri"/>
                        </a:rPr>
                        <a:t> </a:t>
                      </a:r>
                      <a:r>
                        <a:rPr lang="en-GB" sz="1100" spc="-10" dirty="0">
                          <a:solidFill>
                            <a:schemeClr val="tx1"/>
                          </a:solidFill>
                          <a:latin typeface="Century Gothic"/>
                          <a:ea typeface="Calibri"/>
                          <a:cs typeface="Calibri"/>
                        </a:rPr>
                        <a:t>in</a:t>
                      </a:r>
                      <a:r>
                        <a:rPr lang="en-GB" sz="1100" spc="1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London</a:t>
                      </a:r>
                      <a:r>
                        <a:rPr lang="en-GB" sz="1100" spc="-5" dirty="0">
                          <a:solidFill>
                            <a:schemeClr val="tx1"/>
                          </a:solidFill>
                          <a:latin typeface="Century Gothic"/>
                          <a:ea typeface="Calibri"/>
                          <a:cs typeface="Calibri"/>
                        </a:rPr>
                        <a:t> by</a:t>
                      </a:r>
                      <a:r>
                        <a:rPr lang="en-GB" sz="1100" spc="-1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leading</a:t>
                      </a:r>
                      <a:r>
                        <a:rPr lang="en-GB" sz="1100" spc="-1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scientists</a:t>
                      </a:r>
                      <a:endParaRPr lang="en-GB" sz="1100" dirty="0">
                        <a:solidFill>
                          <a:schemeClr val="tx1"/>
                        </a:solidFill>
                        <a:latin typeface="Century Gothic"/>
                        <a:ea typeface="Calibri"/>
                        <a:cs typeface="Calibri"/>
                      </a:endParaRPr>
                    </a:p>
                    <a:p>
                      <a:pPr marL="171450" indent="-171450" algn="just">
                        <a:lnSpc>
                          <a:spcPct val="100000"/>
                        </a:lnSpc>
                        <a:spcBef>
                          <a:spcPts val="85"/>
                        </a:spcBef>
                        <a:buFont typeface="Arial"/>
                        <a:buChar char="•"/>
                        <a:tabLst>
                          <a:tab pos="343535" algn="l"/>
                          <a:tab pos="344170" algn="l"/>
                        </a:tabLst>
                      </a:pPr>
                      <a:r>
                        <a:rPr lang="en-GB" sz="1100" dirty="0">
                          <a:solidFill>
                            <a:schemeClr val="tx1"/>
                          </a:solidFill>
                          <a:latin typeface="Century Gothic"/>
                          <a:ea typeface="Calibri"/>
                          <a:cs typeface="Calibri"/>
                        </a:rPr>
                        <a:t>Attend</a:t>
                      </a:r>
                      <a:r>
                        <a:rPr lang="en-GB" sz="1100" spc="-5" dirty="0">
                          <a:solidFill>
                            <a:schemeClr val="tx1"/>
                          </a:solidFill>
                          <a:latin typeface="Century Gothic"/>
                          <a:ea typeface="Calibri"/>
                          <a:cs typeface="Calibri"/>
                        </a:rPr>
                        <a:t> Eton</a:t>
                      </a:r>
                      <a:r>
                        <a:rPr lang="en-GB" sz="1100" spc="1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college</a:t>
                      </a:r>
                      <a:r>
                        <a:rPr lang="en-GB" sz="110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medical</a:t>
                      </a:r>
                      <a:r>
                        <a:rPr lang="en-GB" sz="1100" spc="2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society</a:t>
                      </a:r>
                      <a:r>
                        <a:rPr lang="en-GB" sz="1100" spc="-35" dirty="0">
                          <a:solidFill>
                            <a:schemeClr val="tx1"/>
                          </a:solidFill>
                          <a:latin typeface="Century Gothic"/>
                          <a:ea typeface="Calibri"/>
                          <a:cs typeface="Calibri"/>
                        </a:rPr>
                        <a:t> </a:t>
                      </a:r>
                      <a:r>
                        <a:rPr lang="en-GB" sz="1100" spc="-10" dirty="0">
                          <a:solidFill>
                            <a:schemeClr val="tx1"/>
                          </a:solidFill>
                          <a:latin typeface="Century Gothic"/>
                          <a:ea typeface="Calibri"/>
                          <a:cs typeface="Calibri"/>
                        </a:rPr>
                        <a:t>talks</a:t>
                      </a:r>
                      <a:endParaRPr lang="en-GB" sz="1100" dirty="0">
                        <a:solidFill>
                          <a:schemeClr val="tx1"/>
                        </a:solidFill>
                        <a:latin typeface="Century Gothic"/>
                        <a:ea typeface="Calibri"/>
                        <a:cs typeface="Calibri"/>
                      </a:endParaRPr>
                    </a:p>
                    <a:p>
                      <a:pPr marL="171450" indent="-171450" algn="just">
                        <a:lnSpc>
                          <a:spcPct val="100000"/>
                        </a:lnSpc>
                        <a:spcBef>
                          <a:spcPts val="100"/>
                        </a:spcBef>
                        <a:buFont typeface="Arial"/>
                        <a:buChar char="•"/>
                        <a:tabLst>
                          <a:tab pos="343535" algn="l"/>
                          <a:tab pos="344170" algn="l"/>
                        </a:tabLst>
                      </a:pPr>
                      <a:r>
                        <a:rPr lang="en-GB" sz="1100" dirty="0">
                          <a:solidFill>
                            <a:schemeClr val="tx1"/>
                          </a:solidFill>
                          <a:latin typeface="Century Gothic"/>
                          <a:ea typeface="Calibri"/>
                          <a:cs typeface="Calibri"/>
                        </a:rPr>
                        <a:t>Year</a:t>
                      </a:r>
                      <a:r>
                        <a:rPr lang="en-GB" sz="1100" spc="-2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12</a:t>
                      </a:r>
                      <a:r>
                        <a:rPr lang="en-GB" sz="110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students</a:t>
                      </a:r>
                      <a:r>
                        <a:rPr lang="en-GB" sz="1100" spc="25"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assist</a:t>
                      </a:r>
                      <a:r>
                        <a:rPr lang="en-GB" sz="1100" spc="5"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with</a:t>
                      </a:r>
                      <a:r>
                        <a:rPr lang="en-GB" sz="1100" spc="2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the</a:t>
                      </a:r>
                      <a:r>
                        <a:rPr lang="en-GB" sz="1100" spc="1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running</a:t>
                      </a:r>
                      <a:r>
                        <a:rPr lang="en-GB" sz="1100" spc="2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of</a:t>
                      </a:r>
                      <a:r>
                        <a:rPr lang="en-GB" sz="1100" spc="-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science</a:t>
                      </a:r>
                      <a:r>
                        <a:rPr lang="en-GB" sz="1100" spc="-5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club</a:t>
                      </a:r>
                      <a:endParaRPr lang="en-GB" sz="1100" dirty="0">
                        <a:solidFill>
                          <a:schemeClr val="tx1"/>
                        </a:solidFill>
                        <a:latin typeface="Century Gothic"/>
                        <a:ea typeface="Calibri"/>
                        <a:cs typeface="Calibri"/>
                      </a:endParaRPr>
                    </a:p>
                    <a:p>
                      <a:pPr marL="171450" indent="-171450" algn="just">
                        <a:lnSpc>
                          <a:spcPct val="100000"/>
                        </a:lnSpc>
                        <a:spcBef>
                          <a:spcPts val="95"/>
                        </a:spcBef>
                        <a:buFont typeface="Arial"/>
                        <a:buChar char="•"/>
                        <a:tabLst>
                          <a:tab pos="343535" algn="l"/>
                          <a:tab pos="344170" algn="l"/>
                        </a:tabLst>
                      </a:pPr>
                      <a:r>
                        <a:rPr lang="en-GB" sz="1100" dirty="0">
                          <a:solidFill>
                            <a:schemeClr val="tx1"/>
                          </a:solidFill>
                          <a:latin typeface="Century Gothic"/>
                          <a:ea typeface="Calibri"/>
                          <a:cs typeface="Calibri"/>
                        </a:rPr>
                        <a:t>The</a:t>
                      </a:r>
                      <a:r>
                        <a:rPr lang="en-GB" sz="1100" spc="-3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Natural</a:t>
                      </a:r>
                      <a:r>
                        <a:rPr lang="en-GB" sz="1100" spc="5"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History</a:t>
                      </a:r>
                      <a:r>
                        <a:rPr lang="en-GB" sz="1100" spc="-1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Museum</a:t>
                      </a:r>
                    </a:p>
                    <a:p>
                      <a:pPr marL="171450" indent="-171450" algn="just">
                        <a:lnSpc>
                          <a:spcPts val="1310"/>
                        </a:lnSpc>
                        <a:spcBef>
                          <a:spcPts val="110"/>
                        </a:spcBef>
                        <a:buFont typeface="Arial"/>
                        <a:buChar char="•"/>
                        <a:tabLst>
                          <a:tab pos="343535" algn="l"/>
                          <a:tab pos="344170" algn="l"/>
                        </a:tabLst>
                      </a:pPr>
                      <a:r>
                        <a:rPr lang="en-GB" sz="1100" dirty="0">
                          <a:solidFill>
                            <a:schemeClr val="tx1"/>
                          </a:solidFill>
                          <a:latin typeface="Century Gothic"/>
                          <a:ea typeface="Calibri"/>
                          <a:cs typeface="Calibri"/>
                        </a:rPr>
                        <a:t>The</a:t>
                      </a:r>
                      <a:r>
                        <a:rPr lang="en-GB" sz="1100" spc="-25"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Grant</a:t>
                      </a:r>
                      <a:r>
                        <a:rPr lang="en-GB" sz="1100" spc="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Museum</a:t>
                      </a:r>
                      <a:r>
                        <a:rPr lang="en-GB" sz="1100" spc="-2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of</a:t>
                      </a:r>
                      <a:r>
                        <a:rPr lang="en-GB" sz="1100" spc="-35"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Zoology</a:t>
                      </a:r>
                      <a:endParaRPr lang="en-GB" sz="1100" dirty="0">
                        <a:solidFill>
                          <a:schemeClr val="tx1"/>
                        </a:solidFill>
                        <a:latin typeface="Century Gothic"/>
                        <a:ea typeface="Calibri"/>
                        <a:cs typeface="Calibri"/>
                      </a:endParaRPr>
                    </a:p>
                    <a:p>
                      <a:pPr marL="171450" indent="-171450" algn="just">
                        <a:lnSpc>
                          <a:spcPts val="1310"/>
                        </a:lnSpc>
                        <a:buFont typeface="Arial"/>
                        <a:buChar char="•"/>
                        <a:tabLst>
                          <a:tab pos="343535" algn="l"/>
                          <a:tab pos="344170" algn="l"/>
                        </a:tabLst>
                      </a:pPr>
                      <a:r>
                        <a:rPr lang="en-GB" sz="1100" dirty="0">
                          <a:solidFill>
                            <a:schemeClr val="tx1"/>
                          </a:solidFill>
                          <a:latin typeface="Century Gothic"/>
                          <a:ea typeface="Calibri"/>
                          <a:cs typeface="Calibri"/>
                        </a:rPr>
                        <a:t>The</a:t>
                      </a:r>
                      <a:r>
                        <a:rPr lang="en-GB" sz="1100" spc="-35"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Old</a:t>
                      </a:r>
                      <a:r>
                        <a:rPr lang="en-GB" sz="1100" spc="-15"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Operating</a:t>
                      </a:r>
                      <a:r>
                        <a:rPr lang="en-GB" sz="1100" spc="-1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Theatre</a:t>
                      </a:r>
                    </a:p>
                    <a:p>
                      <a:pPr marL="67310" algn="just">
                        <a:lnSpc>
                          <a:spcPct val="100000"/>
                        </a:lnSpc>
                      </a:pPr>
                      <a:endParaRPr lang="en-GB" sz="1100" b="1" spc="-5" dirty="0">
                        <a:solidFill>
                          <a:schemeClr val="tx1"/>
                        </a:solidFill>
                        <a:latin typeface="Century Gothic"/>
                        <a:ea typeface="Calibri"/>
                        <a:cs typeface="Calibri"/>
                      </a:endParaRPr>
                    </a:p>
                    <a:p>
                      <a:pPr marL="67310" algn="just">
                        <a:lnSpc>
                          <a:spcPct val="100000"/>
                        </a:lnSpc>
                      </a:pPr>
                      <a:r>
                        <a:rPr lang="en-GB" sz="1100" b="1" spc="-5" dirty="0">
                          <a:solidFill>
                            <a:schemeClr val="tx1"/>
                          </a:solidFill>
                          <a:latin typeface="Century Gothic"/>
                          <a:ea typeface="Calibri"/>
                          <a:cs typeface="Calibri"/>
                        </a:rPr>
                        <a:t>Career</a:t>
                      </a:r>
                      <a:r>
                        <a:rPr lang="en-GB" sz="1100" b="1" spc="-40" dirty="0">
                          <a:solidFill>
                            <a:schemeClr val="tx1"/>
                          </a:solidFill>
                          <a:latin typeface="Century Gothic"/>
                          <a:ea typeface="Calibri"/>
                          <a:cs typeface="Calibri"/>
                        </a:rPr>
                        <a:t> </a:t>
                      </a:r>
                      <a:r>
                        <a:rPr lang="en-GB" sz="1100" b="1" spc="-5" dirty="0">
                          <a:solidFill>
                            <a:schemeClr val="tx1"/>
                          </a:solidFill>
                          <a:latin typeface="Century Gothic"/>
                          <a:ea typeface="Calibri"/>
                          <a:cs typeface="Calibri"/>
                        </a:rPr>
                        <a:t>Prospects:</a:t>
                      </a:r>
                      <a:endParaRPr lang="en-GB" sz="1100" dirty="0">
                        <a:solidFill>
                          <a:schemeClr val="tx1"/>
                        </a:solidFill>
                        <a:latin typeface="Century Gothic"/>
                        <a:ea typeface="Calibri"/>
                        <a:cs typeface="Calibri"/>
                      </a:endParaRPr>
                    </a:p>
                    <a:p>
                      <a:pPr marL="238760" marR="519430" indent="-171450" algn="just">
                        <a:lnSpc>
                          <a:spcPct val="106600"/>
                        </a:lnSpc>
                        <a:spcBef>
                          <a:spcPts val="10"/>
                        </a:spcBef>
                        <a:buFont typeface="Arial"/>
                        <a:buChar char="•"/>
                      </a:pPr>
                      <a:r>
                        <a:rPr lang="en-GB" sz="1100" spc="-5" dirty="0">
                          <a:solidFill>
                            <a:schemeClr val="tx1"/>
                          </a:solidFill>
                          <a:latin typeface="Century Gothic"/>
                          <a:ea typeface="Calibri"/>
                          <a:cs typeface="Calibri"/>
                        </a:rPr>
                        <a:t>Medicine,</a:t>
                      </a:r>
                      <a:r>
                        <a:rPr lang="en-GB" sz="1100" spc="15" dirty="0">
                          <a:solidFill>
                            <a:schemeClr val="tx1"/>
                          </a:solidFill>
                          <a:latin typeface="Century Gothic"/>
                          <a:ea typeface="Calibri"/>
                          <a:cs typeface="Calibri"/>
                        </a:rPr>
                        <a:t> </a:t>
                      </a:r>
                      <a:endParaRPr lang="en-GB" sz="1100" spc="-5" dirty="0">
                        <a:solidFill>
                          <a:schemeClr val="tx1"/>
                        </a:solidFill>
                        <a:latin typeface="Century Gothic"/>
                        <a:ea typeface="Calibri"/>
                        <a:cs typeface="Calibri"/>
                      </a:endParaRPr>
                    </a:p>
                    <a:p>
                      <a:pPr marL="238760" marR="519430" indent="-171450" algn="just">
                        <a:lnSpc>
                          <a:spcPct val="106600"/>
                        </a:lnSpc>
                        <a:spcBef>
                          <a:spcPts val="10"/>
                        </a:spcBef>
                        <a:buFont typeface="Arial"/>
                        <a:buChar char="•"/>
                      </a:pPr>
                      <a:r>
                        <a:rPr lang="en-GB" sz="1100" spc="-5" dirty="0">
                          <a:solidFill>
                            <a:schemeClr val="tx1"/>
                          </a:solidFill>
                          <a:latin typeface="Century Gothic"/>
                          <a:ea typeface="Calibri"/>
                          <a:cs typeface="Calibri"/>
                        </a:rPr>
                        <a:t>Veterinary</a:t>
                      </a:r>
                      <a:r>
                        <a:rPr lang="en-GB" sz="1100" spc="3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medicine,</a:t>
                      </a:r>
                      <a:r>
                        <a:rPr lang="en-GB" sz="1100" spc="25" dirty="0">
                          <a:solidFill>
                            <a:schemeClr val="tx1"/>
                          </a:solidFill>
                          <a:latin typeface="Century Gothic"/>
                          <a:ea typeface="Calibri"/>
                          <a:cs typeface="Calibri"/>
                        </a:rPr>
                        <a:t> </a:t>
                      </a:r>
                    </a:p>
                    <a:p>
                      <a:pPr marL="238760" marR="519430" indent="-171450" algn="just">
                        <a:lnSpc>
                          <a:spcPct val="106600"/>
                        </a:lnSpc>
                        <a:spcBef>
                          <a:spcPts val="10"/>
                        </a:spcBef>
                        <a:buFont typeface="Arial"/>
                        <a:buChar char="•"/>
                      </a:pPr>
                      <a:r>
                        <a:rPr lang="en-GB" sz="1100" spc="-5" dirty="0">
                          <a:solidFill>
                            <a:schemeClr val="tx1"/>
                          </a:solidFill>
                          <a:latin typeface="Century Gothic"/>
                          <a:ea typeface="Calibri"/>
                          <a:cs typeface="Calibri"/>
                        </a:rPr>
                        <a:t>Accounting,</a:t>
                      </a:r>
                      <a:r>
                        <a:rPr lang="en-GB" sz="1100" spc="35" dirty="0">
                          <a:solidFill>
                            <a:schemeClr val="tx1"/>
                          </a:solidFill>
                          <a:latin typeface="Century Gothic"/>
                          <a:ea typeface="Calibri"/>
                          <a:cs typeface="Calibri"/>
                        </a:rPr>
                        <a:t> </a:t>
                      </a:r>
                    </a:p>
                    <a:p>
                      <a:pPr marL="238760" marR="519430" indent="-171450" algn="just">
                        <a:lnSpc>
                          <a:spcPct val="106600"/>
                        </a:lnSpc>
                        <a:spcBef>
                          <a:spcPts val="10"/>
                        </a:spcBef>
                        <a:buFont typeface="Arial"/>
                        <a:buChar char="•"/>
                      </a:pPr>
                      <a:r>
                        <a:rPr lang="en-GB" sz="1100" spc="-5" dirty="0">
                          <a:solidFill>
                            <a:schemeClr val="tx1"/>
                          </a:solidFill>
                          <a:latin typeface="Century Gothic"/>
                          <a:ea typeface="Calibri"/>
                          <a:cs typeface="Calibri"/>
                        </a:rPr>
                        <a:t>Law,</a:t>
                      </a:r>
                      <a:r>
                        <a:rPr lang="en-GB" sz="1100" spc="25" dirty="0">
                          <a:solidFill>
                            <a:schemeClr val="tx1"/>
                          </a:solidFill>
                          <a:latin typeface="Century Gothic"/>
                          <a:ea typeface="Calibri"/>
                          <a:cs typeface="Calibri"/>
                        </a:rPr>
                        <a:t> </a:t>
                      </a:r>
                    </a:p>
                    <a:p>
                      <a:pPr marL="238760" marR="519430" indent="-171450" algn="just">
                        <a:lnSpc>
                          <a:spcPct val="106600"/>
                        </a:lnSpc>
                        <a:spcBef>
                          <a:spcPts val="10"/>
                        </a:spcBef>
                        <a:buFont typeface="Arial"/>
                        <a:buChar char="•"/>
                      </a:pPr>
                      <a:r>
                        <a:rPr lang="en-GB" sz="1100" spc="-5" dirty="0">
                          <a:solidFill>
                            <a:schemeClr val="tx1"/>
                          </a:solidFill>
                          <a:latin typeface="Century Gothic"/>
                          <a:ea typeface="Calibri"/>
                          <a:cs typeface="Calibri"/>
                        </a:rPr>
                        <a:t>Teaching,</a:t>
                      </a:r>
                      <a:r>
                        <a:rPr lang="en-GB" sz="1100" spc="40" dirty="0">
                          <a:solidFill>
                            <a:schemeClr val="tx1"/>
                          </a:solidFill>
                          <a:latin typeface="Century Gothic"/>
                          <a:ea typeface="Calibri"/>
                          <a:cs typeface="Calibri"/>
                        </a:rPr>
                        <a:t> </a:t>
                      </a:r>
                    </a:p>
                    <a:p>
                      <a:pPr marL="238760" marR="519430" indent="-171450" algn="just">
                        <a:lnSpc>
                          <a:spcPct val="106600"/>
                        </a:lnSpc>
                        <a:spcBef>
                          <a:spcPts val="10"/>
                        </a:spcBef>
                        <a:buFont typeface="Arial"/>
                        <a:buChar char="•"/>
                      </a:pPr>
                      <a:r>
                        <a:rPr lang="en-GB" sz="1100" spc="40" dirty="0">
                          <a:solidFill>
                            <a:schemeClr val="tx1"/>
                          </a:solidFill>
                          <a:latin typeface="Century Gothic"/>
                          <a:ea typeface="Calibri"/>
                          <a:cs typeface="Calibri"/>
                        </a:rPr>
                        <a:t>Physiotherapy</a:t>
                      </a:r>
                    </a:p>
                    <a:p>
                      <a:pPr marL="238760" marR="519430" indent="-171450" algn="just">
                        <a:lnSpc>
                          <a:spcPct val="106600"/>
                        </a:lnSpc>
                        <a:spcBef>
                          <a:spcPts val="10"/>
                        </a:spcBef>
                        <a:buFont typeface="Arial"/>
                        <a:buChar char="•"/>
                      </a:pPr>
                      <a:r>
                        <a:rPr lang="en-GB" sz="1100" spc="40" dirty="0">
                          <a:solidFill>
                            <a:schemeClr val="tx1"/>
                          </a:solidFill>
                          <a:latin typeface="Century Gothic"/>
                          <a:ea typeface="Calibri"/>
                          <a:cs typeface="Calibri"/>
                        </a:rPr>
                        <a:t>Psychology</a:t>
                      </a:r>
                    </a:p>
                    <a:p>
                      <a:pPr marL="67310" marR="519430" algn="just">
                        <a:lnSpc>
                          <a:spcPct val="106600"/>
                        </a:lnSpc>
                        <a:spcBef>
                          <a:spcPts val="10"/>
                        </a:spcBef>
                      </a:pPr>
                      <a:endParaRPr lang="en-GB" sz="1100" spc="40" dirty="0">
                        <a:solidFill>
                          <a:schemeClr val="tx1"/>
                        </a:solidFill>
                        <a:latin typeface="Century Gothic"/>
                        <a:ea typeface="Calibri"/>
                        <a:cs typeface="Calibri"/>
                      </a:endParaRPr>
                    </a:p>
                    <a:p>
                      <a:pPr marL="67310" algn="just">
                        <a:lnSpc>
                          <a:spcPct val="100000"/>
                        </a:lnSpc>
                        <a:spcBef>
                          <a:spcPts val="560"/>
                        </a:spcBef>
                      </a:pPr>
                      <a:r>
                        <a:rPr lang="en-GB" sz="1100" b="1" dirty="0">
                          <a:solidFill>
                            <a:schemeClr val="tx1"/>
                          </a:solidFill>
                          <a:latin typeface="Century Gothic"/>
                          <a:ea typeface="Calibri"/>
                          <a:cs typeface="Calibri"/>
                        </a:rPr>
                        <a:t>If I were to take this course I should read:</a:t>
                      </a:r>
                    </a:p>
                    <a:p>
                      <a:pPr marL="238760" indent="-171450" algn="just">
                        <a:lnSpc>
                          <a:spcPct val="100000"/>
                        </a:lnSpc>
                        <a:spcBef>
                          <a:spcPts val="560"/>
                        </a:spcBef>
                        <a:buFont typeface="Arial" panose="020B0604020202020204" pitchFamily="34" charset="0"/>
                        <a:buChar char="•"/>
                      </a:pPr>
                      <a:r>
                        <a:rPr lang="en-GB" sz="1100" dirty="0">
                          <a:solidFill>
                            <a:schemeClr val="tx1"/>
                          </a:solidFill>
                          <a:latin typeface="Century Gothic"/>
                          <a:ea typeface="Calibri"/>
                          <a:cs typeface="Calibri"/>
                        </a:rPr>
                        <a:t>The Selfish Gene, Richard Dawkins</a:t>
                      </a:r>
                    </a:p>
                    <a:p>
                      <a:pPr marL="238760" indent="-171450" algn="just">
                        <a:lnSpc>
                          <a:spcPct val="100000"/>
                        </a:lnSpc>
                        <a:spcBef>
                          <a:spcPts val="560"/>
                        </a:spcBef>
                        <a:buFont typeface="Arial" panose="020B0604020202020204" pitchFamily="34" charset="0"/>
                        <a:buChar char="•"/>
                      </a:pPr>
                      <a:r>
                        <a:rPr lang="en-GB" sz="1100" dirty="0">
                          <a:solidFill>
                            <a:schemeClr val="tx1"/>
                          </a:solidFill>
                          <a:latin typeface="Century Gothic"/>
                          <a:ea typeface="Calibri"/>
                          <a:cs typeface="Calibri"/>
                        </a:rPr>
                        <a:t>Genome, Matt Ridley</a:t>
                      </a:r>
                    </a:p>
                    <a:p>
                      <a:pPr marL="238760" indent="-171450" algn="just">
                        <a:lnSpc>
                          <a:spcPct val="100000"/>
                        </a:lnSpc>
                        <a:spcBef>
                          <a:spcPts val="560"/>
                        </a:spcBef>
                        <a:buFont typeface="Arial" panose="020B0604020202020204" pitchFamily="34" charset="0"/>
                        <a:buChar char="•"/>
                      </a:pPr>
                      <a:r>
                        <a:rPr lang="en-GB" sz="1100" dirty="0">
                          <a:solidFill>
                            <a:schemeClr val="tx1"/>
                          </a:solidFill>
                          <a:latin typeface="Century Gothic"/>
                          <a:ea typeface="Calibri"/>
                          <a:cs typeface="Calibri"/>
                        </a:rPr>
                        <a:t>What a Plant Knows, Daniel Chamovitz</a:t>
                      </a:r>
                    </a:p>
                    <a:p>
                      <a:endParaRPr lang="en-GB" sz="1100" dirty="0">
                        <a:latin typeface="Century Gothic"/>
                        <a:ea typeface="Calibri"/>
                        <a:cs typeface="Calibri"/>
                      </a:endParaRPr>
                    </a:p>
                  </a:txBody>
                  <a:tcPr/>
                </a:tc>
                <a:extLst>
                  <a:ext uri="{0D108BD9-81ED-4DB2-BD59-A6C34878D82A}">
                    <a16:rowId xmlns:a16="http://schemas.microsoft.com/office/drawing/2014/main" val="1754210574"/>
                  </a:ext>
                </a:extLst>
              </a:tr>
              <a:tr h="891989">
                <a:tc>
                  <a:txBody>
                    <a:bodyPr/>
                    <a:lstStyle/>
                    <a:p>
                      <a:r>
                        <a:rPr lang="en-GB" sz="1100" b="1" u="sng" dirty="0">
                          <a:latin typeface="Century Gothic"/>
                          <a:ea typeface="Calibri"/>
                          <a:cs typeface="Calibri"/>
                        </a:rPr>
                        <a:t>Contact Details</a:t>
                      </a:r>
                    </a:p>
                    <a:p>
                      <a:r>
                        <a:rPr lang="en-GB" sz="1100" b="0" i="0" dirty="0">
                          <a:solidFill>
                            <a:schemeClr val="tx1"/>
                          </a:solidFill>
                          <a:effectLst/>
                          <a:latin typeface="Century Gothic"/>
                          <a:ea typeface="Calibri"/>
                          <a:cs typeface="Calibri"/>
                        </a:rPr>
                        <a:t>Mrs Kimsesiz</a:t>
                      </a:r>
                      <a:endParaRPr lang="en-GB" sz="1100">
                        <a:latin typeface="Century Gothic"/>
                        <a:ea typeface="Calibri"/>
                        <a:cs typeface="Calibri"/>
                      </a:endParaRPr>
                    </a:p>
                    <a:p>
                      <a:r>
                        <a:rPr lang="en-GB" sz="1100" dirty="0">
                          <a:latin typeface="Century Gothic"/>
                          <a:ea typeface="Calibri"/>
                          <a:cs typeface="Calibri"/>
                        </a:rPr>
                        <a:t>Head of Science</a:t>
                      </a:r>
                    </a:p>
                    <a:p>
                      <a:r>
                        <a:rPr lang="en-GB" sz="1100" dirty="0">
                          <a:latin typeface="Century Gothic"/>
                          <a:ea typeface="Calibri"/>
                          <a:cs typeface="Calibri"/>
                          <a:hlinkClick r:id="rId2"/>
                        </a:rPr>
                        <a:t>skimsesiz@stmichaelscs.org</a:t>
                      </a:r>
                      <a:endParaRPr lang="en-GB" sz="1100" dirty="0">
                        <a:latin typeface="Century Gothic"/>
                        <a:ea typeface="Calibri"/>
                        <a:cs typeface="Calibri"/>
                      </a:endParaRPr>
                    </a:p>
                  </a:txBody>
                  <a:tcPr>
                    <a:solidFill>
                      <a:schemeClr val="accent1">
                        <a:lumMod val="20000"/>
                        <a:lumOff val="80000"/>
                      </a:schemeClr>
                    </a:solidFill>
                  </a:tcPr>
                </a:tc>
                <a:tc vMerge="1">
                  <a:txBody>
                    <a:bodyPr/>
                    <a:lstStyle/>
                    <a:p>
                      <a:endParaRPr lang="en-GB"/>
                    </a:p>
                  </a:txBody>
                  <a:tcPr/>
                </a:tc>
                <a:extLst>
                  <a:ext uri="{0D108BD9-81ED-4DB2-BD59-A6C34878D82A}">
                    <a16:rowId xmlns:a16="http://schemas.microsoft.com/office/drawing/2014/main" val="1109781485"/>
                  </a:ext>
                </a:extLst>
              </a:tr>
            </a:tbl>
          </a:graphicData>
        </a:graphic>
      </p:graphicFrame>
    </p:spTree>
    <p:extLst>
      <p:ext uri="{BB962C8B-B14F-4D97-AF65-F5344CB8AC3E}">
        <p14:creationId xmlns:p14="http://schemas.microsoft.com/office/powerpoint/2010/main" val="3207278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390632731"/>
              </p:ext>
            </p:extLst>
          </p:nvPr>
        </p:nvGraphicFramePr>
        <p:xfrm>
          <a:off x="0" y="2"/>
          <a:ext cx="9144000" cy="6857997"/>
        </p:xfrm>
        <a:graphic>
          <a:graphicData uri="http://schemas.openxmlformats.org/drawingml/2006/table">
            <a:tbl>
              <a:tblPr firstRow="1" bandRow="1">
                <a:tableStyleId>{2D5ABB26-0587-4C30-8999-92F81FD0307C}</a:tableStyleId>
              </a:tblPr>
              <a:tblGrid>
                <a:gridCol w="4677016">
                  <a:extLst>
                    <a:ext uri="{9D8B030D-6E8A-4147-A177-3AD203B41FA5}">
                      <a16:colId xmlns:a16="http://schemas.microsoft.com/office/drawing/2014/main" val="20000"/>
                    </a:ext>
                  </a:extLst>
                </a:gridCol>
                <a:gridCol w="4466984">
                  <a:extLst>
                    <a:ext uri="{9D8B030D-6E8A-4147-A177-3AD203B41FA5}">
                      <a16:colId xmlns:a16="http://schemas.microsoft.com/office/drawing/2014/main" val="20001"/>
                    </a:ext>
                  </a:extLst>
                </a:gridCol>
              </a:tblGrid>
              <a:tr h="365004">
                <a:tc gridSpan="2">
                  <a:txBody>
                    <a:bodyPr/>
                    <a:lstStyle/>
                    <a:p>
                      <a:pPr marL="66675">
                        <a:lnSpc>
                          <a:spcPct val="100000"/>
                        </a:lnSpc>
                        <a:spcBef>
                          <a:spcPts val="165"/>
                        </a:spcBef>
                      </a:pPr>
                      <a:r>
                        <a:rPr lang="en-GB" sz="1800" b="1" dirty="0">
                          <a:latin typeface="Century Gothic"/>
                          <a:ea typeface="Calibri"/>
                          <a:cs typeface="Calibri"/>
                        </a:rPr>
                        <a:t>Business Studies</a:t>
                      </a:r>
                    </a:p>
                  </a:txBody>
                  <a:tcPr marL="0" marR="0" marT="1571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320719">
                <a:tc>
                  <a:txBody>
                    <a:bodyPr/>
                    <a:lstStyle/>
                    <a:p>
                      <a:pPr marL="66675">
                        <a:lnSpc>
                          <a:spcPct val="100000"/>
                        </a:lnSpc>
                        <a:spcBef>
                          <a:spcPts val="505"/>
                        </a:spcBef>
                      </a:pPr>
                      <a:r>
                        <a:rPr lang="en-GB" sz="1100" b="1" spc="-5" dirty="0">
                          <a:latin typeface="Century Gothic"/>
                          <a:ea typeface="Calibri"/>
                          <a:cs typeface="Calibri"/>
                        </a:rPr>
                        <a:t>Department:</a:t>
                      </a:r>
                      <a:r>
                        <a:rPr lang="en-GB" sz="1100" b="1" spc="-60" dirty="0">
                          <a:latin typeface="Century Gothic"/>
                          <a:ea typeface="Calibri"/>
                          <a:cs typeface="Calibri"/>
                        </a:rPr>
                        <a:t> </a:t>
                      </a:r>
                      <a:r>
                        <a:rPr lang="en-GB" sz="1100" b="0" spc="-60" dirty="0">
                          <a:latin typeface="Century Gothic"/>
                          <a:ea typeface="Calibri"/>
                          <a:cs typeface="Calibri"/>
                        </a:rPr>
                        <a:t>Business and Computing</a:t>
                      </a:r>
                      <a:r>
                        <a:rPr lang="en-GB" sz="1100" b="1" spc="-60" dirty="0">
                          <a:latin typeface="Century Gothic"/>
                          <a:ea typeface="Calibri"/>
                          <a:cs typeface="Calibri"/>
                        </a:rPr>
                        <a:t> </a:t>
                      </a:r>
                      <a:endParaRPr lang="en-GB" sz="1100" b="1" dirty="0">
                        <a:latin typeface="Century Gothic"/>
                        <a:ea typeface="Calibri"/>
                        <a:cs typeface="Calibri"/>
                      </a:endParaRPr>
                    </a:p>
                  </a:txBody>
                  <a:tcPr marL="0" marR="0" marT="4810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75"/>
                        </a:spcBef>
                      </a:pPr>
                      <a:r>
                        <a:rPr lang="en-GB" sz="1100" b="1" dirty="0">
                          <a:latin typeface="Century Gothic"/>
                          <a:ea typeface="Calibri"/>
                          <a:cs typeface="Calibri"/>
                        </a:rPr>
                        <a:t>Type</a:t>
                      </a:r>
                      <a:r>
                        <a:rPr lang="en-GB" sz="1100" b="1" spc="-35" dirty="0">
                          <a:latin typeface="Century Gothic"/>
                          <a:ea typeface="Calibri"/>
                          <a:cs typeface="Calibri"/>
                        </a:rPr>
                        <a:t> </a:t>
                      </a:r>
                      <a:r>
                        <a:rPr lang="en-GB" sz="1100" b="1" dirty="0">
                          <a:latin typeface="Century Gothic"/>
                          <a:ea typeface="Calibri"/>
                          <a:cs typeface="Calibri"/>
                        </a:rPr>
                        <a:t>of</a:t>
                      </a:r>
                      <a:r>
                        <a:rPr lang="en-GB" sz="1100" b="1" spc="-25" dirty="0">
                          <a:latin typeface="Century Gothic"/>
                          <a:ea typeface="Calibri"/>
                          <a:cs typeface="Calibri"/>
                        </a:rPr>
                        <a:t> </a:t>
                      </a:r>
                      <a:r>
                        <a:rPr lang="en-GB" sz="1100" b="1" spc="-5" dirty="0">
                          <a:latin typeface="Century Gothic"/>
                          <a:ea typeface="Calibri"/>
                          <a:cs typeface="Calibri"/>
                        </a:rPr>
                        <a:t>Qualification: </a:t>
                      </a:r>
                      <a:r>
                        <a:rPr lang="en-GB" sz="1100" b="0" spc="-5" dirty="0">
                          <a:latin typeface="Century Gothic"/>
                          <a:ea typeface="Calibri"/>
                          <a:cs typeface="Calibri"/>
                        </a:rPr>
                        <a:t>A level</a:t>
                      </a:r>
                      <a:endParaRPr lang="en-GB" sz="1100" b="0">
                        <a:latin typeface="Century Gothic"/>
                        <a:ea typeface="Calibri"/>
                        <a:cs typeface="Calibri"/>
                      </a:endParaRPr>
                    </a:p>
                  </a:txBody>
                  <a:tcPr marL="0" marR="0" marT="547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843718">
                <a:tc>
                  <a:txBody>
                    <a:bodyPr/>
                    <a:lstStyle/>
                    <a:p>
                      <a:pPr>
                        <a:lnSpc>
                          <a:spcPct val="100000"/>
                        </a:lnSpc>
                        <a:spcBef>
                          <a:spcPts val="10"/>
                        </a:spcBef>
                      </a:pPr>
                      <a:endParaRPr lang="en-GB" sz="1100" dirty="0">
                        <a:latin typeface="Century Gothic"/>
                        <a:ea typeface="Calibri"/>
                        <a:cs typeface="Calibri"/>
                      </a:endParaRPr>
                    </a:p>
                    <a:p>
                      <a:pPr marL="66675">
                        <a:lnSpc>
                          <a:spcPct val="100000"/>
                        </a:lnSpc>
                      </a:pPr>
                      <a:r>
                        <a:rPr lang="en-GB" sz="1100" b="1" dirty="0">
                          <a:latin typeface="Century Gothic"/>
                          <a:ea typeface="Calibri"/>
                          <a:cs typeface="Calibri"/>
                        </a:rPr>
                        <a:t>Exam</a:t>
                      </a:r>
                      <a:r>
                        <a:rPr lang="en-GB" sz="1100" b="1" spc="-35" dirty="0">
                          <a:latin typeface="Century Gothic"/>
                          <a:ea typeface="Calibri"/>
                          <a:cs typeface="Calibri"/>
                        </a:rPr>
                        <a:t> </a:t>
                      </a:r>
                      <a:r>
                        <a:rPr lang="en-GB" sz="1100" b="1" spc="-5" dirty="0">
                          <a:latin typeface="Century Gothic"/>
                          <a:ea typeface="Calibri"/>
                          <a:cs typeface="Calibri"/>
                        </a:rPr>
                        <a:t>Board: </a:t>
                      </a:r>
                      <a:r>
                        <a:rPr lang="en-GB" sz="1100" b="0" spc="-5" dirty="0">
                          <a:latin typeface="Century Gothic"/>
                          <a:ea typeface="Calibri"/>
                          <a:cs typeface="Calibri"/>
                        </a:rPr>
                        <a:t>Edexcel</a:t>
                      </a:r>
                      <a:endParaRPr lang="en-GB" sz="1100" b="0">
                        <a:latin typeface="Century Gothic"/>
                        <a:ea typeface="Calibri"/>
                        <a:cs typeface="Calibri"/>
                      </a:endParaRPr>
                    </a:p>
                    <a:p>
                      <a:pPr marL="66675">
                        <a:lnSpc>
                          <a:spcPct val="100000"/>
                        </a:lnSpc>
                        <a:spcBef>
                          <a:spcPts val="95"/>
                        </a:spcBef>
                      </a:pPr>
                      <a:r>
                        <a:rPr lang="en-GB" sz="1100" b="1" spc="-5" dirty="0">
                          <a:latin typeface="Century Gothic"/>
                          <a:ea typeface="Calibri"/>
                          <a:cs typeface="Calibri"/>
                        </a:rPr>
                        <a:t>Specification:</a:t>
                      </a:r>
                      <a:r>
                        <a:rPr lang="en-GB" sz="1100" b="1" spc="-30" dirty="0">
                          <a:latin typeface="Century Gothic"/>
                          <a:ea typeface="Calibri"/>
                          <a:cs typeface="Calibri"/>
                        </a:rPr>
                        <a:t> </a:t>
                      </a:r>
                      <a:r>
                        <a:rPr lang="en-GB" sz="1100" b="0" spc="-30" dirty="0">
                          <a:latin typeface="Century Gothic"/>
                          <a:ea typeface="Calibri"/>
                          <a:cs typeface="Calibri"/>
                        </a:rPr>
                        <a:t>9BS0</a:t>
                      </a:r>
                      <a:endParaRPr lang="en-GB" sz="1100" b="0">
                        <a:latin typeface="Century Gothic"/>
                        <a:ea typeface="Calibri"/>
                        <a:cs typeface="Calibri"/>
                      </a:endParaRPr>
                    </a:p>
                  </a:txBody>
                  <a:tcPr marL="0" marR="0" marT="95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marL="67310">
                        <a:lnSpc>
                          <a:spcPct val="100000"/>
                        </a:lnSpc>
                        <a:spcBef>
                          <a:spcPts val="434"/>
                        </a:spcBef>
                      </a:pPr>
                      <a:r>
                        <a:rPr lang="en-GB" sz="1100" b="1" dirty="0">
                          <a:latin typeface="Century Gothic"/>
                          <a:ea typeface="Calibri"/>
                          <a:cs typeface="Calibri"/>
                        </a:rPr>
                        <a:t>Entry</a:t>
                      </a:r>
                      <a:r>
                        <a:rPr lang="en-GB" sz="1100" b="1" spc="-50" dirty="0">
                          <a:latin typeface="Century Gothic"/>
                          <a:ea typeface="Calibri"/>
                          <a:cs typeface="Calibri"/>
                        </a:rPr>
                        <a:t> </a:t>
                      </a:r>
                      <a:r>
                        <a:rPr lang="en-GB" sz="1100" b="1" spc="-5" dirty="0">
                          <a:latin typeface="Century Gothic"/>
                          <a:ea typeface="Calibri"/>
                          <a:cs typeface="Calibri"/>
                        </a:rPr>
                        <a:t>Requirements:</a:t>
                      </a:r>
                    </a:p>
                    <a:p>
                      <a:pPr marL="67310" lvl="0">
                        <a:lnSpc>
                          <a:spcPct val="100000"/>
                        </a:lnSpc>
                        <a:spcBef>
                          <a:spcPts val="434"/>
                        </a:spcBef>
                        <a:buNone/>
                      </a:pPr>
                      <a:r>
                        <a:rPr lang="en-GB" sz="1100" b="0" spc="-5" dirty="0">
                          <a:solidFill>
                            <a:schemeClr val="tx1"/>
                          </a:solidFill>
                          <a:latin typeface="Century Gothic"/>
                          <a:ea typeface="Calibri"/>
                          <a:cs typeface="Calibri"/>
                        </a:rPr>
                        <a:t>Grade 5 or above in GCSE Business, English and Maths</a:t>
                      </a:r>
                    </a:p>
                  </a:txBody>
                  <a:tcPr marL="0" marR="0" marT="41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433814">
                <a:tc>
                  <a:txBody>
                    <a:bodyPr/>
                    <a:lstStyle/>
                    <a:p>
                      <a:pPr marL="66675" marR="0" lvl="0" indent="0" defTabSz="914400" eaLnBrk="1" fontAlgn="auto" latinLnBrk="0" hangingPunct="1">
                        <a:lnSpc>
                          <a:spcPct val="100000"/>
                        </a:lnSpc>
                        <a:spcBef>
                          <a:spcPts val="690"/>
                        </a:spcBef>
                        <a:spcAft>
                          <a:spcPts val="0"/>
                        </a:spcAft>
                        <a:buClrTx/>
                        <a:buSzTx/>
                        <a:buFontTx/>
                        <a:buNone/>
                        <a:tabLst/>
                        <a:defRPr/>
                      </a:pPr>
                      <a:r>
                        <a:rPr lang="en-GB" sz="1100" b="1" dirty="0">
                          <a:latin typeface="Century Gothic"/>
                          <a:ea typeface="Calibri"/>
                          <a:cs typeface="Calibri"/>
                        </a:rPr>
                        <a:t>Course</a:t>
                      </a:r>
                      <a:r>
                        <a:rPr lang="en-GB" sz="1100" b="1" spc="-80" dirty="0">
                          <a:latin typeface="Century Gothic"/>
                          <a:ea typeface="Calibri"/>
                          <a:cs typeface="Calibri"/>
                        </a:rPr>
                        <a:t> </a:t>
                      </a:r>
                      <a:r>
                        <a:rPr lang="en-GB" sz="1100" b="1" dirty="0">
                          <a:latin typeface="Century Gothic"/>
                          <a:ea typeface="Calibri"/>
                          <a:cs typeface="Calibri"/>
                        </a:rPr>
                        <a:t>Content:</a:t>
                      </a:r>
                      <a:endParaRPr lang="en-GB" sz="1100" dirty="0">
                        <a:latin typeface="Century Gothic"/>
                        <a:ea typeface="Calibri"/>
                        <a:cs typeface="Calibri"/>
                      </a:endParaRPr>
                    </a:p>
                    <a:p>
                      <a:pPr marL="66675">
                        <a:lnSpc>
                          <a:spcPct val="100000"/>
                        </a:lnSpc>
                        <a:spcBef>
                          <a:spcPts val="690"/>
                        </a:spcBef>
                      </a:pPr>
                      <a:endParaRPr lang="en-GB" sz="1100" dirty="0">
                        <a:latin typeface="Century Gothic"/>
                        <a:ea typeface="Calibri"/>
                        <a:cs typeface="Calibri"/>
                      </a:endParaRPr>
                    </a:p>
                    <a:p>
                      <a:pPr marL="66675">
                        <a:lnSpc>
                          <a:spcPct val="100000"/>
                        </a:lnSpc>
                        <a:spcBef>
                          <a:spcPts val="690"/>
                        </a:spcBef>
                      </a:pPr>
                      <a:endParaRPr lang="en-GB" sz="1100" dirty="0">
                        <a:latin typeface="Century Gothic"/>
                        <a:ea typeface="Calibri"/>
                        <a:cs typeface="Calibri"/>
                      </a:endParaRPr>
                    </a:p>
                    <a:p>
                      <a:pPr marL="66675">
                        <a:lnSpc>
                          <a:spcPct val="100000"/>
                        </a:lnSpc>
                        <a:spcBef>
                          <a:spcPts val="350"/>
                        </a:spcBef>
                      </a:pPr>
                      <a:endParaRPr lang="en-GB" sz="1100" b="1" dirty="0">
                        <a:latin typeface="Century Gothic"/>
                        <a:ea typeface="Calibri"/>
                        <a:cs typeface="Calibri"/>
                      </a:endParaRPr>
                    </a:p>
                    <a:p>
                      <a:pPr marL="66675" lvl="0">
                        <a:lnSpc>
                          <a:spcPct val="100000"/>
                        </a:lnSpc>
                        <a:spcBef>
                          <a:spcPts val="350"/>
                        </a:spcBef>
                        <a:buNone/>
                      </a:pPr>
                      <a:endParaRPr lang="en-GB" sz="1100" b="1" dirty="0">
                        <a:latin typeface="Century Gothic"/>
                        <a:ea typeface="Calibri"/>
                        <a:cs typeface="Calibri"/>
                      </a:endParaRPr>
                    </a:p>
                    <a:p>
                      <a:pPr marL="66675" lvl="0">
                        <a:lnSpc>
                          <a:spcPct val="100000"/>
                        </a:lnSpc>
                        <a:spcBef>
                          <a:spcPts val="350"/>
                        </a:spcBef>
                        <a:buNone/>
                      </a:pPr>
                      <a:endParaRPr lang="en-GB" sz="1100" b="1" dirty="0">
                        <a:latin typeface="Century Gothic"/>
                        <a:ea typeface="Calibri"/>
                        <a:cs typeface="Calibri"/>
                      </a:endParaRPr>
                    </a:p>
                    <a:p>
                      <a:pPr marL="66675" lvl="0">
                        <a:lnSpc>
                          <a:spcPct val="100000"/>
                        </a:lnSpc>
                        <a:spcBef>
                          <a:spcPts val="350"/>
                        </a:spcBef>
                        <a:buNone/>
                      </a:pPr>
                      <a:endParaRPr lang="en-GB" sz="1100" b="1" dirty="0">
                        <a:latin typeface="Century Gothic"/>
                        <a:ea typeface="Calibri"/>
                        <a:cs typeface="Calibri"/>
                      </a:endParaRPr>
                    </a:p>
                    <a:p>
                      <a:pPr marL="66675" lvl="0">
                        <a:lnSpc>
                          <a:spcPct val="100000"/>
                        </a:lnSpc>
                        <a:spcBef>
                          <a:spcPts val="350"/>
                        </a:spcBef>
                        <a:buNone/>
                      </a:pPr>
                      <a:endParaRPr lang="en-GB" sz="1100" b="1" dirty="0">
                        <a:latin typeface="Century Gothic"/>
                        <a:ea typeface="Calibri"/>
                        <a:cs typeface="Calibri"/>
                      </a:endParaRPr>
                    </a:p>
                    <a:p>
                      <a:pPr marL="66675" lvl="0">
                        <a:lnSpc>
                          <a:spcPct val="100000"/>
                        </a:lnSpc>
                        <a:spcBef>
                          <a:spcPts val="350"/>
                        </a:spcBef>
                        <a:buNone/>
                      </a:pPr>
                      <a:endParaRPr lang="en-GB" sz="1100" b="1" dirty="0">
                        <a:latin typeface="Century Gothic"/>
                        <a:ea typeface="Calibri"/>
                        <a:cs typeface="Calibri"/>
                      </a:endParaRPr>
                    </a:p>
                    <a:p>
                      <a:pPr marL="66675" lvl="0">
                        <a:lnSpc>
                          <a:spcPct val="100000"/>
                        </a:lnSpc>
                        <a:spcBef>
                          <a:spcPts val="350"/>
                        </a:spcBef>
                        <a:buNone/>
                      </a:pPr>
                      <a:endParaRPr lang="en-GB" sz="1100" b="1" dirty="0">
                        <a:latin typeface="Century Gothic"/>
                        <a:ea typeface="Calibri"/>
                        <a:cs typeface="Calibri"/>
                      </a:endParaRPr>
                    </a:p>
                    <a:p>
                      <a:pPr marL="66675" lvl="0">
                        <a:lnSpc>
                          <a:spcPct val="100000"/>
                        </a:lnSpc>
                        <a:spcBef>
                          <a:spcPts val="350"/>
                        </a:spcBef>
                        <a:buNone/>
                      </a:pPr>
                      <a:endParaRPr lang="en-GB" sz="1100" b="1" dirty="0">
                        <a:latin typeface="Century Gothic"/>
                        <a:ea typeface="Calibri"/>
                        <a:cs typeface="Calibri"/>
                      </a:endParaRPr>
                    </a:p>
                    <a:p>
                      <a:pPr marL="66675" lvl="0">
                        <a:lnSpc>
                          <a:spcPct val="100000"/>
                        </a:lnSpc>
                        <a:spcBef>
                          <a:spcPts val="350"/>
                        </a:spcBef>
                        <a:buNone/>
                      </a:pPr>
                      <a:endParaRPr lang="en-GB" sz="1100" b="1" dirty="0">
                        <a:latin typeface="Century Gothic"/>
                        <a:ea typeface="Calibri"/>
                        <a:cs typeface="Calibri"/>
                      </a:endParaRPr>
                    </a:p>
                    <a:p>
                      <a:pPr marL="66675" lvl="0">
                        <a:lnSpc>
                          <a:spcPct val="100000"/>
                        </a:lnSpc>
                        <a:spcBef>
                          <a:spcPts val="350"/>
                        </a:spcBef>
                        <a:buNone/>
                      </a:pPr>
                      <a:endParaRPr lang="en-GB" sz="1100" b="1" dirty="0">
                        <a:latin typeface="Century Gothic"/>
                        <a:ea typeface="Calibri"/>
                        <a:cs typeface="Calibri"/>
                      </a:endParaRPr>
                    </a:p>
                    <a:p>
                      <a:pPr marL="66675" lvl="0">
                        <a:lnSpc>
                          <a:spcPct val="100000"/>
                        </a:lnSpc>
                        <a:spcBef>
                          <a:spcPts val="350"/>
                        </a:spcBef>
                        <a:buNone/>
                      </a:pPr>
                      <a:endParaRPr lang="en-GB" sz="1100" b="0">
                        <a:latin typeface="Century Gothic"/>
                        <a:ea typeface="Calibri"/>
                        <a:cs typeface="Calibri"/>
                      </a:endParaRPr>
                    </a:p>
                  </a:txBody>
                  <a:tcPr marL="0" marR="0" marT="65723"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rowSpan="2">
                  <a:txBody>
                    <a:bodyPr/>
                    <a:lstStyle/>
                    <a:p>
                      <a:pPr marL="67310">
                        <a:lnSpc>
                          <a:spcPts val="1310"/>
                        </a:lnSpc>
                      </a:pPr>
                      <a:endParaRPr lang="en-GB" sz="1100" b="1" spc="-5" dirty="0">
                        <a:latin typeface="Century Gothic"/>
                        <a:ea typeface="Calibri"/>
                        <a:cs typeface="Calibri"/>
                      </a:endParaRPr>
                    </a:p>
                    <a:p>
                      <a:pPr marL="67310" lvl="0" algn="just">
                        <a:lnSpc>
                          <a:spcPts val="1310"/>
                        </a:lnSpc>
                        <a:buNone/>
                      </a:pPr>
                      <a:r>
                        <a:rPr lang="en-GB" sz="1100" b="1" spc="-5" dirty="0">
                          <a:latin typeface="Century Gothic"/>
                          <a:ea typeface="Calibri"/>
                          <a:cs typeface="Calibri"/>
                        </a:rPr>
                        <a:t>Super</a:t>
                      </a:r>
                      <a:r>
                        <a:rPr lang="en-GB" sz="1100" b="1" dirty="0">
                          <a:latin typeface="Century Gothic"/>
                          <a:ea typeface="Calibri"/>
                          <a:cs typeface="Calibri"/>
                        </a:rPr>
                        <a:t> </a:t>
                      </a:r>
                      <a:r>
                        <a:rPr lang="en-GB" sz="1100" b="1" spc="-5" dirty="0">
                          <a:latin typeface="Century Gothic"/>
                          <a:ea typeface="Calibri"/>
                          <a:cs typeface="Calibri"/>
                        </a:rPr>
                        <a:t>curricular</a:t>
                      </a:r>
                      <a:r>
                        <a:rPr lang="en-GB" sz="1100" b="1" spc="20" dirty="0">
                          <a:latin typeface="Century Gothic"/>
                          <a:ea typeface="Calibri"/>
                          <a:cs typeface="Calibri"/>
                        </a:rPr>
                        <a:t> </a:t>
                      </a:r>
                      <a:r>
                        <a:rPr lang="en-GB" sz="1100" b="1" spc="-5" dirty="0">
                          <a:latin typeface="Century Gothic"/>
                          <a:ea typeface="Calibri"/>
                          <a:cs typeface="Calibri"/>
                        </a:rPr>
                        <a:t>Opportunities:</a:t>
                      </a:r>
                      <a:endParaRPr lang="en-GB" sz="1100">
                        <a:latin typeface="Century Gothic"/>
                        <a:ea typeface="Calibri"/>
                        <a:cs typeface="Calibri"/>
                      </a:endParaRPr>
                    </a:p>
                    <a:p>
                      <a:pPr marL="171450" indent="-171450" algn="just">
                        <a:lnSpc>
                          <a:spcPct val="100000"/>
                        </a:lnSpc>
                        <a:spcBef>
                          <a:spcPts val="55"/>
                        </a:spcBef>
                        <a:buFont typeface="Arial"/>
                        <a:buChar char="•"/>
                      </a:pPr>
                      <a:r>
                        <a:rPr lang="en-GB" sz="1100" dirty="0">
                          <a:solidFill>
                            <a:schemeClr val="tx1"/>
                          </a:solidFill>
                          <a:latin typeface="Century Gothic"/>
                          <a:ea typeface="Calibri"/>
                          <a:cs typeface="Calibri"/>
                        </a:rPr>
                        <a:t>   Young Entrepreneurs Club </a:t>
                      </a:r>
                    </a:p>
                    <a:p>
                      <a:pPr marL="171450" indent="-171450" algn="just">
                        <a:lnSpc>
                          <a:spcPct val="100000"/>
                        </a:lnSpc>
                        <a:spcBef>
                          <a:spcPts val="55"/>
                        </a:spcBef>
                        <a:buFont typeface="Arial"/>
                        <a:buChar char="•"/>
                      </a:pPr>
                      <a:r>
                        <a:rPr lang="en-GB" sz="1100" dirty="0">
                          <a:solidFill>
                            <a:schemeClr val="tx1"/>
                          </a:solidFill>
                          <a:latin typeface="Century Gothic"/>
                          <a:ea typeface="Calibri"/>
                          <a:cs typeface="Calibri"/>
                        </a:rPr>
                        <a:t>   Talks with Entrepreneurs and Business Leaders</a:t>
                      </a:r>
                    </a:p>
                    <a:p>
                      <a:pPr algn="just">
                        <a:lnSpc>
                          <a:spcPct val="100000"/>
                        </a:lnSpc>
                        <a:spcBef>
                          <a:spcPts val="55"/>
                        </a:spcBef>
                      </a:pPr>
                      <a:endParaRPr lang="en-GB" sz="1100" dirty="0">
                        <a:latin typeface="Century Gothic"/>
                        <a:ea typeface="Calibri"/>
                        <a:cs typeface="Calibri"/>
                      </a:endParaRPr>
                    </a:p>
                    <a:p>
                      <a:pPr algn="just">
                        <a:lnSpc>
                          <a:spcPct val="100000"/>
                        </a:lnSpc>
                        <a:spcBef>
                          <a:spcPts val="55"/>
                        </a:spcBef>
                      </a:pPr>
                      <a:endParaRPr lang="en-GB" sz="1100" dirty="0">
                        <a:latin typeface="Century Gothic"/>
                        <a:ea typeface="Calibri"/>
                        <a:cs typeface="Calibri"/>
                      </a:endParaRPr>
                    </a:p>
                    <a:p>
                      <a:pPr marL="67310" algn="just">
                        <a:lnSpc>
                          <a:spcPct val="100000"/>
                        </a:lnSpc>
                      </a:pPr>
                      <a:r>
                        <a:rPr lang="en-GB" sz="1100" b="1" spc="-5" dirty="0">
                          <a:latin typeface="Century Gothic"/>
                          <a:ea typeface="Calibri"/>
                          <a:cs typeface="Calibri"/>
                        </a:rPr>
                        <a:t>Career</a:t>
                      </a:r>
                      <a:r>
                        <a:rPr lang="en-GB" sz="1100" b="1" spc="-40" dirty="0">
                          <a:latin typeface="Century Gothic"/>
                          <a:ea typeface="Calibri"/>
                          <a:cs typeface="Calibri"/>
                        </a:rPr>
                        <a:t> </a:t>
                      </a:r>
                      <a:r>
                        <a:rPr lang="en-GB" sz="1100" b="1" spc="-5" dirty="0">
                          <a:latin typeface="Century Gothic"/>
                          <a:ea typeface="Calibri"/>
                          <a:cs typeface="Calibri"/>
                        </a:rPr>
                        <a:t>Prospects:</a:t>
                      </a:r>
                    </a:p>
                    <a:p>
                      <a:pPr marL="67945" algn="just">
                        <a:lnSpc>
                          <a:spcPct val="100000"/>
                        </a:lnSpc>
                        <a:spcBef>
                          <a:spcPts val="85"/>
                        </a:spcBef>
                      </a:pPr>
                      <a:r>
                        <a:rPr lang="en-GB" sz="1100" dirty="0">
                          <a:latin typeface="Century Gothic"/>
                          <a:ea typeface="Calibri"/>
                          <a:cs typeface="Calibri"/>
                        </a:rPr>
                        <a:t>The</a:t>
                      </a:r>
                      <a:r>
                        <a:rPr lang="en-GB" sz="1100" spc="-5" dirty="0">
                          <a:latin typeface="Century Gothic"/>
                          <a:ea typeface="Calibri"/>
                          <a:cs typeface="Calibri"/>
                        </a:rPr>
                        <a:t> </a:t>
                      </a:r>
                      <a:r>
                        <a:rPr lang="en-GB" sz="1100" dirty="0">
                          <a:latin typeface="Century Gothic"/>
                          <a:ea typeface="Calibri"/>
                          <a:cs typeface="Calibri"/>
                        </a:rPr>
                        <a:t>course</a:t>
                      </a:r>
                      <a:r>
                        <a:rPr lang="en-GB" sz="1100" spc="-10" dirty="0">
                          <a:latin typeface="Century Gothic"/>
                          <a:ea typeface="Calibri"/>
                          <a:cs typeface="Calibri"/>
                        </a:rPr>
                        <a:t> </a:t>
                      </a:r>
                      <a:r>
                        <a:rPr lang="en-GB" sz="1100" spc="-5" dirty="0">
                          <a:latin typeface="Century Gothic"/>
                          <a:ea typeface="Calibri"/>
                          <a:cs typeface="Calibri"/>
                        </a:rPr>
                        <a:t>is </a:t>
                      </a:r>
                      <a:r>
                        <a:rPr lang="en-GB" sz="1100" dirty="0">
                          <a:latin typeface="Century Gothic"/>
                          <a:ea typeface="Calibri"/>
                          <a:cs typeface="Calibri"/>
                        </a:rPr>
                        <a:t>designed</a:t>
                      </a:r>
                      <a:r>
                        <a:rPr lang="en-GB" sz="1100" spc="-5" dirty="0">
                          <a:latin typeface="Century Gothic"/>
                          <a:ea typeface="Calibri"/>
                          <a:cs typeface="Calibri"/>
                        </a:rPr>
                        <a:t> </a:t>
                      </a:r>
                      <a:r>
                        <a:rPr lang="en-GB" sz="1100" dirty="0">
                          <a:latin typeface="Century Gothic"/>
                          <a:ea typeface="Calibri"/>
                          <a:cs typeface="Calibri"/>
                        </a:rPr>
                        <a:t>for</a:t>
                      </a:r>
                      <a:r>
                        <a:rPr lang="en-GB" sz="1100" spc="-15" dirty="0">
                          <a:latin typeface="Century Gothic"/>
                          <a:ea typeface="Calibri"/>
                          <a:cs typeface="Calibri"/>
                        </a:rPr>
                        <a:t> </a:t>
                      </a:r>
                      <a:r>
                        <a:rPr lang="en-GB" sz="1100" dirty="0">
                          <a:latin typeface="Century Gothic"/>
                          <a:ea typeface="Calibri"/>
                          <a:cs typeface="Calibri"/>
                        </a:rPr>
                        <a:t>pupils</a:t>
                      </a:r>
                      <a:r>
                        <a:rPr lang="en-GB" sz="1100" spc="-35" dirty="0">
                          <a:latin typeface="Century Gothic"/>
                          <a:ea typeface="Calibri"/>
                          <a:cs typeface="Calibri"/>
                        </a:rPr>
                        <a:t> </a:t>
                      </a:r>
                      <a:r>
                        <a:rPr lang="en-GB" sz="1100" dirty="0">
                          <a:latin typeface="Century Gothic"/>
                          <a:ea typeface="Calibri"/>
                          <a:cs typeface="Calibri"/>
                        </a:rPr>
                        <a:t>who want</a:t>
                      </a:r>
                      <a:r>
                        <a:rPr lang="en-GB" sz="1100" spc="-30" dirty="0">
                          <a:latin typeface="Century Gothic"/>
                          <a:ea typeface="Calibri"/>
                          <a:cs typeface="Calibri"/>
                        </a:rPr>
                        <a:t> </a:t>
                      </a:r>
                      <a:r>
                        <a:rPr lang="en-GB" sz="1100" dirty="0">
                          <a:latin typeface="Century Gothic"/>
                          <a:ea typeface="Calibri"/>
                          <a:cs typeface="Calibri"/>
                        </a:rPr>
                        <a:t>to</a:t>
                      </a:r>
                      <a:r>
                        <a:rPr lang="en-GB" sz="1100" spc="-5" dirty="0">
                          <a:latin typeface="Century Gothic"/>
                          <a:ea typeface="Calibri"/>
                          <a:cs typeface="Calibri"/>
                        </a:rPr>
                        <a:t> develop </a:t>
                      </a:r>
                      <a:r>
                        <a:rPr lang="en-GB" sz="1100" dirty="0">
                          <a:latin typeface="Century Gothic"/>
                          <a:ea typeface="Calibri"/>
                          <a:cs typeface="Calibri"/>
                        </a:rPr>
                        <a:t>skills</a:t>
                      </a:r>
                      <a:r>
                        <a:rPr lang="en-GB" sz="1100" spc="5" dirty="0">
                          <a:latin typeface="Century Gothic"/>
                          <a:ea typeface="Calibri"/>
                          <a:cs typeface="Calibri"/>
                        </a:rPr>
                        <a:t> </a:t>
                      </a:r>
                      <a:r>
                        <a:rPr lang="en-GB" sz="1100" dirty="0">
                          <a:latin typeface="Century Gothic"/>
                          <a:ea typeface="Calibri"/>
                          <a:cs typeface="Calibri"/>
                        </a:rPr>
                        <a:t>for</a:t>
                      </a:r>
                      <a:r>
                        <a:rPr lang="en-GB" sz="1100" spc="10" dirty="0">
                          <a:latin typeface="Century Gothic"/>
                          <a:ea typeface="Calibri"/>
                          <a:cs typeface="Calibri"/>
                        </a:rPr>
                        <a:t> </a:t>
                      </a:r>
                      <a:r>
                        <a:rPr lang="en-GB" sz="1100" dirty="0">
                          <a:latin typeface="Century Gothic"/>
                          <a:ea typeface="Calibri"/>
                          <a:cs typeface="Calibri"/>
                        </a:rPr>
                        <a:t>modern management and become entrepreneur business leaders. Also </a:t>
                      </a:r>
                      <a:r>
                        <a:rPr lang="en-GB" sz="1100" spc="-5" dirty="0">
                          <a:latin typeface="Century Gothic"/>
                          <a:ea typeface="Calibri"/>
                          <a:cs typeface="Calibri"/>
                        </a:rPr>
                        <a:t>it is </a:t>
                      </a:r>
                      <a:r>
                        <a:rPr lang="en-GB" sz="1100" dirty="0">
                          <a:latin typeface="Century Gothic"/>
                          <a:ea typeface="Calibri"/>
                          <a:cs typeface="Calibri"/>
                        </a:rPr>
                        <a:t>suitable </a:t>
                      </a:r>
                      <a:r>
                        <a:rPr lang="en-GB" sz="1100" spc="5" dirty="0">
                          <a:latin typeface="Century Gothic"/>
                          <a:ea typeface="Calibri"/>
                          <a:cs typeface="Calibri"/>
                        </a:rPr>
                        <a:t> </a:t>
                      </a:r>
                      <a:r>
                        <a:rPr lang="en-GB" sz="1100" dirty="0">
                          <a:latin typeface="Century Gothic"/>
                          <a:ea typeface="Calibri"/>
                          <a:cs typeface="Calibri"/>
                        </a:rPr>
                        <a:t>for</a:t>
                      </a:r>
                      <a:r>
                        <a:rPr lang="en-GB" sz="1100" spc="5" dirty="0">
                          <a:latin typeface="Century Gothic"/>
                          <a:ea typeface="Calibri"/>
                          <a:cs typeface="Calibri"/>
                        </a:rPr>
                        <a:t> </a:t>
                      </a:r>
                      <a:r>
                        <a:rPr lang="en-GB" sz="1100" dirty="0">
                          <a:latin typeface="Century Gothic"/>
                          <a:ea typeface="Calibri"/>
                          <a:cs typeface="Calibri"/>
                        </a:rPr>
                        <a:t>people</a:t>
                      </a:r>
                      <a:r>
                        <a:rPr lang="en-GB" sz="1100" spc="-15" dirty="0">
                          <a:latin typeface="Century Gothic"/>
                          <a:ea typeface="Calibri"/>
                          <a:cs typeface="Calibri"/>
                        </a:rPr>
                        <a:t> </a:t>
                      </a:r>
                      <a:r>
                        <a:rPr lang="en-GB" sz="1100" dirty="0">
                          <a:latin typeface="Century Gothic"/>
                          <a:ea typeface="Calibri"/>
                          <a:cs typeface="Calibri"/>
                        </a:rPr>
                        <a:t>who</a:t>
                      </a:r>
                      <a:r>
                        <a:rPr lang="en-GB" sz="1100" spc="-10" dirty="0">
                          <a:latin typeface="Century Gothic"/>
                          <a:ea typeface="Calibri"/>
                          <a:cs typeface="Calibri"/>
                        </a:rPr>
                        <a:t> </a:t>
                      </a:r>
                      <a:r>
                        <a:rPr lang="en-GB" sz="1100" dirty="0">
                          <a:latin typeface="Century Gothic"/>
                          <a:ea typeface="Calibri"/>
                          <a:cs typeface="Calibri"/>
                        </a:rPr>
                        <a:t>want</a:t>
                      </a:r>
                      <a:r>
                        <a:rPr lang="en-GB" sz="1100" spc="-20" dirty="0">
                          <a:latin typeface="Century Gothic"/>
                          <a:ea typeface="Calibri"/>
                          <a:cs typeface="Calibri"/>
                        </a:rPr>
                        <a:t> </a:t>
                      </a:r>
                      <a:r>
                        <a:rPr lang="en-GB" sz="1100" dirty="0">
                          <a:latin typeface="Century Gothic"/>
                          <a:ea typeface="Calibri"/>
                          <a:cs typeface="Calibri"/>
                        </a:rPr>
                        <a:t>to explore</a:t>
                      </a:r>
                      <a:r>
                        <a:rPr lang="en-GB" sz="1100" spc="-15" dirty="0">
                          <a:latin typeface="Century Gothic"/>
                          <a:ea typeface="Calibri"/>
                          <a:cs typeface="Calibri"/>
                        </a:rPr>
                        <a:t> </a:t>
                      </a:r>
                      <a:r>
                        <a:rPr lang="en-GB" sz="1100" dirty="0">
                          <a:latin typeface="Century Gothic"/>
                          <a:ea typeface="Calibri"/>
                          <a:cs typeface="Calibri"/>
                        </a:rPr>
                        <a:t>how information</a:t>
                      </a:r>
                      <a:r>
                        <a:rPr lang="en-GB" sz="1100" spc="-40" dirty="0">
                          <a:latin typeface="Century Gothic"/>
                          <a:ea typeface="Calibri"/>
                          <a:cs typeface="Calibri"/>
                        </a:rPr>
                        <a:t> </a:t>
                      </a:r>
                      <a:r>
                        <a:rPr lang="en-GB" sz="1100" dirty="0">
                          <a:latin typeface="Century Gothic"/>
                          <a:ea typeface="Calibri"/>
                          <a:cs typeface="Calibri"/>
                        </a:rPr>
                        <a:t>and</a:t>
                      </a:r>
                      <a:r>
                        <a:rPr lang="en-GB" sz="1100" spc="-20" dirty="0">
                          <a:latin typeface="Century Gothic"/>
                          <a:ea typeface="Calibri"/>
                          <a:cs typeface="Calibri"/>
                        </a:rPr>
                        <a:t> </a:t>
                      </a:r>
                      <a:r>
                        <a:rPr lang="en-GB" sz="1100" dirty="0">
                          <a:latin typeface="Century Gothic"/>
                          <a:ea typeface="Calibri"/>
                          <a:cs typeface="Calibri"/>
                        </a:rPr>
                        <a:t>data</a:t>
                      </a:r>
                      <a:r>
                        <a:rPr lang="en-GB" sz="1100" spc="-35" dirty="0">
                          <a:latin typeface="Century Gothic"/>
                          <a:ea typeface="Calibri"/>
                          <a:cs typeface="Calibri"/>
                        </a:rPr>
                        <a:t> </a:t>
                      </a:r>
                      <a:r>
                        <a:rPr lang="en-GB" sz="1100" dirty="0">
                          <a:latin typeface="Century Gothic"/>
                          <a:ea typeface="Calibri"/>
                          <a:cs typeface="Calibri"/>
                        </a:rPr>
                        <a:t>can</a:t>
                      </a:r>
                      <a:r>
                        <a:rPr lang="en-GB" sz="1100" spc="-15" dirty="0">
                          <a:latin typeface="Century Gothic"/>
                          <a:ea typeface="Calibri"/>
                          <a:cs typeface="Calibri"/>
                        </a:rPr>
                        <a:t> </a:t>
                      </a:r>
                      <a:r>
                        <a:rPr lang="en-GB" sz="1100" dirty="0">
                          <a:latin typeface="Century Gothic"/>
                          <a:ea typeface="Calibri"/>
                          <a:cs typeface="Calibri"/>
                        </a:rPr>
                        <a:t>be</a:t>
                      </a:r>
                      <a:r>
                        <a:rPr lang="en-GB" sz="1100" spc="-5" dirty="0">
                          <a:latin typeface="Century Gothic"/>
                          <a:ea typeface="Calibri"/>
                          <a:cs typeface="Calibri"/>
                        </a:rPr>
                        <a:t> handled.</a:t>
                      </a:r>
                      <a:r>
                        <a:rPr lang="en-GB" sz="1100" spc="-30" dirty="0">
                          <a:latin typeface="Century Gothic"/>
                          <a:ea typeface="Calibri"/>
                          <a:cs typeface="Calibri"/>
                        </a:rPr>
                        <a:t> </a:t>
                      </a:r>
                    </a:p>
                    <a:p>
                      <a:pPr marL="67945" marR="60960" algn="just">
                        <a:lnSpc>
                          <a:spcPct val="106900"/>
                        </a:lnSpc>
                        <a:spcBef>
                          <a:spcPts val="10"/>
                        </a:spcBef>
                      </a:pPr>
                      <a:endParaRPr lang="en-GB" sz="1100" spc="-30" dirty="0">
                        <a:latin typeface="Century Gothic"/>
                        <a:ea typeface="Calibri"/>
                        <a:cs typeface="Calibri"/>
                      </a:endParaRPr>
                    </a:p>
                    <a:p>
                      <a:pPr marL="67945" marR="60960" algn="just">
                        <a:lnSpc>
                          <a:spcPct val="106900"/>
                        </a:lnSpc>
                        <a:spcBef>
                          <a:spcPts val="10"/>
                        </a:spcBef>
                      </a:pPr>
                      <a:r>
                        <a:rPr lang="en-GB" sz="1100" spc="-5" dirty="0">
                          <a:latin typeface="Century Gothic"/>
                          <a:ea typeface="Calibri"/>
                          <a:cs typeface="Calibri"/>
                        </a:rPr>
                        <a:t>An </a:t>
                      </a:r>
                      <a:r>
                        <a:rPr lang="en-GB" sz="1100" spc="-355" dirty="0">
                          <a:latin typeface="Century Gothic"/>
                          <a:ea typeface="Calibri"/>
                          <a:cs typeface="Calibri"/>
                        </a:rPr>
                        <a:t> </a:t>
                      </a:r>
                      <a:r>
                        <a:rPr lang="en-GB" sz="1100" dirty="0">
                          <a:latin typeface="Century Gothic"/>
                          <a:ea typeface="Calibri"/>
                          <a:cs typeface="Calibri"/>
                        </a:rPr>
                        <a:t>A</a:t>
                      </a:r>
                      <a:r>
                        <a:rPr lang="en-GB" sz="1100" spc="10" dirty="0">
                          <a:latin typeface="Century Gothic"/>
                          <a:ea typeface="Calibri"/>
                          <a:cs typeface="Calibri"/>
                        </a:rPr>
                        <a:t> </a:t>
                      </a:r>
                      <a:r>
                        <a:rPr lang="en-GB" sz="1100" spc="-5" dirty="0">
                          <a:latin typeface="Century Gothic"/>
                          <a:ea typeface="Calibri"/>
                          <a:cs typeface="Calibri"/>
                        </a:rPr>
                        <a:t>Level</a:t>
                      </a:r>
                      <a:r>
                        <a:rPr lang="en-GB" sz="1100" spc="10" dirty="0">
                          <a:latin typeface="Century Gothic"/>
                          <a:ea typeface="Calibri"/>
                          <a:cs typeface="Calibri"/>
                        </a:rPr>
                        <a:t> </a:t>
                      </a:r>
                      <a:r>
                        <a:rPr lang="en-GB" sz="1100" dirty="0">
                          <a:latin typeface="Century Gothic"/>
                          <a:ea typeface="Calibri"/>
                          <a:cs typeface="Calibri"/>
                        </a:rPr>
                        <a:t>in</a:t>
                      </a:r>
                      <a:r>
                        <a:rPr lang="en-GB" sz="1100" spc="5" dirty="0">
                          <a:latin typeface="Century Gothic"/>
                          <a:ea typeface="Calibri"/>
                          <a:cs typeface="Calibri"/>
                        </a:rPr>
                        <a:t> </a:t>
                      </a:r>
                      <a:r>
                        <a:rPr lang="en-GB" sz="1100" dirty="0">
                          <a:latin typeface="Century Gothic"/>
                          <a:ea typeface="Calibri"/>
                          <a:cs typeface="Calibri"/>
                        </a:rPr>
                        <a:t>Business Studies</a:t>
                      </a:r>
                      <a:r>
                        <a:rPr lang="en-GB" sz="1100" spc="-20" dirty="0">
                          <a:latin typeface="Century Gothic"/>
                          <a:ea typeface="Calibri"/>
                          <a:cs typeface="Calibri"/>
                        </a:rPr>
                        <a:t> </a:t>
                      </a:r>
                      <a:r>
                        <a:rPr lang="en-GB" sz="1100" dirty="0">
                          <a:latin typeface="Century Gothic"/>
                          <a:ea typeface="Calibri"/>
                          <a:cs typeface="Calibri"/>
                        </a:rPr>
                        <a:t>can</a:t>
                      </a:r>
                      <a:r>
                        <a:rPr lang="en-GB" sz="1100" spc="5" dirty="0">
                          <a:latin typeface="Century Gothic"/>
                          <a:ea typeface="Calibri"/>
                          <a:cs typeface="Calibri"/>
                        </a:rPr>
                        <a:t> </a:t>
                      </a:r>
                      <a:r>
                        <a:rPr lang="en-GB" sz="1100" spc="-5" dirty="0">
                          <a:latin typeface="Century Gothic"/>
                          <a:ea typeface="Calibri"/>
                          <a:cs typeface="Calibri"/>
                        </a:rPr>
                        <a:t>lead on</a:t>
                      </a:r>
                      <a:r>
                        <a:rPr lang="en-GB" sz="1100" spc="10" dirty="0">
                          <a:latin typeface="Century Gothic"/>
                          <a:ea typeface="Calibri"/>
                          <a:cs typeface="Calibri"/>
                        </a:rPr>
                        <a:t> </a:t>
                      </a:r>
                      <a:r>
                        <a:rPr lang="en-GB" sz="1100" dirty="0">
                          <a:latin typeface="Century Gothic"/>
                          <a:ea typeface="Calibri"/>
                          <a:cs typeface="Calibri"/>
                        </a:rPr>
                        <a:t>to</a:t>
                      </a:r>
                      <a:r>
                        <a:rPr lang="en-GB" sz="1100" spc="10" dirty="0">
                          <a:latin typeface="Century Gothic"/>
                          <a:ea typeface="Calibri"/>
                          <a:cs typeface="Calibri"/>
                        </a:rPr>
                        <a:t> </a:t>
                      </a:r>
                      <a:r>
                        <a:rPr lang="en-GB" sz="1100" dirty="0">
                          <a:latin typeface="Century Gothic"/>
                          <a:ea typeface="Calibri"/>
                          <a:cs typeface="Calibri"/>
                        </a:rPr>
                        <a:t>careers</a:t>
                      </a:r>
                      <a:r>
                        <a:rPr lang="en-GB" sz="1100" spc="-5" dirty="0">
                          <a:latin typeface="Century Gothic"/>
                          <a:ea typeface="Calibri"/>
                          <a:cs typeface="Calibri"/>
                        </a:rPr>
                        <a:t> </a:t>
                      </a:r>
                      <a:r>
                        <a:rPr lang="en-GB" sz="1100" dirty="0">
                          <a:latin typeface="Century Gothic"/>
                          <a:ea typeface="Calibri"/>
                          <a:cs typeface="Calibri"/>
                        </a:rPr>
                        <a:t>in</a:t>
                      </a:r>
                      <a:r>
                        <a:rPr lang="en-GB" sz="1100" spc="5" dirty="0">
                          <a:latin typeface="Century Gothic"/>
                          <a:ea typeface="Calibri"/>
                          <a:cs typeface="Calibri"/>
                        </a:rPr>
                        <a:t> </a:t>
                      </a:r>
                      <a:r>
                        <a:rPr lang="en-GB" sz="1100" dirty="0">
                          <a:latin typeface="Century Gothic"/>
                          <a:ea typeface="Calibri"/>
                          <a:cs typeface="Calibri"/>
                        </a:rPr>
                        <a:t>any industry</a:t>
                      </a:r>
                      <a:r>
                        <a:rPr lang="en-GB" sz="1100" spc="-20" dirty="0">
                          <a:latin typeface="Century Gothic"/>
                          <a:ea typeface="Calibri"/>
                          <a:cs typeface="Calibri"/>
                        </a:rPr>
                        <a:t> </a:t>
                      </a:r>
                      <a:r>
                        <a:rPr lang="en-GB" sz="1100" dirty="0">
                          <a:latin typeface="Century Gothic"/>
                          <a:ea typeface="Calibri"/>
                          <a:cs typeface="Calibri"/>
                        </a:rPr>
                        <a:t>and </a:t>
                      </a:r>
                      <a:r>
                        <a:rPr lang="en-GB" sz="1100" spc="5" dirty="0">
                          <a:latin typeface="Century Gothic"/>
                          <a:ea typeface="Calibri"/>
                          <a:cs typeface="Calibri"/>
                        </a:rPr>
                        <a:t> </a:t>
                      </a:r>
                      <a:r>
                        <a:rPr lang="en-GB" sz="1100" dirty="0">
                          <a:latin typeface="Century Gothic"/>
                          <a:ea typeface="Calibri"/>
                          <a:cs typeface="Calibri"/>
                        </a:rPr>
                        <a:t>general management, with specialisms such as accounting and finance, </a:t>
                      </a:r>
                      <a:r>
                        <a:rPr lang="en-GB" sz="1100" spc="5" dirty="0">
                          <a:latin typeface="Century Gothic"/>
                          <a:ea typeface="Calibri"/>
                          <a:cs typeface="Calibri"/>
                        </a:rPr>
                        <a:t> </a:t>
                      </a:r>
                      <a:r>
                        <a:rPr lang="en-GB" sz="1100" dirty="0">
                          <a:latin typeface="Century Gothic"/>
                          <a:ea typeface="Calibri"/>
                          <a:cs typeface="Calibri"/>
                        </a:rPr>
                        <a:t>marketing</a:t>
                      </a:r>
                      <a:r>
                        <a:rPr lang="en-GB" sz="1100" spc="-50" dirty="0">
                          <a:latin typeface="Century Gothic"/>
                          <a:ea typeface="Calibri"/>
                          <a:cs typeface="Calibri"/>
                        </a:rPr>
                        <a:t> </a:t>
                      </a:r>
                      <a:r>
                        <a:rPr lang="en-GB" sz="1100" spc="-5" dirty="0">
                          <a:latin typeface="Century Gothic"/>
                          <a:ea typeface="Calibri"/>
                          <a:cs typeface="Calibri"/>
                        </a:rPr>
                        <a:t>or</a:t>
                      </a:r>
                      <a:r>
                        <a:rPr lang="en-GB" sz="1100" spc="5" dirty="0">
                          <a:latin typeface="Century Gothic"/>
                          <a:ea typeface="Calibri"/>
                          <a:cs typeface="Calibri"/>
                        </a:rPr>
                        <a:t> </a:t>
                      </a:r>
                      <a:r>
                        <a:rPr lang="en-GB" sz="1100" dirty="0">
                          <a:latin typeface="Century Gothic"/>
                          <a:ea typeface="Calibri"/>
                          <a:cs typeface="Calibri"/>
                        </a:rPr>
                        <a:t>human</a:t>
                      </a:r>
                      <a:r>
                        <a:rPr lang="en-GB" sz="1100" spc="-45" dirty="0">
                          <a:latin typeface="Century Gothic"/>
                          <a:ea typeface="Calibri"/>
                          <a:cs typeface="Calibri"/>
                        </a:rPr>
                        <a:t> </a:t>
                      </a:r>
                      <a:r>
                        <a:rPr lang="en-GB" sz="1100" dirty="0">
                          <a:latin typeface="Century Gothic"/>
                          <a:ea typeface="Calibri"/>
                          <a:cs typeface="Calibri"/>
                        </a:rPr>
                        <a:t>resources.</a:t>
                      </a:r>
                    </a:p>
                    <a:p>
                      <a:pPr marL="67310" lvl="0" algn="just">
                        <a:lnSpc>
                          <a:spcPct val="100000"/>
                        </a:lnSpc>
                        <a:buNone/>
                      </a:pPr>
                      <a:endParaRPr lang="en-GB" sz="1100" b="1" spc="-5" dirty="0">
                        <a:latin typeface="Century Gothic"/>
                        <a:ea typeface="Calibri"/>
                        <a:cs typeface="Calibri"/>
                      </a:endParaRPr>
                    </a:p>
                    <a:p>
                      <a:pPr marL="36830" marR="2306955" indent="30480" algn="just">
                        <a:lnSpc>
                          <a:spcPct val="106800"/>
                        </a:lnSpc>
                        <a:spcBef>
                          <a:spcPts val="1070"/>
                        </a:spcBef>
                      </a:pPr>
                      <a:r>
                        <a:rPr lang="en-GB" sz="1100" b="1" dirty="0">
                          <a:latin typeface="Century Gothic"/>
                          <a:ea typeface="Calibri"/>
                          <a:cs typeface="Calibri"/>
                        </a:rPr>
                        <a:t>If</a:t>
                      </a:r>
                      <a:r>
                        <a:rPr lang="en-GB" sz="1100" b="1" spc="-15" dirty="0">
                          <a:latin typeface="Century Gothic"/>
                          <a:ea typeface="Calibri"/>
                          <a:cs typeface="Calibri"/>
                        </a:rPr>
                        <a:t> </a:t>
                      </a:r>
                      <a:r>
                        <a:rPr lang="en-GB" sz="1100" b="1" dirty="0">
                          <a:latin typeface="Century Gothic"/>
                          <a:ea typeface="Calibri"/>
                          <a:cs typeface="Calibri"/>
                        </a:rPr>
                        <a:t>I</a:t>
                      </a:r>
                      <a:r>
                        <a:rPr lang="en-GB" sz="1100" b="1" spc="-15" dirty="0">
                          <a:latin typeface="Century Gothic"/>
                          <a:ea typeface="Calibri"/>
                          <a:cs typeface="Calibri"/>
                        </a:rPr>
                        <a:t> </a:t>
                      </a:r>
                      <a:r>
                        <a:rPr lang="en-GB" sz="1100" b="1" dirty="0">
                          <a:latin typeface="Century Gothic"/>
                          <a:ea typeface="Calibri"/>
                          <a:cs typeface="Calibri"/>
                        </a:rPr>
                        <a:t>were</a:t>
                      </a:r>
                      <a:r>
                        <a:rPr lang="en-GB" sz="1100" b="1" spc="-25" dirty="0">
                          <a:latin typeface="Century Gothic"/>
                          <a:ea typeface="Calibri"/>
                          <a:cs typeface="Calibri"/>
                        </a:rPr>
                        <a:t> </a:t>
                      </a:r>
                      <a:r>
                        <a:rPr lang="en-GB" sz="1100" b="1" dirty="0">
                          <a:latin typeface="Century Gothic"/>
                          <a:ea typeface="Calibri"/>
                          <a:cs typeface="Calibri"/>
                        </a:rPr>
                        <a:t>to</a:t>
                      </a:r>
                      <a:r>
                        <a:rPr lang="en-GB" sz="1100" b="1" spc="-20" dirty="0">
                          <a:latin typeface="Century Gothic"/>
                          <a:ea typeface="Calibri"/>
                          <a:cs typeface="Calibri"/>
                        </a:rPr>
                        <a:t> </a:t>
                      </a:r>
                      <a:r>
                        <a:rPr lang="en-GB" sz="1100" b="1" dirty="0">
                          <a:latin typeface="Century Gothic"/>
                          <a:ea typeface="Calibri"/>
                          <a:cs typeface="Calibri"/>
                        </a:rPr>
                        <a:t>take</a:t>
                      </a:r>
                      <a:r>
                        <a:rPr lang="en-GB" sz="1100" b="1" spc="-20" dirty="0">
                          <a:latin typeface="Century Gothic"/>
                          <a:ea typeface="Calibri"/>
                          <a:cs typeface="Calibri"/>
                        </a:rPr>
                        <a:t> </a:t>
                      </a:r>
                      <a:r>
                        <a:rPr lang="en-GB" sz="1100" b="1" dirty="0">
                          <a:latin typeface="Century Gothic"/>
                          <a:ea typeface="Calibri"/>
                          <a:cs typeface="Calibri"/>
                        </a:rPr>
                        <a:t>this</a:t>
                      </a:r>
                      <a:r>
                        <a:rPr lang="en-GB" sz="1100" b="1" spc="-20" dirty="0">
                          <a:latin typeface="Century Gothic"/>
                          <a:ea typeface="Calibri"/>
                          <a:cs typeface="Calibri"/>
                        </a:rPr>
                        <a:t> </a:t>
                      </a:r>
                      <a:r>
                        <a:rPr lang="en-GB" sz="1100" b="1" dirty="0">
                          <a:latin typeface="Century Gothic"/>
                          <a:ea typeface="Calibri"/>
                          <a:cs typeface="Calibri"/>
                        </a:rPr>
                        <a:t>course</a:t>
                      </a:r>
                      <a:r>
                        <a:rPr lang="en-GB" sz="1100" b="1" spc="-35" dirty="0">
                          <a:latin typeface="Century Gothic"/>
                          <a:ea typeface="Calibri"/>
                          <a:cs typeface="Calibri"/>
                        </a:rPr>
                        <a:t> </a:t>
                      </a:r>
                      <a:r>
                        <a:rPr lang="en-GB" sz="1100" b="1" dirty="0">
                          <a:latin typeface="Century Gothic"/>
                          <a:ea typeface="Calibri"/>
                          <a:cs typeface="Calibri"/>
                        </a:rPr>
                        <a:t>I</a:t>
                      </a:r>
                      <a:r>
                        <a:rPr lang="en-GB" sz="1100" b="1" spc="-15" dirty="0">
                          <a:latin typeface="Century Gothic"/>
                          <a:ea typeface="Calibri"/>
                          <a:cs typeface="Calibri"/>
                        </a:rPr>
                        <a:t> </a:t>
                      </a:r>
                      <a:r>
                        <a:rPr lang="en-GB" sz="1100" b="1" dirty="0">
                          <a:latin typeface="Century Gothic"/>
                          <a:ea typeface="Calibri"/>
                          <a:cs typeface="Calibri"/>
                        </a:rPr>
                        <a:t>should</a:t>
                      </a:r>
                      <a:r>
                        <a:rPr lang="en-GB" sz="1100" b="1" spc="-25" dirty="0">
                          <a:latin typeface="Century Gothic"/>
                          <a:ea typeface="Calibri"/>
                          <a:cs typeface="Calibri"/>
                        </a:rPr>
                        <a:t> </a:t>
                      </a:r>
                      <a:r>
                        <a:rPr lang="en-GB" sz="1100" b="1" spc="-5" dirty="0">
                          <a:latin typeface="Century Gothic"/>
                          <a:ea typeface="Calibri"/>
                          <a:cs typeface="Calibri"/>
                        </a:rPr>
                        <a:t>read:</a:t>
                      </a:r>
                    </a:p>
                    <a:p>
                      <a:pPr marL="239395" indent="-171450" algn="just">
                        <a:lnSpc>
                          <a:spcPct val="100000"/>
                        </a:lnSpc>
                        <a:spcBef>
                          <a:spcPts val="85"/>
                        </a:spcBef>
                        <a:buFont typeface="Arial" panose="020B0604020202020204" pitchFamily="34" charset="0"/>
                        <a:buChar char="•"/>
                      </a:pPr>
                      <a:r>
                        <a:rPr lang="en-GB" sz="1100" dirty="0">
                          <a:latin typeface="Century Gothic"/>
                          <a:ea typeface="Calibri"/>
                          <a:cs typeface="Calibri"/>
                        </a:rPr>
                        <a:t>The</a:t>
                      </a:r>
                      <a:r>
                        <a:rPr lang="en-GB" sz="1100" spc="-10" dirty="0">
                          <a:latin typeface="Century Gothic"/>
                          <a:ea typeface="Calibri"/>
                          <a:cs typeface="Calibri"/>
                        </a:rPr>
                        <a:t> </a:t>
                      </a:r>
                      <a:r>
                        <a:rPr lang="en-GB" sz="1100" dirty="0">
                          <a:latin typeface="Century Gothic"/>
                          <a:ea typeface="Calibri"/>
                          <a:cs typeface="Calibri"/>
                        </a:rPr>
                        <a:t>news</a:t>
                      </a:r>
                      <a:r>
                        <a:rPr lang="en-GB" sz="1100" spc="-10" dirty="0">
                          <a:latin typeface="Century Gothic"/>
                          <a:ea typeface="Calibri"/>
                          <a:cs typeface="Calibri"/>
                        </a:rPr>
                        <a:t> </a:t>
                      </a:r>
                      <a:r>
                        <a:rPr lang="en-GB" sz="1100" dirty="0">
                          <a:latin typeface="Century Gothic"/>
                          <a:ea typeface="Calibri"/>
                          <a:cs typeface="Calibri"/>
                        </a:rPr>
                        <a:t>and</a:t>
                      </a:r>
                      <a:r>
                        <a:rPr lang="en-GB" sz="1100" spc="-20" dirty="0">
                          <a:latin typeface="Century Gothic"/>
                          <a:ea typeface="Calibri"/>
                          <a:cs typeface="Calibri"/>
                        </a:rPr>
                        <a:t> </a:t>
                      </a:r>
                      <a:r>
                        <a:rPr lang="en-GB" sz="1100" dirty="0">
                          <a:latin typeface="Century Gothic"/>
                          <a:ea typeface="Calibri"/>
                          <a:cs typeface="Calibri"/>
                        </a:rPr>
                        <a:t>business</a:t>
                      </a:r>
                      <a:r>
                        <a:rPr lang="en-GB" sz="1100" spc="-35" dirty="0">
                          <a:latin typeface="Century Gothic"/>
                          <a:ea typeface="Calibri"/>
                          <a:cs typeface="Calibri"/>
                        </a:rPr>
                        <a:t> </a:t>
                      </a:r>
                      <a:r>
                        <a:rPr lang="en-GB" sz="1100" spc="-5" dirty="0">
                          <a:latin typeface="Century Gothic"/>
                          <a:ea typeface="Calibri"/>
                          <a:cs typeface="Calibri"/>
                        </a:rPr>
                        <a:t>stories</a:t>
                      </a:r>
                      <a:r>
                        <a:rPr lang="en-GB" sz="1100" spc="-10" dirty="0">
                          <a:latin typeface="Century Gothic"/>
                          <a:ea typeface="Calibri"/>
                          <a:cs typeface="Calibri"/>
                        </a:rPr>
                        <a:t> </a:t>
                      </a:r>
                      <a:r>
                        <a:rPr lang="en-GB" sz="1100" spc="-5" dirty="0">
                          <a:latin typeface="Century Gothic"/>
                          <a:ea typeface="Calibri"/>
                          <a:cs typeface="Calibri"/>
                        </a:rPr>
                        <a:t>on</a:t>
                      </a:r>
                      <a:r>
                        <a:rPr lang="en-GB" sz="1100" dirty="0">
                          <a:latin typeface="Century Gothic"/>
                          <a:ea typeface="Calibri"/>
                          <a:cs typeface="Calibri"/>
                        </a:rPr>
                        <a:t> a</a:t>
                      </a:r>
                      <a:r>
                        <a:rPr lang="en-GB" sz="1100" spc="-10" dirty="0">
                          <a:latin typeface="Century Gothic"/>
                          <a:ea typeface="Calibri"/>
                          <a:cs typeface="Calibri"/>
                        </a:rPr>
                        <a:t> </a:t>
                      </a:r>
                      <a:r>
                        <a:rPr lang="en-GB" sz="1100" dirty="0">
                          <a:latin typeface="Century Gothic"/>
                          <a:ea typeface="Calibri"/>
                          <a:cs typeface="Calibri"/>
                        </a:rPr>
                        <a:t>regular</a:t>
                      </a:r>
                      <a:r>
                        <a:rPr lang="en-GB" sz="1100" spc="-10" dirty="0">
                          <a:latin typeface="Century Gothic"/>
                          <a:ea typeface="Calibri"/>
                          <a:cs typeface="Calibri"/>
                        </a:rPr>
                        <a:t> </a:t>
                      </a:r>
                      <a:r>
                        <a:rPr lang="en-GB" sz="1100" dirty="0">
                          <a:latin typeface="Century Gothic"/>
                          <a:ea typeface="Calibri"/>
                          <a:cs typeface="Calibri"/>
                        </a:rPr>
                        <a:t>basis</a:t>
                      </a:r>
                    </a:p>
                    <a:p>
                      <a:pPr marL="239395" marR="437515" indent="-171450" algn="just">
                        <a:lnSpc>
                          <a:spcPts val="1360"/>
                        </a:lnSpc>
                        <a:spcBef>
                          <a:spcPts val="45"/>
                        </a:spcBef>
                        <a:buFont typeface="Arial" panose="020B0604020202020204" pitchFamily="34" charset="0"/>
                        <a:buChar char="•"/>
                      </a:pPr>
                      <a:r>
                        <a:rPr lang="en-GB" sz="1100" dirty="0">
                          <a:latin typeface="Century Gothic"/>
                          <a:ea typeface="Calibri"/>
                          <a:cs typeface="Calibri"/>
                        </a:rPr>
                        <a:t>The</a:t>
                      </a:r>
                      <a:r>
                        <a:rPr lang="en-GB" sz="1100" spc="-5" dirty="0">
                          <a:latin typeface="Century Gothic"/>
                          <a:ea typeface="Calibri"/>
                          <a:cs typeface="Calibri"/>
                        </a:rPr>
                        <a:t> </a:t>
                      </a:r>
                      <a:r>
                        <a:rPr lang="en-GB" sz="1100" dirty="0">
                          <a:latin typeface="Century Gothic"/>
                          <a:ea typeface="Calibri"/>
                          <a:cs typeface="Calibri"/>
                        </a:rPr>
                        <a:t>tipping</a:t>
                      </a:r>
                      <a:r>
                        <a:rPr lang="en-GB" sz="1100" spc="-40" dirty="0">
                          <a:latin typeface="Century Gothic"/>
                          <a:ea typeface="Calibri"/>
                          <a:cs typeface="Calibri"/>
                        </a:rPr>
                        <a:t> </a:t>
                      </a:r>
                      <a:r>
                        <a:rPr lang="en-GB" sz="1100" dirty="0">
                          <a:latin typeface="Century Gothic"/>
                          <a:ea typeface="Calibri"/>
                          <a:cs typeface="Calibri"/>
                        </a:rPr>
                        <a:t>point:</a:t>
                      </a:r>
                      <a:r>
                        <a:rPr lang="en-GB" sz="1100" spc="-20" dirty="0">
                          <a:latin typeface="Century Gothic"/>
                          <a:ea typeface="Calibri"/>
                          <a:cs typeface="Calibri"/>
                        </a:rPr>
                        <a:t> </a:t>
                      </a:r>
                      <a:r>
                        <a:rPr lang="en-GB" sz="1100" dirty="0">
                          <a:latin typeface="Century Gothic"/>
                          <a:ea typeface="Calibri"/>
                          <a:cs typeface="Calibri"/>
                        </a:rPr>
                        <a:t>how</a:t>
                      </a:r>
                      <a:r>
                        <a:rPr lang="en-GB" sz="1100" spc="-10" dirty="0">
                          <a:latin typeface="Century Gothic"/>
                          <a:ea typeface="Calibri"/>
                          <a:cs typeface="Calibri"/>
                        </a:rPr>
                        <a:t> </a:t>
                      </a:r>
                      <a:r>
                        <a:rPr lang="en-GB" sz="1100" spc="-5" dirty="0">
                          <a:latin typeface="Century Gothic"/>
                          <a:ea typeface="Calibri"/>
                          <a:cs typeface="Calibri"/>
                        </a:rPr>
                        <a:t>little</a:t>
                      </a:r>
                      <a:r>
                        <a:rPr lang="en-GB" sz="1100" spc="-15" dirty="0">
                          <a:latin typeface="Century Gothic"/>
                          <a:ea typeface="Calibri"/>
                          <a:cs typeface="Calibri"/>
                        </a:rPr>
                        <a:t> </a:t>
                      </a:r>
                      <a:r>
                        <a:rPr lang="en-GB" sz="1100" dirty="0">
                          <a:latin typeface="Century Gothic"/>
                          <a:ea typeface="Calibri"/>
                          <a:cs typeface="Calibri"/>
                        </a:rPr>
                        <a:t>things</a:t>
                      </a:r>
                      <a:r>
                        <a:rPr lang="en-GB" sz="1100" spc="-30" dirty="0">
                          <a:latin typeface="Century Gothic"/>
                          <a:ea typeface="Calibri"/>
                          <a:cs typeface="Calibri"/>
                        </a:rPr>
                        <a:t> </a:t>
                      </a:r>
                      <a:r>
                        <a:rPr lang="en-GB" sz="1100" dirty="0">
                          <a:latin typeface="Century Gothic"/>
                          <a:ea typeface="Calibri"/>
                          <a:cs typeface="Calibri"/>
                        </a:rPr>
                        <a:t>can</a:t>
                      </a:r>
                      <a:r>
                        <a:rPr lang="en-GB" sz="1100" spc="-15" dirty="0">
                          <a:latin typeface="Century Gothic"/>
                          <a:ea typeface="Calibri"/>
                          <a:cs typeface="Calibri"/>
                        </a:rPr>
                        <a:t> </a:t>
                      </a:r>
                      <a:r>
                        <a:rPr lang="en-GB" sz="1100" dirty="0">
                          <a:latin typeface="Century Gothic"/>
                          <a:ea typeface="Calibri"/>
                          <a:cs typeface="Calibri"/>
                        </a:rPr>
                        <a:t>make</a:t>
                      </a:r>
                      <a:r>
                        <a:rPr lang="en-GB" sz="1100" spc="-15" dirty="0">
                          <a:latin typeface="Century Gothic"/>
                          <a:ea typeface="Calibri"/>
                          <a:cs typeface="Calibri"/>
                        </a:rPr>
                        <a:t> </a:t>
                      </a:r>
                      <a:r>
                        <a:rPr lang="en-GB" sz="1100" dirty="0">
                          <a:latin typeface="Century Gothic"/>
                          <a:ea typeface="Calibri"/>
                          <a:cs typeface="Calibri"/>
                        </a:rPr>
                        <a:t>a</a:t>
                      </a:r>
                      <a:r>
                        <a:rPr lang="en-GB" sz="1100" spc="5" dirty="0">
                          <a:latin typeface="Century Gothic"/>
                          <a:ea typeface="Calibri"/>
                          <a:cs typeface="Calibri"/>
                        </a:rPr>
                        <a:t> </a:t>
                      </a:r>
                      <a:r>
                        <a:rPr lang="en-GB" sz="1100" spc="-5" dirty="0">
                          <a:latin typeface="Century Gothic"/>
                          <a:ea typeface="Calibri"/>
                          <a:cs typeface="Calibri"/>
                        </a:rPr>
                        <a:t>big</a:t>
                      </a:r>
                      <a:r>
                        <a:rPr lang="en-GB" sz="1100" spc="-20" dirty="0">
                          <a:latin typeface="Century Gothic"/>
                          <a:ea typeface="Calibri"/>
                          <a:cs typeface="Calibri"/>
                        </a:rPr>
                        <a:t> </a:t>
                      </a:r>
                      <a:r>
                        <a:rPr lang="en-GB" sz="1100" dirty="0">
                          <a:latin typeface="Century Gothic"/>
                          <a:ea typeface="Calibri"/>
                          <a:cs typeface="Calibri"/>
                        </a:rPr>
                        <a:t>difference</a:t>
                      </a:r>
                      <a:r>
                        <a:rPr lang="en-GB" sz="1100" spc="35" dirty="0">
                          <a:latin typeface="Century Gothic"/>
                          <a:ea typeface="Calibri"/>
                          <a:cs typeface="Calibri"/>
                        </a:rPr>
                        <a:t>,</a:t>
                      </a:r>
                      <a:r>
                        <a:rPr lang="en-GB" sz="1100" spc="-5" dirty="0">
                          <a:latin typeface="Century Gothic"/>
                          <a:ea typeface="Calibri"/>
                          <a:cs typeface="Calibri"/>
                        </a:rPr>
                        <a:t> </a:t>
                      </a:r>
                      <a:r>
                        <a:rPr lang="en-GB" sz="1100" dirty="0">
                          <a:latin typeface="Century Gothic"/>
                          <a:ea typeface="Calibri"/>
                          <a:cs typeface="Calibri"/>
                        </a:rPr>
                        <a:t>Malcolm </a:t>
                      </a:r>
                      <a:r>
                        <a:rPr lang="en-GB" sz="1100" spc="-355" dirty="0">
                          <a:latin typeface="Century Gothic"/>
                          <a:ea typeface="Calibri"/>
                          <a:cs typeface="Calibri"/>
                        </a:rPr>
                        <a:t> </a:t>
                      </a:r>
                      <a:r>
                        <a:rPr lang="en-GB" sz="1100" spc="-5" dirty="0">
                          <a:latin typeface="Century Gothic"/>
                          <a:ea typeface="Calibri"/>
                          <a:cs typeface="Calibri"/>
                        </a:rPr>
                        <a:t>Gladwell</a:t>
                      </a:r>
                      <a:endParaRPr lang="en-GB" sz="1100" dirty="0">
                        <a:latin typeface="Century Gothic"/>
                        <a:ea typeface="Calibri"/>
                        <a:cs typeface="Calibri"/>
                      </a:endParaRPr>
                    </a:p>
                    <a:p>
                      <a:pPr marL="239395" indent="-171450" algn="just">
                        <a:lnSpc>
                          <a:spcPct val="100000"/>
                        </a:lnSpc>
                        <a:spcBef>
                          <a:spcPts val="20"/>
                        </a:spcBef>
                        <a:buFont typeface="Arial" panose="020B0604020202020204" pitchFamily="34" charset="0"/>
                        <a:buChar char="•"/>
                      </a:pPr>
                      <a:r>
                        <a:rPr lang="en-GB" sz="1100" dirty="0">
                          <a:latin typeface="Century Gothic"/>
                          <a:ea typeface="Calibri"/>
                          <a:cs typeface="Calibri"/>
                        </a:rPr>
                        <a:t>The</a:t>
                      </a:r>
                      <a:r>
                        <a:rPr lang="en-GB" sz="1100" spc="-15" dirty="0">
                          <a:latin typeface="Century Gothic"/>
                          <a:ea typeface="Calibri"/>
                          <a:cs typeface="Calibri"/>
                        </a:rPr>
                        <a:t> </a:t>
                      </a:r>
                      <a:r>
                        <a:rPr lang="en-GB" sz="1100" spc="-5" dirty="0">
                          <a:latin typeface="Century Gothic"/>
                          <a:ea typeface="Calibri"/>
                          <a:cs typeface="Calibri"/>
                        </a:rPr>
                        <a:t>Google</a:t>
                      </a:r>
                      <a:r>
                        <a:rPr lang="en-GB" sz="1100" spc="-20" dirty="0">
                          <a:latin typeface="Century Gothic"/>
                          <a:ea typeface="Calibri"/>
                          <a:cs typeface="Calibri"/>
                        </a:rPr>
                        <a:t> </a:t>
                      </a:r>
                      <a:r>
                        <a:rPr lang="en-GB" sz="1100" dirty="0">
                          <a:latin typeface="Century Gothic"/>
                          <a:ea typeface="Calibri"/>
                          <a:cs typeface="Calibri"/>
                        </a:rPr>
                        <a:t>Story,</a:t>
                      </a:r>
                      <a:r>
                        <a:rPr lang="en-GB" sz="1100" spc="-30" dirty="0">
                          <a:latin typeface="Century Gothic"/>
                          <a:ea typeface="Calibri"/>
                          <a:cs typeface="Calibri"/>
                        </a:rPr>
                        <a:t> </a:t>
                      </a:r>
                      <a:r>
                        <a:rPr lang="en-GB" sz="1100" dirty="0">
                          <a:latin typeface="Century Gothic"/>
                          <a:ea typeface="Calibri"/>
                          <a:cs typeface="Calibri"/>
                        </a:rPr>
                        <a:t>David</a:t>
                      </a:r>
                      <a:r>
                        <a:rPr lang="en-GB" sz="1100" spc="-15" dirty="0">
                          <a:latin typeface="Century Gothic"/>
                          <a:ea typeface="Calibri"/>
                          <a:cs typeface="Calibri"/>
                        </a:rPr>
                        <a:t> </a:t>
                      </a:r>
                      <a:r>
                        <a:rPr lang="en-GB" sz="1100" dirty="0">
                          <a:latin typeface="Century Gothic"/>
                          <a:ea typeface="Calibri"/>
                          <a:cs typeface="Calibri"/>
                        </a:rPr>
                        <a:t>A.</a:t>
                      </a:r>
                      <a:r>
                        <a:rPr lang="en-GB" sz="1100" spc="-10" dirty="0">
                          <a:latin typeface="Century Gothic"/>
                          <a:ea typeface="Calibri"/>
                          <a:cs typeface="Calibri"/>
                        </a:rPr>
                        <a:t> </a:t>
                      </a:r>
                      <a:r>
                        <a:rPr lang="en-GB" sz="1100" dirty="0">
                          <a:latin typeface="Century Gothic"/>
                          <a:ea typeface="Calibri"/>
                          <a:cs typeface="Calibri"/>
                        </a:rPr>
                        <a:t>Vise</a:t>
                      </a:r>
                    </a:p>
                    <a:p>
                      <a:pPr marL="239395" indent="-171450" algn="just">
                        <a:lnSpc>
                          <a:spcPct val="100000"/>
                        </a:lnSpc>
                        <a:spcBef>
                          <a:spcPts val="20"/>
                        </a:spcBef>
                        <a:buFont typeface="Arial" panose="020B0604020202020204" pitchFamily="34" charset="0"/>
                        <a:buChar char="•"/>
                      </a:pPr>
                      <a:r>
                        <a:rPr lang="en-GB" sz="1100" b="0" spc="-5" dirty="0">
                          <a:latin typeface="Century Gothic"/>
                          <a:ea typeface="Calibri"/>
                          <a:cs typeface="Calibri"/>
                        </a:rPr>
                        <a:t>The Effective Executive, Peter F Drucker</a:t>
                      </a:r>
                    </a:p>
                    <a:p>
                      <a:pPr marL="36830" marR="2306955" indent="30480" algn="just">
                        <a:lnSpc>
                          <a:spcPct val="106800"/>
                        </a:lnSpc>
                        <a:spcBef>
                          <a:spcPts val="1070"/>
                        </a:spcBef>
                      </a:pPr>
                      <a:endParaRPr lang="en-GB" sz="1100" b="1" spc="-5" dirty="0">
                        <a:latin typeface="Century Gothic"/>
                        <a:ea typeface="Calibri"/>
                        <a:cs typeface="Calibri"/>
                      </a:endParaRPr>
                    </a:p>
                  </a:txBody>
                  <a:tcPr marL="0" marR="0" marT="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894742">
                <a:tc>
                  <a:txBody>
                    <a:bodyPr/>
                    <a:lstStyle/>
                    <a:p>
                      <a:pPr marL="68580">
                        <a:lnSpc>
                          <a:spcPct val="100000"/>
                        </a:lnSpc>
                        <a:spcBef>
                          <a:spcPts val="220"/>
                        </a:spcBef>
                      </a:pPr>
                      <a:r>
                        <a:rPr sz="1100" b="1" u="heavy" spc="-5" dirty="0">
                          <a:uFill>
                            <a:solidFill>
                              <a:srgbClr val="000000"/>
                            </a:solidFill>
                          </a:uFill>
                          <a:latin typeface="Century Gothic"/>
                          <a:ea typeface="Calibri"/>
                          <a:cs typeface="Calibri"/>
                        </a:rPr>
                        <a:t>Contact</a:t>
                      </a:r>
                      <a:r>
                        <a:rPr sz="1100" b="1" u="heavy" spc="-45" dirty="0">
                          <a:uFill>
                            <a:solidFill>
                              <a:srgbClr val="000000"/>
                            </a:solidFill>
                          </a:uFill>
                          <a:latin typeface="Century Gothic"/>
                          <a:ea typeface="Calibri"/>
                          <a:cs typeface="Calibri"/>
                        </a:rPr>
                        <a:t> </a:t>
                      </a:r>
                      <a:r>
                        <a:rPr sz="1100" b="1" u="heavy" spc="-10" dirty="0">
                          <a:uFill>
                            <a:solidFill>
                              <a:srgbClr val="000000"/>
                            </a:solidFill>
                          </a:uFill>
                          <a:latin typeface="Century Gothic"/>
                          <a:ea typeface="Calibri"/>
                          <a:cs typeface="Calibri"/>
                        </a:rPr>
                        <a:t>Details:</a:t>
                      </a:r>
                      <a:endParaRPr sz="1100" dirty="0">
                        <a:latin typeface="Century Gothic"/>
                        <a:ea typeface="Calibri"/>
                        <a:cs typeface="Calibri"/>
                      </a:endParaRPr>
                    </a:p>
                    <a:p>
                      <a:pPr>
                        <a:lnSpc>
                          <a:spcPct val="100000"/>
                        </a:lnSpc>
                        <a:spcBef>
                          <a:spcPts val="45"/>
                        </a:spcBef>
                      </a:pPr>
                      <a:r>
                        <a:rPr lang="en-GB" sz="1100" dirty="0">
                          <a:latin typeface="Century Gothic"/>
                          <a:ea typeface="Calibri"/>
                          <a:cs typeface="Calibri"/>
                        </a:rPr>
                        <a:t> Mr J Aygeba</a:t>
                      </a:r>
                    </a:p>
                    <a:p>
                      <a:pPr>
                        <a:lnSpc>
                          <a:spcPct val="100000"/>
                        </a:lnSpc>
                        <a:spcBef>
                          <a:spcPts val="45"/>
                        </a:spcBef>
                      </a:pPr>
                      <a:r>
                        <a:rPr lang="en-GB" sz="1100" dirty="0">
                          <a:latin typeface="Century Gothic"/>
                          <a:ea typeface="Calibri"/>
                          <a:cs typeface="Calibri"/>
                        </a:rPr>
                        <a:t> Head of Business and Computing</a:t>
                      </a:r>
                    </a:p>
                    <a:p>
                      <a:pPr>
                        <a:lnSpc>
                          <a:spcPct val="100000"/>
                        </a:lnSpc>
                        <a:spcBef>
                          <a:spcPts val="45"/>
                        </a:spcBef>
                      </a:pPr>
                      <a:r>
                        <a:rPr lang="en-GB" sz="1100" dirty="0">
                          <a:latin typeface="Century Gothic"/>
                          <a:ea typeface="Calibri"/>
                          <a:cs typeface="Calibri"/>
                        </a:rPr>
                        <a:t> </a:t>
                      </a:r>
                      <a:r>
                        <a:rPr lang="en-GB" sz="1100" dirty="0">
                          <a:latin typeface="Century Gothic"/>
                          <a:ea typeface="Calibri"/>
                          <a:cs typeface="Calibri"/>
                          <a:hlinkClick r:id="rId2"/>
                        </a:rPr>
                        <a:t>JAygeba@stmighaelscs.org</a:t>
                      </a:r>
                      <a:endParaRPr lang="en-GB" sz="1100" dirty="0">
                        <a:latin typeface="Century Gothic"/>
                        <a:ea typeface="Calibri"/>
                        <a:cs typeface="Calibri"/>
                      </a:endParaRPr>
                    </a:p>
                    <a:p>
                      <a:pPr>
                        <a:lnSpc>
                          <a:spcPct val="100000"/>
                        </a:lnSpc>
                        <a:spcBef>
                          <a:spcPts val="45"/>
                        </a:spcBef>
                      </a:pPr>
                      <a:endParaRPr sz="1100" dirty="0">
                        <a:latin typeface="Century Gothic"/>
                        <a:ea typeface="Calibri"/>
                        <a:cs typeface="Calibri"/>
                      </a:endParaRPr>
                    </a:p>
                  </a:txBody>
                  <a:tcPr marL="0" marR="0" marT="20955"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0F3"/>
                    </a:solidFill>
                  </a:tcPr>
                </a:tc>
                <a:tc vMerge="1">
                  <a:txBody>
                    <a:bodyPr/>
                    <a:lstStyle/>
                    <a:p>
                      <a:endParaRPr/>
                    </a:p>
                  </a:txBody>
                  <a:tcPr marL="0" marR="0" marT="71120" marB="0">
                    <a:lnL w="12700" cap="flat" cmpd="sng" algn="ctr">
                      <a:solidFill>
                        <a:srgbClr val="000000"/>
                      </a:solidFill>
                      <a:prstDash val="solid"/>
                      <a:round/>
                      <a:headEnd type="none" w="med" len="med"/>
                      <a:tailEnd type="none" w="med" len="med"/>
                    </a:lnL>
                    <a:lnR w="12700">
                      <a:solidFill>
                        <a:srgbClr val="000000"/>
                      </a:solidFill>
                      <a:prstDash val="solid"/>
                    </a:lnR>
                  </a:tcPr>
                </a:tc>
                <a:extLst>
                  <a:ext uri="{0D108BD9-81ED-4DB2-BD59-A6C34878D82A}">
                    <a16:rowId xmlns:a16="http://schemas.microsoft.com/office/drawing/2014/main" val="10007"/>
                  </a:ext>
                </a:extLst>
              </a:tr>
            </a:tbl>
          </a:graphicData>
        </a:graphic>
      </p:graphicFrame>
      <p:sp>
        <p:nvSpPr>
          <p:cNvPr id="3" name="TextBox 2">
            <a:extLst>
              <a:ext uri="{FF2B5EF4-FFF2-40B4-BE49-F238E27FC236}">
                <a16:creationId xmlns:a16="http://schemas.microsoft.com/office/drawing/2014/main" id="{DE7D0838-16E5-64C0-B821-130E3CD992C0}"/>
              </a:ext>
            </a:extLst>
          </p:cNvPr>
          <p:cNvSpPr txBox="1"/>
          <p:nvPr/>
        </p:nvSpPr>
        <p:spPr>
          <a:xfrm>
            <a:off x="64040" y="1947208"/>
            <a:ext cx="1428582" cy="1762021"/>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sz="1100" b="1" dirty="0">
                <a:ea typeface="+mn-lt"/>
                <a:cs typeface="+mn-lt"/>
              </a:rPr>
              <a:t>Theme 1 </a:t>
            </a:r>
            <a:endParaRPr lang="en-US" sz="1100" dirty="0">
              <a:ea typeface="+mn-lt"/>
              <a:cs typeface="+mn-lt"/>
            </a:endParaRPr>
          </a:p>
          <a:p>
            <a:pPr marL="128270" indent="-128270">
              <a:buFont typeface="Arial"/>
              <a:buChar char="•"/>
            </a:pPr>
            <a:r>
              <a:rPr lang="en-GB" sz="1100" dirty="0">
                <a:ea typeface="+mn-lt"/>
                <a:cs typeface="+mn-lt"/>
              </a:rPr>
              <a:t>Meeting customer needs</a:t>
            </a:r>
          </a:p>
          <a:p>
            <a:pPr marL="128270" indent="-128270">
              <a:buFont typeface="Arial"/>
              <a:buChar char="•"/>
            </a:pPr>
            <a:r>
              <a:rPr lang="en-GB" sz="1100" dirty="0"/>
              <a:t>Market</a:t>
            </a:r>
          </a:p>
          <a:p>
            <a:pPr marL="128270" indent="-128270">
              <a:buFont typeface="Arial"/>
              <a:buChar char="•"/>
            </a:pPr>
            <a:r>
              <a:rPr lang="en-GB" sz="1100" dirty="0"/>
              <a:t>Marketing mix and strategy</a:t>
            </a:r>
          </a:p>
          <a:p>
            <a:pPr marL="128270" indent="-128270">
              <a:buFont typeface="Arial"/>
              <a:buChar char="•"/>
            </a:pPr>
            <a:r>
              <a:rPr lang="en-GB" sz="1100" dirty="0"/>
              <a:t>Managing people</a:t>
            </a:r>
          </a:p>
          <a:p>
            <a:pPr marL="128270" indent="-128270">
              <a:buFont typeface="Arial"/>
              <a:buChar char="•"/>
            </a:pPr>
            <a:r>
              <a:rPr lang="en-GB" sz="1100" dirty="0"/>
              <a:t>Entrepreneurs and leaders</a:t>
            </a:r>
          </a:p>
        </p:txBody>
      </p:sp>
      <p:sp>
        <p:nvSpPr>
          <p:cNvPr id="5" name="TextBox 4">
            <a:extLst>
              <a:ext uri="{FF2B5EF4-FFF2-40B4-BE49-F238E27FC236}">
                <a16:creationId xmlns:a16="http://schemas.microsoft.com/office/drawing/2014/main" id="{7ED169A9-79AF-0D75-D899-AF3A6624FDA5}"/>
              </a:ext>
            </a:extLst>
          </p:cNvPr>
          <p:cNvSpPr txBox="1"/>
          <p:nvPr/>
        </p:nvSpPr>
        <p:spPr>
          <a:xfrm>
            <a:off x="1467601" y="1947208"/>
            <a:ext cx="1522255" cy="1577355"/>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sz="1100" b="1" dirty="0">
                <a:ea typeface="+mn-lt"/>
                <a:cs typeface="+mn-lt"/>
              </a:rPr>
              <a:t>Theme 2 </a:t>
            </a:r>
            <a:endParaRPr lang="en-US" sz="1100" b="1" dirty="0">
              <a:ea typeface="+mn-lt"/>
              <a:cs typeface="+mn-lt"/>
            </a:endParaRPr>
          </a:p>
          <a:p>
            <a:pPr marL="128270" indent="-128270">
              <a:buFont typeface="Arial"/>
              <a:buChar char="•"/>
            </a:pPr>
            <a:r>
              <a:rPr lang="en-GB" sz="1100" dirty="0">
                <a:ea typeface="+mn-lt"/>
                <a:cs typeface="+mn-lt"/>
              </a:rPr>
              <a:t>Raising finance</a:t>
            </a:r>
            <a:endParaRPr lang="en-US" sz="1100" dirty="0">
              <a:ea typeface="+mn-lt"/>
              <a:cs typeface="+mn-lt"/>
            </a:endParaRPr>
          </a:p>
          <a:p>
            <a:pPr marL="128270" indent="-128270">
              <a:buFont typeface="Arial"/>
              <a:buChar char="•"/>
            </a:pPr>
            <a:r>
              <a:rPr lang="en-GB" sz="1100" dirty="0"/>
              <a:t>Financial planning</a:t>
            </a:r>
          </a:p>
          <a:p>
            <a:pPr marL="128270" indent="-128270">
              <a:buFont typeface="Arial"/>
              <a:buChar char="•"/>
            </a:pPr>
            <a:r>
              <a:rPr lang="en-GB" sz="1100" dirty="0"/>
              <a:t>Managing finance</a:t>
            </a:r>
          </a:p>
          <a:p>
            <a:pPr marL="128270" indent="-128270">
              <a:buFont typeface="Arial"/>
              <a:buChar char="•"/>
            </a:pPr>
            <a:r>
              <a:rPr lang="en-GB" sz="1100" dirty="0"/>
              <a:t>Resource management </a:t>
            </a:r>
          </a:p>
          <a:p>
            <a:pPr marL="128270" indent="-128270">
              <a:buFont typeface="Arial"/>
              <a:buChar char="•"/>
            </a:pPr>
            <a:r>
              <a:rPr lang="en-GB" sz="1100" dirty="0"/>
              <a:t>External influence</a:t>
            </a:r>
            <a:r>
              <a:rPr lang="en-GB" sz="1000" dirty="0"/>
              <a:t>s</a:t>
            </a:r>
          </a:p>
          <a:p>
            <a:pPr marL="128270" indent="-128270">
              <a:buFont typeface="Arial"/>
              <a:buChar char="•"/>
            </a:pPr>
            <a:endParaRPr lang="en-GB" sz="1000"/>
          </a:p>
        </p:txBody>
      </p:sp>
      <p:sp>
        <p:nvSpPr>
          <p:cNvPr id="6" name="TextBox 5">
            <a:extLst>
              <a:ext uri="{FF2B5EF4-FFF2-40B4-BE49-F238E27FC236}">
                <a16:creationId xmlns:a16="http://schemas.microsoft.com/office/drawing/2014/main" id="{3ADC7DE8-2FE9-2D5A-CFD5-0C872B6B2FCA}"/>
              </a:ext>
            </a:extLst>
          </p:cNvPr>
          <p:cNvSpPr txBox="1"/>
          <p:nvPr/>
        </p:nvSpPr>
        <p:spPr>
          <a:xfrm>
            <a:off x="2989856" y="1947208"/>
            <a:ext cx="1768702" cy="193129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sz="1100" b="1" dirty="0">
                <a:ea typeface="+mn-lt"/>
                <a:cs typeface="+mn-lt"/>
              </a:rPr>
              <a:t>Theme 3 </a:t>
            </a:r>
            <a:endParaRPr lang="en-US" sz="1100" b="1" dirty="0">
              <a:ea typeface="+mn-lt"/>
              <a:cs typeface="+mn-lt"/>
            </a:endParaRPr>
          </a:p>
          <a:p>
            <a:pPr marL="128270" indent="-128270">
              <a:buFont typeface="Arial"/>
              <a:buChar char="•"/>
            </a:pPr>
            <a:r>
              <a:rPr lang="en-GB" sz="1100" dirty="0">
                <a:ea typeface="+mn-lt"/>
                <a:cs typeface="+mn-lt"/>
              </a:rPr>
              <a:t>Business objectives and strategy</a:t>
            </a:r>
          </a:p>
          <a:p>
            <a:pPr marL="128270" indent="-128270">
              <a:buFont typeface="Arial"/>
              <a:buChar char="•"/>
            </a:pPr>
            <a:r>
              <a:rPr lang="en-GB" sz="1100" dirty="0"/>
              <a:t>Business growth</a:t>
            </a:r>
          </a:p>
          <a:p>
            <a:pPr marL="128270" indent="-128270">
              <a:buFont typeface="Arial"/>
              <a:buChar char="•"/>
            </a:pPr>
            <a:r>
              <a:rPr lang="en-GB" sz="1100" dirty="0"/>
              <a:t>Decision-making techniques</a:t>
            </a:r>
          </a:p>
          <a:p>
            <a:pPr marL="128270" indent="-128270">
              <a:buFont typeface="Arial"/>
              <a:buChar char="•"/>
            </a:pPr>
            <a:r>
              <a:rPr lang="en-GB" sz="1100" dirty="0"/>
              <a:t>Influences on business decisions</a:t>
            </a:r>
          </a:p>
          <a:p>
            <a:pPr marL="128270" indent="-128270">
              <a:buFont typeface="Arial"/>
              <a:buChar char="•"/>
            </a:pPr>
            <a:r>
              <a:rPr lang="en-GB" sz="1100" dirty="0"/>
              <a:t>Assessing competitiveness</a:t>
            </a:r>
          </a:p>
          <a:p>
            <a:pPr marL="128270" indent="-128270">
              <a:buFont typeface="Arial"/>
              <a:buChar char="•"/>
            </a:pPr>
            <a:r>
              <a:rPr lang="en-GB" sz="1100" dirty="0"/>
              <a:t>Managing change</a:t>
            </a:r>
          </a:p>
        </p:txBody>
      </p:sp>
      <p:sp>
        <p:nvSpPr>
          <p:cNvPr id="7" name="TextBox 6">
            <a:extLst>
              <a:ext uri="{FF2B5EF4-FFF2-40B4-BE49-F238E27FC236}">
                <a16:creationId xmlns:a16="http://schemas.microsoft.com/office/drawing/2014/main" id="{41B89AF5-BE48-DEE7-6276-FAFAAD01B979}"/>
              </a:ext>
            </a:extLst>
          </p:cNvPr>
          <p:cNvSpPr txBox="1"/>
          <p:nvPr/>
        </p:nvSpPr>
        <p:spPr>
          <a:xfrm>
            <a:off x="20079" y="3715756"/>
            <a:ext cx="3305285" cy="218777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sz="1100" b="1" dirty="0">
                <a:ea typeface="+mn-lt"/>
                <a:cs typeface="+mn-lt"/>
              </a:rPr>
              <a:t>Theme 4</a:t>
            </a:r>
            <a:r>
              <a:rPr lang="en-GB" sz="1100" dirty="0">
                <a:ea typeface="+mn-lt"/>
                <a:cs typeface="+mn-lt"/>
              </a:rPr>
              <a:t> </a:t>
            </a:r>
            <a:endParaRPr lang="en-US" sz="1100" dirty="0">
              <a:ea typeface="+mn-lt"/>
              <a:cs typeface="+mn-lt"/>
            </a:endParaRPr>
          </a:p>
          <a:p>
            <a:pPr marL="128270" indent="-128270">
              <a:buFont typeface="Arial"/>
              <a:buChar char="•"/>
            </a:pPr>
            <a:r>
              <a:rPr lang="en-GB" sz="1100" dirty="0">
                <a:ea typeface="+mn-lt"/>
                <a:cs typeface="+mn-lt"/>
              </a:rPr>
              <a:t>Globalisation</a:t>
            </a:r>
          </a:p>
          <a:p>
            <a:pPr marL="128270" indent="-128270">
              <a:buFont typeface="Arial"/>
              <a:buChar char="•"/>
            </a:pPr>
            <a:r>
              <a:rPr lang="en-GB" sz="1100" dirty="0"/>
              <a:t>Global markets and business expansion</a:t>
            </a:r>
          </a:p>
          <a:p>
            <a:pPr marL="128270" indent="-128270">
              <a:buFont typeface="Arial"/>
              <a:buChar char="•"/>
            </a:pPr>
            <a:r>
              <a:rPr lang="en-GB" sz="1100" dirty="0"/>
              <a:t>Global marketing</a:t>
            </a:r>
          </a:p>
          <a:p>
            <a:pPr marL="128270" indent="-128270">
              <a:buFont typeface="Arial"/>
              <a:buChar char="•"/>
            </a:pPr>
            <a:r>
              <a:rPr lang="en-GB" sz="1100" dirty="0"/>
              <a:t>Global industries and companies (multinational corporations)</a:t>
            </a:r>
          </a:p>
          <a:p>
            <a:pPr marL="128270" indent="-128270">
              <a:buFont typeface="Arial"/>
              <a:buChar char="•"/>
            </a:pPr>
            <a:endParaRPr lang="en-GB" sz="1100" dirty="0"/>
          </a:p>
          <a:p>
            <a:pPr marL="128270" indent="-128270">
              <a:buFont typeface="Arial"/>
              <a:buChar char="•"/>
            </a:pPr>
            <a:endParaRPr lang="en-GB" sz="1100" dirty="0"/>
          </a:p>
          <a:p>
            <a:pPr>
              <a:spcBef>
                <a:spcPts val="350"/>
              </a:spcBef>
            </a:pPr>
            <a:r>
              <a:rPr lang="en-GB" sz="1100" b="1" dirty="0"/>
              <a:t>Style of Assessment:</a:t>
            </a:r>
            <a:endParaRPr lang="en-US" sz="1100" dirty="0"/>
          </a:p>
          <a:p>
            <a:pPr marL="238125" indent="-171450">
              <a:spcBef>
                <a:spcPts val="350"/>
              </a:spcBef>
              <a:buFont typeface="Arial,Sans-Serif"/>
              <a:buChar char="•"/>
            </a:pPr>
            <a:r>
              <a:rPr lang="en-GB" sz="1100" dirty="0"/>
              <a:t>100 % Exam</a:t>
            </a:r>
          </a:p>
          <a:p>
            <a:pPr marL="128270" indent="-128270">
              <a:buFont typeface="Arial"/>
              <a:buChar char="•"/>
            </a:pPr>
            <a:endParaRPr lang="en-GB" sz="1100" dirty="0"/>
          </a:p>
          <a:p>
            <a:pPr marL="128270" indent="-128270">
              <a:buFont typeface="Arial"/>
              <a:buChar char="•"/>
            </a:pPr>
            <a:endParaRPr lang="en-GB" sz="1000"/>
          </a:p>
        </p:txBody>
      </p:sp>
    </p:spTree>
    <p:extLst>
      <p:ext uri="{BB962C8B-B14F-4D97-AF65-F5344CB8AC3E}">
        <p14:creationId xmlns:p14="http://schemas.microsoft.com/office/powerpoint/2010/main" val="3956026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401373826"/>
              </p:ext>
            </p:extLst>
          </p:nvPr>
        </p:nvGraphicFramePr>
        <p:xfrm>
          <a:off x="-61546" y="0"/>
          <a:ext cx="9203529" cy="6857999"/>
        </p:xfrm>
        <a:graphic>
          <a:graphicData uri="http://schemas.openxmlformats.org/drawingml/2006/table">
            <a:tbl>
              <a:tblPr firstRow="1" bandRow="1">
                <a:tableStyleId>{2D5ABB26-0587-4C30-8999-92F81FD0307C}</a:tableStyleId>
              </a:tblPr>
              <a:tblGrid>
                <a:gridCol w="4357687">
                  <a:extLst>
                    <a:ext uri="{9D8B030D-6E8A-4147-A177-3AD203B41FA5}">
                      <a16:colId xmlns:a16="http://schemas.microsoft.com/office/drawing/2014/main" val="20000"/>
                    </a:ext>
                  </a:extLst>
                </a:gridCol>
                <a:gridCol w="4845842">
                  <a:extLst>
                    <a:ext uri="{9D8B030D-6E8A-4147-A177-3AD203B41FA5}">
                      <a16:colId xmlns:a16="http://schemas.microsoft.com/office/drawing/2014/main" val="20001"/>
                    </a:ext>
                  </a:extLst>
                </a:gridCol>
              </a:tblGrid>
              <a:tr h="355779">
                <a:tc gridSpan="2">
                  <a:txBody>
                    <a:bodyPr/>
                    <a:lstStyle/>
                    <a:p>
                      <a:pPr marL="66675">
                        <a:lnSpc>
                          <a:spcPct val="100000"/>
                        </a:lnSpc>
                        <a:spcBef>
                          <a:spcPts val="165"/>
                        </a:spcBef>
                      </a:pPr>
                      <a:r>
                        <a:rPr lang="en-GB" sz="1800" b="1" dirty="0">
                          <a:latin typeface="Century Gothic"/>
                          <a:ea typeface="Calibri"/>
                          <a:cs typeface="Calibri"/>
                        </a:rPr>
                        <a:t>Chemistry</a:t>
                      </a:r>
                      <a:endParaRPr sz="1800" b="1" dirty="0">
                        <a:latin typeface="Century Gothic"/>
                        <a:ea typeface="Calibri"/>
                        <a:cs typeface="Calibri"/>
                      </a:endParaRPr>
                    </a:p>
                  </a:txBody>
                  <a:tcPr marL="0" marR="0" marT="1571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312611">
                <a:tc>
                  <a:txBody>
                    <a:bodyPr/>
                    <a:lstStyle/>
                    <a:p>
                      <a:pPr marL="66675">
                        <a:lnSpc>
                          <a:spcPct val="100000"/>
                        </a:lnSpc>
                        <a:spcBef>
                          <a:spcPts val="505"/>
                        </a:spcBef>
                      </a:pPr>
                      <a:r>
                        <a:rPr sz="1100" b="1" spc="-5" dirty="0">
                          <a:latin typeface="Century Gothic"/>
                          <a:ea typeface="Calibri"/>
                          <a:cs typeface="Calibri"/>
                        </a:rPr>
                        <a:t>Department:</a:t>
                      </a:r>
                      <a:r>
                        <a:rPr sz="1100" b="1" spc="-60" dirty="0">
                          <a:latin typeface="Century Gothic"/>
                          <a:ea typeface="Calibri"/>
                          <a:cs typeface="Calibri"/>
                        </a:rPr>
                        <a:t> </a:t>
                      </a:r>
                      <a:r>
                        <a:rPr lang="en-GB" sz="1100" b="1" spc="-60" dirty="0">
                          <a:latin typeface="Century Gothic"/>
                          <a:ea typeface="Calibri"/>
                          <a:cs typeface="Calibri"/>
                        </a:rPr>
                        <a:t> </a:t>
                      </a:r>
                      <a:r>
                        <a:rPr lang="en-GB" sz="1100" b="0" spc="-60" dirty="0">
                          <a:latin typeface="Century Gothic"/>
                          <a:ea typeface="Calibri"/>
                          <a:cs typeface="Calibri"/>
                        </a:rPr>
                        <a:t>Science</a:t>
                      </a:r>
                      <a:endParaRPr sz="1100" b="0">
                        <a:latin typeface="Century Gothic"/>
                        <a:ea typeface="Calibri"/>
                        <a:cs typeface="Calibri"/>
                      </a:endParaRPr>
                    </a:p>
                  </a:txBody>
                  <a:tcPr marL="0" marR="0" marT="4810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75"/>
                        </a:spcBef>
                      </a:pPr>
                      <a:r>
                        <a:rPr sz="1100" b="1" dirty="0">
                          <a:latin typeface="Century Gothic"/>
                          <a:ea typeface="Calibri"/>
                          <a:cs typeface="Calibri"/>
                        </a:rPr>
                        <a:t>Type</a:t>
                      </a:r>
                      <a:r>
                        <a:rPr sz="1100" b="1" spc="-35" dirty="0">
                          <a:latin typeface="Century Gothic"/>
                          <a:ea typeface="Calibri"/>
                          <a:cs typeface="Calibri"/>
                        </a:rPr>
                        <a:t> </a:t>
                      </a:r>
                      <a:r>
                        <a:rPr sz="1100" b="1" dirty="0">
                          <a:latin typeface="Century Gothic"/>
                          <a:ea typeface="Calibri"/>
                          <a:cs typeface="Calibri"/>
                        </a:rPr>
                        <a:t>of</a:t>
                      </a:r>
                      <a:r>
                        <a:rPr sz="1100" b="1" spc="-25" dirty="0">
                          <a:latin typeface="Century Gothic"/>
                          <a:ea typeface="Calibri"/>
                          <a:cs typeface="Calibri"/>
                        </a:rPr>
                        <a:t> </a:t>
                      </a:r>
                      <a:r>
                        <a:rPr sz="1100" b="1" spc="-5" dirty="0">
                          <a:latin typeface="Century Gothic"/>
                          <a:ea typeface="Calibri"/>
                          <a:cs typeface="Calibri"/>
                        </a:rPr>
                        <a:t>Qualification:</a:t>
                      </a:r>
                      <a:r>
                        <a:rPr lang="en-GB" sz="1100" b="1" spc="-5" dirty="0">
                          <a:latin typeface="Century Gothic"/>
                          <a:ea typeface="Calibri"/>
                          <a:cs typeface="Calibri"/>
                        </a:rPr>
                        <a:t> </a:t>
                      </a:r>
                      <a:r>
                        <a:rPr lang="en-GB" sz="1100" b="0" spc="-5" dirty="0">
                          <a:latin typeface="Century Gothic"/>
                          <a:ea typeface="Calibri"/>
                          <a:cs typeface="Calibri"/>
                        </a:rPr>
                        <a:t>A-Level</a:t>
                      </a:r>
                      <a:endParaRPr sz="1100" b="0">
                        <a:latin typeface="Century Gothic"/>
                        <a:ea typeface="Calibri"/>
                        <a:cs typeface="Calibri"/>
                      </a:endParaRPr>
                    </a:p>
                  </a:txBody>
                  <a:tcPr marL="0" marR="0" marT="547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1003081">
                <a:tc>
                  <a:txBody>
                    <a:bodyPr/>
                    <a:lstStyle/>
                    <a:p>
                      <a:pPr>
                        <a:lnSpc>
                          <a:spcPct val="100000"/>
                        </a:lnSpc>
                        <a:spcBef>
                          <a:spcPts val="10"/>
                        </a:spcBef>
                      </a:pPr>
                      <a:endParaRPr sz="1100" dirty="0">
                        <a:latin typeface="Century Gothic"/>
                        <a:ea typeface="Calibri" panose="020F0502020204030204" pitchFamily="34" charset="0"/>
                        <a:cs typeface="Calibri" panose="020F0502020204030204" pitchFamily="34" charset="0"/>
                      </a:endParaRPr>
                    </a:p>
                    <a:p>
                      <a:pPr marL="66675">
                        <a:lnSpc>
                          <a:spcPct val="100000"/>
                        </a:lnSpc>
                      </a:pPr>
                      <a:r>
                        <a:rPr sz="1100" b="1" dirty="0">
                          <a:latin typeface="Century Gothic"/>
                          <a:ea typeface="Calibri"/>
                          <a:cs typeface="Calibri"/>
                        </a:rPr>
                        <a:t>Exam</a:t>
                      </a:r>
                      <a:r>
                        <a:rPr sz="1100" b="1" spc="-35" dirty="0">
                          <a:latin typeface="Century Gothic"/>
                          <a:ea typeface="Calibri"/>
                          <a:cs typeface="Calibri"/>
                        </a:rPr>
                        <a:t> </a:t>
                      </a:r>
                      <a:r>
                        <a:rPr sz="1100" b="1" spc="-5" dirty="0">
                          <a:latin typeface="Century Gothic"/>
                          <a:ea typeface="Calibri"/>
                          <a:cs typeface="Calibri"/>
                        </a:rPr>
                        <a:t>Board:</a:t>
                      </a:r>
                      <a:r>
                        <a:rPr lang="en-GB" sz="1100" b="1" spc="-5" dirty="0">
                          <a:latin typeface="Century Gothic"/>
                          <a:ea typeface="Calibri"/>
                          <a:cs typeface="Calibri"/>
                        </a:rPr>
                        <a:t> </a:t>
                      </a:r>
                      <a:r>
                        <a:rPr lang="en-GB" sz="1100" b="0" spc="-5" dirty="0">
                          <a:latin typeface="Century Gothic"/>
                          <a:ea typeface="Calibri"/>
                          <a:cs typeface="Calibri"/>
                        </a:rPr>
                        <a:t>AQA</a:t>
                      </a:r>
                      <a:endParaRPr sz="1100" b="0">
                        <a:latin typeface="Century Gothic"/>
                        <a:ea typeface="Calibri"/>
                        <a:cs typeface="Calibri"/>
                      </a:endParaRPr>
                    </a:p>
                    <a:p>
                      <a:pPr marL="66675">
                        <a:lnSpc>
                          <a:spcPct val="100000"/>
                        </a:lnSpc>
                        <a:spcBef>
                          <a:spcPts val="95"/>
                        </a:spcBef>
                      </a:pPr>
                      <a:r>
                        <a:rPr sz="1100" b="1" spc="-5" dirty="0">
                          <a:latin typeface="Century Gothic"/>
                          <a:ea typeface="Calibri"/>
                          <a:cs typeface="Calibri"/>
                        </a:rPr>
                        <a:t>Specification:</a:t>
                      </a:r>
                      <a:r>
                        <a:rPr sz="1100" b="1" spc="-30" dirty="0">
                          <a:latin typeface="Century Gothic"/>
                          <a:ea typeface="Calibri"/>
                          <a:cs typeface="Calibri"/>
                        </a:rPr>
                        <a:t> </a:t>
                      </a:r>
                      <a:r>
                        <a:rPr lang="en-GB" sz="1100" b="0" spc="-30" dirty="0">
                          <a:latin typeface="Century Gothic"/>
                          <a:ea typeface="Calibri"/>
                          <a:cs typeface="Calibri"/>
                        </a:rPr>
                        <a:t>7405</a:t>
                      </a:r>
                      <a:endParaRPr sz="1100" b="0">
                        <a:latin typeface="Century Gothic"/>
                        <a:ea typeface="Calibri"/>
                        <a:cs typeface="Calibri"/>
                      </a:endParaRPr>
                    </a:p>
                  </a:txBody>
                  <a:tcPr marL="0" marR="0" marT="95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marL="69215">
                        <a:lnSpc>
                          <a:spcPct val="100000"/>
                        </a:lnSpc>
                        <a:spcBef>
                          <a:spcPts val="5"/>
                        </a:spcBef>
                      </a:pPr>
                      <a:r>
                        <a:rPr lang="en-GB" sz="1100" b="1" dirty="0">
                          <a:latin typeface="Century Gothic"/>
                          <a:ea typeface="Calibri"/>
                          <a:cs typeface="Calibri"/>
                        </a:rPr>
                        <a:t>Entry</a:t>
                      </a:r>
                      <a:r>
                        <a:rPr lang="en-GB" sz="1100" b="1" spc="-60" dirty="0">
                          <a:latin typeface="Century Gothic"/>
                          <a:ea typeface="Calibri"/>
                          <a:cs typeface="Calibri"/>
                        </a:rPr>
                        <a:t> </a:t>
                      </a:r>
                      <a:r>
                        <a:rPr lang="en-GB" sz="1100" b="1" dirty="0">
                          <a:latin typeface="Century Gothic"/>
                          <a:ea typeface="Calibri"/>
                          <a:cs typeface="Calibri"/>
                        </a:rPr>
                        <a:t>Requirements:</a:t>
                      </a:r>
                      <a:endParaRPr lang="en-GB" sz="1100" dirty="0">
                        <a:latin typeface="Century Gothic"/>
                        <a:ea typeface="Calibri"/>
                        <a:cs typeface="Calibri"/>
                      </a:endParaRPr>
                    </a:p>
                    <a:p>
                      <a:pPr marL="343535" indent="-343535">
                        <a:lnSpc>
                          <a:spcPct val="100000"/>
                        </a:lnSpc>
                        <a:spcBef>
                          <a:spcPts val="80"/>
                        </a:spcBef>
                        <a:buFont typeface="Symbol"/>
                        <a:buChar char=""/>
                        <a:tabLst>
                          <a:tab pos="343535" algn="l"/>
                          <a:tab pos="344170" algn="l"/>
                        </a:tabLst>
                      </a:pPr>
                      <a:r>
                        <a:rPr lang="en-GB" sz="1100" dirty="0">
                          <a:latin typeface="Century Gothic"/>
                          <a:ea typeface="Calibri"/>
                          <a:cs typeface="Calibri"/>
                        </a:rPr>
                        <a:t>Grade 7</a:t>
                      </a:r>
                      <a:r>
                        <a:rPr lang="en-GB" sz="1100" spc="-20" dirty="0">
                          <a:latin typeface="Century Gothic"/>
                          <a:ea typeface="Calibri"/>
                          <a:cs typeface="Calibri"/>
                        </a:rPr>
                        <a:t> </a:t>
                      </a:r>
                      <a:r>
                        <a:rPr lang="en-GB" sz="1100" dirty="0">
                          <a:latin typeface="Century Gothic"/>
                          <a:ea typeface="Calibri"/>
                          <a:cs typeface="Calibri"/>
                        </a:rPr>
                        <a:t>in</a:t>
                      </a:r>
                      <a:r>
                        <a:rPr lang="en-GB" sz="1100" spc="-5" dirty="0">
                          <a:latin typeface="Century Gothic"/>
                          <a:ea typeface="Calibri"/>
                          <a:cs typeface="Calibri"/>
                        </a:rPr>
                        <a:t> </a:t>
                      </a:r>
                      <a:r>
                        <a:rPr lang="en-GB" sz="1100" dirty="0">
                          <a:latin typeface="Century Gothic"/>
                          <a:ea typeface="Calibri"/>
                          <a:cs typeface="Calibri"/>
                        </a:rPr>
                        <a:t>Chemistry</a:t>
                      </a:r>
                      <a:r>
                        <a:rPr lang="en-GB" sz="1100" spc="-30" dirty="0">
                          <a:latin typeface="Century Gothic"/>
                          <a:ea typeface="Calibri"/>
                          <a:cs typeface="Calibri"/>
                        </a:rPr>
                        <a:t> </a:t>
                      </a:r>
                      <a:r>
                        <a:rPr lang="en-GB" sz="1100" dirty="0">
                          <a:latin typeface="Century Gothic"/>
                          <a:ea typeface="Calibri"/>
                          <a:cs typeface="Calibri"/>
                        </a:rPr>
                        <a:t>GCSE</a:t>
                      </a:r>
                      <a:r>
                        <a:rPr lang="en-GB" sz="1100" spc="-15" dirty="0">
                          <a:latin typeface="Century Gothic"/>
                          <a:ea typeface="Calibri"/>
                          <a:cs typeface="Calibri"/>
                        </a:rPr>
                        <a:t> </a:t>
                      </a:r>
                      <a:r>
                        <a:rPr lang="en-GB" sz="1100" spc="-5" dirty="0">
                          <a:latin typeface="Century Gothic"/>
                          <a:ea typeface="Calibri"/>
                          <a:cs typeface="Calibri"/>
                        </a:rPr>
                        <a:t>(if </a:t>
                      </a:r>
                      <a:r>
                        <a:rPr lang="en-GB" sz="1100" dirty="0">
                          <a:latin typeface="Century Gothic"/>
                          <a:ea typeface="Calibri"/>
                          <a:cs typeface="Calibri"/>
                        </a:rPr>
                        <a:t>completed</a:t>
                      </a:r>
                      <a:r>
                        <a:rPr lang="en-GB" sz="1100" spc="-30" dirty="0">
                          <a:latin typeface="Century Gothic"/>
                          <a:ea typeface="Calibri"/>
                          <a:cs typeface="Calibri"/>
                        </a:rPr>
                        <a:t> </a:t>
                      </a:r>
                      <a:r>
                        <a:rPr lang="en-GB" sz="1100" dirty="0">
                          <a:latin typeface="Century Gothic"/>
                          <a:ea typeface="Calibri"/>
                          <a:cs typeface="Calibri"/>
                        </a:rPr>
                        <a:t>separate</a:t>
                      </a:r>
                      <a:r>
                        <a:rPr lang="en-GB" sz="1100" spc="-55" dirty="0">
                          <a:latin typeface="Century Gothic"/>
                          <a:ea typeface="Calibri"/>
                          <a:cs typeface="Calibri"/>
                        </a:rPr>
                        <a:t> </a:t>
                      </a:r>
                      <a:r>
                        <a:rPr lang="en-GB" sz="1100" dirty="0">
                          <a:latin typeface="Century Gothic"/>
                          <a:ea typeface="Calibri"/>
                          <a:cs typeface="Calibri"/>
                        </a:rPr>
                        <a:t>sciences)</a:t>
                      </a:r>
                    </a:p>
                    <a:p>
                      <a:pPr marL="343535" indent="-343535">
                        <a:lnSpc>
                          <a:spcPct val="100000"/>
                        </a:lnSpc>
                        <a:spcBef>
                          <a:spcPts val="50"/>
                        </a:spcBef>
                        <a:buFont typeface="Symbol"/>
                        <a:buChar char=""/>
                        <a:tabLst>
                          <a:tab pos="343535" algn="l"/>
                          <a:tab pos="344170" algn="l"/>
                        </a:tabLst>
                      </a:pPr>
                      <a:r>
                        <a:rPr lang="en-GB" sz="1100" dirty="0">
                          <a:latin typeface="Century Gothic"/>
                          <a:ea typeface="Calibri"/>
                          <a:cs typeface="Calibri"/>
                        </a:rPr>
                        <a:t>Grade 6</a:t>
                      </a:r>
                      <a:r>
                        <a:rPr lang="en-GB" sz="1100" spc="-10" dirty="0">
                          <a:latin typeface="Century Gothic"/>
                          <a:ea typeface="Calibri"/>
                          <a:cs typeface="Calibri"/>
                        </a:rPr>
                        <a:t> o</a:t>
                      </a:r>
                      <a:r>
                        <a:rPr lang="en-GB" sz="1100" dirty="0">
                          <a:latin typeface="Century Gothic"/>
                          <a:ea typeface="Calibri"/>
                          <a:cs typeface="Calibri"/>
                        </a:rPr>
                        <a:t>v</a:t>
                      </a:r>
                      <a:r>
                        <a:rPr lang="en-GB" sz="1100" spc="-10" dirty="0">
                          <a:latin typeface="Century Gothic"/>
                          <a:ea typeface="Calibri"/>
                          <a:cs typeface="Calibri"/>
                        </a:rPr>
                        <a:t>e</a:t>
                      </a:r>
                      <a:r>
                        <a:rPr lang="en-GB" sz="1100" dirty="0">
                          <a:latin typeface="Century Gothic"/>
                          <a:ea typeface="Calibri"/>
                          <a:cs typeface="Calibri"/>
                        </a:rPr>
                        <a:t>rall</a:t>
                      </a:r>
                      <a:r>
                        <a:rPr lang="en-GB" sz="1100" spc="-5" dirty="0">
                          <a:latin typeface="Century Gothic"/>
                          <a:ea typeface="Calibri"/>
                          <a:cs typeface="Calibri"/>
                        </a:rPr>
                        <a:t> wi</a:t>
                      </a:r>
                      <a:r>
                        <a:rPr lang="en-GB" sz="1100" dirty="0">
                          <a:latin typeface="Century Gothic"/>
                          <a:ea typeface="Calibri"/>
                          <a:cs typeface="Calibri"/>
                        </a:rPr>
                        <a:t>th</a:t>
                      </a:r>
                      <a:r>
                        <a:rPr lang="en-GB" sz="1100" spc="-10" dirty="0">
                          <a:latin typeface="Century Gothic"/>
                          <a:ea typeface="Calibri"/>
                          <a:cs typeface="Calibri"/>
                        </a:rPr>
                        <a:t> </a:t>
                      </a:r>
                      <a:r>
                        <a:rPr lang="en-GB" sz="1100" dirty="0">
                          <a:latin typeface="Century Gothic"/>
                          <a:ea typeface="Calibri"/>
                          <a:cs typeface="Calibri"/>
                        </a:rPr>
                        <a:t>7 </a:t>
                      </a:r>
                      <a:r>
                        <a:rPr lang="en-GB" sz="1100" spc="-5" dirty="0">
                          <a:latin typeface="Century Gothic"/>
                          <a:ea typeface="Calibri"/>
                          <a:cs typeface="Calibri"/>
                        </a:rPr>
                        <a:t>i</a:t>
                      </a:r>
                      <a:r>
                        <a:rPr lang="en-GB" sz="1100" dirty="0">
                          <a:latin typeface="Century Gothic"/>
                          <a:ea typeface="Calibri"/>
                          <a:cs typeface="Calibri"/>
                        </a:rPr>
                        <a:t>n</a:t>
                      </a:r>
                      <a:r>
                        <a:rPr lang="en-GB" sz="1100" spc="-10" dirty="0">
                          <a:latin typeface="Century Gothic"/>
                          <a:ea typeface="Calibri"/>
                          <a:cs typeface="Calibri"/>
                        </a:rPr>
                        <a:t> C</a:t>
                      </a:r>
                      <a:r>
                        <a:rPr lang="en-GB" sz="1100" dirty="0">
                          <a:latin typeface="Century Gothic"/>
                          <a:ea typeface="Calibri"/>
                          <a:cs typeface="Calibri"/>
                        </a:rPr>
                        <a:t>h</a:t>
                      </a:r>
                      <a:r>
                        <a:rPr lang="en-GB" sz="1100" spc="-5" dirty="0">
                          <a:latin typeface="Century Gothic"/>
                          <a:ea typeface="Calibri"/>
                          <a:cs typeface="Calibri"/>
                        </a:rPr>
                        <a:t>e</a:t>
                      </a:r>
                      <a:r>
                        <a:rPr lang="en-GB" sz="1100" dirty="0">
                          <a:latin typeface="Century Gothic"/>
                          <a:ea typeface="Calibri"/>
                          <a:cs typeface="Calibri"/>
                        </a:rPr>
                        <a:t>m</a:t>
                      </a:r>
                      <a:r>
                        <a:rPr lang="en-GB" sz="1100" spc="-5" dirty="0">
                          <a:latin typeface="Century Gothic"/>
                          <a:ea typeface="Calibri"/>
                          <a:cs typeface="Calibri"/>
                        </a:rPr>
                        <a:t>is</a:t>
                      </a:r>
                      <a:r>
                        <a:rPr lang="en-GB" sz="1100" dirty="0">
                          <a:latin typeface="Century Gothic"/>
                          <a:ea typeface="Calibri"/>
                          <a:cs typeface="Calibri"/>
                        </a:rPr>
                        <a:t>try</a:t>
                      </a:r>
                      <a:r>
                        <a:rPr lang="en-GB" sz="1100" spc="-25" dirty="0">
                          <a:latin typeface="Century Gothic"/>
                          <a:ea typeface="Calibri"/>
                          <a:cs typeface="Calibri"/>
                        </a:rPr>
                        <a:t> </a:t>
                      </a:r>
                      <a:r>
                        <a:rPr lang="en-GB" sz="1100" dirty="0">
                          <a:latin typeface="Century Gothic"/>
                          <a:ea typeface="Calibri"/>
                          <a:cs typeface="Calibri"/>
                        </a:rPr>
                        <a:t>pap</a:t>
                      </a:r>
                      <a:r>
                        <a:rPr lang="en-GB" sz="1100" spc="-5" dirty="0">
                          <a:latin typeface="Century Gothic"/>
                          <a:ea typeface="Calibri"/>
                          <a:cs typeface="Calibri"/>
                        </a:rPr>
                        <a:t>e</a:t>
                      </a:r>
                      <a:r>
                        <a:rPr lang="en-GB" sz="1100" dirty="0">
                          <a:latin typeface="Century Gothic"/>
                          <a:ea typeface="Calibri"/>
                          <a:cs typeface="Calibri"/>
                        </a:rPr>
                        <a:t>rs</a:t>
                      </a:r>
                      <a:r>
                        <a:rPr lang="en-GB" sz="1100" spc="-35" dirty="0">
                          <a:latin typeface="Century Gothic"/>
                          <a:ea typeface="Calibri"/>
                          <a:cs typeface="Calibri"/>
                        </a:rPr>
                        <a:t> </a:t>
                      </a:r>
                      <a:r>
                        <a:rPr lang="en-GB" sz="1100" spc="-5" dirty="0">
                          <a:latin typeface="Century Gothic"/>
                          <a:ea typeface="Calibri"/>
                          <a:cs typeface="Calibri"/>
                        </a:rPr>
                        <a:t>(i</a:t>
                      </a:r>
                      <a:r>
                        <a:rPr lang="en-GB" sz="1100" dirty="0">
                          <a:latin typeface="Century Gothic"/>
                          <a:ea typeface="Calibri"/>
                          <a:cs typeface="Calibri"/>
                        </a:rPr>
                        <a:t>f c</a:t>
                      </a:r>
                      <a:r>
                        <a:rPr lang="en-GB" sz="1100" spc="-10" dirty="0">
                          <a:latin typeface="Century Gothic"/>
                          <a:ea typeface="Calibri"/>
                          <a:cs typeface="Calibri"/>
                        </a:rPr>
                        <a:t>o</a:t>
                      </a:r>
                      <a:r>
                        <a:rPr lang="en-GB" sz="1100" dirty="0">
                          <a:latin typeface="Century Gothic"/>
                          <a:ea typeface="Calibri"/>
                          <a:cs typeface="Calibri"/>
                        </a:rPr>
                        <a:t>mplet</a:t>
                      </a:r>
                      <a:r>
                        <a:rPr lang="en-GB" sz="1100" spc="-5" dirty="0">
                          <a:latin typeface="Century Gothic"/>
                          <a:ea typeface="Calibri"/>
                          <a:cs typeface="Calibri"/>
                        </a:rPr>
                        <a:t>e</a:t>
                      </a:r>
                      <a:r>
                        <a:rPr lang="en-GB" sz="1100" dirty="0">
                          <a:latin typeface="Century Gothic"/>
                          <a:ea typeface="Calibri"/>
                          <a:cs typeface="Calibri"/>
                        </a:rPr>
                        <a:t>d</a:t>
                      </a:r>
                      <a:r>
                        <a:rPr lang="en-GB" sz="1100" spc="-20" dirty="0">
                          <a:latin typeface="Century Gothic"/>
                          <a:ea typeface="Calibri"/>
                          <a:cs typeface="Calibri"/>
                        </a:rPr>
                        <a:t> </a:t>
                      </a:r>
                      <a:r>
                        <a:rPr lang="en-GB" sz="1100" dirty="0">
                          <a:latin typeface="Century Gothic"/>
                          <a:ea typeface="Calibri"/>
                          <a:cs typeface="Calibri"/>
                        </a:rPr>
                        <a:t>c</a:t>
                      </a:r>
                      <a:r>
                        <a:rPr lang="en-GB" sz="1100" spc="-5" dirty="0">
                          <a:latin typeface="Century Gothic"/>
                          <a:ea typeface="Calibri"/>
                          <a:cs typeface="Calibri"/>
                        </a:rPr>
                        <a:t>o</a:t>
                      </a:r>
                      <a:r>
                        <a:rPr lang="en-GB" sz="1100" dirty="0">
                          <a:latin typeface="Century Gothic"/>
                          <a:ea typeface="Calibri"/>
                          <a:cs typeface="Calibri"/>
                        </a:rPr>
                        <a:t>mbi</a:t>
                      </a:r>
                      <a:r>
                        <a:rPr lang="en-GB" sz="1100" spc="5" dirty="0">
                          <a:latin typeface="Century Gothic"/>
                          <a:ea typeface="Calibri"/>
                          <a:cs typeface="Calibri"/>
                        </a:rPr>
                        <a:t>n</a:t>
                      </a:r>
                      <a:r>
                        <a:rPr lang="en-GB" sz="1100" spc="-5" dirty="0">
                          <a:latin typeface="Century Gothic"/>
                          <a:ea typeface="Calibri"/>
                          <a:cs typeface="Calibri"/>
                        </a:rPr>
                        <a:t>e</a:t>
                      </a:r>
                      <a:r>
                        <a:rPr lang="en-GB" sz="1100" dirty="0">
                          <a:latin typeface="Century Gothic"/>
                          <a:ea typeface="Calibri"/>
                          <a:cs typeface="Calibri"/>
                        </a:rPr>
                        <a:t>d</a:t>
                      </a:r>
                      <a:r>
                        <a:rPr lang="en-GB" sz="1100" spc="-105" dirty="0">
                          <a:latin typeface="Century Gothic"/>
                          <a:ea typeface="Calibri"/>
                          <a:cs typeface="Calibri"/>
                        </a:rPr>
                        <a:t> </a:t>
                      </a:r>
                      <a:r>
                        <a:rPr lang="en-GB" sz="1100" dirty="0">
                          <a:latin typeface="Century Gothic"/>
                          <a:ea typeface="Calibri"/>
                          <a:cs typeface="Calibri"/>
                        </a:rPr>
                        <a:t>sc</a:t>
                      </a:r>
                      <a:r>
                        <a:rPr lang="en-GB" sz="1100" spc="-5" dirty="0">
                          <a:latin typeface="Century Gothic"/>
                          <a:ea typeface="Calibri"/>
                          <a:cs typeface="Calibri"/>
                        </a:rPr>
                        <a:t>i</a:t>
                      </a:r>
                      <a:r>
                        <a:rPr lang="en-GB" sz="1100" spc="-10" dirty="0">
                          <a:latin typeface="Century Gothic"/>
                          <a:ea typeface="Calibri"/>
                          <a:cs typeface="Calibri"/>
                        </a:rPr>
                        <a:t>e</a:t>
                      </a:r>
                      <a:r>
                        <a:rPr lang="en-GB" sz="1100" dirty="0">
                          <a:latin typeface="Century Gothic"/>
                          <a:ea typeface="Calibri"/>
                          <a:cs typeface="Calibri"/>
                        </a:rPr>
                        <a:t>nc</a:t>
                      </a:r>
                      <a:r>
                        <a:rPr lang="en-GB" sz="1100" spc="-5" dirty="0">
                          <a:latin typeface="Century Gothic"/>
                          <a:ea typeface="Calibri"/>
                          <a:cs typeface="Calibri"/>
                        </a:rPr>
                        <a:t>e</a:t>
                      </a:r>
                      <a:r>
                        <a:rPr lang="en-GB" sz="1100" dirty="0">
                          <a:latin typeface="Century Gothic"/>
                          <a:ea typeface="Calibri"/>
                          <a:cs typeface="Calibri"/>
                        </a:rPr>
                        <a:t>s)</a:t>
                      </a:r>
                    </a:p>
                    <a:p>
                      <a:pPr marL="343535" indent="-343535">
                        <a:lnSpc>
                          <a:spcPct val="100000"/>
                        </a:lnSpc>
                        <a:spcBef>
                          <a:spcPts val="35"/>
                        </a:spcBef>
                        <a:buFont typeface="Symbol"/>
                        <a:buChar char=""/>
                        <a:tabLst>
                          <a:tab pos="343535" algn="l"/>
                          <a:tab pos="344170" algn="l"/>
                        </a:tabLst>
                      </a:pPr>
                      <a:r>
                        <a:rPr lang="en-GB" sz="1100" dirty="0">
                          <a:latin typeface="Century Gothic"/>
                          <a:ea typeface="Calibri"/>
                          <a:cs typeface="Calibri"/>
                        </a:rPr>
                        <a:t>Grade 6</a:t>
                      </a:r>
                      <a:r>
                        <a:rPr lang="en-GB" sz="1100" spc="-35" dirty="0">
                          <a:latin typeface="Century Gothic"/>
                          <a:ea typeface="Calibri"/>
                          <a:cs typeface="Calibri"/>
                        </a:rPr>
                        <a:t> </a:t>
                      </a:r>
                      <a:r>
                        <a:rPr lang="en-GB" sz="1100" dirty="0">
                          <a:latin typeface="Century Gothic"/>
                          <a:ea typeface="Calibri"/>
                          <a:cs typeface="Calibri"/>
                        </a:rPr>
                        <a:t>in</a:t>
                      </a:r>
                      <a:r>
                        <a:rPr lang="en-GB" sz="1100" spc="-30" dirty="0">
                          <a:latin typeface="Century Gothic"/>
                          <a:ea typeface="Calibri"/>
                          <a:cs typeface="Calibri"/>
                        </a:rPr>
                        <a:t> </a:t>
                      </a:r>
                      <a:r>
                        <a:rPr lang="en-GB" sz="1100" dirty="0">
                          <a:latin typeface="Century Gothic"/>
                          <a:ea typeface="Calibri"/>
                          <a:cs typeface="Calibri"/>
                        </a:rPr>
                        <a:t>Maths</a:t>
                      </a:r>
                    </a:p>
                  </a:txBody>
                  <a:tcPr marL="0" marR="0" marT="41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230346">
                <a:tc>
                  <a:txBody>
                    <a:bodyPr/>
                    <a:lstStyle/>
                    <a:p>
                      <a:pPr marL="66675">
                        <a:lnSpc>
                          <a:spcPct val="100000"/>
                        </a:lnSpc>
                        <a:spcBef>
                          <a:spcPts val="200"/>
                        </a:spcBef>
                      </a:pPr>
                      <a:r>
                        <a:rPr lang="en-GB" sz="1100" b="1" dirty="0">
                          <a:latin typeface="Century Gothic"/>
                          <a:ea typeface="Calibri"/>
                          <a:cs typeface="Calibri"/>
                        </a:rPr>
                        <a:t>Course</a:t>
                      </a:r>
                      <a:r>
                        <a:rPr lang="en-GB" sz="1100" b="1" spc="-40" dirty="0">
                          <a:latin typeface="Century Gothic"/>
                          <a:ea typeface="Calibri"/>
                          <a:cs typeface="Calibri"/>
                        </a:rPr>
                        <a:t> </a:t>
                      </a:r>
                      <a:r>
                        <a:rPr lang="en-GB" sz="1100" b="1" dirty="0">
                          <a:latin typeface="Century Gothic"/>
                          <a:ea typeface="Calibri"/>
                          <a:cs typeface="Calibri"/>
                        </a:rPr>
                        <a:t>Content:</a:t>
                      </a:r>
                      <a:endParaRPr lang="en-GB" sz="1100" dirty="0">
                        <a:latin typeface="Century Gothic"/>
                        <a:ea typeface="Calibri"/>
                        <a:cs typeface="Calibri"/>
                      </a:endParaRPr>
                    </a:p>
                    <a:p>
                      <a:pPr marL="66675">
                        <a:lnSpc>
                          <a:spcPct val="100000"/>
                        </a:lnSpc>
                        <a:spcBef>
                          <a:spcPts val="50"/>
                        </a:spcBef>
                      </a:pPr>
                      <a:r>
                        <a:rPr lang="en-GB" sz="1100" b="1" u="sng" spc="-5" dirty="0">
                          <a:uFill>
                            <a:solidFill>
                              <a:srgbClr val="000000"/>
                            </a:solidFill>
                          </a:uFill>
                          <a:latin typeface="Century Gothic"/>
                          <a:ea typeface="Calibri"/>
                          <a:cs typeface="Calibri"/>
                        </a:rPr>
                        <a:t>Year</a:t>
                      </a:r>
                      <a:r>
                        <a:rPr lang="en-GB" sz="1100" b="1" u="sng" spc="-45" dirty="0">
                          <a:uFill>
                            <a:solidFill>
                              <a:srgbClr val="000000"/>
                            </a:solidFill>
                          </a:uFill>
                          <a:latin typeface="Century Gothic"/>
                          <a:ea typeface="Calibri"/>
                          <a:cs typeface="Calibri"/>
                        </a:rPr>
                        <a:t> </a:t>
                      </a:r>
                      <a:r>
                        <a:rPr lang="en-GB" sz="1100" b="1" u="sng" dirty="0">
                          <a:uFill>
                            <a:solidFill>
                              <a:srgbClr val="000000"/>
                            </a:solidFill>
                          </a:uFill>
                          <a:latin typeface="Century Gothic"/>
                          <a:ea typeface="Calibri"/>
                          <a:cs typeface="Calibri"/>
                        </a:rPr>
                        <a:t>12:</a:t>
                      </a:r>
                      <a:endParaRPr lang="en-GB" sz="1100" b="1" dirty="0">
                        <a:latin typeface="Century Gothic"/>
                        <a:ea typeface="Calibri"/>
                        <a:cs typeface="Calibri"/>
                      </a:endParaRPr>
                    </a:p>
                    <a:p>
                      <a:pPr marL="342900" indent="-343535">
                        <a:lnSpc>
                          <a:spcPct val="100000"/>
                        </a:lnSpc>
                        <a:spcBef>
                          <a:spcPts val="20"/>
                        </a:spcBef>
                        <a:buSzPct val="104761"/>
                        <a:buAutoNum type="arabicPeriod"/>
                        <a:tabLst>
                          <a:tab pos="342900" algn="l"/>
                          <a:tab pos="343535" algn="l"/>
                        </a:tabLst>
                      </a:pPr>
                      <a:r>
                        <a:rPr lang="en-GB" sz="1100" dirty="0">
                          <a:latin typeface="Century Gothic"/>
                          <a:ea typeface="Calibri"/>
                          <a:cs typeface="Calibri"/>
                        </a:rPr>
                        <a:t>Phys</a:t>
                      </a:r>
                      <a:r>
                        <a:rPr lang="en-GB" sz="1100" spc="-5" dirty="0">
                          <a:latin typeface="Century Gothic"/>
                          <a:ea typeface="Calibri"/>
                          <a:cs typeface="Calibri"/>
                        </a:rPr>
                        <a:t>ic</a:t>
                      </a:r>
                      <a:r>
                        <a:rPr lang="en-GB" sz="1100" dirty="0">
                          <a:latin typeface="Century Gothic"/>
                          <a:ea typeface="Calibri"/>
                          <a:cs typeface="Calibri"/>
                        </a:rPr>
                        <a:t>al</a:t>
                      </a:r>
                      <a:r>
                        <a:rPr lang="en-GB" sz="1100" spc="-30" dirty="0">
                          <a:latin typeface="Century Gothic"/>
                          <a:ea typeface="Calibri"/>
                          <a:cs typeface="Calibri"/>
                        </a:rPr>
                        <a:t> </a:t>
                      </a:r>
                      <a:r>
                        <a:rPr lang="en-GB" sz="1100" spc="-10" dirty="0">
                          <a:latin typeface="Century Gothic"/>
                          <a:ea typeface="Calibri"/>
                          <a:cs typeface="Calibri"/>
                        </a:rPr>
                        <a:t>C</a:t>
                      </a:r>
                      <a:r>
                        <a:rPr lang="en-GB" sz="1100" dirty="0">
                          <a:latin typeface="Century Gothic"/>
                          <a:ea typeface="Calibri"/>
                          <a:cs typeface="Calibri"/>
                        </a:rPr>
                        <a:t>h</a:t>
                      </a:r>
                      <a:r>
                        <a:rPr lang="en-GB" sz="1100" spc="-5" dirty="0">
                          <a:latin typeface="Century Gothic"/>
                          <a:ea typeface="Calibri"/>
                          <a:cs typeface="Calibri"/>
                        </a:rPr>
                        <a:t>e</a:t>
                      </a:r>
                      <a:r>
                        <a:rPr lang="en-GB" sz="1100" dirty="0">
                          <a:latin typeface="Century Gothic"/>
                          <a:ea typeface="Calibri"/>
                          <a:cs typeface="Calibri"/>
                        </a:rPr>
                        <a:t>m</a:t>
                      </a:r>
                      <a:r>
                        <a:rPr lang="en-GB" sz="1100" spc="-5" dirty="0">
                          <a:latin typeface="Century Gothic"/>
                          <a:ea typeface="Calibri"/>
                          <a:cs typeface="Calibri"/>
                        </a:rPr>
                        <a:t>is</a:t>
                      </a:r>
                      <a:r>
                        <a:rPr lang="en-GB" sz="1100" dirty="0">
                          <a:latin typeface="Century Gothic"/>
                          <a:ea typeface="Calibri"/>
                          <a:cs typeface="Calibri"/>
                        </a:rPr>
                        <a:t>try</a:t>
                      </a:r>
                      <a:r>
                        <a:rPr lang="en-GB" sz="1100" spc="-60" dirty="0">
                          <a:latin typeface="Century Gothic"/>
                          <a:ea typeface="Calibri"/>
                          <a:cs typeface="Calibri"/>
                        </a:rPr>
                        <a:t> </a:t>
                      </a:r>
                      <a:r>
                        <a:rPr lang="en-GB" sz="1100" dirty="0">
                          <a:latin typeface="Century Gothic"/>
                          <a:ea typeface="Calibri"/>
                          <a:cs typeface="Calibri"/>
                        </a:rPr>
                        <a:t>1</a:t>
                      </a:r>
                    </a:p>
                    <a:p>
                      <a:pPr marL="342900" indent="-343535">
                        <a:lnSpc>
                          <a:spcPct val="100000"/>
                        </a:lnSpc>
                        <a:spcBef>
                          <a:spcPts val="25"/>
                        </a:spcBef>
                        <a:buSzPct val="104761"/>
                        <a:buAutoNum type="arabicPeriod"/>
                        <a:tabLst>
                          <a:tab pos="342900" algn="l"/>
                          <a:tab pos="343535" algn="l"/>
                        </a:tabLst>
                      </a:pPr>
                      <a:r>
                        <a:rPr lang="en-GB" sz="1100" dirty="0">
                          <a:latin typeface="Century Gothic"/>
                          <a:ea typeface="Calibri"/>
                          <a:cs typeface="Calibri"/>
                        </a:rPr>
                        <a:t>Organic</a:t>
                      </a:r>
                      <a:r>
                        <a:rPr lang="en-GB" sz="1100" spc="-40" dirty="0">
                          <a:latin typeface="Century Gothic"/>
                          <a:ea typeface="Calibri"/>
                          <a:cs typeface="Calibri"/>
                        </a:rPr>
                        <a:t> </a:t>
                      </a:r>
                      <a:r>
                        <a:rPr lang="en-GB" sz="1100" spc="-5" dirty="0">
                          <a:latin typeface="Century Gothic"/>
                          <a:ea typeface="Calibri"/>
                          <a:cs typeface="Calibri"/>
                        </a:rPr>
                        <a:t>Chemistry</a:t>
                      </a:r>
                      <a:r>
                        <a:rPr lang="en-GB" sz="1100" spc="-75" dirty="0">
                          <a:latin typeface="Century Gothic"/>
                          <a:ea typeface="Calibri"/>
                          <a:cs typeface="Calibri"/>
                        </a:rPr>
                        <a:t> </a:t>
                      </a:r>
                      <a:r>
                        <a:rPr lang="en-GB" sz="1100" dirty="0">
                          <a:latin typeface="Century Gothic"/>
                          <a:ea typeface="Calibri"/>
                          <a:cs typeface="Calibri"/>
                        </a:rPr>
                        <a:t>1</a:t>
                      </a:r>
                    </a:p>
                    <a:p>
                      <a:pPr marL="342900" indent="-343535">
                        <a:lnSpc>
                          <a:spcPct val="100000"/>
                        </a:lnSpc>
                        <a:spcBef>
                          <a:spcPts val="40"/>
                        </a:spcBef>
                        <a:buSzPct val="104761"/>
                        <a:buAutoNum type="arabicPeriod"/>
                        <a:tabLst>
                          <a:tab pos="342900" algn="l"/>
                          <a:tab pos="343535" algn="l"/>
                        </a:tabLst>
                      </a:pPr>
                      <a:r>
                        <a:rPr lang="en-GB" sz="1100" dirty="0">
                          <a:latin typeface="Century Gothic"/>
                          <a:ea typeface="Calibri"/>
                          <a:cs typeface="Calibri"/>
                        </a:rPr>
                        <a:t>Inorganic</a:t>
                      </a:r>
                      <a:r>
                        <a:rPr lang="en-GB" sz="1100" spc="-70" dirty="0">
                          <a:latin typeface="Century Gothic"/>
                          <a:ea typeface="Calibri"/>
                          <a:cs typeface="Calibri"/>
                        </a:rPr>
                        <a:t> </a:t>
                      </a:r>
                      <a:r>
                        <a:rPr lang="en-GB" sz="1100" dirty="0">
                          <a:latin typeface="Century Gothic"/>
                          <a:ea typeface="Calibri"/>
                          <a:cs typeface="Calibri"/>
                        </a:rPr>
                        <a:t>Chemistry</a:t>
                      </a:r>
                      <a:r>
                        <a:rPr lang="en-GB" sz="1100" spc="-40" dirty="0">
                          <a:latin typeface="Century Gothic"/>
                          <a:ea typeface="Calibri"/>
                          <a:cs typeface="Calibri"/>
                        </a:rPr>
                        <a:t> </a:t>
                      </a:r>
                      <a:r>
                        <a:rPr lang="en-GB" sz="1100" dirty="0">
                          <a:latin typeface="Century Gothic"/>
                          <a:ea typeface="Calibri"/>
                          <a:cs typeface="Calibri"/>
                        </a:rPr>
                        <a:t>1</a:t>
                      </a:r>
                    </a:p>
                    <a:p>
                      <a:pPr>
                        <a:lnSpc>
                          <a:spcPct val="100000"/>
                        </a:lnSpc>
                        <a:spcBef>
                          <a:spcPts val="35"/>
                        </a:spcBef>
                      </a:pPr>
                      <a:endParaRPr lang="en-GB" sz="1100" dirty="0">
                        <a:latin typeface="Century Gothic"/>
                        <a:ea typeface="Calibri" panose="020F0502020204030204" pitchFamily="34" charset="0"/>
                        <a:cs typeface="Calibri" panose="020F0502020204030204" pitchFamily="34" charset="0"/>
                      </a:endParaRPr>
                    </a:p>
                    <a:p>
                      <a:pPr marL="66675">
                        <a:lnSpc>
                          <a:spcPct val="100000"/>
                        </a:lnSpc>
                      </a:pPr>
                      <a:r>
                        <a:rPr lang="en-GB" sz="1100" b="1" u="sng" spc="-5" dirty="0">
                          <a:uFill>
                            <a:solidFill>
                              <a:srgbClr val="000000"/>
                            </a:solidFill>
                          </a:uFill>
                          <a:latin typeface="Century Gothic"/>
                          <a:ea typeface="Calibri"/>
                          <a:cs typeface="Calibri"/>
                        </a:rPr>
                        <a:t>Year</a:t>
                      </a:r>
                      <a:r>
                        <a:rPr lang="en-GB" sz="1100" b="1" u="sng" spc="-45" dirty="0">
                          <a:uFill>
                            <a:solidFill>
                              <a:srgbClr val="000000"/>
                            </a:solidFill>
                          </a:uFill>
                          <a:latin typeface="Century Gothic"/>
                          <a:ea typeface="Calibri"/>
                          <a:cs typeface="Calibri"/>
                        </a:rPr>
                        <a:t> </a:t>
                      </a:r>
                      <a:r>
                        <a:rPr lang="en-GB" sz="1100" b="1" u="sng" dirty="0">
                          <a:uFill>
                            <a:solidFill>
                              <a:srgbClr val="000000"/>
                            </a:solidFill>
                          </a:uFill>
                          <a:latin typeface="Century Gothic"/>
                          <a:ea typeface="Calibri"/>
                          <a:cs typeface="Calibri"/>
                        </a:rPr>
                        <a:t>13:</a:t>
                      </a:r>
                      <a:endParaRPr lang="en-GB" sz="1100" b="1" dirty="0">
                        <a:latin typeface="Century Gothic"/>
                        <a:ea typeface="Calibri"/>
                        <a:cs typeface="Calibri"/>
                      </a:endParaRPr>
                    </a:p>
                    <a:p>
                      <a:pPr marL="342900" indent="-343535">
                        <a:lnSpc>
                          <a:spcPct val="100000"/>
                        </a:lnSpc>
                        <a:spcBef>
                          <a:spcPts val="50"/>
                        </a:spcBef>
                        <a:buSzPct val="104761"/>
                        <a:buAutoNum type="arabicPeriod"/>
                        <a:tabLst>
                          <a:tab pos="342900" algn="l"/>
                          <a:tab pos="343535" algn="l"/>
                        </a:tabLst>
                      </a:pPr>
                      <a:r>
                        <a:rPr lang="en-GB" sz="1100" dirty="0">
                          <a:latin typeface="Century Gothic"/>
                          <a:ea typeface="Calibri"/>
                          <a:cs typeface="Calibri"/>
                        </a:rPr>
                        <a:t>Phys</a:t>
                      </a:r>
                      <a:r>
                        <a:rPr lang="en-GB" sz="1100" spc="-5" dirty="0">
                          <a:latin typeface="Century Gothic"/>
                          <a:ea typeface="Calibri"/>
                          <a:cs typeface="Calibri"/>
                        </a:rPr>
                        <a:t>ic</a:t>
                      </a:r>
                      <a:r>
                        <a:rPr lang="en-GB" sz="1100" dirty="0">
                          <a:latin typeface="Century Gothic"/>
                          <a:ea typeface="Calibri"/>
                          <a:cs typeface="Calibri"/>
                        </a:rPr>
                        <a:t>al</a:t>
                      </a:r>
                      <a:r>
                        <a:rPr lang="en-GB" sz="1100" spc="-30" dirty="0">
                          <a:latin typeface="Century Gothic"/>
                          <a:ea typeface="Calibri"/>
                          <a:cs typeface="Calibri"/>
                        </a:rPr>
                        <a:t> </a:t>
                      </a:r>
                      <a:r>
                        <a:rPr lang="en-GB" sz="1100" spc="-10" dirty="0">
                          <a:latin typeface="Century Gothic"/>
                          <a:ea typeface="Calibri"/>
                          <a:cs typeface="Calibri"/>
                        </a:rPr>
                        <a:t>C</a:t>
                      </a:r>
                      <a:r>
                        <a:rPr lang="en-GB" sz="1100" dirty="0">
                          <a:latin typeface="Century Gothic"/>
                          <a:ea typeface="Calibri"/>
                          <a:cs typeface="Calibri"/>
                        </a:rPr>
                        <a:t>h</a:t>
                      </a:r>
                      <a:r>
                        <a:rPr lang="en-GB" sz="1100" spc="-5" dirty="0">
                          <a:latin typeface="Century Gothic"/>
                          <a:ea typeface="Calibri"/>
                          <a:cs typeface="Calibri"/>
                        </a:rPr>
                        <a:t>e</a:t>
                      </a:r>
                      <a:r>
                        <a:rPr lang="en-GB" sz="1100" dirty="0">
                          <a:latin typeface="Century Gothic"/>
                          <a:ea typeface="Calibri"/>
                          <a:cs typeface="Calibri"/>
                        </a:rPr>
                        <a:t>m</a:t>
                      </a:r>
                      <a:r>
                        <a:rPr lang="en-GB" sz="1100" spc="-5" dirty="0">
                          <a:latin typeface="Century Gothic"/>
                          <a:ea typeface="Calibri"/>
                          <a:cs typeface="Calibri"/>
                        </a:rPr>
                        <a:t>is</a:t>
                      </a:r>
                      <a:r>
                        <a:rPr lang="en-GB" sz="1100" dirty="0">
                          <a:latin typeface="Century Gothic"/>
                          <a:ea typeface="Calibri"/>
                          <a:cs typeface="Calibri"/>
                        </a:rPr>
                        <a:t>try</a:t>
                      </a:r>
                      <a:r>
                        <a:rPr lang="en-GB" sz="1100" spc="-60" dirty="0">
                          <a:latin typeface="Century Gothic"/>
                          <a:ea typeface="Calibri"/>
                          <a:cs typeface="Calibri"/>
                        </a:rPr>
                        <a:t> </a:t>
                      </a:r>
                      <a:r>
                        <a:rPr lang="en-GB" sz="1100" dirty="0">
                          <a:latin typeface="Century Gothic"/>
                          <a:ea typeface="Calibri"/>
                          <a:cs typeface="Calibri"/>
                        </a:rPr>
                        <a:t>2</a:t>
                      </a:r>
                    </a:p>
                    <a:p>
                      <a:pPr marL="342900" indent="-343535">
                        <a:lnSpc>
                          <a:spcPct val="100000"/>
                        </a:lnSpc>
                        <a:spcBef>
                          <a:spcPts val="20"/>
                        </a:spcBef>
                        <a:buSzPct val="104761"/>
                        <a:buAutoNum type="arabicPeriod"/>
                        <a:tabLst>
                          <a:tab pos="342900" algn="l"/>
                          <a:tab pos="343535" algn="l"/>
                        </a:tabLst>
                      </a:pPr>
                      <a:r>
                        <a:rPr lang="en-GB" sz="1100" dirty="0">
                          <a:latin typeface="Century Gothic"/>
                          <a:ea typeface="Calibri"/>
                          <a:cs typeface="Calibri"/>
                        </a:rPr>
                        <a:t>Organic</a:t>
                      </a:r>
                      <a:r>
                        <a:rPr lang="en-GB" sz="1100" spc="-40" dirty="0">
                          <a:latin typeface="Century Gothic"/>
                          <a:ea typeface="Calibri"/>
                          <a:cs typeface="Calibri"/>
                        </a:rPr>
                        <a:t> </a:t>
                      </a:r>
                      <a:r>
                        <a:rPr lang="en-GB" sz="1100" spc="-5" dirty="0">
                          <a:latin typeface="Century Gothic"/>
                          <a:ea typeface="Calibri"/>
                          <a:cs typeface="Calibri"/>
                        </a:rPr>
                        <a:t>Chemistry</a:t>
                      </a:r>
                      <a:r>
                        <a:rPr lang="en-GB" sz="1100" spc="-75" dirty="0">
                          <a:latin typeface="Century Gothic"/>
                          <a:ea typeface="Calibri"/>
                          <a:cs typeface="Calibri"/>
                        </a:rPr>
                        <a:t> </a:t>
                      </a:r>
                      <a:r>
                        <a:rPr lang="en-GB" sz="1100" dirty="0">
                          <a:latin typeface="Century Gothic"/>
                          <a:ea typeface="Calibri"/>
                          <a:cs typeface="Calibri"/>
                        </a:rPr>
                        <a:t>2</a:t>
                      </a:r>
                    </a:p>
                    <a:p>
                      <a:pPr marL="342900" indent="-343535">
                        <a:lnSpc>
                          <a:spcPct val="100000"/>
                        </a:lnSpc>
                        <a:spcBef>
                          <a:spcPts val="25"/>
                        </a:spcBef>
                        <a:buSzPct val="104761"/>
                        <a:buAutoNum type="arabicPeriod"/>
                        <a:tabLst>
                          <a:tab pos="342900" algn="l"/>
                          <a:tab pos="343535" algn="l"/>
                        </a:tabLst>
                      </a:pPr>
                      <a:r>
                        <a:rPr lang="en-GB" sz="1100" dirty="0">
                          <a:latin typeface="Century Gothic"/>
                          <a:ea typeface="Calibri"/>
                          <a:cs typeface="Calibri"/>
                        </a:rPr>
                        <a:t>Inorganic</a:t>
                      </a:r>
                      <a:r>
                        <a:rPr lang="en-GB" sz="1100" spc="-70" dirty="0">
                          <a:latin typeface="Century Gothic"/>
                          <a:ea typeface="Calibri"/>
                          <a:cs typeface="Calibri"/>
                        </a:rPr>
                        <a:t> </a:t>
                      </a:r>
                      <a:r>
                        <a:rPr lang="en-GB" sz="1100" dirty="0">
                          <a:latin typeface="Century Gothic"/>
                          <a:ea typeface="Calibri"/>
                          <a:cs typeface="Calibri"/>
                        </a:rPr>
                        <a:t>Chemistry</a:t>
                      </a:r>
                      <a:r>
                        <a:rPr lang="en-GB" sz="1100" spc="-40" dirty="0">
                          <a:latin typeface="Century Gothic"/>
                          <a:ea typeface="Calibri"/>
                          <a:cs typeface="Calibri"/>
                        </a:rPr>
                        <a:t> </a:t>
                      </a:r>
                      <a:r>
                        <a:rPr lang="en-GB" sz="1100" dirty="0">
                          <a:latin typeface="Century Gothic"/>
                          <a:ea typeface="Calibri"/>
                          <a:cs typeface="Calibri"/>
                        </a:rPr>
                        <a:t>2</a:t>
                      </a:r>
                    </a:p>
                    <a:p>
                      <a:pPr marL="0" indent="0">
                        <a:lnSpc>
                          <a:spcPct val="100000"/>
                        </a:lnSpc>
                        <a:spcBef>
                          <a:spcPts val="25"/>
                        </a:spcBef>
                        <a:buSzPct val="104761"/>
                        <a:buNone/>
                        <a:tabLst>
                          <a:tab pos="342900" algn="l"/>
                          <a:tab pos="343535" algn="l"/>
                        </a:tabLst>
                      </a:pPr>
                      <a:endParaRPr lang="en-GB" sz="1100" dirty="0">
                        <a:latin typeface="Century Gothic"/>
                        <a:ea typeface="Calibri" panose="020F0502020204030204" pitchFamily="34" charset="0"/>
                        <a:cs typeface="Calibri" panose="020F0502020204030204" pitchFamily="34" charset="0"/>
                      </a:endParaRPr>
                    </a:p>
                    <a:p>
                      <a:pPr marL="0" indent="0">
                        <a:lnSpc>
                          <a:spcPct val="100000"/>
                        </a:lnSpc>
                        <a:spcBef>
                          <a:spcPts val="25"/>
                        </a:spcBef>
                        <a:buSzPct val="104761"/>
                        <a:buNone/>
                      </a:pPr>
                      <a:endParaRPr lang="en-GB" sz="1100" b="1" dirty="0">
                        <a:latin typeface="Century Gothic"/>
                        <a:ea typeface="Calibri"/>
                        <a:cs typeface="Calibri"/>
                      </a:endParaRPr>
                    </a:p>
                    <a:p>
                      <a:pPr marL="0" lvl="0" indent="0">
                        <a:lnSpc>
                          <a:spcPct val="100000"/>
                        </a:lnSpc>
                        <a:spcBef>
                          <a:spcPts val="25"/>
                        </a:spcBef>
                        <a:buNone/>
                      </a:pPr>
                      <a:r>
                        <a:rPr lang="en-GB" sz="1100" b="1" dirty="0">
                          <a:latin typeface="Century Gothic"/>
                          <a:ea typeface="Calibri"/>
                          <a:cs typeface="Calibri"/>
                        </a:rPr>
                        <a:t>    Style of Assessment:</a:t>
                      </a:r>
                      <a:endParaRPr lang="en-GB" dirty="0"/>
                    </a:p>
                    <a:p>
                      <a:pPr marL="0" indent="0">
                        <a:lnSpc>
                          <a:spcPct val="100000"/>
                        </a:lnSpc>
                        <a:spcBef>
                          <a:spcPts val="25"/>
                        </a:spcBef>
                        <a:buSzPct val="104761"/>
                        <a:buNone/>
                      </a:pPr>
                      <a:r>
                        <a:rPr lang="en-GB" sz="1100" dirty="0">
                          <a:latin typeface="Century Gothic"/>
                          <a:ea typeface="Calibri"/>
                          <a:cs typeface="Calibri"/>
                        </a:rPr>
                        <a:t>  100% exam assessment</a:t>
                      </a:r>
                    </a:p>
                    <a:p>
                      <a:pPr marL="0" indent="0">
                        <a:lnSpc>
                          <a:spcPct val="100000"/>
                        </a:lnSpc>
                        <a:spcBef>
                          <a:spcPts val="25"/>
                        </a:spcBef>
                        <a:buSzPct val="104761"/>
                        <a:buNone/>
                      </a:pPr>
                      <a:r>
                        <a:rPr lang="en-GB" sz="1100" dirty="0">
                          <a:latin typeface="Century Gothic"/>
                          <a:ea typeface="Calibri"/>
                          <a:cs typeface="Calibri"/>
                        </a:rPr>
                        <a:t>  Paper 1 – Physical and Inorganic Chemistry, 105 marks, 2 hours</a:t>
                      </a:r>
                    </a:p>
                    <a:p>
                      <a:pPr marL="0" indent="0">
                        <a:lnSpc>
                          <a:spcPct val="100000"/>
                        </a:lnSpc>
                        <a:spcBef>
                          <a:spcPts val="25"/>
                        </a:spcBef>
                        <a:buSzPct val="104761"/>
                        <a:buNone/>
                      </a:pPr>
                      <a:r>
                        <a:rPr lang="en-GB" sz="1100" dirty="0">
                          <a:latin typeface="Century Gothic"/>
                          <a:ea typeface="Calibri"/>
                          <a:cs typeface="Calibri"/>
                        </a:rPr>
                        <a:t>  Paper 2 – Physical and Organic Chemistry, 105 marks, 2 hours</a:t>
                      </a:r>
                    </a:p>
                    <a:p>
                      <a:pPr marL="0" indent="0">
                        <a:lnSpc>
                          <a:spcPct val="100000"/>
                        </a:lnSpc>
                        <a:spcBef>
                          <a:spcPts val="25"/>
                        </a:spcBef>
                        <a:buSzPct val="104761"/>
                        <a:buNone/>
                      </a:pPr>
                      <a:r>
                        <a:rPr lang="en-GB" sz="1100" dirty="0">
                          <a:latin typeface="Century Gothic"/>
                          <a:ea typeface="Calibri"/>
                          <a:cs typeface="Calibri"/>
                        </a:rPr>
                        <a:t>  Paper 3 – Physical, Inorganic and Organic Chemistry, 90 marks,           2  hours</a:t>
                      </a:r>
                    </a:p>
                    <a:p>
                      <a:pPr>
                        <a:lnSpc>
                          <a:spcPct val="100000"/>
                        </a:lnSpc>
                        <a:spcBef>
                          <a:spcPts val="45"/>
                        </a:spcBef>
                      </a:pPr>
                      <a:r>
                        <a:rPr lang="en-GB" sz="1100" dirty="0">
                          <a:latin typeface="Century Gothic"/>
                          <a:ea typeface="Calibri"/>
                          <a:cs typeface="Calibri"/>
                        </a:rPr>
                        <a:t>  </a:t>
                      </a:r>
                      <a:endParaRPr lang="en-GB" sz="1100" dirty="0">
                        <a:latin typeface="Century Gothic"/>
                        <a:ea typeface="Calibri" panose="020F0502020204030204" pitchFamily="34" charset="0"/>
                        <a:cs typeface="Calibri" panose="020F0502020204030204" pitchFamily="34" charset="0"/>
                      </a:endParaRPr>
                    </a:p>
                    <a:p>
                      <a:pPr marL="66675">
                        <a:lnSpc>
                          <a:spcPct val="100000"/>
                        </a:lnSpc>
                        <a:spcBef>
                          <a:spcPts val="5"/>
                        </a:spcBef>
                      </a:pPr>
                      <a:r>
                        <a:rPr lang="en-GB" sz="1100" dirty="0">
                          <a:latin typeface="Century Gothic"/>
                          <a:ea typeface="Calibri"/>
                          <a:cs typeface="Calibri"/>
                        </a:rPr>
                        <a:t>Required</a:t>
                      </a:r>
                      <a:r>
                        <a:rPr lang="en-GB" sz="1100" spc="-30" dirty="0">
                          <a:latin typeface="Century Gothic"/>
                          <a:ea typeface="Calibri"/>
                          <a:cs typeface="Calibri"/>
                        </a:rPr>
                        <a:t> </a:t>
                      </a:r>
                      <a:r>
                        <a:rPr lang="en-GB" sz="1100" dirty="0">
                          <a:latin typeface="Century Gothic"/>
                          <a:ea typeface="Calibri"/>
                          <a:cs typeface="Calibri"/>
                        </a:rPr>
                        <a:t>practicals to</a:t>
                      </a:r>
                      <a:r>
                        <a:rPr lang="en-GB" sz="1100" spc="-40" dirty="0">
                          <a:latin typeface="Century Gothic"/>
                          <a:ea typeface="Calibri"/>
                          <a:cs typeface="Calibri"/>
                        </a:rPr>
                        <a:t> </a:t>
                      </a:r>
                      <a:r>
                        <a:rPr lang="en-GB" sz="1100" dirty="0">
                          <a:latin typeface="Century Gothic"/>
                          <a:ea typeface="Calibri"/>
                          <a:cs typeface="Calibri"/>
                        </a:rPr>
                        <a:t>gain</a:t>
                      </a:r>
                      <a:r>
                        <a:rPr lang="en-GB" sz="1100" spc="-20" dirty="0">
                          <a:latin typeface="Century Gothic"/>
                          <a:ea typeface="Calibri"/>
                          <a:cs typeface="Calibri"/>
                        </a:rPr>
                        <a:t> </a:t>
                      </a:r>
                      <a:r>
                        <a:rPr lang="en-GB" sz="1100" dirty="0">
                          <a:latin typeface="Century Gothic"/>
                          <a:ea typeface="Calibri"/>
                          <a:cs typeface="Calibri"/>
                        </a:rPr>
                        <a:t>mastery</a:t>
                      </a:r>
                      <a:r>
                        <a:rPr lang="en-GB" sz="1100" spc="-20" dirty="0">
                          <a:latin typeface="Century Gothic"/>
                          <a:ea typeface="Calibri"/>
                          <a:cs typeface="Calibri"/>
                        </a:rPr>
                        <a:t> </a:t>
                      </a:r>
                      <a:r>
                        <a:rPr lang="en-GB" sz="1100" dirty="0">
                          <a:latin typeface="Century Gothic"/>
                          <a:ea typeface="Calibri"/>
                          <a:cs typeface="Calibri"/>
                        </a:rPr>
                        <a:t>in</a:t>
                      </a:r>
                      <a:r>
                        <a:rPr lang="en-GB" sz="1100" spc="-10" dirty="0">
                          <a:latin typeface="Century Gothic"/>
                          <a:ea typeface="Calibri"/>
                          <a:cs typeface="Calibri"/>
                        </a:rPr>
                        <a:t> </a:t>
                      </a:r>
                      <a:r>
                        <a:rPr lang="en-GB" sz="1100" dirty="0">
                          <a:latin typeface="Century Gothic"/>
                          <a:ea typeface="Calibri"/>
                          <a:cs typeface="Calibri"/>
                        </a:rPr>
                        <a:t>5 </a:t>
                      </a:r>
                      <a:r>
                        <a:rPr lang="en-GB" sz="1100" spc="-5" dirty="0">
                          <a:latin typeface="Century Gothic"/>
                          <a:ea typeface="Calibri"/>
                          <a:cs typeface="Calibri"/>
                        </a:rPr>
                        <a:t>practical</a:t>
                      </a:r>
                      <a:r>
                        <a:rPr lang="en-GB" sz="1100" spc="-30" dirty="0">
                          <a:latin typeface="Century Gothic"/>
                          <a:ea typeface="Calibri"/>
                          <a:cs typeface="Calibri"/>
                        </a:rPr>
                        <a:t> </a:t>
                      </a:r>
                      <a:r>
                        <a:rPr lang="en-GB" sz="1100" dirty="0">
                          <a:latin typeface="Century Gothic"/>
                          <a:ea typeface="Calibri"/>
                          <a:cs typeface="Calibri"/>
                        </a:rPr>
                        <a:t>competencies.</a:t>
                      </a:r>
                    </a:p>
                  </a:txBody>
                  <a:tcPr marL="0" marR="0" marT="65723"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rowSpan="2">
                  <a:txBody>
                    <a:bodyPr/>
                    <a:lstStyle/>
                    <a:p>
                      <a:pPr marL="69215">
                        <a:lnSpc>
                          <a:spcPct val="100000"/>
                        </a:lnSpc>
                      </a:pPr>
                      <a:endParaRPr lang="en-GB" sz="1100" b="1" dirty="0">
                        <a:latin typeface="Century Gothic"/>
                        <a:ea typeface="Calibri" panose="020F0502020204030204" pitchFamily="34" charset="0"/>
                        <a:cs typeface="Calibri" panose="020F0502020204030204" pitchFamily="34" charset="0"/>
                      </a:endParaRPr>
                    </a:p>
                    <a:p>
                      <a:pPr marL="69215">
                        <a:lnSpc>
                          <a:spcPct val="100000"/>
                        </a:lnSpc>
                      </a:pPr>
                      <a:r>
                        <a:rPr lang="en-GB" sz="1100" b="1" dirty="0">
                          <a:latin typeface="Century Gothic"/>
                          <a:ea typeface="Calibri"/>
                          <a:cs typeface="Calibri"/>
                        </a:rPr>
                        <a:t>Super</a:t>
                      </a:r>
                      <a:r>
                        <a:rPr lang="en-GB" sz="1100" b="1" spc="-30" dirty="0">
                          <a:latin typeface="Century Gothic"/>
                          <a:ea typeface="Calibri"/>
                          <a:cs typeface="Calibri"/>
                        </a:rPr>
                        <a:t> </a:t>
                      </a:r>
                      <a:r>
                        <a:rPr lang="en-GB" sz="1100" b="1" dirty="0">
                          <a:latin typeface="Century Gothic"/>
                          <a:ea typeface="Calibri"/>
                          <a:cs typeface="Calibri"/>
                        </a:rPr>
                        <a:t>curricular</a:t>
                      </a:r>
                      <a:r>
                        <a:rPr lang="en-GB" sz="1100" b="1" spc="-50" dirty="0">
                          <a:latin typeface="Century Gothic"/>
                          <a:ea typeface="Calibri"/>
                          <a:cs typeface="Calibri"/>
                        </a:rPr>
                        <a:t> </a:t>
                      </a:r>
                      <a:r>
                        <a:rPr lang="en-GB" sz="1100" b="1" dirty="0">
                          <a:latin typeface="Century Gothic"/>
                          <a:ea typeface="Calibri"/>
                          <a:cs typeface="Calibri"/>
                        </a:rPr>
                        <a:t>opportunities:</a:t>
                      </a:r>
                      <a:endParaRPr lang="en-GB" sz="1100" dirty="0">
                        <a:latin typeface="Century Gothic"/>
                        <a:ea typeface="Calibri"/>
                        <a:cs typeface="Calibri"/>
                      </a:endParaRPr>
                    </a:p>
                    <a:p>
                      <a:pPr marL="171450" indent="-171450">
                        <a:lnSpc>
                          <a:spcPct val="100000"/>
                        </a:lnSpc>
                        <a:spcBef>
                          <a:spcPts val="50"/>
                        </a:spcBef>
                        <a:buSzPct val="104761"/>
                        <a:buFont typeface="Arial"/>
                        <a:buChar char="•"/>
                      </a:pPr>
                      <a:r>
                        <a:rPr lang="en-GB" sz="1100" dirty="0">
                          <a:latin typeface="Century Gothic"/>
                          <a:ea typeface="Calibri"/>
                          <a:cs typeface="Calibri"/>
                        </a:rPr>
                        <a:t>  Attend</a:t>
                      </a:r>
                      <a:r>
                        <a:rPr lang="en-GB" sz="1100" spc="-45" dirty="0">
                          <a:latin typeface="Century Gothic"/>
                          <a:ea typeface="Calibri"/>
                          <a:cs typeface="Calibri"/>
                        </a:rPr>
                        <a:t> </a:t>
                      </a:r>
                      <a:r>
                        <a:rPr lang="en-GB" sz="1100" dirty="0">
                          <a:latin typeface="Century Gothic"/>
                          <a:ea typeface="Calibri"/>
                          <a:cs typeface="Calibri"/>
                        </a:rPr>
                        <a:t>lectures</a:t>
                      </a:r>
                      <a:r>
                        <a:rPr lang="en-GB" sz="1100" spc="-30" dirty="0">
                          <a:latin typeface="Century Gothic"/>
                          <a:ea typeface="Calibri"/>
                          <a:cs typeface="Calibri"/>
                        </a:rPr>
                        <a:t> </a:t>
                      </a:r>
                      <a:r>
                        <a:rPr lang="en-GB" sz="1100" dirty="0">
                          <a:latin typeface="Century Gothic"/>
                          <a:ea typeface="Calibri"/>
                          <a:cs typeface="Calibri"/>
                        </a:rPr>
                        <a:t>in</a:t>
                      </a:r>
                      <a:r>
                        <a:rPr lang="en-GB" sz="1100" spc="-20" dirty="0">
                          <a:latin typeface="Century Gothic"/>
                          <a:ea typeface="Calibri"/>
                          <a:cs typeface="Calibri"/>
                        </a:rPr>
                        <a:t> </a:t>
                      </a:r>
                      <a:r>
                        <a:rPr lang="en-GB" sz="1100" dirty="0">
                          <a:latin typeface="Century Gothic"/>
                          <a:ea typeface="Calibri"/>
                          <a:cs typeface="Calibri"/>
                        </a:rPr>
                        <a:t>London</a:t>
                      </a:r>
                      <a:r>
                        <a:rPr lang="en-GB" sz="1100" spc="-35" dirty="0">
                          <a:latin typeface="Century Gothic"/>
                          <a:ea typeface="Calibri"/>
                          <a:cs typeface="Calibri"/>
                        </a:rPr>
                        <a:t> </a:t>
                      </a:r>
                      <a:r>
                        <a:rPr lang="en-GB" sz="1100" dirty="0">
                          <a:latin typeface="Century Gothic"/>
                          <a:ea typeface="Calibri"/>
                          <a:cs typeface="Calibri"/>
                        </a:rPr>
                        <a:t>by</a:t>
                      </a:r>
                      <a:r>
                        <a:rPr lang="en-GB" sz="1100" spc="-10" dirty="0">
                          <a:latin typeface="Century Gothic"/>
                          <a:ea typeface="Calibri"/>
                          <a:cs typeface="Calibri"/>
                        </a:rPr>
                        <a:t> </a:t>
                      </a:r>
                      <a:r>
                        <a:rPr lang="en-GB" sz="1100" dirty="0">
                          <a:latin typeface="Century Gothic"/>
                          <a:ea typeface="Calibri"/>
                          <a:cs typeface="Calibri"/>
                        </a:rPr>
                        <a:t>leading</a:t>
                      </a:r>
                      <a:r>
                        <a:rPr lang="en-GB" sz="1100" spc="-70" dirty="0">
                          <a:latin typeface="Century Gothic"/>
                          <a:ea typeface="Calibri"/>
                          <a:cs typeface="Calibri"/>
                        </a:rPr>
                        <a:t> </a:t>
                      </a:r>
                      <a:r>
                        <a:rPr lang="en-GB" sz="1100" dirty="0">
                          <a:latin typeface="Century Gothic"/>
                          <a:ea typeface="Calibri"/>
                          <a:cs typeface="Calibri"/>
                        </a:rPr>
                        <a:t>scientists</a:t>
                      </a:r>
                    </a:p>
                    <a:p>
                      <a:pPr marL="171450" indent="-171450">
                        <a:lnSpc>
                          <a:spcPct val="100000"/>
                        </a:lnSpc>
                        <a:spcBef>
                          <a:spcPts val="70"/>
                        </a:spcBef>
                        <a:buSzPct val="104761"/>
                        <a:buFont typeface="Arial"/>
                        <a:buChar char="•"/>
                      </a:pPr>
                      <a:r>
                        <a:rPr lang="en-GB" sz="1100" dirty="0">
                          <a:latin typeface="Century Gothic"/>
                          <a:ea typeface="Calibri"/>
                          <a:cs typeface="Calibri"/>
                        </a:rPr>
                        <a:t>  Attend</a:t>
                      </a:r>
                      <a:r>
                        <a:rPr lang="en-GB" sz="1100" spc="-40" dirty="0">
                          <a:latin typeface="Century Gothic"/>
                          <a:ea typeface="Calibri"/>
                          <a:cs typeface="Calibri"/>
                        </a:rPr>
                        <a:t> </a:t>
                      </a:r>
                      <a:r>
                        <a:rPr lang="en-GB" sz="1100" dirty="0">
                          <a:latin typeface="Century Gothic"/>
                          <a:ea typeface="Calibri"/>
                          <a:cs typeface="Calibri"/>
                        </a:rPr>
                        <a:t>Eton</a:t>
                      </a:r>
                      <a:r>
                        <a:rPr lang="en-GB" sz="1100" spc="-20" dirty="0">
                          <a:latin typeface="Century Gothic"/>
                          <a:ea typeface="Calibri"/>
                          <a:cs typeface="Calibri"/>
                        </a:rPr>
                        <a:t> C</a:t>
                      </a:r>
                      <a:r>
                        <a:rPr lang="en-GB" sz="1100" spc="-5" dirty="0">
                          <a:latin typeface="Century Gothic"/>
                          <a:ea typeface="Calibri"/>
                          <a:cs typeface="Calibri"/>
                        </a:rPr>
                        <a:t>ollege</a:t>
                      </a:r>
                      <a:r>
                        <a:rPr lang="en-GB" sz="1100" spc="-15" dirty="0">
                          <a:latin typeface="Century Gothic"/>
                          <a:ea typeface="Calibri"/>
                          <a:cs typeface="Calibri"/>
                        </a:rPr>
                        <a:t> </a:t>
                      </a:r>
                      <a:r>
                        <a:rPr lang="en-GB" sz="1100" dirty="0">
                          <a:latin typeface="Century Gothic"/>
                          <a:ea typeface="Calibri"/>
                          <a:cs typeface="Calibri"/>
                        </a:rPr>
                        <a:t>medical</a:t>
                      </a:r>
                      <a:r>
                        <a:rPr lang="en-GB" sz="1100" spc="-20" dirty="0">
                          <a:latin typeface="Century Gothic"/>
                          <a:ea typeface="Calibri"/>
                          <a:cs typeface="Calibri"/>
                        </a:rPr>
                        <a:t> </a:t>
                      </a:r>
                      <a:r>
                        <a:rPr lang="en-GB" sz="1100" dirty="0">
                          <a:latin typeface="Century Gothic"/>
                          <a:ea typeface="Calibri"/>
                          <a:cs typeface="Calibri"/>
                        </a:rPr>
                        <a:t>society</a:t>
                      </a:r>
                      <a:r>
                        <a:rPr lang="en-GB" sz="1100" spc="-20" dirty="0">
                          <a:latin typeface="Century Gothic"/>
                          <a:ea typeface="Calibri"/>
                          <a:cs typeface="Calibri"/>
                        </a:rPr>
                        <a:t> </a:t>
                      </a:r>
                      <a:r>
                        <a:rPr lang="en-GB" sz="1100" dirty="0">
                          <a:latin typeface="Century Gothic"/>
                          <a:ea typeface="Calibri"/>
                          <a:cs typeface="Calibri"/>
                        </a:rPr>
                        <a:t>talks</a:t>
                      </a:r>
                    </a:p>
                    <a:p>
                      <a:pPr marL="171450" indent="-171450">
                        <a:lnSpc>
                          <a:spcPct val="100000"/>
                        </a:lnSpc>
                        <a:spcBef>
                          <a:spcPts val="85"/>
                        </a:spcBef>
                        <a:buSzPct val="104761"/>
                        <a:buFont typeface="Arial"/>
                        <a:buChar char="•"/>
                      </a:pPr>
                      <a:r>
                        <a:rPr lang="en-GB" sz="1100" dirty="0">
                          <a:latin typeface="Century Gothic"/>
                          <a:ea typeface="Calibri"/>
                          <a:cs typeface="Calibri"/>
                        </a:rPr>
                        <a:t>  The</a:t>
                      </a:r>
                      <a:r>
                        <a:rPr lang="en-GB" sz="1100" spc="-10" dirty="0">
                          <a:latin typeface="Century Gothic"/>
                          <a:ea typeface="Calibri"/>
                          <a:cs typeface="Calibri"/>
                        </a:rPr>
                        <a:t> M</a:t>
                      </a:r>
                      <a:r>
                        <a:rPr lang="en-GB" sz="1100" dirty="0">
                          <a:latin typeface="Century Gothic"/>
                          <a:ea typeface="Calibri"/>
                          <a:cs typeface="Calibri"/>
                        </a:rPr>
                        <a:t>useum</a:t>
                      </a:r>
                      <a:r>
                        <a:rPr lang="en-GB" sz="1100" spc="-35" dirty="0">
                          <a:latin typeface="Century Gothic"/>
                          <a:ea typeface="Calibri"/>
                          <a:cs typeface="Calibri"/>
                        </a:rPr>
                        <a:t> </a:t>
                      </a:r>
                      <a:r>
                        <a:rPr lang="en-GB" sz="1100" spc="-5" dirty="0">
                          <a:latin typeface="Century Gothic"/>
                          <a:ea typeface="Calibri"/>
                          <a:cs typeface="Calibri"/>
                        </a:rPr>
                        <a:t>of</a:t>
                      </a:r>
                      <a:r>
                        <a:rPr lang="en-GB" sz="1100" spc="15" dirty="0">
                          <a:latin typeface="Century Gothic"/>
                          <a:ea typeface="Calibri"/>
                          <a:cs typeface="Calibri"/>
                        </a:rPr>
                        <a:t> </a:t>
                      </a:r>
                      <a:r>
                        <a:rPr lang="en-GB" sz="1100" dirty="0">
                          <a:latin typeface="Century Gothic"/>
                          <a:ea typeface="Calibri"/>
                          <a:cs typeface="Calibri"/>
                        </a:rPr>
                        <a:t>the</a:t>
                      </a:r>
                      <a:r>
                        <a:rPr lang="en-GB" sz="1100" spc="-20" dirty="0">
                          <a:latin typeface="Century Gothic"/>
                          <a:ea typeface="Calibri"/>
                          <a:cs typeface="Calibri"/>
                        </a:rPr>
                        <a:t> H</a:t>
                      </a:r>
                      <a:r>
                        <a:rPr lang="en-GB" sz="1100" dirty="0">
                          <a:latin typeface="Century Gothic"/>
                          <a:ea typeface="Calibri"/>
                          <a:cs typeface="Calibri"/>
                        </a:rPr>
                        <a:t>istory</a:t>
                      </a:r>
                      <a:r>
                        <a:rPr lang="en-GB" sz="1100" spc="-30" dirty="0">
                          <a:latin typeface="Century Gothic"/>
                          <a:ea typeface="Calibri"/>
                          <a:cs typeface="Calibri"/>
                        </a:rPr>
                        <a:t> </a:t>
                      </a:r>
                      <a:r>
                        <a:rPr lang="en-GB" sz="1100" spc="-5" dirty="0">
                          <a:latin typeface="Century Gothic"/>
                          <a:ea typeface="Calibri"/>
                          <a:cs typeface="Calibri"/>
                        </a:rPr>
                        <a:t>of</a:t>
                      </a:r>
                      <a:r>
                        <a:rPr lang="en-GB" sz="1100" spc="15" dirty="0">
                          <a:latin typeface="Century Gothic"/>
                          <a:ea typeface="Calibri"/>
                          <a:cs typeface="Calibri"/>
                        </a:rPr>
                        <a:t> S</a:t>
                      </a:r>
                      <a:r>
                        <a:rPr lang="en-GB" sz="1100" dirty="0">
                          <a:latin typeface="Century Gothic"/>
                          <a:ea typeface="Calibri"/>
                          <a:cs typeface="Calibri"/>
                        </a:rPr>
                        <a:t>cience</a:t>
                      </a:r>
                      <a:r>
                        <a:rPr lang="en-GB" sz="1100" spc="-20" dirty="0">
                          <a:latin typeface="Century Gothic"/>
                          <a:ea typeface="Calibri"/>
                          <a:cs typeface="Calibri"/>
                        </a:rPr>
                        <a:t> </a:t>
                      </a:r>
                      <a:r>
                        <a:rPr lang="en-GB" sz="1100" dirty="0">
                          <a:latin typeface="Century Gothic"/>
                          <a:ea typeface="Calibri"/>
                          <a:cs typeface="Calibri"/>
                        </a:rPr>
                        <a:t>at</a:t>
                      </a:r>
                      <a:r>
                        <a:rPr lang="en-GB" sz="1100" spc="-25" dirty="0">
                          <a:latin typeface="Century Gothic"/>
                          <a:ea typeface="Calibri"/>
                          <a:cs typeface="Calibri"/>
                        </a:rPr>
                        <a:t> </a:t>
                      </a:r>
                      <a:r>
                        <a:rPr lang="en-GB" sz="1100" dirty="0">
                          <a:latin typeface="Century Gothic"/>
                          <a:ea typeface="Calibri"/>
                          <a:cs typeface="Calibri"/>
                        </a:rPr>
                        <a:t>Oxford</a:t>
                      </a:r>
                      <a:r>
                        <a:rPr lang="en-GB" sz="1100" spc="-45" dirty="0">
                          <a:latin typeface="Century Gothic"/>
                          <a:ea typeface="Calibri"/>
                          <a:cs typeface="Calibri"/>
                        </a:rPr>
                        <a:t> </a:t>
                      </a:r>
                      <a:r>
                        <a:rPr lang="en-GB" sz="1100" dirty="0">
                          <a:latin typeface="Century Gothic"/>
                          <a:ea typeface="Calibri"/>
                          <a:cs typeface="Calibri"/>
                        </a:rPr>
                        <a:t>University</a:t>
                      </a:r>
                    </a:p>
                    <a:p>
                      <a:pPr marL="171450" indent="-171450">
                        <a:lnSpc>
                          <a:spcPct val="100000"/>
                        </a:lnSpc>
                        <a:spcBef>
                          <a:spcPts val="95"/>
                        </a:spcBef>
                        <a:buSzPct val="104761"/>
                        <a:buFont typeface="Arial"/>
                        <a:buChar char="•"/>
                      </a:pPr>
                      <a:r>
                        <a:rPr lang="en-GB" sz="1100" dirty="0">
                          <a:latin typeface="Century Gothic"/>
                          <a:ea typeface="Calibri"/>
                          <a:cs typeface="Calibri"/>
                        </a:rPr>
                        <a:t>  Science</a:t>
                      </a:r>
                      <a:r>
                        <a:rPr lang="en-GB" sz="1100" spc="-30" dirty="0">
                          <a:latin typeface="Century Gothic"/>
                          <a:ea typeface="Calibri"/>
                          <a:cs typeface="Calibri"/>
                        </a:rPr>
                        <a:t> </a:t>
                      </a:r>
                      <a:r>
                        <a:rPr lang="en-GB" sz="1100" dirty="0">
                          <a:latin typeface="Century Gothic"/>
                          <a:ea typeface="Calibri"/>
                          <a:cs typeface="Calibri"/>
                        </a:rPr>
                        <a:t>Museum</a:t>
                      </a:r>
                      <a:r>
                        <a:rPr lang="en-GB" sz="1100" spc="-60" dirty="0">
                          <a:latin typeface="Century Gothic"/>
                          <a:ea typeface="Calibri"/>
                          <a:cs typeface="Calibri"/>
                        </a:rPr>
                        <a:t> </a:t>
                      </a:r>
                      <a:r>
                        <a:rPr lang="en-GB" sz="1100" dirty="0">
                          <a:latin typeface="Century Gothic"/>
                          <a:ea typeface="Calibri"/>
                          <a:cs typeface="Calibri"/>
                        </a:rPr>
                        <a:t>London</a:t>
                      </a:r>
                    </a:p>
                    <a:p>
                      <a:pPr marL="171450" indent="-171450">
                        <a:lnSpc>
                          <a:spcPct val="100000"/>
                        </a:lnSpc>
                        <a:spcBef>
                          <a:spcPts val="85"/>
                        </a:spcBef>
                        <a:buSzPct val="104761"/>
                        <a:buFont typeface="Arial"/>
                        <a:buChar char="•"/>
                      </a:pPr>
                      <a:r>
                        <a:rPr lang="en-GB" sz="1100" spc="-5" dirty="0">
                          <a:latin typeface="Century Gothic"/>
                          <a:ea typeface="Calibri"/>
                          <a:cs typeface="Calibri"/>
                        </a:rPr>
                        <a:t>  R</a:t>
                      </a:r>
                      <a:r>
                        <a:rPr lang="en-GB" sz="1100" spc="-10" dirty="0">
                          <a:latin typeface="Century Gothic"/>
                          <a:ea typeface="Calibri"/>
                          <a:cs typeface="Calibri"/>
                        </a:rPr>
                        <a:t>o</a:t>
                      </a:r>
                      <a:r>
                        <a:rPr lang="en-GB" sz="1100" dirty="0">
                          <a:latin typeface="Century Gothic"/>
                          <a:ea typeface="Calibri"/>
                          <a:cs typeface="Calibri"/>
                        </a:rPr>
                        <a:t>yal</a:t>
                      </a:r>
                      <a:r>
                        <a:rPr lang="en-GB" sz="1100" spc="-10" dirty="0">
                          <a:latin typeface="Century Gothic"/>
                          <a:ea typeface="Calibri"/>
                          <a:cs typeface="Calibri"/>
                        </a:rPr>
                        <a:t> </a:t>
                      </a:r>
                      <a:r>
                        <a:rPr lang="en-GB" sz="1100" dirty="0">
                          <a:latin typeface="Century Gothic"/>
                          <a:ea typeface="Calibri"/>
                          <a:cs typeface="Calibri"/>
                        </a:rPr>
                        <a:t>S</a:t>
                      </a:r>
                      <a:r>
                        <a:rPr lang="en-GB" sz="1100" spc="-10" dirty="0">
                          <a:latin typeface="Century Gothic"/>
                          <a:ea typeface="Calibri"/>
                          <a:cs typeface="Calibri"/>
                        </a:rPr>
                        <a:t>o</a:t>
                      </a:r>
                      <a:r>
                        <a:rPr lang="en-GB" sz="1100" dirty="0">
                          <a:latin typeface="Century Gothic"/>
                          <a:ea typeface="Calibri"/>
                          <a:cs typeface="Calibri"/>
                        </a:rPr>
                        <a:t>ciety</a:t>
                      </a:r>
                      <a:r>
                        <a:rPr lang="en-GB" sz="1100" spc="-10" dirty="0">
                          <a:latin typeface="Century Gothic"/>
                          <a:ea typeface="Calibri"/>
                          <a:cs typeface="Calibri"/>
                        </a:rPr>
                        <a:t> o</a:t>
                      </a:r>
                      <a:r>
                        <a:rPr lang="en-GB" sz="1100" dirty="0">
                          <a:latin typeface="Century Gothic"/>
                          <a:ea typeface="Calibri"/>
                          <a:cs typeface="Calibri"/>
                        </a:rPr>
                        <a:t>f</a:t>
                      </a:r>
                      <a:r>
                        <a:rPr lang="en-GB" sz="1100" spc="15" dirty="0">
                          <a:latin typeface="Century Gothic"/>
                          <a:ea typeface="Calibri"/>
                          <a:cs typeface="Calibri"/>
                        </a:rPr>
                        <a:t> </a:t>
                      </a:r>
                      <a:r>
                        <a:rPr lang="en-GB" sz="1100" spc="-10" dirty="0">
                          <a:latin typeface="Century Gothic"/>
                          <a:ea typeface="Calibri"/>
                          <a:cs typeface="Calibri"/>
                        </a:rPr>
                        <a:t>C</a:t>
                      </a:r>
                      <a:r>
                        <a:rPr lang="en-GB" sz="1100" dirty="0">
                          <a:latin typeface="Century Gothic"/>
                          <a:ea typeface="Calibri"/>
                          <a:cs typeface="Calibri"/>
                        </a:rPr>
                        <a:t>h</a:t>
                      </a:r>
                      <a:r>
                        <a:rPr lang="en-GB" sz="1100" spc="-5" dirty="0">
                          <a:latin typeface="Century Gothic"/>
                          <a:ea typeface="Calibri"/>
                          <a:cs typeface="Calibri"/>
                        </a:rPr>
                        <a:t>e</a:t>
                      </a:r>
                      <a:r>
                        <a:rPr lang="en-GB" sz="1100" dirty="0">
                          <a:latin typeface="Century Gothic"/>
                          <a:ea typeface="Calibri"/>
                          <a:cs typeface="Calibri"/>
                        </a:rPr>
                        <a:t>m</a:t>
                      </a:r>
                      <a:r>
                        <a:rPr lang="en-GB" sz="1100" spc="-5" dirty="0">
                          <a:latin typeface="Century Gothic"/>
                          <a:ea typeface="Calibri"/>
                          <a:cs typeface="Calibri"/>
                        </a:rPr>
                        <a:t>is</a:t>
                      </a:r>
                      <a:r>
                        <a:rPr lang="en-GB" sz="1100" dirty="0">
                          <a:latin typeface="Century Gothic"/>
                          <a:ea typeface="Calibri"/>
                          <a:cs typeface="Calibri"/>
                        </a:rPr>
                        <a:t>try</a:t>
                      </a:r>
                      <a:r>
                        <a:rPr lang="en-GB" sz="1100" spc="-15" dirty="0">
                          <a:latin typeface="Century Gothic"/>
                          <a:ea typeface="Calibri"/>
                          <a:cs typeface="Calibri"/>
                        </a:rPr>
                        <a:t> </a:t>
                      </a:r>
                      <a:r>
                        <a:rPr lang="en-GB" sz="1100" dirty="0">
                          <a:latin typeface="Century Gothic"/>
                          <a:ea typeface="Calibri"/>
                          <a:cs typeface="Calibri"/>
                        </a:rPr>
                        <a:t>–</a:t>
                      </a:r>
                      <a:r>
                        <a:rPr lang="en-GB" sz="1100" spc="-10" dirty="0">
                          <a:latin typeface="Century Gothic"/>
                          <a:ea typeface="Calibri"/>
                          <a:cs typeface="Calibri"/>
                        </a:rPr>
                        <a:t> </a:t>
                      </a:r>
                      <a:r>
                        <a:rPr lang="en-GB" sz="1100" spc="-5" dirty="0">
                          <a:latin typeface="Century Gothic"/>
                          <a:ea typeface="Calibri"/>
                          <a:cs typeface="Calibri"/>
                        </a:rPr>
                        <a:t>B</a:t>
                      </a:r>
                      <a:r>
                        <a:rPr lang="en-GB" sz="1100" dirty="0">
                          <a:latin typeface="Century Gothic"/>
                          <a:ea typeface="Calibri"/>
                          <a:cs typeface="Calibri"/>
                        </a:rPr>
                        <a:t>ur</a:t>
                      </a:r>
                      <a:r>
                        <a:rPr lang="en-GB" sz="1100" spc="-5" dirty="0">
                          <a:latin typeface="Century Gothic"/>
                          <a:ea typeface="Calibri"/>
                          <a:cs typeface="Calibri"/>
                        </a:rPr>
                        <a:t>li</a:t>
                      </a:r>
                      <a:r>
                        <a:rPr lang="en-GB" sz="1100" dirty="0">
                          <a:latin typeface="Century Gothic"/>
                          <a:ea typeface="Calibri"/>
                          <a:cs typeface="Calibri"/>
                        </a:rPr>
                        <a:t>ng</a:t>
                      </a:r>
                      <a:r>
                        <a:rPr lang="en-GB" sz="1100" spc="5" dirty="0">
                          <a:latin typeface="Century Gothic"/>
                          <a:ea typeface="Calibri"/>
                          <a:cs typeface="Calibri"/>
                        </a:rPr>
                        <a:t>t</a:t>
                      </a:r>
                      <a:r>
                        <a:rPr lang="en-GB" sz="1100" spc="-10" dirty="0">
                          <a:latin typeface="Century Gothic"/>
                          <a:ea typeface="Calibri"/>
                          <a:cs typeface="Calibri"/>
                        </a:rPr>
                        <a:t>o</a:t>
                      </a:r>
                      <a:r>
                        <a:rPr lang="en-GB" sz="1100" dirty="0">
                          <a:latin typeface="Century Gothic"/>
                          <a:ea typeface="Calibri"/>
                          <a:cs typeface="Calibri"/>
                        </a:rPr>
                        <a:t>n</a:t>
                      </a:r>
                      <a:r>
                        <a:rPr lang="en-GB" sz="1100" spc="-10" dirty="0">
                          <a:latin typeface="Century Gothic"/>
                          <a:ea typeface="Calibri"/>
                          <a:cs typeface="Calibri"/>
                        </a:rPr>
                        <a:t> </a:t>
                      </a:r>
                      <a:r>
                        <a:rPr lang="en-GB" sz="1100" dirty="0">
                          <a:latin typeface="Century Gothic"/>
                          <a:ea typeface="Calibri"/>
                          <a:cs typeface="Calibri"/>
                        </a:rPr>
                        <a:t>Ar</a:t>
                      </a:r>
                      <a:r>
                        <a:rPr lang="en-GB" sz="1100" spc="-10" dirty="0">
                          <a:latin typeface="Century Gothic"/>
                          <a:ea typeface="Calibri"/>
                          <a:cs typeface="Calibri"/>
                        </a:rPr>
                        <a:t>c</a:t>
                      </a:r>
                      <a:r>
                        <a:rPr lang="en-GB" sz="1100" spc="-15" dirty="0">
                          <a:latin typeface="Century Gothic"/>
                          <a:ea typeface="Calibri"/>
                          <a:cs typeface="Calibri"/>
                        </a:rPr>
                        <a:t>a</a:t>
                      </a:r>
                      <a:r>
                        <a:rPr lang="en-GB" sz="1100" dirty="0">
                          <a:latin typeface="Century Gothic"/>
                          <a:ea typeface="Calibri"/>
                          <a:cs typeface="Calibri"/>
                        </a:rPr>
                        <a:t>d</a:t>
                      </a:r>
                      <a:r>
                        <a:rPr lang="en-GB" sz="1100" spc="-5" dirty="0">
                          <a:latin typeface="Century Gothic"/>
                          <a:ea typeface="Calibri"/>
                          <a:cs typeface="Calibri"/>
                        </a:rPr>
                        <a:t>e</a:t>
                      </a:r>
                      <a:r>
                        <a:rPr lang="en-GB" sz="1100" dirty="0">
                          <a:latin typeface="Century Gothic"/>
                          <a:ea typeface="Calibri"/>
                          <a:cs typeface="Calibri"/>
                        </a:rPr>
                        <a:t>,</a:t>
                      </a:r>
                      <a:r>
                        <a:rPr lang="en-GB" sz="1100" spc="-135" dirty="0">
                          <a:latin typeface="Century Gothic"/>
                          <a:ea typeface="Calibri"/>
                          <a:cs typeface="Calibri"/>
                        </a:rPr>
                        <a:t> </a:t>
                      </a:r>
                      <a:r>
                        <a:rPr lang="en-GB" sz="1100" dirty="0">
                          <a:latin typeface="Century Gothic"/>
                          <a:ea typeface="Calibri"/>
                          <a:cs typeface="Calibri"/>
                        </a:rPr>
                        <a:t>L</a:t>
                      </a:r>
                      <a:r>
                        <a:rPr lang="en-GB" sz="1100" spc="-5" dirty="0">
                          <a:latin typeface="Century Gothic"/>
                          <a:ea typeface="Calibri"/>
                          <a:cs typeface="Calibri"/>
                        </a:rPr>
                        <a:t>o</a:t>
                      </a:r>
                      <a:r>
                        <a:rPr lang="en-GB" sz="1100" dirty="0">
                          <a:latin typeface="Century Gothic"/>
                          <a:ea typeface="Calibri"/>
                          <a:cs typeface="Calibri"/>
                        </a:rPr>
                        <a:t>ndon</a:t>
                      </a:r>
                    </a:p>
                    <a:p>
                      <a:pPr marL="171450" indent="-171450">
                        <a:lnSpc>
                          <a:spcPct val="100000"/>
                        </a:lnSpc>
                        <a:spcBef>
                          <a:spcPts val="85"/>
                        </a:spcBef>
                        <a:buSzPct val="104761"/>
                        <a:buFont typeface="Arial"/>
                        <a:buChar char="•"/>
                      </a:pPr>
                      <a:r>
                        <a:rPr lang="en-GB" sz="1100" dirty="0">
                          <a:latin typeface="Century Gothic"/>
                          <a:ea typeface="Calibri"/>
                          <a:cs typeface="Calibri"/>
                        </a:rPr>
                        <a:t>  Museum</a:t>
                      </a:r>
                      <a:r>
                        <a:rPr lang="en-GB" sz="1100" spc="-25" dirty="0">
                          <a:latin typeface="Century Gothic"/>
                          <a:ea typeface="Calibri"/>
                          <a:cs typeface="Calibri"/>
                        </a:rPr>
                        <a:t> </a:t>
                      </a:r>
                      <a:r>
                        <a:rPr lang="en-GB" sz="1100" spc="-5" dirty="0">
                          <a:latin typeface="Century Gothic"/>
                          <a:ea typeface="Calibri"/>
                          <a:cs typeface="Calibri"/>
                        </a:rPr>
                        <a:t>of</a:t>
                      </a:r>
                      <a:r>
                        <a:rPr lang="en-GB" sz="1100" spc="15" dirty="0">
                          <a:latin typeface="Century Gothic"/>
                          <a:ea typeface="Calibri"/>
                          <a:cs typeface="Calibri"/>
                        </a:rPr>
                        <a:t> </a:t>
                      </a:r>
                      <a:r>
                        <a:rPr lang="en-GB" sz="1100" spc="-5" dirty="0">
                          <a:latin typeface="Century Gothic"/>
                          <a:ea typeface="Calibri"/>
                          <a:cs typeface="Calibri"/>
                        </a:rPr>
                        <a:t>History</a:t>
                      </a:r>
                      <a:r>
                        <a:rPr lang="en-GB" sz="1100" spc="-25" dirty="0">
                          <a:latin typeface="Century Gothic"/>
                          <a:ea typeface="Calibri"/>
                          <a:cs typeface="Calibri"/>
                        </a:rPr>
                        <a:t> </a:t>
                      </a:r>
                      <a:r>
                        <a:rPr lang="en-GB" sz="1100" spc="-5" dirty="0">
                          <a:latin typeface="Century Gothic"/>
                          <a:ea typeface="Calibri"/>
                          <a:cs typeface="Calibri"/>
                        </a:rPr>
                        <a:t>of</a:t>
                      </a:r>
                      <a:r>
                        <a:rPr lang="en-GB" sz="1100" spc="15" dirty="0">
                          <a:latin typeface="Century Gothic"/>
                          <a:ea typeface="Calibri"/>
                          <a:cs typeface="Calibri"/>
                        </a:rPr>
                        <a:t> </a:t>
                      </a:r>
                      <a:r>
                        <a:rPr lang="en-GB" sz="1100" dirty="0">
                          <a:latin typeface="Century Gothic"/>
                          <a:ea typeface="Calibri"/>
                          <a:cs typeface="Calibri"/>
                        </a:rPr>
                        <a:t>Science</a:t>
                      </a:r>
                      <a:r>
                        <a:rPr lang="en-GB" sz="1100" spc="-10" dirty="0">
                          <a:latin typeface="Century Gothic"/>
                          <a:ea typeface="Calibri"/>
                          <a:cs typeface="Calibri"/>
                        </a:rPr>
                        <a:t> </a:t>
                      </a:r>
                      <a:r>
                        <a:rPr lang="en-GB" sz="1100" dirty="0">
                          <a:latin typeface="Century Gothic"/>
                          <a:ea typeface="Calibri"/>
                          <a:cs typeface="Calibri"/>
                        </a:rPr>
                        <a:t>-</a:t>
                      </a:r>
                      <a:r>
                        <a:rPr lang="en-GB" sz="1100" spc="-30" dirty="0">
                          <a:latin typeface="Century Gothic"/>
                          <a:ea typeface="Calibri"/>
                          <a:cs typeface="Calibri"/>
                        </a:rPr>
                        <a:t> </a:t>
                      </a:r>
                      <a:r>
                        <a:rPr lang="en-GB" sz="1100" dirty="0">
                          <a:latin typeface="Century Gothic"/>
                          <a:ea typeface="Calibri"/>
                          <a:cs typeface="Calibri"/>
                        </a:rPr>
                        <a:t>Oxford</a:t>
                      </a:r>
                    </a:p>
                    <a:p>
                      <a:pPr>
                        <a:lnSpc>
                          <a:spcPct val="100000"/>
                        </a:lnSpc>
                        <a:spcBef>
                          <a:spcPts val="55"/>
                        </a:spcBef>
                      </a:pPr>
                      <a:endParaRPr sz="1100" dirty="0">
                        <a:latin typeface="Century Gothic"/>
                        <a:ea typeface="Calibri" panose="020F0502020204030204" pitchFamily="34" charset="0"/>
                        <a:cs typeface="Calibri" panose="020F0502020204030204" pitchFamily="34" charset="0"/>
                      </a:endParaRPr>
                    </a:p>
                    <a:p>
                      <a:pPr marL="69215">
                        <a:lnSpc>
                          <a:spcPct val="100000"/>
                        </a:lnSpc>
                        <a:spcBef>
                          <a:spcPts val="5"/>
                        </a:spcBef>
                      </a:pPr>
                      <a:r>
                        <a:rPr lang="en-GB" sz="1100" b="1" dirty="0">
                          <a:latin typeface="Century Gothic"/>
                          <a:ea typeface="Calibri"/>
                          <a:cs typeface="Calibri"/>
                        </a:rPr>
                        <a:t>Career</a:t>
                      </a:r>
                      <a:r>
                        <a:rPr lang="en-GB" sz="1100" b="1" spc="-60" dirty="0">
                          <a:latin typeface="Century Gothic"/>
                          <a:ea typeface="Calibri"/>
                          <a:cs typeface="Calibri"/>
                        </a:rPr>
                        <a:t> </a:t>
                      </a:r>
                      <a:r>
                        <a:rPr lang="en-GB" sz="1100" b="1" dirty="0">
                          <a:latin typeface="Century Gothic"/>
                          <a:ea typeface="Calibri"/>
                          <a:cs typeface="Calibri"/>
                        </a:rPr>
                        <a:t>Prospects:</a:t>
                      </a:r>
                      <a:endParaRPr lang="en-GB" sz="1100" dirty="0">
                        <a:latin typeface="Century Gothic"/>
                        <a:ea typeface="Calibri"/>
                        <a:cs typeface="Calibri"/>
                      </a:endParaRPr>
                    </a:p>
                    <a:p>
                      <a:pPr marL="69215" marR="758825">
                        <a:lnSpc>
                          <a:spcPts val="1360"/>
                        </a:lnSpc>
                        <a:spcBef>
                          <a:spcPts val="45"/>
                        </a:spcBef>
                      </a:pPr>
                      <a:r>
                        <a:rPr lang="en-GB" sz="1100" dirty="0">
                          <a:latin typeface="Century Gothic"/>
                          <a:ea typeface="Calibri"/>
                          <a:cs typeface="Calibri"/>
                        </a:rPr>
                        <a:t>Medicine,</a:t>
                      </a:r>
                      <a:r>
                        <a:rPr lang="en-GB" sz="1100" spc="-15" dirty="0">
                          <a:latin typeface="Century Gothic"/>
                          <a:ea typeface="Calibri"/>
                          <a:cs typeface="Calibri"/>
                        </a:rPr>
                        <a:t> </a:t>
                      </a:r>
                      <a:r>
                        <a:rPr lang="en-GB" sz="1100" dirty="0">
                          <a:latin typeface="Century Gothic"/>
                          <a:ea typeface="Calibri"/>
                          <a:cs typeface="Calibri"/>
                        </a:rPr>
                        <a:t>veterinary</a:t>
                      </a:r>
                      <a:r>
                        <a:rPr lang="en-GB" sz="1100" spc="-40" dirty="0">
                          <a:latin typeface="Century Gothic"/>
                          <a:ea typeface="Calibri"/>
                          <a:cs typeface="Calibri"/>
                        </a:rPr>
                        <a:t> </a:t>
                      </a:r>
                      <a:r>
                        <a:rPr lang="en-GB" sz="1100" dirty="0">
                          <a:latin typeface="Century Gothic"/>
                          <a:ea typeface="Calibri"/>
                          <a:cs typeface="Calibri"/>
                        </a:rPr>
                        <a:t>medicine,</a:t>
                      </a:r>
                      <a:r>
                        <a:rPr lang="en-GB" sz="1100" spc="-30" dirty="0">
                          <a:latin typeface="Century Gothic"/>
                          <a:ea typeface="Calibri"/>
                          <a:cs typeface="Calibri"/>
                        </a:rPr>
                        <a:t> </a:t>
                      </a:r>
                      <a:r>
                        <a:rPr lang="en-GB" sz="1100" dirty="0">
                          <a:latin typeface="Century Gothic"/>
                          <a:ea typeface="Calibri"/>
                          <a:cs typeface="Calibri"/>
                        </a:rPr>
                        <a:t>accounting,</a:t>
                      </a:r>
                      <a:r>
                        <a:rPr lang="en-GB" sz="1100" spc="-30" dirty="0">
                          <a:latin typeface="Century Gothic"/>
                          <a:ea typeface="Calibri"/>
                          <a:cs typeface="Calibri"/>
                        </a:rPr>
                        <a:t> </a:t>
                      </a:r>
                      <a:r>
                        <a:rPr lang="en-GB" sz="1100" spc="-5" dirty="0">
                          <a:latin typeface="Century Gothic"/>
                          <a:ea typeface="Calibri"/>
                          <a:cs typeface="Calibri"/>
                        </a:rPr>
                        <a:t>law,</a:t>
                      </a:r>
                      <a:r>
                        <a:rPr lang="en-GB" sz="1100" spc="-20" dirty="0">
                          <a:latin typeface="Century Gothic"/>
                          <a:ea typeface="Calibri"/>
                          <a:cs typeface="Calibri"/>
                        </a:rPr>
                        <a:t> </a:t>
                      </a:r>
                      <a:r>
                        <a:rPr lang="en-GB" sz="1100" dirty="0">
                          <a:latin typeface="Century Gothic"/>
                          <a:ea typeface="Calibri"/>
                          <a:cs typeface="Calibri"/>
                        </a:rPr>
                        <a:t>teaching,</a:t>
                      </a:r>
                      <a:r>
                        <a:rPr lang="en-GB" sz="1100" spc="-30" dirty="0">
                          <a:latin typeface="Century Gothic"/>
                          <a:ea typeface="Calibri"/>
                          <a:cs typeface="Calibri"/>
                        </a:rPr>
                        <a:t> </a:t>
                      </a:r>
                      <a:r>
                        <a:rPr lang="en-GB" sz="1100" dirty="0">
                          <a:latin typeface="Century Gothic"/>
                          <a:ea typeface="Calibri"/>
                          <a:cs typeface="Calibri"/>
                        </a:rPr>
                        <a:t>engineering,</a:t>
                      </a:r>
                      <a:r>
                        <a:rPr lang="en-GB" sz="1100" spc="-30" dirty="0">
                          <a:latin typeface="Century Gothic"/>
                          <a:ea typeface="Calibri"/>
                          <a:cs typeface="Calibri"/>
                        </a:rPr>
                        <a:t> </a:t>
                      </a:r>
                      <a:r>
                        <a:rPr lang="en-GB" sz="1100" dirty="0">
                          <a:latin typeface="Century Gothic"/>
                          <a:ea typeface="Calibri"/>
                          <a:cs typeface="Calibri"/>
                        </a:rPr>
                        <a:t>chemical </a:t>
                      </a:r>
                      <a:r>
                        <a:rPr lang="en-GB" sz="1100" spc="-355" dirty="0">
                          <a:latin typeface="Century Gothic"/>
                          <a:ea typeface="Calibri"/>
                          <a:cs typeface="Calibri"/>
                        </a:rPr>
                        <a:t> </a:t>
                      </a:r>
                      <a:r>
                        <a:rPr lang="en-GB" sz="1100" dirty="0">
                          <a:latin typeface="Century Gothic"/>
                          <a:ea typeface="Calibri"/>
                          <a:cs typeface="Calibri"/>
                        </a:rPr>
                        <a:t>engineering,</a:t>
                      </a:r>
                      <a:r>
                        <a:rPr lang="en-GB" sz="1100" spc="-40" dirty="0">
                          <a:latin typeface="Century Gothic"/>
                          <a:ea typeface="Calibri"/>
                          <a:cs typeface="Calibri"/>
                        </a:rPr>
                        <a:t> </a:t>
                      </a:r>
                      <a:r>
                        <a:rPr lang="en-GB" sz="1100" dirty="0">
                          <a:latin typeface="Century Gothic"/>
                          <a:ea typeface="Calibri"/>
                          <a:cs typeface="Calibri"/>
                        </a:rPr>
                        <a:t>architecture.</a:t>
                      </a:r>
                    </a:p>
                    <a:p>
                      <a:pPr marL="69215">
                        <a:lnSpc>
                          <a:spcPct val="100000"/>
                        </a:lnSpc>
                      </a:pPr>
                      <a:endParaRPr lang="en-GB" sz="1100" b="1" dirty="0">
                        <a:latin typeface="Century Gothic"/>
                        <a:ea typeface="Calibri" panose="020F0502020204030204" pitchFamily="34" charset="0"/>
                        <a:cs typeface="Calibri" panose="020F0502020204030204" pitchFamily="34" charset="0"/>
                      </a:endParaRPr>
                    </a:p>
                    <a:p>
                      <a:pPr marL="69215">
                        <a:lnSpc>
                          <a:spcPct val="100000"/>
                        </a:lnSpc>
                      </a:pPr>
                      <a:r>
                        <a:rPr lang="en-GB" sz="1100" b="1" dirty="0">
                          <a:latin typeface="Century Gothic"/>
                          <a:ea typeface="Calibri"/>
                          <a:cs typeface="Calibri"/>
                        </a:rPr>
                        <a:t>If</a:t>
                      </a:r>
                      <a:r>
                        <a:rPr lang="en-GB" sz="1100" b="1" spc="-10" dirty="0">
                          <a:latin typeface="Century Gothic"/>
                          <a:ea typeface="Calibri"/>
                          <a:cs typeface="Calibri"/>
                        </a:rPr>
                        <a:t> </a:t>
                      </a:r>
                      <a:r>
                        <a:rPr lang="en-GB" sz="1100" b="1" dirty="0">
                          <a:latin typeface="Century Gothic"/>
                          <a:ea typeface="Calibri"/>
                          <a:cs typeface="Calibri"/>
                        </a:rPr>
                        <a:t>I </a:t>
                      </a:r>
                      <a:r>
                        <a:rPr lang="en-GB" sz="1100" b="1" spc="-5" dirty="0">
                          <a:latin typeface="Century Gothic"/>
                          <a:ea typeface="Calibri"/>
                          <a:cs typeface="Calibri"/>
                        </a:rPr>
                        <a:t>were </a:t>
                      </a:r>
                      <a:r>
                        <a:rPr lang="en-GB" sz="1100" b="1" dirty="0">
                          <a:latin typeface="Century Gothic"/>
                          <a:ea typeface="Calibri"/>
                          <a:cs typeface="Calibri"/>
                        </a:rPr>
                        <a:t>to</a:t>
                      </a:r>
                      <a:r>
                        <a:rPr lang="en-GB" sz="1100" b="1" spc="-5" dirty="0">
                          <a:latin typeface="Century Gothic"/>
                          <a:ea typeface="Calibri"/>
                          <a:cs typeface="Calibri"/>
                        </a:rPr>
                        <a:t> </a:t>
                      </a:r>
                      <a:r>
                        <a:rPr lang="en-GB" sz="1100" b="1" dirty="0">
                          <a:latin typeface="Century Gothic"/>
                          <a:ea typeface="Calibri"/>
                          <a:cs typeface="Calibri"/>
                        </a:rPr>
                        <a:t>take</a:t>
                      </a:r>
                      <a:r>
                        <a:rPr lang="en-GB" sz="1100" b="1" spc="-25" dirty="0">
                          <a:latin typeface="Century Gothic"/>
                          <a:ea typeface="Calibri"/>
                          <a:cs typeface="Calibri"/>
                        </a:rPr>
                        <a:t> </a:t>
                      </a:r>
                      <a:r>
                        <a:rPr lang="en-GB" sz="1100" b="1" dirty="0">
                          <a:latin typeface="Century Gothic"/>
                          <a:ea typeface="Calibri"/>
                          <a:cs typeface="Calibri"/>
                        </a:rPr>
                        <a:t>this</a:t>
                      </a:r>
                      <a:r>
                        <a:rPr lang="en-GB" sz="1100" b="1" spc="-15" dirty="0">
                          <a:latin typeface="Century Gothic"/>
                          <a:ea typeface="Calibri"/>
                          <a:cs typeface="Calibri"/>
                        </a:rPr>
                        <a:t> </a:t>
                      </a:r>
                      <a:r>
                        <a:rPr lang="en-GB" sz="1100" b="1" dirty="0">
                          <a:latin typeface="Century Gothic"/>
                          <a:ea typeface="Calibri"/>
                          <a:cs typeface="Calibri"/>
                        </a:rPr>
                        <a:t>course</a:t>
                      </a:r>
                      <a:r>
                        <a:rPr lang="en-GB" sz="1100" b="1" spc="-15" dirty="0">
                          <a:latin typeface="Century Gothic"/>
                          <a:ea typeface="Calibri"/>
                          <a:cs typeface="Calibri"/>
                        </a:rPr>
                        <a:t> </a:t>
                      </a:r>
                      <a:r>
                        <a:rPr lang="en-GB" sz="1100" b="1" dirty="0">
                          <a:latin typeface="Century Gothic"/>
                          <a:ea typeface="Calibri"/>
                          <a:cs typeface="Calibri"/>
                        </a:rPr>
                        <a:t>I should</a:t>
                      </a:r>
                      <a:r>
                        <a:rPr lang="en-GB" sz="1100" b="1" spc="-15" dirty="0">
                          <a:latin typeface="Century Gothic"/>
                          <a:ea typeface="Calibri"/>
                          <a:cs typeface="Calibri"/>
                        </a:rPr>
                        <a:t> </a:t>
                      </a:r>
                      <a:r>
                        <a:rPr lang="en-GB" sz="1100" b="1" dirty="0">
                          <a:latin typeface="Century Gothic"/>
                          <a:ea typeface="Calibri"/>
                          <a:cs typeface="Calibri"/>
                        </a:rPr>
                        <a:t>read:</a:t>
                      </a:r>
                    </a:p>
                    <a:p>
                      <a:pPr marL="69215">
                        <a:lnSpc>
                          <a:spcPct val="100000"/>
                        </a:lnSpc>
                      </a:pPr>
                      <a:endParaRPr lang="en-GB" sz="1100" b="1" dirty="0">
                        <a:latin typeface="Century Gothic"/>
                        <a:ea typeface="Calibri" panose="020F0502020204030204" pitchFamily="34" charset="0"/>
                        <a:cs typeface="Calibri" panose="020F0502020204030204" pitchFamily="34" charset="0"/>
                      </a:endParaRPr>
                    </a:p>
                    <a:p>
                      <a:pPr marL="354965" indent="-285750">
                        <a:lnSpc>
                          <a:spcPct val="100000"/>
                        </a:lnSpc>
                        <a:buFont typeface="Arial" panose="020B0604020202020204" pitchFamily="34" charset="0"/>
                        <a:buChar char="•"/>
                      </a:pPr>
                      <a:r>
                        <a:rPr lang="en-GB" sz="1100" b="0" dirty="0">
                          <a:latin typeface="Century Gothic"/>
                          <a:ea typeface="Calibri"/>
                          <a:cs typeface="Calibri"/>
                        </a:rPr>
                        <a:t>Periodic Tales, Hugh Aldersey</a:t>
                      </a:r>
                    </a:p>
                    <a:p>
                      <a:pPr marL="354965" indent="-285750">
                        <a:lnSpc>
                          <a:spcPct val="100000"/>
                        </a:lnSpc>
                        <a:buFont typeface="Arial" panose="020B0604020202020204" pitchFamily="34" charset="0"/>
                        <a:buChar char="•"/>
                      </a:pPr>
                      <a:r>
                        <a:rPr lang="en-GB" sz="1100" b="0" dirty="0">
                          <a:latin typeface="Century Gothic"/>
                          <a:ea typeface="Calibri"/>
                          <a:cs typeface="Calibri"/>
                        </a:rPr>
                        <a:t>William the dissipearing Spoon, Sam Keane</a:t>
                      </a:r>
                    </a:p>
                    <a:p>
                      <a:pPr marL="354965" indent="-285750">
                        <a:lnSpc>
                          <a:spcPct val="100000"/>
                        </a:lnSpc>
                        <a:buFont typeface="Arial" panose="020B0604020202020204" pitchFamily="34" charset="0"/>
                        <a:buChar char="•"/>
                      </a:pPr>
                      <a:r>
                        <a:rPr lang="en-GB" sz="1100" b="0" dirty="0">
                          <a:latin typeface="Century Gothic"/>
                          <a:ea typeface="Calibri"/>
                          <a:cs typeface="Calibri"/>
                        </a:rPr>
                        <a:t>The Pleasure of Finding Things Out, Richard Feynman</a:t>
                      </a:r>
                    </a:p>
                    <a:p>
                      <a:pPr marL="354965" indent="-285750">
                        <a:lnSpc>
                          <a:spcPct val="100000"/>
                        </a:lnSpc>
                        <a:buFont typeface="Arial" panose="020B0604020202020204" pitchFamily="34" charset="0"/>
                        <a:buChar char="•"/>
                      </a:pPr>
                      <a:r>
                        <a:rPr lang="en-GB" sz="1100" b="0" dirty="0">
                          <a:latin typeface="Century Gothic"/>
                          <a:ea typeface="Calibri"/>
                          <a:cs typeface="Calibri"/>
                        </a:rPr>
                        <a:t>The New Scientist Journal</a:t>
                      </a:r>
                    </a:p>
                    <a:p>
                      <a:pPr marL="36830" marR="2306955" indent="30480">
                        <a:lnSpc>
                          <a:spcPct val="106800"/>
                        </a:lnSpc>
                        <a:spcBef>
                          <a:spcPts val="1070"/>
                        </a:spcBef>
                      </a:pPr>
                      <a:endParaRPr sz="1100" dirty="0">
                        <a:latin typeface="Century Gothic"/>
                        <a:ea typeface="Calibri" panose="020F0502020204030204" pitchFamily="34" charset="0"/>
                        <a:cs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956182">
                <a:tc>
                  <a:txBody>
                    <a:bodyPr/>
                    <a:lstStyle/>
                    <a:p>
                      <a:r>
                        <a:rPr lang="en-GB" sz="1100" b="1" u="sng" dirty="0">
                          <a:latin typeface="Century Gothic"/>
                          <a:ea typeface="Calibri"/>
                          <a:cs typeface="Calibri"/>
                        </a:rPr>
                        <a:t>Contact Details</a:t>
                      </a:r>
                    </a:p>
                    <a:p>
                      <a:pPr lvl="0">
                        <a:buNone/>
                      </a:pPr>
                      <a:r>
                        <a:rPr lang="en-GB" sz="1100" b="0" i="0" u="none" strike="noStrike" noProof="0" dirty="0">
                          <a:solidFill>
                            <a:schemeClr val="tx1"/>
                          </a:solidFill>
                          <a:effectLst/>
                          <a:latin typeface="Century Gothic"/>
                          <a:ea typeface="Calibri"/>
                          <a:cs typeface="Calibri"/>
                        </a:rPr>
                        <a:t>Mrs Kimsesiz</a:t>
                      </a:r>
                      <a:endParaRPr lang="en-GB" sz="1100" b="0" i="0" u="none" strike="noStrike" noProof="0" dirty="0">
                        <a:solidFill>
                          <a:srgbClr val="000000"/>
                        </a:solidFill>
                        <a:effectLst/>
                        <a:latin typeface="Century Gothic"/>
                        <a:ea typeface="Calibri"/>
                        <a:cs typeface="Calibri"/>
                      </a:endParaRPr>
                    </a:p>
                    <a:p>
                      <a:pPr lvl="0">
                        <a:buNone/>
                      </a:pPr>
                      <a:r>
                        <a:rPr lang="en-GB" sz="1100" b="0" i="0" u="none" strike="noStrike" noProof="0" dirty="0">
                          <a:solidFill>
                            <a:srgbClr val="000000"/>
                          </a:solidFill>
                          <a:effectLst/>
                          <a:latin typeface="Century Gothic"/>
                          <a:ea typeface="Calibri"/>
                          <a:cs typeface="Calibri"/>
                        </a:rPr>
                        <a:t>Head of Science</a:t>
                      </a:r>
                      <a:endParaRPr lang="en-US" sz="1100" b="0" i="0" u="none" strike="noStrike" noProof="0">
                        <a:solidFill>
                          <a:srgbClr val="000000"/>
                        </a:solidFill>
                        <a:effectLst/>
                        <a:latin typeface="Century Gothic"/>
                        <a:ea typeface="Calibri"/>
                        <a:cs typeface="Calibri"/>
                      </a:endParaRPr>
                    </a:p>
                    <a:p>
                      <a:pPr lvl="0">
                        <a:buNone/>
                      </a:pPr>
                      <a:r>
                        <a:rPr lang="en-GB" sz="1100" b="0" i="0" u="none" strike="noStrike" noProof="0" dirty="0">
                          <a:solidFill>
                            <a:srgbClr val="000000"/>
                          </a:solidFill>
                          <a:effectLst/>
                          <a:latin typeface="Century Gothic"/>
                          <a:ea typeface="Calibri"/>
                          <a:cs typeface="Calibri"/>
                          <a:hlinkClick r:id="rId2"/>
                        </a:rPr>
                        <a:t>skimsesiz@stmichaelscs.org</a:t>
                      </a:r>
                      <a:endParaRPr lang="en-GB" sz="1100" b="0" i="0" u="none" strike="noStrike" noProof="0">
                        <a:solidFill>
                          <a:srgbClr val="000000"/>
                        </a:solidFill>
                        <a:effectLst/>
                        <a:latin typeface="Century Gothic"/>
                        <a:ea typeface="Calibri"/>
                        <a:cs typeface="Calibri"/>
                      </a:endParaRPr>
                    </a:p>
                    <a:p>
                      <a:pPr lvl="0">
                        <a:buNone/>
                      </a:pPr>
                      <a:endParaRPr lang="en-GB" sz="1200" b="0" i="0">
                        <a:solidFill>
                          <a:schemeClr val="tx1"/>
                        </a:solidFill>
                        <a:effectLst/>
                        <a:latin typeface="Calibri"/>
                        <a:ea typeface="Calibri"/>
                        <a:cs typeface="Calibri"/>
                      </a:endParaRPr>
                    </a:p>
                  </a:txBody>
                  <a:tcPr marL="0" marR="0" marT="20955"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0F3"/>
                    </a:solidFill>
                  </a:tcPr>
                </a:tc>
                <a:tc vMerge="1">
                  <a:txBody>
                    <a:bodyPr/>
                    <a:lstStyle/>
                    <a:p>
                      <a:endParaRPr/>
                    </a:p>
                  </a:txBody>
                  <a:tcPr marL="0" marR="0" marT="71120" marB="0">
                    <a:lnL w="12700" cap="flat" cmpd="sng" algn="ctr">
                      <a:solidFill>
                        <a:srgbClr val="000000"/>
                      </a:solidFill>
                      <a:prstDash val="solid"/>
                      <a:round/>
                      <a:headEnd type="none" w="med" len="med"/>
                      <a:tailEnd type="none" w="med" len="med"/>
                    </a:lnL>
                    <a:lnR w="12700">
                      <a:solidFill>
                        <a:srgbClr val="000000"/>
                      </a:solidFill>
                      <a:prstDash val="solid"/>
                    </a:lnR>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653909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301896043"/>
              </p:ext>
            </p:extLst>
          </p:nvPr>
        </p:nvGraphicFramePr>
        <p:xfrm>
          <a:off x="0" y="1"/>
          <a:ext cx="9144000" cy="6796888"/>
        </p:xfrm>
        <a:graphic>
          <a:graphicData uri="http://schemas.openxmlformats.org/drawingml/2006/table">
            <a:tbl>
              <a:tblPr firstRow="1" bandRow="1">
                <a:tableStyleId>{2D5ABB26-0587-4C30-8999-92F81FD0307C}</a:tableStyleId>
              </a:tblPr>
              <a:tblGrid>
                <a:gridCol w="4677016">
                  <a:extLst>
                    <a:ext uri="{9D8B030D-6E8A-4147-A177-3AD203B41FA5}">
                      <a16:colId xmlns:a16="http://schemas.microsoft.com/office/drawing/2014/main" val="20000"/>
                    </a:ext>
                  </a:extLst>
                </a:gridCol>
                <a:gridCol w="4466984">
                  <a:extLst>
                    <a:ext uri="{9D8B030D-6E8A-4147-A177-3AD203B41FA5}">
                      <a16:colId xmlns:a16="http://schemas.microsoft.com/office/drawing/2014/main" val="20001"/>
                    </a:ext>
                  </a:extLst>
                </a:gridCol>
              </a:tblGrid>
              <a:tr h="406510">
                <a:tc gridSpan="2">
                  <a:txBody>
                    <a:bodyPr/>
                    <a:lstStyle/>
                    <a:p>
                      <a:pPr marL="66675" algn="l">
                        <a:lnSpc>
                          <a:spcPct val="100000"/>
                        </a:lnSpc>
                        <a:spcBef>
                          <a:spcPts val="865"/>
                        </a:spcBef>
                      </a:pPr>
                      <a:r>
                        <a:rPr sz="1800" b="1" dirty="0">
                          <a:latin typeface="Century Gothic"/>
                          <a:ea typeface="Calibri" panose="020F0502020204030204" pitchFamily="34" charset="0"/>
                          <a:cs typeface="Calibri" panose="020F0502020204030204" pitchFamily="34" charset="0"/>
                        </a:rPr>
                        <a:t>Computer</a:t>
                      </a:r>
                      <a:r>
                        <a:rPr sz="1800" b="1" spc="-105" dirty="0">
                          <a:latin typeface="Century Gothic"/>
                          <a:ea typeface="Calibri" panose="020F0502020204030204" pitchFamily="34" charset="0"/>
                          <a:cs typeface="Calibri" panose="020F0502020204030204" pitchFamily="34" charset="0"/>
                        </a:rPr>
                        <a:t> </a:t>
                      </a:r>
                      <a:r>
                        <a:rPr sz="1800" b="1" spc="-5" dirty="0">
                          <a:latin typeface="Century Gothic"/>
                          <a:ea typeface="Calibri" panose="020F0502020204030204" pitchFamily="34" charset="0"/>
                          <a:cs typeface="Calibri" panose="020F0502020204030204" pitchFamily="34" charset="0"/>
                        </a:rPr>
                        <a:t>Science</a:t>
                      </a:r>
                      <a:endParaRPr sz="1800" dirty="0">
                        <a:latin typeface="Century Gothic"/>
                        <a:ea typeface="Calibri" panose="020F0502020204030204" pitchFamily="34" charset="0"/>
                        <a:cs typeface="Calibri" panose="020F0502020204030204" pitchFamily="34" charset="0"/>
                      </a:endParaRPr>
                    </a:p>
                  </a:txBody>
                  <a:tcPr marL="0" marR="0" marT="10985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281556">
                <a:tc>
                  <a:txBody>
                    <a:bodyPr/>
                    <a:lstStyle/>
                    <a:p>
                      <a:pPr marL="66675">
                        <a:lnSpc>
                          <a:spcPct val="100000"/>
                        </a:lnSpc>
                        <a:spcBef>
                          <a:spcPts val="750"/>
                        </a:spcBef>
                      </a:pPr>
                      <a:r>
                        <a:rPr sz="1100" b="1" dirty="0">
                          <a:latin typeface="Century Gothic"/>
                          <a:ea typeface="Calibri"/>
                          <a:cs typeface="Calibri"/>
                        </a:rPr>
                        <a:t>Department:</a:t>
                      </a:r>
                      <a:r>
                        <a:rPr sz="1100" b="1" spc="-65" dirty="0">
                          <a:latin typeface="Century Gothic"/>
                          <a:ea typeface="Calibri"/>
                          <a:cs typeface="Calibri"/>
                        </a:rPr>
                        <a:t> </a:t>
                      </a:r>
                      <a:r>
                        <a:rPr lang="en-US" sz="1100" b="0" spc="-65" dirty="0">
                          <a:latin typeface="Century Gothic"/>
                          <a:ea typeface="Calibri"/>
                          <a:cs typeface="Calibri"/>
                        </a:rPr>
                        <a:t>Business and Computing</a:t>
                      </a:r>
                    </a:p>
                  </a:txBody>
                  <a:tcPr marL="0" marR="0" marT="952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9215">
                        <a:lnSpc>
                          <a:spcPct val="100000"/>
                        </a:lnSpc>
                        <a:spcBef>
                          <a:spcPts val="740"/>
                        </a:spcBef>
                      </a:pPr>
                      <a:r>
                        <a:rPr sz="1100" b="1" dirty="0">
                          <a:latin typeface="Century Gothic"/>
                          <a:ea typeface="Calibri"/>
                          <a:cs typeface="Calibri"/>
                        </a:rPr>
                        <a:t>Type</a:t>
                      </a:r>
                      <a:r>
                        <a:rPr sz="1100" b="1" spc="-20" dirty="0">
                          <a:latin typeface="Century Gothic"/>
                          <a:ea typeface="Calibri"/>
                          <a:cs typeface="Calibri"/>
                        </a:rPr>
                        <a:t> </a:t>
                      </a:r>
                      <a:r>
                        <a:rPr sz="1100" b="1" spc="-5" dirty="0">
                          <a:latin typeface="Century Gothic"/>
                          <a:ea typeface="Calibri"/>
                          <a:cs typeface="Calibri"/>
                        </a:rPr>
                        <a:t>of</a:t>
                      </a:r>
                      <a:r>
                        <a:rPr sz="1100" b="1" spc="-15" dirty="0">
                          <a:latin typeface="Century Gothic"/>
                          <a:ea typeface="Calibri"/>
                          <a:cs typeface="Calibri"/>
                        </a:rPr>
                        <a:t> </a:t>
                      </a:r>
                      <a:r>
                        <a:rPr sz="1100" b="1" dirty="0">
                          <a:latin typeface="Century Gothic"/>
                          <a:ea typeface="Calibri"/>
                          <a:cs typeface="Calibri"/>
                        </a:rPr>
                        <a:t>Qualification:</a:t>
                      </a:r>
                      <a:r>
                        <a:rPr sz="1100" b="1" spc="-55" dirty="0">
                          <a:latin typeface="Century Gothic"/>
                          <a:ea typeface="Calibri"/>
                          <a:cs typeface="Calibri"/>
                        </a:rPr>
                        <a:t> </a:t>
                      </a:r>
                      <a:r>
                        <a:rPr sz="1100" b="0" dirty="0">
                          <a:latin typeface="Century Gothic"/>
                          <a:ea typeface="Calibri"/>
                          <a:cs typeface="Calibri"/>
                        </a:rPr>
                        <a:t>A-Level</a:t>
                      </a:r>
                    </a:p>
                  </a:txBody>
                  <a:tcPr marL="0" marR="0" marT="939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757623">
                <a:tc>
                  <a:txBody>
                    <a:bodyPr/>
                    <a:lstStyle/>
                    <a:p>
                      <a:pPr>
                        <a:lnSpc>
                          <a:spcPct val="100000"/>
                        </a:lnSpc>
                        <a:spcBef>
                          <a:spcPts val="50"/>
                        </a:spcBef>
                      </a:pPr>
                      <a:endParaRPr sz="1100" dirty="0">
                        <a:latin typeface="Century Gothic"/>
                        <a:ea typeface="Calibri"/>
                        <a:cs typeface="Calibri"/>
                      </a:endParaRPr>
                    </a:p>
                    <a:p>
                      <a:pPr marL="66675">
                        <a:lnSpc>
                          <a:spcPct val="100000"/>
                        </a:lnSpc>
                      </a:pPr>
                      <a:r>
                        <a:rPr sz="1100" b="1" dirty="0">
                          <a:latin typeface="Century Gothic"/>
                          <a:ea typeface="Calibri"/>
                          <a:cs typeface="Calibri"/>
                        </a:rPr>
                        <a:t>Exam</a:t>
                      </a:r>
                      <a:r>
                        <a:rPr sz="1100" b="1" spc="-50" dirty="0">
                          <a:latin typeface="Century Gothic"/>
                          <a:ea typeface="Calibri"/>
                          <a:cs typeface="Calibri"/>
                        </a:rPr>
                        <a:t> </a:t>
                      </a:r>
                      <a:r>
                        <a:rPr sz="1100" b="1" dirty="0">
                          <a:latin typeface="Century Gothic"/>
                          <a:ea typeface="Calibri"/>
                          <a:cs typeface="Calibri"/>
                        </a:rPr>
                        <a:t>Board:</a:t>
                      </a:r>
                      <a:r>
                        <a:rPr sz="1100" b="1" spc="-35" dirty="0">
                          <a:latin typeface="Century Gothic"/>
                          <a:ea typeface="Calibri"/>
                          <a:cs typeface="Calibri"/>
                        </a:rPr>
                        <a:t> </a:t>
                      </a:r>
                      <a:r>
                        <a:rPr sz="1100" spc="-5" dirty="0">
                          <a:latin typeface="Century Gothic"/>
                          <a:ea typeface="Calibri"/>
                          <a:cs typeface="Calibri"/>
                        </a:rPr>
                        <a:t>OCR</a:t>
                      </a:r>
                      <a:endParaRPr sz="1100">
                        <a:latin typeface="Century Gothic"/>
                        <a:ea typeface="Calibri"/>
                        <a:cs typeface="Calibri"/>
                      </a:endParaRPr>
                    </a:p>
                    <a:p>
                      <a:pPr marL="66675">
                        <a:lnSpc>
                          <a:spcPct val="100000"/>
                        </a:lnSpc>
                        <a:spcBef>
                          <a:spcPts val="50"/>
                        </a:spcBef>
                      </a:pPr>
                      <a:r>
                        <a:rPr sz="1100" b="1" spc="-5" dirty="0">
                          <a:latin typeface="Century Gothic"/>
                          <a:ea typeface="Calibri"/>
                          <a:cs typeface="Calibri"/>
                        </a:rPr>
                        <a:t>Specification:</a:t>
                      </a:r>
                      <a:r>
                        <a:rPr sz="1100" b="1" spc="-40" dirty="0">
                          <a:latin typeface="Century Gothic"/>
                          <a:ea typeface="Calibri"/>
                          <a:cs typeface="Calibri"/>
                        </a:rPr>
                        <a:t> </a:t>
                      </a:r>
                      <a:r>
                        <a:rPr sz="1100" spc="-5" dirty="0">
                          <a:latin typeface="Century Gothic"/>
                          <a:ea typeface="Calibri"/>
                          <a:cs typeface="Calibri"/>
                        </a:rPr>
                        <a:t>H446</a:t>
                      </a:r>
                      <a:endParaRPr sz="1100">
                        <a:latin typeface="Century Gothic"/>
                        <a:ea typeface="Calibri"/>
                        <a:cs typeface="Calibri"/>
                      </a:endParaRPr>
                    </a:p>
                  </a:txBody>
                  <a:tcPr marL="0" marR="0" marT="63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marL="69215">
                        <a:lnSpc>
                          <a:spcPct val="100000"/>
                        </a:lnSpc>
                        <a:spcBef>
                          <a:spcPts val="715"/>
                        </a:spcBef>
                      </a:pPr>
                      <a:r>
                        <a:rPr sz="1100" b="1" dirty="0">
                          <a:latin typeface="Century Gothic"/>
                          <a:ea typeface="Calibri"/>
                          <a:cs typeface="Calibri"/>
                        </a:rPr>
                        <a:t>Entry</a:t>
                      </a:r>
                      <a:r>
                        <a:rPr sz="1100" b="1" spc="-60" dirty="0">
                          <a:latin typeface="Century Gothic"/>
                          <a:ea typeface="Calibri"/>
                          <a:cs typeface="Calibri"/>
                        </a:rPr>
                        <a:t> </a:t>
                      </a:r>
                      <a:r>
                        <a:rPr sz="1100" b="1" dirty="0">
                          <a:latin typeface="Century Gothic"/>
                          <a:ea typeface="Calibri"/>
                          <a:cs typeface="Calibri"/>
                        </a:rPr>
                        <a:t>Requirements:</a:t>
                      </a:r>
                      <a:endParaRPr sz="1100" dirty="0">
                        <a:latin typeface="Century Gothic"/>
                        <a:ea typeface="Calibri"/>
                        <a:cs typeface="Calibri"/>
                      </a:endParaRPr>
                    </a:p>
                    <a:p>
                      <a:pPr marL="69215" marR="457200">
                        <a:lnSpc>
                          <a:spcPts val="1200"/>
                        </a:lnSpc>
                        <a:spcBef>
                          <a:spcPts val="140"/>
                        </a:spcBef>
                      </a:pPr>
                      <a:r>
                        <a:rPr sz="1100" dirty="0">
                          <a:latin typeface="Century Gothic"/>
                          <a:ea typeface="Calibri"/>
                          <a:cs typeface="Calibri"/>
                        </a:rPr>
                        <a:t>Grade</a:t>
                      </a:r>
                      <a:r>
                        <a:rPr sz="1100" spc="-25" dirty="0">
                          <a:latin typeface="Century Gothic"/>
                          <a:ea typeface="Calibri"/>
                          <a:cs typeface="Calibri"/>
                        </a:rPr>
                        <a:t> </a:t>
                      </a:r>
                      <a:r>
                        <a:rPr sz="1100" dirty="0">
                          <a:latin typeface="Century Gothic"/>
                          <a:ea typeface="Calibri"/>
                          <a:cs typeface="Calibri"/>
                        </a:rPr>
                        <a:t>6</a:t>
                      </a:r>
                      <a:r>
                        <a:rPr sz="1100" spc="-10" dirty="0">
                          <a:latin typeface="Century Gothic"/>
                          <a:ea typeface="Calibri"/>
                          <a:cs typeface="Calibri"/>
                        </a:rPr>
                        <a:t> </a:t>
                      </a:r>
                      <a:r>
                        <a:rPr sz="1100" dirty="0">
                          <a:latin typeface="Century Gothic"/>
                          <a:ea typeface="Calibri"/>
                          <a:cs typeface="Calibri"/>
                        </a:rPr>
                        <a:t>in both</a:t>
                      </a:r>
                      <a:r>
                        <a:rPr sz="1100" spc="-15" dirty="0">
                          <a:latin typeface="Century Gothic"/>
                          <a:ea typeface="Calibri"/>
                          <a:cs typeface="Calibri"/>
                        </a:rPr>
                        <a:t> </a:t>
                      </a:r>
                      <a:r>
                        <a:rPr sz="1100" dirty="0">
                          <a:latin typeface="Century Gothic"/>
                          <a:ea typeface="Calibri"/>
                          <a:cs typeface="Calibri"/>
                        </a:rPr>
                        <a:t>GCSE</a:t>
                      </a:r>
                      <a:r>
                        <a:rPr sz="1100" spc="-10" dirty="0">
                          <a:latin typeface="Century Gothic"/>
                          <a:ea typeface="Calibri"/>
                          <a:cs typeface="Calibri"/>
                        </a:rPr>
                        <a:t> </a:t>
                      </a:r>
                      <a:r>
                        <a:rPr sz="1100" dirty="0">
                          <a:latin typeface="Century Gothic"/>
                          <a:ea typeface="Calibri"/>
                          <a:cs typeface="Calibri"/>
                        </a:rPr>
                        <a:t>Computer</a:t>
                      </a:r>
                      <a:r>
                        <a:rPr sz="1100" spc="-30" dirty="0">
                          <a:latin typeface="Century Gothic"/>
                          <a:ea typeface="Calibri"/>
                          <a:cs typeface="Calibri"/>
                        </a:rPr>
                        <a:t> </a:t>
                      </a:r>
                      <a:r>
                        <a:rPr sz="1100" dirty="0">
                          <a:latin typeface="Century Gothic"/>
                          <a:ea typeface="Calibri"/>
                          <a:cs typeface="Calibri"/>
                        </a:rPr>
                        <a:t>Science</a:t>
                      </a:r>
                      <a:r>
                        <a:rPr lang="en-GB" sz="1100" dirty="0">
                          <a:latin typeface="Century Gothic"/>
                          <a:ea typeface="Calibri"/>
                          <a:cs typeface="Calibri"/>
                        </a:rPr>
                        <a:t> and </a:t>
                      </a:r>
                      <a:r>
                        <a:rPr sz="1100" dirty="0">
                          <a:latin typeface="Century Gothic"/>
                          <a:ea typeface="Calibri"/>
                          <a:cs typeface="Calibri"/>
                        </a:rPr>
                        <a:t>GCSE</a:t>
                      </a:r>
                      <a:r>
                        <a:rPr sz="1100" spc="-5" dirty="0">
                          <a:latin typeface="Century Gothic"/>
                          <a:ea typeface="Calibri"/>
                          <a:cs typeface="Calibri"/>
                        </a:rPr>
                        <a:t> </a:t>
                      </a:r>
                      <a:r>
                        <a:rPr sz="1100" dirty="0">
                          <a:latin typeface="Century Gothic"/>
                          <a:ea typeface="Calibri"/>
                          <a:cs typeface="Calibri"/>
                        </a:rPr>
                        <a:t>Maths</a:t>
                      </a:r>
                      <a:endParaRPr sz="1100">
                        <a:latin typeface="Century Gothic"/>
                        <a:ea typeface="Calibri"/>
                        <a:cs typeface="Calibri"/>
                      </a:endParaRPr>
                    </a:p>
                  </a:txBody>
                  <a:tcPr marL="0" marR="0" marT="908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443784">
                <a:tc>
                  <a:txBody>
                    <a:bodyPr/>
                    <a:lstStyle/>
                    <a:p>
                      <a:pPr marL="66675" algn="just">
                        <a:lnSpc>
                          <a:spcPct val="100000"/>
                        </a:lnSpc>
                      </a:pPr>
                      <a:r>
                        <a:rPr sz="1100" b="1" dirty="0">
                          <a:latin typeface="Century Gothic"/>
                          <a:ea typeface="Calibri"/>
                          <a:cs typeface="Calibri"/>
                        </a:rPr>
                        <a:t>Course</a:t>
                      </a:r>
                      <a:r>
                        <a:rPr sz="1100" b="1" spc="-40" dirty="0">
                          <a:latin typeface="Century Gothic"/>
                          <a:ea typeface="Calibri"/>
                          <a:cs typeface="Calibri"/>
                        </a:rPr>
                        <a:t> </a:t>
                      </a:r>
                      <a:r>
                        <a:rPr sz="1100" b="1" dirty="0">
                          <a:latin typeface="Century Gothic"/>
                          <a:ea typeface="Calibri"/>
                          <a:cs typeface="Calibri"/>
                        </a:rPr>
                        <a:t>Content:</a:t>
                      </a:r>
                      <a:endParaRPr sz="1100" dirty="0">
                        <a:latin typeface="Century Gothic"/>
                        <a:ea typeface="Calibri"/>
                        <a:cs typeface="Calibri"/>
                      </a:endParaRPr>
                    </a:p>
                    <a:p>
                      <a:pPr marL="342900" indent="-343535" algn="just">
                        <a:lnSpc>
                          <a:spcPct val="100000"/>
                        </a:lnSpc>
                        <a:spcBef>
                          <a:spcPts val="35"/>
                        </a:spcBef>
                        <a:buSzPct val="104761"/>
                        <a:buFont typeface="Arial" panose="020B0604020202020204" pitchFamily="34" charset="0"/>
                        <a:buChar char="•"/>
                        <a:tabLst>
                          <a:tab pos="342900" algn="l"/>
                          <a:tab pos="343535" algn="l"/>
                        </a:tabLst>
                      </a:pPr>
                      <a:r>
                        <a:rPr sz="1100" spc="-5" dirty="0">
                          <a:latin typeface="Century Gothic"/>
                          <a:ea typeface="Calibri"/>
                          <a:cs typeface="Calibri"/>
                        </a:rPr>
                        <a:t>Characteristics</a:t>
                      </a:r>
                      <a:r>
                        <a:rPr sz="1100" spc="-40" dirty="0">
                          <a:latin typeface="Century Gothic"/>
                          <a:ea typeface="Calibri"/>
                          <a:cs typeface="Calibri"/>
                        </a:rPr>
                        <a:t> </a:t>
                      </a:r>
                      <a:r>
                        <a:rPr sz="1100" spc="-5" dirty="0">
                          <a:latin typeface="Century Gothic"/>
                          <a:ea typeface="Calibri"/>
                          <a:cs typeface="Calibri"/>
                        </a:rPr>
                        <a:t>of</a:t>
                      </a:r>
                      <a:r>
                        <a:rPr sz="1100" spc="15" dirty="0">
                          <a:latin typeface="Century Gothic"/>
                          <a:ea typeface="Calibri"/>
                          <a:cs typeface="Calibri"/>
                        </a:rPr>
                        <a:t> </a:t>
                      </a:r>
                      <a:r>
                        <a:rPr sz="1100" dirty="0">
                          <a:latin typeface="Century Gothic"/>
                          <a:ea typeface="Calibri"/>
                          <a:cs typeface="Calibri"/>
                        </a:rPr>
                        <a:t>contemporary</a:t>
                      </a:r>
                      <a:r>
                        <a:rPr sz="1100" spc="-35" dirty="0">
                          <a:latin typeface="Century Gothic"/>
                          <a:ea typeface="Calibri"/>
                          <a:cs typeface="Calibri"/>
                        </a:rPr>
                        <a:t> </a:t>
                      </a:r>
                      <a:r>
                        <a:rPr sz="1100" dirty="0">
                          <a:latin typeface="Century Gothic"/>
                          <a:ea typeface="Calibri"/>
                          <a:cs typeface="Calibri"/>
                        </a:rPr>
                        <a:t>processors</a:t>
                      </a:r>
                    </a:p>
                    <a:p>
                      <a:pPr marL="342900" indent="-343535" algn="just">
                        <a:lnSpc>
                          <a:spcPct val="100000"/>
                        </a:lnSpc>
                        <a:spcBef>
                          <a:spcPts val="620"/>
                        </a:spcBef>
                        <a:buSzPct val="104761"/>
                        <a:buFont typeface="Arial" panose="020B0604020202020204" pitchFamily="34" charset="0"/>
                        <a:buChar char="•"/>
                        <a:tabLst>
                          <a:tab pos="342900" algn="l"/>
                          <a:tab pos="343535" algn="l"/>
                        </a:tabLst>
                      </a:pPr>
                      <a:r>
                        <a:rPr sz="1100" dirty="0">
                          <a:latin typeface="Century Gothic"/>
                          <a:ea typeface="Calibri"/>
                          <a:cs typeface="Calibri"/>
                        </a:rPr>
                        <a:t>Software</a:t>
                      </a:r>
                      <a:r>
                        <a:rPr sz="1100" spc="-55" dirty="0">
                          <a:latin typeface="Century Gothic"/>
                          <a:ea typeface="Calibri"/>
                          <a:cs typeface="Calibri"/>
                        </a:rPr>
                        <a:t> </a:t>
                      </a:r>
                      <a:r>
                        <a:rPr sz="1100" dirty="0">
                          <a:latin typeface="Century Gothic"/>
                          <a:ea typeface="Calibri"/>
                          <a:cs typeface="Calibri"/>
                        </a:rPr>
                        <a:t>and</a:t>
                      </a:r>
                      <a:r>
                        <a:rPr sz="1100" spc="-55" dirty="0">
                          <a:latin typeface="Century Gothic"/>
                          <a:ea typeface="Calibri"/>
                          <a:cs typeface="Calibri"/>
                        </a:rPr>
                        <a:t> </a:t>
                      </a:r>
                      <a:r>
                        <a:rPr sz="1100" dirty="0">
                          <a:latin typeface="Century Gothic"/>
                          <a:ea typeface="Calibri"/>
                          <a:cs typeface="Calibri"/>
                        </a:rPr>
                        <a:t>development</a:t>
                      </a:r>
                    </a:p>
                    <a:p>
                      <a:pPr marL="342900" indent="-343535" algn="just">
                        <a:lnSpc>
                          <a:spcPct val="100000"/>
                        </a:lnSpc>
                        <a:spcBef>
                          <a:spcPts val="625"/>
                        </a:spcBef>
                        <a:buSzPct val="104761"/>
                        <a:buFont typeface="Arial" panose="020B0604020202020204" pitchFamily="34" charset="0"/>
                        <a:buChar char="•"/>
                        <a:tabLst>
                          <a:tab pos="342900" algn="l"/>
                          <a:tab pos="343535" algn="l"/>
                        </a:tabLst>
                      </a:pPr>
                      <a:r>
                        <a:rPr sz="1100" dirty="0">
                          <a:latin typeface="Century Gothic"/>
                          <a:ea typeface="Calibri"/>
                          <a:cs typeface="Calibri"/>
                        </a:rPr>
                        <a:t>Exchanging</a:t>
                      </a:r>
                      <a:r>
                        <a:rPr sz="1100" spc="-55" dirty="0">
                          <a:latin typeface="Century Gothic"/>
                          <a:ea typeface="Calibri"/>
                          <a:cs typeface="Calibri"/>
                        </a:rPr>
                        <a:t> </a:t>
                      </a:r>
                      <a:r>
                        <a:rPr sz="1100" spc="-5" dirty="0">
                          <a:latin typeface="Century Gothic"/>
                          <a:ea typeface="Calibri"/>
                          <a:cs typeface="Calibri"/>
                        </a:rPr>
                        <a:t>data</a:t>
                      </a:r>
                      <a:endParaRPr sz="1100" dirty="0">
                        <a:latin typeface="Century Gothic"/>
                        <a:ea typeface="Calibri"/>
                        <a:cs typeface="Calibri"/>
                      </a:endParaRPr>
                    </a:p>
                    <a:p>
                      <a:pPr marL="342900" indent="-343535" algn="just">
                        <a:lnSpc>
                          <a:spcPct val="100000"/>
                        </a:lnSpc>
                        <a:spcBef>
                          <a:spcPts val="635"/>
                        </a:spcBef>
                        <a:buSzPct val="104761"/>
                        <a:buFont typeface="Arial" panose="020B0604020202020204" pitchFamily="34" charset="0"/>
                        <a:buChar char="•"/>
                        <a:tabLst>
                          <a:tab pos="342900" algn="l"/>
                          <a:tab pos="343535" algn="l"/>
                        </a:tabLst>
                      </a:pPr>
                      <a:r>
                        <a:rPr sz="1100" dirty="0">
                          <a:latin typeface="Century Gothic"/>
                          <a:ea typeface="Calibri"/>
                          <a:cs typeface="Calibri"/>
                        </a:rPr>
                        <a:t>Data</a:t>
                      </a:r>
                      <a:r>
                        <a:rPr sz="1100" spc="-45" dirty="0">
                          <a:latin typeface="Century Gothic"/>
                          <a:ea typeface="Calibri"/>
                          <a:cs typeface="Calibri"/>
                        </a:rPr>
                        <a:t> </a:t>
                      </a:r>
                      <a:r>
                        <a:rPr sz="1100" dirty="0">
                          <a:latin typeface="Century Gothic"/>
                          <a:ea typeface="Calibri"/>
                          <a:cs typeface="Calibri"/>
                        </a:rPr>
                        <a:t>types</a:t>
                      </a:r>
                      <a:r>
                        <a:rPr sz="1100" spc="-20" dirty="0">
                          <a:latin typeface="Century Gothic"/>
                          <a:ea typeface="Calibri"/>
                          <a:cs typeface="Calibri"/>
                        </a:rPr>
                        <a:t> </a:t>
                      </a:r>
                      <a:r>
                        <a:rPr sz="1100" dirty="0">
                          <a:latin typeface="Century Gothic"/>
                          <a:ea typeface="Calibri"/>
                          <a:cs typeface="Calibri"/>
                        </a:rPr>
                        <a:t>structures</a:t>
                      </a:r>
                      <a:r>
                        <a:rPr sz="1100" spc="-40" dirty="0">
                          <a:latin typeface="Century Gothic"/>
                          <a:ea typeface="Calibri"/>
                          <a:cs typeface="Calibri"/>
                        </a:rPr>
                        <a:t> </a:t>
                      </a:r>
                      <a:r>
                        <a:rPr sz="1100" dirty="0">
                          <a:latin typeface="Century Gothic"/>
                          <a:ea typeface="Calibri"/>
                          <a:cs typeface="Calibri"/>
                        </a:rPr>
                        <a:t>and</a:t>
                      </a:r>
                      <a:r>
                        <a:rPr sz="1100" spc="-45" dirty="0">
                          <a:latin typeface="Century Gothic"/>
                          <a:ea typeface="Calibri"/>
                          <a:cs typeface="Calibri"/>
                        </a:rPr>
                        <a:t> </a:t>
                      </a:r>
                      <a:r>
                        <a:rPr sz="1100" dirty="0">
                          <a:latin typeface="Century Gothic"/>
                          <a:ea typeface="Calibri"/>
                          <a:cs typeface="Calibri"/>
                        </a:rPr>
                        <a:t>algorithms</a:t>
                      </a:r>
                    </a:p>
                    <a:p>
                      <a:pPr marL="342900" indent="-343535" algn="just">
                        <a:lnSpc>
                          <a:spcPct val="100000"/>
                        </a:lnSpc>
                        <a:spcBef>
                          <a:spcPts val="625"/>
                        </a:spcBef>
                        <a:buSzPct val="104761"/>
                        <a:buFont typeface="Arial" panose="020B0604020202020204" pitchFamily="34" charset="0"/>
                        <a:buChar char="•"/>
                        <a:tabLst>
                          <a:tab pos="342900" algn="l"/>
                          <a:tab pos="343535" algn="l"/>
                        </a:tabLst>
                      </a:pPr>
                      <a:r>
                        <a:rPr sz="1100" dirty="0">
                          <a:latin typeface="Century Gothic"/>
                          <a:ea typeface="Calibri"/>
                          <a:cs typeface="Calibri"/>
                        </a:rPr>
                        <a:t>Legal,</a:t>
                      </a:r>
                      <a:r>
                        <a:rPr sz="1100" spc="-25" dirty="0">
                          <a:latin typeface="Century Gothic"/>
                          <a:ea typeface="Calibri"/>
                          <a:cs typeface="Calibri"/>
                        </a:rPr>
                        <a:t> </a:t>
                      </a:r>
                      <a:r>
                        <a:rPr sz="1100" dirty="0">
                          <a:latin typeface="Century Gothic"/>
                          <a:ea typeface="Calibri"/>
                          <a:cs typeface="Calibri"/>
                        </a:rPr>
                        <a:t>moral</a:t>
                      </a:r>
                      <a:r>
                        <a:rPr sz="1100" spc="-35" dirty="0">
                          <a:latin typeface="Century Gothic"/>
                          <a:ea typeface="Calibri"/>
                          <a:cs typeface="Calibri"/>
                        </a:rPr>
                        <a:t> </a:t>
                      </a:r>
                      <a:r>
                        <a:rPr sz="1100" spc="5" dirty="0">
                          <a:latin typeface="Century Gothic"/>
                          <a:ea typeface="Calibri"/>
                          <a:cs typeface="Calibri"/>
                        </a:rPr>
                        <a:t>and</a:t>
                      </a:r>
                      <a:r>
                        <a:rPr sz="1100" spc="-30" dirty="0">
                          <a:latin typeface="Century Gothic"/>
                          <a:ea typeface="Calibri"/>
                          <a:cs typeface="Calibri"/>
                        </a:rPr>
                        <a:t> </a:t>
                      </a:r>
                      <a:r>
                        <a:rPr sz="1100" dirty="0">
                          <a:latin typeface="Century Gothic"/>
                          <a:ea typeface="Calibri"/>
                          <a:cs typeface="Calibri"/>
                        </a:rPr>
                        <a:t>ethical</a:t>
                      </a:r>
                      <a:r>
                        <a:rPr sz="1100" spc="-60" dirty="0">
                          <a:latin typeface="Century Gothic"/>
                          <a:ea typeface="Calibri"/>
                          <a:cs typeface="Calibri"/>
                        </a:rPr>
                        <a:t> </a:t>
                      </a:r>
                      <a:r>
                        <a:rPr sz="1100" spc="-5" dirty="0">
                          <a:latin typeface="Century Gothic"/>
                          <a:ea typeface="Calibri"/>
                          <a:cs typeface="Calibri"/>
                        </a:rPr>
                        <a:t>issues</a:t>
                      </a:r>
                      <a:endParaRPr sz="1100" dirty="0">
                        <a:latin typeface="Century Gothic"/>
                        <a:ea typeface="Calibri"/>
                        <a:cs typeface="Calibri"/>
                      </a:endParaRPr>
                    </a:p>
                    <a:p>
                      <a:pPr marL="342900" indent="-343535" algn="just">
                        <a:lnSpc>
                          <a:spcPct val="100000"/>
                        </a:lnSpc>
                        <a:spcBef>
                          <a:spcPts val="625"/>
                        </a:spcBef>
                        <a:buSzPct val="104761"/>
                        <a:buFont typeface="Arial" panose="020B0604020202020204" pitchFamily="34" charset="0"/>
                        <a:buChar char="•"/>
                        <a:tabLst>
                          <a:tab pos="342900" algn="l"/>
                          <a:tab pos="343535" algn="l"/>
                        </a:tabLst>
                      </a:pPr>
                      <a:r>
                        <a:rPr sz="1100" dirty="0">
                          <a:latin typeface="Century Gothic"/>
                          <a:ea typeface="Calibri"/>
                          <a:cs typeface="Calibri"/>
                        </a:rPr>
                        <a:t>Elements</a:t>
                      </a:r>
                      <a:r>
                        <a:rPr sz="1100" spc="-40" dirty="0">
                          <a:latin typeface="Century Gothic"/>
                          <a:ea typeface="Calibri"/>
                          <a:cs typeface="Calibri"/>
                        </a:rPr>
                        <a:t> </a:t>
                      </a:r>
                      <a:r>
                        <a:rPr sz="1100" spc="-5" dirty="0">
                          <a:latin typeface="Century Gothic"/>
                          <a:ea typeface="Calibri"/>
                          <a:cs typeface="Calibri"/>
                        </a:rPr>
                        <a:t>of</a:t>
                      </a:r>
                      <a:r>
                        <a:rPr sz="1100" spc="10" dirty="0">
                          <a:latin typeface="Century Gothic"/>
                          <a:ea typeface="Calibri"/>
                          <a:cs typeface="Calibri"/>
                        </a:rPr>
                        <a:t> </a:t>
                      </a:r>
                      <a:r>
                        <a:rPr sz="1100" spc="-5" dirty="0">
                          <a:latin typeface="Century Gothic"/>
                          <a:ea typeface="Calibri"/>
                          <a:cs typeface="Calibri"/>
                        </a:rPr>
                        <a:t>computational</a:t>
                      </a:r>
                      <a:r>
                        <a:rPr sz="1100" spc="-50" dirty="0">
                          <a:latin typeface="Century Gothic"/>
                          <a:ea typeface="Calibri"/>
                          <a:cs typeface="Calibri"/>
                        </a:rPr>
                        <a:t> </a:t>
                      </a:r>
                      <a:r>
                        <a:rPr sz="1100" dirty="0">
                          <a:latin typeface="Century Gothic"/>
                          <a:ea typeface="Calibri"/>
                          <a:cs typeface="Calibri"/>
                        </a:rPr>
                        <a:t>thinking</a:t>
                      </a:r>
                    </a:p>
                    <a:p>
                      <a:pPr marL="342900" indent="-343535" algn="just">
                        <a:lnSpc>
                          <a:spcPct val="100000"/>
                        </a:lnSpc>
                        <a:spcBef>
                          <a:spcPts val="640"/>
                        </a:spcBef>
                        <a:buSzPct val="104761"/>
                        <a:buFont typeface="Arial" panose="020B0604020202020204" pitchFamily="34" charset="0"/>
                        <a:buChar char="•"/>
                        <a:tabLst>
                          <a:tab pos="342900" algn="l"/>
                          <a:tab pos="343535" algn="l"/>
                        </a:tabLst>
                      </a:pPr>
                      <a:r>
                        <a:rPr sz="1100" spc="-5" dirty="0">
                          <a:latin typeface="Century Gothic"/>
                          <a:ea typeface="Calibri"/>
                          <a:cs typeface="Calibri"/>
                        </a:rPr>
                        <a:t>Problem</a:t>
                      </a:r>
                      <a:r>
                        <a:rPr sz="1100" spc="-20" dirty="0">
                          <a:latin typeface="Century Gothic"/>
                          <a:ea typeface="Calibri"/>
                          <a:cs typeface="Calibri"/>
                        </a:rPr>
                        <a:t> </a:t>
                      </a:r>
                      <a:r>
                        <a:rPr sz="1100" dirty="0">
                          <a:latin typeface="Century Gothic"/>
                          <a:ea typeface="Calibri"/>
                          <a:cs typeface="Calibri"/>
                        </a:rPr>
                        <a:t>solving</a:t>
                      </a:r>
                      <a:r>
                        <a:rPr sz="1100" spc="-30" dirty="0">
                          <a:latin typeface="Century Gothic"/>
                          <a:ea typeface="Calibri"/>
                          <a:cs typeface="Calibri"/>
                        </a:rPr>
                        <a:t> </a:t>
                      </a:r>
                      <a:r>
                        <a:rPr sz="1100" dirty="0">
                          <a:latin typeface="Century Gothic"/>
                          <a:ea typeface="Calibri"/>
                          <a:cs typeface="Calibri"/>
                        </a:rPr>
                        <a:t>and</a:t>
                      </a:r>
                      <a:r>
                        <a:rPr sz="1100" spc="-50" dirty="0">
                          <a:latin typeface="Century Gothic"/>
                          <a:ea typeface="Calibri"/>
                          <a:cs typeface="Calibri"/>
                        </a:rPr>
                        <a:t> </a:t>
                      </a:r>
                      <a:r>
                        <a:rPr sz="1100" dirty="0">
                          <a:latin typeface="Century Gothic"/>
                          <a:ea typeface="Calibri"/>
                          <a:cs typeface="Calibri"/>
                        </a:rPr>
                        <a:t>programming</a:t>
                      </a:r>
                    </a:p>
                    <a:p>
                      <a:pPr marL="342900" indent="-343535" algn="just">
                        <a:lnSpc>
                          <a:spcPct val="100000"/>
                        </a:lnSpc>
                        <a:spcBef>
                          <a:spcPts val="620"/>
                        </a:spcBef>
                        <a:buSzPct val="104761"/>
                        <a:buFont typeface="Arial" panose="020B0604020202020204" pitchFamily="34" charset="0"/>
                        <a:buChar char="•"/>
                        <a:tabLst>
                          <a:tab pos="342900" algn="l"/>
                          <a:tab pos="343535" algn="l"/>
                        </a:tabLst>
                      </a:pPr>
                      <a:r>
                        <a:rPr sz="1100" dirty="0">
                          <a:latin typeface="Century Gothic"/>
                          <a:ea typeface="Calibri"/>
                          <a:cs typeface="Calibri"/>
                        </a:rPr>
                        <a:t>Algorithms</a:t>
                      </a:r>
                      <a:r>
                        <a:rPr sz="1100" spc="-40" dirty="0">
                          <a:latin typeface="Century Gothic"/>
                          <a:ea typeface="Calibri"/>
                          <a:cs typeface="Calibri"/>
                        </a:rPr>
                        <a:t> </a:t>
                      </a:r>
                      <a:r>
                        <a:rPr sz="1100" dirty="0">
                          <a:latin typeface="Century Gothic"/>
                          <a:ea typeface="Calibri"/>
                          <a:cs typeface="Calibri"/>
                        </a:rPr>
                        <a:t>to</a:t>
                      </a:r>
                      <a:r>
                        <a:rPr sz="1100" spc="-5" dirty="0">
                          <a:latin typeface="Century Gothic"/>
                          <a:ea typeface="Calibri"/>
                          <a:cs typeface="Calibri"/>
                        </a:rPr>
                        <a:t> </a:t>
                      </a:r>
                      <a:r>
                        <a:rPr sz="1100" dirty="0">
                          <a:latin typeface="Century Gothic"/>
                          <a:ea typeface="Calibri"/>
                          <a:cs typeface="Calibri"/>
                        </a:rPr>
                        <a:t>solve</a:t>
                      </a:r>
                      <a:r>
                        <a:rPr sz="1100" spc="-10" dirty="0">
                          <a:latin typeface="Century Gothic"/>
                          <a:ea typeface="Calibri"/>
                          <a:cs typeface="Calibri"/>
                        </a:rPr>
                        <a:t> </a:t>
                      </a:r>
                      <a:r>
                        <a:rPr sz="1100" dirty="0">
                          <a:latin typeface="Century Gothic"/>
                          <a:ea typeface="Calibri"/>
                          <a:cs typeface="Calibri"/>
                        </a:rPr>
                        <a:t>problems</a:t>
                      </a:r>
                      <a:r>
                        <a:rPr sz="1100" spc="-20" dirty="0">
                          <a:latin typeface="Century Gothic"/>
                          <a:ea typeface="Calibri"/>
                          <a:cs typeface="Calibri"/>
                        </a:rPr>
                        <a:t> </a:t>
                      </a:r>
                      <a:r>
                        <a:rPr sz="1100" dirty="0">
                          <a:latin typeface="Century Gothic"/>
                          <a:ea typeface="Calibri"/>
                          <a:cs typeface="Calibri"/>
                        </a:rPr>
                        <a:t>and</a:t>
                      </a:r>
                      <a:r>
                        <a:rPr sz="1100" spc="-35" dirty="0">
                          <a:latin typeface="Century Gothic"/>
                          <a:ea typeface="Calibri"/>
                          <a:cs typeface="Calibri"/>
                        </a:rPr>
                        <a:t> </a:t>
                      </a:r>
                      <a:r>
                        <a:rPr sz="1100" dirty="0">
                          <a:latin typeface="Century Gothic"/>
                          <a:ea typeface="Calibri"/>
                          <a:cs typeface="Calibri"/>
                        </a:rPr>
                        <a:t>standard</a:t>
                      </a:r>
                      <a:r>
                        <a:rPr sz="1100" spc="-65" dirty="0">
                          <a:latin typeface="Century Gothic"/>
                          <a:ea typeface="Calibri"/>
                          <a:cs typeface="Calibri"/>
                        </a:rPr>
                        <a:t> </a:t>
                      </a:r>
                      <a:r>
                        <a:rPr sz="1100" dirty="0">
                          <a:latin typeface="Century Gothic"/>
                          <a:ea typeface="Calibri"/>
                          <a:cs typeface="Calibri"/>
                        </a:rPr>
                        <a:t>algorithms</a:t>
                      </a:r>
                    </a:p>
                    <a:p>
                      <a:pPr marL="342900" indent="-343535" algn="just">
                        <a:lnSpc>
                          <a:spcPct val="100000"/>
                        </a:lnSpc>
                        <a:spcBef>
                          <a:spcPts val="625"/>
                        </a:spcBef>
                        <a:buSzPct val="104761"/>
                        <a:buFont typeface="Arial" panose="020B0604020202020204" pitchFamily="34" charset="0"/>
                        <a:buChar char="•"/>
                        <a:tabLst>
                          <a:tab pos="342900" algn="l"/>
                          <a:tab pos="343535" algn="l"/>
                        </a:tabLst>
                      </a:pPr>
                      <a:r>
                        <a:rPr sz="1100" dirty="0">
                          <a:latin typeface="Century Gothic"/>
                          <a:ea typeface="Calibri"/>
                          <a:cs typeface="Calibri"/>
                        </a:rPr>
                        <a:t>Analysis,</a:t>
                      </a:r>
                      <a:r>
                        <a:rPr sz="1100" spc="-30" dirty="0">
                          <a:latin typeface="Century Gothic"/>
                          <a:ea typeface="Calibri"/>
                          <a:cs typeface="Calibri"/>
                        </a:rPr>
                        <a:t> </a:t>
                      </a:r>
                      <a:r>
                        <a:rPr sz="1100" dirty="0">
                          <a:latin typeface="Century Gothic"/>
                          <a:ea typeface="Calibri"/>
                          <a:cs typeface="Calibri"/>
                        </a:rPr>
                        <a:t>design</a:t>
                      </a:r>
                      <a:r>
                        <a:rPr sz="1100" spc="-20" dirty="0">
                          <a:latin typeface="Century Gothic"/>
                          <a:ea typeface="Calibri"/>
                          <a:cs typeface="Calibri"/>
                        </a:rPr>
                        <a:t> </a:t>
                      </a:r>
                      <a:r>
                        <a:rPr sz="1100" dirty="0">
                          <a:latin typeface="Century Gothic"/>
                          <a:ea typeface="Calibri"/>
                          <a:cs typeface="Calibri"/>
                        </a:rPr>
                        <a:t>and</a:t>
                      </a:r>
                      <a:r>
                        <a:rPr sz="1100" spc="-35" dirty="0">
                          <a:latin typeface="Century Gothic"/>
                          <a:ea typeface="Calibri"/>
                          <a:cs typeface="Calibri"/>
                        </a:rPr>
                        <a:t> </a:t>
                      </a:r>
                      <a:r>
                        <a:rPr sz="1100" dirty="0">
                          <a:latin typeface="Century Gothic"/>
                          <a:ea typeface="Calibri"/>
                          <a:cs typeface="Calibri"/>
                        </a:rPr>
                        <a:t>development</a:t>
                      </a:r>
                      <a:r>
                        <a:rPr sz="1100" spc="-35" dirty="0">
                          <a:latin typeface="Century Gothic"/>
                          <a:ea typeface="Calibri"/>
                          <a:cs typeface="Calibri"/>
                        </a:rPr>
                        <a:t> </a:t>
                      </a:r>
                      <a:r>
                        <a:rPr sz="1100" spc="-5" dirty="0">
                          <a:latin typeface="Century Gothic"/>
                          <a:ea typeface="Calibri"/>
                          <a:cs typeface="Calibri"/>
                        </a:rPr>
                        <a:t>of</a:t>
                      </a:r>
                      <a:r>
                        <a:rPr sz="1100" spc="15" dirty="0">
                          <a:latin typeface="Century Gothic"/>
                          <a:ea typeface="Calibri"/>
                          <a:cs typeface="Calibri"/>
                        </a:rPr>
                        <a:t> </a:t>
                      </a:r>
                      <a:r>
                        <a:rPr sz="1100" dirty="0">
                          <a:latin typeface="Century Gothic"/>
                          <a:ea typeface="Calibri"/>
                          <a:cs typeface="Calibri"/>
                        </a:rPr>
                        <a:t>a</a:t>
                      </a:r>
                      <a:r>
                        <a:rPr sz="1100" spc="-10" dirty="0">
                          <a:latin typeface="Century Gothic"/>
                          <a:ea typeface="Calibri"/>
                          <a:cs typeface="Calibri"/>
                        </a:rPr>
                        <a:t> </a:t>
                      </a:r>
                      <a:r>
                        <a:rPr sz="1100" dirty="0">
                          <a:latin typeface="Century Gothic"/>
                          <a:ea typeface="Calibri"/>
                          <a:cs typeface="Calibri"/>
                        </a:rPr>
                        <a:t>programming</a:t>
                      </a:r>
                      <a:r>
                        <a:rPr sz="1100" spc="-90" dirty="0">
                          <a:latin typeface="Century Gothic"/>
                          <a:ea typeface="Calibri"/>
                          <a:cs typeface="Calibri"/>
                        </a:rPr>
                        <a:t> </a:t>
                      </a:r>
                      <a:r>
                        <a:rPr sz="1100" dirty="0">
                          <a:latin typeface="Century Gothic"/>
                          <a:ea typeface="Calibri"/>
                          <a:cs typeface="Calibri"/>
                        </a:rPr>
                        <a:t>project.</a:t>
                      </a:r>
                      <a:endParaRPr lang="en-GB" sz="1100">
                        <a:latin typeface="Century Gothic"/>
                        <a:ea typeface="Calibri"/>
                        <a:cs typeface="Calibri"/>
                      </a:endParaRPr>
                    </a:p>
                    <a:p>
                      <a:pPr marL="342900" indent="-343535" algn="just">
                        <a:lnSpc>
                          <a:spcPct val="100000"/>
                        </a:lnSpc>
                        <a:spcBef>
                          <a:spcPts val="625"/>
                        </a:spcBef>
                        <a:buSzPct val="104761"/>
                        <a:buFont typeface="Arial" panose="020B0604020202020204" pitchFamily="34" charset="0"/>
                        <a:buChar char="•"/>
                        <a:tabLst>
                          <a:tab pos="342900" algn="l"/>
                          <a:tab pos="343535" algn="l"/>
                        </a:tabLst>
                      </a:pPr>
                      <a:endParaRPr sz="1100" dirty="0">
                        <a:latin typeface="Century Gothic"/>
                        <a:ea typeface="Calibri"/>
                        <a:cs typeface="Calibri"/>
                      </a:endParaRPr>
                    </a:p>
                    <a:p>
                      <a:pPr marL="66675" algn="just">
                        <a:lnSpc>
                          <a:spcPct val="100000"/>
                        </a:lnSpc>
                        <a:spcBef>
                          <a:spcPts val="900"/>
                        </a:spcBef>
                      </a:pPr>
                      <a:r>
                        <a:rPr sz="1100" b="1" dirty="0">
                          <a:latin typeface="Century Gothic"/>
                          <a:ea typeface="Calibri"/>
                          <a:cs typeface="Calibri"/>
                        </a:rPr>
                        <a:t>Style</a:t>
                      </a:r>
                      <a:r>
                        <a:rPr sz="1100" b="1" spc="-20" dirty="0">
                          <a:latin typeface="Century Gothic"/>
                          <a:ea typeface="Calibri"/>
                          <a:cs typeface="Calibri"/>
                        </a:rPr>
                        <a:t> </a:t>
                      </a:r>
                      <a:r>
                        <a:rPr sz="1100" b="1" spc="-5" dirty="0">
                          <a:latin typeface="Century Gothic"/>
                          <a:ea typeface="Calibri"/>
                          <a:cs typeface="Calibri"/>
                        </a:rPr>
                        <a:t>of</a:t>
                      </a:r>
                      <a:r>
                        <a:rPr sz="1100" b="1" spc="-15" dirty="0">
                          <a:latin typeface="Century Gothic"/>
                          <a:ea typeface="Calibri"/>
                          <a:cs typeface="Calibri"/>
                        </a:rPr>
                        <a:t> </a:t>
                      </a:r>
                      <a:r>
                        <a:rPr sz="1100" b="1" spc="-5" dirty="0">
                          <a:latin typeface="Century Gothic"/>
                          <a:ea typeface="Calibri"/>
                          <a:cs typeface="Calibri"/>
                        </a:rPr>
                        <a:t>Assessment:</a:t>
                      </a:r>
                      <a:endParaRPr sz="1100" dirty="0">
                        <a:latin typeface="Century Gothic"/>
                        <a:ea typeface="Calibri"/>
                        <a:cs typeface="Calibri"/>
                      </a:endParaRPr>
                    </a:p>
                    <a:p>
                      <a:pPr marL="238125" marR="81280" indent="-171450" algn="just">
                        <a:lnSpc>
                          <a:spcPct val="106600"/>
                        </a:lnSpc>
                        <a:spcBef>
                          <a:spcPts val="1085"/>
                        </a:spcBef>
                        <a:buFont typeface="Arial"/>
                        <a:buChar char="•"/>
                      </a:pPr>
                      <a:r>
                        <a:rPr sz="1100" spc="-5" dirty="0">
                          <a:latin typeface="Century Gothic"/>
                          <a:ea typeface="Calibri"/>
                          <a:cs typeface="Calibri"/>
                        </a:rPr>
                        <a:t>Year</a:t>
                      </a:r>
                      <a:r>
                        <a:rPr sz="1100" spc="-30" dirty="0">
                          <a:latin typeface="Century Gothic"/>
                          <a:ea typeface="Calibri"/>
                          <a:cs typeface="Calibri"/>
                        </a:rPr>
                        <a:t> </a:t>
                      </a:r>
                      <a:r>
                        <a:rPr sz="1100" dirty="0">
                          <a:latin typeface="Century Gothic"/>
                          <a:ea typeface="Calibri"/>
                          <a:cs typeface="Calibri"/>
                        </a:rPr>
                        <a:t>13:</a:t>
                      </a:r>
                      <a:r>
                        <a:rPr sz="1100" spc="-30" dirty="0">
                          <a:latin typeface="Century Gothic"/>
                          <a:ea typeface="Calibri"/>
                          <a:cs typeface="Calibri"/>
                        </a:rPr>
                        <a:t> </a:t>
                      </a:r>
                      <a:r>
                        <a:rPr sz="1100" dirty="0">
                          <a:latin typeface="Century Gothic"/>
                          <a:ea typeface="Calibri"/>
                          <a:cs typeface="Calibri"/>
                        </a:rPr>
                        <a:t>Two</a:t>
                      </a:r>
                      <a:r>
                        <a:rPr sz="1100" spc="-5" dirty="0">
                          <a:latin typeface="Century Gothic"/>
                          <a:ea typeface="Calibri"/>
                          <a:cs typeface="Calibri"/>
                        </a:rPr>
                        <a:t> </a:t>
                      </a:r>
                      <a:r>
                        <a:rPr sz="1100" dirty="0">
                          <a:latin typeface="Century Gothic"/>
                          <a:ea typeface="Calibri"/>
                          <a:cs typeface="Calibri"/>
                        </a:rPr>
                        <a:t>written</a:t>
                      </a:r>
                      <a:r>
                        <a:rPr sz="1100" spc="-20" dirty="0">
                          <a:latin typeface="Century Gothic"/>
                          <a:ea typeface="Calibri"/>
                          <a:cs typeface="Calibri"/>
                        </a:rPr>
                        <a:t> </a:t>
                      </a:r>
                      <a:r>
                        <a:rPr sz="1100" dirty="0">
                          <a:latin typeface="Century Gothic"/>
                          <a:ea typeface="Calibri"/>
                          <a:cs typeface="Calibri"/>
                        </a:rPr>
                        <a:t>papers</a:t>
                      </a:r>
                      <a:r>
                        <a:rPr sz="1100" spc="-40" dirty="0">
                          <a:latin typeface="Century Gothic"/>
                          <a:ea typeface="Calibri"/>
                          <a:cs typeface="Calibri"/>
                        </a:rPr>
                        <a:t> </a:t>
                      </a:r>
                      <a:r>
                        <a:rPr sz="1100" dirty="0">
                          <a:latin typeface="Century Gothic"/>
                          <a:ea typeface="Calibri"/>
                          <a:cs typeface="Calibri"/>
                        </a:rPr>
                        <a:t>(2</a:t>
                      </a:r>
                      <a:r>
                        <a:rPr sz="1100" spc="-20" dirty="0">
                          <a:latin typeface="Century Gothic"/>
                          <a:ea typeface="Calibri"/>
                          <a:cs typeface="Calibri"/>
                        </a:rPr>
                        <a:t> </a:t>
                      </a:r>
                      <a:r>
                        <a:rPr sz="1100" dirty="0">
                          <a:latin typeface="Century Gothic"/>
                          <a:ea typeface="Calibri"/>
                          <a:cs typeface="Calibri"/>
                        </a:rPr>
                        <a:t>hours</a:t>
                      </a:r>
                      <a:r>
                        <a:rPr sz="1100" spc="-30" dirty="0">
                          <a:latin typeface="Century Gothic"/>
                          <a:ea typeface="Calibri"/>
                          <a:cs typeface="Calibri"/>
                        </a:rPr>
                        <a:t> </a:t>
                      </a:r>
                      <a:r>
                        <a:rPr sz="1100" dirty="0">
                          <a:latin typeface="Century Gothic"/>
                          <a:ea typeface="Calibri"/>
                          <a:cs typeface="Calibri"/>
                        </a:rPr>
                        <a:t>30</a:t>
                      </a:r>
                      <a:r>
                        <a:rPr sz="1100" spc="-30" dirty="0">
                          <a:latin typeface="Century Gothic"/>
                          <a:ea typeface="Calibri"/>
                          <a:cs typeface="Calibri"/>
                        </a:rPr>
                        <a:t> </a:t>
                      </a:r>
                      <a:r>
                        <a:rPr sz="1100" dirty="0">
                          <a:latin typeface="Century Gothic"/>
                          <a:ea typeface="Calibri"/>
                          <a:cs typeface="Calibri"/>
                        </a:rPr>
                        <a:t>minutes</a:t>
                      </a:r>
                      <a:r>
                        <a:rPr sz="1100" spc="-35" dirty="0">
                          <a:latin typeface="Century Gothic"/>
                          <a:ea typeface="Calibri"/>
                          <a:cs typeface="Calibri"/>
                        </a:rPr>
                        <a:t> </a:t>
                      </a:r>
                      <a:r>
                        <a:rPr sz="1100" dirty="0">
                          <a:latin typeface="Century Gothic"/>
                          <a:ea typeface="Calibri"/>
                          <a:cs typeface="Calibri"/>
                        </a:rPr>
                        <a:t>each)</a:t>
                      </a:r>
                      <a:r>
                        <a:rPr sz="1100" spc="-35" dirty="0">
                          <a:latin typeface="Century Gothic"/>
                          <a:ea typeface="Calibri"/>
                          <a:cs typeface="Calibri"/>
                        </a:rPr>
                        <a:t> </a:t>
                      </a:r>
                      <a:r>
                        <a:rPr sz="1100" dirty="0">
                          <a:latin typeface="Century Gothic"/>
                          <a:ea typeface="Calibri"/>
                          <a:cs typeface="Calibri"/>
                        </a:rPr>
                        <a:t>forming</a:t>
                      </a:r>
                      <a:r>
                        <a:rPr sz="1100" spc="-20" dirty="0">
                          <a:latin typeface="Century Gothic"/>
                          <a:ea typeface="Calibri"/>
                          <a:cs typeface="Calibri"/>
                        </a:rPr>
                        <a:t> </a:t>
                      </a:r>
                      <a:r>
                        <a:rPr sz="1100" dirty="0">
                          <a:latin typeface="Century Gothic"/>
                          <a:ea typeface="Calibri"/>
                          <a:cs typeface="Calibri"/>
                        </a:rPr>
                        <a:t>80%</a:t>
                      </a:r>
                      <a:r>
                        <a:rPr sz="1100" spc="-45" dirty="0">
                          <a:latin typeface="Century Gothic"/>
                          <a:ea typeface="Calibri"/>
                          <a:cs typeface="Calibri"/>
                        </a:rPr>
                        <a:t> </a:t>
                      </a:r>
                      <a:r>
                        <a:rPr sz="1100" dirty="0">
                          <a:latin typeface="Century Gothic"/>
                          <a:ea typeface="Calibri"/>
                          <a:cs typeface="Calibri"/>
                        </a:rPr>
                        <a:t>of</a:t>
                      </a:r>
                      <a:r>
                        <a:rPr sz="1100" spc="-5" dirty="0">
                          <a:latin typeface="Century Gothic"/>
                          <a:ea typeface="Calibri"/>
                          <a:cs typeface="Calibri"/>
                        </a:rPr>
                        <a:t> </a:t>
                      </a:r>
                      <a:r>
                        <a:rPr sz="1100" dirty="0">
                          <a:latin typeface="Century Gothic"/>
                          <a:ea typeface="Calibri"/>
                          <a:cs typeface="Calibri"/>
                        </a:rPr>
                        <a:t>the</a:t>
                      </a:r>
                      <a:r>
                        <a:rPr sz="1100" spc="-15" dirty="0">
                          <a:latin typeface="Century Gothic"/>
                          <a:ea typeface="Calibri"/>
                          <a:cs typeface="Calibri"/>
                        </a:rPr>
                        <a:t> </a:t>
                      </a:r>
                      <a:r>
                        <a:rPr sz="1100" dirty="0">
                          <a:latin typeface="Century Gothic"/>
                          <a:ea typeface="Calibri"/>
                          <a:cs typeface="Calibri"/>
                        </a:rPr>
                        <a:t>total </a:t>
                      </a:r>
                      <a:r>
                        <a:rPr sz="1100" spc="-350" dirty="0">
                          <a:latin typeface="Century Gothic"/>
                          <a:ea typeface="Calibri"/>
                          <a:cs typeface="Calibri"/>
                        </a:rPr>
                        <a:t> </a:t>
                      </a:r>
                      <a:r>
                        <a:rPr sz="1100" dirty="0">
                          <a:latin typeface="Century Gothic"/>
                          <a:ea typeface="Calibri"/>
                          <a:cs typeface="Calibri"/>
                        </a:rPr>
                        <a:t>mark.</a:t>
                      </a:r>
                      <a:r>
                        <a:rPr sz="1100" spc="-10" dirty="0">
                          <a:latin typeface="Century Gothic"/>
                          <a:ea typeface="Calibri"/>
                          <a:cs typeface="Calibri"/>
                        </a:rPr>
                        <a:t> </a:t>
                      </a:r>
                      <a:r>
                        <a:rPr sz="1100" dirty="0">
                          <a:latin typeface="Century Gothic"/>
                          <a:ea typeface="Calibri"/>
                          <a:cs typeface="Calibri"/>
                        </a:rPr>
                        <a:t>One</a:t>
                      </a:r>
                      <a:r>
                        <a:rPr sz="1100" spc="-10" dirty="0">
                          <a:latin typeface="Century Gothic"/>
                          <a:ea typeface="Calibri"/>
                          <a:cs typeface="Calibri"/>
                        </a:rPr>
                        <a:t> </a:t>
                      </a:r>
                      <a:r>
                        <a:rPr sz="1100" dirty="0">
                          <a:latin typeface="Century Gothic"/>
                          <a:ea typeface="Calibri"/>
                          <a:cs typeface="Calibri"/>
                        </a:rPr>
                        <a:t>portfolio</a:t>
                      </a:r>
                      <a:r>
                        <a:rPr sz="1100" spc="-10" dirty="0">
                          <a:latin typeface="Century Gothic"/>
                          <a:ea typeface="Calibri"/>
                          <a:cs typeface="Calibri"/>
                        </a:rPr>
                        <a:t> </a:t>
                      </a:r>
                      <a:r>
                        <a:rPr sz="1100" spc="-5" dirty="0">
                          <a:latin typeface="Century Gothic"/>
                          <a:ea typeface="Calibri"/>
                          <a:cs typeface="Calibri"/>
                        </a:rPr>
                        <a:t>on</a:t>
                      </a:r>
                      <a:r>
                        <a:rPr sz="1100" dirty="0">
                          <a:latin typeface="Century Gothic"/>
                          <a:ea typeface="Calibri"/>
                          <a:cs typeface="Calibri"/>
                        </a:rPr>
                        <a:t> a</a:t>
                      </a:r>
                      <a:r>
                        <a:rPr sz="1100" spc="5" dirty="0">
                          <a:latin typeface="Century Gothic"/>
                          <a:ea typeface="Calibri"/>
                          <a:cs typeface="Calibri"/>
                        </a:rPr>
                        <a:t> </a:t>
                      </a:r>
                      <a:r>
                        <a:rPr sz="1100" spc="-5" dirty="0">
                          <a:latin typeface="Century Gothic"/>
                          <a:ea typeface="Calibri"/>
                          <a:cs typeface="Calibri"/>
                        </a:rPr>
                        <a:t>programming project</a:t>
                      </a:r>
                      <a:r>
                        <a:rPr sz="1100" spc="-25" dirty="0">
                          <a:latin typeface="Century Gothic"/>
                          <a:ea typeface="Calibri"/>
                          <a:cs typeface="Calibri"/>
                        </a:rPr>
                        <a:t> </a:t>
                      </a:r>
                      <a:r>
                        <a:rPr sz="1100" dirty="0">
                          <a:latin typeface="Century Gothic"/>
                          <a:ea typeface="Calibri"/>
                          <a:cs typeface="Calibri"/>
                        </a:rPr>
                        <a:t>forming</a:t>
                      </a:r>
                      <a:r>
                        <a:rPr sz="1100" spc="-10" dirty="0">
                          <a:latin typeface="Century Gothic"/>
                          <a:ea typeface="Calibri"/>
                          <a:cs typeface="Calibri"/>
                        </a:rPr>
                        <a:t> </a:t>
                      </a:r>
                      <a:r>
                        <a:rPr sz="1100" dirty="0">
                          <a:latin typeface="Century Gothic"/>
                          <a:ea typeface="Calibri"/>
                          <a:cs typeface="Calibri"/>
                        </a:rPr>
                        <a:t>20%</a:t>
                      </a:r>
                      <a:r>
                        <a:rPr sz="1100" spc="-25" dirty="0">
                          <a:latin typeface="Century Gothic"/>
                          <a:ea typeface="Calibri"/>
                          <a:cs typeface="Calibri"/>
                        </a:rPr>
                        <a:t> </a:t>
                      </a:r>
                      <a:r>
                        <a:rPr sz="1100" spc="-5" dirty="0">
                          <a:latin typeface="Century Gothic"/>
                          <a:ea typeface="Calibri"/>
                          <a:cs typeface="Calibri"/>
                        </a:rPr>
                        <a:t>of</a:t>
                      </a:r>
                      <a:r>
                        <a:rPr sz="1100" spc="20" dirty="0">
                          <a:latin typeface="Century Gothic"/>
                          <a:ea typeface="Calibri"/>
                          <a:cs typeface="Calibri"/>
                        </a:rPr>
                        <a:t> </a:t>
                      </a:r>
                      <a:r>
                        <a:rPr sz="1100" dirty="0">
                          <a:latin typeface="Century Gothic"/>
                          <a:ea typeface="Calibri"/>
                          <a:cs typeface="Calibri"/>
                        </a:rPr>
                        <a:t>the</a:t>
                      </a:r>
                      <a:r>
                        <a:rPr sz="1100" spc="-10" dirty="0">
                          <a:latin typeface="Century Gothic"/>
                          <a:ea typeface="Calibri"/>
                          <a:cs typeface="Calibri"/>
                        </a:rPr>
                        <a:t> </a:t>
                      </a:r>
                      <a:r>
                        <a:rPr sz="1100" dirty="0">
                          <a:latin typeface="Century Gothic"/>
                          <a:ea typeface="Calibri"/>
                          <a:cs typeface="Calibri"/>
                        </a:rPr>
                        <a:t>total</a:t>
                      </a:r>
                      <a:r>
                        <a:rPr sz="1100" spc="5" dirty="0">
                          <a:latin typeface="Century Gothic"/>
                          <a:ea typeface="Calibri"/>
                          <a:cs typeface="Calibri"/>
                        </a:rPr>
                        <a:t> </a:t>
                      </a:r>
                      <a:r>
                        <a:rPr sz="1100" dirty="0">
                          <a:latin typeface="Century Gothic"/>
                          <a:ea typeface="Calibri"/>
                          <a:cs typeface="Calibri"/>
                        </a:rPr>
                        <a:t>mark.</a:t>
                      </a: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rowSpan="2">
                  <a:txBody>
                    <a:bodyPr/>
                    <a:lstStyle/>
                    <a:p>
                      <a:pPr marL="69215" algn="just">
                        <a:lnSpc>
                          <a:spcPct val="100000"/>
                        </a:lnSpc>
                      </a:pPr>
                      <a:r>
                        <a:rPr sz="1100" b="1" dirty="0">
                          <a:latin typeface="Century Gothic"/>
                          <a:ea typeface="Calibri"/>
                          <a:cs typeface="Calibri"/>
                        </a:rPr>
                        <a:t>Super</a:t>
                      </a:r>
                      <a:r>
                        <a:rPr sz="1100" b="1" spc="-30" dirty="0">
                          <a:latin typeface="Century Gothic"/>
                          <a:ea typeface="Calibri"/>
                          <a:cs typeface="Calibri"/>
                        </a:rPr>
                        <a:t> </a:t>
                      </a:r>
                      <a:r>
                        <a:rPr sz="1100" b="1" dirty="0">
                          <a:latin typeface="Century Gothic"/>
                          <a:ea typeface="Calibri"/>
                          <a:cs typeface="Calibri"/>
                        </a:rPr>
                        <a:t>curricular</a:t>
                      </a:r>
                      <a:r>
                        <a:rPr sz="1100" b="1" spc="-50" dirty="0">
                          <a:latin typeface="Century Gothic"/>
                          <a:ea typeface="Calibri"/>
                          <a:cs typeface="Calibri"/>
                        </a:rPr>
                        <a:t> </a:t>
                      </a:r>
                      <a:r>
                        <a:rPr sz="1100" b="1" dirty="0">
                          <a:latin typeface="Century Gothic"/>
                          <a:ea typeface="Calibri"/>
                          <a:cs typeface="Calibri"/>
                        </a:rPr>
                        <a:t>opportunities:</a:t>
                      </a:r>
                      <a:endParaRPr sz="1100" dirty="0">
                        <a:latin typeface="Century Gothic"/>
                        <a:ea typeface="Calibri"/>
                        <a:cs typeface="Calibri"/>
                      </a:endParaRPr>
                    </a:p>
                    <a:p>
                      <a:pPr marL="354965" indent="-285750" algn="just">
                        <a:lnSpc>
                          <a:spcPct val="100000"/>
                        </a:lnSpc>
                        <a:spcBef>
                          <a:spcPts val="85"/>
                        </a:spcBef>
                        <a:buFont typeface="Arial" panose="020B0604020202020204" pitchFamily="34" charset="0"/>
                        <a:buChar char="•"/>
                      </a:pPr>
                      <a:r>
                        <a:rPr sz="1100" dirty="0">
                          <a:latin typeface="Century Gothic"/>
                          <a:ea typeface="Calibri"/>
                          <a:cs typeface="Calibri"/>
                        </a:rPr>
                        <a:t>Join</a:t>
                      </a:r>
                      <a:r>
                        <a:rPr sz="1100" spc="-10" dirty="0">
                          <a:latin typeface="Century Gothic"/>
                          <a:ea typeface="Calibri"/>
                          <a:cs typeface="Calibri"/>
                        </a:rPr>
                        <a:t> </a:t>
                      </a:r>
                      <a:r>
                        <a:rPr sz="1100" dirty="0">
                          <a:latin typeface="Century Gothic"/>
                          <a:ea typeface="Calibri"/>
                          <a:cs typeface="Calibri"/>
                        </a:rPr>
                        <a:t>a</a:t>
                      </a:r>
                      <a:r>
                        <a:rPr sz="1100" spc="-5" dirty="0">
                          <a:latin typeface="Century Gothic"/>
                          <a:ea typeface="Calibri"/>
                          <a:cs typeface="Calibri"/>
                        </a:rPr>
                        <a:t> </a:t>
                      </a:r>
                      <a:r>
                        <a:rPr sz="1100" dirty="0">
                          <a:latin typeface="Century Gothic"/>
                          <a:ea typeface="Calibri"/>
                          <a:cs typeface="Calibri"/>
                        </a:rPr>
                        <a:t>tech community</a:t>
                      </a:r>
                      <a:r>
                        <a:rPr sz="1100" spc="-35" dirty="0">
                          <a:latin typeface="Century Gothic"/>
                          <a:ea typeface="Calibri"/>
                          <a:cs typeface="Calibri"/>
                        </a:rPr>
                        <a:t> </a:t>
                      </a:r>
                      <a:r>
                        <a:rPr sz="1100" dirty="0">
                          <a:latin typeface="Century Gothic"/>
                          <a:ea typeface="Calibri"/>
                          <a:cs typeface="Calibri"/>
                        </a:rPr>
                        <a:t>to store</a:t>
                      </a:r>
                      <a:r>
                        <a:rPr sz="1100" spc="-10" dirty="0">
                          <a:latin typeface="Century Gothic"/>
                          <a:ea typeface="Calibri"/>
                          <a:cs typeface="Calibri"/>
                        </a:rPr>
                        <a:t> </a:t>
                      </a:r>
                      <a:r>
                        <a:rPr sz="1100" dirty="0">
                          <a:latin typeface="Century Gothic"/>
                          <a:ea typeface="Calibri"/>
                          <a:cs typeface="Calibri"/>
                        </a:rPr>
                        <a:t>your</a:t>
                      </a:r>
                      <a:r>
                        <a:rPr sz="1100" spc="-5" dirty="0">
                          <a:latin typeface="Century Gothic"/>
                          <a:ea typeface="Calibri"/>
                          <a:cs typeface="Calibri"/>
                        </a:rPr>
                        <a:t> </a:t>
                      </a:r>
                      <a:r>
                        <a:rPr sz="1100" dirty="0">
                          <a:latin typeface="Century Gothic"/>
                          <a:ea typeface="Calibri"/>
                          <a:cs typeface="Calibri"/>
                        </a:rPr>
                        <a:t>projects</a:t>
                      </a:r>
                      <a:r>
                        <a:rPr sz="1100" spc="-5" dirty="0">
                          <a:latin typeface="Century Gothic"/>
                          <a:ea typeface="Calibri"/>
                          <a:cs typeface="Calibri"/>
                        </a:rPr>
                        <a:t> </a:t>
                      </a:r>
                      <a:r>
                        <a:rPr sz="1100" dirty="0">
                          <a:latin typeface="Century Gothic"/>
                          <a:ea typeface="Calibri"/>
                          <a:cs typeface="Calibri"/>
                        </a:rPr>
                        <a:t>and</a:t>
                      </a:r>
                      <a:r>
                        <a:rPr sz="1100" spc="-30" dirty="0">
                          <a:latin typeface="Century Gothic"/>
                          <a:ea typeface="Calibri"/>
                          <a:cs typeface="Calibri"/>
                        </a:rPr>
                        <a:t> </a:t>
                      </a:r>
                      <a:r>
                        <a:rPr sz="1100" spc="-5" dirty="0">
                          <a:latin typeface="Century Gothic"/>
                          <a:ea typeface="Calibri"/>
                          <a:cs typeface="Calibri"/>
                        </a:rPr>
                        <a:t>collaborate</a:t>
                      </a:r>
                      <a:r>
                        <a:rPr sz="1100" spc="-30" dirty="0">
                          <a:latin typeface="Century Gothic"/>
                          <a:ea typeface="Calibri"/>
                          <a:cs typeface="Calibri"/>
                        </a:rPr>
                        <a:t> </a:t>
                      </a:r>
                      <a:r>
                        <a:rPr sz="1100" dirty="0">
                          <a:latin typeface="Century Gothic"/>
                          <a:ea typeface="Calibri"/>
                          <a:cs typeface="Calibri"/>
                        </a:rPr>
                        <a:t>with</a:t>
                      </a:r>
                      <a:r>
                        <a:rPr sz="1100" spc="-15" dirty="0">
                          <a:latin typeface="Century Gothic"/>
                          <a:ea typeface="Calibri"/>
                          <a:cs typeface="Calibri"/>
                        </a:rPr>
                        <a:t> </a:t>
                      </a:r>
                      <a:r>
                        <a:rPr sz="1100" dirty="0">
                          <a:latin typeface="Century Gothic"/>
                          <a:ea typeface="Calibri"/>
                          <a:cs typeface="Calibri"/>
                        </a:rPr>
                        <a:t>other programmers</a:t>
                      </a:r>
                    </a:p>
                    <a:p>
                      <a:pPr marL="354965" indent="-285750" algn="just">
                        <a:lnSpc>
                          <a:spcPct val="100000"/>
                        </a:lnSpc>
                        <a:spcBef>
                          <a:spcPts val="95"/>
                        </a:spcBef>
                        <a:buFont typeface="Arial" panose="020B0604020202020204" pitchFamily="34" charset="0"/>
                        <a:buChar char="•"/>
                      </a:pPr>
                      <a:r>
                        <a:rPr sz="1100" dirty="0">
                          <a:latin typeface="Century Gothic"/>
                          <a:ea typeface="Calibri"/>
                          <a:cs typeface="Calibri"/>
                        </a:rPr>
                        <a:t>Create</a:t>
                      </a:r>
                      <a:r>
                        <a:rPr sz="1100" spc="-20" dirty="0">
                          <a:latin typeface="Century Gothic"/>
                          <a:ea typeface="Calibri"/>
                          <a:cs typeface="Calibri"/>
                        </a:rPr>
                        <a:t> </a:t>
                      </a:r>
                      <a:r>
                        <a:rPr sz="1100" spc="5" dirty="0">
                          <a:latin typeface="Century Gothic"/>
                          <a:ea typeface="Calibri"/>
                          <a:cs typeface="Calibri"/>
                        </a:rPr>
                        <a:t>a</a:t>
                      </a:r>
                      <a:r>
                        <a:rPr sz="1100" spc="-15" dirty="0">
                          <a:latin typeface="Century Gothic"/>
                          <a:ea typeface="Calibri"/>
                          <a:cs typeface="Calibri"/>
                        </a:rPr>
                        <a:t> </a:t>
                      </a:r>
                      <a:r>
                        <a:rPr sz="1100" dirty="0">
                          <a:latin typeface="Century Gothic"/>
                          <a:ea typeface="Calibri"/>
                          <a:cs typeface="Calibri"/>
                        </a:rPr>
                        <a:t>blog</a:t>
                      </a:r>
                      <a:r>
                        <a:rPr sz="1100" spc="-15" dirty="0">
                          <a:latin typeface="Century Gothic"/>
                          <a:ea typeface="Calibri"/>
                          <a:cs typeface="Calibri"/>
                        </a:rPr>
                        <a:t> </a:t>
                      </a:r>
                      <a:r>
                        <a:rPr sz="1100" dirty="0">
                          <a:latin typeface="Century Gothic"/>
                          <a:ea typeface="Calibri"/>
                          <a:cs typeface="Calibri"/>
                        </a:rPr>
                        <a:t>with</a:t>
                      </a:r>
                      <a:r>
                        <a:rPr sz="1100" spc="-25" dirty="0">
                          <a:latin typeface="Century Gothic"/>
                          <a:ea typeface="Calibri"/>
                          <a:cs typeface="Calibri"/>
                        </a:rPr>
                        <a:t> </a:t>
                      </a:r>
                      <a:r>
                        <a:rPr sz="1100" dirty="0">
                          <a:latin typeface="Century Gothic"/>
                          <a:ea typeface="Calibri"/>
                          <a:cs typeface="Calibri"/>
                        </a:rPr>
                        <a:t>your</a:t>
                      </a:r>
                      <a:r>
                        <a:rPr sz="1100" spc="5" dirty="0">
                          <a:latin typeface="Century Gothic"/>
                          <a:ea typeface="Calibri"/>
                          <a:cs typeface="Calibri"/>
                        </a:rPr>
                        <a:t> </a:t>
                      </a:r>
                      <a:r>
                        <a:rPr sz="1100" dirty="0">
                          <a:latin typeface="Century Gothic"/>
                          <a:ea typeface="Calibri"/>
                          <a:cs typeface="Calibri"/>
                        </a:rPr>
                        <a:t>online</a:t>
                      </a:r>
                      <a:r>
                        <a:rPr sz="1100" spc="-35" dirty="0">
                          <a:latin typeface="Century Gothic"/>
                          <a:ea typeface="Calibri"/>
                          <a:cs typeface="Calibri"/>
                        </a:rPr>
                        <a:t> </a:t>
                      </a:r>
                      <a:r>
                        <a:rPr sz="1100" dirty="0">
                          <a:latin typeface="Century Gothic"/>
                          <a:ea typeface="Calibri"/>
                          <a:cs typeface="Calibri"/>
                        </a:rPr>
                        <a:t>projects</a:t>
                      </a:r>
                      <a:r>
                        <a:rPr sz="1100" spc="-15" dirty="0">
                          <a:latin typeface="Century Gothic"/>
                          <a:ea typeface="Calibri"/>
                          <a:cs typeface="Calibri"/>
                        </a:rPr>
                        <a:t> </a:t>
                      </a:r>
                      <a:endParaRPr lang="en-GB" sz="1100" spc="-15" dirty="0">
                        <a:latin typeface="Century Gothic"/>
                        <a:ea typeface="Calibri"/>
                        <a:cs typeface="Calibri"/>
                      </a:endParaRPr>
                    </a:p>
                    <a:p>
                      <a:pPr marL="354965" indent="-285750" algn="just">
                        <a:lnSpc>
                          <a:spcPct val="100000"/>
                        </a:lnSpc>
                        <a:spcBef>
                          <a:spcPts val="95"/>
                        </a:spcBef>
                        <a:buFont typeface="Arial" panose="020B0604020202020204" pitchFamily="34" charset="0"/>
                        <a:buChar char="•"/>
                      </a:pPr>
                      <a:r>
                        <a:rPr sz="1100" dirty="0">
                          <a:latin typeface="Century Gothic"/>
                          <a:ea typeface="Calibri"/>
                          <a:cs typeface="Calibri"/>
                        </a:rPr>
                        <a:t>The</a:t>
                      </a:r>
                      <a:r>
                        <a:rPr sz="1100" spc="-10" dirty="0">
                          <a:latin typeface="Century Gothic"/>
                          <a:ea typeface="Calibri"/>
                          <a:cs typeface="Calibri"/>
                        </a:rPr>
                        <a:t> </a:t>
                      </a:r>
                      <a:r>
                        <a:rPr sz="1100" spc="-5" dirty="0">
                          <a:latin typeface="Century Gothic"/>
                          <a:ea typeface="Calibri"/>
                          <a:cs typeface="Calibri"/>
                        </a:rPr>
                        <a:t>Alan</a:t>
                      </a:r>
                      <a:r>
                        <a:rPr lang="en-GB" sz="1100" spc="-5" dirty="0">
                          <a:latin typeface="Century Gothic"/>
                          <a:ea typeface="Calibri"/>
                          <a:cs typeface="Calibri"/>
                        </a:rPr>
                        <a:t> </a:t>
                      </a:r>
                      <a:r>
                        <a:rPr sz="1100" dirty="0">
                          <a:latin typeface="Century Gothic"/>
                          <a:ea typeface="Calibri"/>
                          <a:cs typeface="Calibri"/>
                        </a:rPr>
                        <a:t>Turing</a:t>
                      </a:r>
                      <a:r>
                        <a:rPr sz="1100" spc="-45" dirty="0">
                          <a:latin typeface="Century Gothic"/>
                          <a:ea typeface="Calibri"/>
                          <a:cs typeface="Calibri"/>
                        </a:rPr>
                        <a:t> </a:t>
                      </a:r>
                      <a:r>
                        <a:rPr sz="1100" dirty="0">
                          <a:latin typeface="Century Gothic"/>
                          <a:ea typeface="Calibri"/>
                          <a:cs typeface="Calibri"/>
                        </a:rPr>
                        <a:t>Cryptography</a:t>
                      </a:r>
                      <a:r>
                        <a:rPr sz="1100" spc="-90" dirty="0">
                          <a:latin typeface="Century Gothic"/>
                          <a:ea typeface="Calibri"/>
                          <a:cs typeface="Calibri"/>
                        </a:rPr>
                        <a:t> </a:t>
                      </a:r>
                      <a:r>
                        <a:rPr sz="1100" spc="-5" dirty="0">
                          <a:latin typeface="Century Gothic"/>
                          <a:ea typeface="Calibri"/>
                          <a:cs typeface="Calibri"/>
                        </a:rPr>
                        <a:t>Competition</a:t>
                      </a:r>
                      <a:endParaRPr sz="1100">
                        <a:latin typeface="Century Gothic"/>
                        <a:ea typeface="Calibri"/>
                        <a:cs typeface="Calibri"/>
                      </a:endParaRPr>
                    </a:p>
                    <a:p>
                      <a:pPr algn="just">
                        <a:lnSpc>
                          <a:spcPct val="100000"/>
                        </a:lnSpc>
                      </a:pPr>
                      <a:endParaRPr sz="1100" dirty="0">
                        <a:latin typeface="Century Gothic"/>
                        <a:ea typeface="Calibri"/>
                        <a:cs typeface="Calibri"/>
                      </a:endParaRPr>
                    </a:p>
                    <a:p>
                      <a:pPr marL="69215" algn="just">
                        <a:lnSpc>
                          <a:spcPct val="100000"/>
                        </a:lnSpc>
                        <a:spcBef>
                          <a:spcPts val="5"/>
                        </a:spcBef>
                      </a:pPr>
                      <a:r>
                        <a:rPr sz="1100" b="1" dirty="0">
                          <a:latin typeface="Century Gothic"/>
                          <a:ea typeface="Calibri"/>
                          <a:cs typeface="Calibri"/>
                        </a:rPr>
                        <a:t>Career</a:t>
                      </a:r>
                      <a:r>
                        <a:rPr sz="1100" b="1" spc="-60" dirty="0">
                          <a:latin typeface="Century Gothic"/>
                          <a:ea typeface="Calibri"/>
                          <a:cs typeface="Calibri"/>
                        </a:rPr>
                        <a:t> </a:t>
                      </a:r>
                      <a:r>
                        <a:rPr sz="1100" b="1" dirty="0">
                          <a:latin typeface="Century Gothic"/>
                          <a:ea typeface="Calibri"/>
                          <a:cs typeface="Calibri"/>
                        </a:rPr>
                        <a:t>Prospects:</a:t>
                      </a:r>
                      <a:endParaRPr sz="1100" dirty="0">
                        <a:latin typeface="Century Gothic"/>
                        <a:ea typeface="Calibri"/>
                        <a:cs typeface="Calibri"/>
                      </a:endParaRPr>
                    </a:p>
                    <a:p>
                      <a:pPr marL="354965" marR="252095" indent="-285750" algn="just">
                        <a:lnSpc>
                          <a:spcPct val="100000"/>
                        </a:lnSpc>
                        <a:spcBef>
                          <a:spcPts val="140"/>
                        </a:spcBef>
                        <a:buFont typeface="Arial" panose="020B0604020202020204" pitchFamily="34" charset="0"/>
                        <a:buChar char="•"/>
                      </a:pPr>
                      <a:r>
                        <a:rPr sz="1100" dirty="0">
                          <a:latin typeface="Century Gothic"/>
                          <a:ea typeface="Calibri"/>
                          <a:cs typeface="Calibri"/>
                        </a:rPr>
                        <a:t>Leads</a:t>
                      </a:r>
                      <a:r>
                        <a:rPr sz="1100" spc="-20" dirty="0">
                          <a:latin typeface="Century Gothic"/>
                          <a:ea typeface="Calibri"/>
                          <a:cs typeface="Calibri"/>
                        </a:rPr>
                        <a:t> </a:t>
                      </a:r>
                      <a:r>
                        <a:rPr sz="1100" dirty="0">
                          <a:latin typeface="Century Gothic"/>
                          <a:ea typeface="Calibri"/>
                          <a:cs typeface="Calibri"/>
                        </a:rPr>
                        <a:t>to careers</a:t>
                      </a:r>
                      <a:r>
                        <a:rPr sz="1100" spc="-15" dirty="0">
                          <a:latin typeface="Century Gothic"/>
                          <a:ea typeface="Calibri"/>
                          <a:cs typeface="Calibri"/>
                        </a:rPr>
                        <a:t> </a:t>
                      </a:r>
                      <a:r>
                        <a:rPr sz="1100" dirty="0">
                          <a:latin typeface="Century Gothic"/>
                          <a:ea typeface="Calibri"/>
                          <a:cs typeface="Calibri"/>
                        </a:rPr>
                        <a:t>in</a:t>
                      </a:r>
                      <a:r>
                        <a:rPr sz="1100" spc="5" dirty="0">
                          <a:latin typeface="Century Gothic"/>
                          <a:ea typeface="Calibri"/>
                          <a:cs typeface="Calibri"/>
                        </a:rPr>
                        <a:t> </a:t>
                      </a:r>
                      <a:r>
                        <a:rPr sz="1100" dirty="0">
                          <a:latin typeface="Century Gothic"/>
                          <a:ea typeface="Calibri"/>
                          <a:cs typeface="Calibri"/>
                        </a:rPr>
                        <a:t>Computer</a:t>
                      </a:r>
                      <a:r>
                        <a:rPr sz="1100" spc="-25" dirty="0">
                          <a:latin typeface="Century Gothic"/>
                          <a:ea typeface="Calibri"/>
                          <a:cs typeface="Calibri"/>
                        </a:rPr>
                        <a:t> </a:t>
                      </a:r>
                      <a:r>
                        <a:rPr sz="1100" dirty="0">
                          <a:latin typeface="Century Gothic"/>
                          <a:ea typeface="Calibri"/>
                          <a:cs typeface="Calibri"/>
                        </a:rPr>
                        <a:t>Science,</a:t>
                      </a:r>
                      <a:r>
                        <a:rPr sz="1100" spc="-5" dirty="0">
                          <a:latin typeface="Century Gothic"/>
                          <a:ea typeface="Calibri"/>
                          <a:cs typeface="Calibri"/>
                        </a:rPr>
                        <a:t> </a:t>
                      </a:r>
                      <a:r>
                        <a:rPr lang="en-US" sz="1100" dirty="0">
                          <a:latin typeface="Century Gothic"/>
                          <a:ea typeface="Calibri"/>
                          <a:cs typeface="Calibri"/>
                        </a:rPr>
                        <a:t>other</a:t>
                      </a:r>
                      <a:r>
                        <a:rPr sz="1100" dirty="0">
                          <a:latin typeface="Century Gothic"/>
                          <a:ea typeface="Calibri"/>
                          <a:cs typeface="Calibri"/>
                        </a:rPr>
                        <a:t> </a:t>
                      </a:r>
                      <a:r>
                        <a:rPr lang="en-US" sz="1100" dirty="0">
                          <a:latin typeface="Century Gothic"/>
                          <a:ea typeface="Calibri"/>
                          <a:cs typeface="Calibri"/>
                        </a:rPr>
                        <a:t>Science</a:t>
                      </a:r>
                      <a:r>
                        <a:rPr lang="en-US" sz="1100" spc="-20" dirty="0">
                          <a:latin typeface="Century Gothic"/>
                          <a:ea typeface="Calibri"/>
                          <a:cs typeface="Calibri"/>
                        </a:rPr>
                        <a:t> </a:t>
                      </a:r>
                      <a:r>
                        <a:rPr sz="1100" dirty="0">
                          <a:latin typeface="Century Gothic"/>
                          <a:ea typeface="Calibri"/>
                          <a:cs typeface="Calibri"/>
                        </a:rPr>
                        <a:t>subjects,</a:t>
                      </a:r>
                      <a:r>
                        <a:rPr sz="1100" spc="-20" dirty="0">
                          <a:latin typeface="Century Gothic"/>
                          <a:ea typeface="Calibri"/>
                          <a:cs typeface="Calibri"/>
                        </a:rPr>
                        <a:t> </a:t>
                      </a:r>
                      <a:r>
                        <a:rPr sz="1100" dirty="0">
                          <a:latin typeface="Century Gothic"/>
                          <a:ea typeface="Calibri"/>
                          <a:cs typeface="Calibri"/>
                        </a:rPr>
                        <a:t>business,</a:t>
                      </a:r>
                      <a:r>
                        <a:rPr sz="1100" spc="-20" dirty="0">
                          <a:latin typeface="Century Gothic"/>
                          <a:ea typeface="Calibri"/>
                          <a:cs typeface="Calibri"/>
                        </a:rPr>
                        <a:t> </a:t>
                      </a:r>
                      <a:r>
                        <a:rPr sz="1100" dirty="0">
                          <a:latin typeface="Century Gothic"/>
                          <a:ea typeface="Calibri"/>
                          <a:cs typeface="Calibri"/>
                        </a:rPr>
                        <a:t>hardware</a:t>
                      </a:r>
                      <a:r>
                        <a:rPr sz="1100" spc="-35" dirty="0">
                          <a:latin typeface="Century Gothic"/>
                          <a:ea typeface="Calibri"/>
                          <a:cs typeface="Calibri"/>
                        </a:rPr>
                        <a:t> </a:t>
                      </a:r>
                      <a:r>
                        <a:rPr sz="1100" dirty="0">
                          <a:latin typeface="Century Gothic"/>
                          <a:ea typeface="Calibri"/>
                          <a:cs typeface="Calibri"/>
                        </a:rPr>
                        <a:t>and </a:t>
                      </a:r>
                      <a:r>
                        <a:rPr sz="1100" spc="-355" dirty="0">
                          <a:latin typeface="Century Gothic"/>
                          <a:ea typeface="Calibri"/>
                          <a:cs typeface="Calibri"/>
                        </a:rPr>
                        <a:t> </a:t>
                      </a:r>
                      <a:r>
                        <a:rPr sz="1100" dirty="0">
                          <a:latin typeface="Century Gothic"/>
                          <a:ea typeface="Calibri"/>
                          <a:cs typeface="Calibri"/>
                        </a:rPr>
                        <a:t>software</a:t>
                      </a:r>
                      <a:r>
                        <a:rPr sz="1100" spc="-30" dirty="0">
                          <a:latin typeface="Century Gothic"/>
                          <a:ea typeface="Calibri"/>
                          <a:cs typeface="Calibri"/>
                        </a:rPr>
                        <a:t> </a:t>
                      </a:r>
                      <a:r>
                        <a:rPr sz="1100" dirty="0">
                          <a:latin typeface="Century Gothic"/>
                          <a:ea typeface="Calibri"/>
                          <a:cs typeface="Calibri"/>
                        </a:rPr>
                        <a:t>development,</a:t>
                      </a:r>
                      <a:r>
                        <a:rPr sz="1100" spc="-25" dirty="0">
                          <a:latin typeface="Century Gothic"/>
                          <a:ea typeface="Calibri"/>
                          <a:cs typeface="Calibri"/>
                        </a:rPr>
                        <a:t> </a:t>
                      </a:r>
                      <a:r>
                        <a:rPr sz="1100" dirty="0">
                          <a:latin typeface="Century Gothic"/>
                          <a:ea typeface="Calibri"/>
                          <a:cs typeface="Calibri"/>
                        </a:rPr>
                        <a:t>network</a:t>
                      </a:r>
                      <a:r>
                        <a:rPr sz="1100" spc="-25" dirty="0">
                          <a:latin typeface="Century Gothic"/>
                          <a:ea typeface="Calibri"/>
                          <a:cs typeface="Calibri"/>
                        </a:rPr>
                        <a:t> </a:t>
                      </a:r>
                      <a:r>
                        <a:rPr sz="1100" dirty="0">
                          <a:latin typeface="Century Gothic"/>
                          <a:ea typeface="Calibri"/>
                          <a:cs typeface="Calibri"/>
                        </a:rPr>
                        <a:t>engineering</a:t>
                      </a:r>
                      <a:r>
                        <a:rPr sz="1100" spc="-45" dirty="0">
                          <a:latin typeface="Century Gothic"/>
                          <a:ea typeface="Calibri"/>
                          <a:cs typeface="Calibri"/>
                        </a:rPr>
                        <a:t> </a:t>
                      </a:r>
                      <a:r>
                        <a:rPr sz="1100" dirty="0">
                          <a:latin typeface="Century Gothic"/>
                          <a:ea typeface="Calibri"/>
                          <a:cs typeface="Calibri"/>
                        </a:rPr>
                        <a:t>and</a:t>
                      </a:r>
                      <a:r>
                        <a:rPr sz="1100" spc="-20" dirty="0">
                          <a:latin typeface="Century Gothic"/>
                          <a:ea typeface="Calibri"/>
                          <a:cs typeface="Calibri"/>
                        </a:rPr>
                        <a:t> </a:t>
                      </a:r>
                      <a:r>
                        <a:rPr sz="1100" spc="-5" dirty="0">
                          <a:latin typeface="Century Gothic"/>
                          <a:ea typeface="Calibri"/>
                          <a:cs typeface="Calibri"/>
                        </a:rPr>
                        <a:t>telecommunications.</a:t>
                      </a:r>
                      <a:endParaRPr sz="1100">
                        <a:latin typeface="Century Gothic"/>
                        <a:ea typeface="Calibri"/>
                        <a:cs typeface="Calibri"/>
                      </a:endParaRPr>
                    </a:p>
                    <a:p>
                      <a:pPr algn="just">
                        <a:lnSpc>
                          <a:spcPct val="100000"/>
                        </a:lnSpc>
                        <a:spcBef>
                          <a:spcPts val="30"/>
                        </a:spcBef>
                      </a:pPr>
                      <a:endParaRPr sz="1100" dirty="0">
                        <a:latin typeface="Century Gothic"/>
                        <a:ea typeface="Calibri"/>
                        <a:cs typeface="Calibri"/>
                      </a:endParaRPr>
                    </a:p>
                    <a:p>
                      <a:pPr marL="69215" algn="just">
                        <a:lnSpc>
                          <a:spcPct val="100000"/>
                        </a:lnSpc>
                        <a:spcBef>
                          <a:spcPts val="5"/>
                        </a:spcBef>
                      </a:pPr>
                      <a:r>
                        <a:rPr sz="1100" b="1" dirty="0">
                          <a:latin typeface="Century Gothic"/>
                          <a:ea typeface="Calibri"/>
                          <a:cs typeface="Calibri"/>
                        </a:rPr>
                        <a:t>If</a:t>
                      </a:r>
                      <a:r>
                        <a:rPr sz="1100" b="1" spc="-10" dirty="0">
                          <a:latin typeface="Century Gothic"/>
                          <a:ea typeface="Calibri"/>
                          <a:cs typeface="Calibri"/>
                        </a:rPr>
                        <a:t> </a:t>
                      </a:r>
                      <a:r>
                        <a:rPr sz="1100" b="1" dirty="0">
                          <a:latin typeface="Century Gothic"/>
                          <a:ea typeface="Calibri"/>
                          <a:cs typeface="Calibri"/>
                        </a:rPr>
                        <a:t>I</a:t>
                      </a:r>
                      <a:r>
                        <a:rPr sz="1100" b="1" spc="-5" dirty="0">
                          <a:latin typeface="Century Gothic"/>
                          <a:ea typeface="Calibri"/>
                          <a:cs typeface="Calibri"/>
                        </a:rPr>
                        <a:t> were </a:t>
                      </a:r>
                      <a:r>
                        <a:rPr sz="1100" b="1" dirty="0">
                          <a:latin typeface="Century Gothic"/>
                          <a:ea typeface="Calibri"/>
                          <a:cs typeface="Calibri"/>
                        </a:rPr>
                        <a:t>to</a:t>
                      </a:r>
                      <a:r>
                        <a:rPr sz="1100" b="1" spc="-5" dirty="0">
                          <a:latin typeface="Century Gothic"/>
                          <a:ea typeface="Calibri"/>
                          <a:cs typeface="Calibri"/>
                        </a:rPr>
                        <a:t> </a:t>
                      </a:r>
                      <a:r>
                        <a:rPr sz="1100" b="1" dirty="0">
                          <a:latin typeface="Century Gothic"/>
                          <a:ea typeface="Calibri"/>
                          <a:cs typeface="Calibri"/>
                        </a:rPr>
                        <a:t>take</a:t>
                      </a:r>
                      <a:r>
                        <a:rPr sz="1100" b="1" spc="-20" dirty="0">
                          <a:latin typeface="Century Gothic"/>
                          <a:ea typeface="Calibri"/>
                          <a:cs typeface="Calibri"/>
                        </a:rPr>
                        <a:t> </a:t>
                      </a:r>
                      <a:r>
                        <a:rPr sz="1100" b="1" dirty="0">
                          <a:latin typeface="Century Gothic"/>
                          <a:ea typeface="Calibri"/>
                          <a:cs typeface="Calibri"/>
                        </a:rPr>
                        <a:t>this</a:t>
                      </a:r>
                      <a:r>
                        <a:rPr sz="1100" b="1" spc="-25" dirty="0">
                          <a:latin typeface="Century Gothic"/>
                          <a:ea typeface="Calibri"/>
                          <a:cs typeface="Calibri"/>
                        </a:rPr>
                        <a:t> </a:t>
                      </a:r>
                      <a:r>
                        <a:rPr sz="1100" b="1" dirty="0">
                          <a:latin typeface="Century Gothic"/>
                          <a:ea typeface="Calibri"/>
                          <a:cs typeface="Calibri"/>
                        </a:rPr>
                        <a:t>course</a:t>
                      </a:r>
                      <a:r>
                        <a:rPr sz="1100" b="1" spc="-5" dirty="0">
                          <a:latin typeface="Century Gothic"/>
                          <a:ea typeface="Calibri"/>
                          <a:cs typeface="Calibri"/>
                        </a:rPr>
                        <a:t> </a:t>
                      </a:r>
                      <a:r>
                        <a:rPr sz="1100" b="1" dirty="0">
                          <a:latin typeface="Century Gothic"/>
                          <a:ea typeface="Calibri"/>
                          <a:cs typeface="Calibri"/>
                        </a:rPr>
                        <a:t>I</a:t>
                      </a:r>
                      <a:r>
                        <a:rPr sz="1100" b="1" spc="-5" dirty="0">
                          <a:latin typeface="Century Gothic"/>
                          <a:ea typeface="Calibri"/>
                          <a:cs typeface="Calibri"/>
                        </a:rPr>
                        <a:t> </a:t>
                      </a:r>
                      <a:r>
                        <a:rPr sz="1100" b="1" dirty="0">
                          <a:latin typeface="Century Gothic"/>
                          <a:ea typeface="Calibri"/>
                          <a:cs typeface="Calibri"/>
                        </a:rPr>
                        <a:t>should</a:t>
                      </a:r>
                      <a:r>
                        <a:rPr sz="1100" b="1" spc="-10" dirty="0">
                          <a:latin typeface="Century Gothic"/>
                          <a:ea typeface="Calibri"/>
                          <a:cs typeface="Calibri"/>
                        </a:rPr>
                        <a:t> </a:t>
                      </a:r>
                      <a:r>
                        <a:rPr sz="1100" b="1" dirty="0">
                          <a:latin typeface="Century Gothic"/>
                          <a:ea typeface="Calibri"/>
                          <a:cs typeface="Calibri"/>
                        </a:rPr>
                        <a:t>read:</a:t>
                      </a:r>
                      <a:endParaRPr sz="1100" dirty="0">
                        <a:latin typeface="Century Gothic"/>
                        <a:ea typeface="Calibri"/>
                        <a:cs typeface="Calibri"/>
                      </a:endParaRPr>
                    </a:p>
                    <a:p>
                      <a:pPr marL="354965" marR="2268855" indent="-285750" algn="just">
                        <a:lnSpc>
                          <a:spcPct val="100000"/>
                        </a:lnSpc>
                        <a:spcBef>
                          <a:spcPts val="10"/>
                        </a:spcBef>
                        <a:buFont typeface="Arial" panose="020B0604020202020204" pitchFamily="34" charset="0"/>
                        <a:buChar char="•"/>
                      </a:pPr>
                      <a:r>
                        <a:rPr sz="1100" dirty="0">
                          <a:latin typeface="Century Gothic"/>
                          <a:ea typeface="Calibri"/>
                          <a:cs typeface="Calibri"/>
                        </a:rPr>
                        <a:t>The</a:t>
                      </a:r>
                      <a:r>
                        <a:rPr sz="1100" spc="-10" dirty="0">
                          <a:latin typeface="Century Gothic"/>
                          <a:ea typeface="Calibri"/>
                          <a:cs typeface="Calibri"/>
                        </a:rPr>
                        <a:t> </a:t>
                      </a:r>
                      <a:r>
                        <a:rPr sz="1100" dirty="0">
                          <a:latin typeface="Century Gothic"/>
                          <a:ea typeface="Calibri"/>
                          <a:cs typeface="Calibri"/>
                        </a:rPr>
                        <a:t>Most</a:t>
                      </a:r>
                      <a:r>
                        <a:rPr sz="1100" spc="-5" dirty="0">
                          <a:latin typeface="Century Gothic"/>
                          <a:ea typeface="Calibri"/>
                          <a:cs typeface="Calibri"/>
                        </a:rPr>
                        <a:t> </a:t>
                      </a:r>
                      <a:r>
                        <a:rPr sz="1100" dirty="0">
                          <a:latin typeface="Century Gothic"/>
                          <a:ea typeface="Calibri"/>
                          <a:cs typeface="Calibri"/>
                        </a:rPr>
                        <a:t>Complex</a:t>
                      </a:r>
                      <a:r>
                        <a:rPr sz="1100" spc="-10" dirty="0">
                          <a:latin typeface="Century Gothic"/>
                          <a:ea typeface="Calibri"/>
                          <a:cs typeface="Calibri"/>
                        </a:rPr>
                        <a:t> </a:t>
                      </a:r>
                      <a:r>
                        <a:rPr sz="1100" dirty="0">
                          <a:latin typeface="Century Gothic"/>
                          <a:ea typeface="Calibri"/>
                          <a:cs typeface="Calibri"/>
                        </a:rPr>
                        <a:t>Machine,</a:t>
                      </a:r>
                      <a:r>
                        <a:rPr sz="1100" spc="-25" dirty="0">
                          <a:latin typeface="Century Gothic"/>
                          <a:ea typeface="Calibri"/>
                          <a:cs typeface="Calibri"/>
                        </a:rPr>
                        <a:t> </a:t>
                      </a:r>
                      <a:r>
                        <a:rPr sz="1100" dirty="0">
                          <a:latin typeface="Century Gothic"/>
                          <a:ea typeface="Calibri"/>
                          <a:cs typeface="Calibri"/>
                        </a:rPr>
                        <a:t>by</a:t>
                      </a:r>
                      <a:r>
                        <a:rPr lang="en-GB" sz="1100" spc="-15" dirty="0">
                          <a:latin typeface="Century Gothic"/>
                          <a:ea typeface="Calibri"/>
                          <a:cs typeface="Calibri"/>
                        </a:rPr>
                        <a:t> </a:t>
                      </a:r>
                      <a:r>
                        <a:rPr sz="1100" dirty="0">
                          <a:latin typeface="Century Gothic"/>
                          <a:ea typeface="Calibri"/>
                          <a:cs typeface="Calibri"/>
                        </a:rPr>
                        <a:t>David</a:t>
                      </a:r>
                      <a:r>
                        <a:rPr sz="1100" spc="-20" dirty="0">
                          <a:latin typeface="Century Gothic"/>
                          <a:ea typeface="Calibri"/>
                          <a:cs typeface="Calibri"/>
                        </a:rPr>
                        <a:t> </a:t>
                      </a:r>
                      <a:r>
                        <a:rPr sz="1100" dirty="0">
                          <a:latin typeface="Century Gothic"/>
                          <a:ea typeface="Calibri"/>
                          <a:cs typeface="Calibri"/>
                        </a:rPr>
                        <a:t>Eck</a:t>
                      </a:r>
                      <a:r>
                        <a:rPr sz="1100" spc="5" dirty="0">
                          <a:latin typeface="Century Gothic"/>
                          <a:ea typeface="Calibri"/>
                          <a:cs typeface="Calibri"/>
                        </a:rPr>
                        <a:t> </a:t>
                      </a:r>
                      <a:r>
                        <a:rPr sz="1100" dirty="0">
                          <a:latin typeface="Century Gothic"/>
                          <a:ea typeface="Calibri"/>
                          <a:cs typeface="Calibri"/>
                        </a:rPr>
                        <a:t>Once</a:t>
                      </a:r>
                      <a:r>
                        <a:rPr sz="1100" spc="-20" dirty="0">
                          <a:latin typeface="Century Gothic"/>
                          <a:ea typeface="Calibri"/>
                          <a:cs typeface="Calibri"/>
                        </a:rPr>
                        <a:t> </a:t>
                      </a:r>
                      <a:r>
                        <a:rPr sz="1100" dirty="0">
                          <a:latin typeface="Century Gothic"/>
                          <a:ea typeface="Calibri"/>
                          <a:cs typeface="Calibri"/>
                        </a:rPr>
                        <a:t>upon</a:t>
                      </a:r>
                      <a:r>
                        <a:rPr sz="1100" spc="-25" dirty="0">
                          <a:latin typeface="Century Gothic"/>
                          <a:ea typeface="Calibri"/>
                          <a:cs typeface="Calibri"/>
                        </a:rPr>
                        <a:t> </a:t>
                      </a:r>
                      <a:r>
                        <a:rPr sz="1100" dirty="0">
                          <a:latin typeface="Century Gothic"/>
                          <a:ea typeface="Calibri"/>
                          <a:cs typeface="Calibri"/>
                        </a:rPr>
                        <a:t>an </a:t>
                      </a:r>
                      <a:r>
                        <a:rPr sz="1100" spc="-355" dirty="0">
                          <a:latin typeface="Century Gothic"/>
                          <a:ea typeface="Calibri"/>
                          <a:cs typeface="Calibri"/>
                        </a:rPr>
                        <a:t> </a:t>
                      </a:r>
                      <a:r>
                        <a:rPr sz="1100" dirty="0">
                          <a:latin typeface="Century Gothic"/>
                          <a:ea typeface="Calibri"/>
                          <a:cs typeface="Calibri"/>
                        </a:rPr>
                        <a:t>algorithm,</a:t>
                      </a:r>
                      <a:r>
                        <a:rPr sz="1100" spc="-40" dirty="0">
                          <a:latin typeface="Century Gothic"/>
                          <a:ea typeface="Calibri"/>
                          <a:cs typeface="Calibri"/>
                        </a:rPr>
                        <a:t> </a:t>
                      </a:r>
                      <a:r>
                        <a:rPr sz="1100" dirty="0">
                          <a:latin typeface="Century Gothic"/>
                          <a:ea typeface="Calibri"/>
                          <a:cs typeface="Calibri"/>
                        </a:rPr>
                        <a:t>by Martin</a:t>
                      </a:r>
                      <a:r>
                        <a:rPr sz="1100" spc="-25" dirty="0">
                          <a:latin typeface="Century Gothic"/>
                          <a:ea typeface="Calibri"/>
                          <a:cs typeface="Calibri"/>
                        </a:rPr>
                        <a:t> </a:t>
                      </a:r>
                      <a:r>
                        <a:rPr sz="1100" dirty="0">
                          <a:latin typeface="Century Gothic"/>
                          <a:ea typeface="Calibri"/>
                          <a:cs typeface="Calibri"/>
                        </a:rPr>
                        <a:t>Erwig,</a:t>
                      </a:r>
                      <a:r>
                        <a:rPr sz="1100" spc="-25" dirty="0">
                          <a:latin typeface="Century Gothic"/>
                          <a:ea typeface="Calibri"/>
                          <a:cs typeface="Calibri"/>
                        </a:rPr>
                        <a:t> </a:t>
                      </a:r>
                      <a:r>
                        <a:rPr sz="1100" dirty="0">
                          <a:latin typeface="Century Gothic"/>
                          <a:ea typeface="Calibri"/>
                          <a:cs typeface="Calibri"/>
                        </a:rPr>
                        <a:t>2017</a:t>
                      </a:r>
                      <a:r>
                        <a:rPr sz="1100" spc="-20" dirty="0">
                          <a:latin typeface="Century Gothic"/>
                          <a:ea typeface="Calibri"/>
                          <a:cs typeface="Calibri"/>
                        </a:rPr>
                        <a:t> </a:t>
                      </a:r>
                      <a:r>
                        <a:rPr sz="1100" dirty="0">
                          <a:latin typeface="Century Gothic"/>
                          <a:ea typeface="Calibri"/>
                          <a:cs typeface="Calibri"/>
                        </a:rPr>
                        <a:t>Wired</a:t>
                      </a:r>
                      <a:r>
                        <a:rPr sz="1100" spc="-20" dirty="0">
                          <a:latin typeface="Century Gothic"/>
                          <a:ea typeface="Calibri"/>
                          <a:cs typeface="Calibri"/>
                        </a:rPr>
                        <a:t> </a:t>
                      </a:r>
                      <a:r>
                        <a:rPr sz="1100" dirty="0">
                          <a:latin typeface="Century Gothic"/>
                          <a:ea typeface="Calibri"/>
                          <a:cs typeface="Calibri"/>
                        </a:rPr>
                        <a:t>–</a:t>
                      </a:r>
                      <a:r>
                        <a:rPr sz="1100" spc="-10" dirty="0">
                          <a:latin typeface="Century Gothic"/>
                          <a:ea typeface="Calibri"/>
                          <a:cs typeface="Calibri"/>
                        </a:rPr>
                        <a:t> </a:t>
                      </a:r>
                      <a:r>
                        <a:rPr sz="1100" dirty="0">
                          <a:latin typeface="Century Gothic"/>
                          <a:ea typeface="Calibri"/>
                          <a:cs typeface="Calibri"/>
                        </a:rPr>
                        <a:t>a</a:t>
                      </a:r>
                      <a:r>
                        <a:rPr sz="1100" spc="-80" dirty="0">
                          <a:latin typeface="Century Gothic"/>
                          <a:ea typeface="Calibri"/>
                          <a:cs typeface="Calibri"/>
                        </a:rPr>
                        <a:t> </a:t>
                      </a:r>
                      <a:r>
                        <a:rPr sz="1100" spc="-5" dirty="0">
                          <a:latin typeface="Century Gothic"/>
                          <a:ea typeface="Calibri"/>
                          <a:cs typeface="Calibri"/>
                        </a:rPr>
                        <a:t>magazine</a:t>
                      </a:r>
                      <a:r>
                        <a:rPr lang="en-US" sz="1100" spc="-5" dirty="0">
                          <a:latin typeface="Century Gothic"/>
                          <a:ea typeface="Calibri"/>
                          <a:cs typeface="Calibri"/>
                        </a:rPr>
                        <a:t>.</a:t>
                      </a:r>
                      <a:endParaRPr sz="1100" dirty="0">
                        <a:latin typeface="Century Gothic"/>
                        <a:ea typeface="Calibri"/>
                        <a:cs typeface="Calibri"/>
                      </a:endParaRPr>
                    </a:p>
                    <a:p>
                      <a:pPr marL="354965" marR="1289685" indent="-285750" algn="just">
                        <a:lnSpc>
                          <a:spcPct val="100000"/>
                        </a:lnSpc>
                        <a:spcBef>
                          <a:spcPts val="50"/>
                        </a:spcBef>
                        <a:buFont typeface="Arial" panose="020B0604020202020204" pitchFamily="34" charset="0"/>
                        <a:buChar char="•"/>
                      </a:pPr>
                      <a:r>
                        <a:rPr sz="1100" dirty="0">
                          <a:latin typeface="Century Gothic"/>
                          <a:ea typeface="Calibri"/>
                          <a:cs typeface="Calibri"/>
                        </a:rPr>
                        <a:t>Trigger Happy: </a:t>
                      </a:r>
                      <a:r>
                        <a:rPr sz="1100" spc="-5" dirty="0">
                          <a:latin typeface="Century Gothic"/>
                          <a:ea typeface="Calibri"/>
                          <a:cs typeface="Calibri"/>
                        </a:rPr>
                        <a:t>the </a:t>
                      </a:r>
                      <a:r>
                        <a:rPr sz="1100" dirty="0">
                          <a:latin typeface="Century Gothic"/>
                          <a:ea typeface="Calibri"/>
                          <a:cs typeface="Calibri"/>
                        </a:rPr>
                        <a:t>inner </a:t>
                      </a:r>
                      <a:r>
                        <a:rPr sz="1100" spc="-5" dirty="0">
                          <a:latin typeface="Century Gothic"/>
                          <a:ea typeface="Calibri"/>
                          <a:cs typeface="Calibri"/>
                        </a:rPr>
                        <a:t>life </a:t>
                      </a:r>
                      <a:r>
                        <a:rPr sz="1100" dirty="0">
                          <a:latin typeface="Century Gothic"/>
                          <a:ea typeface="Calibri"/>
                          <a:cs typeface="Calibri"/>
                        </a:rPr>
                        <a:t>of videogames – Stephen </a:t>
                      </a:r>
                      <a:r>
                        <a:rPr sz="1100" spc="-5" dirty="0">
                          <a:latin typeface="Century Gothic"/>
                          <a:ea typeface="Calibri"/>
                          <a:cs typeface="Calibri"/>
                        </a:rPr>
                        <a:t>Poole </a:t>
                      </a:r>
                      <a:r>
                        <a:rPr sz="1100" dirty="0">
                          <a:latin typeface="Century Gothic"/>
                          <a:ea typeface="Calibri"/>
                          <a:cs typeface="Calibri"/>
                        </a:rPr>
                        <a:t>Accidental </a:t>
                      </a:r>
                      <a:r>
                        <a:rPr sz="1100" spc="-355" dirty="0">
                          <a:latin typeface="Century Gothic"/>
                          <a:ea typeface="Calibri"/>
                          <a:cs typeface="Calibri"/>
                        </a:rPr>
                        <a:t> </a:t>
                      </a:r>
                      <a:r>
                        <a:rPr sz="1100" dirty="0">
                          <a:latin typeface="Century Gothic"/>
                          <a:ea typeface="Calibri"/>
                          <a:cs typeface="Calibri"/>
                        </a:rPr>
                        <a:t>Empires</a:t>
                      </a:r>
                      <a:r>
                        <a:rPr sz="1100" spc="-40" dirty="0">
                          <a:latin typeface="Century Gothic"/>
                          <a:ea typeface="Calibri"/>
                          <a:cs typeface="Calibri"/>
                        </a:rPr>
                        <a:t> </a:t>
                      </a:r>
                      <a:r>
                        <a:rPr sz="1100" dirty="0">
                          <a:latin typeface="Century Gothic"/>
                          <a:ea typeface="Calibri"/>
                          <a:cs typeface="Calibri"/>
                        </a:rPr>
                        <a:t>– Robert</a:t>
                      </a:r>
                      <a:r>
                        <a:rPr sz="1100" spc="-20" dirty="0">
                          <a:latin typeface="Century Gothic"/>
                          <a:ea typeface="Calibri"/>
                          <a:cs typeface="Calibri"/>
                        </a:rPr>
                        <a:t> </a:t>
                      </a:r>
                      <a:r>
                        <a:rPr sz="1100" dirty="0">
                          <a:latin typeface="Century Gothic"/>
                          <a:ea typeface="Calibri"/>
                          <a:cs typeface="Calibri"/>
                        </a:rPr>
                        <a:t>X </a:t>
                      </a:r>
                      <a:r>
                        <a:rPr sz="1100" spc="-5" dirty="0" err="1">
                          <a:latin typeface="Century Gothic"/>
                          <a:ea typeface="Calibri"/>
                          <a:cs typeface="Calibri"/>
                        </a:rPr>
                        <a:t>Cringely</a:t>
                      </a:r>
                      <a:r>
                        <a:rPr lang="en-US" sz="1100" spc="-5" dirty="0">
                          <a:latin typeface="Century Gothic"/>
                          <a:ea typeface="Calibri"/>
                          <a:cs typeface="Calibri"/>
                        </a:rPr>
                        <a:t>.</a:t>
                      </a:r>
                      <a:endParaRPr sz="1100" dirty="0">
                        <a:latin typeface="Century Gothic"/>
                        <a:ea typeface="Calibri"/>
                        <a:cs typeface="Calibri"/>
                      </a:endParaRPr>
                    </a:p>
                    <a:p>
                      <a:pPr algn="just">
                        <a:lnSpc>
                          <a:spcPct val="100000"/>
                        </a:lnSpc>
                      </a:pPr>
                      <a:endParaRPr sz="1100" dirty="0">
                        <a:latin typeface="Century Gothic"/>
                        <a:ea typeface="Calibri"/>
                        <a:cs typeface="Calibri"/>
                      </a:endParaRPr>
                    </a:p>
                  </a:txBody>
                  <a:tcPr marL="0" marR="0" marT="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862200">
                <a:tc>
                  <a:txBody>
                    <a:bodyPr/>
                    <a:lstStyle/>
                    <a:p>
                      <a:pPr marL="68580" algn="just">
                        <a:lnSpc>
                          <a:spcPct val="100000"/>
                        </a:lnSpc>
                        <a:spcBef>
                          <a:spcPts val="220"/>
                        </a:spcBef>
                      </a:pPr>
                      <a:r>
                        <a:rPr lang="en-GB" sz="1100" b="1" u="heavy" spc="-5" dirty="0">
                          <a:solidFill>
                            <a:schemeClr val="tx1"/>
                          </a:solidFill>
                          <a:uFill>
                            <a:solidFill>
                              <a:srgbClr val="000000"/>
                            </a:solidFill>
                          </a:uFill>
                          <a:latin typeface="Century Gothic"/>
                          <a:ea typeface="Calibri"/>
                          <a:cs typeface="Calibri"/>
                        </a:rPr>
                        <a:t>Contact</a:t>
                      </a:r>
                      <a:r>
                        <a:rPr lang="en-GB" sz="1100" b="1" u="heavy" spc="-45" dirty="0">
                          <a:solidFill>
                            <a:schemeClr val="tx1"/>
                          </a:solidFill>
                          <a:uFill>
                            <a:solidFill>
                              <a:srgbClr val="000000"/>
                            </a:solidFill>
                          </a:uFill>
                          <a:latin typeface="Century Gothic"/>
                          <a:ea typeface="Calibri"/>
                          <a:cs typeface="Calibri"/>
                        </a:rPr>
                        <a:t> </a:t>
                      </a:r>
                      <a:r>
                        <a:rPr lang="en-GB" sz="1100" b="1" u="heavy" spc="-10" dirty="0">
                          <a:solidFill>
                            <a:schemeClr val="tx1"/>
                          </a:solidFill>
                          <a:uFill>
                            <a:solidFill>
                              <a:srgbClr val="000000"/>
                            </a:solidFill>
                          </a:uFill>
                          <a:latin typeface="Century Gothic"/>
                          <a:ea typeface="Calibri"/>
                          <a:cs typeface="Calibri"/>
                        </a:rPr>
                        <a:t>Details:</a:t>
                      </a:r>
                      <a:endParaRPr lang="en-GB" sz="1100" dirty="0">
                        <a:solidFill>
                          <a:schemeClr val="tx1"/>
                        </a:solidFill>
                        <a:latin typeface="Century Gothic"/>
                        <a:ea typeface="Calibri"/>
                        <a:cs typeface="Calibri"/>
                      </a:endParaRPr>
                    </a:p>
                    <a:p>
                      <a:pPr algn="just">
                        <a:lnSpc>
                          <a:spcPct val="100000"/>
                        </a:lnSpc>
                        <a:spcBef>
                          <a:spcPts val="45"/>
                        </a:spcBef>
                      </a:pPr>
                      <a:r>
                        <a:rPr lang="en-GB" sz="1100" dirty="0">
                          <a:solidFill>
                            <a:schemeClr val="tx1"/>
                          </a:solidFill>
                          <a:latin typeface="Century Gothic"/>
                          <a:ea typeface="Calibri"/>
                          <a:cs typeface="Calibri"/>
                        </a:rPr>
                        <a:t> Mr J Aygeba</a:t>
                      </a:r>
                    </a:p>
                    <a:p>
                      <a:pPr algn="just">
                        <a:lnSpc>
                          <a:spcPct val="100000"/>
                        </a:lnSpc>
                        <a:spcBef>
                          <a:spcPts val="45"/>
                        </a:spcBef>
                      </a:pPr>
                      <a:r>
                        <a:rPr lang="en-GB" sz="1100" dirty="0">
                          <a:solidFill>
                            <a:schemeClr val="tx1"/>
                          </a:solidFill>
                          <a:latin typeface="Century Gothic"/>
                          <a:ea typeface="Calibri"/>
                          <a:cs typeface="Calibri"/>
                        </a:rPr>
                        <a:t> Head of Business and Computing</a:t>
                      </a:r>
                    </a:p>
                    <a:p>
                      <a:pPr algn="just">
                        <a:lnSpc>
                          <a:spcPct val="100000"/>
                        </a:lnSpc>
                        <a:spcBef>
                          <a:spcPts val="45"/>
                        </a:spcBef>
                      </a:pPr>
                      <a:r>
                        <a:rPr lang="en-GB" sz="1100" dirty="0">
                          <a:solidFill>
                            <a:schemeClr val="tx1"/>
                          </a:solidFill>
                          <a:latin typeface="Century Gothic"/>
                          <a:ea typeface="Calibri"/>
                          <a:cs typeface="Calibri"/>
                        </a:rPr>
                        <a:t> </a:t>
                      </a:r>
                      <a:r>
                        <a:rPr lang="en-GB" sz="1100" dirty="0">
                          <a:solidFill>
                            <a:schemeClr val="tx1"/>
                          </a:solidFill>
                          <a:latin typeface="Century Gothic"/>
                          <a:ea typeface="Calibri"/>
                          <a:cs typeface="Calibri"/>
                          <a:hlinkClick r:id="rId2"/>
                        </a:rPr>
                        <a:t>JAygeba@stmighaelscs.org</a:t>
                      </a:r>
                      <a:endParaRPr lang="en-GB" sz="1100">
                        <a:solidFill>
                          <a:schemeClr val="tx1"/>
                        </a:solidFill>
                        <a:latin typeface="Century Gothic"/>
                        <a:ea typeface="Calibri"/>
                        <a:cs typeface="Calibri"/>
                      </a:endParaRPr>
                    </a:p>
                    <a:p>
                      <a:pPr algn="just">
                        <a:lnSpc>
                          <a:spcPct val="100000"/>
                        </a:lnSpc>
                        <a:spcBef>
                          <a:spcPts val="45"/>
                        </a:spcBef>
                      </a:pPr>
                      <a:endParaRPr sz="1100" dirty="0">
                        <a:latin typeface="Century Gothic"/>
                        <a:ea typeface="Calibri"/>
                        <a:cs typeface="Calibri"/>
                      </a:endParaRPr>
                    </a:p>
                  </a:txBody>
                  <a:tcPr marL="0" marR="0" marT="69215"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0F3"/>
                    </a:solidFill>
                  </a:tcPr>
                </a:tc>
                <a:tc vMerge="1">
                  <a:txBody>
                    <a:bodyPr/>
                    <a:lstStyle/>
                    <a:p>
                      <a:endParaRPr/>
                    </a:p>
                  </a:txBody>
                  <a:tcPr marL="0" marR="0" marT="0" marB="0">
                    <a:lnL w="12700" cap="flat" cmpd="sng" algn="ctr">
                      <a:solidFill>
                        <a:srgbClr val="000000"/>
                      </a:solidFill>
                      <a:prstDash val="solid"/>
                      <a:round/>
                      <a:headEnd type="none" w="med" len="med"/>
                      <a:tailEnd type="none" w="med" len="med"/>
                    </a:lnL>
                    <a:lnR w="12700">
                      <a:solidFill>
                        <a:srgbClr val="000000"/>
                      </a:solidFill>
                      <a:prstDash val="solid"/>
                    </a:lnR>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1076543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285143483"/>
              </p:ext>
            </p:extLst>
          </p:nvPr>
        </p:nvGraphicFramePr>
        <p:xfrm>
          <a:off x="0" y="0"/>
          <a:ext cx="9144000" cy="6852865"/>
        </p:xfrm>
        <a:graphic>
          <a:graphicData uri="http://schemas.openxmlformats.org/drawingml/2006/table">
            <a:tbl>
              <a:tblPr firstRow="1" bandRow="1">
                <a:tableStyleId>{2D5ABB26-0587-4C30-8999-92F81FD0307C}</a:tableStyleId>
              </a:tblPr>
              <a:tblGrid>
                <a:gridCol w="4677016">
                  <a:extLst>
                    <a:ext uri="{9D8B030D-6E8A-4147-A177-3AD203B41FA5}">
                      <a16:colId xmlns:a16="http://schemas.microsoft.com/office/drawing/2014/main" val="20000"/>
                    </a:ext>
                  </a:extLst>
                </a:gridCol>
                <a:gridCol w="4466984">
                  <a:extLst>
                    <a:ext uri="{9D8B030D-6E8A-4147-A177-3AD203B41FA5}">
                      <a16:colId xmlns:a16="http://schemas.microsoft.com/office/drawing/2014/main" val="20001"/>
                    </a:ext>
                  </a:extLst>
                </a:gridCol>
              </a:tblGrid>
              <a:tr h="326690">
                <a:tc gridSpan="2">
                  <a:txBody>
                    <a:bodyPr/>
                    <a:lstStyle/>
                    <a:p>
                      <a:pPr marL="66675">
                        <a:lnSpc>
                          <a:spcPct val="100000"/>
                        </a:lnSpc>
                        <a:spcBef>
                          <a:spcPts val="165"/>
                        </a:spcBef>
                      </a:pPr>
                      <a:r>
                        <a:rPr lang="en-US" sz="1800" b="1" dirty="0">
                          <a:latin typeface="Century Gothic"/>
                          <a:ea typeface="Calibri" panose="020F0502020204030204" pitchFamily="34" charset="0"/>
                          <a:cs typeface="Calibri" panose="020F0502020204030204" pitchFamily="34" charset="0"/>
                        </a:rPr>
                        <a:t>Core Mathematics</a:t>
                      </a:r>
                      <a:endParaRPr sz="1800" b="1" dirty="0">
                        <a:latin typeface="Century Gothic"/>
                        <a:ea typeface="Calibri" panose="020F0502020204030204" pitchFamily="34" charset="0"/>
                        <a:cs typeface="Calibri" panose="020F0502020204030204" pitchFamily="34" charset="0"/>
                      </a:endParaRPr>
                    </a:p>
                  </a:txBody>
                  <a:tcPr marL="0" marR="0" marT="1571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256685">
                <a:tc>
                  <a:txBody>
                    <a:bodyPr/>
                    <a:lstStyle/>
                    <a:p>
                      <a:pPr marL="66675">
                        <a:lnSpc>
                          <a:spcPct val="100000"/>
                        </a:lnSpc>
                        <a:spcBef>
                          <a:spcPts val="505"/>
                        </a:spcBef>
                      </a:pPr>
                      <a:r>
                        <a:rPr sz="1100" b="1" u="none" spc="-5" dirty="0">
                          <a:solidFill>
                            <a:schemeClr val="tx1"/>
                          </a:solidFill>
                          <a:latin typeface="Century Gothic"/>
                          <a:ea typeface="Calibri"/>
                          <a:cs typeface="Calibri"/>
                        </a:rPr>
                        <a:t>Department:</a:t>
                      </a:r>
                      <a:r>
                        <a:rPr lang="en-GB" sz="1100" b="1" u="none" spc="-5" dirty="0">
                          <a:solidFill>
                            <a:schemeClr val="tx1"/>
                          </a:solidFill>
                          <a:latin typeface="Century Gothic"/>
                          <a:ea typeface="Calibri"/>
                          <a:cs typeface="Calibri"/>
                        </a:rPr>
                        <a:t> </a:t>
                      </a:r>
                      <a:r>
                        <a:rPr lang="en-GB" sz="1100" b="0" u="none" spc="-5" dirty="0">
                          <a:solidFill>
                            <a:schemeClr val="tx1"/>
                          </a:solidFill>
                          <a:latin typeface="Century Gothic"/>
                          <a:ea typeface="Calibri"/>
                          <a:cs typeface="Calibri"/>
                        </a:rPr>
                        <a:t>Mathematics</a:t>
                      </a:r>
                      <a:r>
                        <a:rPr lang="en-GB" sz="1100" b="0" u="none" spc="-60" dirty="0">
                          <a:solidFill>
                            <a:schemeClr val="tx1"/>
                          </a:solidFill>
                          <a:latin typeface="Century Gothic"/>
                          <a:ea typeface="Calibri"/>
                          <a:cs typeface="Calibri"/>
                        </a:rPr>
                        <a:t> </a:t>
                      </a:r>
                      <a:endParaRPr sz="1100" b="0" u="none">
                        <a:solidFill>
                          <a:schemeClr val="tx1"/>
                        </a:solidFill>
                        <a:latin typeface="Century Gothic"/>
                        <a:ea typeface="Calibri"/>
                        <a:cs typeface="Calibri"/>
                      </a:endParaRPr>
                    </a:p>
                  </a:txBody>
                  <a:tcPr marL="0" marR="0" marT="4810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75"/>
                        </a:spcBef>
                      </a:pPr>
                      <a:r>
                        <a:rPr sz="1100" b="1" u="none" dirty="0">
                          <a:solidFill>
                            <a:schemeClr val="tx1"/>
                          </a:solidFill>
                          <a:latin typeface="Century Gothic"/>
                          <a:ea typeface="Calibri"/>
                          <a:cs typeface="Calibri"/>
                        </a:rPr>
                        <a:t>Type</a:t>
                      </a:r>
                      <a:r>
                        <a:rPr sz="1100" b="1" u="none" spc="-35" dirty="0">
                          <a:solidFill>
                            <a:schemeClr val="tx1"/>
                          </a:solidFill>
                          <a:latin typeface="Century Gothic"/>
                          <a:ea typeface="Calibri"/>
                          <a:cs typeface="Calibri"/>
                        </a:rPr>
                        <a:t> </a:t>
                      </a:r>
                      <a:r>
                        <a:rPr sz="1100" b="1" u="none" dirty="0">
                          <a:solidFill>
                            <a:schemeClr val="tx1"/>
                          </a:solidFill>
                          <a:latin typeface="Century Gothic"/>
                          <a:ea typeface="Calibri"/>
                          <a:cs typeface="Calibri"/>
                        </a:rPr>
                        <a:t>of</a:t>
                      </a:r>
                      <a:r>
                        <a:rPr sz="1100" b="1" u="none" spc="-25" dirty="0">
                          <a:solidFill>
                            <a:schemeClr val="tx1"/>
                          </a:solidFill>
                          <a:latin typeface="Century Gothic"/>
                          <a:ea typeface="Calibri"/>
                          <a:cs typeface="Calibri"/>
                        </a:rPr>
                        <a:t> </a:t>
                      </a:r>
                      <a:r>
                        <a:rPr sz="1100" b="1" u="none" spc="-5" dirty="0">
                          <a:solidFill>
                            <a:schemeClr val="tx1"/>
                          </a:solidFill>
                          <a:latin typeface="Century Gothic"/>
                          <a:ea typeface="Calibri"/>
                          <a:cs typeface="Calibri"/>
                        </a:rPr>
                        <a:t>Qualification:</a:t>
                      </a:r>
                      <a:r>
                        <a:rPr lang="en-GB" sz="1100" b="1" u="none" spc="-5" dirty="0">
                          <a:solidFill>
                            <a:schemeClr val="tx1"/>
                          </a:solidFill>
                          <a:latin typeface="Century Gothic"/>
                          <a:ea typeface="Calibri"/>
                          <a:cs typeface="Calibri"/>
                        </a:rPr>
                        <a:t> </a:t>
                      </a:r>
                      <a:r>
                        <a:rPr lang="en-GB" sz="1100" b="0" u="none" spc="-5" dirty="0">
                          <a:solidFill>
                            <a:schemeClr val="tx1"/>
                          </a:solidFill>
                          <a:latin typeface="Century Gothic"/>
                          <a:ea typeface="Calibri"/>
                          <a:cs typeface="Calibri"/>
                        </a:rPr>
                        <a:t>Level 3 Certificate</a:t>
                      </a:r>
                      <a:endParaRPr sz="1100" b="0" u="none">
                        <a:solidFill>
                          <a:schemeClr val="tx1"/>
                        </a:solidFill>
                        <a:latin typeface="Century Gothic"/>
                        <a:ea typeface="Calibri"/>
                        <a:cs typeface="Calibri"/>
                      </a:endParaRPr>
                    </a:p>
                  </a:txBody>
                  <a:tcPr marL="0" marR="0" marT="547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688384">
                <a:tc>
                  <a:txBody>
                    <a:bodyPr/>
                    <a:lstStyle/>
                    <a:p>
                      <a:pPr>
                        <a:lnSpc>
                          <a:spcPct val="100000"/>
                        </a:lnSpc>
                        <a:spcBef>
                          <a:spcPts val="10"/>
                        </a:spcBef>
                      </a:pPr>
                      <a:endParaRPr sz="1100" u="none" dirty="0">
                        <a:solidFill>
                          <a:schemeClr val="tx1"/>
                        </a:solidFill>
                        <a:latin typeface="Century Gothic"/>
                        <a:ea typeface="Calibri"/>
                        <a:cs typeface="Calibri"/>
                      </a:endParaRPr>
                    </a:p>
                    <a:p>
                      <a:pPr marL="66675">
                        <a:lnSpc>
                          <a:spcPct val="100000"/>
                        </a:lnSpc>
                      </a:pPr>
                      <a:r>
                        <a:rPr sz="1100" b="1" u="none" dirty="0">
                          <a:solidFill>
                            <a:schemeClr val="tx1"/>
                          </a:solidFill>
                          <a:latin typeface="Century Gothic"/>
                          <a:ea typeface="Calibri"/>
                          <a:cs typeface="Calibri"/>
                        </a:rPr>
                        <a:t>Exam</a:t>
                      </a:r>
                      <a:r>
                        <a:rPr sz="1100" b="1" u="none" spc="-35" dirty="0">
                          <a:solidFill>
                            <a:schemeClr val="tx1"/>
                          </a:solidFill>
                          <a:latin typeface="Century Gothic"/>
                          <a:ea typeface="Calibri"/>
                          <a:cs typeface="Calibri"/>
                        </a:rPr>
                        <a:t> </a:t>
                      </a:r>
                      <a:r>
                        <a:rPr sz="1100" b="1" u="none" spc="-5" dirty="0">
                          <a:solidFill>
                            <a:schemeClr val="tx1"/>
                          </a:solidFill>
                          <a:latin typeface="Century Gothic"/>
                          <a:ea typeface="Calibri"/>
                          <a:cs typeface="Calibri"/>
                        </a:rPr>
                        <a:t>Board:</a:t>
                      </a:r>
                      <a:r>
                        <a:rPr lang="en-GB" sz="1100" b="1" u="none" spc="-5" dirty="0">
                          <a:solidFill>
                            <a:schemeClr val="tx1"/>
                          </a:solidFill>
                          <a:latin typeface="Century Gothic"/>
                          <a:ea typeface="Calibri"/>
                          <a:cs typeface="Calibri"/>
                        </a:rPr>
                        <a:t> </a:t>
                      </a:r>
                      <a:r>
                        <a:rPr lang="en-GB" sz="1100" b="0" u="none" spc="-5" dirty="0">
                          <a:solidFill>
                            <a:schemeClr val="tx1"/>
                          </a:solidFill>
                          <a:latin typeface="Century Gothic"/>
                          <a:ea typeface="Calibri"/>
                          <a:cs typeface="Calibri"/>
                        </a:rPr>
                        <a:t>AQA</a:t>
                      </a:r>
                      <a:endParaRPr sz="1100" b="0" u="none">
                        <a:solidFill>
                          <a:schemeClr val="tx1"/>
                        </a:solidFill>
                        <a:latin typeface="Century Gothic"/>
                        <a:ea typeface="Calibri"/>
                        <a:cs typeface="Calibri"/>
                      </a:endParaRPr>
                    </a:p>
                    <a:p>
                      <a:pPr marL="66675">
                        <a:lnSpc>
                          <a:spcPct val="100000"/>
                        </a:lnSpc>
                        <a:spcBef>
                          <a:spcPts val="95"/>
                        </a:spcBef>
                      </a:pPr>
                      <a:r>
                        <a:rPr sz="1100" b="1" u="none" spc="-5" dirty="0">
                          <a:solidFill>
                            <a:schemeClr val="tx1"/>
                          </a:solidFill>
                          <a:latin typeface="Century Gothic"/>
                          <a:ea typeface="Calibri"/>
                          <a:cs typeface="Calibri"/>
                        </a:rPr>
                        <a:t>Specification:</a:t>
                      </a:r>
                      <a:r>
                        <a:rPr lang="en-GB" sz="1100" b="1" u="none" spc="-30" dirty="0">
                          <a:solidFill>
                            <a:schemeClr val="tx1"/>
                          </a:solidFill>
                          <a:latin typeface="Century Gothic"/>
                          <a:ea typeface="Calibri"/>
                          <a:cs typeface="Calibri"/>
                        </a:rPr>
                        <a:t> </a:t>
                      </a:r>
                      <a:r>
                        <a:rPr lang="en-GB" sz="1100" b="0" u="none" spc="-30" dirty="0">
                          <a:solidFill>
                            <a:schemeClr val="tx1"/>
                          </a:solidFill>
                          <a:latin typeface="Century Gothic"/>
                          <a:ea typeface="Calibri"/>
                          <a:cs typeface="Calibri"/>
                        </a:rPr>
                        <a:t>1350</a:t>
                      </a:r>
                      <a:endParaRPr sz="1100" b="0" u="none">
                        <a:solidFill>
                          <a:schemeClr val="tx1"/>
                        </a:solidFill>
                        <a:latin typeface="Century Gothic"/>
                        <a:ea typeface="Calibri"/>
                        <a:cs typeface="Calibri"/>
                      </a:endParaRPr>
                    </a:p>
                  </a:txBody>
                  <a:tcPr marL="0" marR="0" marT="95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marL="67310">
                        <a:lnSpc>
                          <a:spcPct val="100000"/>
                        </a:lnSpc>
                        <a:spcBef>
                          <a:spcPts val="434"/>
                        </a:spcBef>
                      </a:pPr>
                      <a:r>
                        <a:rPr sz="1100" b="1" u="none" dirty="0">
                          <a:solidFill>
                            <a:schemeClr val="tx1"/>
                          </a:solidFill>
                          <a:latin typeface="Century Gothic"/>
                          <a:ea typeface="Calibri"/>
                          <a:cs typeface="Calibri"/>
                        </a:rPr>
                        <a:t>Entry</a:t>
                      </a:r>
                      <a:r>
                        <a:rPr sz="1100" b="1" u="none" spc="-50" dirty="0">
                          <a:solidFill>
                            <a:schemeClr val="tx1"/>
                          </a:solidFill>
                          <a:latin typeface="Century Gothic"/>
                          <a:ea typeface="Calibri"/>
                          <a:cs typeface="Calibri"/>
                        </a:rPr>
                        <a:t> </a:t>
                      </a:r>
                      <a:r>
                        <a:rPr sz="1100" b="1" u="none" spc="-5" dirty="0">
                          <a:solidFill>
                            <a:schemeClr val="tx1"/>
                          </a:solidFill>
                          <a:latin typeface="Century Gothic"/>
                          <a:ea typeface="Calibri"/>
                          <a:cs typeface="Calibri"/>
                        </a:rPr>
                        <a:t>Requirement</a:t>
                      </a:r>
                      <a:r>
                        <a:rPr lang="en-GB" sz="1100" b="1" u="none" spc="-5" dirty="0">
                          <a:solidFill>
                            <a:schemeClr val="tx1"/>
                          </a:solidFill>
                          <a:latin typeface="Century Gothic"/>
                          <a:ea typeface="Calibri"/>
                          <a:cs typeface="Calibri"/>
                        </a:rPr>
                        <a:t>s - </a:t>
                      </a:r>
                      <a:r>
                        <a:rPr lang="en-GB" sz="1100" b="0" u="none" spc="-5" dirty="0">
                          <a:solidFill>
                            <a:schemeClr val="tx1"/>
                          </a:solidFill>
                          <a:latin typeface="Century Gothic"/>
                          <a:ea typeface="Calibri"/>
                          <a:cs typeface="Calibri"/>
                        </a:rPr>
                        <a:t>Grade 5 GCSE Mathematics</a:t>
                      </a:r>
                    </a:p>
                  </a:txBody>
                  <a:tcPr marL="0" marR="0" marT="41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620351">
                <a:tc>
                  <a:txBody>
                    <a:bodyPr/>
                    <a:lstStyle/>
                    <a:p>
                      <a:pPr marL="66675" algn="just">
                        <a:lnSpc>
                          <a:spcPts val="1290"/>
                        </a:lnSpc>
                      </a:pPr>
                      <a:r>
                        <a:rPr sz="1100" b="1" u="none" dirty="0">
                          <a:solidFill>
                            <a:schemeClr val="tx1"/>
                          </a:solidFill>
                          <a:latin typeface="Century Gothic"/>
                          <a:ea typeface="Calibri"/>
                          <a:cs typeface="Calibri"/>
                        </a:rPr>
                        <a:t>Course</a:t>
                      </a:r>
                      <a:r>
                        <a:rPr sz="1100" b="1" u="none" spc="-80" dirty="0">
                          <a:solidFill>
                            <a:schemeClr val="tx1"/>
                          </a:solidFill>
                          <a:latin typeface="Century Gothic"/>
                          <a:ea typeface="Calibri"/>
                          <a:cs typeface="Calibri"/>
                        </a:rPr>
                        <a:t> </a:t>
                      </a:r>
                      <a:r>
                        <a:rPr sz="1100" b="1" u="none" dirty="0">
                          <a:solidFill>
                            <a:schemeClr val="tx1"/>
                          </a:solidFill>
                          <a:latin typeface="Century Gothic"/>
                          <a:ea typeface="Calibri"/>
                          <a:cs typeface="Calibri"/>
                        </a:rPr>
                        <a:t>Content:</a:t>
                      </a:r>
                    </a:p>
                    <a:p>
                      <a:pPr lvl="0" algn="just">
                        <a:lnSpc>
                          <a:spcPct val="100000"/>
                        </a:lnSpc>
                        <a:spcBef>
                          <a:spcPts val="0"/>
                        </a:spcBef>
                        <a:spcAft>
                          <a:spcPts val="0"/>
                        </a:spcAft>
                        <a:buNone/>
                      </a:pPr>
                      <a:endParaRPr lang="en-GB" sz="1100" b="0" i="0" u="none" dirty="0">
                        <a:solidFill>
                          <a:schemeClr val="tx1"/>
                        </a:solidFill>
                        <a:latin typeface="Century Gothic"/>
                        <a:ea typeface="Calibri"/>
                        <a:cs typeface="Calibri"/>
                      </a:endParaRPr>
                    </a:p>
                    <a:p>
                      <a:pPr lvl="0" algn="just">
                        <a:lnSpc>
                          <a:spcPct val="100000"/>
                        </a:lnSpc>
                        <a:spcBef>
                          <a:spcPts val="0"/>
                        </a:spcBef>
                        <a:spcAft>
                          <a:spcPts val="0"/>
                        </a:spcAft>
                        <a:buNone/>
                      </a:pPr>
                      <a:r>
                        <a:rPr lang="en-GB" sz="1100" b="1" i="0" u="none" strike="noStrike" noProof="0" dirty="0">
                          <a:solidFill>
                            <a:schemeClr val="tx1"/>
                          </a:solidFill>
                          <a:latin typeface="Century Gothic"/>
                          <a:ea typeface="Calibri"/>
                          <a:cs typeface="Calibri"/>
                        </a:rPr>
                        <a:t>Compulsory content for Paper 1</a:t>
                      </a:r>
                      <a:endParaRPr lang="en-GB" sz="1100" u="none" dirty="0">
                        <a:solidFill>
                          <a:schemeClr val="tx1"/>
                        </a:solidFill>
                        <a:latin typeface="Century Gothic"/>
                        <a:ea typeface="Calibri"/>
                        <a:cs typeface="Calibri"/>
                      </a:endParaRPr>
                    </a:p>
                    <a:p>
                      <a:pPr marL="285750" lvl="0" indent="-285750" algn="just">
                        <a:lnSpc>
                          <a:spcPct val="100000"/>
                        </a:lnSpc>
                        <a:spcBef>
                          <a:spcPts val="0"/>
                        </a:spcBef>
                        <a:spcAft>
                          <a:spcPts val="0"/>
                        </a:spcAft>
                        <a:buFont typeface="Arial"/>
                        <a:buChar char="•"/>
                      </a:pPr>
                      <a:r>
                        <a:rPr lang="en-GB" sz="1100" b="0" i="0" u="none" strike="noStrike" noProof="0" dirty="0">
                          <a:solidFill>
                            <a:schemeClr val="tx1"/>
                          </a:solidFill>
                          <a:latin typeface="Century Gothic"/>
                          <a:ea typeface="Calibri"/>
                          <a:cs typeface="Calibri"/>
                        </a:rPr>
                        <a:t>3.1 </a:t>
                      </a:r>
                      <a:r>
                        <a:rPr lang="en-GB" sz="1100" b="0" i="0" u="none" strike="noStrike" noProof="0" dirty="0">
                          <a:solidFill>
                            <a:schemeClr val="tx1"/>
                          </a:solidFill>
                          <a:latin typeface="Century Gothic"/>
                          <a:ea typeface="Calibri"/>
                          <a:cs typeface="Calibri"/>
                          <a:hlinkClick r:id="rId2">
                            <a:extLst>
                              <a:ext uri="{A12FA001-AC4F-418D-AE19-62706E023703}">
                                <ahyp:hlinkClr xmlns:ahyp="http://schemas.microsoft.com/office/drawing/2018/hyperlinkcolor" val="tx"/>
                              </a:ext>
                            </a:extLst>
                          </a:hlinkClick>
                        </a:rPr>
                        <a:t>Analysis of data</a:t>
                      </a:r>
                      <a:endParaRPr lang="en-GB" sz="1100" u="none">
                        <a:solidFill>
                          <a:schemeClr val="tx1"/>
                        </a:solidFill>
                        <a:latin typeface="Century Gothic"/>
                        <a:ea typeface="Calibri"/>
                        <a:cs typeface="Calibri"/>
                        <a:hlinkClick r:id="" action="ppaction://noaction">
                          <a:extLst>
                            <a:ext uri="{A12FA001-AC4F-418D-AE19-62706E023703}">
                              <ahyp:hlinkClr xmlns:ahyp="http://schemas.microsoft.com/office/drawing/2018/hyperlinkcolor" val="tx"/>
                            </a:ext>
                          </a:extLst>
                        </a:hlinkClick>
                      </a:endParaRPr>
                    </a:p>
                    <a:p>
                      <a:pPr marL="285750" lvl="0" indent="-285750" algn="just">
                        <a:lnSpc>
                          <a:spcPct val="100000"/>
                        </a:lnSpc>
                        <a:spcBef>
                          <a:spcPts val="0"/>
                        </a:spcBef>
                        <a:spcAft>
                          <a:spcPts val="0"/>
                        </a:spcAft>
                        <a:buFont typeface="Arial"/>
                        <a:buChar char="•"/>
                      </a:pPr>
                      <a:r>
                        <a:rPr lang="en-GB" sz="1100" b="0" i="0" u="none" strike="noStrike" noProof="0" dirty="0">
                          <a:solidFill>
                            <a:schemeClr val="tx1"/>
                          </a:solidFill>
                          <a:latin typeface="Century Gothic"/>
                          <a:ea typeface="Calibri"/>
                          <a:cs typeface="Calibri"/>
                        </a:rPr>
                        <a:t>3.2 </a:t>
                      </a:r>
                      <a:r>
                        <a:rPr lang="en-GB" sz="1100" b="0" i="0" u="none" strike="noStrike" noProof="0" dirty="0">
                          <a:solidFill>
                            <a:schemeClr val="tx1"/>
                          </a:solidFill>
                          <a:latin typeface="Century Gothic"/>
                          <a:ea typeface="Calibri"/>
                          <a:cs typeface="Calibri"/>
                          <a:hlinkClick r:id="rId3">
                            <a:extLst>
                              <a:ext uri="{A12FA001-AC4F-418D-AE19-62706E023703}">
                                <ahyp:hlinkClr xmlns:ahyp="http://schemas.microsoft.com/office/drawing/2018/hyperlinkcolor" val="tx"/>
                              </a:ext>
                            </a:extLst>
                          </a:hlinkClick>
                        </a:rPr>
                        <a:t>Maths for personal finance</a:t>
                      </a:r>
                      <a:endParaRPr lang="en-GB" sz="1100" u="none">
                        <a:solidFill>
                          <a:schemeClr val="tx1"/>
                        </a:solidFill>
                        <a:latin typeface="Century Gothic"/>
                        <a:ea typeface="Calibri"/>
                        <a:cs typeface="Calibri"/>
                        <a:hlinkClick r:id="" action="ppaction://noaction">
                          <a:extLst>
                            <a:ext uri="{A12FA001-AC4F-418D-AE19-62706E023703}">
                              <ahyp:hlinkClr xmlns:ahyp="http://schemas.microsoft.com/office/drawing/2018/hyperlinkcolor" val="tx"/>
                            </a:ext>
                          </a:extLst>
                        </a:hlinkClick>
                      </a:endParaRPr>
                    </a:p>
                    <a:p>
                      <a:pPr marL="285750" lvl="0" indent="-285750" algn="just">
                        <a:lnSpc>
                          <a:spcPct val="100000"/>
                        </a:lnSpc>
                        <a:spcBef>
                          <a:spcPts val="0"/>
                        </a:spcBef>
                        <a:spcAft>
                          <a:spcPts val="0"/>
                        </a:spcAft>
                        <a:buFont typeface="Arial"/>
                        <a:buChar char="•"/>
                      </a:pPr>
                      <a:r>
                        <a:rPr lang="en-GB" sz="1100" b="0" i="0" u="none" strike="noStrike" noProof="0" dirty="0">
                          <a:solidFill>
                            <a:schemeClr val="tx1"/>
                          </a:solidFill>
                          <a:latin typeface="Century Gothic"/>
                          <a:ea typeface="Calibri"/>
                          <a:cs typeface="Calibri"/>
                        </a:rPr>
                        <a:t>3.3 </a:t>
                      </a:r>
                      <a:r>
                        <a:rPr lang="en-GB" sz="1100" b="0" i="0" u="none" strike="noStrike" noProof="0" dirty="0">
                          <a:solidFill>
                            <a:schemeClr val="tx1"/>
                          </a:solidFill>
                          <a:latin typeface="Century Gothic"/>
                          <a:ea typeface="Calibri"/>
                          <a:cs typeface="Calibri"/>
                          <a:hlinkClick r:id="rId4">
                            <a:extLst>
                              <a:ext uri="{A12FA001-AC4F-418D-AE19-62706E023703}">
                                <ahyp:hlinkClr xmlns:ahyp="http://schemas.microsoft.com/office/drawing/2018/hyperlinkcolor" val="tx"/>
                              </a:ext>
                            </a:extLst>
                          </a:hlinkClick>
                        </a:rPr>
                        <a:t>Estimation</a:t>
                      </a:r>
                      <a:endParaRPr lang="en-GB" sz="1100" u="none">
                        <a:solidFill>
                          <a:schemeClr val="tx1"/>
                        </a:solidFill>
                        <a:latin typeface="Century Gothic"/>
                        <a:ea typeface="Calibri"/>
                        <a:cs typeface="Calibri"/>
                        <a:hlinkClick r:id="" action="ppaction://noaction">
                          <a:extLst>
                            <a:ext uri="{A12FA001-AC4F-418D-AE19-62706E023703}">
                              <ahyp:hlinkClr xmlns:ahyp="http://schemas.microsoft.com/office/drawing/2018/hyperlinkcolor" val="tx"/>
                            </a:ext>
                          </a:extLst>
                        </a:hlinkClick>
                      </a:endParaRPr>
                    </a:p>
                    <a:p>
                      <a:pPr marL="285750" lvl="0" indent="-285750" algn="just">
                        <a:lnSpc>
                          <a:spcPct val="100000"/>
                        </a:lnSpc>
                        <a:spcBef>
                          <a:spcPts val="0"/>
                        </a:spcBef>
                        <a:spcAft>
                          <a:spcPts val="0"/>
                        </a:spcAft>
                        <a:buFont typeface="Arial"/>
                        <a:buChar char="•"/>
                      </a:pPr>
                      <a:r>
                        <a:rPr lang="en-GB" sz="1100" b="0" i="0" u="none" strike="noStrike" noProof="0" dirty="0">
                          <a:solidFill>
                            <a:schemeClr val="tx1"/>
                          </a:solidFill>
                          <a:latin typeface="Century Gothic"/>
                          <a:ea typeface="Calibri"/>
                          <a:cs typeface="Calibri"/>
                        </a:rPr>
                        <a:t>3.4 </a:t>
                      </a:r>
                      <a:r>
                        <a:rPr lang="en-GB" sz="1100" b="0" i="0" u="none" strike="noStrike" noProof="0" dirty="0">
                          <a:solidFill>
                            <a:schemeClr val="tx1"/>
                          </a:solidFill>
                          <a:latin typeface="Century Gothic"/>
                          <a:ea typeface="Calibri"/>
                          <a:cs typeface="Calibri"/>
                          <a:hlinkClick r:id="rId5">
                            <a:extLst>
                              <a:ext uri="{A12FA001-AC4F-418D-AE19-62706E023703}">
                                <ahyp:hlinkClr xmlns:ahyp="http://schemas.microsoft.com/office/drawing/2018/hyperlinkcolor" val="tx"/>
                              </a:ext>
                            </a:extLst>
                          </a:hlinkClick>
                        </a:rPr>
                        <a:t>Critical analysis of given data and models</a:t>
                      </a:r>
                      <a:endParaRPr lang="en-GB" sz="1100" u="none">
                        <a:solidFill>
                          <a:schemeClr val="tx1"/>
                        </a:solidFill>
                        <a:latin typeface="Century Gothic"/>
                        <a:ea typeface="Calibri"/>
                        <a:cs typeface="Calibri"/>
                        <a:hlinkClick r:id="" action="ppaction://noaction">
                          <a:extLst>
                            <a:ext uri="{A12FA001-AC4F-418D-AE19-62706E023703}">
                              <ahyp:hlinkClr xmlns:ahyp="http://schemas.microsoft.com/office/drawing/2018/hyperlinkcolor" val="tx"/>
                            </a:ext>
                          </a:extLst>
                        </a:hlinkClick>
                      </a:endParaRPr>
                    </a:p>
                    <a:p>
                      <a:pPr lvl="0" indent="0" algn="just">
                        <a:lnSpc>
                          <a:spcPct val="100000"/>
                        </a:lnSpc>
                        <a:spcBef>
                          <a:spcPts val="0"/>
                        </a:spcBef>
                        <a:spcAft>
                          <a:spcPts val="0"/>
                        </a:spcAft>
                        <a:buNone/>
                      </a:pPr>
                      <a:endParaRPr lang="en-GB" sz="1100" b="1" i="0" u="none" strike="noStrike" noProof="0" dirty="0">
                        <a:solidFill>
                          <a:schemeClr val="tx1"/>
                        </a:solidFill>
                        <a:latin typeface="Century Gothic"/>
                        <a:ea typeface="Calibri"/>
                        <a:cs typeface="Calibri"/>
                      </a:endParaRPr>
                    </a:p>
                    <a:p>
                      <a:pPr lvl="0" algn="just">
                        <a:lnSpc>
                          <a:spcPct val="100000"/>
                        </a:lnSpc>
                        <a:spcBef>
                          <a:spcPts val="0"/>
                        </a:spcBef>
                        <a:spcAft>
                          <a:spcPts val="0"/>
                        </a:spcAft>
                        <a:buNone/>
                      </a:pPr>
                      <a:r>
                        <a:rPr lang="en-GB" sz="1100" b="1" i="0" u="none" strike="noStrike" noProof="0" dirty="0">
                          <a:solidFill>
                            <a:schemeClr val="tx1"/>
                          </a:solidFill>
                          <a:latin typeface="Century Gothic"/>
                          <a:ea typeface="Calibri"/>
                          <a:cs typeface="Calibri"/>
                        </a:rPr>
                        <a:t>Compulsory content for Paper 2</a:t>
                      </a:r>
                      <a:endParaRPr lang="en-GB" sz="1100" u="none" dirty="0">
                        <a:solidFill>
                          <a:schemeClr val="tx1"/>
                        </a:solidFill>
                        <a:latin typeface="Century Gothic"/>
                        <a:ea typeface="Calibri"/>
                        <a:cs typeface="Calibri"/>
                      </a:endParaRPr>
                    </a:p>
                    <a:p>
                      <a:pPr marL="285750" lvl="0" indent="-285750" algn="just">
                        <a:lnSpc>
                          <a:spcPct val="100000"/>
                        </a:lnSpc>
                        <a:spcBef>
                          <a:spcPts val="0"/>
                        </a:spcBef>
                        <a:spcAft>
                          <a:spcPts val="0"/>
                        </a:spcAft>
                        <a:buFont typeface="Arial"/>
                        <a:buChar char="•"/>
                      </a:pPr>
                      <a:r>
                        <a:rPr lang="en-GB" sz="1100" b="0" i="0" u="none" strike="noStrike" noProof="0" dirty="0">
                          <a:solidFill>
                            <a:schemeClr val="tx1"/>
                          </a:solidFill>
                          <a:latin typeface="Century Gothic"/>
                          <a:ea typeface="Calibri"/>
                          <a:cs typeface="Calibri"/>
                        </a:rPr>
                        <a:t>3.5 </a:t>
                      </a:r>
                      <a:r>
                        <a:rPr lang="en-GB" sz="1100" b="0" i="0" u="none" strike="noStrike" noProof="0" dirty="0">
                          <a:solidFill>
                            <a:schemeClr val="tx1"/>
                          </a:solidFill>
                          <a:latin typeface="Century Gothic"/>
                          <a:ea typeface="Calibri"/>
                          <a:cs typeface="Calibri"/>
                          <a:hlinkClick r:id="rId6">
                            <a:extLst>
                              <a:ext uri="{A12FA001-AC4F-418D-AE19-62706E023703}">
                                <ahyp:hlinkClr xmlns:ahyp="http://schemas.microsoft.com/office/drawing/2018/hyperlinkcolor" val="tx"/>
                              </a:ext>
                            </a:extLst>
                          </a:hlinkClick>
                        </a:rPr>
                        <a:t>The normal distribution</a:t>
                      </a:r>
                      <a:endParaRPr lang="en-GB" sz="1100" u="none">
                        <a:solidFill>
                          <a:schemeClr val="tx1"/>
                        </a:solidFill>
                        <a:latin typeface="Century Gothic"/>
                        <a:ea typeface="Calibri"/>
                        <a:cs typeface="Calibri"/>
                        <a:hlinkClick r:id="" action="ppaction://noaction">
                          <a:extLst>
                            <a:ext uri="{A12FA001-AC4F-418D-AE19-62706E023703}">
                              <ahyp:hlinkClr xmlns:ahyp="http://schemas.microsoft.com/office/drawing/2018/hyperlinkcolor" val="tx"/>
                            </a:ext>
                          </a:extLst>
                        </a:hlinkClick>
                      </a:endParaRPr>
                    </a:p>
                    <a:p>
                      <a:pPr marL="285750" lvl="0" indent="-285750" algn="just">
                        <a:lnSpc>
                          <a:spcPct val="100000"/>
                        </a:lnSpc>
                        <a:spcBef>
                          <a:spcPts val="0"/>
                        </a:spcBef>
                        <a:spcAft>
                          <a:spcPts val="0"/>
                        </a:spcAft>
                        <a:buFont typeface="Arial"/>
                        <a:buChar char="•"/>
                      </a:pPr>
                      <a:r>
                        <a:rPr lang="en-GB" sz="1100" b="0" i="0" u="none" strike="noStrike" noProof="0" dirty="0">
                          <a:solidFill>
                            <a:schemeClr val="tx1"/>
                          </a:solidFill>
                          <a:latin typeface="Century Gothic"/>
                          <a:ea typeface="Calibri"/>
                          <a:cs typeface="Calibri"/>
                        </a:rPr>
                        <a:t>3.6 </a:t>
                      </a:r>
                      <a:r>
                        <a:rPr lang="en-GB" sz="1100" b="0" i="0" u="none" strike="noStrike" noProof="0" dirty="0">
                          <a:solidFill>
                            <a:schemeClr val="tx1"/>
                          </a:solidFill>
                          <a:latin typeface="Century Gothic"/>
                          <a:ea typeface="Calibri"/>
                          <a:cs typeface="Calibri"/>
                          <a:hlinkClick r:id="rId7">
                            <a:extLst>
                              <a:ext uri="{A12FA001-AC4F-418D-AE19-62706E023703}">
                                <ahyp:hlinkClr xmlns:ahyp="http://schemas.microsoft.com/office/drawing/2018/hyperlinkcolor" val="tx"/>
                              </a:ext>
                            </a:extLst>
                          </a:hlinkClick>
                        </a:rPr>
                        <a:t>Probabilities and estimation</a:t>
                      </a:r>
                      <a:endParaRPr lang="en-GB" sz="1100" u="none">
                        <a:solidFill>
                          <a:schemeClr val="tx1"/>
                        </a:solidFill>
                        <a:latin typeface="Century Gothic"/>
                        <a:ea typeface="Calibri"/>
                        <a:cs typeface="Calibri"/>
                        <a:hlinkClick r:id="" action="ppaction://noaction">
                          <a:extLst>
                            <a:ext uri="{A12FA001-AC4F-418D-AE19-62706E023703}">
                              <ahyp:hlinkClr xmlns:ahyp="http://schemas.microsoft.com/office/drawing/2018/hyperlinkcolor" val="tx"/>
                            </a:ext>
                          </a:extLst>
                        </a:hlinkClick>
                      </a:endParaRPr>
                    </a:p>
                    <a:p>
                      <a:pPr marL="285750" lvl="0" indent="-285750" algn="just">
                        <a:lnSpc>
                          <a:spcPct val="100000"/>
                        </a:lnSpc>
                        <a:spcBef>
                          <a:spcPts val="0"/>
                        </a:spcBef>
                        <a:spcAft>
                          <a:spcPts val="0"/>
                        </a:spcAft>
                        <a:buFont typeface="Arial"/>
                        <a:buChar char="•"/>
                      </a:pPr>
                      <a:r>
                        <a:rPr lang="en-GB" sz="1100" b="0" i="0" u="none" strike="noStrike" noProof="0" dirty="0">
                          <a:solidFill>
                            <a:schemeClr val="tx1"/>
                          </a:solidFill>
                          <a:latin typeface="Century Gothic"/>
                          <a:ea typeface="Calibri"/>
                          <a:cs typeface="Calibri"/>
                        </a:rPr>
                        <a:t>3.7 </a:t>
                      </a:r>
                      <a:r>
                        <a:rPr lang="en-GB" sz="1100" b="0" i="0" u="sng" strike="noStrike" noProof="0" dirty="0">
                          <a:solidFill>
                            <a:schemeClr val="tx1"/>
                          </a:solidFill>
                          <a:latin typeface="Century Gothic"/>
                          <a:ea typeface="Calibri"/>
                          <a:cs typeface="Calibri"/>
                          <a:hlinkClick r:id="rId8">
                            <a:extLst>
                              <a:ext uri="{A12FA001-AC4F-418D-AE19-62706E023703}">
                                <ahyp:hlinkClr xmlns:ahyp="http://schemas.microsoft.com/office/drawing/2018/hyperlinkcolor" val="tx"/>
                              </a:ext>
                            </a:extLst>
                          </a:hlinkClick>
                        </a:rPr>
                        <a:t>Correlation and regression</a:t>
                      </a:r>
                      <a:endParaRPr lang="en-GB" sz="1100" b="0" i="0" u="sng" strike="noStrike" noProof="0" dirty="0">
                        <a:solidFill>
                          <a:schemeClr val="tx1"/>
                        </a:solidFill>
                        <a:latin typeface="Century Gothic"/>
                        <a:ea typeface="Calibri"/>
                        <a:cs typeface="Calibri"/>
                      </a:endParaRPr>
                    </a:p>
                    <a:p>
                      <a:pPr marL="285750" lvl="0" indent="-285750" algn="just">
                        <a:lnSpc>
                          <a:spcPct val="100000"/>
                        </a:lnSpc>
                        <a:spcBef>
                          <a:spcPts val="0"/>
                        </a:spcBef>
                        <a:spcAft>
                          <a:spcPts val="0"/>
                        </a:spcAft>
                        <a:buFont typeface="Arial"/>
                        <a:buChar char="•"/>
                      </a:pPr>
                      <a:endParaRPr lang="en-GB" sz="1100" b="1" i="0" u="none" strike="noStrike" noProof="0" dirty="0">
                        <a:solidFill>
                          <a:schemeClr val="tx1"/>
                        </a:solidFill>
                        <a:latin typeface="Century Gothic"/>
                        <a:ea typeface="Calibri"/>
                        <a:cs typeface="Calibri"/>
                      </a:endParaRPr>
                    </a:p>
                    <a:p>
                      <a:pPr marL="66675" algn="just">
                        <a:lnSpc>
                          <a:spcPct val="100000"/>
                        </a:lnSpc>
                        <a:spcBef>
                          <a:spcPts val="350"/>
                        </a:spcBef>
                      </a:pPr>
                      <a:r>
                        <a:rPr sz="1100" b="1" u="none" dirty="0">
                          <a:solidFill>
                            <a:schemeClr val="tx1"/>
                          </a:solidFill>
                          <a:latin typeface="Century Gothic"/>
                          <a:ea typeface="Calibri"/>
                          <a:cs typeface="Calibri"/>
                        </a:rPr>
                        <a:t>Style</a:t>
                      </a:r>
                      <a:r>
                        <a:rPr sz="1100" b="1" u="none" spc="-35" dirty="0">
                          <a:solidFill>
                            <a:schemeClr val="tx1"/>
                          </a:solidFill>
                          <a:latin typeface="Century Gothic"/>
                          <a:ea typeface="Calibri"/>
                          <a:cs typeface="Calibri"/>
                        </a:rPr>
                        <a:t> </a:t>
                      </a:r>
                      <a:r>
                        <a:rPr sz="1100" b="1" u="none" dirty="0">
                          <a:solidFill>
                            <a:schemeClr val="tx1"/>
                          </a:solidFill>
                          <a:latin typeface="Century Gothic"/>
                          <a:ea typeface="Calibri"/>
                          <a:cs typeface="Calibri"/>
                        </a:rPr>
                        <a:t>of</a:t>
                      </a:r>
                      <a:r>
                        <a:rPr sz="1100" b="1" u="none" spc="-35" dirty="0">
                          <a:solidFill>
                            <a:schemeClr val="tx1"/>
                          </a:solidFill>
                          <a:latin typeface="Century Gothic"/>
                          <a:ea typeface="Calibri"/>
                          <a:cs typeface="Calibri"/>
                        </a:rPr>
                        <a:t> </a:t>
                      </a:r>
                      <a:r>
                        <a:rPr sz="1100" b="1" u="none" spc="-5" dirty="0">
                          <a:solidFill>
                            <a:schemeClr val="tx1"/>
                          </a:solidFill>
                          <a:latin typeface="Century Gothic"/>
                          <a:ea typeface="Calibri"/>
                          <a:cs typeface="Calibri"/>
                        </a:rPr>
                        <a:t>Assessment:</a:t>
                      </a:r>
                    </a:p>
                    <a:p>
                      <a:pPr marL="66675" lvl="0" algn="just">
                        <a:lnSpc>
                          <a:spcPct val="100000"/>
                        </a:lnSpc>
                        <a:spcBef>
                          <a:spcPts val="350"/>
                        </a:spcBef>
                        <a:buNone/>
                      </a:pPr>
                      <a:r>
                        <a:rPr lang="en-US" sz="1100" b="0" u="none" spc="-5" dirty="0">
                          <a:solidFill>
                            <a:schemeClr val="tx1"/>
                          </a:solidFill>
                          <a:latin typeface="Century Gothic"/>
                          <a:ea typeface="Calibri"/>
                          <a:cs typeface="Calibri"/>
                        </a:rPr>
                        <a:t>1.5 hour paper on personal finance, estimation and financial calculations</a:t>
                      </a:r>
                    </a:p>
                    <a:p>
                      <a:pPr marL="66675" lvl="0" algn="just">
                        <a:lnSpc>
                          <a:spcPct val="100000"/>
                        </a:lnSpc>
                        <a:spcBef>
                          <a:spcPts val="350"/>
                        </a:spcBef>
                        <a:buNone/>
                      </a:pPr>
                      <a:r>
                        <a:rPr lang="en-US" sz="1100" b="0" u="none" spc="-5" dirty="0">
                          <a:solidFill>
                            <a:schemeClr val="tx1"/>
                          </a:solidFill>
                          <a:latin typeface="Century Gothic"/>
                          <a:ea typeface="Calibri"/>
                          <a:cs typeface="Calibri"/>
                        </a:rPr>
                        <a:t>1.5 hour paper on statistics and critical analysis</a:t>
                      </a:r>
                    </a:p>
                    <a:p>
                      <a:pPr marL="66675" lvl="0" algn="just">
                        <a:lnSpc>
                          <a:spcPct val="100000"/>
                        </a:lnSpc>
                        <a:spcBef>
                          <a:spcPts val="350"/>
                        </a:spcBef>
                        <a:buNone/>
                      </a:pPr>
                      <a:r>
                        <a:rPr lang="en-US" sz="1100" b="0" u="none" spc="-5" dirty="0">
                          <a:solidFill>
                            <a:schemeClr val="tx1"/>
                          </a:solidFill>
                          <a:latin typeface="Century Gothic"/>
                          <a:ea typeface="Calibri"/>
                          <a:cs typeface="Calibri"/>
                        </a:rPr>
                        <a:t>60 marks per paper</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nSpc>
                          <a:spcPct val="100000"/>
                        </a:lnSpc>
                      </a:pPr>
                      <a:endParaRPr sz="1100" u="none" dirty="0">
                        <a:solidFill>
                          <a:schemeClr val="tx1"/>
                        </a:solidFill>
                        <a:latin typeface="Century Gothic"/>
                        <a:ea typeface="Calibri"/>
                        <a:cs typeface="Calibri"/>
                      </a:endParaRPr>
                    </a:p>
                    <a:p>
                      <a:pPr marL="67310">
                        <a:lnSpc>
                          <a:spcPts val="1310"/>
                        </a:lnSpc>
                      </a:pPr>
                      <a:r>
                        <a:rPr sz="1100" b="1" u="none" spc="-5" dirty="0">
                          <a:solidFill>
                            <a:schemeClr val="tx1"/>
                          </a:solidFill>
                          <a:latin typeface="Century Gothic"/>
                          <a:ea typeface="Calibri"/>
                          <a:cs typeface="Calibri"/>
                        </a:rPr>
                        <a:t>Super</a:t>
                      </a:r>
                      <a:r>
                        <a:rPr sz="1100" b="1" u="none" dirty="0">
                          <a:solidFill>
                            <a:schemeClr val="tx1"/>
                          </a:solidFill>
                          <a:latin typeface="Century Gothic"/>
                          <a:ea typeface="Calibri"/>
                          <a:cs typeface="Calibri"/>
                        </a:rPr>
                        <a:t> </a:t>
                      </a:r>
                      <a:r>
                        <a:rPr sz="1100" b="1" u="none" spc="-5" dirty="0">
                          <a:solidFill>
                            <a:schemeClr val="tx1"/>
                          </a:solidFill>
                          <a:latin typeface="Century Gothic"/>
                          <a:ea typeface="Calibri"/>
                          <a:cs typeface="Calibri"/>
                        </a:rPr>
                        <a:t>curricular</a:t>
                      </a:r>
                      <a:r>
                        <a:rPr sz="1100" b="1" u="none" spc="20" dirty="0">
                          <a:solidFill>
                            <a:schemeClr val="tx1"/>
                          </a:solidFill>
                          <a:latin typeface="Century Gothic"/>
                          <a:ea typeface="Calibri"/>
                          <a:cs typeface="Calibri"/>
                        </a:rPr>
                        <a:t> </a:t>
                      </a:r>
                      <a:r>
                        <a:rPr sz="1100" b="1" u="none" spc="-5" dirty="0">
                          <a:solidFill>
                            <a:schemeClr val="tx1"/>
                          </a:solidFill>
                          <a:latin typeface="Century Gothic"/>
                          <a:ea typeface="Calibri"/>
                          <a:cs typeface="Calibri"/>
                        </a:rPr>
                        <a:t>Opportunities:</a:t>
                      </a:r>
                      <a:endParaRPr sz="1100" u="none" dirty="0">
                        <a:solidFill>
                          <a:schemeClr val="tx1"/>
                        </a:solidFill>
                        <a:latin typeface="Century Gothic"/>
                        <a:ea typeface="Calibri"/>
                        <a:cs typeface="Calibri"/>
                      </a:endParaRPr>
                    </a:p>
                    <a:p>
                      <a:pPr>
                        <a:lnSpc>
                          <a:spcPct val="100000"/>
                        </a:lnSpc>
                        <a:spcBef>
                          <a:spcPts val="55"/>
                        </a:spcBef>
                      </a:pPr>
                      <a:endParaRPr lang="en-GB" sz="1100" u="none" dirty="0">
                        <a:solidFill>
                          <a:schemeClr val="tx1"/>
                        </a:solidFill>
                        <a:latin typeface="Century Gothic"/>
                        <a:ea typeface="Calibri"/>
                        <a:cs typeface="Calibri"/>
                      </a:endParaRPr>
                    </a:p>
                    <a:p>
                      <a:pPr marL="171450" indent="-171450">
                        <a:lnSpc>
                          <a:spcPct val="100000"/>
                        </a:lnSpc>
                        <a:spcBef>
                          <a:spcPts val="55"/>
                        </a:spcBef>
                        <a:buFont typeface="Arial"/>
                        <a:buChar char="•"/>
                      </a:pPr>
                      <a:r>
                        <a:rPr lang="en-GB" sz="1100" u="none" dirty="0">
                          <a:solidFill>
                            <a:schemeClr val="tx1"/>
                          </a:solidFill>
                          <a:latin typeface="Century Gothic"/>
                          <a:ea typeface="Calibri"/>
                          <a:cs typeface="Calibri"/>
                        </a:rPr>
                        <a:t>       More or Less, Radio 4, Tim Harford</a:t>
                      </a:r>
                    </a:p>
                    <a:p>
                      <a:pPr marL="171450" lvl="0" indent="-171450">
                        <a:lnSpc>
                          <a:spcPct val="100000"/>
                        </a:lnSpc>
                        <a:spcBef>
                          <a:spcPts val="55"/>
                        </a:spcBef>
                        <a:buFont typeface="Arial"/>
                        <a:buChar char="•"/>
                      </a:pPr>
                      <a:endParaRPr lang="en-GB" sz="1100" u="none" dirty="0">
                        <a:solidFill>
                          <a:schemeClr val="tx1"/>
                        </a:solidFill>
                        <a:latin typeface="Century Gothic"/>
                        <a:ea typeface="Calibri"/>
                        <a:cs typeface="Calibri"/>
                      </a:endParaRPr>
                    </a:p>
                    <a:p>
                      <a:pPr marL="171450" lvl="0" indent="-171450">
                        <a:lnSpc>
                          <a:spcPct val="100000"/>
                        </a:lnSpc>
                        <a:spcBef>
                          <a:spcPts val="55"/>
                        </a:spcBef>
                        <a:buFont typeface="Arial"/>
                        <a:buChar char="•"/>
                      </a:pPr>
                      <a:r>
                        <a:rPr lang="en-GB" sz="1100" u="none" dirty="0">
                          <a:solidFill>
                            <a:schemeClr val="tx1"/>
                          </a:solidFill>
                          <a:latin typeface="Century Gothic"/>
                          <a:ea typeface="Calibri"/>
                          <a:cs typeface="Calibri"/>
                        </a:rPr>
                        <a:t>       TED Talks</a:t>
                      </a:r>
                    </a:p>
                    <a:p>
                      <a:pPr>
                        <a:lnSpc>
                          <a:spcPct val="100000"/>
                        </a:lnSpc>
                        <a:spcBef>
                          <a:spcPts val="55"/>
                        </a:spcBef>
                      </a:pPr>
                      <a:endParaRPr lang="en-GB" sz="1100" u="none" dirty="0">
                        <a:solidFill>
                          <a:schemeClr val="tx1"/>
                        </a:solidFill>
                        <a:latin typeface="Century Gothic"/>
                        <a:ea typeface="Calibri"/>
                        <a:cs typeface="Calibri"/>
                      </a:endParaRPr>
                    </a:p>
                    <a:p>
                      <a:pPr marL="67310">
                        <a:lnSpc>
                          <a:spcPct val="100000"/>
                        </a:lnSpc>
                      </a:pPr>
                      <a:r>
                        <a:rPr sz="1100" b="1" u="none" spc="-5" dirty="0">
                          <a:solidFill>
                            <a:schemeClr val="tx1"/>
                          </a:solidFill>
                          <a:latin typeface="Century Gothic"/>
                          <a:ea typeface="Calibri"/>
                          <a:cs typeface="Calibri"/>
                        </a:rPr>
                        <a:t>Career</a:t>
                      </a:r>
                      <a:r>
                        <a:rPr sz="1100" b="1" u="none" spc="-40" dirty="0">
                          <a:solidFill>
                            <a:schemeClr val="tx1"/>
                          </a:solidFill>
                          <a:latin typeface="Century Gothic"/>
                          <a:ea typeface="Calibri"/>
                          <a:cs typeface="Calibri"/>
                        </a:rPr>
                        <a:t> </a:t>
                      </a:r>
                      <a:r>
                        <a:rPr sz="1100" b="1" u="none" spc="-5" dirty="0">
                          <a:solidFill>
                            <a:schemeClr val="tx1"/>
                          </a:solidFill>
                          <a:latin typeface="Century Gothic"/>
                          <a:ea typeface="Calibri"/>
                          <a:cs typeface="Calibri"/>
                        </a:rPr>
                        <a:t>Prospects:</a:t>
                      </a:r>
                    </a:p>
                    <a:p>
                      <a:pPr marL="67310" lvl="0">
                        <a:lnSpc>
                          <a:spcPct val="100000"/>
                        </a:lnSpc>
                        <a:buNone/>
                      </a:pPr>
                      <a:endParaRPr lang="en-GB" sz="1100" b="0" u="none" spc="-5" dirty="0">
                        <a:solidFill>
                          <a:schemeClr val="tx1"/>
                        </a:solidFill>
                        <a:latin typeface="Century Gothic"/>
                        <a:ea typeface="Calibri"/>
                        <a:cs typeface="Calibri"/>
                      </a:endParaRPr>
                    </a:p>
                    <a:p>
                      <a:pPr marL="67310" lvl="0" algn="just">
                        <a:lnSpc>
                          <a:spcPct val="100000"/>
                        </a:lnSpc>
                        <a:buNone/>
                      </a:pPr>
                      <a:r>
                        <a:rPr lang="en-GB" sz="1100" b="0" u="none" spc="-5" dirty="0">
                          <a:solidFill>
                            <a:schemeClr val="tx1"/>
                          </a:solidFill>
                          <a:latin typeface="Century Gothic"/>
                          <a:ea typeface="Calibri"/>
                          <a:cs typeface="Calibri"/>
                        </a:rPr>
                        <a:t>Core Mathematics was developed to improve and expand the provision of Mathematics teaching Post-16. It was created at the behest of universities, commerce and industry, who needed students to be competent real-world thinkers, with more advanced skills than offered at GCSE.</a:t>
                      </a:r>
                    </a:p>
                    <a:p>
                      <a:pPr marL="67310" lvl="0" algn="just">
                        <a:lnSpc>
                          <a:spcPct val="100000"/>
                        </a:lnSpc>
                        <a:buNone/>
                      </a:pPr>
                      <a:endParaRPr lang="en-GB" sz="1100" b="0" u="none" spc="-5" dirty="0">
                        <a:solidFill>
                          <a:schemeClr val="tx1"/>
                        </a:solidFill>
                        <a:latin typeface="Century Gothic"/>
                        <a:ea typeface="Calibri"/>
                        <a:cs typeface="Calibri"/>
                      </a:endParaRPr>
                    </a:p>
                    <a:p>
                      <a:pPr marL="67310" lvl="0" algn="just">
                        <a:lnSpc>
                          <a:spcPct val="100000"/>
                        </a:lnSpc>
                        <a:buNone/>
                      </a:pPr>
                      <a:r>
                        <a:rPr lang="en-GB" sz="1100" b="0" u="none" spc="-5" dirty="0">
                          <a:solidFill>
                            <a:schemeClr val="tx1"/>
                          </a:solidFill>
                          <a:latin typeface="Century Gothic"/>
                          <a:ea typeface="Calibri"/>
                          <a:cs typeface="Calibri"/>
                        </a:rPr>
                        <a:t>Students completing the Core Mathematics course are likely to receive lower offers from universities. It is a significant additional to the academic section of a CV as it points to further study in Mathematics. </a:t>
                      </a:r>
                    </a:p>
                    <a:p>
                      <a:pPr marL="67310" lvl="0">
                        <a:lnSpc>
                          <a:spcPct val="100000"/>
                        </a:lnSpc>
                        <a:buNone/>
                      </a:pPr>
                      <a:endParaRPr lang="en-GB" sz="1100" b="0" u="none" spc="-5" dirty="0">
                        <a:solidFill>
                          <a:schemeClr val="tx1"/>
                        </a:solidFill>
                        <a:latin typeface="Century Gothic"/>
                        <a:ea typeface="Calibri"/>
                        <a:cs typeface="Calibri"/>
                      </a:endParaRPr>
                    </a:p>
                    <a:p>
                      <a:pPr marL="67310" lvl="0">
                        <a:lnSpc>
                          <a:spcPct val="100000"/>
                        </a:lnSpc>
                        <a:buNone/>
                      </a:pPr>
                      <a:r>
                        <a:rPr lang="en-GB" sz="1100" b="1" u="none" spc="-5" dirty="0">
                          <a:solidFill>
                            <a:schemeClr val="tx1"/>
                          </a:solidFill>
                          <a:latin typeface="Century Gothic"/>
                          <a:ea typeface="Calibri"/>
                          <a:cs typeface="Calibri"/>
                        </a:rPr>
                        <a:t>If I were to take this course I should read:</a:t>
                      </a:r>
                    </a:p>
                    <a:p>
                      <a:pPr marL="238760" lvl="0" indent="-171450">
                        <a:lnSpc>
                          <a:spcPct val="100000"/>
                        </a:lnSpc>
                        <a:buFont typeface="Arial"/>
                        <a:buChar char="•"/>
                      </a:pPr>
                      <a:r>
                        <a:rPr lang="en-GB" sz="1100" b="0" u="none" spc="-5" dirty="0">
                          <a:solidFill>
                            <a:schemeClr val="tx1"/>
                          </a:solidFill>
                          <a:latin typeface="Century Gothic"/>
                          <a:ea typeface="Calibri"/>
                          <a:cs typeface="Calibri"/>
                        </a:rPr>
                        <a:t>How to Make the World Add Up, Tim Harford</a:t>
                      </a:r>
                    </a:p>
                    <a:p>
                      <a:pPr marL="238760" lvl="0" indent="-171450">
                        <a:lnSpc>
                          <a:spcPct val="100000"/>
                        </a:lnSpc>
                        <a:buFont typeface="Arial"/>
                        <a:buChar char="•"/>
                      </a:pPr>
                      <a:r>
                        <a:rPr lang="en-GB" sz="1100" b="0" u="none" spc="-5" dirty="0">
                          <a:solidFill>
                            <a:schemeClr val="tx1"/>
                          </a:solidFill>
                          <a:latin typeface="Century Gothic"/>
                          <a:ea typeface="Calibri"/>
                          <a:cs typeface="Calibri"/>
                        </a:rPr>
                        <a:t>Fake Law, The Secret Barrister</a:t>
                      </a:r>
                    </a:p>
                    <a:p>
                      <a:pPr marL="238760" lvl="0" indent="-171450">
                        <a:lnSpc>
                          <a:spcPct val="100000"/>
                        </a:lnSpc>
                        <a:buFont typeface="Arial"/>
                        <a:buChar char="•"/>
                      </a:pPr>
                      <a:r>
                        <a:rPr lang="en-GB" sz="1100" b="0" u="none" spc="-5" dirty="0">
                          <a:solidFill>
                            <a:schemeClr val="tx1"/>
                          </a:solidFill>
                          <a:latin typeface="Century Gothic"/>
                          <a:ea typeface="Calibri"/>
                          <a:cs typeface="Calibri"/>
                        </a:rPr>
                        <a:t>How to Solve It, George Polya</a:t>
                      </a:r>
                    </a:p>
                  </a:txBody>
                  <a:tcPr marL="0" marR="0" marT="0" marB="0">
                    <a:lnL w="12700">
                      <a:solidFill>
                        <a:srgbClr val="000000"/>
                      </a:solidFill>
                      <a:prstDash val="solid"/>
                    </a:lnL>
                    <a:lnR w="12700">
                      <a:solidFill>
                        <a:srgbClr val="000000"/>
                      </a:solidFill>
                      <a:prstDash val="solid"/>
                    </a:lnR>
                    <a:lnT w="12700">
                      <a:solidFill>
                        <a:srgbClr val="000000"/>
                      </a:solidFill>
                      <a:prstDash val="solid"/>
                    </a:lnT>
                  </a:tcPr>
                </a:tc>
                <a:extLst>
                  <a:ext uri="{0D108BD9-81ED-4DB2-BD59-A6C34878D82A}">
                    <a16:rowId xmlns:a16="http://schemas.microsoft.com/office/drawing/2014/main" val="10003"/>
                  </a:ext>
                </a:extLst>
              </a:tr>
              <a:tr h="945070">
                <a:tc>
                  <a:txBody>
                    <a:bodyPr/>
                    <a:lstStyle/>
                    <a:p>
                      <a:pPr marL="68580">
                        <a:lnSpc>
                          <a:spcPct val="100000"/>
                        </a:lnSpc>
                        <a:spcBef>
                          <a:spcPts val="220"/>
                        </a:spcBef>
                      </a:pPr>
                      <a:r>
                        <a:rPr sz="1100" b="1" u="none" spc="-5" dirty="0">
                          <a:solidFill>
                            <a:schemeClr val="tx1"/>
                          </a:solidFill>
                          <a:uFill>
                            <a:solidFill>
                              <a:srgbClr val="000000"/>
                            </a:solidFill>
                          </a:uFill>
                          <a:latin typeface="Century Gothic"/>
                          <a:ea typeface="Calibri"/>
                          <a:cs typeface="Calibri"/>
                        </a:rPr>
                        <a:t>Contact</a:t>
                      </a:r>
                      <a:r>
                        <a:rPr sz="1100" b="1" u="none" spc="-45" dirty="0">
                          <a:solidFill>
                            <a:schemeClr val="tx1"/>
                          </a:solidFill>
                          <a:uFill>
                            <a:solidFill>
                              <a:srgbClr val="000000"/>
                            </a:solidFill>
                          </a:uFill>
                          <a:latin typeface="Century Gothic"/>
                          <a:ea typeface="Calibri"/>
                          <a:cs typeface="Calibri"/>
                        </a:rPr>
                        <a:t> </a:t>
                      </a:r>
                      <a:r>
                        <a:rPr sz="1100" b="1" u="none" spc="-10" dirty="0">
                          <a:solidFill>
                            <a:schemeClr val="tx1"/>
                          </a:solidFill>
                          <a:uFill>
                            <a:solidFill>
                              <a:srgbClr val="000000"/>
                            </a:solidFill>
                          </a:uFill>
                          <a:latin typeface="Century Gothic"/>
                          <a:ea typeface="Calibri"/>
                          <a:cs typeface="Calibri"/>
                        </a:rPr>
                        <a:t>Details:</a:t>
                      </a:r>
                      <a:endParaRPr lang="en-GB" sz="1100" b="1" u="none" spc="-10">
                        <a:solidFill>
                          <a:schemeClr val="tx1"/>
                        </a:solidFill>
                        <a:uFill>
                          <a:solidFill>
                            <a:srgbClr val="000000"/>
                          </a:solidFill>
                        </a:uFill>
                        <a:latin typeface="Century Gothic"/>
                        <a:ea typeface="Calibri"/>
                        <a:cs typeface="Calibri"/>
                      </a:endParaRPr>
                    </a:p>
                    <a:p>
                      <a:pPr marL="68580" lvl="0">
                        <a:lnSpc>
                          <a:spcPct val="100000"/>
                        </a:lnSpc>
                        <a:spcBef>
                          <a:spcPts val="220"/>
                        </a:spcBef>
                        <a:buNone/>
                      </a:pPr>
                      <a:r>
                        <a:rPr lang="en-GB" sz="1100" b="0" i="0" u="none" strike="noStrike" spc="-10" noProof="0" dirty="0">
                          <a:solidFill>
                            <a:schemeClr val="tx1"/>
                          </a:solidFill>
                          <a:uFill>
                            <a:solidFill>
                              <a:srgbClr val="000000"/>
                            </a:solidFill>
                          </a:uFill>
                          <a:latin typeface="Century Gothic"/>
                          <a:ea typeface="Calibri"/>
                          <a:cs typeface="Calibri"/>
                        </a:rPr>
                        <a:t>Mr P Muhley</a:t>
                      </a:r>
                      <a:endParaRPr lang="en-US" sz="1100" b="0" i="0" u="none" strike="noStrike" spc="-10" noProof="0">
                        <a:solidFill>
                          <a:schemeClr val="tx1"/>
                        </a:solidFill>
                        <a:uFill>
                          <a:solidFill>
                            <a:srgbClr val="000000"/>
                          </a:solidFill>
                        </a:uFill>
                        <a:latin typeface="Century Gothic"/>
                        <a:ea typeface="Calibri"/>
                        <a:cs typeface="Calibri"/>
                      </a:endParaRPr>
                    </a:p>
                    <a:p>
                      <a:pPr marL="68580" lvl="0">
                        <a:lnSpc>
                          <a:spcPct val="100000"/>
                        </a:lnSpc>
                        <a:spcBef>
                          <a:spcPts val="220"/>
                        </a:spcBef>
                        <a:buNone/>
                      </a:pPr>
                      <a:r>
                        <a:rPr lang="en-GB" sz="1100" b="0" i="0" u="none" strike="noStrike" spc="-10" noProof="0" dirty="0">
                          <a:solidFill>
                            <a:schemeClr val="tx1"/>
                          </a:solidFill>
                          <a:uFill>
                            <a:solidFill>
                              <a:srgbClr val="000000"/>
                            </a:solidFill>
                          </a:uFill>
                          <a:latin typeface="Century Gothic"/>
                          <a:ea typeface="Calibri"/>
                          <a:cs typeface="Calibri"/>
                        </a:rPr>
                        <a:t>Head of Mathematics</a:t>
                      </a:r>
                      <a:endParaRPr lang="en-US" sz="1100" b="0" i="0" u="none" strike="noStrike" spc="-10" noProof="0">
                        <a:solidFill>
                          <a:schemeClr val="tx1"/>
                        </a:solidFill>
                        <a:uFill>
                          <a:solidFill>
                            <a:srgbClr val="000000"/>
                          </a:solidFill>
                        </a:uFill>
                        <a:latin typeface="Century Gothic"/>
                        <a:ea typeface="Calibri"/>
                        <a:cs typeface="Calibri"/>
                      </a:endParaRPr>
                    </a:p>
                    <a:p>
                      <a:pPr marL="68580" lvl="0">
                        <a:lnSpc>
                          <a:spcPct val="100000"/>
                        </a:lnSpc>
                        <a:spcBef>
                          <a:spcPts val="220"/>
                        </a:spcBef>
                        <a:buNone/>
                      </a:pPr>
                      <a:r>
                        <a:rPr lang="en-GB" sz="1100" b="0" u="none" spc="-10" dirty="0">
                          <a:solidFill>
                            <a:schemeClr val="tx1"/>
                          </a:solidFill>
                          <a:uFill>
                            <a:solidFill>
                              <a:srgbClr val="000000"/>
                            </a:solidFill>
                          </a:uFill>
                          <a:latin typeface="Century Gothic"/>
                          <a:ea typeface="Calibri"/>
                          <a:cs typeface="Calibri"/>
                          <a:hlinkClick r:id="rId9"/>
                        </a:rPr>
                        <a:t>Pmuhley@stmichaelscs.org</a:t>
                      </a:r>
                      <a:endParaRPr lang="en-GB"/>
                    </a:p>
                    <a:p>
                      <a:pPr marL="68580" lvl="0">
                        <a:lnSpc>
                          <a:spcPct val="100000"/>
                        </a:lnSpc>
                        <a:spcBef>
                          <a:spcPts val="220"/>
                        </a:spcBef>
                        <a:buNone/>
                      </a:pPr>
                      <a:endParaRPr lang="en-GB" sz="1100" b="0" u="none" spc="-10" dirty="0">
                        <a:solidFill>
                          <a:schemeClr val="tx1"/>
                        </a:solidFill>
                        <a:uFill>
                          <a:solidFill>
                            <a:srgbClr val="000000"/>
                          </a:solidFill>
                        </a:uFill>
                        <a:latin typeface="Century Gothic"/>
                        <a:ea typeface="Calibri"/>
                        <a:cs typeface="Calibri"/>
                        <a:hlinkClick r:id="" action="ppaction://noaction">
                          <a:extLst>
                            <a:ext uri="{A12FA001-AC4F-418D-AE19-62706E023703}">
                              <ahyp:hlinkClr xmlns:ahyp="http://schemas.microsoft.com/office/drawing/2018/hyperlinkcolor" val="tx"/>
                            </a:ext>
                          </a:extLst>
                        </a:hlinkClick>
                      </a:endParaRPr>
                    </a:p>
                  </a:txBody>
                  <a:tcPr marL="0" marR="0" marT="20955"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solidFill>
                      <a:srgbClr val="D9E0F3"/>
                    </a:solidFill>
                  </a:tcPr>
                </a:tc>
                <a:tc vMerge="1">
                  <a:txBody>
                    <a:bodyPr/>
                    <a:lstStyle/>
                    <a:p>
                      <a:endParaRPr/>
                    </a:p>
                  </a:txBody>
                  <a:tcPr marL="0" marR="0" marT="71120" marB="0">
                    <a:lnL w="12700" cap="flat" cmpd="sng" algn="ctr">
                      <a:solidFill>
                        <a:srgbClr val="000000"/>
                      </a:solidFill>
                      <a:prstDash val="solid"/>
                      <a:round/>
                      <a:headEnd type="none" w="med" len="med"/>
                      <a:tailEnd type="none" w="med" len="med"/>
                    </a:lnL>
                    <a:lnR w="12700">
                      <a:solidFill>
                        <a:srgbClr val="000000"/>
                      </a:solidFill>
                      <a:prstDash val="solid"/>
                    </a:lnR>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947691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2618331067"/>
              </p:ext>
            </p:extLst>
          </p:nvPr>
        </p:nvGraphicFramePr>
        <p:xfrm>
          <a:off x="-679" y="1"/>
          <a:ext cx="9111633" cy="6966795"/>
        </p:xfrm>
        <a:graphic>
          <a:graphicData uri="http://schemas.openxmlformats.org/drawingml/2006/table">
            <a:tbl>
              <a:tblPr firstRow="1" bandRow="1">
                <a:tableStyleId>{2D5ABB26-0587-4C30-8999-92F81FD0307C}</a:tableStyleId>
              </a:tblPr>
              <a:tblGrid>
                <a:gridCol w="4660460">
                  <a:extLst>
                    <a:ext uri="{9D8B030D-6E8A-4147-A177-3AD203B41FA5}">
                      <a16:colId xmlns:a16="http://schemas.microsoft.com/office/drawing/2014/main" val="20000"/>
                    </a:ext>
                  </a:extLst>
                </a:gridCol>
                <a:gridCol w="4451173">
                  <a:extLst>
                    <a:ext uri="{9D8B030D-6E8A-4147-A177-3AD203B41FA5}">
                      <a16:colId xmlns:a16="http://schemas.microsoft.com/office/drawing/2014/main" val="20001"/>
                    </a:ext>
                  </a:extLst>
                </a:gridCol>
              </a:tblGrid>
              <a:tr h="330887">
                <a:tc gridSpan="2">
                  <a:txBody>
                    <a:bodyPr/>
                    <a:lstStyle/>
                    <a:p>
                      <a:pPr marL="66675">
                        <a:lnSpc>
                          <a:spcPct val="100000"/>
                        </a:lnSpc>
                        <a:spcBef>
                          <a:spcPts val="165"/>
                        </a:spcBef>
                      </a:pPr>
                      <a:r>
                        <a:rPr lang="en-US" sz="1800" b="1" dirty="0">
                          <a:latin typeface="Century Gothic"/>
                          <a:ea typeface="Calibri"/>
                          <a:cs typeface="Calibri"/>
                        </a:rPr>
                        <a:t>Criminology </a:t>
                      </a:r>
                      <a:endParaRPr sz="1800" b="1" dirty="0">
                        <a:latin typeface="Century Gothic"/>
                        <a:ea typeface="Calibri"/>
                        <a:cs typeface="Calibri"/>
                      </a:endParaRPr>
                    </a:p>
                  </a:txBody>
                  <a:tcPr marL="0" marR="0" marT="1571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281253">
                <a:tc>
                  <a:txBody>
                    <a:bodyPr/>
                    <a:lstStyle/>
                    <a:p>
                      <a:pPr marL="66675">
                        <a:lnSpc>
                          <a:spcPct val="100000"/>
                        </a:lnSpc>
                        <a:spcBef>
                          <a:spcPts val="505"/>
                        </a:spcBef>
                      </a:pPr>
                      <a:r>
                        <a:rPr sz="1100" b="1" spc="-5" dirty="0">
                          <a:latin typeface="Century Gothic"/>
                          <a:ea typeface="Calibri"/>
                          <a:cs typeface="Calibri"/>
                        </a:rPr>
                        <a:t>Department:</a:t>
                      </a:r>
                      <a:r>
                        <a:rPr lang="en-GB" sz="1100" b="1" spc="-60" dirty="0">
                          <a:latin typeface="Century Gothic"/>
                          <a:ea typeface="Calibri"/>
                          <a:cs typeface="Calibri"/>
                        </a:rPr>
                        <a:t> </a:t>
                      </a:r>
                      <a:r>
                        <a:rPr lang="en-GB" sz="1100" b="0" spc="-60" dirty="0">
                          <a:latin typeface="Century Gothic"/>
                          <a:ea typeface="Calibri"/>
                          <a:cs typeface="Calibri"/>
                        </a:rPr>
                        <a:t>Social Sciences </a:t>
                      </a:r>
                      <a:endParaRPr sz="1100" b="0">
                        <a:latin typeface="Century Gothic"/>
                        <a:ea typeface="Calibri"/>
                        <a:cs typeface="Calibri"/>
                      </a:endParaRPr>
                    </a:p>
                  </a:txBody>
                  <a:tcPr marL="0" marR="0" marT="4810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75"/>
                        </a:spcBef>
                      </a:pPr>
                      <a:r>
                        <a:rPr sz="1100" b="1" dirty="0">
                          <a:latin typeface="Century Gothic"/>
                          <a:ea typeface="Calibri"/>
                          <a:cs typeface="Calibri"/>
                        </a:rPr>
                        <a:t>Type</a:t>
                      </a:r>
                      <a:r>
                        <a:rPr sz="1100" b="1" spc="-35" dirty="0">
                          <a:latin typeface="Century Gothic"/>
                          <a:ea typeface="Calibri"/>
                          <a:cs typeface="Calibri"/>
                        </a:rPr>
                        <a:t> </a:t>
                      </a:r>
                      <a:r>
                        <a:rPr sz="1100" b="1" dirty="0">
                          <a:latin typeface="Century Gothic"/>
                          <a:ea typeface="Calibri"/>
                          <a:cs typeface="Calibri"/>
                        </a:rPr>
                        <a:t>of</a:t>
                      </a:r>
                      <a:r>
                        <a:rPr sz="1100" b="1" spc="-25" dirty="0">
                          <a:latin typeface="Century Gothic"/>
                          <a:ea typeface="Calibri"/>
                          <a:cs typeface="Calibri"/>
                        </a:rPr>
                        <a:t> </a:t>
                      </a:r>
                      <a:r>
                        <a:rPr sz="1100" b="1" spc="-5" dirty="0">
                          <a:latin typeface="Century Gothic"/>
                          <a:ea typeface="Calibri"/>
                          <a:cs typeface="Calibri"/>
                        </a:rPr>
                        <a:t>Qualification:</a:t>
                      </a:r>
                      <a:r>
                        <a:rPr lang="en-GB" sz="1100" b="0" spc="-5" dirty="0">
                          <a:latin typeface="Century Gothic"/>
                          <a:ea typeface="Calibri"/>
                          <a:cs typeface="Calibri"/>
                        </a:rPr>
                        <a:t>Level 3 Diploma in Criminology (2 Year course) </a:t>
                      </a:r>
                      <a:endParaRPr sz="1100" b="0">
                        <a:latin typeface="Century Gothic"/>
                        <a:ea typeface="Calibri"/>
                        <a:cs typeface="Calibri"/>
                      </a:endParaRPr>
                    </a:p>
                  </a:txBody>
                  <a:tcPr marL="0" marR="0" marT="54769" marB="0">
                    <a:lnL w="12700">
                      <a:solidFill>
                        <a:srgbClr val="000000"/>
                      </a:solidFill>
                      <a:prstDash val="solid"/>
                    </a:lnL>
                    <a:lnR w="12700">
                      <a:solidFill>
                        <a:srgbClr val="000000"/>
                      </a:solidFill>
                      <a:prstDash val="solid"/>
                    </a:lnR>
                    <a:lnT w="12700" cap="flat" cmpd="sng" algn="ctr">
                      <a:solidFill>
                        <a:schemeClr val="tx1"/>
                      </a:solidFill>
                      <a:prstDash val="solid"/>
                      <a:round/>
                      <a:headEnd type="none" w="med" len="med"/>
                      <a:tailEnd type="none" w="med" len="med"/>
                    </a:lnT>
                    <a:lnB w="12700">
                      <a:solidFill>
                        <a:srgbClr val="000000"/>
                      </a:solidFill>
                      <a:prstDash val="solid"/>
                    </a:lnB>
                  </a:tcPr>
                </a:tc>
                <a:extLst>
                  <a:ext uri="{0D108BD9-81ED-4DB2-BD59-A6C34878D82A}">
                    <a16:rowId xmlns:a16="http://schemas.microsoft.com/office/drawing/2014/main" val="10001"/>
                  </a:ext>
                </a:extLst>
              </a:tr>
              <a:tr h="761042">
                <a:tc>
                  <a:txBody>
                    <a:bodyPr/>
                    <a:lstStyle/>
                    <a:p>
                      <a:pPr>
                        <a:lnSpc>
                          <a:spcPct val="100000"/>
                        </a:lnSpc>
                        <a:spcBef>
                          <a:spcPts val="10"/>
                        </a:spcBef>
                      </a:pPr>
                      <a:endParaRPr sz="1100" dirty="0">
                        <a:latin typeface="Century Gothic"/>
                        <a:ea typeface="Calibri"/>
                        <a:cs typeface="Calibri"/>
                      </a:endParaRPr>
                    </a:p>
                    <a:p>
                      <a:pPr marL="66675">
                        <a:lnSpc>
                          <a:spcPct val="100000"/>
                        </a:lnSpc>
                      </a:pPr>
                      <a:r>
                        <a:rPr sz="1100" b="1" dirty="0">
                          <a:latin typeface="Century Gothic"/>
                          <a:ea typeface="Calibri"/>
                          <a:cs typeface="Calibri"/>
                        </a:rPr>
                        <a:t>Exam</a:t>
                      </a:r>
                      <a:r>
                        <a:rPr sz="1100" b="1" spc="-35" dirty="0">
                          <a:latin typeface="Century Gothic"/>
                          <a:ea typeface="Calibri"/>
                          <a:cs typeface="Calibri"/>
                        </a:rPr>
                        <a:t> </a:t>
                      </a:r>
                      <a:r>
                        <a:rPr sz="1100" b="1" spc="-5" dirty="0">
                          <a:latin typeface="Century Gothic"/>
                          <a:ea typeface="Calibri"/>
                          <a:cs typeface="Calibri"/>
                        </a:rPr>
                        <a:t>Board:</a:t>
                      </a:r>
                      <a:r>
                        <a:rPr lang="en-GB" sz="1100" b="1" spc="-5" dirty="0">
                          <a:latin typeface="Century Gothic"/>
                          <a:ea typeface="Calibri"/>
                          <a:cs typeface="Calibri"/>
                        </a:rPr>
                        <a:t> </a:t>
                      </a:r>
                      <a:r>
                        <a:rPr lang="en-GB" sz="1100" b="0" spc="-5" dirty="0">
                          <a:latin typeface="Century Gothic"/>
                          <a:ea typeface="Calibri"/>
                          <a:cs typeface="Calibri"/>
                        </a:rPr>
                        <a:t>WJEC </a:t>
                      </a:r>
                      <a:endParaRPr sz="1100" b="0">
                        <a:latin typeface="Century Gothic"/>
                        <a:ea typeface="Calibri"/>
                        <a:cs typeface="Calibri"/>
                      </a:endParaRPr>
                    </a:p>
                    <a:p>
                      <a:pPr marL="66675">
                        <a:lnSpc>
                          <a:spcPct val="100000"/>
                        </a:lnSpc>
                        <a:spcBef>
                          <a:spcPts val="95"/>
                        </a:spcBef>
                      </a:pPr>
                      <a:r>
                        <a:rPr sz="1100" b="1" spc="-5" dirty="0">
                          <a:latin typeface="Century Gothic"/>
                          <a:ea typeface="Calibri"/>
                          <a:cs typeface="Calibri"/>
                        </a:rPr>
                        <a:t>Specification:</a:t>
                      </a:r>
                      <a:r>
                        <a:rPr lang="en-GB" sz="1100" b="1" spc="-30" dirty="0">
                          <a:latin typeface="Century Gothic"/>
                          <a:ea typeface="Calibri"/>
                          <a:cs typeface="Calibri"/>
                        </a:rPr>
                        <a:t> </a:t>
                      </a:r>
                      <a:r>
                        <a:rPr lang="en-GB" sz="1100" b="0" spc="-30" dirty="0">
                          <a:latin typeface="Century Gothic"/>
                          <a:ea typeface="Calibri"/>
                          <a:cs typeface="Calibri"/>
                        </a:rPr>
                        <a:t>Level 3 Applied Diploma </a:t>
                      </a:r>
                      <a:endParaRPr sz="1100" b="0">
                        <a:latin typeface="Century Gothic"/>
                        <a:ea typeface="Calibri"/>
                        <a:cs typeface="Calibri"/>
                      </a:endParaRPr>
                    </a:p>
                  </a:txBody>
                  <a:tcPr marL="0" marR="0" marT="95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marL="67310">
                        <a:lnSpc>
                          <a:spcPct val="100000"/>
                        </a:lnSpc>
                        <a:spcBef>
                          <a:spcPts val="434"/>
                        </a:spcBef>
                      </a:pPr>
                      <a:r>
                        <a:rPr sz="1100" b="1" dirty="0">
                          <a:latin typeface="Century Gothic"/>
                          <a:ea typeface="Calibri"/>
                          <a:cs typeface="Calibri"/>
                        </a:rPr>
                        <a:t>Entry</a:t>
                      </a:r>
                      <a:r>
                        <a:rPr sz="1100" b="1" spc="-50" dirty="0">
                          <a:latin typeface="Century Gothic"/>
                          <a:ea typeface="Calibri"/>
                          <a:cs typeface="Calibri"/>
                        </a:rPr>
                        <a:t> </a:t>
                      </a:r>
                      <a:r>
                        <a:rPr sz="1100" b="1" spc="-5" dirty="0">
                          <a:latin typeface="Century Gothic"/>
                          <a:ea typeface="Calibri"/>
                          <a:cs typeface="Calibri"/>
                        </a:rPr>
                        <a:t>Requirement</a:t>
                      </a:r>
                      <a:r>
                        <a:rPr lang="en-GB" sz="1100" b="1" spc="-5" dirty="0">
                          <a:latin typeface="Century Gothic"/>
                          <a:ea typeface="Calibri"/>
                          <a:cs typeface="Calibri"/>
                        </a:rPr>
                        <a:t>s</a:t>
                      </a:r>
                    </a:p>
                    <a:p>
                      <a:pPr marL="67310">
                        <a:lnSpc>
                          <a:spcPct val="100000"/>
                        </a:lnSpc>
                        <a:spcBef>
                          <a:spcPts val="434"/>
                        </a:spcBef>
                      </a:pPr>
                      <a:r>
                        <a:rPr lang="en-GB" sz="1100" b="0" spc="-5" dirty="0">
                          <a:latin typeface="Century Gothic"/>
                          <a:ea typeface="Calibri"/>
                          <a:cs typeface="Calibri"/>
                        </a:rPr>
                        <a:t>Grade 5 GCSE Maths and English</a:t>
                      </a:r>
                    </a:p>
                  </a:txBody>
                  <a:tcPr marL="0" marR="0" marT="41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440270">
                <a:tc>
                  <a:txBody>
                    <a:bodyPr/>
                    <a:lstStyle/>
                    <a:p>
                      <a:pPr marL="66675">
                        <a:lnSpc>
                          <a:spcPts val="1290"/>
                        </a:lnSpc>
                      </a:pPr>
                      <a:r>
                        <a:rPr sz="1100" b="1" dirty="0">
                          <a:latin typeface="Century Gothic"/>
                          <a:ea typeface="Calibri"/>
                          <a:cs typeface="Calibri"/>
                        </a:rPr>
                        <a:t>Course</a:t>
                      </a:r>
                      <a:r>
                        <a:rPr sz="1100" b="1" spc="-80" dirty="0">
                          <a:latin typeface="Century Gothic"/>
                          <a:ea typeface="Calibri"/>
                          <a:cs typeface="Calibri"/>
                        </a:rPr>
                        <a:t> </a:t>
                      </a:r>
                      <a:r>
                        <a:rPr sz="1100" b="1" dirty="0">
                          <a:latin typeface="Century Gothic"/>
                          <a:ea typeface="Calibri"/>
                          <a:cs typeface="Calibri"/>
                        </a:rPr>
                        <a:t>Content:</a:t>
                      </a:r>
                    </a:p>
                    <a:p>
                      <a:pPr marL="66675" lvl="0">
                        <a:lnSpc>
                          <a:spcPct val="100000"/>
                        </a:lnSpc>
                        <a:spcBef>
                          <a:spcPts val="690"/>
                        </a:spcBef>
                        <a:buNone/>
                      </a:pPr>
                      <a:r>
                        <a:rPr lang="en-GB" sz="1100" b="0" i="0" u="none" strike="noStrike" baseline="0" noProof="0" dirty="0">
                          <a:solidFill>
                            <a:srgbClr val="000000"/>
                          </a:solidFill>
                          <a:latin typeface="Century Gothic"/>
                          <a:ea typeface="Calibri"/>
                          <a:cs typeface="Calibri"/>
                        </a:rPr>
                        <a:t>The WJEC Level 3 Diploma course covers four units of study across two years:</a:t>
                      </a:r>
                    </a:p>
                    <a:p>
                      <a:pPr marL="66675" lvl="0">
                        <a:lnSpc>
                          <a:spcPct val="100000"/>
                        </a:lnSpc>
                        <a:spcBef>
                          <a:spcPts val="690"/>
                        </a:spcBef>
                        <a:buNone/>
                      </a:pPr>
                      <a:r>
                        <a:rPr lang="en-GB" sz="1100" b="1" i="0" u="none" strike="noStrike" baseline="0" noProof="0" dirty="0">
                          <a:solidFill>
                            <a:srgbClr val="000000"/>
                          </a:solidFill>
                          <a:latin typeface="Century Gothic"/>
                          <a:ea typeface="Calibri"/>
                          <a:cs typeface="Calibri"/>
                        </a:rPr>
                        <a:t>Year 1:</a:t>
                      </a:r>
                    </a:p>
                    <a:p>
                      <a:pPr marL="295275" lvl="0" indent="-228600">
                        <a:lnSpc>
                          <a:spcPct val="100000"/>
                        </a:lnSpc>
                        <a:spcBef>
                          <a:spcPts val="690"/>
                        </a:spcBef>
                        <a:buFont typeface="Arial"/>
                        <a:buChar char="•"/>
                      </a:pPr>
                      <a:r>
                        <a:rPr lang="en-GB" sz="1100" b="0" i="0" u="none" strike="noStrike" baseline="0" noProof="0" dirty="0">
                          <a:solidFill>
                            <a:srgbClr val="000000"/>
                          </a:solidFill>
                          <a:latin typeface="Century Gothic"/>
                          <a:ea typeface="Calibri"/>
                          <a:cs typeface="Calibri"/>
                        </a:rPr>
                        <a:t>Changing Awareness of Crime (Internal Assessment) </a:t>
                      </a:r>
                    </a:p>
                    <a:p>
                      <a:pPr marL="295275" lvl="0" indent="-228600">
                        <a:lnSpc>
                          <a:spcPct val="100000"/>
                        </a:lnSpc>
                        <a:spcBef>
                          <a:spcPts val="690"/>
                        </a:spcBef>
                        <a:buFont typeface="Arial"/>
                        <a:buChar char="•"/>
                      </a:pPr>
                      <a:r>
                        <a:rPr lang="en-GB" sz="1100" b="0" i="0" u="none" strike="noStrike" baseline="0" noProof="0" dirty="0">
                          <a:solidFill>
                            <a:srgbClr val="000000"/>
                          </a:solidFill>
                          <a:latin typeface="Century Gothic"/>
                          <a:ea typeface="Calibri"/>
                          <a:cs typeface="Calibri"/>
                        </a:rPr>
                        <a:t>Criminological Theories (External Assessment)</a:t>
                      </a:r>
                    </a:p>
                    <a:p>
                      <a:pPr marL="66675" lvl="0" indent="0">
                        <a:lnSpc>
                          <a:spcPct val="100000"/>
                        </a:lnSpc>
                        <a:spcBef>
                          <a:spcPts val="690"/>
                        </a:spcBef>
                        <a:buNone/>
                      </a:pPr>
                      <a:r>
                        <a:rPr lang="en-GB" sz="1100" b="1" i="0" u="none" strike="noStrike" baseline="0" noProof="0" dirty="0">
                          <a:solidFill>
                            <a:srgbClr val="000000"/>
                          </a:solidFill>
                          <a:latin typeface="Century Gothic"/>
                          <a:ea typeface="Calibri"/>
                          <a:cs typeface="Calibri"/>
                        </a:rPr>
                        <a:t>Year 2:</a:t>
                      </a:r>
                    </a:p>
                    <a:p>
                      <a:pPr marL="295275" lvl="0" indent="-228600">
                        <a:lnSpc>
                          <a:spcPct val="100000"/>
                        </a:lnSpc>
                        <a:spcBef>
                          <a:spcPts val="690"/>
                        </a:spcBef>
                        <a:buFont typeface="Arial"/>
                        <a:buChar char="•"/>
                      </a:pPr>
                      <a:r>
                        <a:rPr lang="en-GB" sz="1100" b="0" i="0" u="none" strike="noStrike" baseline="0" noProof="0" dirty="0">
                          <a:solidFill>
                            <a:srgbClr val="000000"/>
                          </a:solidFill>
                          <a:latin typeface="Century Gothic"/>
                          <a:ea typeface="Calibri"/>
                          <a:cs typeface="Calibri"/>
                        </a:rPr>
                        <a:t>Crime Scene to Courtroom (Internal Assessment) </a:t>
                      </a:r>
                    </a:p>
                    <a:p>
                      <a:pPr marL="295275" lvl="0" indent="-228600">
                        <a:lnSpc>
                          <a:spcPct val="100000"/>
                        </a:lnSpc>
                        <a:spcBef>
                          <a:spcPts val="690"/>
                        </a:spcBef>
                        <a:buFont typeface="Arial"/>
                        <a:buChar char="•"/>
                      </a:pPr>
                      <a:r>
                        <a:rPr lang="en-GB" sz="1100" b="0" i="0" u="none" strike="noStrike" baseline="0" noProof="0" dirty="0">
                          <a:solidFill>
                            <a:srgbClr val="000000"/>
                          </a:solidFill>
                          <a:latin typeface="Century Gothic"/>
                          <a:ea typeface="Calibri"/>
                          <a:cs typeface="Calibri"/>
                        </a:rPr>
                        <a:t>Crime and Punishment (External Assessment) </a:t>
                      </a:r>
                      <a:endParaRPr lang="en-GB" sz="1100" b="1" dirty="0">
                        <a:latin typeface="Century Gothic"/>
                        <a:ea typeface="Calibri"/>
                        <a:cs typeface="Calibri"/>
                      </a:endParaRPr>
                    </a:p>
                    <a:p>
                      <a:pPr marL="66675" lvl="0">
                        <a:lnSpc>
                          <a:spcPct val="100000"/>
                        </a:lnSpc>
                        <a:spcBef>
                          <a:spcPts val="350"/>
                        </a:spcBef>
                        <a:buNone/>
                      </a:pPr>
                      <a:r>
                        <a:rPr lang="en-GB" sz="1100" b="1" dirty="0">
                          <a:latin typeface="Century Gothic"/>
                          <a:ea typeface="Calibri"/>
                          <a:cs typeface="Calibri"/>
                        </a:rPr>
                        <a:t>Style</a:t>
                      </a:r>
                      <a:r>
                        <a:rPr sz="1100" b="1" spc="-35" dirty="0">
                          <a:latin typeface="Century Gothic"/>
                          <a:ea typeface="Calibri"/>
                          <a:cs typeface="Calibri"/>
                        </a:rPr>
                        <a:t> </a:t>
                      </a:r>
                      <a:r>
                        <a:rPr sz="1100" b="1" dirty="0">
                          <a:latin typeface="Century Gothic"/>
                          <a:ea typeface="Calibri"/>
                          <a:cs typeface="Calibri"/>
                        </a:rPr>
                        <a:t>of</a:t>
                      </a:r>
                      <a:r>
                        <a:rPr sz="1100" b="1" spc="-35" dirty="0">
                          <a:latin typeface="Century Gothic"/>
                          <a:ea typeface="Calibri"/>
                          <a:cs typeface="Calibri"/>
                        </a:rPr>
                        <a:t> </a:t>
                      </a:r>
                      <a:r>
                        <a:rPr sz="1100" b="1" spc="-5" dirty="0">
                          <a:latin typeface="Century Gothic"/>
                          <a:ea typeface="Calibri"/>
                          <a:cs typeface="Calibri"/>
                        </a:rPr>
                        <a:t>Assessment:</a:t>
                      </a:r>
                      <a:endParaRPr lang="en-US" sz="1100" b="1" spc="-5">
                        <a:latin typeface="Century Gothic"/>
                        <a:ea typeface="Calibri"/>
                        <a:cs typeface="Calibri"/>
                      </a:endParaRPr>
                    </a:p>
                    <a:p>
                      <a:pPr marL="238125" lvl="0" indent="-171450">
                        <a:lnSpc>
                          <a:spcPct val="100000"/>
                        </a:lnSpc>
                        <a:spcBef>
                          <a:spcPts val="350"/>
                        </a:spcBef>
                        <a:buFont typeface="Arial"/>
                        <a:buChar char="•"/>
                      </a:pPr>
                      <a:r>
                        <a:rPr lang="en-US" sz="1100" b="0" i="0" u="none" strike="noStrike" spc="-5" noProof="0" dirty="0">
                          <a:latin typeface="Century Gothic"/>
                          <a:ea typeface="Calibri"/>
                          <a:cs typeface="Calibri"/>
                        </a:rPr>
                        <a:t>Unit 1 &amp; 3: These units are assessed through an 8-hour controlled assessment (internally assessed at your center and externally moderated) </a:t>
                      </a:r>
                      <a:endParaRPr lang="en-US" sz="1100">
                        <a:latin typeface="Century Gothic"/>
                        <a:ea typeface="Calibri"/>
                        <a:cs typeface="Calibri"/>
                      </a:endParaRPr>
                    </a:p>
                    <a:p>
                      <a:pPr marL="238125" lvl="0" indent="-171450">
                        <a:lnSpc>
                          <a:spcPct val="100000"/>
                        </a:lnSpc>
                        <a:spcBef>
                          <a:spcPts val="350"/>
                        </a:spcBef>
                        <a:buFont typeface="Arial"/>
                        <a:buChar char="•"/>
                      </a:pPr>
                      <a:endParaRPr lang="en-US" sz="1100" b="0" i="0" u="none" strike="noStrike" spc="-5" noProof="0" dirty="0">
                        <a:latin typeface="Century Gothic"/>
                        <a:ea typeface="Calibri"/>
                        <a:cs typeface="Calibri"/>
                      </a:endParaRPr>
                    </a:p>
                    <a:p>
                      <a:pPr marL="238125" lvl="0" indent="-171450">
                        <a:lnSpc>
                          <a:spcPct val="100000"/>
                        </a:lnSpc>
                        <a:spcBef>
                          <a:spcPts val="350"/>
                        </a:spcBef>
                        <a:buFont typeface="Arial"/>
                        <a:buChar char="•"/>
                      </a:pPr>
                      <a:r>
                        <a:rPr lang="en-US" sz="1100" b="0" i="0" u="none" strike="noStrike" spc="-5" noProof="0" dirty="0">
                          <a:latin typeface="Century Gothic"/>
                          <a:ea typeface="Calibri"/>
                          <a:cs typeface="Calibri"/>
                        </a:rPr>
                        <a:t>Unit 2 &amp;4: These units are assessed through examination. The exam consists of short answer and extended writing questions and lasts 1 hour 30 minutes. </a:t>
                      </a:r>
                      <a:endParaRPr lang="en-US" sz="110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nSpc>
                          <a:spcPct val="100000"/>
                        </a:lnSpc>
                      </a:pPr>
                      <a:r>
                        <a:rPr sz="1100" b="1" spc="-5" dirty="0">
                          <a:latin typeface="Century Gothic"/>
                          <a:ea typeface="Calibri"/>
                          <a:cs typeface="Calibri"/>
                        </a:rPr>
                        <a:t>Super</a:t>
                      </a:r>
                      <a:r>
                        <a:rPr sz="1100" b="1" dirty="0">
                          <a:latin typeface="Century Gothic"/>
                          <a:ea typeface="Calibri"/>
                          <a:cs typeface="Calibri"/>
                        </a:rPr>
                        <a:t> </a:t>
                      </a:r>
                      <a:r>
                        <a:rPr sz="1100" b="1" spc="-5" dirty="0">
                          <a:latin typeface="Century Gothic"/>
                          <a:ea typeface="Calibri"/>
                          <a:cs typeface="Calibri"/>
                        </a:rPr>
                        <a:t>curricular</a:t>
                      </a:r>
                      <a:r>
                        <a:rPr sz="1100" b="1" spc="20" dirty="0">
                          <a:latin typeface="Century Gothic"/>
                          <a:ea typeface="Calibri"/>
                          <a:cs typeface="Calibri"/>
                        </a:rPr>
                        <a:t> </a:t>
                      </a:r>
                      <a:r>
                        <a:rPr sz="1100" b="1" spc="-5" dirty="0">
                          <a:latin typeface="Century Gothic"/>
                          <a:ea typeface="Calibri"/>
                          <a:cs typeface="Calibri"/>
                        </a:rPr>
                        <a:t>Opportunities:</a:t>
                      </a:r>
                      <a:r>
                        <a:rPr lang="en-GB" sz="1100" b="1" spc="-5" dirty="0">
                          <a:latin typeface="Century Gothic"/>
                          <a:ea typeface="Calibri"/>
                          <a:cs typeface="Calibri"/>
                        </a:rPr>
                        <a:t> </a:t>
                      </a:r>
                      <a:endParaRPr lang="en-US" sz="1100">
                        <a:latin typeface="Century Gothic"/>
                        <a:ea typeface="Calibri"/>
                        <a:cs typeface="Calibri"/>
                      </a:endParaRPr>
                    </a:p>
                    <a:p>
                      <a:pPr lvl="0" algn="l">
                        <a:lnSpc>
                          <a:spcPct val="100000"/>
                        </a:lnSpc>
                        <a:spcBef>
                          <a:spcPts val="0"/>
                        </a:spcBef>
                        <a:spcAft>
                          <a:spcPts val="0"/>
                        </a:spcAft>
                        <a:buNone/>
                      </a:pPr>
                      <a:endParaRPr lang="en-GB" sz="1100" b="0" i="0" u="none" strike="noStrike" spc="-5" noProof="0" dirty="0">
                        <a:solidFill>
                          <a:srgbClr val="000000"/>
                        </a:solidFill>
                        <a:latin typeface="Century Gothic"/>
                        <a:ea typeface="Calibri"/>
                        <a:cs typeface="Calibri"/>
                      </a:endParaRPr>
                    </a:p>
                    <a:p>
                      <a:pPr marL="171450" lvl="0" indent="-171450" algn="l">
                        <a:lnSpc>
                          <a:spcPct val="100000"/>
                        </a:lnSpc>
                        <a:spcBef>
                          <a:spcPts val="0"/>
                        </a:spcBef>
                        <a:spcAft>
                          <a:spcPts val="0"/>
                        </a:spcAft>
                        <a:buFont typeface="Arial"/>
                        <a:buChar char="•"/>
                      </a:pPr>
                      <a:r>
                        <a:rPr lang="en-GB" sz="1100" b="0" i="0" u="none" strike="noStrike" spc="-5" noProof="0" dirty="0">
                          <a:solidFill>
                            <a:srgbClr val="000000"/>
                          </a:solidFill>
                          <a:latin typeface="Century Gothic"/>
                          <a:ea typeface="Calibri"/>
                          <a:cs typeface="Calibri"/>
                        </a:rPr>
                        <a:t>“Brain Day” and other Psychology conferences</a:t>
                      </a:r>
                      <a:endParaRPr lang="en-GB" sz="1100">
                        <a:latin typeface="Century Gothic"/>
                        <a:ea typeface="Calibri"/>
                        <a:cs typeface="Calibri"/>
                      </a:endParaRPr>
                    </a:p>
                    <a:p>
                      <a:pPr lvl="0" algn="l">
                        <a:lnSpc>
                          <a:spcPct val="100000"/>
                        </a:lnSpc>
                        <a:spcBef>
                          <a:spcPts val="0"/>
                        </a:spcBef>
                        <a:spcAft>
                          <a:spcPts val="0"/>
                        </a:spcAft>
                        <a:buNone/>
                      </a:pPr>
                      <a:endParaRPr lang="en-GB" sz="1100" b="0" i="0" u="none" strike="noStrike" spc="-5" noProof="0" dirty="0">
                        <a:solidFill>
                          <a:srgbClr val="000000"/>
                        </a:solidFill>
                        <a:latin typeface="Century Gothic"/>
                        <a:ea typeface="Calibri"/>
                        <a:cs typeface="Calibri"/>
                      </a:endParaRPr>
                    </a:p>
                    <a:p>
                      <a:pPr marL="238760" lvl="0" indent="-171450">
                        <a:lnSpc>
                          <a:spcPct val="100000"/>
                        </a:lnSpc>
                        <a:buFont typeface="Arial"/>
                        <a:buChar char="•"/>
                      </a:pPr>
                      <a:r>
                        <a:rPr lang="en-GB" sz="1100" b="0" i="0" u="none" strike="noStrike" spc="-5" noProof="0" dirty="0">
                          <a:latin typeface="Century Gothic"/>
                          <a:ea typeface="Calibri"/>
                          <a:cs typeface="Calibri"/>
                        </a:rPr>
                        <a:t>Watch the TED talk Misha Glenny McMafia state crime </a:t>
                      </a:r>
                    </a:p>
                    <a:p>
                      <a:pPr marL="238760" lvl="0" indent="-171450">
                        <a:lnSpc>
                          <a:spcPct val="100000"/>
                        </a:lnSpc>
                        <a:buFont typeface="Arial"/>
                        <a:buChar char="•"/>
                      </a:pPr>
                      <a:endParaRPr lang="en-GB" sz="1100" b="0" i="0" u="none" strike="noStrike" spc="-5" noProof="0" dirty="0">
                        <a:latin typeface="Century Gothic"/>
                        <a:ea typeface="Calibri"/>
                        <a:cs typeface="Calibri"/>
                      </a:endParaRPr>
                    </a:p>
                    <a:p>
                      <a:pPr marL="238760" lvl="0" indent="-171450">
                        <a:lnSpc>
                          <a:spcPct val="100000"/>
                        </a:lnSpc>
                        <a:buFont typeface="Arial"/>
                        <a:buChar char="•"/>
                      </a:pPr>
                      <a:r>
                        <a:rPr lang="en-GB" sz="1100" b="0" i="0" u="none" strike="noStrike" spc="-5" noProof="0" dirty="0">
                          <a:latin typeface="Century Gothic"/>
                          <a:ea typeface="Calibri"/>
                          <a:cs typeface="Calibri"/>
                        </a:rPr>
                        <a:t>Read - Drug mules: Women in the international cocaine trade by Dr Jennifer Fleetwood - a really good book for women and crime and poverty. </a:t>
                      </a:r>
                      <a:endParaRPr lang="en-GB" sz="1100">
                        <a:latin typeface="Century Gothic"/>
                        <a:ea typeface="Calibri"/>
                        <a:cs typeface="Calibri"/>
                      </a:endParaRPr>
                    </a:p>
                    <a:p>
                      <a:pPr marL="67310">
                        <a:lnSpc>
                          <a:spcPct val="100000"/>
                        </a:lnSpc>
                      </a:pPr>
                      <a:endParaRPr lang="en-GB" sz="1100" b="0" spc="-5" dirty="0">
                        <a:latin typeface="Century Gothic"/>
                        <a:ea typeface="Calibri"/>
                        <a:cs typeface="Calibri"/>
                      </a:endParaRPr>
                    </a:p>
                    <a:p>
                      <a:pPr marL="67310">
                        <a:lnSpc>
                          <a:spcPct val="100000"/>
                        </a:lnSpc>
                      </a:pPr>
                      <a:endParaRPr lang="en-GB" sz="1100" b="0" spc="-5" dirty="0">
                        <a:latin typeface="Century Gothic"/>
                        <a:ea typeface="Calibri"/>
                        <a:cs typeface="Calibri"/>
                      </a:endParaRPr>
                    </a:p>
                    <a:p>
                      <a:pPr marL="67310">
                        <a:lnSpc>
                          <a:spcPct val="100000"/>
                        </a:lnSpc>
                      </a:pPr>
                      <a:r>
                        <a:rPr sz="1100" b="1" spc="-5" dirty="0">
                          <a:latin typeface="Century Gothic"/>
                          <a:ea typeface="Calibri"/>
                          <a:cs typeface="Calibri"/>
                        </a:rPr>
                        <a:t>Career</a:t>
                      </a:r>
                      <a:r>
                        <a:rPr sz="1100" b="1" spc="-40" dirty="0">
                          <a:latin typeface="Century Gothic"/>
                          <a:ea typeface="Calibri"/>
                          <a:cs typeface="Calibri"/>
                        </a:rPr>
                        <a:t> </a:t>
                      </a:r>
                      <a:r>
                        <a:rPr sz="1100" b="1" spc="-5" dirty="0">
                          <a:latin typeface="Century Gothic"/>
                          <a:ea typeface="Calibri"/>
                          <a:cs typeface="Calibri"/>
                        </a:rPr>
                        <a:t>Prospects</a:t>
                      </a:r>
                      <a:r>
                        <a:rPr sz="1100" b="0" spc="-5" dirty="0">
                          <a:latin typeface="Century Gothic"/>
                          <a:ea typeface="Calibri"/>
                          <a:cs typeface="Calibri"/>
                        </a:rPr>
                        <a:t>:</a:t>
                      </a:r>
                      <a:r>
                        <a:rPr lang="en-GB" sz="1100" b="0" spc="-5" dirty="0">
                          <a:latin typeface="Century Gothic"/>
                          <a:ea typeface="Calibri"/>
                          <a:cs typeface="Calibri"/>
                        </a:rPr>
                        <a:t> </a:t>
                      </a:r>
                    </a:p>
                    <a:p>
                      <a:pPr marL="67310">
                        <a:lnSpc>
                          <a:spcPct val="100000"/>
                        </a:lnSpc>
                      </a:pPr>
                      <a:r>
                        <a:rPr lang="en-GB" sz="1100" b="0" spc="-5" dirty="0">
                          <a:latin typeface="Century Gothic"/>
                          <a:ea typeface="Calibri"/>
                          <a:cs typeface="Calibri"/>
                        </a:rPr>
                        <a:t>Students who study Level 3 Criminology course often enter into careers relating to;</a:t>
                      </a:r>
                    </a:p>
                    <a:p>
                      <a:pPr marL="67310">
                        <a:lnSpc>
                          <a:spcPct val="100000"/>
                        </a:lnSpc>
                      </a:pPr>
                      <a:endParaRPr lang="en-GB" sz="1100" b="0" spc="-5" dirty="0">
                        <a:latin typeface="Century Gothic"/>
                        <a:ea typeface="Calibri"/>
                        <a:cs typeface="Calibri"/>
                      </a:endParaRPr>
                    </a:p>
                    <a:p>
                      <a:pPr marL="67310">
                        <a:lnSpc>
                          <a:spcPct val="100000"/>
                        </a:lnSpc>
                      </a:pPr>
                      <a:r>
                        <a:rPr lang="en-GB" sz="1100" b="0" spc="-5" dirty="0">
                          <a:latin typeface="Century Gothic"/>
                          <a:ea typeface="Calibri"/>
                          <a:cs typeface="Calibri"/>
                        </a:rPr>
                        <a:t>Law, Local council, Police, Teaching, Administration, Social Science research, Publishing, Lecturing, Human Resources, Administration, Civil Service amongst many other options.</a:t>
                      </a:r>
                    </a:p>
                    <a:p>
                      <a:pPr marL="67310">
                        <a:lnSpc>
                          <a:spcPct val="100000"/>
                        </a:lnSpc>
                      </a:pPr>
                      <a:endParaRPr lang="en-GB" sz="1100" b="0" spc="-5" dirty="0">
                        <a:latin typeface="Century Gothic"/>
                        <a:ea typeface="Calibri"/>
                        <a:cs typeface="Calibri"/>
                      </a:endParaRPr>
                    </a:p>
                    <a:p>
                      <a:pPr marL="67310">
                        <a:lnSpc>
                          <a:spcPct val="100000"/>
                        </a:lnSpc>
                      </a:pPr>
                      <a:r>
                        <a:rPr lang="en-GB" sz="1100" b="1" spc="-5" dirty="0">
                          <a:latin typeface="Century Gothic"/>
                          <a:ea typeface="Calibri"/>
                          <a:cs typeface="Calibri"/>
                        </a:rPr>
                        <a:t>If I were to take this course I should read:</a:t>
                      </a:r>
                    </a:p>
                    <a:p>
                      <a:pPr marL="67310">
                        <a:lnSpc>
                          <a:spcPct val="100000"/>
                        </a:lnSpc>
                      </a:pPr>
                      <a:endParaRPr lang="en-GB" sz="1100" b="0" spc="-5" dirty="0">
                        <a:latin typeface="Century Gothic"/>
                        <a:ea typeface="Calibri"/>
                        <a:cs typeface="Calibri"/>
                      </a:endParaRPr>
                    </a:p>
                    <a:p>
                      <a:pPr marL="238760" indent="-171450">
                        <a:lnSpc>
                          <a:spcPct val="100000"/>
                        </a:lnSpc>
                        <a:buFont typeface="Arial"/>
                        <a:buChar char="•"/>
                      </a:pPr>
                      <a:r>
                        <a:rPr lang="en-GB" sz="1100" b="0" spc="-5" dirty="0">
                          <a:latin typeface="Century Gothic"/>
                          <a:ea typeface="Calibri"/>
                          <a:cs typeface="Calibri"/>
                        </a:rPr>
                        <a:t>The Psychopath, Jon Ronson</a:t>
                      </a:r>
                    </a:p>
                    <a:p>
                      <a:pPr marL="238760" indent="-171450">
                        <a:lnSpc>
                          <a:spcPct val="100000"/>
                        </a:lnSpc>
                        <a:buFont typeface="Arial"/>
                        <a:buChar char="•"/>
                      </a:pPr>
                      <a:r>
                        <a:rPr lang="en-GB" sz="1100" b="0" spc="-5" dirty="0">
                          <a:latin typeface="Century Gothic"/>
                          <a:ea typeface="Calibri"/>
                          <a:cs typeface="Calibri"/>
                        </a:rPr>
                        <a:t>Criminology – a Very Short Introduction, Tim Newburn</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1044547">
                <a:tc>
                  <a:txBody>
                    <a:bodyPr/>
                    <a:lstStyle/>
                    <a:p>
                      <a:pPr marL="68580">
                        <a:lnSpc>
                          <a:spcPct val="100000"/>
                        </a:lnSpc>
                        <a:spcBef>
                          <a:spcPts val="220"/>
                        </a:spcBef>
                      </a:pPr>
                      <a:r>
                        <a:rPr sz="1100" b="1" u="heavy" spc="-5" dirty="0">
                          <a:uFill>
                            <a:solidFill>
                              <a:srgbClr val="000000"/>
                            </a:solidFill>
                          </a:uFill>
                          <a:latin typeface="Century Gothic"/>
                          <a:ea typeface="Calibri"/>
                          <a:cs typeface="Calibri"/>
                        </a:rPr>
                        <a:t>Contact</a:t>
                      </a:r>
                      <a:r>
                        <a:rPr sz="1100" b="1" u="heavy" spc="-45" dirty="0">
                          <a:uFill>
                            <a:solidFill>
                              <a:srgbClr val="000000"/>
                            </a:solidFill>
                          </a:uFill>
                          <a:latin typeface="Century Gothic"/>
                          <a:ea typeface="Calibri"/>
                          <a:cs typeface="Calibri"/>
                        </a:rPr>
                        <a:t> </a:t>
                      </a:r>
                      <a:r>
                        <a:rPr sz="1100" b="1" u="heavy" spc="-10" dirty="0">
                          <a:uFill>
                            <a:solidFill>
                              <a:srgbClr val="000000"/>
                            </a:solidFill>
                          </a:uFill>
                          <a:latin typeface="Century Gothic"/>
                          <a:ea typeface="Calibri"/>
                          <a:cs typeface="Calibri"/>
                        </a:rPr>
                        <a:t>Details:</a:t>
                      </a:r>
                    </a:p>
                    <a:p>
                      <a:pPr marL="68580" lvl="0">
                        <a:lnSpc>
                          <a:spcPct val="100000"/>
                        </a:lnSpc>
                        <a:spcBef>
                          <a:spcPts val="220"/>
                        </a:spcBef>
                        <a:buNone/>
                      </a:pPr>
                      <a:r>
                        <a:rPr lang="en-GB" sz="1100" b="0" u="none" spc="-10" dirty="0">
                          <a:uFill>
                            <a:solidFill>
                              <a:srgbClr val="000000"/>
                            </a:solidFill>
                          </a:uFill>
                          <a:latin typeface="Century Gothic"/>
                          <a:ea typeface="Calibri"/>
                          <a:cs typeface="Calibri"/>
                        </a:rPr>
                        <a:t>Mr Thomas-Wilkinson</a:t>
                      </a:r>
                      <a:endParaRPr lang="en-GB" sz="1100">
                        <a:latin typeface="Century Gothic"/>
                      </a:endParaRPr>
                    </a:p>
                    <a:p>
                      <a:pPr marL="68580" lvl="0">
                        <a:lnSpc>
                          <a:spcPct val="100000"/>
                        </a:lnSpc>
                        <a:spcBef>
                          <a:spcPts val="220"/>
                        </a:spcBef>
                        <a:buNone/>
                      </a:pPr>
                      <a:r>
                        <a:rPr lang="en-GB" sz="1100" b="0" u="none" spc="-10" dirty="0">
                          <a:uFill>
                            <a:solidFill>
                              <a:srgbClr val="000000"/>
                            </a:solidFill>
                          </a:uFill>
                          <a:latin typeface="Century Gothic"/>
                          <a:ea typeface="Calibri"/>
                          <a:cs typeface="Calibri"/>
                        </a:rPr>
                        <a:t>Acting Head of Social Science</a:t>
                      </a:r>
                    </a:p>
                    <a:p>
                      <a:pPr marL="68580" lvl="0">
                        <a:lnSpc>
                          <a:spcPct val="100000"/>
                        </a:lnSpc>
                        <a:spcBef>
                          <a:spcPts val="220"/>
                        </a:spcBef>
                        <a:buNone/>
                      </a:pPr>
                      <a:r>
                        <a:rPr lang="en-GB" sz="1100" b="0" u="none" spc="-10" dirty="0">
                          <a:uFill>
                            <a:solidFill>
                              <a:srgbClr val="000000"/>
                            </a:solidFill>
                          </a:uFill>
                          <a:latin typeface="Century Gothic"/>
                          <a:ea typeface="Calibri"/>
                          <a:cs typeface="Calibri"/>
                          <a:hlinkClick r:id="rId2"/>
                        </a:rPr>
                        <a:t>SThomasWilkinson@StMichaels.org</a:t>
                      </a:r>
                    </a:p>
                    <a:p>
                      <a:pPr>
                        <a:lnSpc>
                          <a:spcPct val="100000"/>
                        </a:lnSpc>
                        <a:spcBef>
                          <a:spcPts val="45"/>
                        </a:spcBef>
                      </a:pPr>
                      <a:endParaRPr lang="en-GB" sz="1100" dirty="0">
                        <a:latin typeface="Century Gothic"/>
                        <a:ea typeface="Calibri"/>
                        <a:cs typeface="Calibri"/>
                      </a:endParaRPr>
                    </a:p>
                  </a:txBody>
                  <a:tcPr marL="0" marR="0" marT="20955"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0F3"/>
                    </a:solidFill>
                  </a:tcPr>
                </a:tc>
                <a:tc vMerge="1">
                  <a:txBody>
                    <a:bodyPr/>
                    <a:lstStyle/>
                    <a:p>
                      <a:endParaRPr sz="1000"/>
                    </a:p>
                  </a:txBody>
                  <a:tcPr marL="0" marR="0" marT="71120" marB="0">
                    <a:lnL w="12700" cap="flat" cmpd="sng" algn="ctr">
                      <a:solidFill>
                        <a:srgbClr val="000000"/>
                      </a:solidFill>
                      <a:prstDash val="solid"/>
                      <a:round/>
                      <a:headEnd type="none" w="med" len="med"/>
                      <a:tailEnd type="none" w="med" len="med"/>
                    </a:lnL>
                    <a:lnR w="12700">
                      <a:solidFill>
                        <a:srgbClr val="000000"/>
                      </a:solidFill>
                      <a:prstDash val="solid"/>
                    </a:lnR>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320029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870756892"/>
              </p:ext>
            </p:extLst>
          </p:nvPr>
        </p:nvGraphicFramePr>
        <p:xfrm>
          <a:off x="4348" y="1682"/>
          <a:ext cx="9119273" cy="6911181"/>
        </p:xfrm>
        <a:graphic>
          <a:graphicData uri="http://schemas.openxmlformats.org/drawingml/2006/table">
            <a:tbl>
              <a:tblPr firstRow="1" bandRow="1">
                <a:tableStyleId>{2D5ABB26-0587-4C30-8999-92F81FD0307C}</a:tableStyleId>
              </a:tblPr>
              <a:tblGrid>
                <a:gridCol w="4664368">
                  <a:extLst>
                    <a:ext uri="{9D8B030D-6E8A-4147-A177-3AD203B41FA5}">
                      <a16:colId xmlns:a16="http://schemas.microsoft.com/office/drawing/2014/main" val="20000"/>
                    </a:ext>
                  </a:extLst>
                </a:gridCol>
                <a:gridCol w="4454905">
                  <a:extLst>
                    <a:ext uri="{9D8B030D-6E8A-4147-A177-3AD203B41FA5}">
                      <a16:colId xmlns:a16="http://schemas.microsoft.com/office/drawing/2014/main" val="20001"/>
                    </a:ext>
                  </a:extLst>
                </a:gridCol>
              </a:tblGrid>
              <a:tr h="313353">
                <a:tc gridSpan="2">
                  <a:txBody>
                    <a:bodyPr/>
                    <a:lstStyle/>
                    <a:p>
                      <a:pPr marL="66675">
                        <a:lnSpc>
                          <a:spcPct val="100000"/>
                        </a:lnSpc>
                        <a:spcBef>
                          <a:spcPts val="165"/>
                        </a:spcBef>
                      </a:pPr>
                      <a:r>
                        <a:rPr lang="en-GB" sz="1800" b="1" dirty="0">
                          <a:latin typeface="Century Gothic"/>
                          <a:ea typeface="Calibri"/>
                          <a:cs typeface="Calibri"/>
                        </a:rPr>
                        <a:t>Drama</a:t>
                      </a:r>
                      <a:endParaRPr sz="1800" b="1" dirty="0">
                        <a:latin typeface="Century Gothic"/>
                        <a:ea typeface="Calibri"/>
                        <a:cs typeface="Calibri"/>
                      </a:endParaRPr>
                    </a:p>
                  </a:txBody>
                  <a:tcPr marL="0" marR="0" marT="1571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220508">
                <a:tc>
                  <a:txBody>
                    <a:bodyPr/>
                    <a:lstStyle/>
                    <a:p>
                      <a:pPr marL="66675">
                        <a:lnSpc>
                          <a:spcPct val="100000"/>
                        </a:lnSpc>
                        <a:spcBef>
                          <a:spcPts val="505"/>
                        </a:spcBef>
                      </a:pPr>
                      <a:r>
                        <a:rPr sz="1100" b="1" spc="-5" dirty="0">
                          <a:latin typeface="Century Gothic"/>
                          <a:ea typeface="Calibri"/>
                          <a:cs typeface="Calibri"/>
                        </a:rPr>
                        <a:t>Department:</a:t>
                      </a:r>
                      <a:r>
                        <a:rPr lang="en-GB" sz="1100" b="1" spc="-60" dirty="0">
                          <a:latin typeface="Century Gothic"/>
                          <a:ea typeface="Calibri"/>
                          <a:cs typeface="Calibri"/>
                        </a:rPr>
                        <a:t> </a:t>
                      </a:r>
                      <a:r>
                        <a:rPr lang="en-GB" sz="1100" b="0" spc="-60" dirty="0">
                          <a:latin typeface="Century Gothic"/>
                          <a:ea typeface="Calibri"/>
                          <a:cs typeface="Calibri"/>
                        </a:rPr>
                        <a:t>Performing Arts</a:t>
                      </a:r>
                      <a:endParaRPr sz="1100" b="0">
                        <a:latin typeface="Century Gothic"/>
                        <a:ea typeface="Calibri"/>
                        <a:cs typeface="Calibri"/>
                      </a:endParaRPr>
                    </a:p>
                  </a:txBody>
                  <a:tcPr marL="0" marR="0" marT="4810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75"/>
                        </a:spcBef>
                      </a:pPr>
                      <a:r>
                        <a:rPr sz="1100" b="1" dirty="0">
                          <a:latin typeface="Century Gothic"/>
                          <a:ea typeface="Calibri"/>
                          <a:cs typeface="Calibri"/>
                        </a:rPr>
                        <a:t>Type</a:t>
                      </a:r>
                      <a:r>
                        <a:rPr sz="1100" b="1" spc="-35" dirty="0">
                          <a:latin typeface="Century Gothic"/>
                          <a:ea typeface="Calibri"/>
                          <a:cs typeface="Calibri"/>
                        </a:rPr>
                        <a:t> </a:t>
                      </a:r>
                      <a:r>
                        <a:rPr sz="1100" b="1" dirty="0">
                          <a:latin typeface="Century Gothic"/>
                          <a:ea typeface="Calibri"/>
                          <a:cs typeface="Calibri"/>
                        </a:rPr>
                        <a:t>of</a:t>
                      </a:r>
                      <a:r>
                        <a:rPr sz="1100" b="1" spc="-25" dirty="0">
                          <a:latin typeface="Century Gothic"/>
                          <a:ea typeface="Calibri"/>
                          <a:cs typeface="Calibri"/>
                        </a:rPr>
                        <a:t> </a:t>
                      </a:r>
                      <a:r>
                        <a:rPr sz="1100" b="1" spc="-5" dirty="0">
                          <a:latin typeface="Century Gothic"/>
                          <a:ea typeface="Calibri"/>
                          <a:cs typeface="Calibri"/>
                        </a:rPr>
                        <a:t>Qualification:</a:t>
                      </a:r>
                      <a:r>
                        <a:rPr lang="en-GB" sz="1100" b="1" spc="-5" dirty="0">
                          <a:latin typeface="Century Gothic"/>
                          <a:ea typeface="Calibri"/>
                          <a:cs typeface="Calibri"/>
                        </a:rPr>
                        <a:t> BTEC LEVEL 3</a:t>
                      </a:r>
                      <a:endParaRPr lang="en-GB" sz="1100" b="0" spc="-5" dirty="0">
                        <a:latin typeface="Century Gothic"/>
                        <a:ea typeface="Calibri"/>
                        <a:cs typeface="Calibri"/>
                      </a:endParaRPr>
                    </a:p>
                  </a:txBody>
                  <a:tcPr marL="0" marR="0" marT="547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557073">
                <a:tc>
                  <a:txBody>
                    <a:bodyPr/>
                    <a:lstStyle/>
                    <a:p>
                      <a:pPr marL="66675">
                        <a:lnSpc>
                          <a:spcPct val="100000"/>
                        </a:lnSpc>
                      </a:pPr>
                      <a:r>
                        <a:rPr sz="1100" b="1" dirty="0">
                          <a:solidFill>
                            <a:schemeClr val="tx1"/>
                          </a:solidFill>
                          <a:latin typeface="Century Gothic"/>
                          <a:ea typeface="Calibri"/>
                          <a:cs typeface="Calibri"/>
                        </a:rPr>
                        <a:t>Exam</a:t>
                      </a:r>
                      <a:r>
                        <a:rPr sz="1100" b="1" spc="-35" dirty="0">
                          <a:solidFill>
                            <a:schemeClr val="tx1"/>
                          </a:solidFill>
                          <a:latin typeface="Century Gothic"/>
                          <a:ea typeface="Calibri"/>
                          <a:cs typeface="Calibri"/>
                        </a:rPr>
                        <a:t> </a:t>
                      </a:r>
                      <a:r>
                        <a:rPr sz="1100" b="1" spc="-5" dirty="0">
                          <a:solidFill>
                            <a:schemeClr val="tx1"/>
                          </a:solidFill>
                          <a:latin typeface="Century Gothic"/>
                          <a:ea typeface="Calibri"/>
                          <a:cs typeface="Calibri"/>
                        </a:rPr>
                        <a:t>Board:</a:t>
                      </a:r>
                      <a:r>
                        <a:rPr lang="en-GB" sz="1100" b="1" spc="-5" dirty="0">
                          <a:solidFill>
                            <a:schemeClr val="tx1"/>
                          </a:solidFill>
                          <a:latin typeface="Century Gothic"/>
                          <a:ea typeface="Calibri"/>
                          <a:cs typeface="Calibri"/>
                        </a:rPr>
                        <a:t> </a:t>
                      </a:r>
                      <a:r>
                        <a:rPr lang="en-GB" sz="1100" b="0" spc="-5" dirty="0">
                          <a:solidFill>
                            <a:schemeClr val="tx1"/>
                          </a:solidFill>
                          <a:latin typeface="Century Gothic"/>
                          <a:ea typeface="Calibri"/>
                          <a:cs typeface="Calibri"/>
                        </a:rPr>
                        <a:t>Pearson Edexcel</a:t>
                      </a:r>
                      <a:endParaRPr sz="1100" b="0">
                        <a:solidFill>
                          <a:schemeClr val="tx1"/>
                        </a:solidFill>
                        <a:latin typeface="Century Gothic"/>
                        <a:ea typeface="Calibri"/>
                        <a:cs typeface="Calibri"/>
                      </a:endParaRPr>
                    </a:p>
                    <a:p>
                      <a:pPr marL="66675">
                        <a:lnSpc>
                          <a:spcPct val="100000"/>
                        </a:lnSpc>
                        <a:spcBef>
                          <a:spcPts val="95"/>
                        </a:spcBef>
                      </a:pPr>
                      <a:r>
                        <a:rPr sz="1100" b="1" spc="-5" dirty="0">
                          <a:solidFill>
                            <a:schemeClr val="tx1"/>
                          </a:solidFill>
                          <a:latin typeface="Century Gothic"/>
                          <a:ea typeface="Calibri"/>
                          <a:cs typeface="Calibri"/>
                        </a:rPr>
                        <a:t>Specification:</a:t>
                      </a:r>
                      <a:r>
                        <a:rPr lang="en-GB" sz="1100" b="0" spc="-30" dirty="0">
                          <a:solidFill>
                            <a:schemeClr val="tx1"/>
                          </a:solidFill>
                          <a:latin typeface="Century Gothic"/>
                          <a:ea typeface="Calibri"/>
                          <a:cs typeface="Calibri"/>
                        </a:rPr>
                        <a:t> Level 3 BTEC National Extended Certificate in Performing Arts</a:t>
                      </a:r>
                    </a:p>
                  </a:txBody>
                  <a:tcPr marL="0" marR="0" marT="953"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marL="67310">
                        <a:lnSpc>
                          <a:spcPct val="100000"/>
                        </a:lnSpc>
                        <a:spcBef>
                          <a:spcPts val="434"/>
                        </a:spcBef>
                      </a:pPr>
                      <a:endParaRPr lang="en-GB" sz="1100" b="1" dirty="0">
                        <a:latin typeface="Century Gothic"/>
                        <a:ea typeface="Calibri"/>
                        <a:cs typeface="Calibri"/>
                      </a:endParaRPr>
                    </a:p>
                    <a:p>
                      <a:pPr marL="67310">
                        <a:lnSpc>
                          <a:spcPct val="100000"/>
                        </a:lnSpc>
                        <a:spcBef>
                          <a:spcPts val="434"/>
                        </a:spcBef>
                      </a:pPr>
                      <a:r>
                        <a:rPr sz="1100" b="1" dirty="0">
                          <a:latin typeface="Century Gothic"/>
                          <a:ea typeface="Calibri"/>
                          <a:cs typeface="Calibri"/>
                        </a:rPr>
                        <a:t>Entry</a:t>
                      </a:r>
                      <a:r>
                        <a:rPr sz="1100" b="1" spc="-50" dirty="0">
                          <a:latin typeface="Century Gothic"/>
                          <a:ea typeface="Calibri"/>
                          <a:cs typeface="Calibri"/>
                        </a:rPr>
                        <a:t> </a:t>
                      </a:r>
                      <a:r>
                        <a:rPr sz="1100" b="1" spc="-5" dirty="0">
                          <a:latin typeface="Century Gothic"/>
                          <a:ea typeface="Calibri"/>
                          <a:cs typeface="Calibri"/>
                        </a:rPr>
                        <a:t>Requirement</a:t>
                      </a:r>
                      <a:r>
                        <a:rPr lang="en-GB" sz="1100" b="1" spc="-5" dirty="0">
                          <a:latin typeface="Century Gothic"/>
                          <a:ea typeface="Calibri"/>
                          <a:cs typeface="Calibri"/>
                        </a:rPr>
                        <a:t>s - </a:t>
                      </a:r>
                      <a:r>
                        <a:rPr lang="en-GB" sz="1100" b="0" i="0" u="none" strike="noStrike" spc="-5" noProof="0" dirty="0">
                          <a:solidFill>
                            <a:srgbClr val="000000"/>
                          </a:solidFill>
                          <a:latin typeface="Century Gothic"/>
                          <a:ea typeface="Calibri"/>
                          <a:cs typeface="Calibri"/>
                        </a:rPr>
                        <a:t>Grade 5 or above at GCSE </a:t>
                      </a:r>
                      <a:endParaRPr sz="1100">
                        <a:latin typeface="Century Gothic"/>
                        <a:ea typeface="Calibri"/>
                        <a:cs typeface="Calibri"/>
                      </a:endParaRPr>
                    </a:p>
                  </a:txBody>
                  <a:tcPr marL="0" marR="0" marT="41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793146">
                <a:tc>
                  <a:txBody>
                    <a:bodyPr/>
                    <a:lstStyle/>
                    <a:p>
                      <a:pPr marL="66675">
                        <a:lnSpc>
                          <a:spcPts val="1290"/>
                        </a:lnSpc>
                      </a:pPr>
                      <a:r>
                        <a:rPr sz="1100" b="1" dirty="0">
                          <a:latin typeface="Century Gothic"/>
                          <a:ea typeface="Calibri"/>
                          <a:cs typeface="Calibri"/>
                        </a:rPr>
                        <a:t>Course</a:t>
                      </a:r>
                      <a:r>
                        <a:rPr sz="1100" b="1" spc="-80" dirty="0">
                          <a:latin typeface="Century Gothic"/>
                          <a:ea typeface="Calibri"/>
                          <a:cs typeface="Calibri"/>
                        </a:rPr>
                        <a:t> </a:t>
                      </a:r>
                      <a:r>
                        <a:rPr sz="1100" b="1" dirty="0">
                          <a:latin typeface="Century Gothic"/>
                          <a:ea typeface="Calibri"/>
                          <a:cs typeface="Calibri"/>
                        </a:rPr>
                        <a:t>Content:</a:t>
                      </a:r>
                    </a:p>
                    <a:p>
                      <a:pPr marL="66675">
                        <a:lnSpc>
                          <a:spcPct val="100000"/>
                        </a:lnSpc>
                        <a:spcBef>
                          <a:spcPts val="690"/>
                        </a:spcBef>
                      </a:pPr>
                      <a:r>
                        <a:rPr lang="en-GB" sz="1100" b="1" dirty="0">
                          <a:solidFill>
                            <a:schemeClr val="tx1"/>
                          </a:solidFill>
                          <a:latin typeface="Century Gothic"/>
                          <a:ea typeface="Calibri"/>
                          <a:cs typeface="Calibri"/>
                        </a:rPr>
                        <a:t>Unit 1: Understanding Practitioner's Work</a:t>
                      </a:r>
                    </a:p>
                    <a:p>
                      <a:pPr lvl="0" algn="just">
                        <a:lnSpc>
                          <a:spcPct val="100000"/>
                        </a:lnSpc>
                        <a:spcBef>
                          <a:spcPts val="0"/>
                        </a:spcBef>
                        <a:spcAft>
                          <a:spcPts val="0"/>
                        </a:spcAft>
                        <a:buNone/>
                      </a:pPr>
                      <a:r>
                        <a:rPr lang="en-GB" sz="1100" b="0" i="0" u="none" strike="noStrike" noProof="0" dirty="0">
                          <a:solidFill>
                            <a:schemeClr val="tx1"/>
                          </a:solidFill>
                          <a:latin typeface="Century Gothic"/>
                          <a:ea typeface="Calibri"/>
                          <a:cs typeface="Calibri"/>
                        </a:rPr>
                        <a:t>In this unit, you will develop skills that allow you to investigate the work of influential performing arts practitioners. You will identify the contextual factors that influence their work and critically analyse key information, such as creative intentions, performance, production and repertoire in</a:t>
                      </a:r>
                      <a:endParaRPr lang="en-GB" sz="1100">
                        <a:solidFill>
                          <a:schemeClr val="tx1"/>
                        </a:solidFill>
                        <a:latin typeface="Century Gothic"/>
                        <a:ea typeface="Calibri"/>
                        <a:cs typeface="Calibri"/>
                      </a:endParaRPr>
                    </a:p>
                    <a:p>
                      <a:pPr lvl="0" algn="just">
                        <a:lnSpc>
                          <a:spcPct val="100000"/>
                        </a:lnSpc>
                        <a:spcBef>
                          <a:spcPts val="0"/>
                        </a:spcBef>
                        <a:spcAft>
                          <a:spcPts val="0"/>
                        </a:spcAft>
                        <a:buNone/>
                      </a:pPr>
                      <a:r>
                        <a:rPr lang="en-GB" sz="1100" b="0" i="0" u="none" strike="noStrike" noProof="0" dirty="0">
                          <a:solidFill>
                            <a:schemeClr val="tx1"/>
                          </a:solidFill>
                          <a:latin typeface="Century Gothic"/>
                          <a:ea typeface="Calibri"/>
                          <a:cs typeface="Calibri"/>
                        </a:rPr>
                        <a:t>order to develop and communicate independent judgements.</a:t>
                      </a:r>
                      <a:endParaRPr lang="en-GB" sz="1100">
                        <a:solidFill>
                          <a:schemeClr val="tx1"/>
                        </a:solidFill>
                        <a:latin typeface="Century Gothic"/>
                      </a:endParaRPr>
                    </a:p>
                    <a:p>
                      <a:pPr lvl="0" algn="l">
                        <a:lnSpc>
                          <a:spcPct val="100000"/>
                        </a:lnSpc>
                        <a:spcBef>
                          <a:spcPts val="0"/>
                        </a:spcBef>
                        <a:spcAft>
                          <a:spcPts val="0"/>
                        </a:spcAft>
                        <a:buNone/>
                      </a:pPr>
                      <a:endParaRPr lang="en-GB" sz="1100" b="1" dirty="0">
                        <a:solidFill>
                          <a:schemeClr val="tx1"/>
                        </a:solidFill>
                        <a:latin typeface="Century Gothic"/>
                        <a:ea typeface="Calibri"/>
                        <a:cs typeface="Calibri"/>
                      </a:endParaRPr>
                    </a:p>
                    <a:p>
                      <a:pPr lvl="0" algn="l">
                        <a:lnSpc>
                          <a:spcPct val="100000"/>
                        </a:lnSpc>
                        <a:spcBef>
                          <a:spcPts val="0"/>
                        </a:spcBef>
                        <a:spcAft>
                          <a:spcPts val="0"/>
                        </a:spcAft>
                        <a:buNone/>
                      </a:pPr>
                      <a:r>
                        <a:rPr lang="en-GB" sz="1100" b="1" dirty="0">
                          <a:solidFill>
                            <a:schemeClr val="tx1"/>
                          </a:solidFill>
                          <a:latin typeface="Century Gothic"/>
                          <a:ea typeface="Calibri"/>
                          <a:cs typeface="Calibri"/>
                        </a:rPr>
                        <a:t>Unit 2: Developing Skills and Techniques for Live Performance</a:t>
                      </a:r>
                      <a:endParaRPr lang="en-GB" sz="1100">
                        <a:solidFill>
                          <a:schemeClr val="tx1"/>
                        </a:solidFill>
                        <a:latin typeface="Century Gothic"/>
                      </a:endParaRPr>
                    </a:p>
                    <a:p>
                      <a:pPr lvl="0" algn="just">
                        <a:lnSpc>
                          <a:spcPct val="100000"/>
                        </a:lnSpc>
                        <a:spcBef>
                          <a:spcPts val="0"/>
                        </a:spcBef>
                        <a:spcAft>
                          <a:spcPts val="0"/>
                        </a:spcAft>
                        <a:buNone/>
                      </a:pPr>
                      <a:r>
                        <a:rPr lang="en-GB" sz="1100" b="0" i="0" u="none" strike="noStrike" noProof="0" dirty="0">
                          <a:solidFill>
                            <a:schemeClr val="tx1"/>
                          </a:solidFill>
                          <a:latin typeface="Century Gothic"/>
                          <a:ea typeface="Calibri"/>
                          <a:cs typeface="Calibri"/>
                        </a:rPr>
                        <a:t>This unit serves as an induction into the performing arts where you will develop the appropriate skills and techniques in one or more of the performance disciplines of theatre. You will participate in regular</a:t>
                      </a:r>
                      <a:endParaRPr lang="en-GB" sz="1100">
                        <a:solidFill>
                          <a:schemeClr val="tx1"/>
                        </a:solidFill>
                        <a:latin typeface="Century Gothic"/>
                        <a:ea typeface="Calibri"/>
                        <a:cs typeface="Calibri"/>
                      </a:endParaRPr>
                    </a:p>
                    <a:p>
                      <a:pPr lvl="0" algn="just">
                        <a:lnSpc>
                          <a:spcPct val="100000"/>
                        </a:lnSpc>
                        <a:spcBef>
                          <a:spcPts val="0"/>
                        </a:spcBef>
                        <a:spcAft>
                          <a:spcPts val="0"/>
                        </a:spcAft>
                        <a:buNone/>
                      </a:pPr>
                      <a:r>
                        <a:rPr lang="en-GB" sz="1100" b="0" i="0" u="none" strike="noStrike" noProof="0" dirty="0">
                          <a:solidFill>
                            <a:schemeClr val="tx1"/>
                          </a:solidFill>
                          <a:latin typeface="Century Gothic"/>
                          <a:ea typeface="Calibri"/>
                          <a:cs typeface="Calibri"/>
                        </a:rPr>
                        <a:t>workshops, classes and exercises where you will acquire, practise and develop the necessary technical, practical and interpretative performance skills to help you succeed when performing live to an audience.</a:t>
                      </a:r>
                    </a:p>
                    <a:p>
                      <a:pPr lvl="0" algn="l">
                        <a:lnSpc>
                          <a:spcPct val="100000"/>
                        </a:lnSpc>
                        <a:spcBef>
                          <a:spcPts val="0"/>
                        </a:spcBef>
                        <a:spcAft>
                          <a:spcPts val="0"/>
                        </a:spcAft>
                        <a:buNone/>
                      </a:pPr>
                      <a:endParaRPr lang="en-GB" sz="1100" b="0" i="0" u="none" strike="noStrike" noProof="0" dirty="0">
                        <a:solidFill>
                          <a:schemeClr val="tx1"/>
                        </a:solidFill>
                        <a:latin typeface="Century Gothic"/>
                        <a:ea typeface="Calibri"/>
                        <a:cs typeface="Calibri"/>
                      </a:endParaRPr>
                    </a:p>
                    <a:p>
                      <a:pPr lvl="0" algn="l">
                        <a:lnSpc>
                          <a:spcPct val="100000"/>
                        </a:lnSpc>
                        <a:spcBef>
                          <a:spcPts val="0"/>
                        </a:spcBef>
                        <a:spcAft>
                          <a:spcPts val="0"/>
                        </a:spcAft>
                        <a:buNone/>
                      </a:pPr>
                      <a:r>
                        <a:rPr lang="en-GB" sz="1100" b="1" i="0" u="none" strike="noStrike" noProof="0" dirty="0">
                          <a:solidFill>
                            <a:schemeClr val="tx1"/>
                          </a:solidFill>
                          <a:latin typeface="Century Gothic"/>
                          <a:ea typeface="Calibri"/>
                          <a:cs typeface="Calibri"/>
                        </a:rPr>
                        <a:t>Unit 3: Group Performance Workshop</a:t>
                      </a:r>
                      <a:endParaRPr lang="en-GB" sz="1100">
                        <a:solidFill>
                          <a:schemeClr val="tx1"/>
                        </a:solidFill>
                        <a:latin typeface="Century Gothic"/>
                      </a:endParaRPr>
                    </a:p>
                    <a:p>
                      <a:pPr lvl="0" algn="just">
                        <a:lnSpc>
                          <a:spcPct val="100000"/>
                        </a:lnSpc>
                        <a:spcBef>
                          <a:spcPts val="0"/>
                        </a:spcBef>
                        <a:spcAft>
                          <a:spcPts val="0"/>
                        </a:spcAft>
                        <a:buNone/>
                      </a:pPr>
                      <a:r>
                        <a:rPr lang="en-GB" sz="1100" b="0" i="0" u="none" strike="noStrike" noProof="0" dirty="0">
                          <a:solidFill>
                            <a:schemeClr val="tx1"/>
                          </a:solidFill>
                          <a:latin typeface="Century Gothic"/>
                          <a:ea typeface="Calibri"/>
                          <a:cs typeface="Calibri"/>
                        </a:rPr>
                        <a:t>In this unit, you will learn how to respond to a given stimulus as part of a group, using research, discussion and practical exploration to develop performance material and later present an informal presentation of the work to an invited audience. As a member of a team, you will contribute to</a:t>
                      </a:r>
                      <a:endParaRPr lang="en-US" sz="1100">
                        <a:solidFill>
                          <a:schemeClr val="tx1"/>
                        </a:solidFill>
                        <a:latin typeface="Century Gothic"/>
                        <a:ea typeface="Calibri"/>
                        <a:cs typeface="Calibri"/>
                      </a:endParaRPr>
                    </a:p>
                    <a:p>
                      <a:pPr lvl="0" algn="just">
                        <a:lnSpc>
                          <a:spcPct val="100000"/>
                        </a:lnSpc>
                        <a:spcBef>
                          <a:spcPts val="0"/>
                        </a:spcBef>
                        <a:spcAft>
                          <a:spcPts val="0"/>
                        </a:spcAft>
                        <a:buNone/>
                      </a:pPr>
                      <a:r>
                        <a:rPr lang="en-GB" sz="1100" b="0" i="0" u="none" strike="noStrike" noProof="0" dirty="0">
                          <a:solidFill>
                            <a:schemeClr val="tx1"/>
                          </a:solidFill>
                          <a:latin typeface="Century Gothic"/>
                          <a:ea typeface="Calibri"/>
                          <a:cs typeface="Calibri"/>
                        </a:rPr>
                        <a:t>the creative development and rehearsal process, shaping and refining the work and applying performance and teamwork skills.</a:t>
                      </a:r>
                    </a:p>
                    <a:p>
                      <a:pPr lvl="0" algn="l">
                        <a:lnSpc>
                          <a:spcPct val="100000"/>
                        </a:lnSpc>
                        <a:spcBef>
                          <a:spcPts val="0"/>
                        </a:spcBef>
                        <a:spcAft>
                          <a:spcPts val="0"/>
                        </a:spcAft>
                        <a:buNone/>
                      </a:pPr>
                      <a:endParaRPr lang="en-GB" sz="1100" b="0" i="0" u="none" strike="noStrike" noProof="0" dirty="0">
                        <a:solidFill>
                          <a:schemeClr val="tx1"/>
                        </a:solidFill>
                        <a:latin typeface="Century Gothic"/>
                        <a:ea typeface="Calibri"/>
                        <a:cs typeface="Calibri"/>
                      </a:endParaRPr>
                    </a:p>
                    <a:p>
                      <a:pPr lvl="0" algn="l">
                        <a:lnSpc>
                          <a:spcPct val="100000"/>
                        </a:lnSpc>
                        <a:spcBef>
                          <a:spcPts val="0"/>
                        </a:spcBef>
                        <a:spcAft>
                          <a:spcPts val="0"/>
                        </a:spcAft>
                        <a:buNone/>
                      </a:pPr>
                      <a:r>
                        <a:rPr lang="en-GB" sz="1100" b="1" i="0" u="none" strike="noStrike" noProof="0" dirty="0">
                          <a:solidFill>
                            <a:schemeClr val="tx1"/>
                          </a:solidFill>
                          <a:latin typeface="Century Gothic"/>
                          <a:ea typeface="Calibri"/>
                          <a:cs typeface="Calibri"/>
                        </a:rPr>
                        <a:t>One further optional unit taken from a choice given in the specification</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67310">
                        <a:lnSpc>
                          <a:spcPts val="1310"/>
                        </a:lnSpc>
                      </a:pPr>
                      <a:r>
                        <a:rPr sz="1100" b="1" spc="-5" dirty="0">
                          <a:latin typeface="Century Gothic"/>
                          <a:ea typeface="Calibri"/>
                          <a:cs typeface="Calibri"/>
                        </a:rPr>
                        <a:t>Super</a:t>
                      </a:r>
                      <a:r>
                        <a:rPr sz="1100" b="1" dirty="0">
                          <a:latin typeface="Century Gothic"/>
                          <a:ea typeface="Calibri"/>
                          <a:cs typeface="Calibri"/>
                        </a:rPr>
                        <a:t> </a:t>
                      </a:r>
                      <a:r>
                        <a:rPr sz="1100" b="1" spc="-5" dirty="0">
                          <a:latin typeface="Century Gothic"/>
                          <a:ea typeface="Calibri"/>
                          <a:cs typeface="Calibri"/>
                        </a:rPr>
                        <a:t>curricular</a:t>
                      </a:r>
                      <a:r>
                        <a:rPr sz="1100" b="1" spc="20" dirty="0">
                          <a:latin typeface="Century Gothic"/>
                          <a:ea typeface="Calibri"/>
                          <a:cs typeface="Calibri"/>
                        </a:rPr>
                        <a:t> </a:t>
                      </a:r>
                      <a:r>
                        <a:rPr sz="1100" b="1" spc="-5" dirty="0">
                          <a:latin typeface="Century Gothic"/>
                          <a:ea typeface="Calibri"/>
                          <a:cs typeface="Calibri"/>
                        </a:rPr>
                        <a:t>Opportunities:</a:t>
                      </a:r>
                      <a:endParaRPr sz="1100">
                        <a:latin typeface="Century Gothic"/>
                        <a:ea typeface="Calibri"/>
                        <a:cs typeface="Calibri"/>
                      </a:endParaRPr>
                    </a:p>
                    <a:p>
                      <a:pPr marL="67310" lvl="0">
                        <a:lnSpc>
                          <a:spcPts val="1310"/>
                        </a:lnSpc>
                        <a:buNone/>
                      </a:pPr>
                      <a:endParaRPr lang="en-GB" sz="1100" b="1" spc="-5" dirty="0">
                        <a:latin typeface="Century Gothic"/>
                        <a:ea typeface="Calibri"/>
                        <a:cs typeface="Calibri"/>
                      </a:endParaRPr>
                    </a:p>
                    <a:p>
                      <a:pPr marL="238760" lvl="0" indent="-171450">
                        <a:lnSpc>
                          <a:spcPts val="1310"/>
                        </a:lnSpc>
                        <a:buFont typeface="Arial"/>
                        <a:buChar char="•"/>
                      </a:pPr>
                      <a:r>
                        <a:rPr lang="en-GB" sz="1100" b="0" spc="-5" dirty="0">
                          <a:latin typeface="Century Gothic"/>
                          <a:ea typeface="Calibri"/>
                          <a:cs typeface="Calibri"/>
                        </a:rPr>
                        <a:t>Regular visits to live theatre performances</a:t>
                      </a:r>
                    </a:p>
                    <a:p>
                      <a:pPr marL="238760" lvl="0" indent="-171450">
                        <a:lnSpc>
                          <a:spcPts val="1310"/>
                        </a:lnSpc>
                        <a:buFont typeface="Arial"/>
                        <a:buChar char="•"/>
                      </a:pPr>
                      <a:r>
                        <a:rPr lang="en-GB" sz="1100" b="0" spc="-5" dirty="0">
                          <a:latin typeface="Century Gothic"/>
                          <a:ea typeface="Calibri"/>
                          <a:cs typeface="Calibri"/>
                        </a:rPr>
                        <a:t>Acting masterclasses delivered by former stage and screen actors</a:t>
                      </a:r>
                    </a:p>
                    <a:p>
                      <a:pPr marL="238760" lvl="0" indent="-171450">
                        <a:lnSpc>
                          <a:spcPts val="1310"/>
                        </a:lnSpc>
                        <a:buFont typeface="Arial"/>
                        <a:buChar char="•"/>
                      </a:pPr>
                      <a:r>
                        <a:rPr lang="en-GB" sz="1100" b="0" spc="-5" dirty="0">
                          <a:latin typeface="Century Gothic"/>
                          <a:ea typeface="Calibri"/>
                          <a:cs typeface="Calibri"/>
                        </a:rPr>
                        <a:t>Clubs, performances and events throughout the year </a:t>
                      </a:r>
                    </a:p>
                    <a:p>
                      <a:pPr>
                        <a:lnSpc>
                          <a:spcPct val="100000"/>
                        </a:lnSpc>
                        <a:spcBef>
                          <a:spcPts val="55"/>
                        </a:spcBef>
                      </a:pPr>
                      <a:endParaRPr lang="en-GB" sz="1100" dirty="0">
                        <a:latin typeface="Century Gothic"/>
                        <a:ea typeface="Calibri"/>
                        <a:cs typeface="Calibri"/>
                      </a:endParaRPr>
                    </a:p>
                    <a:p>
                      <a:pPr marL="67310">
                        <a:lnSpc>
                          <a:spcPct val="100000"/>
                        </a:lnSpc>
                      </a:pPr>
                      <a:r>
                        <a:rPr sz="1100" b="1" spc="-5" dirty="0">
                          <a:latin typeface="Century Gothic"/>
                          <a:ea typeface="Calibri"/>
                          <a:cs typeface="Calibri"/>
                        </a:rPr>
                        <a:t>Career</a:t>
                      </a:r>
                      <a:r>
                        <a:rPr sz="1100" b="1" spc="-40" dirty="0">
                          <a:latin typeface="Century Gothic"/>
                          <a:ea typeface="Calibri"/>
                          <a:cs typeface="Calibri"/>
                        </a:rPr>
                        <a:t> </a:t>
                      </a:r>
                      <a:r>
                        <a:rPr sz="1100" b="1" spc="-5" dirty="0">
                          <a:latin typeface="Century Gothic"/>
                          <a:ea typeface="Calibri"/>
                          <a:cs typeface="Calibri"/>
                        </a:rPr>
                        <a:t>Prospects:</a:t>
                      </a:r>
                      <a:endParaRPr lang="en-GB" sz="1100" b="1" spc="-5" dirty="0">
                        <a:latin typeface="Century Gothic"/>
                        <a:ea typeface="Calibri"/>
                        <a:cs typeface="Calibri"/>
                      </a:endParaRPr>
                    </a:p>
                    <a:p>
                      <a:pPr marL="67310">
                        <a:lnSpc>
                          <a:spcPct val="100000"/>
                        </a:lnSpc>
                      </a:pPr>
                      <a:endParaRPr lang="en-GB" sz="1100" b="1" spc="-5" dirty="0">
                        <a:latin typeface="Century Gothic"/>
                        <a:ea typeface="Calibri"/>
                        <a:cs typeface="Calibri"/>
                      </a:endParaRPr>
                    </a:p>
                    <a:p>
                      <a:pPr marL="67310">
                        <a:lnSpc>
                          <a:spcPct val="100000"/>
                        </a:lnSpc>
                      </a:pPr>
                      <a:r>
                        <a:rPr lang="en-GB" sz="1100" b="1" spc="-5" dirty="0">
                          <a:latin typeface="Century Gothic"/>
                          <a:ea typeface="Calibri"/>
                          <a:cs typeface="Calibri"/>
                        </a:rPr>
                        <a:t>Drama can lead to a varied number of career pathways within the performing arts field and beyond including;</a:t>
                      </a:r>
                      <a:endParaRPr sz="1100" b="1" spc="-5" dirty="0">
                        <a:latin typeface="Century Gothic"/>
                        <a:ea typeface="Calibri"/>
                        <a:cs typeface="Calibri"/>
                      </a:endParaRPr>
                    </a:p>
                    <a:p>
                      <a:pPr marL="67310" lvl="0">
                        <a:lnSpc>
                          <a:spcPct val="100000"/>
                        </a:lnSpc>
                        <a:buNone/>
                      </a:pPr>
                      <a:endParaRPr lang="en-GB" sz="1100" b="1" spc="-5" dirty="0">
                        <a:latin typeface="Century Gothic"/>
                        <a:ea typeface="Calibri"/>
                        <a:cs typeface="Calibri"/>
                      </a:endParaRPr>
                    </a:p>
                    <a:p>
                      <a:pPr marL="238760" lvl="0" indent="-171450">
                        <a:lnSpc>
                          <a:spcPct val="100000"/>
                        </a:lnSpc>
                        <a:buFont typeface="Arial" panose="020B0604020202020204" pitchFamily="34" charset="0"/>
                        <a:buChar char="•"/>
                      </a:pPr>
                      <a:r>
                        <a:rPr lang="en-GB" sz="1100" b="0" spc="-5" dirty="0">
                          <a:latin typeface="Century Gothic"/>
                          <a:ea typeface="Calibri"/>
                          <a:cs typeface="Calibri"/>
                        </a:rPr>
                        <a:t>Actor, </a:t>
                      </a:r>
                    </a:p>
                    <a:p>
                      <a:pPr marL="238760" lvl="0" indent="-171450">
                        <a:lnSpc>
                          <a:spcPct val="100000"/>
                        </a:lnSpc>
                        <a:buFont typeface="Arial" panose="020B0604020202020204" pitchFamily="34" charset="0"/>
                        <a:buChar char="•"/>
                      </a:pPr>
                      <a:r>
                        <a:rPr lang="en-GB" sz="1100" b="0" spc="-5" dirty="0">
                          <a:latin typeface="Century Gothic"/>
                          <a:ea typeface="Calibri"/>
                          <a:cs typeface="Calibri"/>
                        </a:rPr>
                        <a:t>Director, </a:t>
                      </a:r>
                    </a:p>
                    <a:p>
                      <a:pPr marL="238760" lvl="0" indent="-171450">
                        <a:lnSpc>
                          <a:spcPct val="100000"/>
                        </a:lnSpc>
                        <a:buFont typeface="Arial" panose="020B0604020202020204" pitchFamily="34" charset="0"/>
                        <a:buChar char="•"/>
                      </a:pPr>
                      <a:r>
                        <a:rPr lang="en-GB" sz="1100" b="0" spc="-5" dirty="0">
                          <a:latin typeface="Century Gothic"/>
                          <a:ea typeface="Calibri"/>
                          <a:cs typeface="Calibri"/>
                        </a:rPr>
                        <a:t>Designer, </a:t>
                      </a:r>
                    </a:p>
                    <a:p>
                      <a:pPr marL="238760" lvl="0" indent="-171450">
                        <a:lnSpc>
                          <a:spcPct val="100000"/>
                        </a:lnSpc>
                        <a:buFont typeface="Arial" panose="020B0604020202020204" pitchFamily="34" charset="0"/>
                        <a:buChar char="•"/>
                      </a:pPr>
                      <a:r>
                        <a:rPr lang="en-GB" sz="1100" b="0" spc="-5" dirty="0">
                          <a:latin typeface="Century Gothic"/>
                          <a:ea typeface="Calibri"/>
                          <a:cs typeface="Calibri"/>
                        </a:rPr>
                        <a:t>Manager, </a:t>
                      </a:r>
                    </a:p>
                    <a:p>
                      <a:pPr marL="238760" lvl="0" indent="-171450">
                        <a:lnSpc>
                          <a:spcPct val="100000"/>
                        </a:lnSpc>
                        <a:buFont typeface="Arial" panose="020B0604020202020204" pitchFamily="34" charset="0"/>
                        <a:buChar char="•"/>
                      </a:pPr>
                      <a:r>
                        <a:rPr lang="en-GB" sz="1100" b="0" spc="-5" dirty="0">
                          <a:latin typeface="Century Gothic"/>
                          <a:ea typeface="Calibri"/>
                          <a:cs typeface="Calibri"/>
                        </a:rPr>
                        <a:t>Presenter, </a:t>
                      </a:r>
                    </a:p>
                    <a:p>
                      <a:pPr marL="238760" lvl="0" indent="-171450">
                        <a:lnSpc>
                          <a:spcPct val="100000"/>
                        </a:lnSpc>
                        <a:buFont typeface="Arial" panose="020B0604020202020204" pitchFamily="34" charset="0"/>
                        <a:buChar char="•"/>
                      </a:pPr>
                      <a:r>
                        <a:rPr lang="en-GB" sz="1100" b="0" spc="-5" dirty="0">
                          <a:latin typeface="Century Gothic"/>
                          <a:ea typeface="Calibri"/>
                          <a:cs typeface="Calibri"/>
                        </a:rPr>
                        <a:t>Choreographer, </a:t>
                      </a:r>
                    </a:p>
                    <a:p>
                      <a:pPr marL="238760" lvl="0" indent="-171450">
                        <a:lnSpc>
                          <a:spcPct val="100000"/>
                        </a:lnSpc>
                        <a:buFont typeface="Arial" panose="020B0604020202020204" pitchFamily="34" charset="0"/>
                        <a:buChar char="•"/>
                      </a:pPr>
                      <a:r>
                        <a:rPr lang="en-GB" sz="1100" b="0" spc="-5" dirty="0">
                          <a:latin typeface="Century Gothic"/>
                          <a:ea typeface="Calibri"/>
                          <a:cs typeface="Calibri"/>
                        </a:rPr>
                        <a:t>Broadcaster, </a:t>
                      </a:r>
                      <a:endParaRPr lang="en-GB" sz="1100" b="1" spc="-5" dirty="0">
                        <a:latin typeface="Century Gothic"/>
                        <a:ea typeface="Calibri"/>
                        <a:cs typeface="Calibri"/>
                      </a:endParaRPr>
                    </a:p>
                    <a:p>
                      <a:pPr marL="238760" lvl="0" indent="-171450">
                        <a:lnSpc>
                          <a:spcPct val="100000"/>
                        </a:lnSpc>
                        <a:buFont typeface="Arial" panose="020B0604020202020204" pitchFamily="34" charset="0"/>
                        <a:buChar char="•"/>
                      </a:pPr>
                      <a:r>
                        <a:rPr lang="en-GB" sz="1100" b="0" spc="-5" dirty="0">
                          <a:latin typeface="Century Gothic"/>
                          <a:ea typeface="Calibri"/>
                          <a:cs typeface="Calibri"/>
                        </a:rPr>
                        <a:t>Stage Manager, </a:t>
                      </a:r>
                    </a:p>
                    <a:p>
                      <a:pPr marL="238760" lvl="0" indent="-171450">
                        <a:lnSpc>
                          <a:spcPct val="100000"/>
                        </a:lnSpc>
                        <a:buFont typeface="Arial" panose="020B0604020202020204" pitchFamily="34" charset="0"/>
                        <a:buChar char="•"/>
                      </a:pPr>
                      <a:r>
                        <a:rPr lang="en-GB" sz="1100" b="0" spc="-5" dirty="0">
                          <a:latin typeface="Century Gothic"/>
                          <a:ea typeface="Calibri"/>
                          <a:cs typeface="Calibri"/>
                        </a:rPr>
                        <a:t>Teacher</a:t>
                      </a:r>
                    </a:p>
                    <a:p>
                      <a:pPr marL="67310" lvl="0">
                        <a:lnSpc>
                          <a:spcPct val="100000"/>
                        </a:lnSpc>
                        <a:buNone/>
                      </a:pPr>
                      <a:endParaRPr lang="en-GB" sz="1100" b="0" spc="-5" dirty="0">
                        <a:latin typeface="Century Gothic"/>
                        <a:ea typeface="Calibri"/>
                        <a:cs typeface="Calibri"/>
                      </a:endParaRPr>
                    </a:p>
                    <a:p>
                      <a:pPr marL="67310" lvl="0">
                        <a:lnSpc>
                          <a:spcPct val="100000"/>
                        </a:lnSpc>
                        <a:buNone/>
                      </a:pPr>
                      <a:r>
                        <a:rPr lang="en-GB" sz="1100" b="1" spc="-5" dirty="0">
                          <a:latin typeface="Century Gothic"/>
                          <a:ea typeface="Calibri"/>
                          <a:cs typeface="Calibri"/>
                        </a:rPr>
                        <a:t>If I were to take this course I should read:</a:t>
                      </a:r>
                    </a:p>
                    <a:p>
                      <a:pPr marL="67310" lvl="0">
                        <a:lnSpc>
                          <a:spcPct val="100000"/>
                        </a:lnSpc>
                        <a:buNone/>
                      </a:pPr>
                      <a:endParaRPr lang="en-US" sz="1100" b="1" spc="-5" dirty="0">
                        <a:latin typeface="Century Gothic"/>
                        <a:ea typeface="Calibri"/>
                        <a:cs typeface="Calibri"/>
                      </a:endParaRPr>
                    </a:p>
                    <a:p>
                      <a:pPr marL="208280" lvl="0" indent="-171450" algn="l">
                        <a:lnSpc>
                          <a:spcPct val="106800"/>
                        </a:lnSpc>
                        <a:buFont typeface="Arial" panose="020B0604020202020204" pitchFamily="34" charset="0"/>
                        <a:buChar char="•"/>
                      </a:pPr>
                      <a:r>
                        <a:rPr lang="en-US" sz="1100" b="0" i="0" u="none" strike="noStrike" spc="-5" baseline="0" noProof="0" dirty="0">
                          <a:solidFill>
                            <a:srgbClr val="000000"/>
                          </a:solidFill>
                          <a:latin typeface="Century Gothic"/>
                          <a:ea typeface="Calibri"/>
                          <a:cs typeface="Calibri"/>
                        </a:rPr>
                        <a:t>Audition, Michael Shurtleff</a:t>
                      </a:r>
                      <a:endParaRPr lang="en-US" sz="1100" b="0">
                        <a:latin typeface="Century Gothic"/>
                        <a:ea typeface="Calibri"/>
                        <a:cs typeface="Calibri"/>
                      </a:endParaRPr>
                    </a:p>
                    <a:p>
                      <a:pPr marL="208280" lvl="0" indent="-171450" algn="l">
                        <a:lnSpc>
                          <a:spcPct val="106800"/>
                        </a:lnSpc>
                        <a:buFont typeface="Arial" panose="020B0604020202020204" pitchFamily="34" charset="0"/>
                        <a:buChar char="•"/>
                      </a:pPr>
                      <a:r>
                        <a:rPr lang="en-US" sz="1100" b="0" i="0" u="none" strike="noStrike" spc="-5" baseline="0" noProof="0" dirty="0">
                          <a:solidFill>
                            <a:srgbClr val="000000"/>
                          </a:solidFill>
                          <a:latin typeface="Century Gothic"/>
                          <a:ea typeface="Calibri"/>
                          <a:cs typeface="Calibri"/>
                        </a:rPr>
                        <a:t>Respect for Acting, Uta Hagen</a:t>
                      </a:r>
                    </a:p>
                    <a:p>
                      <a:pPr marL="208280" lvl="0" indent="-171450" algn="l">
                        <a:lnSpc>
                          <a:spcPct val="106800"/>
                        </a:lnSpc>
                        <a:buFont typeface="Arial" panose="020B0604020202020204" pitchFamily="34" charset="0"/>
                        <a:buChar char="•"/>
                      </a:pPr>
                      <a:r>
                        <a:rPr lang="en-US" sz="1100" b="0" i="0" u="none" strike="noStrike" spc="-5" baseline="0" noProof="0" dirty="0">
                          <a:solidFill>
                            <a:srgbClr val="000000"/>
                          </a:solidFill>
                          <a:latin typeface="Century Gothic"/>
                          <a:ea typeface="Calibri"/>
                          <a:cs typeface="Calibri"/>
                        </a:rPr>
                        <a:t>Devising Performance, A Critical History, Heddon and Milling</a:t>
                      </a:r>
                    </a:p>
                    <a:p>
                      <a:pPr marL="208280" lvl="0" indent="-171450" algn="l">
                        <a:lnSpc>
                          <a:spcPct val="106800"/>
                        </a:lnSpc>
                        <a:buFont typeface="Arial" panose="020B0604020202020204" pitchFamily="34" charset="0"/>
                        <a:buChar char="•"/>
                      </a:pPr>
                      <a:r>
                        <a:rPr lang="en-US" sz="1100" b="0" i="0" u="none" strike="noStrike" spc="-5" baseline="0" noProof="0" dirty="0">
                          <a:solidFill>
                            <a:srgbClr val="000000"/>
                          </a:solidFill>
                          <a:latin typeface="Century Gothic"/>
                          <a:ea typeface="Calibri"/>
                          <a:cs typeface="Calibri"/>
                        </a:rPr>
                        <a:t>An Actors Work, Konstantin Stanislavski</a:t>
                      </a:r>
                    </a:p>
                    <a:p>
                      <a:pPr marL="208280" lvl="0" indent="-171450" algn="l">
                        <a:lnSpc>
                          <a:spcPct val="106800"/>
                        </a:lnSpc>
                        <a:buFont typeface="Arial" panose="020B0604020202020204" pitchFamily="34" charset="0"/>
                        <a:buChar char="•"/>
                      </a:pPr>
                      <a:r>
                        <a:rPr lang="en-US" sz="1100" b="0" i="0" u="none" strike="noStrike" spc="-5" baseline="0" noProof="0" dirty="0">
                          <a:solidFill>
                            <a:schemeClr val="tx1"/>
                          </a:solidFill>
                          <a:latin typeface="Century Gothic"/>
                          <a:ea typeface="Calibri"/>
                          <a:cs typeface="Calibri"/>
                        </a:rPr>
                        <a:t>An Actor Prepares, Konstantin Stanislavski</a:t>
                      </a:r>
                      <a:endParaRPr lang="en-US" sz="1100">
                        <a:solidFill>
                          <a:schemeClr val="tx1"/>
                        </a:solidFill>
                        <a:latin typeface="Century Gothic"/>
                      </a:endParaRPr>
                    </a:p>
                    <a:p>
                      <a:pPr marL="36830" lvl="0" indent="30480" algn="l">
                        <a:lnSpc>
                          <a:spcPct val="106800"/>
                        </a:lnSpc>
                        <a:buNone/>
                      </a:pPr>
                      <a:endParaRPr lang="en-US" sz="1100" b="0" i="0" u="none" strike="noStrike" spc="-5" baseline="0" noProof="0" dirty="0">
                        <a:solidFill>
                          <a:srgbClr val="000000"/>
                        </a:solidFill>
                        <a:latin typeface="Century Gothic"/>
                        <a:ea typeface="Calibri"/>
                        <a:cs typeface="Calibri"/>
                      </a:endParaRPr>
                    </a:p>
                    <a:p>
                      <a:pPr marL="36830" marR="2306955" lvl="0" indent="30480">
                        <a:lnSpc>
                          <a:spcPct val="106800"/>
                        </a:lnSpc>
                        <a:spcBef>
                          <a:spcPts val="1070"/>
                        </a:spcBef>
                        <a:buNone/>
                      </a:pPr>
                      <a:endParaRPr lang="en-US" sz="1100" b="1" spc="-5" dirty="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870426">
                <a:tc>
                  <a:txBody>
                    <a:bodyPr/>
                    <a:lstStyle/>
                    <a:p>
                      <a:pPr marL="68580">
                        <a:lnSpc>
                          <a:spcPct val="100000"/>
                        </a:lnSpc>
                        <a:spcBef>
                          <a:spcPts val="220"/>
                        </a:spcBef>
                      </a:pPr>
                      <a:r>
                        <a:rPr sz="1100" b="1" u="heavy" spc="-5" dirty="0">
                          <a:uFill>
                            <a:solidFill>
                              <a:srgbClr val="000000"/>
                            </a:solidFill>
                          </a:uFill>
                          <a:latin typeface="Century Gothic"/>
                          <a:ea typeface="Calibri"/>
                          <a:cs typeface="Calibri"/>
                        </a:rPr>
                        <a:t>Contact</a:t>
                      </a:r>
                      <a:r>
                        <a:rPr sz="1100" b="1" u="heavy" spc="-45" dirty="0">
                          <a:uFill>
                            <a:solidFill>
                              <a:srgbClr val="000000"/>
                            </a:solidFill>
                          </a:uFill>
                          <a:latin typeface="Century Gothic"/>
                          <a:ea typeface="Calibri"/>
                          <a:cs typeface="Calibri"/>
                        </a:rPr>
                        <a:t> </a:t>
                      </a:r>
                      <a:r>
                        <a:rPr sz="1100" b="1" u="heavy" spc="-10" dirty="0">
                          <a:uFill>
                            <a:solidFill>
                              <a:srgbClr val="000000"/>
                            </a:solidFill>
                          </a:uFill>
                          <a:latin typeface="Century Gothic"/>
                          <a:ea typeface="Calibri"/>
                          <a:cs typeface="Calibri"/>
                        </a:rPr>
                        <a:t>Details:</a:t>
                      </a:r>
                      <a:endParaRPr lang="en-GB" sz="1100" b="1" u="heavy" spc="-10">
                        <a:uFill>
                          <a:solidFill>
                            <a:srgbClr val="000000"/>
                          </a:solidFill>
                        </a:uFill>
                        <a:latin typeface="Century Gothic"/>
                        <a:ea typeface="Calibri"/>
                        <a:cs typeface="Calibri"/>
                      </a:endParaRPr>
                    </a:p>
                    <a:p>
                      <a:pPr marL="68580">
                        <a:lnSpc>
                          <a:spcPct val="100000"/>
                        </a:lnSpc>
                        <a:spcBef>
                          <a:spcPts val="220"/>
                        </a:spcBef>
                      </a:pPr>
                      <a:r>
                        <a:rPr lang="en-GB" sz="1100" b="0" i="0" u="none" strike="noStrike" noProof="0" dirty="0">
                          <a:solidFill>
                            <a:srgbClr val="000000"/>
                          </a:solidFill>
                          <a:latin typeface="Century Gothic"/>
                          <a:ea typeface="Calibri"/>
                          <a:cs typeface="Calibri"/>
                        </a:rPr>
                        <a:t>Miss G Hardiman</a:t>
                      </a:r>
                      <a:endParaRPr lang="en-US" sz="1100" b="0" i="0" u="none" strike="noStrike" noProof="0">
                        <a:solidFill>
                          <a:srgbClr val="000000"/>
                        </a:solidFill>
                        <a:latin typeface="Century Gothic"/>
                        <a:ea typeface="Calibri"/>
                        <a:cs typeface="Calibri"/>
                      </a:endParaRPr>
                    </a:p>
                    <a:p>
                      <a:pPr marL="68580" lvl="0">
                        <a:lnSpc>
                          <a:spcPct val="100000"/>
                        </a:lnSpc>
                        <a:spcBef>
                          <a:spcPts val="220"/>
                        </a:spcBef>
                        <a:buNone/>
                      </a:pPr>
                      <a:r>
                        <a:rPr lang="en-GB" sz="1100" b="0" i="0" u="none" strike="noStrike" noProof="0" dirty="0">
                          <a:solidFill>
                            <a:srgbClr val="000000"/>
                          </a:solidFill>
                          <a:latin typeface="Century Gothic"/>
                          <a:ea typeface="Calibri"/>
                          <a:cs typeface="Calibri"/>
                        </a:rPr>
                        <a:t>Head of Performing Arts</a:t>
                      </a:r>
                      <a:endParaRPr lang="en-US" sz="1100" b="0" i="0" u="none" strike="noStrike" noProof="0">
                        <a:solidFill>
                          <a:srgbClr val="000000"/>
                        </a:solidFill>
                        <a:latin typeface="Century Gothic"/>
                        <a:ea typeface="Calibri"/>
                        <a:cs typeface="Calibri"/>
                      </a:endParaRPr>
                    </a:p>
                    <a:p>
                      <a:pPr marL="68580" lvl="0">
                        <a:lnSpc>
                          <a:spcPct val="100000"/>
                        </a:lnSpc>
                        <a:spcBef>
                          <a:spcPts val="220"/>
                        </a:spcBef>
                        <a:buNone/>
                      </a:pPr>
                      <a:r>
                        <a:rPr lang="en-GB" sz="1100" b="0" i="0" u="none" strike="noStrike" noProof="0" dirty="0">
                          <a:solidFill>
                            <a:srgbClr val="000000"/>
                          </a:solidFill>
                          <a:latin typeface="Century Gothic"/>
                          <a:ea typeface="Calibri"/>
                          <a:cs typeface="Calibri"/>
                          <a:hlinkClick r:id="rId2"/>
                        </a:rPr>
                        <a:t>GHardiman@stmichaelscs.org</a:t>
                      </a:r>
                      <a:endParaRPr lang="en-GB" sz="1100">
                        <a:latin typeface="Century Gothic"/>
                        <a:ea typeface="Calibri"/>
                        <a:cs typeface="Calibri"/>
                      </a:endParaRPr>
                    </a:p>
                  </a:txBody>
                  <a:tcPr marL="0" marR="0" marT="20955"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solidFill>
                      <a:srgbClr val="D9E0F3"/>
                    </a:solidFill>
                  </a:tcPr>
                </a:tc>
                <a:tc vMerge="1">
                  <a:txBody>
                    <a:bodyPr/>
                    <a:lstStyle/>
                    <a:p>
                      <a:endParaRPr/>
                    </a:p>
                  </a:txBody>
                  <a:tcPr marL="0" marR="0" marT="7112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5155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395387684"/>
              </p:ext>
            </p:extLst>
          </p:nvPr>
        </p:nvGraphicFramePr>
        <p:xfrm>
          <a:off x="1" y="1"/>
          <a:ext cx="9144000" cy="7129678"/>
        </p:xfrm>
        <a:graphic>
          <a:graphicData uri="http://schemas.openxmlformats.org/drawingml/2006/table">
            <a:tbl>
              <a:tblPr firstRow="1" bandRow="1">
                <a:tableStyleId>{2D5ABB26-0587-4C30-8999-92F81FD0307C}</a:tableStyleId>
              </a:tblPr>
              <a:tblGrid>
                <a:gridCol w="4870835">
                  <a:extLst>
                    <a:ext uri="{9D8B030D-6E8A-4147-A177-3AD203B41FA5}">
                      <a16:colId xmlns:a16="http://schemas.microsoft.com/office/drawing/2014/main" val="20000"/>
                    </a:ext>
                  </a:extLst>
                </a:gridCol>
                <a:gridCol w="4273165">
                  <a:extLst>
                    <a:ext uri="{9D8B030D-6E8A-4147-A177-3AD203B41FA5}">
                      <a16:colId xmlns:a16="http://schemas.microsoft.com/office/drawing/2014/main" val="20001"/>
                    </a:ext>
                  </a:extLst>
                </a:gridCol>
              </a:tblGrid>
              <a:tr h="476711">
                <a:tc gridSpan="2">
                  <a:txBody>
                    <a:bodyPr/>
                    <a:lstStyle/>
                    <a:p>
                      <a:pPr marL="68580">
                        <a:lnSpc>
                          <a:spcPct val="100000"/>
                        </a:lnSpc>
                        <a:spcBef>
                          <a:spcPts val="1764"/>
                        </a:spcBef>
                      </a:pPr>
                      <a:r>
                        <a:rPr sz="1800" b="1" spc="-5" dirty="0">
                          <a:latin typeface="Century Gothic"/>
                          <a:ea typeface="Calibri"/>
                          <a:cs typeface="Calibri"/>
                        </a:rPr>
                        <a:t>English</a:t>
                      </a:r>
                      <a:r>
                        <a:rPr sz="1800" b="1" spc="-40" dirty="0">
                          <a:latin typeface="Century Gothic"/>
                          <a:ea typeface="Calibri"/>
                          <a:cs typeface="Calibri"/>
                        </a:rPr>
                        <a:t> </a:t>
                      </a:r>
                      <a:r>
                        <a:rPr sz="1800" b="1" spc="-5" dirty="0">
                          <a:latin typeface="Century Gothic"/>
                          <a:ea typeface="Calibri"/>
                          <a:cs typeface="Calibri"/>
                        </a:rPr>
                        <a:t>Literature</a:t>
                      </a:r>
                      <a:endParaRPr sz="1800" dirty="0">
                        <a:latin typeface="Century Gothic"/>
                        <a:ea typeface="Calibri"/>
                        <a:cs typeface="Calibri"/>
                      </a:endParaRPr>
                    </a:p>
                  </a:txBody>
                  <a:tcPr marL="0" marR="0" marT="16811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269815">
                <a:tc>
                  <a:txBody>
                    <a:bodyPr/>
                    <a:lstStyle/>
                    <a:p>
                      <a:pPr marL="68580">
                        <a:lnSpc>
                          <a:spcPct val="100000"/>
                        </a:lnSpc>
                        <a:spcBef>
                          <a:spcPts val="940"/>
                        </a:spcBef>
                      </a:pPr>
                      <a:r>
                        <a:rPr sz="1100" b="1" spc="-10" dirty="0">
                          <a:latin typeface="Century Gothic"/>
                          <a:ea typeface="Calibri"/>
                          <a:cs typeface="Calibri"/>
                        </a:rPr>
                        <a:t>Department:</a:t>
                      </a:r>
                      <a:r>
                        <a:rPr sz="1100" b="1" spc="-25" dirty="0">
                          <a:latin typeface="Century Gothic"/>
                          <a:ea typeface="Calibri"/>
                          <a:cs typeface="Calibri"/>
                        </a:rPr>
                        <a:t> </a:t>
                      </a:r>
                      <a:r>
                        <a:rPr sz="1100" dirty="0">
                          <a:latin typeface="Century Gothic"/>
                          <a:ea typeface="Calibri"/>
                          <a:cs typeface="Calibri"/>
                        </a:rPr>
                        <a:t>English</a:t>
                      </a:r>
                    </a:p>
                  </a:txBody>
                  <a:tcPr marL="0" marR="0" marT="895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noFill/>
                  </a:tcPr>
                </a:tc>
                <a:tc>
                  <a:txBody>
                    <a:bodyPr/>
                    <a:lstStyle/>
                    <a:p>
                      <a:pPr marL="69215">
                        <a:lnSpc>
                          <a:spcPct val="100000"/>
                        </a:lnSpc>
                        <a:spcBef>
                          <a:spcPts val="935"/>
                        </a:spcBef>
                      </a:pPr>
                      <a:r>
                        <a:rPr sz="1100" b="1" spc="-5" dirty="0">
                          <a:latin typeface="Century Gothic"/>
                          <a:ea typeface="Calibri"/>
                          <a:cs typeface="Calibri"/>
                        </a:rPr>
                        <a:t>Type of</a:t>
                      </a:r>
                      <a:r>
                        <a:rPr sz="1100" b="1" dirty="0">
                          <a:latin typeface="Century Gothic"/>
                          <a:ea typeface="Calibri"/>
                          <a:cs typeface="Calibri"/>
                        </a:rPr>
                        <a:t> </a:t>
                      </a:r>
                      <a:r>
                        <a:rPr sz="1100" b="1" spc="-10" dirty="0">
                          <a:latin typeface="Century Gothic"/>
                          <a:ea typeface="Calibri"/>
                          <a:cs typeface="Calibri"/>
                        </a:rPr>
                        <a:t>Qualification:</a:t>
                      </a:r>
                      <a:r>
                        <a:rPr sz="1100" b="1" spc="10" dirty="0">
                          <a:latin typeface="Century Gothic"/>
                          <a:ea typeface="Calibri"/>
                          <a:cs typeface="Calibri"/>
                        </a:rPr>
                        <a:t> </a:t>
                      </a:r>
                      <a:r>
                        <a:rPr sz="1100" spc="-5" dirty="0">
                          <a:latin typeface="Century Gothic"/>
                          <a:ea typeface="Calibri"/>
                          <a:cs typeface="Calibri"/>
                        </a:rPr>
                        <a:t>A</a:t>
                      </a:r>
                      <a:r>
                        <a:rPr sz="1100" spc="10" dirty="0">
                          <a:latin typeface="Century Gothic"/>
                          <a:ea typeface="Calibri"/>
                          <a:cs typeface="Calibri"/>
                        </a:rPr>
                        <a:t> </a:t>
                      </a:r>
                      <a:r>
                        <a:rPr sz="1100" spc="-10" dirty="0">
                          <a:latin typeface="Century Gothic"/>
                          <a:ea typeface="Calibri"/>
                          <a:cs typeface="Calibri"/>
                        </a:rPr>
                        <a:t>Level</a:t>
                      </a:r>
                      <a:endParaRPr sz="1100" dirty="0">
                        <a:latin typeface="Century Gothic"/>
                        <a:ea typeface="Calibri"/>
                        <a:cs typeface="Calibri"/>
                      </a:endParaRPr>
                    </a:p>
                  </a:txBody>
                  <a:tcPr marL="0" marR="0" marT="8905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noFill/>
                  </a:tcPr>
                </a:tc>
                <a:extLst>
                  <a:ext uri="{0D108BD9-81ED-4DB2-BD59-A6C34878D82A}">
                    <a16:rowId xmlns:a16="http://schemas.microsoft.com/office/drawing/2014/main" val="10001"/>
                  </a:ext>
                </a:extLst>
              </a:tr>
              <a:tr h="556926">
                <a:tc>
                  <a:txBody>
                    <a:bodyPr/>
                    <a:lstStyle/>
                    <a:p>
                      <a:pPr>
                        <a:lnSpc>
                          <a:spcPct val="100000"/>
                        </a:lnSpc>
                        <a:spcBef>
                          <a:spcPts val="10"/>
                        </a:spcBef>
                      </a:pPr>
                      <a:endParaRPr sz="1100" dirty="0">
                        <a:latin typeface="Century Gothic"/>
                        <a:ea typeface="Calibri" panose="020F0502020204030204" pitchFamily="34" charset="0"/>
                        <a:cs typeface="Calibri" panose="020F0502020204030204" pitchFamily="34" charset="0"/>
                      </a:endParaRPr>
                    </a:p>
                    <a:p>
                      <a:pPr marL="68580">
                        <a:lnSpc>
                          <a:spcPct val="100000"/>
                        </a:lnSpc>
                      </a:pPr>
                      <a:r>
                        <a:rPr sz="1100" b="1" spc="-5" dirty="0">
                          <a:latin typeface="Century Gothic"/>
                          <a:ea typeface="Calibri"/>
                          <a:cs typeface="Calibri"/>
                        </a:rPr>
                        <a:t>Exam</a:t>
                      </a:r>
                      <a:r>
                        <a:rPr sz="1100" b="1" spc="-20" dirty="0">
                          <a:latin typeface="Century Gothic"/>
                          <a:ea typeface="Calibri"/>
                          <a:cs typeface="Calibri"/>
                        </a:rPr>
                        <a:t> </a:t>
                      </a:r>
                      <a:r>
                        <a:rPr sz="1100" b="1" spc="-10" dirty="0">
                          <a:latin typeface="Century Gothic"/>
                          <a:ea typeface="Calibri"/>
                          <a:cs typeface="Calibri"/>
                        </a:rPr>
                        <a:t>Board:</a:t>
                      </a:r>
                      <a:r>
                        <a:rPr lang="en-GB" sz="1100" b="1" spc="5" dirty="0">
                          <a:latin typeface="Century Gothic"/>
                          <a:ea typeface="Calibri"/>
                          <a:cs typeface="Calibri"/>
                        </a:rPr>
                        <a:t> </a:t>
                      </a:r>
                      <a:r>
                        <a:rPr lang="en-GB" sz="1100" b="0" spc="5" dirty="0">
                          <a:latin typeface="Century Gothic"/>
                          <a:ea typeface="Calibri"/>
                          <a:cs typeface="Calibri"/>
                        </a:rPr>
                        <a:t>AQA</a:t>
                      </a:r>
                      <a:endParaRPr sz="1100" b="0" spc="-10" dirty="0">
                        <a:latin typeface="Century Gothic"/>
                        <a:ea typeface="Calibri"/>
                        <a:cs typeface="Calibri"/>
                      </a:endParaRPr>
                    </a:p>
                    <a:p>
                      <a:pPr marL="68580">
                        <a:lnSpc>
                          <a:spcPct val="100000"/>
                        </a:lnSpc>
                        <a:spcBef>
                          <a:spcPts val="105"/>
                        </a:spcBef>
                      </a:pPr>
                      <a:r>
                        <a:rPr sz="1100" b="1" spc="-10" dirty="0">
                          <a:latin typeface="Century Gothic"/>
                          <a:ea typeface="Calibri"/>
                          <a:cs typeface="Calibri"/>
                        </a:rPr>
                        <a:t>Specification:</a:t>
                      </a:r>
                      <a:r>
                        <a:rPr lang="en-GB" sz="1100" b="1" spc="-15" dirty="0">
                          <a:latin typeface="Century Gothic"/>
                          <a:ea typeface="Calibri"/>
                          <a:cs typeface="Calibri"/>
                        </a:rPr>
                        <a:t> </a:t>
                      </a:r>
                      <a:r>
                        <a:rPr lang="en-US" sz="1100" b="0" i="0" u="none" strike="noStrike" spc="-15" noProof="0" dirty="0">
                          <a:latin typeface="Century Gothic"/>
                          <a:ea typeface="Calibri"/>
                          <a:cs typeface="Calibri"/>
                        </a:rPr>
                        <a:t>7717</a:t>
                      </a:r>
                      <a:endParaRPr sz="1100" spc="-5" dirty="0">
                        <a:latin typeface="Century Gothic"/>
                        <a:ea typeface="Calibri"/>
                        <a:cs typeface="Calibri"/>
                      </a:endParaRPr>
                    </a:p>
                  </a:txBody>
                  <a:tcPr marL="0" marR="0" marT="95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a:lnSpc>
                          <a:spcPct val="100000"/>
                        </a:lnSpc>
                        <a:spcBef>
                          <a:spcPts val="10"/>
                        </a:spcBef>
                      </a:pPr>
                      <a:endParaRPr sz="1100" dirty="0">
                        <a:latin typeface="Century Gothic"/>
                        <a:ea typeface="Calibri" panose="020F0502020204030204" pitchFamily="34" charset="0"/>
                        <a:cs typeface="Calibri" panose="020F0502020204030204" pitchFamily="34" charset="0"/>
                      </a:endParaRPr>
                    </a:p>
                    <a:p>
                      <a:pPr marL="69215">
                        <a:lnSpc>
                          <a:spcPct val="100000"/>
                        </a:lnSpc>
                      </a:pPr>
                      <a:r>
                        <a:rPr sz="1100" b="1" spc="-10" dirty="0">
                          <a:latin typeface="Century Gothic"/>
                          <a:ea typeface="Calibri"/>
                          <a:cs typeface="Calibri"/>
                        </a:rPr>
                        <a:t>Entry</a:t>
                      </a:r>
                      <a:r>
                        <a:rPr sz="1100" b="1" spc="-30" dirty="0">
                          <a:latin typeface="Century Gothic"/>
                          <a:ea typeface="Calibri"/>
                          <a:cs typeface="Calibri"/>
                        </a:rPr>
                        <a:t> </a:t>
                      </a:r>
                      <a:r>
                        <a:rPr sz="1100" b="1" spc="-10" dirty="0">
                          <a:latin typeface="Century Gothic"/>
                          <a:ea typeface="Calibri"/>
                          <a:cs typeface="Calibri"/>
                        </a:rPr>
                        <a:t>Requirements:</a:t>
                      </a:r>
                      <a:endParaRPr sz="1100" dirty="0">
                        <a:latin typeface="Century Gothic"/>
                        <a:ea typeface="Calibri"/>
                        <a:cs typeface="Calibri"/>
                      </a:endParaRPr>
                    </a:p>
                    <a:p>
                      <a:pPr marL="69215">
                        <a:lnSpc>
                          <a:spcPct val="100000"/>
                        </a:lnSpc>
                        <a:spcBef>
                          <a:spcPts val="105"/>
                        </a:spcBef>
                      </a:pPr>
                      <a:r>
                        <a:rPr sz="1100" spc="-5" dirty="0">
                          <a:latin typeface="Century Gothic"/>
                          <a:ea typeface="Calibri"/>
                          <a:cs typeface="Calibri"/>
                        </a:rPr>
                        <a:t>Grade</a:t>
                      </a:r>
                      <a:r>
                        <a:rPr sz="1100" spc="5" dirty="0">
                          <a:latin typeface="Century Gothic"/>
                          <a:ea typeface="Calibri"/>
                          <a:cs typeface="Calibri"/>
                        </a:rPr>
                        <a:t> </a:t>
                      </a:r>
                      <a:r>
                        <a:rPr lang="en-US" sz="1100" spc="5" dirty="0">
                          <a:latin typeface="Century Gothic"/>
                          <a:ea typeface="Calibri"/>
                          <a:cs typeface="Calibri"/>
                        </a:rPr>
                        <a:t>7 </a:t>
                      </a:r>
                      <a:r>
                        <a:rPr lang="en-US" sz="1100" dirty="0">
                          <a:latin typeface="Century Gothic"/>
                          <a:ea typeface="Calibri"/>
                          <a:cs typeface="Calibri"/>
                        </a:rPr>
                        <a:t>in</a:t>
                      </a:r>
                      <a:r>
                        <a:rPr sz="1100" spc="-15" dirty="0">
                          <a:latin typeface="Century Gothic"/>
                          <a:ea typeface="Calibri"/>
                          <a:cs typeface="Calibri"/>
                        </a:rPr>
                        <a:t> </a:t>
                      </a:r>
                      <a:r>
                        <a:rPr sz="1100" spc="-10" dirty="0">
                          <a:latin typeface="Century Gothic"/>
                          <a:ea typeface="Calibri"/>
                          <a:cs typeface="Calibri"/>
                        </a:rPr>
                        <a:t>GCSE</a:t>
                      </a:r>
                      <a:r>
                        <a:rPr sz="1100" spc="10" dirty="0">
                          <a:latin typeface="Century Gothic"/>
                          <a:ea typeface="Calibri"/>
                          <a:cs typeface="Calibri"/>
                        </a:rPr>
                        <a:t> </a:t>
                      </a:r>
                      <a:r>
                        <a:rPr sz="1100" dirty="0">
                          <a:latin typeface="Century Gothic"/>
                          <a:ea typeface="Calibri"/>
                          <a:cs typeface="Calibri"/>
                        </a:rPr>
                        <a:t>English</a:t>
                      </a:r>
                      <a:r>
                        <a:rPr sz="1100" spc="-5" dirty="0">
                          <a:latin typeface="Century Gothic"/>
                          <a:ea typeface="Calibri"/>
                          <a:cs typeface="Calibri"/>
                        </a:rPr>
                        <a:t> Literature</a:t>
                      </a:r>
                      <a:r>
                        <a:rPr sz="1100" spc="50" dirty="0">
                          <a:latin typeface="Century Gothic"/>
                          <a:ea typeface="Calibri"/>
                          <a:cs typeface="Calibri"/>
                        </a:rPr>
                        <a:t> </a:t>
                      </a:r>
                      <a:r>
                        <a:rPr sz="1100" b="0" spc="-10" dirty="0">
                          <a:latin typeface="Century Gothic"/>
                          <a:ea typeface="Calibri"/>
                          <a:cs typeface="Calibri"/>
                        </a:rPr>
                        <a:t>and</a:t>
                      </a:r>
                      <a:r>
                        <a:rPr sz="1100" b="0" spc="15" dirty="0">
                          <a:latin typeface="Century Gothic"/>
                          <a:ea typeface="Calibri"/>
                          <a:cs typeface="Calibri"/>
                        </a:rPr>
                        <a:t> </a:t>
                      </a:r>
                      <a:r>
                        <a:rPr lang="en-US" sz="1100" b="0" spc="15" dirty="0">
                          <a:latin typeface="Century Gothic"/>
                          <a:ea typeface="Calibri"/>
                          <a:cs typeface="Calibri"/>
                        </a:rPr>
                        <a:t>Grade 6 </a:t>
                      </a:r>
                      <a:r>
                        <a:rPr lang="en-US" sz="1100" dirty="0">
                          <a:latin typeface="Century Gothic"/>
                          <a:ea typeface="Calibri"/>
                          <a:cs typeface="Calibri"/>
                        </a:rPr>
                        <a:t>English</a:t>
                      </a:r>
                      <a:r>
                        <a:rPr sz="1100" spc="-5" dirty="0">
                          <a:latin typeface="Century Gothic"/>
                          <a:ea typeface="Calibri"/>
                          <a:cs typeface="Calibri"/>
                        </a:rPr>
                        <a:t> Language</a:t>
                      </a:r>
                      <a:endParaRPr sz="1100" dirty="0">
                        <a:latin typeface="Century Gothic"/>
                        <a:ea typeface="Calibri"/>
                        <a:cs typeface="Calibri"/>
                      </a:endParaRPr>
                    </a:p>
                  </a:txBody>
                  <a:tcPr marL="0" marR="0" marT="95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645573">
                <a:tc>
                  <a:txBody>
                    <a:bodyPr/>
                    <a:lstStyle/>
                    <a:p>
                      <a:pPr marL="68580">
                        <a:lnSpc>
                          <a:spcPct val="100000"/>
                        </a:lnSpc>
                        <a:spcBef>
                          <a:spcPts val="35"/>
                        </a:spcBef>
                      </a:pPr>
                      <a:r>
                        <a:rPr sz="1100" b="1" spc="-10" dirty="0">
                          <a:latin typeface="Century Gothic"/>
                          <a:ea typeface="Calibri"/>
                          <a:cs typeface="Calibri"/>
                        </a:rPr>
                        <a:t>Course</a:t>
                      </a:r>
                      <a:r>
                        <a:rPr sz="1100" b="1" spc="-20" dirty="0">
                          <a:latin typeface="Century Gothic"/>
                          <a:ea typeface="Calibri"/>
                          <a:cs typeface="Calibri"/>
                        </a:rPr>
                        <a:t> </a:t>
                      </a:r>
                      <a:r>
                        <a:rPr sz="1100" b="1" spc="-5" dirty="0">
                          <a:latin typeface="Century Gothic"/>
                          <a:ea typeface="Calibri"/>
                          <a:cs typeface="Calibri"/>
                        </a:rPr>
                        <a:t>Content:</a:t>
                      </a:r>
                      <a:endParaRPr sz="1100" dirty="0">
                        <a:latin typeface="Century Gothic"/>
                        <a:ea typeface="Calibri"/>
                        <a:cs typeface="Calibri"/>
                      </a:endParaRPr>
                    </a:p>
                    <a:p>
                      <a:pPr marL="68580" marR="125095" algn="just">
                        <a:lnSpc>
                          <a:spcPct val="107000"/>
                        </a:lnSpc>
                        <a:spcBef>
                          <a:spcPts val="15"/>
                        </a:spcBef>
                      </a:pPr>
                      <a:r>
                        <a:rPr sz="1100" spc="-10" dirty="0">
                          <a:latin typeface="Century Gothic"/>
                          <a:ea typeface="Calibri"/>
                          <a:cs typeface="Calibri"/>
                        </a:rPr>
                        <a:t>You</a:t>
                      </a:r>
                      <a:r>
                        <a:rPr sz="1100" spc="15" dirty="0">
                          <a:latin typeface="Century Gothic"/>
                          <a:ea typeface="Calibri"/>
                          <a:cs typeface="Calibri"/>
                        </a:rPr>
                        <a:t> </a:t>
                      </a:r>
                      <a:r>
                        <a:rPr sz="1100" spc="-5" dirty="0">
                          <a:latin typeface="Century Gothic"/>
                          <a:ea typeface="Calibri"/>
                          <a:cs typeface="Calibri"/>
                        </a:rPr>
                        <a:t>are</a:t>
                      </a:r>
                      <a:r>
                        <a:rPr sz="1100" spc="15" dirty="0">
                          <a:latin typeface="Century Gothic"/>
                          <a:ea typeface="Calibri"/>
                          <a:cs typeface="Calibri"/>
                        </a:rPr>
                        <a:t> </a:t>
                      </a:r>
                      <a:r>
                        <a:rPr sz="1100" spc="-5" dirty="0">
                          <a:latin typeface="Century Gothic"/>
                          <a:ea typeface="Calibri"/>
                          <a:cs typeface="Calibri"/>
                        </a:rPr>
                        <a:t>required</a:t>
                      </a:r>
                      <a:r>
                        <a:rPr sz="1100" spc="25" dirty="0">
                          <a:latin typeface="Century Gothic"/>
                          <a:ea typeface="Calibri"/>
                          <a:cs typeface="Calibri"/>
                        </a:rPr>
                        <a:t> </a:t>
                      </a:r>
                      <a:r>
                        <a:rPr sz="1100" spc="-5" dirty="0">
                          <a:latin typeface="Century Gothic"/>
                          <a:ea typeface="Calibri"/>
                          <a:cs typeface="Calibri"/>
                        </a:rPr>
                        <a:t>to</a:t>
                      </a:r>
                      <a:r>
                        <a:rPr sz="1100" spc="15" dirty="0">
                          <a:latin typeface="Century Gothic"/>
                          <a:ea typeface="Calibri"/>
                          <a:cs typeface="Calibri"/>
                        </a:rPr>
                        <a:t> </a:t>
                      </a:r>
                      <a:r>
                        <a:rPr sz="1100" spc="-5" dirty="0">
                          <a:latin typeface="Century Gothic"/>
                          <a:ea typeface="Calibri"/>
                          <a:cs typeface="Calibri"/>
                        </a:rPr>
                        <a:t>study</a:t>
                      </a:r>
                      <a:r>
                        <a:rPr sz="1100" spc="10" dirty="0">
                          <a:latin typeface="Century Gothic"/>
                          <a:ea typeface="Calibri"/>
                          <a:cs typeface="Calibri"/>
                        </a:rPr>
                        <a:t> </a:t>
                      </a:r>
                      <a:r>
                        <a:rPr sz="1100" spc="-5" dirty="0">
                          <a:latin typeface="Century Gothic"/>
                          <a:ea typeface="Calibri"/>
                          <a:cs typeface="Calibri"/>
                        </a:rPr>
                        <a:t>a</a:t>
                      </a:r>
                      <a:r>
                        <a:rPr sz="1100" dirty="0">
                          <a:latin typeface="Century Gothic"/>
                          <a:ea typeface="Calibri"/>
                          <a:cs typeface="Calibri"/>
                        </a:rPr>
                        <a:t> minimum</a:t>
                      </a:r>
                      <a:r>
                        <a:rPr sz="1100" spc="-10" dirty="0">
                          <a:latin typeface="Century Gothic"/>
                          <a:ea typeface="Calibri"/>
                          <a:cs typeface="Calibri"/>
                        </a:rPr>
                        <a:t> </a:t>
                      </a:r>
                      <a:r>
                        <a:rPr sz="1100" spc="-5" dirty="0">
                          <a:latin typeface="Century Gothic"/>
                          <a:ea typeface="Calibri"/>
                          <a:cs typeface="Calibri"/>
                        </a:rPr>
                        <a:t>of</a:t>
                      </a:r>
                      <a:r>
                        <a:rPr sz="1100" spc="20" dirty="0">
                          <a:latin typeface="Century Gothic"/>
                          <a:ea typeface="Calibri"/>
                          <a:cs typeface="Calibri"/>
                        </a:rPr>
                        <a:t> </a:t>
                      </a:r>
                      <a:r>
                        <a:rPr sz="1100" spc="-5" dirty="0">
                          <a:latin typeface="Century Gothic"/>
                          <a:ea typeface="Calibri"/>
                          <a:cs typeface="Calibri"/>
                        </a:rPr>
                        <a:t>eight</a:t>
                      </a:r>
                      <a:r>
                        <a:rPr sz="1100" spc="5" dirty="0">
                          <a:latin typeface="Century Gothic"/>
                          <a:ea typeface="Calibri"/>
                          <a:cs typeface="Calibri"/>
                        </a:rPr>
                        <a:t> </a:t>
                      </a:r>
                      <a:r>
                        <a:rPr sz="1100" spc="-5" dirty="0">
                          <a:latin typeface="Century Gothic"/>
                          <a:ea typeface="Calibri"/>
                          <a:cs typeface="Calibri"/>
                        </a:rPr>
                        <a:t>texts</a:t>
                      </a:r>
                      <a:r>
                        <a:rPr sz="1100" spc="35" dirty="0">
                          <a:latin typeface="Century Gothic"/>
                          <a:ea typeface="Calibri"/>
                          <a:cs typeface="Calibri"/>
                        </a:rPr>
                        <a:t> </a:t>
                      </a:r>
                      <a:r>
                        <a:rPr sz="1100" spc="-5" dirty="0">
                          <a:latin typeface="Century Gothic"/>
                          <a:ea typeface="Calibri"/>
                          <a:cs typeface="Calibri"/>
                        </a:rPr>
                        <a:t>at</a:t>
                      </a:r>
                      <a:r>
                        <a:rPr sz="1100" spc="5" dirty="0">
                          <a:latin typeface="Century Gothic"/>
                          <a:ea typeface="Calibri"/>
                          <a:cs typeface="Calibri"/>
                        </a:rPr>
                        <a:t> </a:t>
                      </a:r>
                      <a:r>
                        <a:rPr sz="1100" spc="-5" dirty="0">
                          <a:latin typeface="Century Gothic"/>
                          <a:ea typeface="Calibri"/>
                          <a:cs typeface="Calibri"/>
                        </a:rPr>
                        <a:t>A</a:t>
                      </a:r>
                      <a:r>
                        <a:rPr sz="1100" spc="10" dirty="0">
                          <a:latin typeface="Century Gothic"/>
                          <a:ea typeface="Calibri"/>
                          <a:cs typeface="Calibri"/>
                        </a:rPr>
                        <a:t> </a:t>
                      </a:r>
                      <a:r>
                        <a:rPr sz="1100" spc="-5" dirty="0">
                          <a:latin typeface="Century Gothic"/>
                          <a:ea typeface="Calibri"/>
                          <a:cs typeface="Calibri"/>
                        </a:rPr>
                        <a:t>level, </a:t>
                      </a:r>
                      <a:r>
                        <a:rPr sz="1100" dirty="0">
                          <a:latin typeface="Century Gothic"/>
                          <a:ea typeface="Calibri"/>
                          <a:cs typeface="Calibri"/>
                        </a:rPr>
                        <a:t>including</a:t>
                      </a:r>
                      <a:r>
                        <a:rPr sz="1100" spc="-20" dirty="0">
                          <a:latin typeface="Century Gothic"/>
                          <a:ea typeface="Calibri"/>
                          <a:cs typeface="Calibri"/>
                        </a:rPr>
                        <a:t> </a:t>
                      </a:r>
                      <a:r>
                        <a:rPr sz="1100" spc="-5" dirty="0">
                          <a:latin typeface="Century Gothic"/>
                          <a:ea typeface="Calibri"/>
                          <a:cs typeface="Calibri"/>
                        </a:rPr>
                        <a:t>at</a:t>
                      </a:r>
                      <a:r>
                        <a:rPr sz="1100" spc="15" dirty="0">
                          <a:latin typeface="Century Gothic"/>
                          <a:ea typeface="Calibri"/>
                          <a:cs typeface="Calibri"/>
                        </a:rPr>
                        <a:t> </a:t>
                      </a:r>
                      <a:r>
                        <a:rPr sz="1100" spc="-5" dirty="0">
                          <a:latin typeface="Century Gothic"/>
                          <a:ea typeface="Calibri"/>
                          <a:cs typeface="Calibri"/>
                        </a:rPr>
                        <a:t>least</a:t>
                      </a:r>
                      <a:r>
                        <a:rPr sz="1100" spc="15" dirty="0">
                          <a:latin typeface="Century Gothic"/>
                          <a:ea typeface="Calibri"/>
                          <a:cs typeface="Calibri"/>
                        </a:rPr>
                        <a:t> </a:t>
                      </a:r>
                      <a:r>
                        <a:rPr sz="1100" spc="-5" dirty="0">
                          <a:latin typeface="Century Gothic"/>
                          <a:ea typeface="Calibri"/>
                          <a:cs typeface="Calibri"/>
                        </a:rPr>
                        <a:t>two</a:t>
                      </a:r>
                      <a:r>
                        <a:rPr sz="1100" spc="5" dirty="0">
                          <a:latin typeface="Century Gothic"/>
                          <a:ea typeface="Calibri"/>
                          <a:cs typeface="Calibri"/>
                        </a:rPr>
                        <a:t> </a:t>
                      </a:r>
                      <a:r>
                        <a:rPr sz="1100" spc="-5" dirty="0">
                          <a:latin typeface="Century Gothic"/>
                          <a:ea typeface="Calibri"/>
                          <a:cs typeface="Calibri"/>
                        </a:rPr>
                        <a:t>examples </a:t>
                      </a:r>
                      <a:r>
                        <a:rPr sz="1100" spc="-340" dirty="0">
                          <a:latin typeface="Century Gothic"/>
                          <a:ea typeface="Calibri"/>
                          <a:cs typeface="Calibri"/>
                        </a:rPr>
                        <a:t> </a:t>
                      </a:r>
                      <a:r>
                        <a:rPr sz="1100" spc="-5" dirty="0">
                          <a:latin typeface="Century Gothic"/>
                          <a:ea typeface="Calibri"/>
                          <a:cs typeface="Calibri"/>
                        </a:rPr>
                        <a:t>of</a:t>
                      </a:r>
                      <a:r>
                        <a:rPr sz="1100" spc="5" dirty="0">
                          <a:latin typeface="Century Gothic"/>
                          <a:ea typeface="Calibri"/>
                          <a:cs typeface="Calibri"/>
                        </a:rPr>
                        <a:t> </a:t>
                      </a:r>
                      <a:r>
                        <a:rPr sz="1100" spc="-5" dirty="0">
                          <a:latin typeface="Century Gothic"/>
                          <a:ea typeface="Calibri"/>
                          <a:cs typeface="Calibri"/>
                        </a:rPr>
                        <a:t>each</a:t>
                      </a:r>
                      <a:r>
                        <a:rPr sz="1100" spc="25" dirty="0">
                          <a:latin typeface="Century Gothic"/>
                          <a:ea typeface="Calibri"/>
                          <a:cs typeface="Calibri"/>
                        </a:rPr>
                        <a:t> </a:t>
                      </a:r>
                      <a:r>
                        <a:rPr sz="1100" spc="-5" dirty="0">
                          <a:latin typeface="Century Gothic"/>
                          <a:ea typeface="Calibri"/>
                          <a:cs typeface="Calibri"/>
                        </a:rPr>
                        <a:t>of</a:t>
                      </a:r>
                      <a:r>
                        <a:rPr sz="1100" spc="20" dirty="0">
                          <a:latin typeface="Century Gothic"/>
                          <a:ea typeface="Calibri"/>
                          <a:cs typeface="Calibri"/>
                        </a:rPr>
                        <a:t> </a:t>
                      </a:r>
                      <a:r>
                        <a:rPr sz="1100" spc="-5" dirty="0">
                          <a:latin typeface="Century Gothic"/>
                          <a:ea typeface="Calibri"/>
                          <a:cs typeface="Calibri"/>
                        </a:rPr>
                        <a:t>the</a:t>
                      </a:r>
                      <a:r>
                        <a:rPr sz="1100" dirty="0">
                          <a:latin typeface="Century Gothic"/>
                          <a:ea typeface="Calibri"/>
                          <a:cs typeface="Calibri"/>
                        </a:rPr>
                        <a:t> </a:t>
                      </a:r>
                      <a:r>
                        <a:rPr sz="1100" spc="-10" dirty="0">
                          <a:latin typeface="Century Gothic"/>
                          <a:ea typeface="Calibri"/>
                          <a:cs typeface="Calibri"/>
                        </a:rPr>
                        <a:t>genres</a:t>
                      </a:r>
                      <a:r>
                        <a:rPr sz="1100" spc="45" dirty="0">
                          <a:latin typeface="Century Gothic"/>
                          <a:ea typeface="Calibri"/>
                          <a:cs typeface="Calibri"/>
                        </a:rPr>
                        <a:t> </a:t>
                      </a:r>
                      <a:r>
                        <a:rPr sz="1100" spc="-5" dirty="0">
                          <a:latin typeface="Century Gothic"/>
                          <a:ea typeface="Calibri"/>
                          <a:cs typeface="Calibri"/>
                        </a:rPr>
                        <a:t>of</a:t>
                      </a:r>
                      <a:r>
                        <a:rPr sz="1100" spc="10" dirty="0">
                          <a:latin typeface="Century Gothic"/>
                          <a:ea typeface="Calibri"/>
                          <a:cs typeface="Calibri"/>
                        </a:rPr>
                        <a:t> </a:t>
                      </a:r>
                      <a:r>
                        <a:rPr sz="1100" spc="-10" dirty="0">
                          <a:latin typeface="Century Gothic"/>
                          <a:ea typeface="Calibri"/>
                          <a:cs typeface="Calibri"/>
                        </a:rPr>
                        <a:t>prose,</a:t>
                      </a:r>
                      <a:r>
                        <a:rPr sz="1100" spc="45" dirty="0">
                          <a:latin typeface="Century Gothic"/>
                          <a:ea typeface="Calibri"/>
                          <a:cs typeface="Calibri"/>
                        </a:rPr>
                        <a:t> </a:t>
                      </a:r>
                      <a:r>
                        <a:rPr sz="1100" spc="-10" dirty="0">
                          <a:latin typeface="Century Gothic"/>
                          <a:ea typeface="Calibri"/>
                          <a:cs typeface="Calibri"/>
                        </a:rPr>
                        <a:t>poetry</a:t>
                      </a:r>
                      <a:r>
                        <a:rPr sz="1100" spc="35" dirty="0">
                          <a:latin typeface="Century Gothic"/>
                          <a:ea typeface="Calibri"/>
                          <a:cs typeface="Calibri"/>
                        </a:rPr>
                        <a:t> </a:t>
                      </a:r>
                      <a:r>
                        <a:rPr sz="1100" spc="-5" dirty="0">
                          <a:latin typeface="Century Gothic"/>
                          <a:ea typeface="Calibri"/>
                          <a:cs typeface="Calibri"/>
                        </a:rPr>
                        <a:t>and</a:t>
                      </a:r>
                      <a:r>
                        <a:rPr sz="1100" dirty="0">
                          <a:latin typeface="Century Gothic"/>
                          <a:ea typeface="Calibri"/>
                          <a:cs typeface="Calibri"/>
                        </a:rPr>
                        <a:t> </a:t>
                      </a:r>
                      <a:r>
                        <a:rPr sz="1100" spc="-5" dirty="0">
                          <a:latin typeface="Century Gothic"/>
                          <a:ea typeface="Calibri"/>
                          <a:cs typeface="Calibri"/>
                        </a:rPr>
                        <a:t>drama</a:t>
                      </a:r>
                      <a:r>
                        <a:rPr sz="1100" spc="10" dirty="0">
                          <a:latin typeface="Century Gothic"/>
                          <a:ea typeface="Calibri"/>
                          <a:cs typeface="Calibri"/>
                        </a:rPr>
                        <a:t> </a:t>
                      </a:r>
                      <a:r>
                        <a:rPr sz="1100" spc="-5" dirty="0">
                          <a:latin typeface="Century Gothic"/>
                          <a:ea typeface="Calibri"/>
                          <a:cs typeface="Calibri"/>
                        </a:rPr>
                        <a:t>across</a:t>
                      </a:r>
                      <a:r>
                        <a:rPr sz="1100" spc="40" dirty="0">
                          <a:latin typeface="Century Gothic"/>
                          <a:ea typeface="Calibri"/>
                          <a:cs typeface="Calibri"/>
                        </a:rPr>
                        <a:t> </a:t>
                      </a:r>
                      <a:r>
                        <a:rPr sz="1100" spc="-5" dirty="0">
                          <a:latin typeface="Century Gothic"/>
                          <a:ea typeface="Calibri"/>
                          <a:cs typeface="Calibri"/>
                        </a:rPr>
                        <a:t>the</a:t>
                      </a:r>
                      <a:r>
                        <a:rPr sz="1100" spc="15" dirty="0">
                          <a:latin typeface="Century Gothic"/>
                          <a:ea typeface="Calibri"/>
                          <a:cs typeface="Calibri"/>
                        </a:rPr>
                        <a:t> </a:t>
                      </a:r>
                      <a:r>
                        <a:rPr sz="1100" spc="-5" dirty="0">
                          <a:latin typeface="Century Gothic"/>
                          <a:ea typeface="Calibri"/>
                          <a:cs typeface="Calibri"/>
                        </a:rPr>
                        <a:t>course</a:t>
                      </a:r>
                      <a:r>
                        <a:rPr sz="1100" spc="30" dirty="0">
                          <a:latin typeface="Century Gothic"/>
                          <a:ea typeface="Calibri"/>
                          <a:cs typeface="Calibri"/>
                        </a:rPr>
                        <a:t> </a:t>
                      </a:r>
                      <a:r>
                        <a:rPr sz="1100" spc="-5" dirty="0">
                          <a:latin typeface="Century Gothic"/>
                          <a:ea typeface="Calibri"/>
                          <a:cs typeface="Calibri"/>
                        </a:rPr>
                        <a:t>as</a:t>
                      </a:r>
                      <a:r>
                        <a:rPr sz="1100" spc="10" dirty="0">
                          <a:latin typeface="Century Gothic"/>
                          <a:ea typeface="Calibri"/>
                          <a:cs typeface="Calibri"/>
                        </a:rPr>
                        <a:t> </a:t>
                      </a:r>
                      <a:r>
                        <a:rPr sz="1100" spc="-5" dirty="0">
                          <a:latin typeface="Century Gothic"/>
                          <a:ea typeface="Calibri"/>
                          <a:cs typeface="Calibri"/>
                        </a:rPr>
                        <a:t>a</a:t>
                      </a:r>
                      <a:r>
                        <a:rPr sz="1100" dirty="0">
                          <a:latin typeface="Century Gothic"/>
                          <a:ea typeface="Calibri"/>
                          <a:cs typeface="Calibri"/>
                        </a:rPr>
                        <a:t> </a:t>
                      </a:r>
                      <a:r>
                        <a:rPr sz="1100" spc="-5" dirty="0">
                          <a:latin typeface="Century Gothic"/>
                          <a:ea typeface="Calibri"/>
                          <a:cs typeface="Calibri"/>
                        </a:rPr>
                        <a:t>whole.</a:t>
                      </a:r>
                      <a:r>
                        <a:rPr sz="1100" spc="-25" dirty="0">
                          <a:latin typeface="Century Gothic"/>
                          <a:ea typeface="Calibri"/>
                          <a:cs typeface="Calibri"/>
                        </a:rPr>
                        <a:t> </a:t>
                      </a:r>
                      <a:r>
                        <a:rPr sz="1100" spc="-5" dirty="0">
                          <a:latin typeface="Century Gothic"/>
                          <a:ea typeface="Calibri"/>
                          <a:cs typeface="Calibri"/>
                        </a:rPr>
                        <a:t>This</a:t>
                      </a:r>
                      <a:r>
                        <a:rPr sz="1100" spc="-75" dirty="0">
                          <a:latin typeface="Century Gothic"/>
                          <a:ea typeface="Calibri"/>
                          <a:cs typeface="Calibri"/>
                        </a:rPr>
                        <a:t> </a:t>
                      </a:r>
                      <a:r>
                        <a:rPr sz="1100" spc="-5" dirty="0">
                          <a:latin typeface="Century Gothic"/>
                          <a:ea typeface="Calibri"/>
                          <a:cs typeface="Calibri"/>
                        </a:rPr>
                        <a:t>must </a:t>
                      </a:r>
                      <a:r>
                        <a:rPr sz="1100" dirty="0">
                          <a:latin typeface="Century Gothic"/>
                          <a:ea typeface="Calibri"/>
                          <a:cs typeface="Calibri"/>
                        </a:rPr>
                        <a:t> include:</a:t>
                      </a:r>
                      <a:r>
                        <a:rPr sz="1100" spc="-50" dirty="0">
                          <a:latin typeface="Century Gothic"/>
                          <a:ea typeface="Calibri"/>
                          <a:cs typeface="Calibri"/>
                        </a:rPr>
                        <a:t> </a:t>
                      </a:r>
                      <a:r>
                        <a:rPr sz="1100" spc="-5" dirty="0">
                          <a:latin typeface="Century Gothic"/>
                          <a:ea typeface="Calibri"/>
                          <a:cs typeface="Calibri"/>
                        </a:rPr>
                        <a:t>at</a:t>
                      </a:r>
                      <a:r>
                        <a:rPr sz="1100" spc="-45" dirty="0">
                          <a:latin typeface="Century Gothic"/>
                          <a:ea typeface="Calibri"/>
                          <a:cs typeface="Calibri"/>
                        </a:rPr>
                        <a:t> </a:t>
                      </a:r>
                      <a:r>
                        <a:rPr sz="1100" spc="-5" dirty="0">
                          <a:latin typeface="Century Gothic"/>
                          <a:ea typeface="Calibri"/>
                          <a:cs typeface="Calibri"/>
                        </a:rPr>
                        <a:t>least</a:t>
                      </a:r>
                      <a:r>
                        <a:rPr sz="1100" spc="-50" dirty="0">
                          <a:latin typeface="Century Gothic"/>
                          <a:ea typeface="Calibri"/>
                          <a:cs typeface="Calibri"/>
                        </a:rPr>
                        <a:t> </a:t>
                      </a:r>
                      <a:r>
                        <a:rPr sz="1100" spc="-5" dirty="0">
                          <a:latin typeface="Century Gothic"/>
                          <a:ea typeface="Calibri"/>
                          <a:cs typeface="Calibri"/>
                        </a:rPr>
                        <a:t>three</a:t>
                      </a:r>
                      <a:r>
                        <a:rPr sz="1100" spc="-30" dirty="0">
                          <a:latin typeface="Century Gothic"/>
                          <a:ea typeface="Calibri"/>
                          <a:cs typeface="Calibri"/>
                        </a:rPr>
                        <a:t> </a:t>
                      </a:r>
                      <a:r>
                        <a:rPr sz="1100" spc="-5" dirty="0">
                          <a:latin typeface="Century Gothic"/>
                          <a:ea typeface="Calibri"/>
                          <a:cs typeface="Calibri"/>
                        </a:rPr>
                        <a:t>texts</a:t>
                      </a:r>
                      <a:r>
                        <a:rPr sz="1100" spc="-15" dirty="0">
                          <a:latin typeface="Century Gothic"/>
                          <a:ea typeface="Calibri"/>
                          <a:cs typeface="Calibri"/>
                        </a:rPr>
                        <a:t> </a:t>
                      </a:r>
                      <a:r>
                        <a:rPr sz="1100" dirty="0">
                          <a:latin typeface="Century Gothic"/>
                          <a:ea typeface="Calibri"/>
                          <a:cs typeface="Calibri"/>
                        </a:rPr>
                        <a:t>published</a:t>
                      </a:r>
                      <a:r>
                        <a:rPr sz="1100" spc="-40" dirty="0">
                          <a:latin typeface="Century Gothic"/>
                          <a:ea typeface="Calibri"/>
                          <a:cs typeface="Calibri"/>
                        </a:rPr>
                        <a:t> </a:t>
                      </a:r>
                      <a:r>
                        <a:rPr sz="1100" spc="-10" dirty="0">
                          <a:latin typeface="Century Gothic"/>
                          <a:ea typeface="Calibri"/>
                          <a:cs typeface="Calibri"/>
                        </a:rPr>
                        <a:t>before</a:t>
                      </a:r>
                      <a:r>
                        <a:rPr sz="1100" spc="-35" dirty="0">
                          <a:latin typeface="Century Gothic"/>
                          <a:ea typeface="Calibri"/>
                          <a:cs typeface="Calibri"/>
                        </a:rPr>
                        <a:t> </a:t>
                      </a:r>
                      <a:r>
                        <a:rPr sz="1100" spc="-5" dirty="0">
                          <a:latin typeface="Century Gothic"/>
                          <a:ea typeface="Calibri"/>
                          <a:cs typeface="Calibri"/>
                        </a:rPr>
                        <a:t>1900,</a:t>
                      </a:r>
                      <a:r>
                        <a:rPr sz="1100" spc="-40" dirty="0">
                          <a:latin typeface="Century Gothic"/>
                          <a:ea typeface="Calibri"/>
                          <a:cs typeface="Calibri"/>
                        </a:rPr>
                        <a:t> </a:t>
                      </a:r>
                      <a:r>
                        <a:rPr sz="1100" dirty="0">
                          <a:latin typeface="Century Gothic"/>
                          <a:ea typeface="Calibri"/>
                          <a:cs typeface="Calibri"/>
                        </a:rPr>
                        <a:t>including</a:t>
                      </a:r>
                      <a:r>
                        <a:rPr sz="1100" spc="-65" dirty="0">
                          <a:latin typeface="Century Gothic"/>
                          <a:ea typeface="Calibri"/>
                          <a:cs typeface="Calibri"/>
                        </a:rPr>
                        <a:t> </a:t>
                      </a:r>
                      <a:r>
                        <a:rPr sz="1100" spc="-5" dirty="0">
                          <a:latin typeface="Century Gothic"/>
                          <a:ea typeface="Calibri"/>
                          <a:cs typeface="Calibri"/>
                        </a:rPr>
                        <a:t>at</a:t>
                      </a:r>
                      <a:r>
                        <a:rPr sz="1100" spc="-50" dirty="0">
                          <a:latin typeface="Century Gothic"/>
                          <a:ea typeface="Calibri"/>
                          <a:cs typeface="Calibri"/>
                        </a:rPr>
                        <a:t> </a:t>
                      </a:r>
                      <a:r>
                        <a:rPr sz="1100" spc="-5" dirty="0">
                          <a:latin typeface="Century Gothic"/>
                          <a:ea typeface="Calibri"/>
                          <a:cs typeface="Calibri"/>
                        </a:rPr>
                        <a:t>least</a:t>
                      </a:r>
                      <a:r>
                        <a:rPr sz="1100" spc="25" dirty="0">
                          <a:latin typeface="Century Gothic"/>
                          <a:ea typeface="Calibri"/>
                          <a:cs typeface="Calibri"/>
                        </a:rPr>
                        <a:t> </a:t>
                      </a:r>
                      <a:r>
                        <a:rPr sz="1100" spc="-5" dirty="0">
                          <a:latin typeface="Century Gothic"/>
                          <a:ea typeface="Calibri"/>
                          <a:cs typeface="Calibri"/>
                        </a:rPr>
                        <a:t>one</a:t>
                      </a:r>
                      <a:r>
                        <a:rPr sz="1100" spc="10" dirty="0">
                          <a:latin typeface="Century Gothic"/>
                          <a:ea typeface="Calibri"/>
                          <a:cs typeface="Calibri"/>
                        </a:rPr>
                        <a:t> </a:t>
                      </a:r>
                      <a:r>
                        <a:rPr sz="1100" spc="-5" dirty="0">
                          <a:latin typeface="Century Gothic"/>
                          <a:ea typeface="Calibri"/>
                          <a:cs typeface="Calibri"/>
                        </a:rPr>
                        <a:t>text</a:t>
                      </a:r>
                      <a:r>
                        <a:rPr sz="1100" spc="25" dirty="0">
                          <a:latin typeface="Century Gothic"/>
                          <a:ea typeface="Calibri"/>
                          <a:cs typeface="Calibri"/>
                        </a:rPr>
                        <a:t> </a:t>
                      </a:r>
                      <a:r>
                        <a:rPr sz="1100" spc="-5" dirty="0">
                          <a:latin typeface="Century Gothic"/>
                          <a:ea typeface="Calibri"/>
                          <a:cs typeface="Calibri"/>
                        </a:rPr>
                        <a:t>by</a:t>
                      </a:r>
                      <a:r>
                        <a:rPr sz="1100" dirty="0">
                          <a:latin typeface="Century Gothic"/>
                          <a:ea typeface="Calibri"/>
                          <a:cs typeface="Calibri"/>
                        </a:rPr>
                        <a:t> </a:t>
                      </a:r>
                      <a:r>
                        <a:rPr sz="1100" spc="-5" dirty="0">
                          <a:latin typeface="Century Gothic"/>
                          <a:ea typeface="Calibri"/>
                          <a:cs typeface="Calibri"/>
                        </a:rPr>
                        <a:t>Shakespeare, </a:t>
                      </a:r>
                      <a:r>
                        <a:rPr sz="1100" spc="-340" dirty="0">
                          <a:latin typeface="Century Gothic"/>
                          <a:ea typeface="Calibri"/>
                          <a:cs typeface="Calibri"/>
                        </a:rPr>
                        <a:t> </a:t>
                      </a:r>
                      <a:r>
                        <a:rPr sz="1100" spc="-5" dirty="0">
                          <a:latin typeface="Century Gothic"/>
                          <a:ea typeface="Calibri"/>
                          <a:cs typeface="Calibri"/>
                        </a:rPr>
                        <a:t>at</a:t>
                      </a:r>
                      <a:r>
                        <a:rPr sz="1100" dirty="0">
                          <a:latin typeface="Century Gothic"/>
                          <a:ea typeface="Calibri"/>
                          <a:cs typeface="Calibri"/>
                        </a:rPr>
                        <a:t> </a:t>
                      </a:r>
                      <a:r>
                        <a:rPr sz="1100" spc="-5" dirty="0">
                          <a:latin typeface="Century Gothic"/>
                          <a:ea typeface="Calibri"/>
                          <a:cs typeface="Calibri"/>
                        </a:rPr>
                        <a:t>least</a:t>
                      </a:r>
                      <a:r>
                        <a:rPr sz="1100" spc="25" dirty="0">
                          <a:latin typeface="Century Gothic"/>
                          <a:ea typeface="Calibri"/>
                          <a:cs typeface="Calibri"/>
                        </a:rPr>
                        <a:t> </a:t>
                      </a:r>
                      <a:r>
                        <a:rPr sz="1100" spc="-5" dirty="0">
                          <a:latin typeface="Century Gothic"/>
                          <a:ea typeface="Calibri"/>
                          <a:cs typeface="Calibri"/>
                        </a:rPr>
                        <a:t>one</a:t>
                      </a:r>
                      <a:r>
                        <a:rPr sz="1100" spc="10" dirty="0">
                          <a:latin typeface="Century Gothic"/>
                          <a:ea typeface="Calibri"/>
                          <a:cs typeface="Calibri"/>
                        </a:rPr>
                        <a:t> </a:t>
                      </a:r>
                      <a:r>
                        <a:rPr sz="1100" spc="-10" dirty="0">
                          <a:latin typeface="Century Gothic"/>
                          <a:ea typeface="Calibri"/>
                          <a:cs typeface="Calibri"/>
                        </a:rPr>
                        <a:t>work</a:t>
                      </a:r>
                      <a:r>
                        <a:rPr sz="1100" spc="10" dirty="0">
                          <a:latin typeface="Century Gothic"/>
                          <a:ea typeface="Calibri"/>
                          <a:cs typeface="Calibri"/>
                        </a:rPr>
                        <a:t> </a:t>
                      </a:r>
                      <a:r>
                        <a:rPr sz="1100" spc="-5" dirty="0">
                          <a:latin typeface="Century Gothic"/>
                          <a:ea typeface="Calibri"/>
                          <a:cs typeface="Calibri"/>
                        </a:rPr>
                        <a:t>first</a:t>
                      </a:r>
                      <a:r>
                        <a:rPr sz="1100" spc="5" dirty="0">
                          <a:latin typeface="Century Gothic"/>
                          <a:ea typeface="Calibri"/>
                          <a:cs typeface="Calibri"/>
                        </a:rPr>
                        <a:t> </a:t>
                      </a:r>
                      <a:r>
                        <a:rPr sz="1100" dirty="0">
                          <a:latin typeface="Century Gothic"/>
                          <a:ea typeface="Calibri"/>
                          <a:cs typeface="Calibri"/>
                        </a:rPr>
                        <a:t>published</a:t>
                      </a:r>
                      <a:r>
                        <a:rPr sz="1100" spc="5" dirty="0">
                          <a:latin typeface="Century Gothic"/>
                          <a:ea typeface="Calibri"/>
                          <a:cs typeface="Calibri"/>
                        </a:rPr>
                        <a:t> </a:t>
                      </a:r>
                      <a:r>
                        <a:rPr sz="1100" spc="-10" dirty="0">
                          <a:latin typeface="Century Gothic"/>
                          <a:ea typeface="Calibri"/>
                          <a:cs typeface="Calibri"/>
                        </a:rPr>
                        <a:t>or</a:t>
                      </a:r>
                      <a:r>
                        <a:rPr sz="1100" spc="10" dirty="0">
                          <a:latin typeface="Century Gothic"/>
                          <a:ea typeface="Calibri"/>
                          <a:cs typeface="Calibri"/>
                        </a:rPr>
                        <a:t> </a:t>
                      </a:r>
                      <a:r>
                        <a:rPr sz="1100" spc="-10" dirty="0">
                          <a:latin typeface="Century Gothic"/>
                          <a:ea typeface="Calibri"/>
                          <a:cs typeface="Calibri"/>
                        </a:rPr>
                        <a:t>performed</a:t>
                      </a:r>
                      <a:r>
                        <a:rPr sz="1100" spc="60" dirty="0">
                          <a:latin typeface="Century Gothic"/>
                          <a:ea typeface="Calibri"/>
                          <a:cs typeface="Calibri"/>
                        </a:rPr>
                        <a:t> </a:t>
                      </a:r>
                      <a:r>
                        <a:rPr sz="1100" spc="-5" dirty="0">
                          <a:latin typeface="Century Gothic"/>
                          <a:ea typeface="Calibri"/>
                          <a:cs typeface="Calibri"/>
                        </a:rPr>
                        <a:t>after</a:t>
                      </a:r>
                      <a:r>
                        <a:rPr sz="1100" spc="10" dirty="0">
                          <a:latin typeface="Century Gothic"/>
                          <a:ea typeface="Calibri"/>
                          <a:cs typeface="Calibri"/>
                        </a:rPr>
                        <a:t> </a:t>
                      </a:r>
                      <a:r>
                        <a:rPr sz="1100" spc="-5" dirty="0">
                          <a:latin typeface="Century Gothic"/>
                          <a:ea typeface="Calibri"/>
                          <a:cs typeface="Calibri"/>
                        </a:rPr>
                        <a:t>2000,</a:t>
                      </a:r>
                      <a:r>
                        <a:rPr sz="1100" spc="10" dirty="0">
                          <a:latin typeface="Century Gothic"/>
                          <a:ea typeface="Calibri"/>
                          <a:cs typeface="Calibri"/>
                        </a:rPr>
                        <a:t> </a:t>
                      </a:r>
                      <a:r>
                        <a:rPr sz="1100" spc="-5" dirty="0">
                          <a:latin typeface="Century Gothic"/>
                          <a:ea typeface="Calibri"/>
                          <a:cs typeface="Calibri"/>
                        </a:rPr>
                        <a:t>at</a:t>
                      </a:r>
                      <a:r>
                        <a:rPr sz="1100" dirty="0">
                          <a:latin typeface="Century Gothic"/>
                          <a:ea typeface="Calibri"/>
                          <a:cs typeface="Calibri"/>
                        </a:rPr>
                        <a:t> </a:t>
                      </a:r>
                      <a:r>
                        <a:rPr sz="1100" spc="-5" dirty="0">
                          <a:latin typeface="Century Gothic"/>
                          <a:ea typeface="Calibri"/>
                          <a:cs typeface="Calibri"/>
                        </a:rPr>
                        <a:t>least</a:t>
                      </a:r>
                      <a:r>
                        <a:rPr sz="1100" spc="15" dirty="0">
                          <a:latin typeface="Century Gothic"/>
                          <a:ea typeface="Calibri"/>
                          <a:cs typeface="Calibri"/>
                        </a:rPr>
                        <a:t> </a:t>
                      </a:r>
                      <a:r>
                        <a:rPr sz="1100" spc="-5" dirty="0">
                          <a:latin typeface="Century Gothic"/>
                          <a:ea typeface="Calibri"/>
                          <a:cs typeface="Calibri"/>
                        </a:rPr>
                        <a:t>one</a:t>
                      </a:r>
                      <a:r>
                        <a:rPr sz="1100" spc="25" dirty="0">
                          <a:latin typeface="Century Gothic"/>
                          <a:ea typeface="Calibri"/>
                          <a:cs typeface="Calibri"/>
                        </a:rPr>
                        <a:t> </a:t>
                      </a:r>
                      <a:r>
                        <a:rPr sz="1100" spc="-5" dirty="0">
                          <a:latin typeface="Century Gothic"/>
                          <a:ea typeface="Calibri"/>
                          <a:cs typeface="Calibri"/>
                        </a:rPr>
                        <a:t>unseen</a:t>
                      </a:r>
                      <a:r>
                        <a:rPr sz="1100" spc="40" dirty="0">
                          <a:latin typeface="Century Gothic"/>
                          <a:ea typeface="Calibri"/>
                          <a:cs typeface="Calibri"/>
                        </a:rPr>
                        <a:t> </a:t>
                      </a:r>
                      <a:r>
                        <a:rPr sz="1100" spc="-5" dirty="0">
                          <a:latin typeface="Century Gothic"/>
                          <a:ea typeface="Calibri"/>
                          <a:cs typeface="Calibri"/>
                        </a:rPr>
                        <a:t>text.</a:t>
                      </a:r>
                      <a:endParaRPr sz="1100" dirty="0">
                        <a:latin typeface="Century Gothic"/>
                        <a:ea typeface="Calibri"/>
                        <a:cs typeface="Calibri"/>
                      </a:endParaRPr>
                    </a:p>
                    <a:p>
                      <a:pPr marL="68580" marR="485775" algn="just">
                        <a:lnSpc>
                          <a:spcPct val="107000"/>
                        </a:lnSpc>
                      </a:pPr>
                      <a:r>
                        <a:rPr sz="1100" spc="-10" dirty="0">
                          <a:latin typeface="Century Gothic"/>
                          <a:ea typeface="Calibri"/>
                          <a:cs typeface="Calibri"/>
                        </a:rPr>
                        <a:t>You</a:t>
                      </a:r>
                      <a:r>
                        <a:rPr sz="1100" spc="10" dirty="0">
                          <a:latin typeface="Century Gothic"/>
                          <a:ea typeface="Calibri"/>
                          <a:cs typeface="Calibri"/>
                        </a:rPr>
                        <a:t> </a:t>
                      </a:r>
                      <a:r>
                        <a:rPr sz="1100" spc="-5" dirty="0">
                          <a:latin typeface="Century Gothic"/>
                          <a:ea typeface="Calibri"/>
                          <a:cs typeface="Calibri"/>
                        </a:rPr>
                        <a:t>must</a:t>
                      </a:r>
                      <a:r>
                        <a:rPr sz="1100" spc="25" dirty="0">
                          <a:latin typeface="Century Gothic"/>
                          <a:ea typeface="Calibri"/>
                          <a:cs typeface="Calibri"/>
                        </a:rPr>
                        <a:t> </a:t>
                      </a:r>
                      <a:r>
                        <a:rPr sz="1100" spc="-5" dirty="0">
                          <a:latin typeface="Century Gothic"/>
                          <a:ea typeface="Calibri"/>
                          <a:cs typeface="Calibri"/>
                        </a:rPr>
                        <a:t>complete</a:t>
                      </a:r>
                      <a:r>
                        <a:rPr sz="1100" spc="40" dirty="0">
                          <a:latin typeface="Century Gothic"/>
                          <a:ea typeface="Calibri"/>
                          <a:cs typeface="Calibri"/>
                        </a:rPr>
                        <a:t> </a:t>
                      </a:r>
                      <a:r>
                        <a:rPr sz="1100" dirty="0">
                          <a:latin typeface="Century Gothic"/>
                          <a:ea typeface="Calibri"/>
                          <a:cs typeface="Calibri"/>
                        </a:rPr>
                        <a:t>all</a:t>
                      </a:r>
                      <a:r>
                        <a:rPr sz="1100" spc="-15" dirty="0">
                          <a:latin typeface="Century Gothic"/>
                          <a:ea typeface="Calibri"/>
                          <a:cs typeface="Calibri"/>
                        </a:rPr>
                        <a:t> </a:t>
                      </a:r>
                      <a:r>
                        <a:rPr sz="1100" spc="-5" dirty="0">
                          <a:latin typeface="Century Gothic"/>
                          <a:ea typeface="Calibri"/>
                          <a:cs typeface="Calibri"/>
                        </a:rPr>
                        <a:t>components</a:t>
                      </a:r>
                      <a:r>
                        <a:rPr sz="1100" spc="55" dirty="0">
                          <a:latin typeface="Century Gothic"/>
                          <a:ea typeface="Calibri"/>
                          <a:cs typeface="Calibri"/>
                        </a:rPr>
                        <a:t> </a:t>
                      </a:r>
                      <a:r>
                        <a:rPr sz="1100" spc="-5" dirty="0">
                          <a:latin typeface="Century Gothic"/>
                          <a:ea typeface="Calibri"/>
                          <a:cs typeface="Calibri"/>
                        </a:rPr>
                        <a:t>(01, 02</a:t>
                      </a:r>
                      <a:r>
                        <a:rPr sz="1100" spc="15" dirty="0">
                          <a:latin typeface="Century Gothic"/>
                          <a:ea typeface="Calibri"/>
                          <a:cs typeface="Calibri"/>
                        </a:rPr>
                        <a:t> </a:t>
                      </a:r>
                      <a:r>
                        <a:rPr sz="1100" spc="-5" dirty="0">
                          <a:latin typeface="Century Gothic"/>
                          <a:ea typeface="Calibri"/>
                          <a:cs typeface="Calibri"/>
                        </a:rPr>
                        <a:t>and</a:t>
                      </a:r>
                      <a:r>
                        <a:rPr sz="1100" dirty="0">
                          <a:latin typeface="Century Gothic"/>
                          <a:ea typeface="Calibri"/>
                          <a:cs typeface="Calibri"/>
                        </a:rPr>
                        <a:t> </a:t>
                      </a:r>
                      <a:r>
                        <a:rPr sz="1100" spc="-5" dirty="0">
                          <a:latin typeface="Century Gothic"/>
                          <a:ea typeface="Calibri"/>
                          <a:cs typeface="Calibri"/>
                        </a:rPr>
                        <a:t>03)</a:t>
                      </a:r>
                      <a:r>
                        <a:rPr sz="1100" spc="5" dirty="0">
                          <a:latin typeface="Century Gothic"/>
                          <a:ea typeface="Calibri"/>
                          <a:cs typeface="Calibri"/>
                        </a:rPr>
                        <a:t> </a:t>
                      </a:r>
                      <a:r>
                        <a:rPr sz="1100" spc="-5" dirty="0">
                          <a:latin typeface="Century Gothic"/>
                          <a:ea typeface="Calibri"/>
                          <a:cs typeface="Calibri"/>
                        </a:rPr>
                        <a:t>to</a:t>
                      </a:r>
                      <a:r>
                        <a:rPr sz="1100" spc="15" dirty="0">
                          <a:latin typeface="Century Gothic"/>
                          <a:ea typeface="Calibri"/>
                          <a:cs typeface="Calibri"/>
                        </a:rPr>
                        <a:t> </a:t>
                      </a:r>
                      <a:r>
                        <a:rPr sz="1100" spc="-5" dirty="0">
                          <a:latin typeface="Century Gothic"/>
                          <a:ea typeface="Calibri"/>
                          <a:cs typeface="Calibri"/>
                        </a:rPr>
                        <a:t>be</a:t>
                      </a:r>
                      <a:r>
                        <a:rPr sz="1100" dirty="0">
                          <a:latin typeface="Century Gothic"/>
                          <a:ea typeface="Calibri"/>
                          <a:cs typeface="Calibri"/>
                        </a:rPr>
                        <a:t> </a:t>
                      </a:r>
                      <a:r>
                        <a:rPr sz="1100" spc="-5" dirty="0">
                          <a:latin typeface="Century Gothic"/>
                          <a:ea typeface="Calibri"/>
                          <a:cs typeface="Calibri"/>
                        </a:rPr>
                        <a:t>awarded</a:t>
                      </a:r>
                      <a:r>
                        <a:rPr sz="1100" spc="10" dirty="0">
                          <a:latin typeface="Century Gothic"/>
                          <a:ea typeface="Calibri"/>
                          <a:cs typeface="Calibri"/>
                        </a:rPr>
                        <a:t> </a:t>
                      </a:r>
                      <a:r>
                        <a:rPr sz="1100" spc="-5" dirty="0">
                          <a:latin typeface="Century Gothic"/>
                          <a:ea typeface="Calibri"/>
                          <a:cs typeface="Calibri"/>
                        </a:rPr>
                        <a:t>the</a:t>
                      </a:r>
                      <a:r>
                        <a:rPr sz="1100" spc="15" dirty="0">
                          <a:latin typeface="Century Gothic"/>
                          <a:ea typeface="Calibri"/>
                          <a:cs typeface="Calibri"/>
                        </a:rPr>
                        <a:t> </a:t>
                      </a:r>
                      <a:r>
                        <a:rPr sz="1100" spc="-5" dirty="0">
                          <a:latin typeface="Century Gothic"/>
                          <a:ea typeface="Calibri"/>
                          <a:cs typeface="Calibri"/>
                        </a:rPr>
                        <a:t>A </a:t>
                      </a:r>
                      <a:r>
                        <a:rPr sz="1100" spc="-10" dirty="0">
                          <a:latin typeface="Century Gothic"/>
                          <a:ea typeface="Calibri"/>
                          <a:cs typeface="Calibri"/>
                        </a:rPr>
                        <a:t>Level</a:t>
                      </a:r>
                      <a:r>
                        <a:rPr sz="1100" spc="35" dirty="0">
                          <a:latin typeface="Century Gothic"/>
                          <a:ea typeface="Calibri"/>
                          <a:cs typeface="Calibri"/>
                        </a:rPr>
                        <a:t> </a:t>
                      </a:r>
                      <a:r>
                        <a:rPr sz="1100" dirty="0">
                          <a:latin typeface="Century Gothic"/>
                          <a:ea typeface="Calibri"/>
                          <a:cs typeface="Calibri"/>
                        </a:rPr>
                        <a:t>in</a:t>
                      </a:r>
                      <a:r>
                        <a:rPr sz="1100" spc="5" dirty="0">
                          <a:latin typeface="Century Gothic"/>
                          <a:ea typeface="Calibri"/>
                          <a:cs typeface="Calibri"/>
                        </a:rPr>
                        <a:t> </a:t>
                      </a:r>
                      <a:r>
                        <a:rPr sz="1100" dirty="0">
                          <a:latin typeface="Century Gothic"/>
                          <a:ea typeface="Calibri"/>
                          <a:cs typeface="Calibri"/>
                        </a:rPr>
                        <a:t>English </a:t>
                      </a:r>
                      <a:r>
                        <a:rPr sz="1100" spc="-335" dirty="0">
                          <a:latin typeface="Century Gothic"/>
                          <a:ea typeface="Calibri"/>
                          <a:cs typeface="Calibri"/>
                        </a:rPr>
                        <a:t> </a:t>
                      </a:r>
                      <a:r>
                        <a:rPr sz="1100" spc="-5" dirty="0">
                          <a:latin typeface="Century Gothic"/>
                          <a:ea typeface="Calibri"/>
                          <a:cs typeface="Calibri"/>
                        </a:rPr>
                        <a:t>Literature.</a:t>
                      </a:r>
                    </a:p>
                    <a:p>
                      <a:pPr marL="68580" marR="485775" lvl="0">
                        <a:lnSpc>
                          <a:spcPct val="107000"/>
                        </a:lnSpc>
                        <a:buNone/>
                      </a:pPr>
                      <a:endParaRPr lang="en-GB" sz="1100" spc="-5" dirty="0">
                        <a:latin typeface="Century Gothic"/>
                        <a:ea typeface="Calibri"/>
                        <a:cs typeface="Calibri"/>
                      </a:endParaRPr>
                    </a:p>
                    <a:p>
                      <a:pPr marL="68580" marR="485775" lvl="0">
                        <a:lnSpc>
                          <a:spcPct val="107000"/>
                        </a:lnSpc>
                        <a:buNone/>
                      </a:pPr>
                      <a:r>
                        <a:rPr lang="en-GB" sz="1100" b="1" spc="-5" dirty="0">
                          <a:latin typeface="Century Gothic"/>
                          <a:ea typeface="Calibri"/>
                          <a:cs typeface="Calibri"/>
                        </a:rPr>
                        <a:t>Paper 1: Literary genres:</a:t>
                      </a:r>
                      <a:endParaRPr sz="1100" b="1" spc="-5" dirty="0">
                        <a:latin typeface="Century Gothic"/>
                        <a:ea typeface="Calibri"/>
                        <a:cs typeface="Calibri"/>
                      </a:endParaRPr>
                    </a:p>
                    <a:p>
                      <a:pPr marL="240030" marR="485775" lvl="0" indent="-171450">
                        <a:lnSpc>
                          <a:spcPct val="107000"/>
                        </a:lnSpc>
                        <a:buFont typeface="Arial"/>
                        <a:buChar char="•"/>
                      </a:pPr>
                      <a:r>
                        <a:rPr lang="en-GB" sz="1100" b="0" i="0" u="none" strike="noStrike" spc="-5" noProof="0" dirty="0">
                          <a:latin typeface="Century Gothic"/>
                          <a:ea typeface="Calibri"/>
                          <a:cs typeface="Calibri"/>
                        </a:rPr>
                        <a:t>Option 1A: Aspects of tragedy.</a:t>
                      </a:r>
                      <a:endParaRPr lang="en-GB" sz="1100">
                        <a:latin typeface="Century Gothic"/>
                        <a:ea typeface="Calibri"/>
                        <a:cs typeface="Calibri"/>
                      </a:endParaRPr>
                    </a:p>
                    <a:p>
                      <a:pPr marL="240030" marR="485775" lvl="0" indent="-171450">
                        <a:lnSpc>
                          <a:spcPct val="107000"/>
                        </a:lnSpc>
                        <a:buFont typeface="Arial"/>
                        <a:buChar char="•"/>
                      </a:pPr>
                      <a:r>
                        <a:rPr lang="en-GB" sz="1100" b="0" i="0" u="none" strike="noStrike" spc="-5" noProof="0" dirty="0">
                          <a:latin typeface="Century Gothic"/>
                          <a:ea typeface="Calibri"/>
                          <a:cs typeface="Calibri"/>
                        </a:rPr>
                        <a:t>Study of one Shakespeare play.</a:t>
                      </a:r>
                      <a:endParaRPr lang="en-GB" sz="1100">
                        <a:latin typeface="Century Gothic"/>
                        <a:ea typeface="Calibri"/>
                        <a:cs typeface="Calibri"/>
                      </a:endParaRPr>
                    </a:p>
                    <a:p>
                      <a:pPr marL="240030" marR="485775" lvl="0" indent="-171450">
                        <a:lnSpc>
                          <a:spcPct val="107000"/>
                        </a:lnSpc>
                        <a:buFont typeface="Arial"/>
                        <a:buChar char="•"/>
                      </a:pPr>
                      <a:r>
                        <a:rPr lang="en-GB" sz="1100" b="0" i="0" u="none" strike="noStrike" spc="-5" noProof="0" dirty="0">
                          <a:latin typeface="Century Gothic"/>
                          <a:ea typeface="Calibri"/>
                          <a:cs typeface="Calibri"/>
                        </a:rPr>
                        <a:t>One further drama text.</a:t>
                      </a:r>
                      <a:endParaRPr lang="en-GB" sz="1100">
                        <a:latin typeface="Century Gothic"/>
                        <a:ea typeface="Calibri"/>
                        <a:cs typeface="Calibri"/>
                      </a:endParaRPr>
                    </a:p>
                    <a:p>
                      <a:pPr marL="240030" marR="485775" lvl="0" indent="-171450">
                        <a:lnSpc>
                          <a:spcPct val="107000"/>
                        </a:lnSpc>
                        <a:buFont typeface="Arial"/>
                        <a:buChar char="•"/>
                      </a:pPr>
                      <a:r>
                        <a:rPr lang="en-GB" sz="1100" b="0" i="0" u="none" strike="noStrike" spc="-5" noProof="0" dirty="0">
                          <a:latin typeface="Century Gothic"/>
                          <a:ea typeface="Calibri"/>
                          <a:cs typeface="Calibri"/>
                        </a:rPr>
                        <a:t>One further text written pre-1900.</a:t>
                      </a:r>
                    </a:p>
                    <a:p>
                      <a:pPr marL="240030" marR="485775" lvl="0" indent="-171450">
                        <a:lnSpc>
                          <a:spcPct val="107000"/>
                        </a:lnSpc>
                        <a:buFont typeface="Arial"/>
                        <a:buChar char="•"/>
                      </a:pPr>
                      <a:endParaRPr lang="en-GB" sz="1100" b="0" i="0" u="none" strike="noStrike" spc="-5" noProof="0" dirty="0">
                        <a:latin typeface="Century Gothic"/>
                        <a:ea typeface="Calibri"/>
                        <a:cs typeface="Calibri"/>
                      </a:endParaRPr>
                    </a:p>
                    <a:p>
                      <a:pPr marL="68580" marR="485775" lvl="0" indent="0">
                        <a:lnSpc>
                          <a:spcPct val="107000"/>
                        </a:lnSpc>
                        <a:buNone/>
                      </a:pPr>
                      <a:r>
                        <a:rPr lang="en-GB" sz="1100" b="1" i="0" u="none" strike="noStrike" spc="-5" noProof="0" dirty="0">
                          <a:latin typeface="Century Gothic"/>
                          <a:ea typeface="Calibri"/>
                          <a:cs typeface="Calibri"/>
                        </a:rPr>
                        <a:t>Paper 2: Literary genres: prose and poetry:</a:t>
                      </a:r>
                      <a:endParaRPr lang="en-GB" sz="1100" b="1">
                        <a:latin typeface="Century Gothic"/>
                        <a:ea typeface="Calibri"/>
                        <a:cs typeface="Calibri"/>
                      </a:endParaRPr>
                    </a:p>
                    <a:p>
                      <a:pPr marL="240030" marR="485775" lvl="0" indent="-171450">
                        <a:lnSpc>
                          <a:spcPct val="107000"/>
                        </a:lnSpc>
                        <a:buFont typeface="Arial"/>
                        <a:buChar char="•"/>
                      </a:pPr>
                      <a:r>
                        <a:rPr lang="en-GB" sz="1100" b="0" i="0" u="none" strike="noStrike" spc="-5" noProof="0" dirty="0">
                          <a:latin typeface="Century Gothic"/>
                          <a:ea typeface="Calibri"/>
                          <a:cs typeface="Calibri"/>
                        </a:rPr>
                        <a:t>2B: Elements of political and social protest writing</a:t>
                      </a:r>
                      <a:endParaRPr lang="en-GB" sz="1100">
                        <a:latin typeface="Century Gothic"/>
                        <a:ea typeface="Calibri"/>
                        <a:cs typeface="Calibri"/>
                      </a:endParaRPr>
                    </a:p>
                    <a:p>
                      <a:pPr marL="240030" marR="485775" lvl="0" indent="-171450">
                        <a:lnSpc>
                          <a:spcPct val="107000"/>
                        </a:lnSpc>
                        <a:buFont typeface="Arial"/>
                        <a:buChar char="•"/>
                      </a:pPr>
                      <a:r>
                        <a:rPr lang="en-GB" sz="1100" b="0" i="0" u="none" strike="noStrike" spc="-5" noProof="0" dirty="0">
                          <a:latin typeface="Century Gothic"/>
                          <a:ea typeface="Calibri"/>
                          <a:cs typeface="Calibri"/>
                        </a:rPr>
                        <a:t>One post-2000 prose text </a:t>
                      </a:r>
                    </a:p>
                    <a:p>
                      <a:pPr marL="240030" marR="485775" lvl="0" indent="-171450">
                        <a:lnSpc>
                          <a:spcPct val="107000"/>
                        </a:lnSpc>
                        <a:buFont typeface="Arial"/>
                        <a:buChar char="•"/>
                      </a:pPr>
                      <a:r>
                        <a:rPr lang="en-GB" sz="1100" b="0" i="0" u="none" strike="noStrike" spc="-5" noProof="0" dirty="0">
                          <a:latin typeface="Century Gothic"/>
                          <a:ea typeface="Calibri"/>
                          <a:cs typeface="Calibri"/>
                        </a:rPr>
                        <a:t>One poetry text</a:t>
                      </a:r>
                    </a:p>
                    <a:p>
                      <a:pPr marL="240030" marR="485775" lvl="0" indent="-171450">
                        <a:lnSpc>
                          <a:spcPct val="107000"/>
                        </a:lnSpc>
                        <a:buFont typeface="Arial"/>
                        <a:buChar char="•"/>
                      </a:pPr>
                      <a:r>
                        <a:rPr lang="en-GB" sz="1100" b="0" i="0" u="none" strike="noStrike" spc="-5" noProof="0" dirty="0">
                          <a:latin typeface="Century Gothic"/>
                          <a:ea typeface="Calibri"/>
                          <a:cs typeface="Calibri"/>
                        </a:rPr>
                        <a:t>One further text written pre-1900 </a:t>
                      </a:r>
                      <a:endParaRPr lang="en-GB" sz="1100" spc="-5">
                        <a:latin typeface="Century Gothic"/>
                        <a:ea typeface="Calibri"/>
                        <a:cs typeface="Calibri"/>
                      </a:endParaRPr>
                    </a:p>
                    <a:p>
                      <a:pPr lvl="0">
                        <a:lnSpc>
                          <a:spcPct val="100000"/>
                        </a:lnSpc>
                        <a:spcBef>
                          <a:spcPts val="50"/>
                        </a:spcBef>
                        <a:buNone/>
                      </a:pPr>
                      <a:r>
                        <a:rPr lang="en-GB" sz="1100" b="1" i="0" u="none" strike="noStrike" noProof="0" dirty="0">
                          <a:latin typeface="Century Gothic"/>
                          <a:ea typeface="Calibri"/>
                          <a:cs typeface="Calibri"/>
                        </a:rPr>
                        <a:t> Non-exam assessment: Theory and independence:</a:t>
                      </a:r>
                      <a:endParaRPr lang="en-GB" sz="1100" b="1">
                        <a:latin typeface="Century Gothic"/>
                        <a:ea typeface="Calibri"/>
                        <a:cs typeface="Calibri"/>
                      </a:endParaRPr>
                    </a:p>
                    <a:p>
                      <a:pPr lvl="0">
                        <a:lnSpc>
                          <a:spcPct val="100000"/>
                        </a:lnSpc>
                        <a:spcBef>
                          <a:spcPts val="50"/>
                        </a:spcBef>
                        <a:buNone/>
                      </a:pPr>
                      <a:endParaRPr lang="en-GB" sz="1100" b="1" i="0" u="none" strike="noStrike" noProof="0" dirty="0">
                        <a:latin typeface="Century Gothic"/>
                        <a:ea typeface="Calibri"/>
                        <a:cs typeface="Calibri"/>
                      </a:endParaRPr>
                    </a:p>
                    <a:p>
                      <a:pPr marL="68580" lvl="0" algn="just">
                        <a:lnSpc>
                          <a:spcPct val="100000"/>
                        </a:lnSpc>
                        <a:buNone/>
                      </a:pPr>
                      <a:r>
                        <a:rPr lang="en-US" sz="1100" b="0" i="0" u="none" strike="noStrike" spc="-10" noProof="0" dirty="0">
                          <a:latin typeface="Century Gothic"/>
                          <a:ea typeface="Calibri"/>
                          <a:cs typeface="Calibri"/>
                        </a:rPr>
                        <a:t>Study of two texts: one poetry and one prose text, informed by study of the Critical Anthology Two essays of 1250–1500 words, each responding to a different text and linking to a different aspect of the Critical anthology One essay can be re-creative. </a:t>
                      </a:r>
                      <a:endParaRPr sz="1100" dirty="0">
                        <a:latin typeface="Century Gothic"/>
                        <a:ea typeface="Calibri"/>
                        <a:cs typeface="Calibri"/>
                      </a:endParaRPr>
                    </a:p>
                  </a:txBody>
                  <a:tcPr marL="0" marR="0" marT="333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noFill/>
                  </a:tcPr>
                </a:tc>
                <a:tc rowSpan="2">
                  <a:txBody>
                    <a:bodyPr/>
                    <a:lstStyle/>
                    <a:p>
                      <a:pPr>
                        <a:lnSpc>
                          <a:spcPct val="100000"/>
                        </a:lnSpc>
                      </a:pPr>
                      <a:endParaRPr lang="en-US" sz="1100" dirty="0">
                        <a:latin typeface="Century Gothic"/>
                        <a:ea typeface="Calibri" panose="020F0502020204030204" pitchFamily="34" charset="0"/>
                        <a:cs typeface="Calibri" panose="020F0502020204030204" pitchFamily="34" charset="0"/>
                      </a:endParaRPr>
                    </a:p>
                    <a:p>
                      <a:pPr marL="69215">
                        <a:lnSpc>
                          <a:spcPct val="100000"/>
                        </a:lnSpc>
                      </a:pPr>
                      <a:r>
                        <a:rPr lang="en-US" sz="1100" b="1" spc="-10" dirty="0">
                          <a:latin typeface="Century Gothic"/>
                          <a:ea typeface="Calibri"/>
                          <a:cs typeface="Calibri"/>
                        </a:rPr>
                        <a:t>Super</a:t>
                      </a:r>
                      <a:r>
                        <a:rPr lang="en-US" sz="1100" b="1" spc="-5" dirty="0">
                          <a:latin typeface="Century Gothic"/>
                          <a:ea typeface="Calibri"/>
                          <a:cs typeface="Calibri"/>
                        </a:rPr>
                        <a:t> </a:t>
                      </a:r>
                      <a:r>
                        <a:rPr lang="en-US" sz="1100" b="1" spc="-10" dirty="0">
                          <a:latin typeface="Century Gothic"/>
                          <a:ea typeface="Calibri"/>
                          <a:cs typeface="Calibri"/>
                        </a:rPr>
                        <a:t>curricular</a:t>
                      </a:r>
                      <a:r>
                        <a:rPr lang="en-US" sz="1100" b="1" spc="10" dirty="0">
                          <a:latin typeface="Century Gothic"/>
                          <a:ea typeface="Calibri"/>
                          <a:cs typeface="Calibri"/>
                        </a:rPr>
                        <a:t> </a:t>
                      </a:r>
                      <a:r>
                        <a:rPr lang="en-US" sz="1100" b="1" spc="-5" dirty="0">
                          <a:latin typeface="Century Gothic"/>
                          <a:ea typeface="Calibri"/>
                          <a:cs typeface="Calibri"/>
                        </a:rPr>
                        <a:t>opportunities:</a:t>
                      </a:r>
                      <a:endParaRPr lang="en-US" sz="1100" dirty="0">
                        <a:latin typeface="Century Gothic"/>
                        <a:ea typeface="Calibri"/>
                        <a:cs typeface="Calibri"/>
                      </a:endParaRPr>
                    </a:p>
                    <a:p>
                      <a:pPr marL="240665" marR="525145" indent="-171450">
                        <a:lnSpc>
                          <a:spcPct val="107000"/>
                        </a:lnSpc>
                        <a:spcBef>
                          <a:spcPts val="15"/>
                        </a:spcBef>
                        <a:buFont typeface="Arial"/>
                        <a:buChar char="•"/>
                      </a:pPr>
                      <a:r>
                        <a:rPr lang="en-US" sz="1100" spc="-10" dirty="0">
                          <a:latin typeface="Century Gothic"/>
                          <a:ea typeface="Calibri"/>
                          <a:cs typeface="Calibri"/>
                        </a:rPr>
                        <a:t>THE</a:t>
                      </a:r>
                      <a:r>
                        <a:rPr lang="en-US" sz="1100" spc="10" dirty="0">
                          <a:latin typeface="Century Gothic"/>
                          <a:ea typeface="Calibri"/>
                          <a:cs typeface="Calibri"/>
                        </a:rPr>
                        <a:t> </a:t>
                      </a:r>
                      <a:r>
                        <a:rPr lang="en-US" sz="1100" spc="-5" dirty="0">
                          <a:latin typeface="Century Gothic"/>
                          <a:ea typeface="Calibri"/>
                          <a:cs typeface="Calibri"/>
                        </a:rPr>
                        <a:t>GUARDIAN</a:t>
                      </a:r>
                      <a:r>
                        <a:rPr lang="en-US" sz="1100" spc="50" dirty="0">
                          <a:latin typeface="Century Gothic"/>
                          <a:ea typeface="Calibri"/>
                          <a:cs typeface="Calibri"/>
                        </a:rPr>
                        <a:t> </a:t>
                      </a:r>
                      <a:r>
                        <a:rPr lang="en-US" sz="1100" spc="-5" dirty="0">
                          <a:latin typeface="Century Gothic"/>
                          <a:ea typeface="Calibri"/>
                          <a:cs typeface="Calibri"/>
                        </a:rPr>
                        <a:t>HAY</a:t>
                      </a:r>
                      <a:r>
                        <a:rPr lang="en-US" sz="1100" spc="10" dirty="0">
                          <a:latin typeface="Century Gothic"/>
                          <a:ea typeface="Calibri"/>
                          <a:cs typeface="Calibri"/>
                        </a:rPr>
                        <a:t> </a:t>
                      </a:r>
                      <a:r>
                        <a:rPr lang="en-US" sz="1100" spc="-5" dirty="0">
                          <a:latin typeface="Century Gothic"/>
                          <a:ea typeface="Calibri"/>
                          <a:cs typeface="Calibri"/>
                        </a:rPr>
                        <a:t>FESTIVAL</a:t>
                      </a:r>
                      <a:r>
                        <a:rPr lang="en-US" sz="1100" spc="55" dirty="0">
                          <a:latin typeface="Century Gothic"/>
                          <a:ea typeface="Calibri"/>
                          <a:cs typeface="Calibri"/>
                        </a:rPr>
                        <a:t> </a:t>
                      </a:r>
                      <a:r>
                        <a:rPr lang="en-US" sz="1100" spc="-5" dirty="0">
                          <a:latin typeface="Century Gothic"/>
                          <a:ea typeface="Calibri"/>
                          <a:cs typeface="Calibri"/>
                        </a:rPr>
                        <a:t>May/June </a:t>
                      </a:r>
                      <a:r>
                        <a:rPr lang="en-US" sz="1100" u="sng" spc="-5" dirty="0">
                          <a:solidFill>
                            <a:srgbClr val="0462C1"/>
                          </a:solidFill>
                          <a:uFill>
                            <a:solidFill>
                              <a:srgbClr val="0462C1"/>
                            </a:solidFill>
                          </a:uFill>
                          <a:latin typeface="Century Gothic"/>
                          <a:ea typeface="Calibri"/>
                          <a:cs typeface="Calibri"/>
                          <a:hlinkClick r:id="rId3"/>
                        </a:rPr>
                        <a:t>http://www.hayfestival.com</a:t>
                      </a:r>
                      <a:r>
                        <a:rPr lang="en-US" sz="1100" spc="20" dirty="0">
                          <a:solidFill>
                            <a:srgbClr val="0462C1"/>
                          </a:solidFill>
                          <a:latin typeface="Century Gothic"/>
                          <a:ea typeface="Calibri"/>
                          <a:cs typeface="Calibri"/>
                          <a:hlinkClick r:id="rId3"/>
                        </a:rPr>
                        <a:t> </a:t>
                      </a:r>
                      <a:endParaRPr lang="en-US" sz="1100" dirty="0">
                        <a:latin typeface="Century Gothic"/>
                        <a:ea typeface="Calibri"/>
                        <a:cs typeface="Calibri"/>
                      </a:endParaRPr>
                    </a:p>
                    <a:p>
                      <a:pPr marL="240665" marR="525145" lvl="0" indent="-171450">
                        <a:lnSpc>
                          <a:spcPct val="107000"/>
                        </a:lnSpc>
                        <a:spcBef>
                          <a:spcPts val="15"/>
                        </a:spcBef>
                        <a:buFont typeface="Arial"/>
                        <a:buChar char="•"/>
                      </a:pPr>
                      <a:r>
                        <a:rPr lang="en-US" sz="1100" spc="-5" dirty="0">
                          <a:latin typeface="Century Gothic"/>
                          <a:ea typeface="Calibri"/>
                          <a:cs typeface="Calibri"/>
                        </a:rPr>
                        <a:t>BBC </a:t>
                      </a:r>
                      <a:r>
                        <a:rPr lang="en-US" sz="1100" dirty="0">
                          <a:latin typeface="Century Gothic"/>
                          <a:ea typeface="Calibri"/>
                          <a:cs typeface="Calibri"/>
                        </a:rPr>
                        <a:t> </a:t>
                      </a:r>
                      <a:r>
                        <a:rPr lang="en-US" sz="1100" spc="-5" dirty="0">
                          <a:latin typeface="Century Gothic"/>
                          <a:ea typeface="Calibri"/>
                          <a:cs typeface="Calibri"/>
                        </a:rPr>
                        <a:t>PROMS</a:t>
                      </a:r>
                      <a:r>
                        <a:rPr lang="en-US" sz="1100" spc="5" dirty="0">
                          <a:latin typeface="Century Gothic"/>
                          <a:ea typeface="Calibri"/>
                          <a:cs typeface="Calibri"/>
                        </a:rPr>
                        <a:t> </a:t>
                      </a:r>
                      <a:r>
                        <a:rPr lang="en-US" sz="1100" spc="-10" dirty="0">
                          <a:latin typeface="Century Gothic"/>
                          <a:ea typeface="Calibri"/>
                          <a:cs typeface="Calibri"/>
                        </a:rPr>
                        <a:t>LITERARY</a:t>
                      </a:r>
                      <a:r>
                        <a:rPr lang="en-US" sz="1100" spc="60" dirty="0">
                          <a:latin typeface="Century Gothic"/>
                          <a:ea typeface="Calibri"/>
                          <a:cs typeface="Calibri"/>
                        </a:rPr>
                        <a:t> </a:t>
                      </a:r>
                      <a:r>
                        <a:rPr lang="en-US" sz="1100" spc="-5" dirty="0">
                          <a:latin typeface="Century Gothic"/>
                          <a:ea typeface="Calibri"/>
                          <a:cs typeface="Calibri"/>
                        </a:rPr>
                        <a:t>FESTIVAL</a:t>
                      </a:r>
                      <a:r>
                        <a:rPr lang="en-US" sz="1100" spc="45" dirty="0">
                          <a:latin typeface="Century Gothic"/>
                          <a:ea typeface="Calibri"/>
                          <a:cs typeface="Calibri"/>
                        </a:rPr>
                        <a:t> </a:t>
                      </a:r>
                      <a:r>
                        <a:rPr lang="en-US" sz="1100" spc="-5" dirty="0">
                          <a:latin typeface="Century Gothic"/>
                          <a:ea typeface="Calibri"/>
                          <a:cs typeface="Calibri"/>
                        </a:rPr>
                        <a:t>July/Sept</a:t>
                      </a:r>
                      <a:r>
                        <a:rPr lang="en-US" sz="1100" spc="15" dirty="0">
                          <a:latin typeface="Century Gothic"/>
                          <a:ea typeface="Calibri"/>
                          <a:cs typeface="Calibri"/>
                        </a:rPr>
                        <a:t> </a:t>
                      </a:r>
                      <a:r>
                        <a:rPr lang="en-US" sz="1100" u="sng" spc="-5" dirty="0">
                          <a:solidFill>
                            <a:srgbClr val="0462C1"/>
                          </a:solidFill>
                          <a:uFill>
                            <a:solidFill>
                              <a:srgbClr val="0462C1"/>
                            </a:solidFill>
                          </a:uFill>
                          <a:latin typeface="Century Gothic"/>
                          <a:ea typeface="Calibri"/>
                          <a:cs typeface="Calibri"/>
                          <a:hlinkClick r:id="rId4"/>
                        </a:rPr>
                        <a:t>http://www.bbc.co.uk/proms</a:t>
                      </a:r>
                      <a:r>
                        <a:rPr lang="en-US" sz="1100" spc="55" dirty="0">
                          <a:solidFill>
                            <a:srgbClr val="0462C1"/>
                          </a:solidFill>
                          <a:latin typeface="Century Gothic"/>
                          <a:ea typeface="Calibri"/>
                          <a:cs typeface="Calibri"/>
                          <a:hlinkClick r:id="rId4"/>
                        </a:rPr>
                        <a:t> </a:t>
                      </a:r>
                      <a:endParaRPr lang="en-US" sz="1100" dirty="0">
                        <a:latin typeface="Century Gothic"/>
                        <a:ea typeface="Calibri"/>
                        <a:cs typeface="Calibri"/>
                      </a:endParaRPr>
                    </a:p>
                    <a:p>
                      <a:pPr marL="240665" marR="525145" lvl="0" indent="-171450">
                        <a:lnSpc>
                          <a:spcPct val="107000"/>
                        </a:lnSpc>
                        <a:spcBef>
                          <a:spcPts val="15"/>
                        </a:spcBef>
                        <a:buFont typeface="Arial"/>
                        <a:buChar char="•"/>
                      </a:pPr>
                      <a:r>
                        <a:rPr lang="en-US" sz="1100" spc="-10" dirty="0">
                          <a:latin typeface="Century Gothic"/>
                          <a:ea typeface="Calibri"/>
                          <a:cs typeface="Calibri"/>
                        </a:rPr>
                        <a:t>HENLEY </a:t>
                      </a:r>
                      <a:r>
                        <a:rPr lang="en-US" sz="1100" spc="-340" dirty="0">
                          <a:latin typeface="Century Gothic"/>
                          <a:ea typeface="Calibri"/>
                          <a:cs typeface="Calibri"/>
                        </a:rPr>
                        <a:t> </a:t>
                      </a:r>
                      <a:r>
                        <a:rPr lang="en-US" sz="1100" spc="-5" dirty="0">
                          <a:latin typeface="Century Gothic"/>
                          <a:ea typeface="Calibri"/>
                          <a:cs typeface="Calibri"/>
                        </a:rPr>
                        <a:t>FESTIVAL</a:t>
                      </a:r>
                      <a:r>
                        <a:rPr lang="en-US" sz="1100" spc="40" dirty="0">
                          <a:latin typeface="Century Gothic"/>
                          <a:ea typeface="Calibri"/>
                          <a:cs typeface="Calibri"/>
                        </a:rPr>
                        <a:t> </a:t>
                      </a:r>
                      <a:r>
                        <a:rPr lang="en-US" sz="1100" dirty="0">
                          <a:latin typeface="Century Gothic"/>
                          <a:ea typeface="Calibri"/>
                          <a:cs typeface="Calibri"/>
                        </a:rPr>
                        <a:t>July</a:t>
                      </a:r>
                    </a:p>
                    <a:p>
                      <a:pPr marL="240665" marR="525145" lvl="0" indent="-171450">
                        <a:lnSpc>
                          <a:spcPct val="107000"/>
                        </a:lnSpc>
                        <a:spcBef>
                          <a:spcPts val="15"/>
                        </a:spcBef>
                        <a:buFont typeface="Arial"/>
                        <a:buChar char="•"/>
                      </a:pPr>
                      <a:r>
                        <a:rPr lang="en-US" sz="1100" spc="-15" dirty="0">
                          <a:latin typeface="Century Gothic"/>
                          <a:ea typeface="Calibri"/>
                          <a:cs typeface="Calibri"/>
                        </a:rPr>
                        <a:t> </a:t>
                      </a:r>
                      <a:r>
                        <a:rPr lang="en-US" sz="1100" u="sng" spc="-5" dirty="0">
                          <a:solidFill>
                            <a:srgbClr val="0462C1"/>
                          </a:solidFill>
                          <a:uFill>
                            <a:solidFill>
                              <a:srgbClr val="0462C1"/>
                            </a:solidFill>
                          </a:uFill>
                          <a:latin typeface="Century Gothic"/>
                          <a:ea typeface="Calibri"/>
                          <a:cs typeface="Calibri"/>
                          <a:hlinkClick r:id="rId5"/>
                        </a:rPr>
                        <a:t>http://www.henley-festival.co.uk</a:t>
                      </a:r>
                      <a:endParaRPr lang="en-US" sz="1100">
                        <a:latin typeface="Century Gothic"/>
                        <a:ea typeface="Calibri"/>
                        <a:cs typeface="Calibri"/>
                      </a:endParaRPr>
                    </a:p>
                    <a:p>
                      <a:pPr marL="240665" indent="-171450">
                        <a:lnSpc>
                          <a:spcPct val="100000"/>
                        </a:lnSpc>
                        <a:spcBef>
                          <a:spcPts val="85"/>
                        </a:spcBef>
                        <a:buFont typeface="Arial"/>
                        <a:buChar char="•"/>
                      </a:pPr>
                      <a:r>
                        <a:rPr lang="en-US" sz="1100" spc="-10" dirty="0">
                          <a:latin typeface="Century Gothic"/>
                          <a:ea typeface="Calibri"/>
                          <a:cs typeface="Calibri"/>
                        </a:rPr>
                        <a:t>HENLEY</a:t>
                      </a:r>
                      <a:r>
                        <a:rPr lang="en-US" sz="1100" spc="50" dirty="0">
                          <a:latin typeface="Century Gothic"/>
                          <a:ea typeface="Calibri"/>
                          <a:cs typeface="Calibri"/>
                        </a:rPr>
                        <a:t> </a:t>
                      </a:r>
                      <a:r>
                        <a:rPr lang="en-US" sz="1100" spc="-10" dirty="0">
                          <a:latin typeface="Century Gothic"/>
                          <a:ea typeface="Calibri"/>
                          <a:cs typeface="Calibri"/>
                        </a:rPr>
                        <a:t>LITERARY</a:t>
                      </a:r>
                      <a:r>
                        <a:rPr lang="en-US" sz="1100" spc="65" dirty="0">
                          <a:latin typeface="Century Gothic"/>
                          <a:ea typeface="Calibri"/>
                          <a:cs typeface="Calibri"/>
                        </a:rPr>
                        <a:t> </a:t>
                      </a:r>
                      <a:r>
                        <a:rPr lang="en-US" sz="1100" spc="-5" dirty="0">
                          <a:latin typeface="Century Gothic"/>
                          <a:ea typeface="Calibri"/>
                          <a:cs typeface="Calibri"/>
                        </a:rPr>
                        <a:t>FESTIVAL</a:t>
                      </a:r>
                      <a:r>
                        <a:rPr lang="en-US" sz="1100" spc="55" dirty="0">
                          <a:latin typeface="Century Gothic"/>
                          <a:ea typeface="Calibri"/>
                          <a:cs typeface="Calibri"/>
                        </a:rPr>
                        <a:t> </a:t>
                      </a:r>
                      <a:r>
                        <a:rPr lang="en-US" sz="1100" spc="-5" dirty="0">
                          <a:latin typeface="Century Gothic"/>
                          <a:ea typeface="Calibri"/>
                          <a:cs typeface="Calibri"/>
                        </a:rPr>
                        <a:t>Sept/Oct</a:t>
                      </a:r>
                      <a:r>
                        <a:rPr lang="en-US" sz="1100" spc="55" dirty="0">
                          <a:latin typeface="Century Gothic"/>
                          <a:ea typeface="Calibri"/>
                          <a:cs typeface="Calibri"/>
                        </a:rPr>
                        <a:t> </a:t>
                      </a:r>
                      <a:r>
                        <a:rPr lang="en-US" sz="1100" u="sng" spc="-5" dirty="0">
                          <a:solidFill>
                            <a:srgbClr val="0462C1"/>
                          </a:solidFill>
                          <a:uFill>
                            <a:solidFill>
                              <a:srgbClr val="0462C1"/>
                            </a:solidFill>
                          </a:uFill>
                          <a:latin typeface="Century Gothic"/>
                          <a:ea typeface="Calibri"/>
                          <a:cs typeface="Calibri"/>
                          <a:hlinkClick r:id="rId6"/>
                        </a:rPr>
                        <a:t>www.henleyliteraryfestival.co.uk/</a:t>
                      </a:r>
                      <a:endParaRPr lang="en-US" sz="1100" dirty="0">
                        <a:latin typeface="Century Gothic"/>
                        <a:ea typeface="Calibri"/>
                        <a:cs typeface="Calibri"/>
                      </a:endParaRPr>
                    </a:p>
                    <a:p>
                      <a:pPr>
                        <a:lnSpc>
                          <a:spcPct val="100000"/>
                        </a:lnSpc>
                        <a:spcBef>
                          <a:spcPts val="25"/>
                        </a:spcBef>
                      </a:pPr>
                      <a:endParaRPr lang="en-US" sz="1100" dirty="0">
                        <a:latin typeface="Century Gothic"/>
                        <a:ea typeface="Calibri" panose="020F0502020204030204" pitchFamily="34" charset="0"/>
                        <a:cs typeface="Calibri" panose="020F0502020204030204" pitchFamily="34" charset="0"/>
                      </a:endParaRPr>
                    </a:p>
                    <a:p>
                      <a:pPr marL="69215">
                        <a:lnSpc>
                          <a:spcPct val="100000"/>
                        </a:lnSpc>
                      </a:pPr>
                      <a:endParaRPr lang="en-US" sz="1100" b="1" spc="-10" dirty="0">
                        <a:latin typeface="Century Gothic"/>
                        <a:ea typeface="Calibri" panose="020F0502020204030204" pitchFamily="34" charset="0"/>
                        <a:cs typeface="Calibri" panose="020F0502020204030204" pitchFamily="34" charset="0"/>
                      </a:endParaRPr>
                    </a:p>
                    <a:p>
                      <a:pPr marL="69215">
                        <a:lnSpc>
                          <a:spcPct val="100000"/>
                        </a:lnSpc>
                      </a:pPr>
                      <a:r>
                        <a:rPr lang="en-US" sz="1100" b="1" spc="-10" dirty="0">
                          <a:latin typeface="Century Gothic"/>
                          <a:ea typeface="Calibri"/>
                          <a:cs typeface="Calibri"/>
                        </a:rPr>
                        <a:t>Career Prospects:</a:t>
                      </a:r>
                      <a:endParaRPr lang="en-US" sz="1100" dirty="0">
                        <a:latin typeface="Century Gothic"/>
                        <a:ea typeface="Calibri"/>
                        <a:cs typeface="Calibri"/>
                      </a:endParaRPr>
                    </a:p>
                    <a:p>
                      <a:pPr marL="69215" marR="342900" algn="just">
                        <a:lnSpc>
                          <a:spcPct val="107000"/>
                        </a:lnSpc>
                      </a:pPr>
                      <a:r>
                        <a:rPr lang="en-US" sz="1100" spc="-10" dirty="0">
                          <a:latin typeface="Century Gothic"/>
                          <a:ea typeface="Calibri"/>
                          <a:cs typeface="Calibri"/>
                        </a:rPr>
                        <a:t>There</a:t>
                      </a:r>
                      <a:r>
                        <a:rPr lang="en-US" sz="1100" spc="25" dirty="0">
                          <a:latin typeface="Century Gothic"/>
                          <a:ea typeface="Calibri"/>
                          <a:cs typeface="Calibri"/>
                        </a:rPr>
                        <a:t> </a:t>
                      </a:r>
                      <a:r>
                        <a:rPr lang="en-US" sz="1100" dirty="0">
                          <a:latin typeface="Century Gothic"/>
                          <a:ea typeface="Calibri"/>
                          <a:cs typeface="Calibri"/>
                        </a:rPr>
                        <a:t>is</a:t>
                      </a:r>
                      <a:r>
                        <a:rPr lang="en-US" sz="1100" spc="-10" dirty="0">
                          <a:latin typeface="Century Gothic"/>
                          <a:ea typeface="Calibri"/>
                          <a:cs typeface="Calibri"/>
                        </a:rPr>
                        <a:t> </a:t>
                      </a:r>
                      <a:r>
                        <a:rPr lang="en-US" sz="1100" dirty="0">
                          <a:latin typeface="Century Gothic"/>
                          <a:ea typeface="Calibri"/>
                          <a:cs typeface="Calibri"/>
                        </a:rPr>
                        <a:t>no </a:t>
                      </a:r>
                      <a:r>
                        <a:rPr lang="en-US" sz="1100" spc="5" dirty="0">
                          <a:latin typeface="Century Gothic"/>
                          <a:ea typeface="Calibri"/>
                          <a:cs typeface="Calibri"/>
                        </a:rPr>
                        <a:t>limit</a:t>
                      </a:r>
                      <a:r>
                        <a:rPr lang="en-US" sz="1100" spc="-35" dirty="0">
                          <a:latin typeface="Century Gothic"/>
                          <a:ea typeface="Calibri"/>
                          <a:cs typeface="Calibri"/>
                        </a:rPr>
                        <a:t> </a:t>
                      </a:r>
                      <a:r>
                        <a:rPr lang="en-US" sz="1100" spc="-5" dirty="0">
                          <a:latin typeface="Century Gothic"/>
                          <a:ea typeface="Calibri"/>
                          <a:cs typeface="Calibri"/>
                        </a:rPr>
                        <a:t>to</a:t>
                      </a:r>
                      <a:r>
                        <a:rPr lang="en-US" sz="1100" spc="10" dirty="0">
                          <a:latin typeface="Century Gothic"/>
                          <a:ea typeface="Calibri"/>
                          <a:cs typeface="Calibri"/>
                        </a:rPr>
                        <a:t> </a:t>
                      </a:r>
                      <a:r>
                        <a:rPr lang="en-US" sz="1100" spc="-5" dirty="0">
                          <a:latin typeface="Century Gothic"/>
                          <a:ea typeface="Calibri"/>
                          <a:cs typeface="Calibri"/>
                        </a:rPr>
                        <a:t>the</a:t>
                      </a:r>
                      <a:r>
                        <a:rPr lang="en-US" sz="1100" spc="10" dirty="0">
                          <a:latin typeface="Century Gothic"/>
                          <a:ea typeface="Calibri"/>
                          <a:cs typeface="Calibri"/>
                        </a:rPr>
                        <a:t> </a:t>
                      </a:r>
                      <a:r>
                        <a:rPr lang="en-US" sz="1100" dirty="0">
                          <a:latin typeface="Century Gothic"/>
                          <a:ea typeface="Calibri"/>
                          <a:cs typeface="Calibri"/>
                        </a:rPr>
                        <a:t>possibilities</a:t>
                      </a:r>
                      <a:r>
                        <a:rPr lang="en-US" sz="1100" spc="-20" dirty="0">
                          <a:latin typeface="Century Gothic"/>
                          <a:ea typeface="Calibri"/>
                          <a:cs typeface="Calibri"/>
                        </a:rPr>
                        <a:t> </a:t>
                      </a:r>
                      <a:r>
                        <a:rPr lang="en-US" sz="1100" spc="-5" dirty="0">
                          <a:latin typeface="Century Gothic"/>
                          <a:ea typeface="Calibri"/>
                          <a:cs typeface="Calibri"/>
                        </a:rPr>
                        <a:t>that</a:t>
                      </a:r>
                      <a:r>
                        <a:rPr lang="en-US" sz="1100" spc="15" dirty="0">
                          <a:latin typeface="Century Gothic"/>
                          <a:ea typeface="Calibri"/>
                          <a:cs typeface="Calibri"/>
                        </a:rPr>
                        <a:t> </a:t>
                      </a:r>
                      <a:r>
                        <a:rPr lang="en-US" sz="1100" dirty="0">
                          <a:latin typeface="Century Gothic"/>
                          <a:ea typeface="Calibri"/>
                          <a:cs typeface="Calibri"/>
                        </a:rPr>
                        <a:t>English</a:t>
                      </a:r>
                      <a:r>
                        <a:rPr lang="en-US" sz="1100" spc="-5" dirty="0">
                          <a:latin typeface="Century Gothic"/>
                          <a:ea typeface="Calibri"/>
                          <a:cs typeface="Calibri"/>
                        </a:rPr>
                        <a:t> Literature</a:t>
                      </a:r>
                      <a:r>
                        <a:rPr lang="en-US" sz="1100" spc="35" dirty="0">
                          <a:latin typeface="Century Gothic"/>
                          <a:ea typeface="Calibri"/>
                          <a:cs typeface="Calibri"/>
                        </a:rPr>
                        <a:t> </a:t>
                      </a:r>
                      <a:r>
                        <a:rPr lang="en-US" sz="1100" spc="-5" dirty="0">
                          <a:latin typeface="Century Gothic"/>
                          <a:ea typeface="Calibri"/>
                          <a:cs typeface="Calibri"/>
                        </a:rPr>
                        <a:t>can</a:t>
                      </a:r>
                      <a:r>
                        <a:rPr lang="en-US" sz="1100" spc="15" dirty="0">
                          <a:latin typeface="Century Gothic"/>
                          <a:ea typeface="Calibri"/>
                          <a:cs typeface="Calibri"/>
                        </a:rPr>
                        <a:t> </a:t>
                      </a:r>
                      <a:r>
                        <a:rPr lang="en-US" sz="1100" dirty="0">
                          <a:latin typeface="Century Gothic"/>
                          <a:ea typeface="Calibri"/>
                          <a:cs typeface="Calibri"/>
                        </a:rPr>
                        <a:t>give</a:t>
                      </a:r>
                      <a:r>
                        <a:rPr lang="en-US" sz="1100" spc="-10" dirty="0">
                          <a:latin typeface="Century Gothic"/>
                          <a:ea typeface="Calibri"/>
                          <a:cs typeface="Calibri"/>
                        </a:rPr>
                        <a:t> </a:t>
                      </a:r>
                      <a:r>
                        <a:rPr lang="en-US" sz="1100" spc="-5" dirty="0">
                          <a:latin typeface="Century Gothic"/>
                          <a:ea typeface="Calibri"/>
                          <a:cs typeface="Calibri"/>
                        </a:rPr>
                        <a:t>rise to.</a:t>
                      </a:r>
                      <a:r>
                        <a:rPr lang="en-US" sz="1100" spc="15" dirty="0">
                          <a:latin typeface="Century Gothic"/>
                          <a:ea typeface="Calibri"/>
                          <a:cs typeface="Calibri"/>
                        </a:rPr>
                        <a:t> </a:t>
                      </a:r>
                      <a:r>
                        <a:rPr lang="en-US" sz="1100" spc="-5" dirty="0">
                          <a:latin typeface="Century Gothic"/>
                          <a:ea typeface="Calibri"/>
                          <a:cs typeface="Calibri"/>
                        </a:rPr>
                        <a:t>The </a:t>
                      </a:r>
                      <a:r>
                        <a:rPr lang="en-US" sz="1100" spc="-335" dirty="0">
                          <a:latin typeface="Century Gothic"/>
                          <a:ea typeface="Calibri"/>
                          <a:cs typeface="Calibri"/>
                        </a:rPr>
                        <a:t> </a:t>
                      </a:r>
                      <a:r>
                        <a:rPr lang="en-US" sz="1100" spc="-5" dirty="0">
                          <a:latin typeface="Century Gothic"/>
                          <a:ea typeface="Calibri"/>
                          <a:cs typeface="Calibri"/>
                        </a:rPr>
                        <a:t>subject</a:t>
                      </a:r>
                      <a:r>
                        <a:rPr lang="en-US" sz="1100" spc="30" dirty="0">
                          <a:latin typeface="Century Gothic"/>
                          <a:ea typeface="Calibri"/>
                          <a:cs typeface="Calibri"/>
                        </a:rPr>
                        <a:t> </a:t>
                      </a:r>
                      <a:r>
                        <a:rPr lang="en-US" sz="1100" dirty="0">
                          <a:latin typeface="Century Gothic"/>
                          <a:ea typeface="Calibri"/>
                          <a:cs typeface="Calibri"/>
                        </a:rPr>
                        <a:t>is</a:t>
                      </a:r>
                      <a:r>
                        <a:rPr lang="en-US" sz="1100" spc="-5" dirty="0">
                          <a:latin typeface="Century Gothic"/>
                          <a:ea typeface="Calibri"/>
                          <a:cs typeface="Calibri"/>
                        </a:rPr>
                        <a:t> </a:t>
                      </a:r>
                      <a:r>
                        <a:rPr lang="en-US" sz="1100" dirty="0">
                          <a:latin typeface="Century Gothic"/>
                          <a:ea typeface="Calibri"/>
                          <a:cs typeface="Calibri"/>
                        </a:rPr>
                        <a:t>still</a:t>
                      </a:r>
                      <a:r>
                        <a:rPr lang="en-US" sz="1100" spc="-10" dirty="0">
                          <a:latin typeface="Century Gothic"/>
                          <a:ea typeface="Calibri"/>
                          <a:cs typeface="Calibri"/>
                        </a:rPr>
                        <a:t> </a:t>
                      </a:r>
                      <a:r>
                        <a:rPr lang="en-US" sz="1100" spc="-5" dirty="0">
                          <a:latin typeface="Century Gothic"/>
                          <a:ea typeface="Calibri"/>
                          <a:cs typeface="Calibri"/>
                        </a:rPr>
                        <a:t>one</a:t>
                      </a:r>
                      <a:r>
                        <a:rPr lang="en-US" sz="1100" spc="30" dirty="0">
                          <a:latin typeface="Century Gothic"/>
                          <a:ea typeface="Calibri"/>
                          <a:cs typeface="Calibri"/>
                        </a:rPr>
                        <a:t> </a:t>
                      </a:r>
                      <a:r>
                        <a:rPr lang="en-US" sz="1100" spc="-5" dirty="0">
                          <a:latin typeface="Century Gothic"/>
                          <a:ea typeface="Calibri"/>
                          <a:cs typeface="Calibri"/>
                        </a:rPr>
                        <a:t>of</a:t>
                      </a:r>
                      <a:r>
                        <a:rPr lang="en-US" sz="1100" spc="10" dirty="0">
                          <a:latin typeface="Century Gothic"/>
                          <a:ea typeface="Calibri"/>
                          <a:cs typeface="Calibri"/>
                        </a:rPr>
                        <a:t> </a:t>
                      </a:r>
                      <a:r>
                        <a:rPr lang="en-US" sz="1100" spc="-5" dirty="0">
                          <a:latin typeface="Century Gothic"/>
                          <a:ea typeface="Calibri"/>
                          <a:cs typeface="Calibri"/>
                        </a:rPr>
                        <a:t>the</a:t>
                      </a:r>
                      <a:r>
                        <a:rPr lang="en-US" sz="1100" spc="10" dirty="0">
                          <a:latin typeface="Century Gothic"/>
                          <a:ea typeface="Calibri"/>
                          <a:cs typeface="Calibri"/>
                        </a:rPr>
                        <a:t> </a:t>
                      </a:r>
                      <a:r>
                        <a:rPr lang="en-US" sz="1100" spc="-5" dirty="0">
                          <a:latin typeface="Century Gothic"/>
                          <a:ea typeface="Calibri"/>
                          <a:cs typeface="Calibri"/>
                        </a:rPr>
                        <a:t>most</a:t>
                      </a:r>
                      <a:r>
                        <a:rPr lang="en-US" sz="1100" spc="25" dirty="0">
                          <a:latin typeface="Century Gothic"/>
                          <a:ea typeface="Calibri"/>
                          <a:cs typeface="Calibri"/>
                        </a:rPr>
                        <a:t> </a:t>
                      </a:r>
                      <a:r>
                        <a:rPr lang="en-US" sz="1100" spc="-5" dirty="0">
                          <a:latin typeface="Century Gothic"/>
                          <a:ea typeface="Calibri"/>
                          <a:cs typeface="Calibri"/>
                        </a:rPr>
                        <a:t>prestigious</a:t>
                      </a:r>
                      <a:r>
                        <a:rPr lang="en-US" sz="1100" spc="30" dirty="0">
                          <a:latin typeface="Century Gothic"/>
                          <a:ea typeface="Calibri"/>
                          <a:cs typeface="Calibri"/>
                        </a:rPr>
                        <a:t> </a:t>
                      </a:r>
                      <a:r>
                        <a:rPr lang="en-US" sz="1100" spc="-5" dirty="0">
                          <a:latin typeface="Century Gothic"/>
                          <a:ea typeface="Calibri"/>
                          <a:cs typeface="Calibri"/>
                        </a:rPr>
                        <a:t>to</a:t>
                      </a:r>
                      <a:r>
                        <a:rPr lang="en-US" sz="1100" spc="5" dirty="0">
                          <a:latin typeface="Century Gothic"/>
                          <a:ea typeface="Calibri"/>
                          <a:cs typeface="Calibri"/>
                        </a:rPr>
                        <a:t> </a:t>
                      </a:r>
                      <a:r>
                        <a:rPr lang="en-US" sz="1100" spc="-5" dirty="0">
                          <a:latin typeface="Century Gothic"/>
                          <a:ea typeface="Calibri"/>
                          <a:cs typeface="Calibri"/>
                        </a:rPr>
                        <a:t>study</a:t>
                      </a:r>
                      <a:r>
                        <a:rPr lang="en-US" sz="1100" spc="20" dirty="0">
                          <a:latin typeface="Century Gothic"/>
                          <a:ea typeface="Calibri"/>
                          <a:cs typeface="Calibri"/>
                        </a:rPr>
                        <a:t> </a:t>
                      </a:r>
                      <a:r>
                        <a:rPr lang="en-US" sz="1100" dirty="0">
                          <a:latin typeface="Century Gothic"/>
                          <a:ea typeface="Calibri"/>
                          <a:cs typeface="Calibri"/>
                        </a:rPr>
                        <a:t>in</a:t>
                      </a:r>
                      <a:r>
                        <a:rPr lang="en-US" sz="1100" spc="-15" dirty="0">
                          <a:latin typeface="Century Gothic"/>
                          <a:ea typeface="Calibri"/>
                          <a:cs typeface="Calibri"/>
                        </a:rPr>
                        <a:t> </a:t>
                      </a:r>
                      <a:r>
                        <a:rPr lang="en-US" sz="1100" spc="-5" dirty="0">
                          <a:latin typeface="Century Gothic"/>
                          <a:ea typeface="Calibri"/>
                          <a:cs typeface="Calibri"/>
                        </a:rPr>
                        <a:t>the</a:t>
                      </a:r>
                      <a:r>
                        <a:rPr lang="en-US" sz="1100" spc="5" dirty="0">
                          <a:latin typeface="Century Gothic"/>
                          <a:ea typeface="Calibri"/>
                          <a:cs typeface="Calibri"/>
                        </a:rPr>
                        <a:t> </a:t>
                      </a:r>
                      <a:r>
                        <a:rPr lang="en-US" sz="1100" spc="-5" dirty="0">
                          <a:latin typeface="Century Gothic"/>
                          <a:ea typeface="Calibri"/>
                          <a:cs typeface="Calibri"/>
                        </a:rPr>
                        <a:t>country.</a:t>
                      </a:r>
                      <a:r>
                        <a:rPr lang="en-US" sz="1100" spc="45" dirty="0">
                          <a:latin typeface="Century Gothic"/>
                          <a:ea typeface="Calibri"/>
                          <a:cs typeface="Calibri"/>
                        </a:rPr>
                        <a:t> </a:t>
                      </a:r>
                      <a:r>
                        <a:rPr lang="en-US" sz="1100" spc="-10" dirty="0">
                          <a:latin typeface="Century Gothic"/>
                          <a:ea typeface="Calibri"/>
                          <a:cs typeface="Calibri"/>
                        </a:rPr>
                        <a:t>Career </a:t>
                      </a:r>
                      <a:r>
                        <a:rPr lang="en-US" sz="1100" spc="-5" dirty="0">
                          <a:latin typeface="Century Gothic"/>
                          <a:ea typeface="Calibri"/>
                          <a:cs typeface="Calibri"/>
                        </a:rPr>
                        <a:t> opportunities</a:t>
                      </a:r>
                      <a:r>
                        <a:rPr lang="en-US" sz="1100" spc="35" dirty="0">
                          <a:latin typeface="Century Gothic"/>
                          <a:ea typeface="Calibri"/>
                          <a:cs typeface="Calibri"/>
                        </a:rPr>
                        <a:t> </a:t>
                      </a:r>
                      <a:r>
                        <a:rPr lang="en-US" sz="1100" dirty="0">
                          <a:latin typeface="Century Gothic"/>
                          <a:ea typeface="Calibri"/>
                          <a:cs typeface="Calibri"/>
                        </a:rPr>
                        <a:t>include:</a:t>
                      </a:r>
                      <a:r>
                        <a:rPr lang="en-US" sz="1100" spc="5" dirty="0">
                          <a:latin typeface="Century Gothic"/>
                          <a:ea typeface="Calibri"/>
                          <a:cs typeface="Calibri"/>
                        </a:rPr>
                        <a:t> </a:t>
                      </a:r>
                      <a:r>
                        <a:rPr lang="en-US" sz="1100" spc="-5" dirty="0">
                          <a:latin typeface="Century Gothic"/>
                          <a:ea typeface="Calibri"/>
                          <a:cs typeface="Calibri"/>
                        </a:rPr>
                        <a:t>journalism,</a:t>
                      </a:r>
                      <a:r>
                        <a:rPr lang="en-US" sz="1100" spc="15" dirty="0">
                          <a:latin typeface="Century Gothic"/>
                          <a:ea typeface="Calibri"/>
                          <a:cs typeface="Calibri"/>
                        </a:rPr>
                        <a:t> </a:t>
                      </a:r>
                      <a:r>
                        <a:rPr lang="en-US" sz="1100" spc="-5" dirty="0">
                          <a:latin typeface="Century Gothic"/>
                          <a:ea typeface="Calibri"/>
                          <a:cs typeface="Calibri"/>
                        </a:rPr>
                        <a:t>advertising,</a:t>
                      </a:r>
                      <a:r>
                        <a:rPr lang="en-US" sz="1100" spc="15" dirty="0">
                          <a:latin typeface="Century Gothic"/>
                          <a:ea typeface="Calibri"/>
                          <a:cs typeface="Calibri"/>
                        </a:rPr>
                        <a:t> </a:t>
                      </a:r>
                      <a:r>
                        <a:rPr lang="en-US" sz="1100" spc="-5" dirty="0">
                          <a:latin typeface="Century Gothic"/>
                          <a:ea typeface="Calibri"/>
                          <a:cs typeface="Calibri"/>
                        </a:rPr>
                        <a:t>creative</a:t>
                      </a:r>
                      <a:r>
                        <a:rPr lang="en-US" sz="1100" spc="35" dirty="0">
                          <a:latin typeface="Century Gothic"/>
                          <a:ea typeface="Calibri"/>
                          <a:cs typeface="Calibri"/>
                        </a:rPr>
                        <a:t> </a:t>
                      </a:r>
                      <a:r>
                        <a:rPr lang="en-US" sz="1100" dirty="0">
                          <a:latin typeface="Century Gothic"/>
                          <a:ea typeface="Calibri"/>
                          <a:cs typeface="Calibri"/>
                        </a:rPr>
                        <a:t>writing,</a:t>
                      </a:r>
                      <a:r>
                        <a:rPr lang="en-US" sz="1100" spc="-20" dirty="0">
                          <a:latin typeface="Century Gothic"/>
                          <a:ea typeface="Calibri"/>
                          <a:cs typeface="Calibri"/>
                        </a:rPr>
                        <a:t> </a:t>
                      </a:r>
                      <a:r>
                        <a:rPr lang="en-US" sz="1100" spc="-5" dirty="0">
                          <a:latin typeface="Century Gothic"/>
                          <a:ea typeface="Calibri"/>
                          <a:cs typeface="Calibri"/>
                        </a:rPr>
                        <a:t>teaching,</a:t>
                      </a:r>
                      <a:r>
                        <a:rPr lang="en-US" sz="1100" spc="25" dirty="0">
                          <a:latin typeface="Century Gothic"/>
                          <a:ea typeface="Calibri"/>
                          <a:cs typeface="Calibri"/>
                        </a:rPr>
                        <a:t> </a:t>
                      </a:r>
                      <a:r>
                        <a:rPr lang="en-US" sz="1100" dirty="0">
                          <a:latin typeface="Century Gothic"/>
                          <a:ea typeface="Calibri"/>
                          <a:cs typeface="Calibri"/>
                        </a:rPr>
                        <a:t>law, </a:t>
                      </a:r>
                      <a:r>
                        <a:rPr lang="en-US" sz="1100" spc="5" dirty="0">
                          <a:latin typeface="Century Gothic"/>
                          <a:ea typeface="Calibri"/>
                          <a:cs typeface="Calibri"/>
                        </a:rPr>
                        <a:t> </a:t>
                      </a:r>
                      <a:r>
                        <a:rPr lang="en-US" sz="1100" spc="-5" dirty="0">
                          <a:latin typeface="Century Gothic"/>
                          <a:ea typeface="Calibri"/>
                          <a:cs typeface="Calibri"/>
                        </a:rPr>
                        <a:t>broadcasting,</a:t>
                      </a:r>
                      <a:r>
                        <a:rPr lang="en-US" sz="1100" spc="35" dirty="0">
                          <a:latin typeface="Century Gothic"/>
                          <a:ea typeface="Calibri"/>
                          <a:cs typeface="Calibri"/>
                        </a:rPr>
                        <a:t> </a:t>
                      </a:r>
                      <a:r>
                        <a:rPr lang="en-US" sz="1100" dirty="0">
                          <a:latin typeface="Century Gothic"/>
                          <a:ea typeface="Calibri"/>
                          <a:cs typeface="Calibri"/>
                        </a:rPr>
                        <a:t>public</a:t>
                      </a:r>
                      <a:r>
                        <a:rPr lang="en-US" sz="1100" spc="-10" dirty="0">
                          <a:latin typeface="Century Gothic"/>
                          <a:ea typeface="Calibri"/>
                          <a:cs typeface="Calibri"/>
                        </a:rPr>
                        <a:t> </a:t>
                      </a:r>
                      <a:r>
                        <a:rPr lang="en-US" sz="1100" spc="-5" dirty="0">
                          <a:latin typeface="Century Gothic"/>
                          <a:ea typeface="Calibri"/>
                          <a:cs typeface="Calibri"/>
                        </a:rPr>
                        <a:t>relations,</a:t>
                      </a:r>
                      <a:r>
                        <a:rPr lang="en-US" sz="1100" spc="20" dirty="0">
                          <a:latin typeface="Century Gothic"/>
                          <a:ea typeface="Calibri"/>
                          <a:cs typeface="Calibri"/>
                        </a:rPr>
                        <a:t> </a:t>
                      </a:r>
                      <a:r>
                        <a:rPr lang="en-US" sz="1100" spc="-5" dirty="0">
                          <a:latin typeface="Century Gothic"/>
                          <a:ea typeface="Calibri"/>
                          <a:cs typeface="Calibri"/>
                        </a:rPr>
                        <a:t>performing</a:t>
                      </a:r>
                      <a:r>
                        <a:rPr lang="en-US" sz="1100" spc="40" dirty="0">
                          <a:latin typeface="Century Gothic"/>
                          <a:ea typeface="Calibri"/>
                          <a:cs typeface="Calibri"/>
                        </a:rPr>
                        <a:t> </a:t>
                      </a:r>
                      <a:r>
                        <a:rPr lang="en-US" sz="1100" spc="-5" dirty="0">
                          <a:latin typeface="Century Gothic"/>
                          <a:ea typeface="Calibri"/>
                          <a:cs typeface="Calibri"/>
                        </a:rPr>
                        <a:t>arts</a:t>
                      </a:r>
                      <a:r>
                        <a:rPr lang="en-US" sz="1100" spc="15" dirty="0">
                          <a:latin typeface="Century Gothic"/>
                          <a:ea typeface="Calibri"/>
                          <a:cs typeface="Calibri"/>
                        </a:rPr>
                        <a:t> </a:t>
                      </a:r>
                      <a:r>
                        <a:rPr lang="en-US" sz="1100" spc="-5" dirty="0">
                          <a:latin typeface="Century Gothic"/>
                          <a:ea typeface="Calibri"/>
                          <a:cs typeface="Calibri"/>
                        </a:rPr>
                        <a:t>and</a:t>
                      </a:r>
                      <a:r>
                        <a:rPr lang="en-US" sz="1100" spc="15" dirty="0">
                          <a:latin typeface="Century Gothic"/>
                          <a:ea typeface="Calibri"/>
                          <a:cs typeface="Calibri"/>
                        </a:rPr>
                        <a:t> </a:t>
                      </a:r>
                      <a:r>
                        <a:rPr lang="en-US" sz="1100" spc="-5" dirty="0">
                          <a:latin typeface="Century Gothic"/>
                          <a:ea typeface="Calibri"/>
                          <a:cs typeface="Calibri"/>
                        </a:rPr>
                        <a:t>further</a:t>
                      </a:r>
                      <a:r>
                        <a:rPr lang="en-US" sz="1100" spc="20" dirty="0">
                          <a:latin typeface="Century Gothic"/>
                          <a:ea typeface="Calibri"/>
                          <a:cs typeface="Calibri"/>
                        </a:rPr>
                        <a:t> </a:t>
                      </a:r>
                      <a:r>
                        <a:rPr lang="en-US" sz="1100" spc="-5" dirty="0">
                          <a:latin typeface="Century Gothic"/>
                          <a:ea typeface="Calibri"/>
                          <a:cs typeface="Calibri"/>
                        </a:rPr>
                        <a:t>study</a:t>
                      </a:r>
                      <a:r>
                        <a:rPr lang="en-US" sz="1100" spc="25" dirty="0">
                          <a:latin typeface="Century Gothic"/>
                          <a:ea typeface="Calibri"/>
                          <a:cs typeface="Calibri"/>
                        </a:rPr>
                        <a:t> </a:t>
                      </a:r>
                      <a:r>
                        <a:rPr lang="en-US" sz="1100" spc="-5" dirty="0">
                          <a:latin typeface="Century Gothic"/>
                          <a:ea typeface="Calibri"/>
                          <a:cs typeface="Calibri"/>
                        </a:rPr>
                        <a:t>at</a:t>
                      </a:r>
                      <a:r>
                        <a:rPr lang="en-US" sz="1100" spc="15" dirty="0">
                          <a:latin typeface="Century Gothic"/>
                          <a:ea typeface="Calibri"/>
                          <a:cs typeface="Calibri"/>
                        </a:rPr>
                        <a:t> </a:t>
                      </a:r>
                      <a:r>
                        <a:rPr lang="en-US" sz="1100" spc="-5" dirty="0">
                          <a:latin typeface="Century Gothic"/>
                          <a:ea typeface="Calibri"/>
                          <a:cs typeface="Calibri"/>
                        </a:rPr>
                        <a:t>university.</a:t>
                      </a:r>
                      <a:endParaRPr lang="en-US" sz="1100" dirty="0">
                        <a:latin typeface="Century Gothic"/>
                        <a:ea typeface="Calibri"/>
                        <a:cs typeface="Calibri"/>
                      </a:endParaRPr>
                    </a:p>
                    <a:p>
                      <a:pPr marL="69215">
                        <a:lnSpc>
                          <a:spcPct val="100000"/>
                        </a:lnSpc>
                        <a:spcBef>
                          <a:spcPts val="5"/>
                        </a:spcBef>
                      </a:pPr>
                      <a:endParaRPr lang="en-US" sz="1100" b="1" spc="-5" dirty="0">
                        <a:latin typeface="Century Gothic"/>
                        <a:ea typeface="Calibri" panose="020F0502020204030204" pitchFamily="34" charset="0"/>
                        <a:cs typeface="Calibri" panose="020F0502020204030204" pitchFamily="34" charset="0"/>
                      </a:endParaRPr>
                    </a:p>
                    <a:p>
                      <a:pPr marL="69215">
                        <a:lnSpc>
                          <a:spcPct val="100000"/>
                        </a:lnSpc>
                        <a:spcBef>
                          <a:spcPts val="5"/>
                        </a:spcBef>
                      </a:pPr>
                      <a:r>
                        <a:rPr lang="en-US" sz="1100" b="1" spc="-5" dirty="0">
                          <a:latin typeface="Century Gothic"/>
                          <a:ea typeface="Calibri"/>
                          <a:cs typeface="Calibri"/>
                        </a:rPr>
                        <a:t>If</a:t>
                      </a:r>
                      <a:r>
                        <a:rPr lang="en-US" sz="1100" b="1" dirty="0">
                          <a:latin typeface="Century Gothic"/>
                          <a:ea typeface="Calibri"/>
                          <a:cs typeface="Calibri"/>
                        </a:rPr>
                        <a:t> </a:t>
                      </a:r>
                      <a:r>
                        <a:rPr lang="en-US" sz="1100" b="1" spc="-5" dirty="0">
                          <a:latin typeface="Century Gothic"/>
                          <a:ea typeface="Calibri"/>
                          <a:cs typeface="Calibri"/>
                        </a:rPr>
                        <a:t>I</a:t>
                      </a:r>
                      <a:r>
                        <a:rPr lang="en-US" sz="1100" b="1" dirty="0">
                          <a:latin typeface="Century Gothic"/>
                          <a:ea typeface="Calibri"/>
                          <a:cs typeface="Calibri"/>
                        </a:rPr>
                        <a:t> </a:t>
                      </a:r>
                      <a:r>
                        <a:rPr lang="en-US" sz="1100" b="1" spc="-10" dirty="0">
                          <a:latin typeface="Century Gothic"/>
                          <a:ea typeface="Calibri"/>
                          <a:cs typeface="Calibri"/>
                        </a:rPr>
                        <a:t>were</a:t>
                      </a:r>
                      <a:r>
                        <a:rPr lang="en-US" sz="1100" b="1" spc="10" dirty="0">
                          <a:latin typeface="Century Gothic"/>
                          <a:ea typeface="Calibri"/>
                          <a:cs typeface="Calibri"/>
                        </a:rPr>
                        <a:t> </a:t>
                      </a:r>
                      <a:r>
                        <a:rPr lang="en-US" sz="1100" b="1" spc="-5" dirty="0">
                          <a:latin typeface="Century Gothic"/>
                          <a:ea typeface="Calibri"/>
                          <a:cs typeface="Calibri"/>
                        </a:rPr>
                        <a:t>to</a:t>
                      </a:r>
                      <a:r>
                        <a:rPr lang="en-US" sz="1100" b="1" spc="-10" dirty="0">
                          <a:latin typeface="Century Gothic"/>
                          <a:ea typeface="Calibri"/>
                          <a:cs typeface="Calibri"/>
                        </a:rPr>
                        <a:t> </a:t>
                      </a:r>
                      <a:r>
                        <a:rPr lang="en-US" sz="1100" b="1" spc="-5" dirty="0">
                          <a:latin typeface="Century Gothic"/>
                          <a:ea typeface="Calibri"/>
                          <a:cs typeface="Calibri"/>
                        </a:rPr>
                        <a:t>take</a:t>
                      </a:r>
                      <a:r>
                        <a:rPr lang="en-US" sz="1100" b="1" spc="-10" dirty="0">
                          <a:latin typeface="Century Gothic"/>
                          <a:ea typeface="Calibri"/>
                          <a:cs typeface="Calibri"/>
                        </a:rPr>
                        <a:t> </a:t>
                      </a:r>
                      <a:r>
                        <a:rPr lang="en-US" sz="1100" b="1" spc="-5" dirty="0">
                          <a:latin typeface="Century Gothic"/>
                          <a:ea typeface="Calibri"/>
                          <a:cs typeface="Calibri"/>
                        </a:rPr>
                        <a:t>this</a:t>
                      </a:r>
                      <a:r>
                        <a:rPr lang="en-US" sz="1100" b="1" spc="-10" dirty="0">
                          <a:latin typeface="Century Gothic"/>
                          <a:ea typeface="Calibri"/>
                          <a:cs typeface="Calibri"/>
                        </a:rPr>
                        <a:t> course</a:t>
                      </a:r>
                      <a:r>
                        <a:rPr lang="en-US" sz="1100" b="1" spc="10" dirty="0">
                          <a:latin typeface="Century Gothic"/>
                          <a:ea typeface="Calibri"/>
                          <a:cs typeface="Calibri"/>
                        </a:rPr>
                        <a:t> </a:t>
                      </a:r>
                      <a:r>
                        <a:rPr lang="en-US" sz="1100" b="1" spc="-5" dirty="0">
                          <a:latin typeface="Century Gothic"/>
                          <a:ea typeface="Calibri"/>
                          <a:cs typeface="Calibri"/>
                        </a:rPr>
                        <a:t>I</a:t>
                      </a:r>
                      <a:r>
                        <a:rPr lang="en-US" sz="1100" b="1" spc="5" dirty="0">
                          <a:latin typeface="Century Gothic"/>
                          <a:ea typeface="Calibri"/>
                          <a:cs typeface="Calibri"/>
                        </a:rPr>
                        <a:t> </a:t>
                      </a:r>
                      <a:r>
                        <a:rPr lang="en-US" sz="1100" b="1" spc="-10" dirty="0">
                          <a:latin typeface="Century Gothic"/>
                          <a:ea typeface="Calibri"/>
                          <a:cs typeface="Calibri"/>
                        </a:rPr>
                        <a:t>should</a:t>
                      </a:r>
                      <a:r>
                        <a:rPr lang="en-US" sz="1100" b="1" dirty="0">
                          <a:latin typeface="Century Gothic"/>
                          <a:ea typeface="Calibri"/>
                          <a:cs typeface="Calibri"/>
                        </a:rPr>
                        <a:t> </a:t>
                      </a:r>
                      <a:r>
                        <a:rPr lang="en-US" sz="1100" b="1" spc="-10" dirty="0">
                          <a:latin typeface="Century Gothic"/>
                          <a:ea typeface="Calibri"/>
                          <a:cs typeface="Calibri"/>
                        </a:rPr>
                        <a:t>read:</a:t>
                      </a:r>
                      <a:endParaRPr lang="en-US" sz="1100" dirty="0">
                        <a:latin typeface="Century Gothic"/>
                        <a:ea typeface="Calibri"/>
                        <a:cs typeface="Calibri"/>
                      </a:endParaRPr>
                    </a:p>
                    <a:p>
                      <a:pPr marL="69215" algn="just">
                        <a:lnSpc>
                          <a:spcPct val="100000"/>
                        </a:lnSpc>
                        <a:spcBef>
                          <a:spcPts val="95"/>
                        </a:spcBef>
                      </a:pPr>
                      <a:r>
                        <a:rPr lang="en-US" sz="1100" spc="-5" dirty="0">
                          <a:latin typeface="Century Gothic"/>
                          <a:ea typeface="Calibri"/>
                          <a:cs typeface="Calibri"/>
                        </a:rPr>
                        <a:t>Everything</a:t>
                      </a:r>
                      <a:r>
                        <a:rPr lang="en-US" sz="1100" spc="20" dirty="0">
                          <a:latin typeface="Century Gothic"/>
                          <a:ea typeface="Calibri"/>
                          <a:cs typeface="Calibri"/>
                        </a:rPr>
                        <a:t> </a:t>
                      </a:r>
                      <a:r>
                        <a:rPr lang="en-US" sz="1100" spc="-10" dirty="0">
                          <a:latin typeface="Century Gothic"/>
                          <a:ea typeface="Calibri"/>
                          <a:cs typeface="Calibri"/>
                        </a:rPr>
                        <a:t>from</a:t>
                      </a:r>
                      <a:r>
                        <a:rPr lang="en-US" sz="1100" spc="25" dirty="0">
                          <a:latin typeface="Century Gothic"/>
                          <a:ea typeface="Calibri"/>
                          <a:cs typeface="Calibri"/>
                        </a:rPr>
                        <a:t> </a:t>
                      </a:r>
                      <a:r>
                        <a:rPr lang="en-US" sz="1100" spc="-5" dirty="0">
                          <a:latin typeface="Century Gothic"/>
                          <a:ea typeface="Calibri"/>
                          <a:cs typeface="Calibri"/>
                        </a:rPr>
                        <a:t>your</a:t>
                      </a:r>
                      <a:r>
                        <a:rPr lang="en-US" sz="1100" spc="10" dirty="0">
                          <a:latin typeface="Century Gothic"/>
                          <a:ea typeface="Calibri"/>
                          <a:cs typeface="Calibri"/>
                        </a:rPr>
                        <a:t> </a:t>
                      </a:r>
                      <a:r>
                        <a:rPr lang="en-US" sz="1100" spc="-5" dirty="0">
                          <a:latin typeface="Century Gothic"/>
                          <a:ea typeface="Calibri"/>
                          <a:cs typeface="Calibri"/>
                        </a:rPr>
                        <a:t>course</a:t>
                      </a:r>
                      <a:r>
                        <a:rPr lang="en-US" sz="1100" spc="35" dirty="0">
                          <a:latin typeface="Century Gothic"/>
                          <a:ea typeface="Calibri"/>
                          <a:cs typeface="Calibri"/>
                        </a:rPr>
                        <a:t> </a:t>
                      </a:r>
                      <a:r>
                        <a:rPr lang="en-US" sz="1100" spc="-5" dirty="0">
                          <a:latin typeface="Century Gothic"/>
                          <a:ea typeface="Calibri"/>
                          <a:cs typeface="Calibri"/>
                        </a:rPr>
                        <a:t>reading</a:t>
                      </a:r>
                      <a:r>
                        <a:rPr lang="en-US" sz="1100" spc="5" dirty="0">
                          <a:latin typeface="Century Gothic"/>
                          <a:ea typeface="Calibri"/>
                          <a:cs typeface="Calibri"/>
                        </a:rPr>
                        <a:t> </a:t>
                      </a:r>
                      <a:r>
                        <a:rPr lang="en-US" sz="1100" dirty="0">
                          <a:latin typeface="Century Gothic"/>
                          <a:ea typeface="Calibri"/>
                          <a:cs typeface="Calibri"/>
                        </a:rPr>
                        <a:t>list</a:t>
                      </a:r>
                      <a:r>
                        <a:rPr lang="en-US" sz="1100" spc="-15" dirty="0">
                          <a:latin typeface="Century Gothic"/>
                          <a:ea typeface="Calibri"/>
                          <a:cs typeface="Calibri"/>
                        </a:rPr>
                        <a:t> </a:t>
                      </a:r>
                      <a:r>
                        <a:rPr lang="en-US" sz="1100" spc="-5" dirty="0">
                          <a:latin typeface="Century Gothic"/>
                          <a:ea typeface="Calibri"/>
                          <a:cs typeface="Calibri"/>
                        </a:rPr>
                        <a:t>but</a:t>
                      </a:r>
                      <a:r>
                        <a:rPr lang="en-US" sz="1100" spc="10" dirty="0">
                          <a:latin typeface="Century Gothic"/>
                          <a:ea typeface="Calibri"/>
                          <a:cs typeface="Calibri"/>
                        </a:rPr>
                        <a:t> </a:t>
                      </a:r>
                      <a:r>
                        <a:rPr lang="en-US" sz="1100" spc="-5" dirty="0">
                          <a:latin typeface="Century Gothic"/>
                          <a:ea typeface="Calibri"/>
                          <a:cs typeface="Calibri"/>
                        </a:rPr>
                        <a:t>also:</a:t>
                      </a:r>
                      <a:endParaRPr lang="en-US" sz="1100" dirty="0">
                        <a:latin typeface="Century Gothic"/>
                        <a:ea typeface="Calibri"/>
                        <a:cs typeface="Calibri"/>
                      </a:endParaRPr>
                    </a:p>
                    <a:p>
                      <a:pPr marL="240665" indent="-171450" algn="just">
                        <a:lnSpc>
                          <a:spcPct val="100000"/>
                        </a:lnSpc>
                        <a:spcBef>
                          <a:spcPts val="95"/>
                        </a:spcBef>
                        <a:buFont typeface="Arial"/>
                        <a:buChar char="•"/>
                      </a:pPr>
                      <a:r>
                        <a:rPr lang="en-US" sz="1100" spc="-5" dirty="0">
                          <a:latin typeface="Century Gothic"/>
                          <a:ea typeface="Calibri"/>
                          <a:cs typeface="Calibri"/>
                        </a:rPr>
                        <a:t>The</a:t>
                      </a:r>
                      <a:r>
                        <a:rPr lang="en-US" sz="1100" dirty="0">
                          <a:latin typeface="Century Gothic"/>
                          <a:ea typeface="Calibri"/>
                          <a:cs typeface="Calibri"/>
                        </a:rPr>
                        <a:t> </a:t>
                      </a:r>
                      <a:r>
                        <a:rPr lang="en-US" sz="1100" spc="-5" dirty="0">
                          <a:latin typeface="Century Gothic"/>
                          <a:ea typeface="Calibri"/>
                          <a:cs typeface="Calibri"/>
                        </a:rPr>
                        <a:t>Times</a:t>
                      </a:r>
                      <a:r>
                        <a:rPr lang="en-US" sz="1100" dirty="0">
                          <a:latin typeface="Century Gothic"/>
                          <a:ea typeface="Calibri"/>
                          <a:cs typeface="Calibri"/>
                        </a:rPr>
                        <a:t> </a:t>
                      </a:r>
                      <a:r>
                        <a:rPr lang="en-US" sz="1100" spc="-5" dirty="0">
                          <a:latin typeface="Century Gothic"/>
                          <a:ea typeface="Calibri"/>
                          <a:cs typeface="Calibri"/>
                        </a:rPr>
                        <a:t>Literary</a:t>
                      </a:r>
                      <a:r>
                        <a:rPr lang="en-US" sz="1100" spc="30" dirty="0">
                          <a:latin typeface="Century Gothic"/>
                          <a:ea typeface="Calibri"/>
                          <a:cs typeface="Calibri"/>
                        </a:rPr>
                        <a:t> </a:t>
                      </a:r>
                      <a:r>
                        <a:rPr lang="en-US" sz="1100" spc="-5" dirty="0">
                          <a:latin typeface="Century Gothic"/>
                          <a:ea typeface="Calibri"/>
                          <a:cs typeface="Calibri"/>
                        </a:rPr>
                        <a:t>Supplement</a:t>
                      </a:r>
                      <a:r>
                        <a:rPr lang="en-US" sz="1100" spc="35" dirty="0">
                          <a:latin typeface="Century Gothic"/>
                          <a:ea typeface="Calibri"/>
                          <a:cs typeface="Calibri"/>
                        </a:rPr>
                        <a:t> </a:t>
                      </a:r>
                      <a:r>
                        <a:rPr lang="en-US" sz="1100" spc="-5" dirty="0">
                          <a:latin typeface="Century Gothic"/>
                          <a:ea typeface="Calibri"/>
                          <a:cs typeface="Calibri"/>
                        </a:rPr>
                        <a:t>–</a:t>
                      </a:r>
                      <a:r>
                        <a:rPr lang="en-US" sz="1100" dirty="0">
                          <a:latin typeface="Century Gothic"/>
                          <a:ea typeface="Calibri"/>
                          <a:cs typeface="Calibri"/>
                        </a:rPr>
                        <a:t> </a:t>
                      </a:r>
                      <a:r>
                        <a:rPr lang="en-US" sz="1100" spc="-5" dirty="0">
                          <a:latin typeface="Century Gothic"/>
                          <a:ea typeface="Calibri"/>
                          <a:cs typeface="Calibri"/>
                        </a:rPr>
                        <a:t>a weekly</a:t>
                      </a:r>
                      <a:r>
                        <a:rPr lang="en-US" sz="1100" spc="5" dirty="0">
                          <a:latin typeface="Century Gothic"/>
                          <a:ea typeface="Calibri"/>
                          <a:cs typeface="Calibri"/>
                        </a:rPr>
                        <a:t> </a:t>
                      </a:r>
                      <a:r>
                        <a:rPr lang="en-US" sz="1100" spc="-5" dirty="0">
                          <a:latin typeface="Century Gothic"/>
                          <a:ea typeface="Calibri"/>
                          <a:cs typeface="Calibri"/>
                        </a:rPr>
                        <a:t>literary review</a:t>
                      </a:r>
                      <a:endParaRPr lang="en-US" sz="1100" dirty="0">
                        <a:latin typeface="Century Gothic"/>
                        <a:ea typeface="Calibri"/>
                        <a:cs typeface="Calibri"/>
                      </a:endParaRPr>
                    </a:p>
                    <a:p>
                      <a:pPr marL="240665" marR="150495" indent="-171450" algn="just">
                        <a:lnSpc>
                          <a:spcPts val="1300"/>
                        </a:lnSpc>
                        <a:spcBef>
                          <a:spcPts val="35"/>
                        </a:spcBef>
                        <a:buFont typeface="Arial"/>
                        <a:buChar char="•"/>
                      </a:pPr>
                      <a:r>
                        <a:rPr lang="en-US" sz="1100" spc="-10" dirty="0">
                          <a:latin typeface="Century Gothic"/>
                          <a:ea typeface="Calibri"/>
                          <a:cs typeface="Calibri"/>
                        </a:rPr>
                        <a:t>Try</a:t>
                      </a:r>
                      <a:r>
                        <a:rPr lang="en-US" sz="1100" spc="-75" dirty="0">
                          <a:latin typeface="Century Gothic"/>
                          <a:ea typeface="Calibri"/>
                          <a:cs typeface="Calibri"/>
                        </a:rPr>
                        <a:t> </a:t>
                      </a:r>
                      <a:r>
                        <a:rPr lang="en-US" sz="1100" spc="-5" dirty="0">
                          <a:latin typeface="Century Gothic"/>
                          <a:ea typeface="Calibri"/>
                          <a:cs typeface="Calibri"/>
                        </a:rPr>
                        <a:t>to</a:t>
                      </a:r>
                      <a:r>
                        <a:rPr lang="en-US" sz="1100" spc="-55" dirty="0">
                          <a:latin typeface="Century Gothic"/>
                          <a:ea typeface="Calibri"/>
                          <a:cs typeface="Calibri"/>
                        </a:rPr>
                        <a:t> </a:t>
                      </a:r>
                      <a:r>
                        <a:rPr lang="en-US" sz="1100" spc="-10" dirty="0">
                          <a:latin typeface="Century Gothic"/>
                          <a:ea typeface="Calibri"/>
                          <a:cs typeface="Calibri"/>
                        </a:rPr>
                        <a:t>read</a:t>
                      </a:r>
                      <a:r>
                        <a:rPr lang="en-US" sz="1100" spc="-55" dirty="0">
                          <a:latin typeface="Century Gothic"/>
                          <a:ea typeface="Calibri"/>
                          <a:cs typeface="Calibri"/>
                        </a:rPr>
                        <a:t> </a:t>
                      </a:r>
                      <a:r>
                        <a:rPr lang="en-US" sz="1100" spc="-5" dirty="0">
                          <a:latin typeface="Century Gothic"/>
                          <a:ea typeface="Calibri"/>
                          <a:cs typeface="Calibri"/>
                        </a:rPr>
                        <a:t>material</a:t>
                      </a:r>
                      <a:r>
                        <a:rPr lang="en-US" sz="1100" spc="-65" dirty="0">
                          <a:latin typeface="Century Gothic"/>
                          <a:ea typeface="Calibri"/>
                          <a:cs typeface="Calibri"/>
                        </a:rPr>
                        <a:t> </a:t>
                      </a:r>
                      <a:r>
                        <a:rPr lang="en-US" sz="1100" spc="-10" dirty="0">
                          <a:latin typeface="Century Gothic"/>
                          <a:ea typeface="Calibri"/>
                          <a:cs typeface="Calibri"/>
                        </a:rPr>
                        <a:t>from</a:t>
                      </a:r>
                      <a:r>
                        <a:rPr lang="en-US" sz="1100" spc="-40" dirty="0">
                          <a:latin typeface="Century Gothic"/>
                          <a:ea typeface="Calibri"/>
                          <a:cs typeface="Calibri"/>
                        </a:rPr>
                        <a:t> </a:t>
                      </a:r>
                      <a:r>
                        <a:rPr lang="en-US" sz="1100" spc="-5" dirty="0">
                          <a:latin typeface="Century Gothic"/>
                          <a:ea typeface="Calibri"/>
                          <a:cs typeface="Calibri"/>
                        </a:rPr>
                        <a:t>the</a:t>
                      </a:r>
                      <a:r>
                        <a:rPr lang="en-US" sz="1100" spc="-55" dirty="0">
                          <a:latin typeface="Century Gothic"/>
                          <a:ea typeface="Calibri"/>
                          <a:cs typeface="Calibri"/>
                        </a:rPr>
                        <a:t> </a:t>
                      </a:r>
                      <a:r>
                        <a:rPr lang="en-US" sz="1100" spc="-5" dirty="0">
                          <a:latin typeface="Century Gothic"/>
                          <a:ea typeface="Calibri"/>
                          <a:cs typeface="Calibri"/>
                        </a:rPr>
                        <a:t>‘prizes’</a:t>
                      </a:r>
                      <a:r>
                        <a:rPr lang="en-US" sz="1100" spc="-75" dirty="0">
                          <a:latin typeface="Century Gothic"/>
                          <a:ea typeface="Calibri"/>
                          <a:cs typeface="Calibri"/>
                        </a:rPr>
                        <a:t> </a:t>
                      </a:r>
                      <a:r>
                        <a:rPr lang="en-US" sz="1100" spc="-5" dirty="0">
                          <a:latin typeface="Century Gothic"/>
                          <a:ea typeface="Calibri"/>
                          <a:cs typeface="Calibri"/>
                        </a:rPr>
                        <a:t>e.g.</a:t>
                      </a:r>
                      <a:r>
                        <a:rPr lang="en-US" sz="1100" spc="-50" dirty="0">
                          <a:latin typeface="Century Gothic"/>
                          <a:ea typeface="Calibri"/>
                          <a:cs typeface="Calibri"/>
                        </a:rPr>
                        <a:t> </a:t>
                      </a:r>
                      <a:r>
                        <a:rPr lang="en-US" sz="1100" spc="-5" dirty="0">
                          <a:latin typeface="Century Gothic"/>
                          <a:ea typeface="Calibri"/>
                          <a:cs typeface="Calibri"/>
                        </a:rPr>
                        <a:t>The</a:t>
                      </a:r>
                      <a:r>
                        <a:rPr lang="en-US" sz="1100" spc="-90" dirty="0">
                          <a:latin typeface="Century Gothic"/>
                          <a:ea typeface="Calibri"/>
                          <a:cs typeface="Calibri"/>
                        </a:rPr>
                        <a:t> </a:t>
                      </a:r>
                      <a:r>
                        <a:rPr lang="en-US" sz="1100" spc="-5" dirty="0">
                          <a:latin typeface="Century Gothic"/>
                          <a:ea typeface="Calibri"/>
                          <a:cs typeface="Calibri"/>
                        </a:rPr>
                        <a:t>Man</a:t>
                      </a:r>
                      <a:r>
                        <a:rPr lang="en-US" sz="1100" spc="-65" dirty="0">
                          <a:latin typeface="Century Gothic"/>
                          <a:ea typeface="Calibri"/>
                          <a:cs typeface="Calibri"/>
                        </a:rPr>
                        <a:t> </a:t>
                      </a:r>
                      <a:r>
                        <a:rPr lang="en-US" sz="1100" spc="-10" dirty="0">
                          <a:latin typeface="Century Gothic"/>
                          <a:ea typeface="Calibri"/>
                          <a:cs typeface="Calibri"/>
                        </a:rPr>
                        <a:t>Booker</a:t>
                      </a:r>
                      <a:r>
                        <a:rPr lang="en-US" sz="1100" spc="-35" dirty="0">
                          <a:latin typeface="Century Gothic"/>
                          <a:ea typeface="Calibri"/>
                          <a:cs typeface="Calibri"/>
                        </a:rPr>
                        <a:t> </a:t>
                      </a:r>
                      <a:r>
                        <a:rPr lang="en-US" sz="1100" spc="-5" dirty="0">
                          <a:latin typeface="Century Gothic"/>
                          <a:ea typeface="Calibri"/>
                          <a:cs typeface="Calibri"/>
                        </a:rPr>
                        <a:t>prize</a:t>
                      </a:r>
                      <a:endParaRPr lang="en-US" sz="1100" dirty="0">
                        <a:latin typeface="Century Gothic"/>
                        <a:ea typeface="Calibri"/>
                        <a:cs typeface="Calibri"/>
                      </a:endParaRPr>
                    </a:p>
                    <a:p>
                      <a:pPr marL="240665" marR="150495" lvl="0" indent="-171450" algn="just">
                        <a:lnSpc>
                          <a:spcPts val="1300"/>
                        </a:lnSpc>
                        <a:spcBef>
                          <a:spcPts val="35"/>
                        </a:spcBef>
                        <a:buFont typeface="Arial"/>
                        <a:buChar char="•"/>
                      </a:pPr>
                      <a:r>
                        <a:rPr lang="en-US" sz="1100" spc="-5" dirty="0">
                          <a:latin typeface="Century Gothic"/>
                          <a:ea typeface="Calibri"/>
                          <a:cs typeface="Calibri"/>
                        </a:rPr>
                        <a:t>Orange</a:t>
                      </a:r>
                      <a:r>
                        <a:rPr lang="en-US" sz="1100" spc="15" dirty="0">
                          <a:latin typeface="Century Gothic"/>
                          <a:ea typeface="Calibri"/>
                          <a:cs typeface="Calibri"/>
                        </a:rPr>
                        <a:t> </a:t>
                      </a:r>
                      <a:r>
                        <a:rPr lang="en-US" sz="1100" spc="-5" dirty="0">
                          <a:latin typeface="Century Gothic"/>
                          <a:ea typeface="Calibri"/>
                          <a:cs typeface="Calibri"/>
                        </a:rPr>
                        <a:t>prize: </a:t>
                      </a:r>
                      <a:r>
                        <a:rPr lang="en-US" sz="1100" spc="-10" dirty="0">
                          <a:latin typeface="Century Gothic"/>
                          <a:ea typeface="Calibri"/>
                          <a:cs typeface="Calibri"/>
                        </a:rPr>
                        <a:t>Try</a:t>
                      </a:r>
                      <a:r>
                        <a:rPr lang="en-US" sz="1100" spc="5" dirty="0">
                          <a:latin typeface="Century Gothic"/>
                          <a:ea typeface="Calibri"/>
                          <a:cs typeface="Calibri"/>
                        </a:rPr>
                        <a:t> </a:t>
                      </a:r>
                      <a:r>
                        <a:rPr lang="en-US" sz="1100" spc="-5" dirty="0">
                          <a:latin typeface="Century Gothic"/>
                          <a:ea typeface="Calibri"/>
                          <a:cs typeface="Calibri"/>
                        </a:rPr>
                        <a:t>to</a:t>
                      </a:r>
                      <a:r>
                        <a:rPr lang="en-US" sz="1100" dirty="0">
                          <a:latin typeface="Century Gothic"/>
                          <a:ea typeface="Calibri"/>
                          <a:cs typeface="Calibri"/>
                        </a:rPr>
                        <a:t> </a:t>
                      </a:r>
                      <a:r>
                        <a:rPr lang="en-US" sz="1100" spc="-10" dirty="0">
                          <a:latin typeface="Century Gothic"/>
                          <a:ea typeface="Calibri"/>
                          <a:cs typeface="Calibri"/>
                        </a:rPr>
                        <a:t>get</a:t>
                      </a:r>
                      <a:r>
                        <a:rPr lang="en-US" sz="1100" spc="20" dirty="0">
                          <a:latin typeface="Century Gothic"/>
                          <a:ea typeface="Calibri"/>
                          <a:cs typeface="Calibri"/>
                        </a:rPr>
                        <a:t> </a:t>
                      </a:r>
                      <a:r>
                        <a:rPr lang="en-US" sz="1100" dirty="0">
                          <a:latin typeface="Century Gothic"/>
                          <a:ea typeface="Calibri"/>
                          <a:cs typeface="Calibri"/>
                        </a:rPr>
                        <a:t>into</a:t>
                      </a:r>
                      <a:r>
                        <a:rPr lang="en-US" sz="1100" spc="-10" dirty="0">
                          <a:latin typeface="Century Gothic"/>
                          <a:ea typeface="Calibri"/>
                          <a:cs typeface="Calibri"/>
                        </a:rPr>
                        <a:t> </a:t>
                      </a:r>
                      <a:r>
                        <a:rPr lang="en-US" sz="1100" spc="-5" dirty="0">
                          <a:latin typeface="Century Gothic"/>
                          <a:ea typeface="Calibri"/>
                          <a:cs typeface="Calibri"/>
                        </a:rPr>
                        <a:t>reading</a:t>
                      </a:r>
                      <a:r>
                        <a:rPr lang="en-US" sz="1100" spc="5" dirty="0">
                          <a:latin typeface="Century Gothic"/>
                          <a:ea typeface="Calibri"/>
                          <a:cs typeface="Calibri"/>
                        </a:rPr>
                        <a:t> </a:t>
                      </a:r>
                      <a:r>
                        <a:rPr lang="en-US" sz="1100" spc="-5" dirty="0">
                          <a:latin typeface="Century Gothic"/>
                          <a:ea typeface="Calibri"/>
                          <a:cs typeface="Calibri"/>
                        </a:rPr>
                        <a:t>a broadsheet</a:t>
                      </a:r>
                      <a:r>
                        <a:rPr lang="en-US" sz="1100" spc="55" dirty="0">
                          <a:latin typeface="Century Gothic"/>
                          <a:ea typeface="Calibri"/>
                          <a:cs typeface="Calibri"/>
                        </a:rPr>
                        <a:t> </a:t>
                      </a:r>
                      <a:r>
                        <a:rPr lang="en-US" sz="1100" spc="-10" dirty="0">
                          <a:latin typeface="Century Gothic"/>
                          <a:ea typeface="Calibri"/>
                          <a:cs typeface="Calibri"/>
                        </a:rPr>
                        <a:t>newspaper</a:t>
                      </a:r>
                      <a:r>
                        <a:rPr lang="en-US" sz="1100" spc="35" dirty="0">
                          <a:latin typeface="Century Gothic"/>
                          <a:ea typeface="Calibri"/>
                          <a:cs typeface="Calibri"/>
                        </a:rPr>
                        <a:t> </a:t>
                      </a:r>
                      <a:r>
                        <a:rPr lang="en-US" sz="1100" spc="-5" dirty="0">
                          <a:latin typeface="Century Gothic"/>
                          <a:ea typeface="Calibri"/>
                          <a:cs typeface="Calibri"/>
                        </a:rPr>
                        <a:t>weekly.</a:t>
                      </a:r>
                      <a:endParaRPr lang="en-US" sz="1100" dirty="0">
                        <a:latin typeface="Century Gothic"/>
                        <a:ea typeface="Calibri"/>
                        <a:cs typeface="Calibri"/>
                      </a:endParaRPr>
                    </a:p>
                    <a:p>
                      <a:pPr marL="171450" indent="-171450">
                        <a:lnSpc>
                          <a:spcPct val="100000"/>
                        </a:lnSpc>
                        <a:spcBef>
                          <a:spcPts val="35"/>
                        </a:spcBef>
                        <a:buFont typeface="Arial"/>
                        <a:buChar char="•"/>
                      </a:pPr>
                      <a:endParaRPr lang="en-US" sz="1100" dirty="0">
                        <a:latin typeface="Century Gothic"/>
                        <a:ea typeface="Calibri" panose="020F0502020204030204" pitchFamily="34" charset="0"/>
                        <a:cs typeface="Calibri" panose="020F0502020204030204" pitchFamily="34"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noFill/>
                  </a:tcPr>
                </a:tc>
                <a:extLst>
                  <a:ext uri="{0D108BD9-81ED-4DB2-BD59-A6C34878D82A}">
                    <a16:rowId xmlns:a16="http://schemas.microsoft.com/office/drawing/2014/main" val="10003"/>
                  </a:ext>
                </a:extLst>
              </a:tr>
              <a:tr h="908975">
                <a:tc>
                  <a:txBody>
                    <a:bodyPr/>
                    <a:lstStyle/>
                    <a:p>
                      <a:pPr marL="68580">
                        <a:lnSpc>
                          <a:spcPct val="100000"/>
                        </a:lnSpc>
                      </a:pPr>
                      <a:r>
                        <a:rPr lang="en-US" sz="1100" b="1" u="heavy" spc="-5" dirty="0">
                          <a:uFill>
                            <a:solidFill>
                              <a:srgbClr val="000000"/>
                            </a:solidFill>
                          </a:uFill>
                          <a:latin typeface="Century Gothic"/>
                          <a:ea typeface="Calibri"/>
                          <a:cs typeface="Calibri"/>
                        </a:rPr>
                        <a:t>Contact</a:t>
                      </a:r>
                      <a:r>
                        <a:rPr lang="en-US" sz="1100" b="1" u="heavy" spc="-45" dirty="0">
                          <a:uFill>
                            <a:solidFill>
                              <a:srgbClr val="000000"/>
                            </a:solidFill>
                          </a:uFill>
                          <a:latin typeface="Century Gothic"/>
                          <a:ea typeface="Calibri"/>
                          <a:cs typeface="Calibri"/>
                        </a:rPr>
                        <a:t> </a:t>
                      </a:r>
                      <a:r>
                        <a:rPr lang="en-US" sz="1100" b="1" u="heavy" spc="-10" dirty="0">
                          <a:uFill>
                            <a:solidFill>
                              <a:srgbClr val="000000"/>
                            </a:solidFill>
                          </a:uFill>
                          <a:latin typeface="Century Gothic"/>
                          <a:ea typeface="Calibri"/>
                          <a:cs typeface="Calibri"/>
                        </a:rPr>
                        <a:t>Details:</a:t>
                      </a:r>
                    </a:p>
                    <a:p>
                      <a:pPr marL="68580">
                        <a:lnSpc>
                          <a:spcPct val="100000"/>
                        </a:lnSpc>
                      </a:pPr>
                      <a:r>
                        <a:rPr lang="en-US" sz="1100" b="0" u="none" spc="-5" dirty="0">
                          <a:solidFill>
                            <a:schemeClr val="tx1"/>
                          </a:solidFill>
                          <a:uFill>
                            <a:solidFill>
                              <a:srgbClr val="000000"/>
                            </a:solidFill>
                          </a:uFill>
                          <a:latin typeface="Century Gothic"/>
                          <a:ea typeface="Calibri"/>
                          <a:cs typeface="Calibri"/>
                        </a:rPr>
                        <a:t>Miss F Mennone </a:t>
                      </a:r>
                    </a:p>
                    <a:p>
                      <a:pPr marL="68580">
                        <a:lnSpc>
                          <a:spcPct val="100000"/>
                        </a:lnSpc>
                      </a:pPr>
                      <a:r>
                        <a:rPr lang="en-US" sz="1100" b="0" u="none" spc="-5" dirty="0">
                          <a:solidFill>
                            <a:schemeClr val="tx1"/>
                          </a:solidFill>
                          <a:uFill>
                            <a:solidFill>
                              <a:srgbClr val="000000"/>
                            </a:solidFill>
                          </a:uFill>
                          <a:latin typeface="Century Gothic"/>
                          <a:ea typeface="Calibri"/>
                          <a:cs typeface="Calibri"/>
                        </a:rPr>
                        <a:t>Head of English</a:t>
                      </a:r>
                    </a:p>
                    <a:p>
                      <a:pPr marL="68580">
                        <a:lnSpc>
                          <a:spcPct val="100000"/>
                        </a:lnSpc>
                      </a:pPr>
                      <a:r>
                        <a:rPr lang="en-US" sz="1100" b="0" u="none" spc="-5" dirty="0">
                          <a:solidFill>
                            <a:schemeClr val="tx1"/>
                          </a:solidFill>
                          <a:uFill>
                            <a:solidFill>
                              <a:srgbClr val="000000"/>
                            </a:solidFill>
                          </a:uFill>
                          <a:latin typeface="Century Gothic"/>
                          <a:ea typeface="Calibri"/>
                          <a:cs typeface="Calibri"/>
                          <a:hlinkClick r:id="rId7"/>
                        </a:rPr>
                        <a:t>fmennone@stmichaelscs.org</a:t>
                      </a:r>
                      <a:r>
                        <a:rPr lang="en-US" sz="1100" b="0" u="none" spc="-5" dirty="0">
                          <a:solidFill>
                            <a:schemeClr val="tx1"/>
                          </a:solidFill>
                          <a:uFill>
                            <a:solidFill>
                              <a:srgbClr val="000000"/>
                            </a:solidFill>
                          </a:uFill>
                          <a:latin typeface="Century Gothic"/>
                          <a:ea typeface="Calibri"/>
                          <a:cs typeface="Calibri"/>
                        </a:rPr>
                        <a:t> </a:t>
                      </a:r>
                      <a:endParaRPr lang="en-US" sz="1100" b="0" u="none">
                        <a:solidFill>
                          <a:schemeClr val="tx1"/>
                        </a:solidFill>
                        <a:latin typeface="Century Gothic"/>
                        <a:ea typeface="Calibri"/>
                        <a:cs typeface="Calibri"/>
                      </a:endParaRPr>
                    </a:p>
                    <a:p>
                      <a:pPr marL="68580">
                        <a:lnSpc>
                          <a:spcPct val="100000"/>
                        </a:lnSpc>
                      </a:pPr>
                      <a:endParaRPr lang="en-US" sz="1100" dirty="0">
                        <a:latin typeface="Century Gothic"/>
                        <a:ea typeface="Calibri" panose="020F0502020204030204" pitchFamily="34" charset="0"/>
                        <a:cs typeface="Calibri" panose="020F0502020204030204" pitchFamily="34" charset="0"/>
                      </a:endParaRPr>
                    </a:p>
                  </a:txBody>
                  <a:tcPr marL="0" marR="0" marT="333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vMerge="1">
                  <a:txBody>
                    <a:bodyPr/>
                    <a:lstStyle/>
                    <a:p>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820107649"/>
              </p:ext>
            </p:extLst>
          </p:nvPr>
        </p:nvGraphicFramePr>
        <p:xfrm>
          <a:off x="0" y="1"/>
          <a:ext cx="9144000" cy="6858000"/>
        </p:xfrm>
        <a:graphic>
          <a:graphicData uri="http://schemas.openxmlformats.org/drawingml/2006/table">
            <a:tbl>
              <a:tblPr firstRow="1" bandRow="1">
                <a:tableStyleId>{2D5ABB26-0587-4C30-8999-92F81FD0307C}</a:tableStyleId>
              </a:tblPr>
              <a:tblGrid>
                <a:gridCol w="4677016">
                  <a:extLst>
                    <a:ext uri="{9D8B030D-6E8A-4147-A177-3AD203B41FA5}">
                      <a16:colId xmlns:a16="http://schemas.microsoft.com/office/drawing/2014/main" val="20000"/>
                    </a:ext>
                  </a:extLst>
                </a:gridCol>
                <a:gridCol w="4466984">
                  <a:extLst>
                    <a:ext uri="{9D8B030D-6E8A-4147-A177-3AD203B41FA5}">
                      <a16:colId xmlns:a16="http://schemas.microsoft.com/office/drawing/2014/main" val="20001"/>
                    </a:ext>
                  </a:extLst>
                </a:gridCol>
              </a:tblGrid>
              <a:tr h="376249">
                <a:tc gridSpan="2">
                  <a:txBody>
                    <a:bodyPr/>
                    <a:lstStyle/>
                    <a:p>
                      <a:pPr marL="66675">
                        <a:lnSpc>
                          <a:spcPct val="100000"/>
                        </a:lnSpc>
                        <a:spcBef>
                          <a:spcPts val="165"/>
                        </a:spcBef>
                      </a:pPr>
                      <a:r>
                        <a:rPr lang="en-GB" sz="1800" b="1" dirty="0">
                          <a:latin typeface="Century Gothic"/>
                          <a:ea typeface="Calibri" panose="020F0502020204030204" pitchFamily="34" charset="0"/>
                          <a:cs typeface="Calibri" panose="020F0502020204030204" pitchFamily="34" charset="0"/>
                        </a:rPr>
                        <a:t>Geography</a:t>
                      </a:r>
                      <a:endParaRPr sz="1800" b="1" dirty="0">
                        <a:latin typeface="Century Gothic"/>
                        <a:ea typeface="Calibri" panose="020F0502020204030204" pitchFamily="34" charset="0"/>
                        <a:cs typeface="Calibri" panose="020F0502020204030204" pitchFamily="34" charset="0"/>
                      </a:endParaRPr>
                    </a:p>
                  </a:txBody>
                  <a:tcPr marL="0" marR="0" marT="1571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330598">
                <a:tc>
                  <a:txBody>
                    <a:bodyPr/>
                    <a:lstStyle/>
                    <a:p>
                      <a:pPr marL="66675">
                        <a:lnSpc>
                          <a:spcPct val="100000"/>
                        </a:lnSpc>
                        <a:spcBef>
                          <a:spcPts val="505"/>
                        </a:spcBef>
                      </a:pPr>
                      <a:r>
                        <a:rPr sz="1100" b="1" spc="-5" dirty="0">
                          <a:latin typeface="Century Gothic"/>
                          <a:ea typeface="Calibri"/>
                          <a:cs typeface="Calibri"/>
                        </a:rPr>
                        <a:t>Department:</a:t>
                      </a:r>
                      <a:r>
                        <a:rPr sz="1100" b="1" spc="-60" dirty="0">
                          <a:latin typeface="Century Gothic"/>
                          <a:ea typeface="Calibri"/>
                          <a:cs typeface="Calibri"/>
                        </a:rPr>
                        <a:t> </a:t>
                      </a:r>
                      <a:r>
                        <a:rPr lang="en-GB" sz="1100" b="0" spc="-60" dirty="0">
                          <a:latin typeface="Century Gothic"/>
                          <a:ea typeface="Calibri"/>
                          <a:cs typeface="Calibri"/>
                        </a:rPr>
                        <a:t>Humanities</a:t>
                      </a:r>
                      <a:endParaRPr sz="1100" b="0">
                        <a:latin typeface="Century Gothic"/>
                        <a:ea typeface="Calibri"/>
                        <a:cs typeface="Calibri"/>
                      </a:endParaRPr>
                    </a:p>
                  </a:txBody>
                  <a:tcPr marL="0" marR="0" marT="4810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75"/>
                        </a:spcBef>
                      </a:pPr>
                      <a:r>
                        <a:rPr lang="en-GB" sz="1100" b="1" spc="-5" dirty="0">
                          <a:solidFill>
                            <a:schemeClr val="tx1"/>
                          </a:solidFill>
                          <a:latin typeface="Century Gothic"/>
                          <a:ea typeface="Calibri"/>
                          <a:cs typeface="Calibri"/>
                        </a:rPr>
                        <a:t>Type of qualification </a:t>
                      </a:r>
                      <a:r>
                        <a:rPr lang="en-GB" sz="1100" b="0" spc="-5" dirty="0">
                          <a:solidFill>
                            <a:schemeClr val="tx1"/>
                          </a:solidFill>
                          <a:latin typeface="Century Gothic"/>
                          <a:ea typeface="Calibri"/>
                          <a:cs typeface="Calibri"/>
                        </a:rPr>
                        <a:t>– A Level</a:t>
                      </a:r>
                    </a:p>
                  </a:txBody>
                  <a:tcPr marL="0" marR="0" marT="547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647991">
                <a:tc>
                  <a:txBody>
                    <a:bodyPr/>
                    <a:lstStyle/>
                    <a:p>
                      <a:pPr>
                        <a:lnSpc>
                          <a:spcPct val="100000"/>
                        </a:lnSpc>
                        <a:spcBef>
                          <a:spcPts val="10"/>
                        </a:spcBef>
                      </a:pPr>
                      <a:endParaRPr sz="1100" dirty="0">
                        <a:latin typeface="Century Gothic"/>
                        <a:ea typeface="Calibri" panose="020F0502020204030204" pitchFamily="34" charset="0"/>
                        <a:cs typeface="Calibri" panose="020F0502020204030204" pitchFamily="34" charset="0"/>
                      </a:endParaRPr>
                    </a:p>
                    <a:p>
                      <a:pPr marL="66675">
                        <a:lnSpc>
                          <a:spcPct val="100000"/>
                        </a:lnSpc>
                      </a:pPr>
                      <a:r>
                        <a:rPr sz="1100" b="1" dirty="0">
                          <a:latin typeface="Century Gothic"/>
                          <a:ea typeface="Calibri"/>
                          <a:cs typeface="Calibri"/>
                        </a:rPr>
                        <a:t>Exam</a:t>
                      </a:r>
                      <a:r>
                        <a:rPr sz="1100" b="1" spc="-35" dirty="0">
                          <a:latin typeface="Century Gothic"/>
                          <a:ea typeface="Calibri"/>
                          <a:cs typeface="Calibri"/>
                        </a:rPr>
                        <a:t> </a:t>
                      </a:r>
                      <a:r>
                        <a:rPr sz="1100" b="1" spc="-5" dirty="0">
                          <a:latin typeface="Century Gothic"/>
                          <a:ea typeface="Calibri"/>
                          <a:cs typeface="Calibri"/>
                        </a:rPr>
                        <a:t>Board:</a:t>
                      </a:r>
                      <a:r>
                        <a:rPr lang="en-GB" sz="1100" b="1" spc="-5" dirty="0">
                          <a:latin typeface="Century Gothic"/>
                          <a:ea typeface="Calibri"/>
                          <a:cs typeface="Calibri"/>
                        </a:rPr>
                        <a:t> </a:t>
                      </a:r>
                      <a:r>
                        <a:rPr lang="en-GB" sz="1100" b="0" spc="-5" dirty="0">
                          <a:latin typeface="Century Gothic"/>
                          <a:ea typeface="Calibri"/>
                          <a:cs typeface="Calibri"/>
                        </a:rPr>
                        <a:t>AQA</a:t>
                      </a:r>
                      <a:endParaRPr sz="1100" b="0">
                        <a:latin typeface="Century Gothic"/>
                        <a:ea typeface="Calibri"/>
                        <a:cs typeface="Calibri"/>
                      </a:endParaRPr>
                    </a:p>
                    <a:p>
                      <a:pPr marL="66675">
                        <a:lnSpc>
                          <a:spcPct val="100000"/>
                        </a:lnSpc>
                        <a:spcBef>
                          <a:spcPts val="95"/>
                        </a:spcBef>
                      </a:pPr>
                      <a:r>
                        <a:rPr sz="1100" b="1" spc="-5" dirty="0">
                          <a:latin typeface="Century Gothic"/>
                          <a:ea typeface="Calibri"/>
                          <a:cs typeface="Calibri"/>
                        </a:rPr>
                        <a:t>Specification:</a:t>
                      </a:r>
                      <a:r>
                        <a:rPr sz="1100" b="1" spc="-30" dirty="0">
                          <a:latin typeface="Century Gothic"/>
                          <a:ea typeface="Calibri"/>
                          <a:cs typeface="Calibri"/>
                        </a:rPr>
                        <a:t> </a:t>
                      </a:r>
                      <a:r>
                        <a:rPr lang="en-GB" sz="1100" b="0" spc="-30" dirty="0">
                          <a:latin typeface="Century Gothic"/>
                          <a:ea typeface="Calibri"/>
                          <a:cs typeface="Calibri"/>
                        </a:rPr>
                        <a:t>7073</a:t>
                      </a:r>
                      <a:endParaRPr sz="1100" b="0">
                        <a:latin typeface="Century Gothic"/>
                        <a:ea typeface="Calibri"/>
                        <a:cs typeface="Calibri"/>
                      </a:endParaRPr>
                    </a:p>
                  </a:txBody>
                  <a:tcPr marL="0" marR="0" marT="95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marL="69215">
                        <a:lnSpc>
                          <a:spcPct val="100000"/>
                        </a:lnSpc>
                        <a:spcBef>
                          <a:spcPts val="440"/>
                        </a:spcBef>
                      </a:pPr>
                      <a:r>
                        <a:rPr lang="en-GB" sz="1100" b="1" dirty="0">
                          <a:latin typeface="Century Gothic"/>
                          <a:ea typeface="Calibri"/>
                          <a:cs typeface="Calibri"/>
                        </a:rPr>
                        <a:t>Entry</a:t>
                      </a:r>
                      <a:r>
                        <a:rPr lang="en-GB" sz="1100" b="1" spc="-60" dirty="0">
                          <a:latin typeface="Century Gothic"/>
                          <a:ea typeface="Calibri"/>
                          <a:cs typeface="Calibri"/>
                        </a:rPr>
                        <a:t> </a:t>
                      </a:r>
                      <a:r>
                        <a:rPr lang="en-GB" sz="1100" b="1" dirty="0">
                          <a:latin typeface="Century Gothic"/>
                          <a:ea typeface="Calibri"/>
                          <a:cs typeface="Calibri"/>
                        </a:rPr>
                        <a:t>Requirements:</a:t>
                      </a:r>
                      <a:endParaRPr lang="en-GB" sz="1100" dirty="0">
                        <a:latin typeface="Century Gothic"/>
                        <a:ea typeface="Calibri"/>
                        <a:cs typeface="Calibri"/>
                      </a:endParaRPr>
                    </a:p>
                    <a:p>
                      <a:pPr marL="69215">
                        <a:lnSpc>
                          <a:spcPct val="100000"/>
                        </a:lnSpc>
                        <a:spcBef>
                          <a:spcPts val="50"/>
                        </a:spcBef>
                      </a:pPr>
                      <a:r>
                        <a:rPr lang="en-GB" sz="1100" dirty="0">
                          <a:latin typeface="Century Gothic"/>
                          <a:ea typeface="Calibri"/>
                          <a:cs typeface="Calibri"/>
                        </a:rPr>
                        <a:t>Grade</a:t>
                      </a:r>
                      <a:r>
                        <a:rPr lang="en-GB" sz="1100" spc="-45" dirty="0">
                          <a:latin typeface="Century Gothic"/>
                          <a:ea typeface="Calibri"/>
                          <a:cs typeface="Calibri"/>
                        </a:rPr>
                        <a:t> </a:t>
                      </a:r>
                      <a:r>
                        <a:rPr lang="en-GB" sz="1100" dirty="0">
                          <a:latin typeface="Century Gothic"/>
                          <a:ea typeface="Calibri"/>
                          <a:cs typeface="Calibri"/>
                        </a:rPr>
                        <a:t>5</a:t>
                      </a:r>
                      <a:r>
                        <a:rPr lang="en-GB" sz="1100" spc="-25" dirty="0">
                          <a:latin typeface="Century Gothic"/>
                          <a:ea typeface="Calibri"/>
                          <a:cs typeface="Calibri"/>
                        </a:rPr>
                        <a:t> </a:t>
                      </a:r>
                      <a:r>
                        <a:rPr lang="en-GB" sz="1100" dirty="0">
                          <a:latin typeface="Century Gothic"/>
                          <a:ea typeface="Calibri"/>
                          <a:cs typeface="Calibri"/>
                        </a:rPr>
                        <a:t>in</a:t>
                      </a:r>
                      <a:r>
                        <a:rPr lang="en-GB" sz="1100" spc="-15" dirty="0">
                          <a:latin typeface="Century Gothic"/>
                          <a:ea typeface="Calibri"/>
                          <a:cs typeface="Calibri"/>
                        </a:rPr>
                        <a:t> </a:t>
                      </a:r>
                      <a:r>
                        <a:rPr lang="en-GB" sz="1100" dirty="0">
                          <a:latin typeface="Century Gothic"/>
                          <a:ea typeface="Calibri"/>
                          <a:cs typeface="Calibri"/>
                        </a:rPr>
                        <a:t>GCSE</a:t>
                      </a:r>
                      <a:r>
                        <a:rPr lang="en-GB" sz="1100" spc="-30" dirty="0">
                          <a:latin typeface="Century Gothic"/>
                          <a:ea typeface="Calibri"/>
                          <a:cs typeface="Calibri"/>
                        </a:rPr>
                        <a:t> </a:t>
                      </a:r>
                      <a:r>
                        <a:rPr lang="en-GB" sz="1100" dirty="0">
                          <a:latin typeface="Century Gothic"/>
                          <a:ea typeface="Calibri"/>
                          <a:cs typeface="Calibri"/>
                        </a:rPr>
                        <a:t>Geography</a:t>
                      </a:r>
                    </a:p>
                  </a:txBody>
                  <a:tcPr marL="0" marR="0" marT="41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694829">
                <a:tc>
                  <a:txBody>
                    <a:bodyPr/>
                    <a:lstStyle/>
                    <a:p>
                      <a:pPr marL="68580">
                        <a:lnSpc>
                          <a:spcPct val="100000"/>
                        </a:lnSpc>
                        <a:spcBef>
                          <a:spcPts val="840"/>
                        </a:spcBef>
                      </a:pPr>
                      <a:r>
                        <a:rPr lang="en-GB" sz="1100" b="1" dirty="0">
                          <a:latin typeface="Century Gothic"/>
                          <a:ea typeface="Calibri"/>
                          <a:cs typeface="Calibri"/>
                        </a:rPr>
                        <a:t>Course</a:t>
                      </a:r>
                      <a:r>
                        <a:rPr lang="en-GB" sz="1100" b="1" spc="-40" dirty="0">
                          <a:latin typeface="Century Gothic"/>
                          <a:ea typeface="Calibri"/>
                          <a:cs typeface="Calibri"/>
                        </a:rPr>
                        <a:t> </a:t>
                      </a:r>
                      <a:r>
                        <a:rPr lang="en-GB" sz="1100" b="1" dirty="0">
                          <a:latin typeface="Century Gothic"/>
                          <a:ea typeface="Calibri"/>
                          <a:cs typeface="Calibri"/>
                        </a:rPr>
                        <a:t>Content:</a:t>
                      </a:r>
                      <a:endParaRPr lang="en-GB" sz="1100" dirty="0">
                        <a:latin typeface="Century Gothic"/>
                        <a:ea typeface="Calibri"/>
                        <a:cs typeface="Calibri"/>
                      </a:endParaRPr>
                    </a:p>
                    <a:p>
                      <a:pPr>
                        <a:lnSpc>
                          <a:spcPct val="100000"/>
                        </a:lnSpc>
                        <a:spcBef>
                          <a:spcPts val="5"/>
                        </a:spcBef>
                      </a:pPr>
                      <a:endParaRPr lang="en-GB" sz="1100" dirty="0">
                        <a:latin typeface="Century Gothic"/>
                        <a:ea typeface="Calibri" panose="020F0502020204030204" pitchFamily="34" charset="0"/>
                        <a:cs typeface="Calibri" panose="020F0502020204030204" pitchFamily="34" charset="0"/>
                      </a:endParaRPr>
                    </a:p>
                    <a:p>
                      <a:pPr marL="68580">
                        <a:lnSpc>
                          <a:spcPct val="100000"/>
                        </a:lnSpc>
                      </a:pPr>
                      <a:r>
                        <a:rPr lang="en-GB" sz="1100" b="1" u="sng" spc="-5" dirty="0">
                          <a:uFill>
                            <a:solidFill>
                              <a:srgbClr val="000000"/>
                            </a:solidFill>
                          </a:uFill>
                          <a:latin typeface="Century Gothic"/>
                          <a:ea typeface="Calibri"/>
                          <a:cs typeface="Calibri"/>
                        </a:rPr>
                        <a:t>Year</a:t>
                      </a:r>
                      <a:r>
                        <a:rPr lang="en-GB" sz="1100" b="1" u="sng" spc="-45" dirty="0">
                          <a:uFill>
                            <a:solidFill>
                              <a:srgbClr val="000000"/>
                            </a:solidFill>
                          </a:uFill>
                          <a:latin typeface="Century Gothic"/>
                          <a:ea typeface="Calibri"/>
                          <a:cs typeface="Calibri"/>
                        </a:rPr>
                        <a:t> </a:t>
                      </a:r>
                      <a:r>
                        <a:rPr lang="en-GB" sz="1100" b="1" u="sng" dirty="0">
                          <a:uFill>
                            <a:solidFill>
                              <a:srgbClr val="000000"/>
                            </a:solidFill>
                          </a:uFill>
                          <a:latin typeface="Century Gothic"/>
                          <a:ea typeface="Calibri"/>
                          <a:cs typeface="Calibri"/>
                        </a:rPr>
                        <a:t>12:</a:t>
                      </a:r>
                      <a:endParaRPr lang="en-GB" sz="1100" b="1" dirty="0">
                        <a:latin typeface="Century Gothic"/>
                        <a:ea typeface="Calibri"/>
                        <a:cs typeface="Calibri"/>
                      </a:endParaRPr>
                    </a:p>
                    <a:p>
                      <a:pPr marL="342900" indent="-343535">
                        <a:lnSpc>
                          <a:spcPct val="100000"/>
                        </a:lnSpc>
                        <a:spcBef>
                          <a:spcPts val="35"/>
                        </a:spcBef>
                        <a:buSzPct val="104761"/>
                        <a:buFont typeface="Arial"/>
                        <a:buChar char="•"/>
                        <a:tabLst>
                          <a:tab pos="342900" algn="l"/>
                          <a:tab pos="343535" algn="l"/>
                        </a:tabLst>
                      </a:pPr>
                      <a:r>
                        <a:rPr lang="en-GB" sz="1100" b="1" dirty="0">
                          <a:latin typeface="Century Gothic"/>
                          <a:ea typeface="Calibri"/>
                          <a:cs typeface="Calibri"/>
                        </a:rPr>
                        <a:t>Physical</a:t>
                      </a:r>
                      <a:r>
                        <a:rPr lang="en-GB" sz="1100" b="1" spc="-70" dirty="0">
                          <a:latin typeface="Century Gothic"/>
                          <a:ea typeface="Calibri"/>
                          <a:cs typeface="Calibri"/>
                        </a:rPr>
                        <a:t> </a:t>
                      </a:r>
                      <a:r>
                        <a:rPr lang="en-GB" sz="1100" b="1" dirty="0">
                          <a:latin typeface="Century Gothic"/>
                          <a:ea typeface="Calibri"/>
                          <a:cs typeface="Calibri"/>
                        </a:rPr>
                        <a:t>topics:</a:t>
                      </a:r>
                      <a:endParaRPr lang="en-GB" sz="1100" dirty="0">
                        <a:latin typeface="Century Gothic"/>
                        <a:ea typeface="Calibri"/>
                        <a:cs typeface="Calibri"/>
                      </a:endParaRPr>
                    </a:p>
                    <a:p>
                      <a:pPr marL="342900" indent="-343535">
                        <a:lnSpc>
                          <a:spcPct val="100000"/>
                        </a:lnSpc>
                        <a:spcBef>
                          <a:spcPts val="35"/>
                        </a:spcBef>
                        <a:buSzPct val="104761"/>
                        <a:buFont typeface="Arial"/>
                        <a:buChar char="•"/>
                        <a:tabLst>
                          <a:tab pos="342900" algn="l"/>
                          <a:tab pos="343535" algn="l"/>
                        </a:tabLst>
                      </a:pPr>
                      <a:r>
                        <a:rPr lang="en-GB" sz="1100" spc="-5" dirty="0">
                          <a:latin typeface="Century Gothic"/>
                          <a:ea typeface="Calibri"/>
                          <a:cs typeface="Calibri"/>
                        </a:rPr>
                        <a:t>Hazards</a:t>
                      </a:r>
                      <a:endParaRPr lang="en-GB" sz="1100" dirty="0">
                        <a:latin typeface="Century Gothic"/>
                        <a:ea typeface="Calibri"/>
                        <a:cs typeface="Calibri"/>
                      </a:endParaRPr>
                    </a:p>
                    <a:p>
                      <a:pPr marL="342900" indent="-343535">
                        <a:lnSpc>
                          <a:spcPct val="100000"/>
                        </a:lnSpc>
                        <a:spcBef>
                          <a:spcPts val="25"/>
                        </a:spcBef>
                        <a:buSzPct val="104761"/>
                        <a:buFont typeface="Arial"/>
                        <a:buChar char="•"/>
                        <a:tabLst>
                          <a:tab pos="342900" algn="l"/>
                          <a:tab pos="343535" algn="l"/>
                        </a:tabLst>
                      </a:pPr>
                      <a:r>
                        <a:rPr lang="en-GB" sz="1100" dirty="0">
                          <a:latin typeface="Century Gothic"/>
                          <a:ea typeface="Calibri"/>
                          <a:cs typeface="Calibri"/>
                        </a:rPr>
                        <a:t>Water</a:t>
                      </a:r>
                      <a:r>
                        <a:rPr lang="en-GB" sz="1100" spc="-40" dirty="0">
                          <a:latin typeface="Century Gothic"/>
                          <a:ea typeface="Calibri"/>
                          <a:cs typeface="Calibri"/>
                        </a:rPr>
                        <a:t> </a:t>
                      </a:r>
                      <a:r>
                        <a:rPr lang="en-GB" sz="1100" dirty="0">
                          <a:latin typeface="Century Gothic"/>
                          <a:ea typeface="Calibri"/>
                          <a:cs typeface="Calibri"/>
                        </a:rPr>
                        <a:t>and</a:t>
                      </a:r>
                      <a:r>
                        <a:rPr lang="en-GB" sz="1100" spc="-50" dirty="0">
                          <a:latin typeface="Century Gothic"/>
                          <a:ea typeface="Calibri"/>
                          <a:cs typeface="Calibri"/>
                        </a:rPr>
                        <a:t> </a:t>
                      </a:r>
                      <a:r>
                        <a:rPr lang="en-GB" sz="1100" dirty="0">
                          <a:latin typeface="Century Gothic"/>
                          <a:ea typeface="Calibri"/>
                          <a:cs typeface="Calibri"/>
                        </a:rPr>
                        <a:t>Carbon</a:t>
                      </a:r>
                      <a:r>
                        <a:rPr lang="en-GB" sz="1100" spc="-40" dirty="0">
                          <a:latin typeface="Century Gothic"/>
                          <a:ea typeface="Calibri"/>
                          <a:cs typeface="Calibri"/>
                        </a:rPr>
                        <a:t> </a:t>
                      </a:r>
                      <a:r>
                        <a:rPr lang="en-GB" sz="1100" dirty="0">
                          <a:latin typeface="Century Gothic"/>
                          <a:ea typeface="Calibri"/>
                          <a:cs typeface="Calibri"/>
                        </a:rPr>
                        <a:t>Cycles.</a:t>
                      </a:r>
                    </a:p>
                    <a:p>
                      <a:pPr marL="342900" indent="-343535">
                        <a:lnSpc>
                          <a:spcPct val="100000"/>
                        </a:lnSpc>
                        <a:spcBef>
                          <a:spcPts val="25"/>
                        </a:spcBef>
                        <a:buSzPct val="104761"/>
                        <a:buFont typeface="Arial"/>
                        <a:buChar char="•"/>
                        <a:tabLst>
                          <a:tab pos="342900" algn="l"/>
                          <a:tab pos="343535" algn="l"/>
                        </a:tabLst>
                      </a:pPr>
                      <a:r>
                        <a:rPr lang="en-GB" sz="1100" b="1" dirty="0">
                          <a:latin typeface="Century Gothic"/>
                          <a:ea typeface="Calibri"/>
                          <a:cs typeface="Calibri"/>
                        </a:rPr>
                        <a:t>Hu</a:t>
                      </a:r>
                      <a:r>
                        <a:rPr lang="en-GB" sz="1100" b="1" spc="-5" dirty="0">
                          <a:latin typeface="Century Gothic"/>
                          <a:ea typeface="Calibri"/>
                          <a:cs typeface="Calibri"/>
                        </a:rPr>
                        <a:t>ma</a:t>
                      </a:r>
                      <a:r>
                        <a:rPr lang="en-GB" sz="1100" b="1" dirty="0">
                          <a:latin typeface="Century Gothic"/>
                          <a:ea typeface="Calibri"/>
                          <a:cs typeface="Calibri"/>
                        </a:rPr>
                        <a:t>n</a:t>
                      </a:r>
                      <a:r>
                        <a:rPr lang="en-GB" sz="1100" b="1" spc="-30" dirty="0">
                          <a:latin typeface="Century Gothic"/>
                          <a:ea typeface="Calibri"/>
                          <a:cs typeface="Calibri"/>
                        </a:rPr>
                        <a:t> </a:t>
                      </a:r>
                      <a:r>
                        <a:rPr lang="en-GB" sz="1100" b="1" dirty="0">
                          <a:latin typeface="Century Gothic"/>
                          <a:ea typeface="Calibri"/>
                          <a:cs typeface="Calibri"/>
                        </a:rPr>
                        <a:t>t</a:t>
                      </a:r>
                      <a:r>
                        <a:rPr lang="en-GB" sz="1100" b="1" spc="-10" dirty="0">
                          <a:latin typeface="Century Gothic"/>
                          <a:ea typeface="Calibri"/>
                          <a:cs typeface="Calibri"/>
                        </a:rPr>
                        <a:t>o</a:t>
                      </a:r>
                      <a:r>
                        <a:rPr lang="en-GB" sz="1100" b="1" spc="5" dirty="0">
                          <a:latin typeface="Century Gothic"/>
                          <a:ea typeface="Calibri"/>
                          <a:cs typeface="Calibri"/>
                        </a:rPr>
                        <a:t>p</a:t>
                      </a:r>
                      <a:r>
                        <a:rPr lang="en-GB" sz="1100" b="1" dirty="0">
                          <a:latin typeface="Century Gothic"/>
                          <a:ea typeface="Calibri"/>
                          <a:cs typeface="Calibri"/>
                        </a:rPr>
                        <a:t>ics:</a:t>
                      </a:r>
                      <a:endParaRPr lang="en-GB" sz="1100" dirty="0">
                        <a:latin typeface="Century Gothic"/>
                        <a:ea typeface="Calibri"/>
                        <a:cs typeface="Calibri"/>
                      </a:endParaRPr>
                    </a:p>
                    <a:p>
                      <a:pPr marL="342900" indent="-343535">
                        <a:lnSpc>
                          <a:spcPct val="100000"/>
                        </a:lnSpc>
                        <a:spcBef>
                          <a:spcPts val="35"/>
                        </a:spcBef>
                        <a:buSzPct val="104761"/>
                        <a:buFont typeface="Arial"/>
                        <a:buChar char="•"/>
                        <a:tabLst>
                          <a:tab pos="342900" algn="l"/>
                          <a:tab pos="343535" algn="l"/>
                        </a:tabLst>
                      </a:pPr>
                      <a:r>
                        <a:rPr lang="en-GB" sz="1100" spc="-10" dirty="0">
                          <a:latin typeface="Century Gothic"/>
                          <a:ea typeface="Calibri"/>
                          <a:cs typeface="Calibri"/>
                        </a:rPr>
                        <a:t>C</a:t>
                      </a:r>
                      <a:r>
                        <a:rPr lang="en-GB" sz="1100" dirty="0">
                          <a:latin typeface="Century Gothic"/>
                          <a:ea typeface="Calibri"/>
                          <a:cs typeface="Calibri"/>
                        </a:rPr>
                        <a:t>hangi</a:t>
                      </a:r>
                      <a:r>
                        <a:rPr lang="en-GB" sz="1100" spc="-10" dirty="0">
                          <a:latin typeface="Century Gothic"/>
                          <a:ea typeface="Calibri"/>
                          <a:cs typeface="Calibri"/>
                        </a:rPr>
                        <a:t>n</a:t>
                      </a:r>
                      <a:r>
                        <a:rPr lang="en-GB" sz="1100" dirty="0">
                          <a:latin typeface="Century Gothic"/>
                          <a:ea typeface="Calibri"/>
                          <a:cs typeface="Calibri"/>
                        </a:rPr>
                        <a:t>g</a:t>
                      </a:r>
                      <a:r>
                        <a:rPr lang="en-GB" sz="1100" spc="-45" dirty="0">
                          <a:latin typeface="Century Gothic"/>
                          <a:ea typeface="Calibri"/>
                          <a:cs typeface="Calibri"/>
                        </a:rPr>
                        <a:t> </a:t>
                      </a:r>
                      <a:r>
                        <a:rPr lang="en-GB" sz="1100" dirty="0">
                          <a:latin typeface="Century Gothic"/>
                          <a:ea typeface="Calibri"/>
                          <a:cs typeface="Calibri"/>
                        </a:rPr>
                        <a:t>Places</a:t>
                      </a:r>
                    </a:p>
                    <a:p>
                      <a:pPr marL="342900" indent="-343535">
                        <a:lnSpc>
                          <a:spcPct val="100000"/>
                        </a:lnSpc>
                        <a:spcBef>
                          <a:spcPts val="25"/>
                        </a:spcBef>
                        <a:buSzPct val="104761"/>
                        <a:buFont typeface="Arial"/>
                        <a:buChar char="•"/>
                        <a:tabLst>
                          <a:tab pos="342900" algn="l"/>
                          <a:tab pos="343535" algn="l"/>
                        </a:tabLst>
                      </a:pPr>
                      <a:r>
                        <a:rPr lang="en-GB" sz="1100" spc="-5" dirty="0">
                          <a:latin typeface="Century Gothic"/>
                          <a:ea typeface="Calibri"/>
                          <a:cs typeface="Calibri"/>
                        </a:rPr>
                        <a:t>Global</a:t>
                      </a:r>
                      <a:r>
                        <a:rPr lang="en-GB" sz="1100" spc="-35" dirty="0">
                          <a:latin typeface="Century Gothic"/>
                          <a:ea typeface="Calibri"/>
                          <a:cs typeface="Calibri"/>
                        </a:rPr>
                        <a:t> </a:t>
                      </a:r>
                      <a:r>
                        <a:rPr lang="en-GB" sz="1100" dirty="0">
                          <a:latin typeface="Century Gothic"/>
                          <a:ea typeface="Calibri"/>
                          <a:cs typeface="Calibri"/>
                        </a:rPr>
                        <a:t>Systems</a:t>
                      </a:r>
                      <a:r>
                        <a:rPr lang="en-GB" sz="1100" spc="-20" dirty="0">
                          <a:latin typeface="Century Gothic"/>
                          <a:ea typeface="Calibri"/>
                          <a:cs typeface="Calibri"/>
                        </a:rPr>
                        <a:t> </a:t>
                      </a:r>
                      <a:r>
                        <a:rPr lang="en-GB" sz="1100" dirty="0">
                          <a:latin typeface="Century Gothic"/>
                          <a:ea typeface="Calibri"/>
                          <a:cs typeface="Calibri"/>
                        </a:rPr>
                        <a:t>and</a:t>
                      </a:r>
                      <a:r>
                        <a:rPr lang="en-GB" sz="1100" spc="-20" dirty="0">
                          <a:latin typeface="Century Gothic"/>
                          <a:ea typeface="Calibri"/>
                          <a:cs typeface="Calibri"/>
                        </a:rPr>
                        <a:t> </a:t>
                      </a:r>
                      <a:r>
                        <a:rPr lang="en-GB" sz="1100" spc="-5" dirty="0">
                          <a:latin typeface="Century Gothic"/>
                          <a:ea typeface="Calibri"/>
                          <a:cs typeface="Calibri"/>
                        </a:rPr>
                        <a:t>Global</a:t>
                      </a:r>
                      <a:r>
                        <a:rPr lang="en-GB" sz="1100" spc="-30" dirty="0">
                          <a:latin typeface="Century Gothic"/>
                          <a:ea typeface="Calibri"/>
                          <a:cs typeface="Calibri"/>
                        </a:rPr>
                        <a:t> </a:t>
                      </a:r>
                      <a:r>
                        <a:rPr lang="en-GB" sz="1100" dirty="0">
                          <a:latin typeface="Century Gothic"/>
                          <a:ea typeface="Calibri"/>
                          <a:cs typeface="Calibri"/>
                        </a:rPr>
                        <a:t>Governance</a:t>
                      </a:r>
                    </a:p>
                    <a:p>
                      <a:pPr>
                        <a:lnSpc>
                          <a:spcPct val="100000"/>
                        </a:lnSpc>
                        <a:spcBef>
                          <a:spcPts val="10"/>
                        </a:spcBef>
                        <a:buFont typeface="Arial"/>
                        <a:buChar char="•"/>
                      </a:pPr>
                      <a:endParaRPr lang="en-GB" sz="1100" dirty="0">
                        <a:latin typeface="Century Gothic"/>
                        <a:ea typeface="Calibri" panose="020F0502020204030204" pitchFamily="34" charset="0"/>
                        <a:cs typeface="Calibri" panose="020F0502020204030204" pitchFamily="34" charset="0"/>
                      </a:endParaRPr>
                    </a:p>
                    <a:p>
                      <a:pPr marL="68580">
                        <a:lnSpc>
                          <a:spcPts val="1255"/>
                        </a:lnSpc>
                        <a:spcBef>
                          <a:spcPts val="5"/>
                        </a:spcBef>
                      </a:pPr>
                      <a:r>
                        <a:rPr lang="en-GB" sz="1100" b="1" u="sng" spc="-5" dirty="0">
                          <a:uFill>
                            <a:solidFill>
                              <a:srgbClr val="000000"/>
                            </a:solidFill>
                          </a:uFill>
                          <a:latin typeface="Century Gothic"/>
                          <a:ea typeface="Calibri"/>
                          <a:cs typeface="Calibri"/>
                        </a:rPr>
                        <a:t>Year</a:t>
                      </a:r>
                      <a:r>
                        <a:rPr lang="en-GB" sz="1100" b="1" u="sng" spc="-45" dirty="0">
                          <a:uFill>
                            <a:solidFill>
                              <a:srgbClr val="000000"/>
                            </a:solidFill>
                          </a:uFill>
                          <a:latin typeface="Century Gothic"/>
                          <a:ea typeface="Calibri"/>
                          <a:cs typeface="Calibri"/>
                        </a:rPr>
                        <a:t> </a:t>
                      </a:r>
                      <a:r>
                        <a:rPr lang="en-GB" sz="1100" b="1" u="sng" dirty="0">
                          <a:uFill>
                            <a:solidFill>
                              <a:srgbClr val="000000"/>
                            </a:solidFill>
                          </a:uFill>
                          <a:latin typeface="Century Gothic"/>
                          <a:ea typeface="Calibri"/>
                          <a:cs typeface="Calibri"/>
                        </a:rPr>
                        <a:t>13:</a:t>
                      </a:r>
                      <a:endParaRPr lang="en-GB" sz="1100" b="1" dirty="0">
                        <a:latin typeface="Century Gothic"/>
                        <a:ea typeface="Calibri"/>
                        <a:cs typeface="Calibri"/>
                      </a:endParaRPr>
                    </a:p>
                    <a:p>
                      <a:pPr marL="0" indent="0">
                        <a:lnSpc>
                          <a:spcPts val="1315"/>
                        </a:lnSpc>
                        <a:buSzPct val="104761"/>
                        <a:buNone/>
                      </a:pPr>
                      <a:r>
                        <a:rPr lang="en-GB" sz="1100" b="1" dirty="0">
                          <a:latin typeface="Century Gothic"/>
                          <a:ea typeface="Calibri"/>
                          <a:cs typeface="Calibri"/>
                        </a:rPr>
                        <a:t>        Physical</a:t>
                      </a:r>
                      <a:r>
                        <a:rPr lang="en-GB" sz="1100" b="1" spc="-70" dirty="0">
                          <a:latin typeface="Century Gothic"/>
                          <a:ea typeface="Calibri"/>
                          <a:cs typeface="Calibri"/>
                        </a:rPr>
                        <a:t> </a:t>
                      </a:r>
                      <a:r>
                        <a:rPr lang="en-GB" sz="1100" b="1" dirty="0">
                          <a:latin typeface="Century Gothic"/>
                          <a:ea typeface="Calibri"/>
                          <a:cs typeface="Calibri"/>
                        </a:rPr>
                        <a:t>topics:</a:t>
                      </a:r>
                      <a:endParaRPr lang="en-GB" sz="1100" dirty="0">
                        <a:latin typeface="Century Gothic"/>
                        <a:ea typeface="Calibri"/>
                        <a:cs typeface="Calibri"/>
                      </a:endParaRPr>
                    </a:p>
                    <a:p>
                      <a:pPr marL="342900" indent="-343535">
                        <a:lnSpc>
                          <a:spcPct val="100000"/>
                        </a:lnSpc>
                        <a:spcBef>
                          <a:spcPts val="10"/>
                        </a:spcBef>
                        <a:buSzPct val="104761"/>
                        <a:buFont typeface="Arial"/>
                        <a:buChar char="•"/>
                        <a:tabLst>
                          <a:tab pos="342900" algn="l"/>
                          <a:tab pos="343535" algn="l"/>
                        </a:tabLst>
                      </a:pPr>
                      <a:r>
                        <a:rPr lang="en-GB" sz="1100" spc="-5" dirty="0">
                          <a:latin typeface="Century Gothic"/>
                          <a:ea typeface="Calibri"/>
                          <a:cs typeface="Calibri"/>
                        </a:rPr>
                        <a:t>Hot</a:t>
                      </a:r>
                      <a:r>
                        <a:rPr lang="en-GB" sz="1100" spc="-50" dirty="0">
                          <a:latin typeface="Century Gothic"/>
                          <a:ea typeface="Calibri"/>
                          <a:cs typeface="Calibri"/>
                        </a:rPr>
                        <a:t> </a:t>
                      </a:r>
                      <a:r>
                        <a:rPr lang="en-GB" sz="1100" dirty="0">
                          <a:latin typeface="Century Gothic"/>
                          <a:ea typeface="Calibri"/>
                          <a:cs typeface="Calibri"/>
                        </a:rPr>
                        <a:t>Deserts</a:t>
                      </a:r>
                    </a:p>
                    <a:p>
                      <a:pPr marL="0" indent="0">
                        <a:lnSpc>
                          <a:spcPct val="100000"/>
                        </a:lnSpc>
                        <a:spcBef>
                          <a:spcPts val="40"/>
                        </a:spcBef>
                        <a:buSzPct val="104761"/>
                        <a:buNone/>
                      </a:pPr>
                      <a:r>
                        <a:rPr lang="en-GB" sz="1100" b="1" dirty="0">
                          <a:latin typeface="Century Gothic"/>
                          <a:ea typeface="Calibri"/>
                          <a:cs typeface="Calibri"/>
                        </a:rPr>
                        <a:t>         Human</a:t>
                      </a:r>
                      <a:r>
                        <a:rPr lang="en-GB" sz="1100" b="1" spc="-65" dirty="0">
                          <a:latin typeface="Century Gothic"/>
                          <a:ea typeface="Calibri"/>
                          <a:cs typeface="Calibri"/>
                        </a:rPr>
                        <a:t> </a:t>
                      </a:r>
                      <a:r>
                        <a:rPr lang="en-GB" sz="1100" b="1" dirty="0">
                          <a:latin typeface="Century Gothic"/>
                          <a:ea typeface="Calibri"/>
                          <a:cs typeface="Calibri"/>
                        </a:rPr>
                        <a:t>topics:</a:t>
                      </a:r>
                      <a:endParaRPr lang="en-GB" sz="1100" dirty="0">
                        <a:latin typeface="Century Gothic"/>
                        <a:ea typeface="Calibri"/>
                        <a:cs typeface="Calibri"/>
                      </a:endParaRPr>
                    </a:p>
                    <a:p>
                      <a:pPr marL="342900" indent="-343535">
                        <a:lnSpc>
                          <a:spcPts val="1215"/>
                        </a:lnSpc>
                        <a:spcBef>
                          <a:spcPts val="20"/>
                        </a:spcBef>
                        <a:buSzPct val="104761"/>
                        <a:buFont typeface="Arial"/>
                        <a:buChar char="•"/>
                        <a:tabLst>
                          <a:tab pos="342900" algn="l"/>
                          <a:tab pos="343535" algn="l"/>
                        </a:tabLst>
                      </a:pPr>
                      <a:r>
                        <a:rPr lang="en-GB" sz="1100" dirty="0">
                          <a:latin typeface="Century Gothic"/>
                          <a:ea typeface="Calibri"/>
                          <a:cs typeface="Calibri"/>
                        </a:rPr>
                        <a:t>Contemporary</a:t>
                      </a:r>
                      <a:r>
                        <a:rPr lang="en-GB" sz="1100" spc="-60" dirty="0">
                          <a:latin typeface="Century Gothic"/>
                          <a:ea typeface="Calibri"/>
                          <a:cs typeface="Calibri"/>
                        </a:rPr>
                        <a:t> </a:t>
                      </a:r>
                      <a:r>
                        <a:rPr lang="en-GB" sz="1100" dirty="0">
                          <a:latin typeface="Century Gothic"/>
                          <a:ea typeface="Calibri"/>
                          <a:cs typeface="Calibri"/>
                        </a:rPr>
                        <a:t>Urban</a:t>
                      </a:r>
                      <a:r>
                        <a:rPr lang="en-GB" sz="1100" spc="-40" dirty="0">
                          <a:latin typeface="Century Gothic"/>
                          <a:ea typeface="Calibri"/>
                          <a:cs typeface="Calibri"/>
                        </a:rPr>
                        <a:t> </a:t>
                      </a:r>
                      <a:r>
                        <a:rPr lang="en-GB" sz="1100" dirty="0">
                          <a:latin typeface="Century Gothic"/>
                          <a:ea typeface="Calibri"/>
                          <a:cs typeface="Calibri"/>
                        </a:rPr>
                        <a:t>Environments</a:t>
                      </a:r>
                    </a:p>
                    <a:p>
                      <a:pPr marL="0" indent="0">
                        <a:lnSpc>
                          <a:spcPts val="1215"/>
                        </a:lnSpc>
                        <a:spcBef>
                          <a:spcPts val="20"/>
                        </a:spcBef>
                        <a:buSzPct val="104761"/>
                        <a:buFont typeface="Arial MT"/>
                        <a:buNone/>
                        <a:tabLst>
                          <a:tab pos="342900" algn="l"/>
                          <a:tab pos="343535" algn="l"/>
                        </a:tabLst>
                      </a:pPr>
                      <a:endParaRPr lang="en-GB" sz="1100" dirty="0">
                        <a:latin typeface="Century Gothic"/>
                        <a:ea typeface="Calibri" panose="020F0502020204030204" pitchFamily="34" charset="0"/>
                        <a:cs typeface="Calibri" panose="020F0502020204030204" pitchFamily="34" charset="0"/>
                      </a:endParaRPr>
                    </a:p>
                    <a:p>
                      <a:pPr marL="68580">
                        <a:lnSpc>
                          <a:spcPct val="100000"/>
                        </a:lnSpc>
                      </a:pPr>
                      <a:r>
                        <a:rPr lang="en-GB" sz="1100" b="1" dirty="0">
                          <a:latin typeface="Century Gothic"/>
                          <a:ea typeface="Calibri"/>
                          <a:cs typeface="Calibri"/>
                        </a:rPr>
                        <a:t>Style</a:t>
                      </a:r>
                      <a:r>
                        <a:rPr lang="en-GB" sz="1100" b="1" spc="-20" dirty="0">
                          <a:latin typeface="Century Gothic"/>
                          <a:ea typeface="Calibri"/>
                          <a:cs typeface="Calibri"/>
                        </a:rPr>
                        <a:t> </a:t>
                      </a:r>
                      <a:r>
                        <a:rPr lang="en-GB" sz="1100" b="1" spc="-5" dirty="0">
                          <a:latin typeface="Century Gothic"/>
                          <a:ea typeface="Calibri"/>
                          <a:cs typeface="Calibri"/>
                        </a:rPr>
                        <a:t>of</a:t>
                      </a:r>
                      <a:r>
                        <a:rPr lang="en-GB" sz="1100" b="1" spc="-15" dirty="0">
                          <a:latin typeface="Century Gothic"/>
                          <a:ea typeface="Calibri"/>
                          <a:cs typeface="Calibri"/>
                        </a:rPr>
                        <a:t> </a:t>
                      </a:r>
                      <a:r>
                        <a:rPr lang="en-GB" sz="1100" b="1" spc="-5" dirty="0">
                          <a:latin typeface="Century Gothic"/>
                          <a:ea typeface="Calibri"/>
                          <a:cs typeface="Calibri"/>
                        </a:rPr>
                        <a:t>Assessment:</a:t>
                      </a:r>
                      <a:endParaRPr lang="en-GB" sz="1100" dirty="0">
                        <a:latin typeface="Century Gothic"/>
                        <a:ea typeface="Calibri"/>
                        <a:cs typeface="Calibri"/>
                      </a:endParaRPr>
                    </a:p>
                    <a:p>
                      <a:pPr marL="240030" indent="-171450" algn="just">
                        <a:lnSpc>
                          <a:spcPct val="100000"/>
                        </a:lnSpc>
                        <a:spcBef>
                          <a:spcPts val="50"/>
                        </a:spcBef>
                        <a:buFont typeface="Arial"/>
                        <a:buChar char="•"/>
                      </a:pPr>
                      <a:r>
                        <a:rPr lang="en-GB" sz="1100" dirty="0">
                          <a:latin typeface="Century Gothic"/>
                          <a:ea typeface="Calibri"/>
                          <a:cs typeface="Calibri"/>
                        </a:rPr>
                        <a:t>Component</a:t>
                      </a:r>
                      <a:r>
                        <a:rPr lang="en-GB" sz="1100" spc="-40" dirty="0">
                          <a:latin typeface="Century Gothic"/>
                          <a:ea typeface="Calibri"/>
                          <a:cs typeface="Calibri"/>
                        </a:rPr>
                        <a:t> </a:t>
                      </a:r>
                      <a:r>
                        <a:rPr lang="en-GB" sz="1100" dirty="0">
                          <a:latin typeface="Century Gothic"/>
                          <a:ea typeface="Calibri"/>
                          <a:cs typeface="Calibri"/>
                        </a:rPr>
                        <a:t>1:</a:t>
                      </a:r>
                      <a:r>
                        <a:rPr lang="en-GB" sz="1100" spc="-15" dirty="0">
                          <a:latin typeface="Century Gothic"/>
                          <a:ea typeface="Calibri"/>
                          <a:cs typeface="Calibri"/>
                        </a:rPr>
                        <a:t> </a:t>
                      </a:r>
                      <a:r>
                        <a:rPr lang="en-GB" sz="1100" dirty="0">
                          <a:latin typeface="Century Gothic"/>
                          <a:ea typeface="Calibri"/>
                          <a:cs typeface="Calibri"/>
                        </a:rPr>
                        <a:t>Physical</a:t>
                      </a:r>
                      <a:r>
                        <a:rPr lang="en-GB" sz="1100" spc="-20" dirty="0">
                          <a:latin typeface="Century Gothic"/>
                          <a:ea typeface="Calibri"/>
                          <a:cs typeface="Calibri"/>
                        </a:rPr>
                        <a:t> </a:t>
                      </a:r>
                      <a:r>
                        <a:rPr lang="en-GB" sz="1100" spc="-5" dirty="0">
                          <a:latin typeface="Century Gothic"/>
                          <a:ea typeface="Calibri"/>
                          <a:cs typeface="Calibri"/>
                        </a:rPr>
                        <a:t>Paper</a:t>
                      </a:r>
                      <a:r>
                        <a:rPr lang="en-GB" sz="1100" spc="-10" dirty="0">
                          <a:latin typeface="Century Gothic"/>
                          <a:ea typeface="Calibri"/>
                          <a:cs typeface="Calibri"/>
                        </a:rPr>
                        <a:t> </a:t>
                      </a:r>
                      <a:r>
                        <a:rPr lang="en-GB" sz="1100" dirty="0">
                          <a:latin typeface="Century Gothic"/>
                          <a:ea typeface="Calibri"/>
                          <a:cs typeface="Calibri"/>
                        </a:rPr>
                        <a:t>–</a:t>
                      </a:r>
                      <a:r>
                        <a:rPr lang="en-GB" sz="1100" spc="-15" dirty="0">
                          <a:latin typeface="Century Gothic"/>
                          <a:ea typeface="Calibri"/>
                          <a:cs typeface="Calibri"/>
                        </a:rPr>
                        <a:t> </a:t>
                      </a:r>
                      <a:r>
                        <a:rPr lang="en-GB" sz="1100" dirty="0">
                          <a:latin typeface="Century Gothic"/>
                          <a:ea typeface="Calibri"/>
                          <a:cs typeface="Calibri"/>
                        </a:rPr>
                        <a:t>35%</a:t>
                      </a:r>
                    </a:p>
                    <a:p>
                      <a:pPr marL="240030" indent="-171450" algn="just">
                        <a:lnSpc>
                          <a:spcPct val="100000"/>
                        </a:lnSpc>
                        <a:spcBef>
                          <a:spcPts val="70"/>
                        </a:spcBef>
                        <a:buFont typeface="Arial"/>
                        <a:buChar char="•"/>
                      </a:pPr>
                      <a:r>
                        <a:rPr lang="en-GB" sz="1100" dirty="0">
                          <a:latin typeface="Century Gothic"/>
                          <a:ea typeface="Calibri"/>
                          <a:cs typeface="Calibri"/>
                        </a:rPr>
                        <a:t>Component</a:t>
                      </a:r>
                      <a:r>
                        <a:rPr lang="en-GB" sz="1100" spc="-40" dirty="0">
                          <a:latin typeface="Century Gothic"/>
                          <a:ea typeface="Calibri"/>
                          <a:cs typeface="Calibri"/>
                        </a:rPr>
                        <a:t> </a:t>
                      </a:r>
                      <a:r>
                        <a:rPr lang="en-GB" sz="1100" dirty="0">
                          <a:latin typeface="Century Gothic"/>
                          <a:ea typeface="Calibri"/>
                          <a:cs typeface="Calibri"/>
                        </a:rPr>
                        <a:t>2:</a:t>
                      </a:r>
                      <a:r>
                        <a:rPr lang="en-GB" sz="1100" spc="-15" dirty="0">
                          <a:latin typeface="Century Gothic"/>
                          <a:ea typeface="Calibri"/>
                          <a:cs typeface="Calibri"/>
                        </a:rPr>
                        <a:t> </a:t>
                      </a:r>
                      <a:r>
                        <a:rPr lang="en-GB" sz="1100" dirty="0">
                          <a:latin typeface="Century Gothic"/>
                          <a:ea typeface="Calibri"/>
                          <a:cs typeface="Calibri"/>
                        </a:rPr>
                        <a:t>Human</a:t>
                      </a:r>
                      <a:r>
                        <a:rPr lang="en-GB" sz="1100" spc="-35" dirty="0">
                          <a:latin typeface="Century Gothic"/>
                          <a:ea typeface="Calibri"/>
                          <a:cs typeface="Calibri"/>
                        </a:rPr>
                        <a:t> </a:t>
                      </a:r>
                      <a:r>
                        <a:rPr lang="en-GB" sz="1100" spc="-5" dirty="0">
                          <a:latin typeface="Century Gothic"/>
                          <a:ea typeface="Calibri"/>
                          <a:cs typeface="Calibri"/>
                        </a:rPr>
                        <a:t>Paper</a:t>
                      </a:r>
                      <a:r>
                        <a:rPr lang="en-GB" sz="1100" spc="-15" dirty="0">
                          <a:latin typeface="Century Gothic"/>
                          <a:ea typeface="Calibri"/>
                          <a:cs typeface="Calibri"/>
                        </a:rPr>
                        <a:t> </a:t>
                      </a:r>
                      <a:r>
                        <a:rPr lang="en-GB" sz="1100" dirty="0">
                          <a:latin typeface="Century Gothic"/>
                          <a:ea typeface="Calibri"/>
                          <a:cs typeface="Calibri"/>
                        </a:rPr>
                        <a:t>–</a:t>
                      </a:r>
                      <a:r>
                        <a:rPr lang="en-GB" sz="1100" spc="-5" dirty="0">
                          <a:latin typeface="Century Gothic"/>
                          <a:ea typeface="Calibri"/>
                          <a:cs typeface="Calibri"/>
                        </a:rPr>
                        <a:t> </a:t>
                      </a:r>
                      <a:r>
                        <a:rPr lang="en-GB" sz="1100" dirty="0">
                          <a:latin typeface="Century Gothic"/>
                          <a:ea typeface="Calibri"/>
                          <a:cs typeface="Calibri"/>
                        </a:rPr>
                        <a:t>35%</a:t>
                      </a:r>
                    </a:p>
                    <a:p>
                      <a:pPr marL="240030" marR="194945" indent="-171450" algn="just">
                        <a:lnSpc>
                          <a:spcPct val="106700"/>
                        </a:lnSpc>
                        <a:spcBef>
                          <a:spcPts val="15"/>
                        </a:spcBef>
                        <a:buFont typeface="Arial"/>
                        <a:buChar char="•"/>
                      </a:pPr>
                      <a:r>
                        <a:rPr lang="en-GB" sz="1100" dirty="0">
                          <a:latin typeface="Century Gothic"/>
                          <a:ea typeface="Calibri"/>
                          <a:cs typeface="Calibri"/>
                        </a:rPr>
                        <a:t>Component</a:t>
                      </a:r>
                      <a:r>
                        <a:rPr lang="en-GB" sz="1100" spc="-30" dirty="0">
                          <a:latin typeface="Century Gothic"/>
                          <a:ea typeface="Calibri"/>
                          <a:cs typeface="Calibri"/>
                        </a:rPr>
                        <a:t> </a:t>
                      </a:r>
                      <a:r>
                        <a:rPr lang="en-GB" sz="1100" dirty="0">
                          <a:latin typeface="Century Gothic"/>
                          <a:ea typeface="Calibri"/>
                          <a:cs typeface="Calibri"/>
                        </a:rPr>
                        <a:t>3:</a:t>
                      </a:r>
                      <a:r>
                        <a:rPr lang="en-GB" sz="1100" spc="-5" dirty="0">
                          <a:latin typeface="Century Gothic"/>
                          <a:ea typeface="Calibri"/>
                          <a:cs typeface="Calibri"/>
                        </a:rPr>
                        <a:t> </a:t>
                      </a:r>
                      <a:r>
                        <a:rPr lang="en-GB" sz="1100" dirty="0">
                          <a:latin typeface="Century Gothic"/>
                          <a:ea typeface="Calibri"/>
                          <a:cs typeface="Calibri"/>
                        </a:rPr>
                        <a:t>Non-Examined</a:t>
                      </a:r>
                      <a:r>
                        <a:rPr lang="en-GB" sz="1100" spc="-40" dirty="0">
                          <a:latin typeface="Century Gothic"/>
                          <a:ea typeface="Calibri"/>
                          <a:cs typeface="Calibri"/>
                        </a:rPr>
                        <a:t> </a:t>
                      </a:r>
                      <a:r>
                        <a:rPr lang="en-GB" sz="1100" dirty="0">
                          <a:latin typeface="Century Gothic"/>
                          <a:ea typeface="Calibri"/>
                          <a:cs typeface="Calibri"/>
                        </a:rPr>
                        <a:t>Assessment –</a:t>
                      </a:r>
                      <a:r>
                        <a:rPr lang="en-GB" sz="1100" spc="-5" dirty="0">
                          <a:latin typeface="Century Gothic"/>
                          <a:ea typeface="Calibri"/>
                          <a:cs typeface="Calibri"/>
                        </a:rPr>
                        <a:t> </a:t>
                      </a:r>
                      <a:r>
                        <a:rPr lang="en-GB" sz="1100" dirty="0">
                          <a:latin typeface="Century Gothic"/>
                          <a:ea typeface="Calibri"/>
                          <a:cs typeface="Calibri"/>
                        </a:rPr>
                        <a:t>30%</a:t>
                      </a:r>
                      <a:r>
                        <a:rPr lang="en-GB" sz="1100" spc="-25" dirty="0">
                          <a:latin typeface="Century Gothic"/>
                          <a:ea typeface="Calibri"/>
                          <a:cs typeface="Calibri"/>
                        </a:rPr>
                        <a:t> </a:t>
                      </a:r>
                      <a:r>
                        <a:rPr lang="en-GB" sz="1100" dirty="0">
                          <a:latin typeface="Century Gothic"/>
                          <a:ea typeface="Calibri"/>
                          <a:cs typeface="Calibri"/>
                        </a:rPr>
                        <a:t>-</a:t>
                      </a:r>
                      <a:r>
                        <a:rPr lang="en-GB" sz="1100" spc="10" dirty="0">
                          <a:latin typeface="Century Gothic"/>
                          <a:ea typeface="Calibri"/>
                          <a:cs typeface="Calibri"/>
                        </a:rPr>
                        <a:t> </a:t>
                      </a:r>
                      <a:r>
                        <a:rPr lang="en-GB" sz="1100" dirty="0">
                          <a:latin typeface="Century Gothic"/>
                          <a:ea typeface="Calibri"/>
                          <a:cs typeface="Calibri"/>
                        </a:rPr>
                        <a:t>Students</a:t>
                      </a:r>
                      <a:r>
                        <a:rPr lang="en-GB" sz="1100" spc="-30" dirty="0">
                          <a:latin typeface="Century Gothic"/>
                          <a:ea typeface="Calibri"/>
                          <a:cs typeface="Calibri"/>
                        </a:rPr>
                        <a:t> </a:t>
                      </a:r>
                      <a:r>
                        <a:rPr lang="en-GB" sz="1100" dirty="0">
                          <a:latin typeface="Century Gothic"/>
                          <a:ea typeface="Calibri"/>
                          <a:cs typeface="Calibri"/>
                        </a:rPr>
                        <a:t>are</a:t>
                      </a:r>
                      <a:r>
                        <a:rPr lang="en-GB" sz="1100" spc="-10" dirty="0">
                          <a:latin typeface="Century Gothic"/>
                          <a:ea typeface="Calibri"/>
                          <a:cs typeface="Calibri"/>
                        </a:rPr>
                        <a:t> </a:t>
                      </a:r>
                      <a:r>
                        <a:rPr lang="en-GB" sz="1100" dirty="0">
                          <a:latin typeface="Century Gothic"/>
                          <a:ea typeface="Calibri"/>
                          <a:cs typeface="Calibri"/>
                        </a:rPr>
                        <a:t>required</a:t>
                      </a:r>
                      <a:r>
                        <a:rPr lang="en-GB" sz="1100" spc="-25" dirty="0">
                          <a:latin typeface="Century Gothic"/>
                          <a:ea typeface="Calibri"/>
                          <a:cs typeface="Calibri"/>
                        </a:rPr>
                        <a:t> </a:t>
                      </a:r>
                      <a:r>
                        <a:rPr lang="en-GB" sz="1100" dirty="0">
                          <a:latin typeface="Century Gothic"/>
                          <a:ea typeface="Calibri"/>
                          <a:cs typeface="Calibri"/>
                        </a:rPr>
                        <a:t>to conduct</a:t>
                      </a:r>
                      <a:r>
                        <a:rPr lang="en-GB" sz="1100" spc="-25" dirty="0">
                          <a:latin typeface="Century Gothic"/>
                          <a:ea typeface="Calibri"/>
                          <a:cs typeface="Calibri"/>
                        </a:rPr>
                        <a:t> </a:t>
                      </a:r>
                      <a:r>
                        <a:rPr lang="en-GB" sz="1100" spc="-5" dirty="0">
                          <a:latin typeface="Century Gothic"/>
                          <a:ea typeface="Calibri"/>
                          <a:cs typeface="Calibri"/>
                        </a:rPr>
                        <a:t>their </a:t>
                      </a:r>
                      <a:r>
                        <a:rPr lang="en-GB" sz="1100" spc="-350" dirty="0">
                          <a:latin typeface="Century Gothic"/>
                          <a:ea typeface="Calibri"/>
                          <a:cs typeface="Calibri"/>
                        </a:rPr>
                        <a:t> </a:t>
                      </a:r>
                      <a:r>
                        <a:rPr lang="en-GB" sz="1100" spc="-5" dirty="0">
                          <a:latin typeface="Century Gothic"/>
                          <a:ea typeface="Calibri"/>
                          <a:cs typeface="Calibri"/>
                        </a:rPr>
                        <a:t>own fieldwork </a:t>
                      </a:r>
                      <a:r>
                        <a:rPr lang="en-GB" sz="1100" dirty="0">
                          <a:latin typeface="Century Gothic"/>
                          <a:ea typeface="Calibri"/>
                          <a:cs typeface="Calibri"/>
                        </a:rPr>
                        <a:t>and </a:t>
                      </a:r>
                      <a:r>
                        <a:rPr lang="en-GB" sz="1100" spc="-5" dirty="0">
                          <a:latin typeface="Century Gothic"/>
                          <a:ea typeface="Calibri"/>
                          <a:cs typeface="Calibri"/>
                        </a:rPr>
                        <a:t>investigations </a:t>
                      </a:r>
                      <a:r>
                        <a:rPr lang="en-GB" sz="1100" dirty="0">
                          <a:latin typeface="Century Gothic"/>
                          <a:ea typeface="Calibri"/>
                          <a:cs typeface="Calibri"/>
                        </a:rPr>
                        <a:t>and write this up in a report style to show their findings </a:t>
                      </a:r>
                      <a:r>
                        <a:rPr lang="en-GB" sz="1100" spc="5" dirty="0">
                          <a:latin typeface="Century Gothic"/>
                          <a:ea typeface="Calibri"/>
                          <a:cs typeface="Calibri"/>
                        </a:rPr>
                        <a:t> </a:t>
                      </a:r>
                      <a:r>
                        <a:rPr lang="en-GB" sz="1100" spc="-5" dirty="0">
                          <a:latin typeface="Century Gothic"/>
                          <a:ea typeface="Calibri"/>
                          <a:cs typeface="Calibri"/>
                        </a:rPr>
                        <a:t>(3,000-4,000</a:t>
                      </a:r>
                      <a:r>
                        <a:rPr lang="en-GB" sz="1100" spc="-15" dirty="0">
                          <a:latin typeface="Century Gothic"/>
                          <a:ea typeface="Calibri"/>
                          <a:cs typeface="Calibri"/>
                        </a:rPr>
                        <a:t> </a:t>
                      </a:r>
                      <a:r>
                        <a:rPr lang="en-GB" sz="1100" dirty="0">
                          <a:latin typeface="Century Gothic"/>
                          <a:ea typeface="Calibri"/>
                          <a:cs typeface="Calibri"/>
                        </a:rPr>
                        <a:t>words).</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69215">
                        <a:lnSpc>
                          <a:spcPct val="100000"/>
                        </a:lnSpc>
                      </a:pPr>
                      <a:r>
                        <a:rPr lang="en-GB" sz="1100" b="1" dirty="0">
                          <a:latin typeface="Century Gothic"/>
                          <a:ea typeface="Calibri"/>
                          <a:cs typeface="Calibri"/>
                        </a:rPr>
                        <a:t>Enrichment</a:t>
                      </a:r>
                      <a:r>
                        <a:rPr lang="en-GB" sz="1100" b="1" spc="-30" dirty="0">
                          <a:latin typeface="Century Gothic"/>
                          <a:ea typeface="Calibri"/>
                          <a:cs typeface="Calibri"/>
                        </a:rPr>
                        <a:t> </a:t>
                      </a:r>
                      <a:r>
                        <a:rPr lang="en-GB" sz="1100" b="1" spc="-5" dirty="0">
                          <a:latin typeface="Century Gothic"/>
                          <a:ea typeface="Calibri"/>
                          <a:cs typeface="Calibri"/>
                        </a:rPr>
                        <a:t>Opportunities:</a:t>
                      </a:r>
                      <a:endParaRPr lang="en-GB" sz="1100" dirty="0">
                        <a:latin typeface="Century Gothic"/>
                        <a:ea typeface="Calibri"/>
                        <a:cs typeface="Calibri"/>
                      </a:endParaRPr>
                    </a:p>
                    <a:p>
                      <a:pPr marL="171450" indent="-171450" algn="just">
                        <a:lnSpc>
                          <a:spcPct val="100000"/>
                        </a:lnSpc>
                        <a:spcBef>
                          <a:spcPts val="35"/>
                        </a:spcBef>
                        <a:buSzPct val="104761"/>
                        <a:buFont typeface="Arial"/>
                        <a:buChar char="•"/>
                      </a:pPr>
                      <a:r>
                        <a:rPr lang="en-GB" sz="1100" spc="-5" dirty="0">
                          <a:latin typeface="Century Gothic"/>
                          <a:ea typeface="Calibri"/>
                          <a:cs typeface="Calibri"/>
                        </a:rPr>
                        <a:t>Compulsory</a:t>
                      </a:r>
                      <a:r>
                        <a:rPr lang="en-GB" sz="1100" spc="-25" dirty="0">
                          <a:latin typeface="Century Gothic"/>
                          <a:ea typeface="Calibri"/>
                          <a:cs typeface="Calibri"/>
                        </a:rPr>
                        <a:t> </a:t>
                      </a:r>
                      <a:r>
                        <a:rPr lang="en-GB" sz="1100" spc="-5" dirty="0">
                          <a:latin typeface="Century Gothic"/>
                          <a:ea typeface="Calibri"/>
                          <a:cs typeface="Calibri"/>
                        </a:rPr>
                        <a:t>fieldwork </a:t>
                      </a:r>
                      <a:r>
                        <a:rPr lang="en-GB" sz="1100" dirty="0">
                          <a:latin typeface="Century Gothic"/>
                          <a:ea typeface="Calibri"/>
                          <a:cs typeface="Calibri"/>
                        </a:rPr>
                        <a:t>trip</a:t>
                      </a:r>
                      <a:r>
                        <a:rPr lang="en-GB" sz="1100" spc="-10" dirty="0">
                          <a:latin typeface="Century Gothic"/>
                          <a:ea typeface="Calibri"/>
                          <a:cs typeface="Calibri"/>
                        </a:rPr>
                        <a:t> </a:t>
                      </a:r>
                      <a:r>
                        <a:rPr lang="en-GB" sz="1100" dirty="0">
                          <a:latin typeface="Century Gothic"/>
                          <a:ea typeface="Calibri"/>
                          <a:cs typeface="Calibri"/>
                        </a:rPr>
                        <a:t>in</a:t>
                      </a:r>
                      <a:r>
                        <a:rPr lang="en-GB" sz="1100" spc="-5" dirty="0">
                          <a:latin typeface="Century Gothic"/>
                          <a:ea typeface="Calibri"/>
                          <a:cs typeface="Calibri"/>
                        </a:rPr>
                        <a:t> Year</a:t>
                      </a:r>
                      <a:r>
                        <a:rPr lang="en-GB" sz="1100" dirty="0">
                          <a:latin typeface="Century Gothic"/>
                          <a:ea typeface="Calibri"/>
                          <a:cs typeface="Calibri"/>
                        </a:rPr>
                        <a:t> 12</a:t>
                      </a:r>
                      <a:r>
                        <a:rPr lang="en-GB" sz="1100" spc="-5" dirty="0">
                          <a:latin typeface="Century Gothic"/>
                          <a:ea typeface="Calibri"/>
                          <a:cs typeface="Calibri"/>
                        </a:rPr>
                        <a:t> </a:t>
                      </a:r>
                      <a:r>
                        <a:rPr lang="en-GB" sz="1100" dirty="0">
                          <a:latin typeface="Century Gothic"/>
                          <a:ea typeface="Calibri"/>
                          <a:cs typeface="Calibri"/>
                        </a:rPr>
                        <a:t>to</a:t>
                      </a:r>
                      <a:r>
                        <a:rPr lang="en-GB" sz="1100" spc="-15" dirty="0">
                          <a:latin typeface="Century Gothic"/>
                          <a:ea typeface="Calibri"/>
                          <a:cs typeface="Calibri"/>
                        </a:rPr>
                        <a:t> </a:t>
                      </a:r>
                      <a:r>
                        <a:rPr lang="en-GB" sz="1100" dirty="0">
                          <a:latin typeface="Century Gothic"/>
                          <a:ea typeface="Calibri"/>
                          <a:cs typeface="Calibri"/>
                        </a:rPr>
                        <a:t>the</a:t>
                      </a:r>
                      <a:r>
                        <a:rPr lang="en-GB" sz="1100" spc="-10" dirty="0">
                          <a:latin typeface="Century Gothic"/>
                          <a:ea typeface="Calibri"/>
                          <a:cs typeface="Calibri"/>
                        </a:rPr>
                        <a:t> </a:t>
                      </a:r>
                      <a:r>
                        <a:rPr lang="en-GB" sz="1100" spc="-5" dirty="0">
                          <a:latin typeface="Century Gothic"/>
                          <a:ea typeface="Calibri"/>
                          <a:cs typeface="Calibri"/>
                        </a:rPr>
                        <a:t>Field</a:t>
                      </a:r>
                      <a:r>
                        <a:rPr lang="en-GB" sz="1100" spc="-10" dirty="0">
                          <a:latin typeface="Century Gothic"/>
                          <a:ea typeface="Calibri"/>
                          <a:cs typeface="Calibri"/>
                        </a:rPr>
                        <a:t> </a:t>
                      </a:r>
                      <a:r>
                        <a:rPr lang="en-GB" sz="1100" dirty="0">
                          <a:latin typeface="Century Gothic"/>
                          <a:ea typeface="Calibri"/>
                          <a:cs typeface="Calibri"/>
                        </a:rPr>
                        <a:t>Studies</a:t>
                      </a:r>
                      <a:r>
                        <a:rPr lang="en-GB" sz="1100" spc="-20" dirty="0">
                          <a:latin typeface="Century Gothic"/>
                          <a:ea typeface="Calibri"/>
                          <a:cs typeface="Calibri"/>
                        </a:rPr>
                        <a:t> </a:t>
                      </a:r>
                      <a:r>
                        <a:rPr lang="en-GB" sz="1100" dirty="0">
                          <a:latin typeface="Century Gothic"/>
                          <a:ea typeface="Calibri"/>
                          <a:cs typeface="Calibri"/>
                        </a:rPr>
                        <a:t>Centre</a:t>
                      </a:r>
                      <a:r>
                        <a:rPr lang="en-GB" sz="1100" spc="-10" dirty="0">
                          <a:latin typeface="Century Gothic"/>
                          <a:ea typeface="Calibri"/>
                          <a:cs typeface="Calibri"/>
                        </a:rPr>
                        <a:t> </a:t>
                      </a:r>
                      <a:r>
                        <a:rPr lang="en-GB" sz="1100" dirty="0">
                          <a:latin typeface="Century Gothic"/>
                          <a:ea typeface="Calibri"/>
                          <a:cs typeface="Calibri"/>
                        </a:rPr>
                        <a:t>to</a:t>
                      </a:r>
                      <a:r>
                        <a:rPr lang="en-GB" sz="1100" spc="-10" dirty="0">
                          <a:latin typeface="Century Gothic"/>
                          <a:ea typeface="Calibri"/>
                          <a:cs typeface="Calibri"/>
                        </a:rPr>
                        <a:t> </a:t>
                      </a:r>
                      <a:r>
                        <a:rPr lang="en-GB" sz="1100" dirty="0">
                          <a:latin typeface="Century Gothic"/>
                          <a:ea typeface="Calibri"/>
                          <a:cs typeface="Calibri"/>
                        </a:rPr>
                        <a:t>study </a:t>
                      </a:r>
                      <a:r>
                        <a:rPr lang="en-GB" sz="1100" spc="-5" dirty="0">
                          <a:latin typeface="Century Gothic"/>
                          <a:ea typeface="Calibri"/>
                          <a:cs typeface="Calibri"/>
                        </a:rPr>
                        <a:t>water</a:t>
                      </a:r>
                      <a:r>
                        <a:rPr lang="en-GB" sz="1100" spc="-35" dirty="0">
                          <a:latin typeface="Century Gothic"/>
                          <a:ea typeface="Calibri"/>
                          <a:cs typeface="Calibri"/>
                        </a:rPr>
                        <a:t> </a:t>
                      </a:r>
                      <a:r>
                        <a:rPr lang="en-GB" sz="1100" dirty="0">
                          <a:latin typeface="Century Gothic"/>
                          <a:ea typeface="Calibri"/>
                          <a:cs typeface="Calibri"/>
                        </a:rPr>
                        <a:t>cycles</a:t>
                      </a:r>
                      <a:r>
                        <a:rPr lang="en-GB" sz="1100" spc="-15" dirty="0">
                          <a:latin typeface="Century Gothic"/>
                          <a:ea typeface="Calibri"/>
                          <a:cs typeface="Calibri"/>
                        </a:rPr>
                        <a:t> </a:t>
                      </a:r>
                      <a:r>
                        <a:rPr lang="en-GB" sz="1100" spc="5" dirty="0">
                          <a:latin typeface="Century Gothic"/>
                          <a:ea typeface="Calibri"/>
                          <a:cs typeface="Calibri"/>
                        </a:rPr>
                        <a:t>and</a:t>
                      </a:r>
                      <a:r>
                        <a:rPr lang="en-GB" sz="1100" spc="-35" dirty="0">
                          <a:latin typeface="Century Gothic"/>
                          <a:ea typeface="Calibri"/>
                          <a:cs typeface="Calibri"/>
                        </a:rPr>
                        <a:t> </a:t>
                      </a:r>
                      <a:r>
                        <a:rPr lang="en-GB" sz="1100" dirty="0">
                          <a:latin typeface="Century Gothic"/>
                          <a:ea typeface="Calibri"/>
                          <a:cs typeface="Calibri"/>
                        </a:rPr>
                        <a:t>hydrography.</a:t>
                      </a:r>
                    </a:p>
                    <a:p>
                      <a:pPr marL="171450" indent="-171450" algn="just">
                        <a:lnSpc>
                          <a:spcPts val="1315"/>
                        </a:lnSpc>
                        <a:buSzPct val="104761"/>
                        <a:buFont typeface="Arial"/>
                        <a:buChar char="•"/>
                        <a:tabLst>
                          <a:tab pos="343535" algn="l"/>
                          <a:tab pos="344170" algn="l"/>
                        </a:tabLst>
                      </a:pPr>
                      <a:r>
                        <a:rPr lang="en-GB" sz="1100" spc="-5" dirty="0">
                          <a:latin typeface="Century Gothic"/>
                          <a:ea typeface="Calibri"/>
                          <a:cs typeface="Calibri"/>
                        </a:rPr>
                        <a:t>Individual</a:t>
                      </a:r>
                      <a:r>
                        <a:rPr lang="en-GB" sz="1100" spc="-40" dirty="0">
                          <a:latin typeface="Century Gothic"/>
                          <a:ea typeface="Calibri"/>
                          <a:cs typeface="Calibri"/>
                        </a:rPr>
                        <a:t> </a:t>
                      </a:r>
                      <a:r>
                        <a:rPr lang="en-GB" sz="1100" spc="-5" dirty="0">
                          <a:latin typeface="Century Gothic"/>
                          <a:ea typeface="Calibri"/>
                          <a:cs typeface="Calibri"/>
                        </a:rPr>
                        <a:t>fieldwork</a:t>
                      </a:r>
                      <a:r>
                        <a:rPr lang="en-GB" sz="1100" dirty="0">
                          <a:latin typeface="Century Gothic"/>
                          <a:ea typeface="Calibri"/>
                          <a:cs typeface="Calibri"/>
                        </a:rPr>
                        <a:t> in</a:t>
                      </a:r>
                      <a:r>
                        <a:rPr lang="en-GB" sz="1100" spc="-10" dirty="0">
                          <a:latin typeface="Century Gothic"/>
                          <a:ea typeface="Calibri"/>
                          <a:cs typeface="Calibri"/>
                        </a:rPr>
                        <a:t> </a:t>
                      </a:r>
                      <a:r>
                        <a:rPr lang="en-GB" sz="1100" spc="-5" dirty="0">
                          <a:latin typeface="Century Gothic"/>
                          <a:ea typeface="Calibri"/>
                          <a:cs typeface="Calibri"/>
                        </a:rPr>
                        <a:t>Year</a:t>
                      </a:r>
                      <a:r>
                        <a:rPr lang="en-GB" sz="1100" spc="10" dirty="0">
                          <a:latin typeface="Century Gothic"/>
                          <a:ea typeface="Calibri"/>
                          <a:cs typeface="Calibri"/>
                        </a:rPr>
                        <a:t> </a:t>
                      </a:r>
                      <a:r>
                        <a:rPr lang="en-GB" sz="1100" dirty="0">
                          <a:latin typeface="Century Gothic"/>
                          <a:ea typeface="Calibri"/>
                          <a:cs typeface="Calibri"/>
                        </a:rPr>
                        <a:t>12/13.</a:t>
                      </a:r>
                    </a:p>
                    <a:p>
                      <a:pPr marL="171450" indent="-171450" algn="just">
                        <a:lnSpc>
                          <a:spcPts val="1315"/>
                        </a:lnSpc>
                        <a:buSzPct val="104761"/>
                        <a:buFont typeface="Arial"/>
                        <a:buChar char="•"/>
                        <a:tabLst>
                          <a:tab pos="343535" algn="l"/>
                          <a:tab pos="344170" algn="l"/>
                        </a:tabLst>
                      </a:pPr>
                      <a:r>
                        <a:rPr lang="en-GB" sz="1100" dirty="0">
                          <a:latin typeface="Century Gothic"/>
                          <a:ea typeface="Calibri"/>
                          <a:cs typeface="Calibri"/>
                        </a:rPr>
                        <a:t>Mentoring</a:t>
                      </a:r>
                      <a:r>
                        <a:rPr lang="en-GB" sz="1100" spc="-40" dirty="0">
                          <a:latin typeface="Century Gothic"/>
                          <a:ea typeface="Calibri"/>
                          <a:cs typeface="Calibri"/>
                        </a:rPr>
                        <a:t> </a:t>
                      </a:r>
                      <a:r>
                        <a:rPr lang="en-GB" sz="1100" dirty="0">
                          <a:latin typeface="Century Gothic"/>
                          <a:ea typeface="Calibri"/>
                          <a:cs typeface="Calibri"/>
                        </a:rPr>
                        <a:t>scheme</a:t>
                      </a:r>
                      <a:r>
                        <a:rPr lang="en-GB" sz="1100" spc="-25" dirty="0">
                          <a:latin typeface="Century Gothic"/>
                          <a:ea typeface="Calibri"/>
                          <a:cs typeface="Calibri"/>
                        </a:rPr>
                        <a:t> </a:t>
                      </a:r>
                      <a:r>
                        <a:rPr lang="en-GB" sz="1100" dirty="0">
                          <a:latin typeface="Century Gothic"/>
                          <a:ea typeface="Calibri"/>
                          <a:cs typeface="Calibri"/>
                        </a:rPr>
                        <a:t>available</a:t>
                      </a:r>
                      <a:r>
                        <a:rPr lang="en-GB" sz="1100" spc="-45" dirty="0">
                          <a:latin typeface="Century Gothic"/>
                          <a:ea typeface="Calibri"/>
                          <a:cs typeface="Calibri"/>
                        </a:rPr>
                        <a:t> </a:t>
                      </a:r>
                      <a:r>
                        <a:rPr lang="en-GB" sz="1100" dirty="0">
                          <a:latin typeface="Century Gothic"/>
                          <a:ea typeface="Calibri"/>
                          <a:cs typeface="Calibri"/>
                        </a:rPr>
                        <a:t>for</a:t>
                      </a:r>
                      <a:r>
                        <a:rPr lang="en-GB" sz="1100" spc="-5" dirty="0">
                          <a:latin typeface="Century Gothic"/>
                          <a:ea typeface="Calibri"/>
                          <a:cs typeface="Calibri"/>
                        </a:rPr>
                        <a:t> Year</a:t>
                      </a:r>
                      <a:r>
                        <a:rPr lang="en-GB" sz="1100" spc="-20" dirty="0">
                          <a:latin typeface="Century Gothic"/>
                          <a:ea typeface="Calibri"/>
                          <a:cs typeface="Calibri"/>
                        </a:rPr>
                        <a:t> </a:t>
                      </a:r>
                      <a:r>
                        <a:rPr lang="en-GB" sz="1100" dirty="0">
                          <a:latin typeface="Century Gothic"/>
                          <a:ea typeface="Calibri"/>
                          <a:cs typeface="Calibri"/>
                        </a:rPr>
                        <a:t>12s.</a:t>
                      </a:r>
                    </a:p>
                    <a:p>
                      <a:pPr>
                        <a:lnSpc>
                          <a:spcPct val="100000"/>
                        </a:lnSpc>
                      </a:pPr>
                      <a:endParaRPr lang="en-GB" sz="1100" dirty="0">
                        <a:latin typeface="Century Gothic"/>
                        <a:ea typeface="Calibri" panose="020F0502020204030204" pitchFamily="34" charset="0"/>
                        <a:cs typeface="Calibri" panose="020F0502020204030204" pitchFamily="34" charset="0"/>
                      </a:endParaRPr>
                    </a:p>
                    <a:p>
                      <a:pPr marL="69215">
                        <a:lnSpc>
                          <a:spcPct val="100000"/>
                        </a:lnSpc>
                      </a:pPr>
                      <a:r>
                        <a:rPr lang="en-GB" sz="1100" b="1" dirty="0">
                          <a:latin typeface="Century Gothic"/>
                          <a:ea typeface="Calibri"/>
                          <a:cs typeface="Calibri"/>
                        </a:rPr>
                        <a:t>Career</a:t>
                      </a:r>
                      <a:r>
                        <a:rPr lang="en-GB" sz="1100" b="1" spc="-60" dirty="0">
                          <a:latin typeface="Century Gothic"/>
                          <a:ea typeface="Calibri"/>
                          <a:cs typeface="Calibri"/>
                        </a:rPr>
                        <a:t> </a:t>
                      </a:r>
                      <a:r>
                        <a:rPr lang="en-GB" sz="1100" b="1" dirty="0">
                          <a:latin typeface="Century Gothic"/>
                          <a:ea typeface="Calibri"/>
                          <a:cs typeface="Calibri"/>
                        </a:rPr>
                        <a:t>Prospects:</a:t>
                      </a:r>
                      <a:endParaRPr lang="en-GB" sz="1100" dirty="0">
                        <a:latin typeface="Century Gothic"/>
                        <a:ea typeface="Calibri"/>
                        <a:cs typeface="Calibri"/>
                      </a:endParaRPr>
                    </a:p>
                    <a:p>
                      <a:pPr marL="69215" marR="292735" algn="just">
                        <a:lnSpc>
                          <a:spcPct val="106900"/>
                        </a:lnSpc>
                        <a:spcBef>
                          <a:spcPts val="10"/>
                        </a:spcBef>
                      </a:pPr>
                      <a:r>
                        <a:rPr lang="en-GB" sz="1100" dirty="0">
                          <a:latin typeface="Century Gothic"/>
                          <a:ea typeface="Calibri"/>
                          <a:cs typeface="Calibri"/>
                        </a:rPr>
                        <a:t>Geography </a:t>
                      </a:r>
                      <a:r>
                        <a:rPr lang="en-GB" sz="1100" spc="-5" dirty="0">
                          <a:latin typeface="Century Gothic"/>
                          <a:ea typeface="Calibri"/>
                          <a:cs typeface="Calibri"/>
                        </a:rPr>
                        <a:t>is </a:t>
                      </a:r>
                      <a:r>
                        <a:rPr lang="en-GB" sz="1100" dirty="0">
                          <a:latin typeface="Century Gothic"/>
                          <a:ea typeface="Calibri"/>
                          <a:cs typeface="Calibri"/>
                        </a:rPr>
                        <a:t>an </a:t>
                      </a:r>
                      <a:r>
                        <a:rPr lang="en-GB" sz="1100" spc="-5" dirty="0">
                          <a:latin typeface="Century Gothic"/>
                          <a:ea typeface="Calibri"/>
                          <a:cs typeface="Calibri"/>
                        </a:rPr>
                        <a:t>excellent </a:t>
                      </a:r>
                      <a:r>
                        <a:rPr lang="en-GB" sz="1100" dirty="0">
                          <a:latin typeface="Century Gothic"/>
                          <a:ea typeface="Calibri"/>
                          <a:cs typeface="Calibri"/>
                        </a:rPr>
                        <a:t>A </a:t>
                      </a:r>
                      <a:r>
                        <a:rPr lang="en-GB" sz="1100" spc="-5" dirty="0">
                          <a:latin typeface="Century Gothic"/>
                          <a:ea typeface="Calibri"/>
                          <a:cs typeface="Calibri"/>
                        </a:rPr>
                        <a:t>Level </a:t>
                      </a:r>
                      <a:r>
                        <a:rPr lang="en-GB" sz="1100" dirty="0">
                          <a:latin typeface="Century Gothic"/>
                          <a:ea typeface="Calibri"/>
                          <a:cs typeface="Calibri"/>
                        </a:rPr>
                        <a:t>subject to aid progression to university </a:t>
                      </a:r>
                      <a:r>
                        <a:rPr lang="en-GB" sz="1100" spc="5" dirty="0">
                          <a:latin typeface="Century Gothic"/>
                          <a:ea typeface="Calibri"/>
                          <a:cs typeface="Calibri"/>
                        </a:rPr>
                        <a:t> </a:t>
                      </a:r>
                      <a:r>
                        <a:rPr lang="en-GB" sz="1100" dirty="0">
                          <a:latin typeface="Century Gothic"/>
                          <a:ea typeface="Calibri"/>
                          <a:cs typeface="Calibri"/>
                        </a:rPr>
                        <a:t>whether you are continuing </a:t>
                      </a:r>
                      <a:r>
                        <a:rPr lang="en-GB" sz="1100" spc="-5" dirty="0">
                          <a:latin typeface="Century Gothic"/>
                          <a:ea typeface="Calibri"/>
                          <a:cs typeface="Calibri"/>
                        </a:rPr>
                        <a:t>the </a:t>
                      </a:r>
                      <a:r>
                        <a:rPr lang="en-GB" sz="1100" dirty="0">
                          <a:latin typeface="Century Gothic"/>
                          <a:ea typeface="Calibri"/>
                          <a:cs typeface="Calibri"/>
                        </a:rPr>
                        <a:t>subject </a:t>
                      </a:r>
                      <a:r>
                        <a:rPr lang="en-GB" sz="1100" spc="-5" dirty="0">
                          <a:latin typeface="Century Gothic"/>
                          <a:ea typeface="Calibri"/>
                          <a:cs typeface="Calibri"/>
                        </a:rPr>
                        <a:t>or not </a:t>
                      </a:r>
                      <a:r>
                        <a:rPr lang="en-GB" sz="1100" dirty="0">
                          <a:latin typeface="Century Gothic"/>
                          <a:ea typeface="Calibri"/>
                          <a:cs typeface="Calibri"/>
                        </a:rPr>
                        <a:t>because geography </a:t>
                      </a:r>
                      <a:r>
                        <a:rPr lang="en-GB" sz="1100" spc="5" dirty="0">
                          <a:latin typeface="Century Gothic"/>
                          <a:ea typeface="Calibri"/>
                          <a:cs typeface="Calibri"/>
                        </a:rPr>
                        <a:t> </a:t>
                      </a:r>
                      <a:r>
                        <a:rPr lang="en-GB" sz="1100" dirty="0">
                          <a:latin typeface="Century Gothic"/>
                          <a:ea typeface="Calibri"/>
                          <a:cs typeface="Calibri"/>
                        </a:rPr>
                        <a:t>demonstrates</a:t>
                      </a:r>
                      <a:r>
                        <a:rPr lang="en-GB" sz="1100" spc="-35" dirty="0">
                          <a:latin typeface="Century Gothic"/>
                          <a:ea typeface="Calibri"/>
                          <a:cs typeface="Calibri"/>
                        </a:rPr>
                        <a:t> </a:t>
                      </a:r>
                      <a:r>
                        <a:rPr lang="en-GB" sz="1100" spc="5" dirty="0">
                          <a:latin typeface="Century Gothic"/>
                          <a:ea typeface="Calibri"/>
                          <a:cs typeface="Calibri"/>
                        </a:rPr>
                        <a:t>a</a:t>
                      </a:r>
                      <a:r>
                        <a:rPr lang="en-GB" sz="1100" dirty="0">
                          <a:latin typeface="Century Gothic"/>
                          <a:ea typeface="Calibri"/>
                          <a:cs typeface="Calibri"/>
                        </a:rPr>
                        <a:t> questioning</a:t>
                      </a:r>
                      <a:r>
                        <a:rPr lang="en-GB" sz="1100" spc="-45" dirty="0">
                          <a:latin typeface="Century Gothic"/>
                          <a:ea typeface="Calibri"/>
                          <a:cs typeface="Calibri"/>
                        </a:rPr>
                        <a:t> </a:t>
                      </a:r>
                      <a:r>
                        <a:rPr lang="en-GB" sz="1100" spc="5" dirty="0">
                          <a:latin typeface="Century Gothic"/>
                          <a:ea typeface="Calibri"/>
                          <a:cs typeface="Calibri"/>
                        </a:rPr>
                        <a:t>mind</a:t>
                      </a:r>
                      <a:r>
                        <a:rPr lang="en-GB" sz="1100" spc="-25" dirty="0">
                          <a:latin typeface="Century Gothic"/>
                          <a:ea typeface="Calibri"/>
                          <a:cs typeface="Calibri"/>
                        </a:rPr>
                        <a:t> </a:t>
                      </a:r>
                      <a:r>
                        <a:rPr lang="en-GB" sz="1100" spc="5" dirty="0">
                          <a:latin typeface="Century Gothic"/>
                          <a:ea typeface="Calibri"/>
                          <a:cs typeface="Calibri"/>
                        </a:rPr>
                        <a:t>and</a:t>
                      </a:r>
                      <a:r>
                        <a:rPr lang="en-GB" sz="1100" spc="-20" dirty="0">
                          <a:latin typeface="Century Gothic"/>
                          <a:ea typeface="Calibri"/>
                          <a:cs typeface="Calibri"/>
                        </a:rPr>
                        <a:t> </a:t>
                      </a:r>
                      <a:r>
                        <a:rPr lang="en-GB" sz="1100" dirty="0">
                          <a:latin typeface="Century Gothic"/>
                          <a:ea typeface="Calibri"/>
                          <a:cs typeface="Calibri"/>
                        </a:rPr>
                        <a:t>one that</a:t>
                      </a:r>
                      <a:r>
                        <a:rPr lang="en-GB" sz="1100" spc="-30" dirty="0">
                          <a:latin typeface="Century Gothic"/>
                          <a:ea typeface="Calibri"/>
                          <a:cs typeface="Calibri"/>
                        </a:rPr>
                        <a:t> </a:t>
                      </a:r>
                      <a:r>
                        <a:rPr lang="en-GB" sz="1100" dirty="0">
                          <a:latin typeface="Century Gothic"/>
                          <a:ea typeface="Calibri"/>
                          <a:cs typeface="Calibri"/>
                        </a:rPr>
                        <a:t>can</a:t>
                      </a:r>
                      <a:r>
                        <a:rPr lang="en-GB" sz="1100" spc="-20" dirty="0">
                          <a:latin typeface="Century Gothic"/>
                          <a:ea typeface="Calibri"/>
                          <a:cs typeface="Calibri"/>
                        </a:rPr>
                        <a:t> </a:t>
                      </a:r>
                      <a:r>
                        <a:rPr lang="en-GB" sz="1100" dirty="0">
                          <a:latin typeface="Century Gothic"/>
                          <a:ea typeface="Calibri"/>
                          <a:cs typeface="Calibri"/>
                        </a:rPr>
                        <a:t>evaluate</a:t>
                      </a:r>
                      <a:r>
                        <a:rPr lang="en-GB" sz="1100" spc="-35" dirty="0">
                          <a:latin typeface="Century Gothic"/>
                          <a:ea typeface="Calibri"/>
                          <a:cs typeface="Calibri"/>
                        </a:rPr>
                        <a:t> </a:t>
                      </a:r>
                      <a:r>
                        <a:rPr lang="en-GB" sz="1100" spc="5" dirty="0">
                          <a:latin typeface="Century Gothic"/>
                          <a:ea typeface="Calibri"/>
                          <a:cs typeface="Calibri"/>
                        </a:rPr>
                        <a:t>and</a:t>
                      </a:r>
                      <a:r>
                        <a:rPr lang="en-GB" sz="1100" spc="-20" dirty="0">
                          <a:latin typeface="Century Gothic"/>
                          <a:ea typeface="Calibri"/>
                          <a:cs typeface="Calibri"/>
                        </a:rPr>
                        <a:t> </a:t>
                      </a:r>
                      <a:r>
                        <a:rPr lang="en-GB" sz="1100" dirty="0">
                          <a:latin typeface="Century Gothic"/>
                          <a:ea typeface="Calibri"/>
                          <a:cs typeface="Calibri"/>
                        </a:rPr>
                        <a:t>summarise </a:t>
                      </a:r>
                      <a:r>
                        <a:rPr lang="en-GB" sz="1100" spc="-355" dirty="0">
                          <a:latin typeface="Century Gothic"/>
                          <a:ea typeface="Calibri"/>
                          <a:cs typeface="Calibri"/>
                        </a:rPr>
                        <a:t> </a:t>
                      </a:r>
                      <a:r>
                        <a:rPr lang="en-GB" sz="1100" dirty="0">
                          <a:latin typeface="Century Gothic"/>
                          <a:ea typeface="Calibri"/>
                          <a:cs typeface="Calibri"/>
                        </a:rPr>
                        <a:t>key concepts which </a:t>
                      </a:r>
                      <a:r>
                        <a:rPr lang="en-GB" sz="1100" spc="-5" dirty="0">
                          <a:latin typeface="Century Gothic"/>
                          <a:ea typeface="Calibri"/>
                          <a:cs typeface="Calibri"/>
                        </a:rPr>
                        <a:t>is </a:t>
                      </a:r>
                      <a:r>
                        <a:rPr lang="en-GB" sz="1100" dirty="0">
                          <a:latin typeface="Century Gothic"/>
                          <a:ea typeface="Calibri"/>
                          <a:cs typeface="Calibri"/>
                        </a:rPr>
                        <a:t>a big plus for employers; a recent study found those </a:t>
                      </a:r>
                      <a:r>
                        <a:rPr lang="en-GB" sz="1100" spc="5" dirty="0">
                          <a:latin typeface="Century Gothic"/>
                          <a:ea typeface="Calibri"/>
                          <a:cs typeface="Calibri"/>
                        </a:rPr>
                        <a:t> </a:t>
                      </a:r>
                      <a:r>
                        <a:rPr lang="en-GB" sz="1100" dirty="0">
                          <a:latin typeface="Century Gothic"/>
                          <a:ea typeface="Calibri"/>
                          <a:cs typeface="Calibri"/>
                        </a:rPr>
                        <a:t>with a geography degree had the </a:t>
                      </a:r>
                      <a:r>
                        <a:rPr lang="en-GB" sz="1100" spc="-5" dirty="0">
                          <a:latin typeface="Century Gothic"/>
                          <a:ea typeface="Calibri"/>
                          <a:cs typeface="Calibri"/>
                        </a:rPr>
                        <a:t>lowest </a:t>
                      </a:r>
                      <a:r>
                        <a:rPr lang="en-GB" sz="1100" dirty="0">
                          <a:latin typeface="Century Gothic"/>
                          <a:ea typeface="Calibri"/>
                          <a:cs typeface="Calibri"/>
                        </a:rPr>
                        <a:t>unemployment rate </a:t>
                      </a:r>
                      <a:r>
                        <a:rPr lang="en-GB" sz="1100" spc="-5" dirty="0">
                          <a:latin typeface="Century Gothic"/>
                          <a:ea typeface="Calibri"/>
                          <a:cs typeface="Calibri"/>
                        </a:rPr>
                        <a:t>of </a:t>
                      </a:r>
                      <a:r>
                        <a:rPr lang="en-GB" sz="1100" dirty="0">
                          <a:latin typeface="Century Gothic"/>
                          <a:ea typeface="Calibri"/>
                          <a:cs typeface="Calibri"/>
                        </a:rPr>
                        <a:t>any subject </a:t>
                      </a:r>
                      <a:r>
                        <a:rPr lang="en-GB" sz="1100" spc="5" dirty="0">
                          <a:latin typeface="Century Gothic"/>
                          <a:ea typeface="Calibri"/>
                          <a:cs typeface="Calibri"/>
                        </a:rPr>
                        <a:t> </a:t>
                      </a:r>
                      <a:r>
                        <a:rPr lang="en-GB" sz="1100" spc="-5" dirty="0">
                          <a:latin typeface="Century Gothic"/>
                          <a:ea typeface="Calibri"/>
                          <a:cs typeface="Calibri"/>
                        </a:rPr>
                        <a:t>(2010</a:t>
                      </a:r>
                      <a:r>
                        <a:rPr lang="en-GB" sz="1100" spc="-15" dirty="0">
                          <a:latin typeface="Century Gothic"/>
                          <a:ea typeface="Calibri"/>
                          <a:cs typeface="Calibri"/>
                        </a:rPr>
                        <a:t> </a:t>
                      </a:r>
                      <a:r>
                        <a:rPr lang="en-GB" sz="1100" spc="-5" dirty="0">
                          <a:latin typeface="Century Gothic"/>
                          <a:ea typeface="Calibri"/>
                          <a:cs typeface="Calibri"/>
                        </a:rPr>
                        <a:t>HECSU)</a:t>
                      </a:r>
                      <a:endParaRPr lang="en-GB" sz="1100" dirty="0">
                        <a:latin typeface="Century Gothic"/>
                        <a:ea typeface="Calibri"/>
                        <a:cs typeface="Calibri"/>
                      </a:endParaRPr>
                    </a:p>
                    <a:p>
                      <a:pPr>
                        <a:lnSpc>
                          <a:spcPct val="100000"/>
                        </a:lnSpc>
                      </a:pPr>
                      <a:endParaRPr sz="1100" dirty="0">
                        <a:latin typeface="Century Gothic"/>
                        <a:ea typeface="Calibri" panose="020F0502020204030204" pitchFamily="34" charset="0"/>
                        <a:cs typeface="Calibri" panose="020F0502020204030204" pitchFamily="34" charset="0"/>
                      </a:endParaRPr>
                    </a:p>
                    <a:p>
                      <a:pPr marL="69215">
                        <a:lnSpc>
                          <a:spcPts val="1255"/>
                        </a:lnSpc>
                      </a:pPr>
                      <a:r>
                        <a:rPr lang="en-GB" sz="1100" b="1" dirty="0">
                          <a:latin typeface="Century Gothic"/>
                          <a:ea typeface="Calibri"/>
                          <a:cs typeface="Calibri"/>
                        </a:rPr>
                        <a:t>If</a:t>
                      </a:r>
                      <a:r>
                        <a:rPr lang="en-GB" sz="1100" b="1" spc="-10" dirty="0">
                          <a:latin typeface="Century Gothic"/>
                          <a:ea typeface="Calibri"/>
                          <a:cs typeface="Calibri"/>
                        </a:rPr>
                        <a:t> </a:t>
                      </a:r>
                      <a:r>
                        <a:rPr lang="en-GB" sz="1100" b="1" dirty="0">
                          <a:latin typeface="Century Gothic"/>
                          <a:ea typeface="Calibri"/>
                          <a:cs typeface="Calibri"/>
                        </a:rPr>
                        <a:t>I </a:t>
                      </a:r>
                      <a:r>
                        <a:rPr lang="en-GB" sz="1100" b="1" spc="-5" dirty="0">
                          <a:latin typeface="Century Gothic"/>
                          <a:ea typeface="Calibri"/>
                          <a:cs typeface="Calibri"/>
                        </a:rPr>
                        <a:t>were </a:t>
                      </a:r>
                      <a:r>
                        <a:rPr lang="en-GB" sz="1100" b="1" dirty="0">
                          <a:latin typeface="Century Gothic"/>
                          <a:ea typeface="Calibri"/>
                          <a:cs typeface="Calibri"/>
                        </a:rPr>
                        <a:t>to</a:t>
                      </a:r>
                      <a:r>
                        <a:rPr lang="en-GB" sz="1100" b="1" spc="-5" dirty="0">
                          <a:latin typeface="Century Gothic"/>
                          <a:ea typeface="Calibri"/>
                          <a:cs typeface="Calibri"/>
                        </a:rPr>
                        <a:t> </a:t>
                      </a:r>
                      <a:r>
                        <a:rPr lang="en-GB" sz="1100" b="1" dirty="0">
                          <a:latin typeface="Century Gothic"/>
                          <a:ea typeface="Calibri"/>
                          <a:cs typeface="Calibri"/>
                        </a:rPr>
                        <a:t>take</a:t>
                      </a:r>
                      <a:r>
                        <a:rPr lang="en-GB" sz="1100" b="1" spc="-25" dirty="0">
                          <a:latin typeface="Century Gothic"/>
                          <a:ea typeface="Calibri"/>
                          <a:cs typeface="Calibri"/>
                        </a:rPr>
                        <a:t> </a:t>
                      </a:r>
                      <a:r>
                        <a:rPr lang="en-GB" sz="1100" b="1" dirty="0">
                          <a:latin typeface="Century Gothic"/>
                          <a:ea typeface="Calibri"/>
                          <a:cs typeface="Calibri"/>
                        </a:rPr>
                        <a:t>this</a:t>
                      </a:r>
                      <a:r>
                        <a:rPr lang="en-GB" sz="1100" b="1" spc="-15" dirty="0">
                          <a:latin typeface="Century Gothic"/>
                          <a:ea typeface="Calibri"/>
                          <a:cs typeface="Calibri"/>
                        </a:rPr>
                        <a:t> </a:t>
                      </a:r>
                      <a:r>
                        <a:rPr lang="en-GB" sz="1100" b="1" dirty="0">
                          <a:latin typeface="Century Gothic"/>
                          <a:ea typeface="Calibri"/>
                          <a:cs typeface="Calibri"/>
                        </a:rPr>
                        <a:t>course</a:t>
                      </a:r>
                      <a:r>
                        <a:rPr lang="en-GB" sz="1100" b="1" spc="-15" dirty="0">
                          <a:latin typeface="Century Gothic"/>
                          <a:ea typeface="Calibri"/>
                          <a:cs typeface="Calibri"/>
                        </a:rPr>
                        <a:t> </a:t>
                      </a:r>
                      <a:r>
                        <a:rPr lang="en-GB" sz="1100" b="1" dirty="0">
                          <a:latin typeface="Century Gothic"/>
                          <a:ea typeface="Calibri"/>
                          <a:cs typeface="Calibri"/>
                        </a:rPr>
                        <a:t>I should</a:t>
                      </a:r>
                      <a:r>
                        <a:rPr lang="en-GB" sz="1100" b="1" spc="-15" dirty="0">
                          <a:latin typeface="Century Gothic"/>
                          <a:ea typeface="Calibri"/>
                          <a:cs typeface="Calibri"/>
                        </a:rPr>
                        <a:t> </a:t>
                      </a:r>
                      <a:r>
                        <a:rPr lang="en-GB" sz="1100" b="1" dirty="0">
                          <a:latin typeface="Century Gothic"/>
                          <a:ea typeface="Calibri"/>
                          <a:cs typeface="Calibri"/>
                        </a:rPr>
                        <a:t>read:</a:t>
                      </a:r>
                      <a:endParaRPr lang="en-GB" sz="1100" dirty="0">
                        <a:latin typeface="Century Gothic"/>
                        <a:ea typeface="Calibri"/>
                        <a:cs typeface="Calibri"/>
                      </a:endParaRPr>
                    </a:p>
                    <a:p>
                      <a:pPr marL="240665" marR="830580" indent="-171450" algn="just">
                        <a:lnSpc>
                          <a:spcPct val="106700"/>
                        </a:lnSpc>
                        <a:spcBef>
                          <a:spcPts val="10"/>
                        </a:spcBef>
                        <a:buFont typeface="Arial" panose="020B0604020202020204" pitchFamily="34" charset="0"/>
                        <a:buChar char="•"/>
                      </a:pPr>
                      <a:r>
                        <a:rPr lang="en-GB" sz="1100" dirty="0">
                          <a:latin typeface="Century Gothic"/>
                          <a:ea typeface="Calibri"/>
                          <a:cs typeface="Calibri"/>
                        </a:rPr>
                        <a:t>Powerdown: </a:t>
                      </a:r>
                      <a:r>
                        <a:rPr lang="en-GB" sz="1100" spc="-5" dirty="0">
                          <a:latin typeface="Century Gothic"/>
                          <a:ea typeface="Calibri"/>
                          <a:cs typeface="Calibri"/>
                        </a:rPr>
                        <a:t>Options </a:t>
                      </a:r>
                      <a:r>
                        <a:rPr lang="en-GB" sz="1100" dirty="0">
                          <a:latin typeface="Century Gothic"/>
                          <a:ea typeface="Calibri"/>
                          <a:cs typeface="Calibri"/>
                        </a:rPr>
                        <a:t>and Actions for a Post-Carbon World </a:t>
                      </a:r>
                      <a:r>
                        <a:rPr lang="en-GB" sz="1100" spc="-5" dirty="0">
                          <a:latin typeface="Century Gothic"/>
                          <a:ea typeface="Calibri"/>
                          <a:cs typeface="Calibri"/>
                        </a:rPr>
                        <a:t>(2004) by </a:t>
                      </a:r>
                      <a:r>
                        <a:rPr lang="en-GB" sz="1100" spc="-360" dirty="0">
                          <a:latin typeface="Century Gothic"/>
                          <a:ea typeface="Calibri"/>
                          <a:cs typeface="Calibri"/>
                        </a:rPr>
                        <a:t> </a:t>
                      </a:r>
                      <a:r>
                        <a:rPr lang="en-GB" sz="1100" dirty="0">
                          <a:latin typeface="Century Gothic"/>
                          <a:ea typeface="Calibri"/>
                          <a:cs typeface="Calibri"/>
                        </a:rPr>
                        <a:t>Richard</a:t>
                      </a:r>
                      <a:r>
                        <a:rPr lang="en-GB" sz="1100" spc="-50" dirty="0">
                          <a:latin typeface="Century Gothic"/>
                          <a:ea typeface="Calibri"/>
                          <a:cs typeface="Calibri"/>
                        </a:rPr>
                        <a:t> </a:t>
                      </a:r>
                      <a:r>
                        <a:rPr lang="en-GB" sz="1100" dirty="0">
                          <a:latin typeface="Century Gothic"/>
                          <a:ea typeface="Calibri"/>
                          <a:cs typeface="Calibri"/>
                        </a:rPr>
                        <a:t>Heinberg.</a:t>
                      </a:r>
                    </a:p>
                    <a:p>
                      <a:pPr marL="240665" marR="589915" indent="-171450" algn="just">
                        <a:lnSpc>
                          <a:spcPts val="1360"/>
                        </a:lnSpc>
                        <a:spcBef>
                          <a:spcPts val="50"/>
                        </a:spcBef>
                        <a:buFont typeface="Arial" panose="020B0604020202020204" pitchFamily="34" charset="0"/>
                        <a:buChar char="•"/>
                      </a:pPr>
                      <a:r>
                        <a:rPr lang="en-GB" sz="1100" dirty="0">
                          <a:latin typeface="Century Gothic"/>
                          <a:ea typeface="Calibri"/>
                          <a:cs typeface="Calibri"/>
                        </a:rPr>
                        <a:t>Geography:</a:t>
                      </a:r>
                      <a:r>
                        <a:rPr lang="en-GB" sz="1100" spc="-40" dirty="0">
                          <a:latin typeface="Century Gothic"/>
                          <a:ea typeface="Calibri"/>
                          <a:cs typeface="Calibri"/>
                        </a:rPr>
                        <a:t> </a:t>
                      </a:r>
                      <a:r>
                        <a:rPr lang="en-GB" sz="1100" dirty="0">
                          <a:latin typeface="Century Gothic"/>
                          <a:ea typeface="Calibri"/>
                          <a:cs typeface="Calibri"/>
                        </a:rPr>
                        <a:t>An</a:t>
                      </a:r>
                      <a:r>
                        <a:rPr lang="en-GB" sz="1100" spc="-10" dirty="0">
                          <a:latin typeface="Century Gothic"/>
                          <a:ea typeface="Calibri"/>
                          <a:cs typeface="Calibri"/>
                        </a:rPr>
                        <a:t> </a:t>
                      </a:r>
                      <a:r>
                        <a:rPr lang="en-GB" sz="1100" dirty="0">
                          <a:latin typeface="Century Gothic"/>
                          <a:ea typeface="Calibri"/>
                          <a:cs typeface="Calibri"/>
                        </a:rPr>
                        <a:t>integrated</a:t>
                      </a:r>
                      <a:r>
                        <a:rPr lang="en-GB" sz="1100" spc="-45" dirty="0">
                          <a:latin typeface="Century Gothic"/>
                          <a:ea typeface="Calibri"/>
                          <a:cs typeface="Calibri"/>
                        </a:rPr>
                        <a:t> </a:t>
                      </a:r>
                      <a:r>
                        <a:rPr lang="en-GB" sz="1100" dirty="0">
                          <a:latin typeface="Century Gothic"/>
                          <a:ea typeface="Calibri"/>
                          <a:cs typeface="Calibri"/>
                        </a:rPr>
                        <a:t>approach</a:t>
                      </a:r>
                      <a:r>
                        <a:rPr lang="en-GB" sz="1100" spc="-40" dirty="0">
                          <a:latin typeface="Century Gothic"/>
                          <a:ea typeface="Calibri"/>
                          <a:cs typeface="Calibri"/>
                        </a:rPr>
                        <a:t> </a:t>
                      </a:r>
                      <a:r>
                        <a:rPr lang="en-GB" sz="1100" dirty="0">
                          <a:latin typeface="Century Gothic"/>
                          <a:ea typeface="Calibri"/>
                          <a:cs typeface="Calibri"/>
                        </a:rPr>
                        <a:t>by David</a:t>
                      </a:r>
                      <a:r>
                        <a:rPr lang="en-GB" sz="1100" spc="-20" dirty="0">
                          <a:latin typeface="Century Gothic"/>
                          <a:ea typeface="Calibri"/>
                          <a:cs typeface="Calibri"/>
                        </a:rPr>
                        <a:t> </a:t>
                      </a:r>
                      <a:r>
                        <a:rPr lang="en-GB" sz="1100" dirty="0">
                          <a:latin typeface="Century Gothic"/>
                          <a:ea typeface="Calibri"/>
                          <a:cs typeface="Calibri"/>
                        </a:rPr>
                        <a:t>Waugh</a:t>
                      </a:r>
                      <a:r>
                        <a:rPr lang="en-GB" sz="1100" spc="-5" dirty="0">
                          <a:latin typeface="Century Gothic"/>
                          <a:ea typeface="Calibri"/>
                          <a:cs typeface="Calibri"/>
                        </a:rPr>
                        <a:t> (various</a:t>
                      </a:r>
                      <a:r>
                        <a:rPr lang="en-GB" sz="1100" spc="-35" dirty="0">
                          <a:latin typeface="Century Gothic"/>
                          <a:ea typeface="Calibri"/>
                          <a:cs typeface="Calibri"/>
                        </a:rPr>
                        <a:t> </a:t>
                      </a:r>
                      <a:r>
                        <a:rPr lang="en-GB" sz="1100" dirty="0">
                          <a:latin typeface="Century Gothic"/>
                          <a:ea typeface="Calibri"/>
                          <a:cs typeface="Calibri"/>
                        </a:rPr>
                        <a:t>editions). </a:t>
                      </a:r>
                      <a:r>
                        <a:rPr lang="en-GB" sz="1100" spc="-355" dirty="0">
                          <a:latin typeface="Century Gothic"/>
                          <a:ea typeface="Calibri"/>
                          <a:cs typeface="Calibri"/>
                        </a:rPr>
                        <a:t> </a:t>
                      </a:r>
                      <a:r>
                        <a:rPr lang="en-GB" sz="1100" dirty="0">
                          <a:latin typeface="Century Gothic"/>
                          <a:ea typeface="Calibri"/>
                          <a:cs typeface="Calibri"/>
                        </a:rPr>
                        <a:t>Excellent</a:t>
                      </a:r>
                      <a:r>
                        <a:rPr lang="en-GB" sz="1100" spc="-25" dirty="0">
                          <a:latin typeface="Century Gothic"/>
                          <a:ea typeface="Calibri"/>
                          <a:cs typeface="Calibri"/>
                        </a:rPr>
                        <a:t> </a:t>
                      </a:r>
                      <a:r>
                        <a:rPr lang="en-GB" sz="1100" dirty="0">
                          <a:latin typeface="Century Gothic"/>
                          <a:ea typeface="Calibri"/>
                          <a:cs typeface="Calibri"/>
                        </a:rPr>
                        <a:t>breadth</a:t>
                      </a:r>
                      <a:r>
                        <a:rPr lang="en-GB" sz="1100" spc="-35" dirty="0">
                          <a:latin typeface="Century Gothic"/>
                          <a:ea typeface="Calibri"/>
                          <a:cs typeface="Calibri"/>
                        </a:rPr>
                        <a:t> </a:t>
                      </a:r>
                      <a:r>
                        <a:rPr lang="en-GB" sz="1100" dirty="0">
                          <a:latin typeface="Century Gothic"/>
                          <a:ea typeface="Calibri"/>
                          <a:cs typeface="Calibri"/>
                        </a:rPr>
                        <a:t>and</a:t>
                      </a:r>
                      <a:r>
                        <a:rPr lang="en-GB" sz="1100" spc="-20" dirty="0">
                          <a:latin typeface="Century Gothic"/>
                          <a:ea typeface="Calibri"/>
                          <a:cs typeface="Calibri"/>
                        </a:rPr>
                        <a:t> </a:t>
                      </a:r>
                      <a:r>
                        <a:rPr lang="en-GB" sz="1100" dirty="0">
                          <a:latin typeface="Century Gothic"/>
                          <a:ea typeface="Calibri"/>
                          <a:cs typeface="Calibri"/>
                        </a:rPr>
                        <a:t>depth</a:t>
                      </a:r>
                      <a:r>
                        <a:rPr lang="en-GB" sz="1100" spc="-35" dirty="0">
                          <a:latin typeface="Century Gothic"/>
                          <a:ea typeface="Calibri"/>
                          <a:cs typeface="Calibri"/>
                        </a:rPr>
                        <a:t> </a:t>
                      </a:r>
                      <a:r>
                        <a:rPr lang="en-GB" sz="1100" spc="-5" dirty="0">
                          <a:latin typeface="Century Gothic"/>
                          <a:ea typeface="Calibri"/>
                          <a:cs typeface="Calibri"/>
                        </a:rPr>
                        <a:t>of</a:t>
                      </a:r>
                      <a:r>
                        <a:rPr lang="en-GB" sz="1100" dirty="0">
                          <a:latin typeface="Century Gothic"/>
                          <a:ea typeface="Calibri"/>
                          <a:cs typeface="Calibri"/>
                        </a:rPr>
                        <a:t> A-Level</a:t>
                      </a:r>
                      <a:r>
                        <a:rPr lang="en-GB" sz="1100" spc="-5" dirty="0">
                          <a:latin typeface="Century Gothic"/>
                          <a:ea typeface="Calibri"/>
                          <a:cs typeface="Calibri"/>
                        </a:rPr>
                        <a:t> </a:t>
                      </a:r>
                      <a:r>
                        <a:rPr lang="en-GB" sz="1100" dirty="0">
                          <a:latin typeface="Century Gothic"/>
                          <a:ea typeface="Calibri"/>
                          <a:cs typeface="Calibri"/>
                        </a:rPr>
                        <a:t>content.</a:t>
                      </a:r>
                    </a:p>
                    <a:p>
                      <a:pPr marL="240665" indent="-171450" algn="just">
                        <a:lnSpc>
                          <a:spcPct val="100000"/>
                        </a:lnSpc>
                        <a:spcBef>
                          <a:spcPts val="15"/>
                        </a:spcBef>
                        <a:buFont typeface="Arial" panose="020B0604020202020204" pitchFamily="34" charset="0"/>
                        <a:buChar char="•"/>
                      </a:pPr>
                      <a:r>
                        <a:rPr lang="en-GB" sz="1100" dirty="0">
                          <a:latin typeface="Century Gothic"/>
                          <a:ea typeface="Calibri"/>
                          <a:cs typeface="Calibri"/>
                        </a:rPr>
                        <a:t>There</a:t>
                      </a:r>
                      <a:r>
                        <a:rPr lang="en-GB" sz="1100" spc="-15" dirty="0">
                          <a:latin typeface="Century Gothic"/>
                          <a:ea typeface="Calibri"/>
                          <a:cs typeface="Calibri"/>
                        </a:rPr>
                        <a:t> </a:t>
                      </a:r>
                      <a:r>
                        <a:rPr lang="en-GB" sz="1100" spc="-5" dirty="0">
                          <a:latin typeface="Century Gothic"/>
                          <a:ea typeface="Calibri"/>
                          <a:cs typeface="Calibri"/>
                        </a:rPr>
                        <a:t>is</a:t>
                      </a:r>
                      <a:r>
                        <a:rPr lang="en-GB" sz="1100" dirty="0">
                          <a:latin typeface="Century Gothic"/>
                          <a:ea typeface="Calibri"/>
                          <a:cs typeface="Calibri"/>
                        </a:rPr>
                        <a:t> </a:t>
                      </a:r>
                      <a:r>
                        <a:rPr lang="en-GB" sz="1100" spc="5" dirty="0">
                          <a:latin typeface="Century Gothic"/>
                          <a:ea typeface="Calibri"/>
                          <a:cs typeface="Calibri"/>
                        </a:rPr>
                        <a:t>no</a:t>
                      </a:r>
                      <a:r>
                        <a:rPr lang="en-GB" sz="1100" spc="-5" dirty="0">
                          <a:latin typeface="Century Gothic"/>
                          <a:ea typeface="Calibri"/>
                          <a:cs typeface="Calibri"/>
                        </a:rPr>
                        <a:t> </a:t>
                      </a:r>
                      <a:r>
                        <a:rPr lang="en-GB" sz="1100" dirty="0">
                          <a:latin typeface="Century Gothic"/>
                          <a:ea typeface="Calibri"/>
                          <a:cs typeface="Calibri"/>
                        </a:rPr>
                        <a:t>such</a:t>
                      </a:r>
                      <a:r>
                        <a:rPr lang="en-GB" sz="1100" spc="-15" dirty="0">
                          <a:latin typeface="Century Gothic"/>
                          <a:ea typeface="Calibri"/>
                          <a:cs typeface="Calibri"/>
                        </a:rPr>
                        <a:t> </a:t>
                      </a:r>
                      <a:r>
                        <a:rPr lang="en-GB" sz="1100" dirty="0">
                          <a:latin typeface="Century Gothic"/>
                          <a:ea typeface="Calibri"/>
                          <a:cs typeface="Calibri"/>
                        </a:rPr>
                        <a:t>thing</a:t>
                      </a:r>
                      <a:r>
                        <a:rPr lang="en-GB" sz="1100" spc="-35" dirty="0">
                          <a:latin typeface="Century Gothic"/>
                          <a:ea typeface="Calibri"/>
                          <a:cs typeface="Calibri"/>
                        </a:rPr>
                        <a:t> </a:t>
                      </a:r>
                      <a:r>
                        <a:rPr lang="en-GB" sz="1100" dirty="0">
                          <a:latin typeface="Century Gothic"/>
                          <a:ea typeface="Calibri"/>
                          <a:cs typeface="Calibri"/>
                        </a:rPr>
                        <a:t>as</a:t>
                      </a:r>
                      <a:r>
                        <a:rPr lang="en-GB" sz="1100" spc="10" dirty="0">
                          <a:latin typeface="Century Gothic"/>
                          <a:ea typeface="Calibri"/>
                          <a:cs typeface="Calibri"/>
                        </a:rPr>
                        <a:t> </a:t>
                      </a:r>
                      <a:r>
                        <a:rPr lang="en-GB" sz="1100" dirty="0">
                          <a:latin typeface="Century Gothic"/>
                          <a:ea typeface="Calibri"/>
                          <a:cs typeface="Calibri"/>
                        </a:rPr>
                        <a:t>a</a:t>
                      </a:r>
                      <a:r>
                        <a:rPr lang="en-GB" sz="1100" spc="-10" dirty="0">
                          <a:latin typeface="Century Gothic"/>
                          <a:ea typeface="Calibri"/>
                          <a:cs typeface="Calibri"/>
                        </a:rPr>
                        <a:t> </a:t>
                      </a:r>
                      <a:r>
                        <a:rPr lang="en-GB" sz="1100" spc="-5" dirty="0">
                          <a:latin typeface="Century Gothic"/>
                          <a:ea typeface="Calibri"/>
                          <a:cs typeface="Calibri"/>
                        </a:rPr>
                        <a:t>natural</a:t>
                      </a:r>
                      <a:r>
                        <a:rPr lang="en-GB" sz="1100" spc="-25" dirty="0">
                          <a:latin typeface="Century Gothic"/>
                          <a:ea typeface="Calibri"/>
                          <a:cs typeface="Calibri"/>
                        </a:rPr>
                        <a:t> </a:t>
                      </a:r>
                      <a:r>
                        <a:rPr lang="en-GB" sz="1100" dirty="0">
                          <a:latin typeface="Century Gothic"/>
                          <a:ea typeface="Calibri"/>
                          <a:cs typeface="Calibri"/>
                        </a:rPr>
                        <a:t>disaster</a:t>
                      </a:r>
                      <a:r>
                        <a:rPr lang="en-GB" sz="1100" spc="-5" dirty="0">
                          <a:latin typeface="Century Gothic"/>
                          <a:ea typeface="Calibri"/>
                          <a:cs typeface="Calibri"/>
                        </a:rPr>
                        <a:t> </a:t>
                      </a:r>
                      <a:r>
                        <a:rPr lang="en-GB" sz="1100" dirty="0">
                          <a:latin typeface="Century Gothic"/>
                          <a:ea typeface="Calibri"/>
                          <a:cs typeface="Calibri"/>
                        </a:rPr>
                        <a:t>(</a:t>
                      </a:r>
                      <a:r>
                        <a:rPr lang="en-GB" sz="1100" spc="-20" dirty="0">
                          <a:latin typeface="Century Gothic"/>
                          <a:ea typeface="Calibri"/>
                          <a:cs typeface="Calibri"/>
                        </a:rPr>
                        <a:t> </a:t>
                      </a:r>
                      <a:r>
                        <a:rPr lang="en-GB" sz="1100" dirty="0">
                          <a:latin typeface="Century Gothic"/>
                          <a:ea typeface="Calibri"/>
                          <a:cs typeface="Calibri"/>
                        </a:rPr>
                        <a:t>2006)</a:t>
                      </a:r>
                      <a:r>
                        <a:rPr lang="en-GB" sz="1100" spc="-35" dirty="0">
                          <a:latin typeface="Century Gothic"/>
                          <a:ea typeface="Calibri"/>
                          <a:cs typeface="Calibri"/>
                        </a:rPr>
                        <a:t> </a:t>
                      </a:r>
                      <a:r>
                        <a:rPr lang="en-GB" sz="1100" dirty="0">
                          <a:latin typeface="Century Gothic"/>
                          <a:ea typeface="Calibri"/>
                          <a:cs typeface="Calibri"/>
                        </a:rPr>
                        <a:t>by</a:t>
                      </a:r>
                      <a:r>
                        <a:rPr lang="en-GB" sz="1100" spc="5" dirty="0">
                          <a:latin typeface="Century Gothic"/>
                          <a:ea typeface="Calibri"/>
                          <a:cs typeface="Calibri"/>
                        </a:rPr>
                        <a:t> </a:t>
                      </a:r>
                      <a:r>
                        <a:rPr lang="en-GB" sz="1100" dirty="0">
                          <a:latin typeface="Century Gothic"/>
                          <a:ea typeface="Calibri"/>
                          <a:cs typeface="Calibri"/>
                        </a:rPr>
                        <a:t>Chester</a:t>
                      </a:r>
                      <a:r>
                        <a:rPr lang="en-GB" sz="1100" spc="-20" dirty="0">
                          <a:latin typeface="Century Gothic"/>
                          <a:ea typeface="Calibri"/>
                          <a:cs typeface="Calibri"/>
                        </a:rPr>
                        <a:t> </a:t>
                      </a:r>
                      <a:r>
                        <a:rPr lang="en-GB" sz="1100" dirty="0">
                          <a:latin typeface="Century Gothic"/>
                          <a:ea typeface="Calibri"/>
                          <a:cs typeface="Calibri"/>
                        </a:rPr>
                        <a:t>Hartman</a:t>
                      </a:r>
                      <a:r>
                        <a:rPr lang="en-GB" sz="1100" spc="-40" dirty="0">
                          <a:latin typeface="Century Gothic"/>
                          <a:ea typeface="Calibri"/>
                          <a:cs typeface="Calibri"/>
                        </a:rPr>
                        <a:t> </a:t>
                      </a:r>
                      <a:r>
                        <a:rPr lang="en-GB" sz="1100" dirty="0">
                          <a:latin typeface="Century Gothic"/>
                          <a:ea typeface="Calibri"/>
                          <a:cs typeface="Calibri"/>
                        </a:rPr>
                        <a:t>and</a:t>
                      </a:r>
                    </a:p>
                    <a:p>
                      <a:pPr marL="240665" indent="-171450" algn="just">
                        <a:lnSpc>
                          <a:spcPct val="100000"/>
                        </a:lnSpc>
                        <a:spcBef>
                          <a:spcPts val="85"/>
                        </a:spcBef>
                        <a:buFont typeface="Arial" panose="020B0604020202020204" pitchFamily="34" charset="0"/>
                        <a:buChar char="•"/>
                      </a:pPr>
                      <a:r>
                        <a:rPr lang="en-GB" sz="1100" spc="-5" dirty="0">
                          <a:latin typeface="Century Gothic"/>
                          <a:ea typeface="Calibri"/>
                          <a:cs typeface="Calibri"/>
                        </a:rPr>
                        <a:t>Gregory</a:t>
                      </a:r>
                      <a:r>
                        <a:rPr lang="en-GB" sz="1100" spc="-45" dirty="0">
                          <a:latin typeface="Century Gothic"/>
                          <a:ea typeface="Calibri"/>
                          <a:cs typeface="Calibri"/>
                        </a:rPr>
                        <a:t> </a:t>
                      </a:r>
                      <a:r>
                        <a:rPr lang="en-GB" sz="1100" dirty="0">
                          <a:latin typeface="Century Gothic"/>
                          <a:ea typeface="Calibri"/>
                          <a:cs typeface="Calibri"/>
                        </a:rPr>
                        <a:t>D</a:t>
                      </a:r>
                      <a:r>
                        <a:rPr lang="en-GB" sz="1100" spc="-20" dirty="0">
                          <a:latin typeface="Century Gothic"/>
                          <a:ea typeface="Calibri"/>
                          <a:cs typeface="Calibri"/>
                        </a:rPr>
                        <a:t> </a:t>
                      </a:r>
                      <a:r>
                        <a:rPr lang="en-GB" sz="1100" dirty="0">
                          <a:latin typeface="Century Gothic"/>
                          <a:ea typeface="Calibri"/>
                          <a:cs typeface="Calibri"/>
                        </a:rPr>
                        <a:t>Squires</a:t>
                      </a:r>
                    </a:p>
                    <a:p>
                      <a:pPr marL="240665" indent="-171450" algn="just">
                        <a:lnSpc>
                          <a:spcPct val="100000"/>
                        </a:lnSpc>
                        <a:spcBef>
                          <a:spcPts val="95"/>
                        </a:spcBef>
                        <a:buFont typeface="Arial" panose="020B0604020202020204" pitchFamily="34" charset="0"/>
                        <a:buChar char="•"/>
                      </a:pPr>
                      <a:r>
                        <a:rPr lang="en-GB" sz="1100" dirty="0">
                          <a:latin typeface="Century Gothic"/>
                          <a:ea typeface="Calibri"/>
                          <a:cs typeface="Calibri"/>
                        </a:rPr>
                        <a:t>Factfulness</a:t>
                      </a:r>
                      <a:r>
                        <a:rPr lang="en-GB" sz="1100" spc="-40" dirty="0">
                          <a:latin typeface="Century Gothic"/>
                          <a:ea typeface="Calibri"/>
                          <a:cs typeface="Calibri"/>
                        </a:rPr>
                        <a:t> </a:t>
                      </a:r>
                      <a:r>
                        <a:rPr lang="en-GB" sz="1100" dirty="0">
                          <a:latin typeface="Century Gothic"/>
                          <a:ea typeface="Calibri"/>
                          <a:cs typeface="Calibri"/>
                        </a:rPr>
                        <a:t>by</a:t>
                      </a:r>
                      <a:r>
                        <a:rPr lang="en-GB" sz="1100" spc="-25" dirty="0">
                          <a:latin typeface="Century Gothic"/>
                          <a:ea typeface="Calibri"/>
                          <a:cs typeface="Calibri"/>
                        </a:rPr>
                        <a:t> </a:t>
                      </a:r>
                      <a:r>
                        <a:rPr lang="en-GB" sz="1100" dirty="0">
                          <a:latin typeface="Century Gothic"/>
                          <a:ea typeface="Calibri"/>
                          <a:cs typeface="Calibri"/>
                        </a:rPr>
                        <a:t>Rosling</a:t>
                      </a:r>
                      <a:r>
                        <a:rPr lang="en-GB" sz="1100" spc="-35" dirty="0">
                          <a:latin typeface="Century Gothic"/>
                          <a:ea typeface="Calibri"/>
                          <a:cs typeface="Calibri"/>
                        </a:rPr>
                        <a:t> </a:t>
                      </a:r>
                      <a:r>
                        <a:rPr lang="en-GB" sz="1100" spc="-5" dirty="0">
                          <a:latin typeface="Century Gothic"/>
                          <a:ea typeface="Calibri"/>
                          <a:cs typeface="Calibri"/>
                        </a:rPr>
                        <a:t>(2018).</a:t>
                      </a:r>
                      <a:endParaRPr lang="en-GB" sz="1100" dirty="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tcPr>
                </a:tc>
                <a:extLst>
                  <a:ext uri="{0D108BD9-81ED-4DB2-BD59-A6C34878D82A}">
                    <a16:rowId xmlns:a16="http://schemas.microsoft.com/office/drawing/2014/main" val="10003"/>
                  </a:ext>
                </a:extLst>
              </a:tr>
              <a:tr h="808333">
                <a:tc>
                  <a:txBody>
                    <a:bodyPr/>
                    <a:lstStyle/>
                    <a:p>
                      <a:pPr marL="68580">
                        <a:lnSpc>
                          <a:spcPct val="100000"/>
                        </a:lnSpc>
                        <a:spcBef>
                          <a:spcPts val="220"/>
                        </a:spcBef>
                      </a:pPr>
                      <a:r>
                        <a:rPr sz="1100" b="1" u="heavy" spc="-5" dirty="0">
                          <a:uFill>
                            <a:solidFill>
                              <a:srgbClr val="000000"/>
                            </a:solidFill>
                          </a:uFill>
                          <a:latin typeface="Century Gothic"/>
                          <a:ea typeface="Calibri"/>
                          <a:cs typeface="Calibri"/>
                        </a:rPr>
                        <a:t>Contact</a:t>
                      </a:r>
                      <a:r>
                        <a:rPr sz="1100" b="1" u="heavy" spc="-45" dirty="0">
                          <a:uFill>
                            <a:solidFill>
                              <a:srgbClr val="000000"/>
                            </a:solidFill>
                          </a:uFill>
                          <a:latin typeface="Century Gothic"/>
                          <a:ea typeface="Calibri"/>
                          <a:cs typeface="Calibri"/>
                        </a:rPr>
                        <a:t> </a:t>
                      </a:r>
                      <a:r>
                        <a:rPr sz="1100" b="1" u="heavy" spc="-10" dirty="0">
                          <a:uFill>
                            <a:solidFill>
                              <a:srgbClr val="000000"/>
                            </a:solidFill>
                          </a:uFill>
                          <a:latin typeface="Century Gothic"/>
                          <a:ea typeface="Calibri"/>
                          <a:cs typeface="Calibri"/>
                        </a:rPr>
                        <a:t>Details:</a:t>
                      </a:r>
                      <a:endParaRPr sz="1100">
                        <a:latin typeface="Century Gothic"/>
                        <a:ea typeface="Calibri"/>
                        <a:cs typeface="Calibri"/>
                      </a:endParaRPr>
                    </a:p>
                    <a:p>
                      <a:pPr>
                        <a:lnSpc>
                          <a:spcPct val="100000"/>
                        </a:lnSpc>
                        <a:spcBef>
                          <a:spcPts val="45"/>
                        </a:spcBef>
                      </a:pPr>
                      <a:r>
                        <a:rPr lang="en-GB" sz="1100" dirty="0">
                          <a:latin typeface="Century Gothic"/>
                          <a:ea typeface="Calibri"/>
                          <a:cs typeface="Calibri"/>
                        </a:rPr>
                        <a:t> Mr P Morgan-Russell</a:t>
                      </a:r>
                    </a:p>
                    <a:p>
                      <a:pPr>
                        <a:lnSpc>
                          <a:spcPct val="100000"/>
                        </a:lnSpc>
                        <a:spcBef>
                          <a:spcPts val="45"/>
                        </a:spcBef>
                      </a:pPr>
                      <a:r>
                        <a:rPr lang="en-GB" sz="1100" dirty="0">
                          <a:latin typeface="Century Gothic"/>
                          <a:ea typeface="Calibri"/>
                          <a:cs typeface="Calibri"/>
                        </a:rPr>
                        <a:t> Head of Humanities</a:t>
                      </a:r>
                    </a:p>
                    <a:p>
                      <a:pPr>
                        <a:lnSpc>
                          <a:spcPct val="100000"/>
                        </a:lnSpc>
                        <a:spcBef>
                          <a:spcPts val="45"/>
                        </a:spcBef>
                      </a:pPr>
                      <a:r>
                        <a:rPr lang="en-GB" sz="1100" dirty="0">
                          <a:latin typeface="Century Gothic"/>
                          <a:ea typeface="Calibri"/>
                          <a:cs typeface="Calibri"/>
                        </a:rPr>
                        <a:t> </a:t>
                      </a:r>
                      <a:r>
                        <a:rPr lang="en-GB" sz="1100" dirty="0">
                          <a:latin typeface="Century Gothic"/>
                          <a:ea typeface="Calibri"/>
                          <a:cs typeface="Calibri"/>
                          <a:hlinkClick r:id="rId2"/>
                        </a:rPr>
                        <a:t>pmorgan-russell</a:t>
                      </a:r>
                      <a:r>
                        <a:rPr lang="en-GB" sz="1100" dirty="0">
                          <a:latin typeface="Century Gothic"/>
                          <a:ea typeface="Calibri"/>
                          <a:cs typeface="Calibri"/>
                          <a:hlinkClick r:id="rId2"/>
                        </a:rPr>
                        <a:t>@stmichaelscs.org</a:t>
                      </a:r>
                      <a:endParaRPr sz="1100" dirty="0">
                        <a:latin typeface="Century Gothic"/>
                        <a:ea typeface="Calibri"/>
                        <a:cs typeface="Calibri"/>
                      </a:endParaRPr>
                    </a:p>
                  </a:txBody>
                  <a:tcPr marL="0" marR="0" marT="20955"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0F3"/>
                    </a:solidFill>
                  </a:tcPr>
                </a:tc>
                <a:tc vMerge="1">
                  <a:txBody>
                    <a:bodyPr/>
                    <a:lstStyle/>
                    <a:p>
                      <a:endParaRPr/>
                    </a:p>
                  </a:txBody>
                  <a:tcPr marL="0" marR="0" marT="71120" marB="0">
                    <a:lnL w="12700" cap="flat" cmpd="sng" algn="ctr">
                      <a:solidFill>
                        <a:srgbClr val="000000"/>
                      </a:solidFill>
                      <a:prstDash val="solid"/>
                      <a:round/>
                      <a:headEnd type="none" w="med" len="med"/>
                      <a:tailEnd type="none" w="med" len="med"/>
                    </a:lnL>
                    <a:lnR w="12700">
                      <a:solidFill>
                        <a:srgbClr val="000000"/>
                      </a:solidFill>
                      <a:prstDash val="solid"/>
                    </a:lnR>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084535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978405431"/>
              </p:ext>
            </p:extLst>
          </p:nvPr>
        </p:nvGraphicFramePr>
        <p:xfrm>
          <a:off x="1" y="0"/>
          <a:ext cx="9144000" cy="7178877"/>
        </p:xfrm>
        <a:graphic>
          <a:graphicData uri="http://schemas.openxmlformats.org/drawingml/2006/table">
            <a:tbl>
              <a:tblPr firstRow="1" bandRow="1">
                <a:tableStyleId>{2D5ABB26-0587-4C30-8999-92F81FD0307C}</a:tableStyleId>
              </a:tblPr>
              <a:tblGrid>
                <a:gridCol w="4709410">
                  <a:extLst>
                    <a:ext uri="{9D8B030D-6E8A-4147-A177-3AD203B41FA5}">
                      <a16:colId xmlns:a16="http://schemas.microsoft.com/office/drawing/2014/main" val="20000"/>
                    </a:ext>
                  </a:extLst>
                </a:gridCol>
                <a:gridCol w="4434590">
                  <a:extLst>
                    <a:ext uri="{9D8B030D-6E8A-4147-A177-3AD203B41FA5}">
                      <a16:colId xmlns:a16="http://schemas.microsoft.com/office/drawing/2014/main" val="20001"/>
                    </a:ext>
                  </a:extLst>
                </a:gridCol>
              </a:tblGrid>
              <a:tr h="421546">
                <a:tc gridSpan="2">
                  <a:txBody>
                    <a:bodyPr/>
                    <a:lstStyle/>
                    <a:p>
                      <a:pPr marL="67945">
                        <a:lnSpc>
                          <a:spcPct val="100000"/>
                        </a:lnSpc>
                        <a:spcBef>
                          <a:spcPts val="335"/>
                        </a:spcBef>
                      </a:pPr>
                      <a:r>
                        <a:rPr sz="1800" b="1" dirty="0">
                          <a:latin typeface="Century Gothic"/>
                          <a:ea typeface="Calibri"/>
                          <a:cs typeface="Calibri"/>
                        </a:rPr>
                        <a:t>Health</a:t>
                      </a:r>
                      <a:r>
                        <a:rPr sz="1800" b="1" spc="-25" dirty="0">
                          <a:latin typeface="Century Gothic"/>
                          <a:ea typeface="Calibri"/>
                          <a:cs typeface="Calibri"/>
                        </a:rPr>
                        <a:t> </a:t>
                      </a:r>
                      <a:r>
                        <a:rPr sz="1800" b="1" dirty="0">
                          <a:latin typeface="Century Gothic"/>
                          <a:ea typeface="Calibri"/>
                          <a:cs typeface="Calibri"/>
                        </a:rPr>
                        <a:t>and</a:t>
                      </a:r>
                      <a:r>
                        <a:rPr sz="1800" b="1" spc="-15" dirty="0">
                          <a:latin typeface="Century Gothic"/>
                          <a:ea typeface="Calibri"/>
                          <a:cs typeface="Calibri"/>
                        </a:rPr>
                        <a:t> </a:t>
                      </a:r>
                      <a:r>
                        <a:rPr sz="1800" b="1" spc="-5" dirty="0">
                          <a:latin typeface="Century Gothic"/>
                          <a:ea typeface="Calibri"/>
                          <a:cs typeface="Calibri"/>
                        </a:rPr>
                        <a:t>Social</a:t>
                      </a:r>
                      <a:r>
                        <a:rPr sz="1800" b="1" spc="-10" dirty="0">
                          <a:latin typeface="Century Gothic"/>
                          <a:ea typeface="Calibri"/>
                          <a:cs typeface="Calibri"/>
                        </a:rPr>
                        <a:t> </a:t>
                      </a:r>
                      <a:r>
                        <a:rPr sz="1800" b="1" dirty="0">
                          <a:latin typeface="Century Gothic"/>
                          <a:ea typeface="Calibri"/>
                          <a:cs typeface="Calibri"/>
                        </a:rPr>
                        <a:t>Care</a:t>
                      </a:r>
                      <a:r>
                        <a:rPr sz="1800" b="1" spc="-15" dirty="0">
                          <a:latin typeface="Century Gothic"/>
                          <a:ea typeface="Calibri"/>
                          <a:cs typeface="Calibri"/>
                        </a:rPr>
                        <a:t> </a:t>
                      </a:r>
                      <a:r>
                        <a:rPr sz="1800" b="1" spc="-5" dirty="0">
                          <a:latin typeface="Century Gothic"/>
                          <a:ea typeface="Calibri"/>
                          <a:cs typeface="Calibri"/>
                        </a:rPr>
                        <a:t>(BTEC)</a:t>
                      </a:r>
                      <a:endParaRPr sz="1800" dirty="0">
                        <a:latin typeface="Century Gothic"/>
                        <a:ea typeface="Calibri"/>
                        <a:cs typeface="Calibri"/>
                      </a:endParaRPr>
                    </a:p>
                  </a:txBody>
                  <a:tcPr marL="0" marR="0" marT="3190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570328">
                <a:tc>
                  <a:txBody>
                    <a:bodyPr/>
                    <a:lstStyle/>
                    <a:p>
                      <a:pPr>
                        <a:lnSpc>
                          <a:spcPct val="100000"/>
                        </a:lnSpc>
                        <a:spcBef>
                          <a:spcPts val="50"/>
                        </a:spcBef>
                      </a:pPr>
                      <a:endParaRPr sz="1100" dirty="0">
                        <a:latin typeface="Century Gothic"/>
                        <a:ea typeface="Calibri"/>
                        <a:cs typeface="Calibri"/>
                      </a:endParaRPr>
                    </a:p>
                    <a:p>
                      <a:pPr marL="67945">
                        <a:lnSpc>
                          <a:spcPct val="100000"/>
                        </a:lnSpc>
                        <a:spcBef>
                          <a:spcPts val="5"/>
                        </a:spcBef>
                      </a:pPr>
                      <a:r>
                        <a:rPr sz="1100" b="1" spc="-5" dirty="0">
                          <a:latin typeface="Century Gothic"/>
                          <a:ea typeface="Calibri"/>
                          <a:cs typeface="Calibri"/>
                        </a:rPr>
                        <a:t>Department:</a:t>
                      </a:r>
                      <a:r>
                        <a:rPr sz="1100" b="1" spc="10" dirty="0">
                          <a:latin typeface="Century Gothic"/>
                          <a:ea typeface="Calibri"/>
                          <a:cs typeface="Calibri"/>
                        </a:rPr>
                        <a:t> </a:t>
                      </a:r>
                      <a:r>
                        <a:rPr sz="1100" spc="-5" dirty="0">
                          <a:latin typeface="Century Gothic"/>
                          <a:ea typeface="Calibri"/>
                          <a:cs typeface="Calibri"/>
                        </a:rPr>
                        <a:t>Physical</a:t>
                      </a:r>
                      <a:r>
                        <a:rPr sz="1100" spc="25" dirty="0">
                          <a:latin typeface="Century Gothic"/>
                          <a:ea typeface="Calibri"/>
                          <a:cs typeface="Calibri"/>
                        </a:rPr>
                        <a:t> </a:t>
                      </a:r>
                      <a:r>
                        <a:rPr sz="1100" spc="-5" dirty="0">
                          <a:latin typeface="Century Gothic"/>
                          <a:ea typeface="Calibri"/>
                          <a:cs typeface="Calibri"/>
                        </a:rPr>
                        <a:t>Education</a:t>
                      </a:r>
                      <a:endParaRPr sz="1100" dirty="0">
                        <a:latin typeface="Century Gothic"/>
                        <a:ea typeface="Calibri"/>
                        <a:cs typeface="Calibri"/>
                      </a:endParaRPr>
                    </a:p>
                  </a:txBody>
                  <a:tcPr marL="0" marR="0" marT="476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noFill/>
                  </a:tcPr>
                </a:tc>
                <a:tc>
                  <a:txBody>
                    <a:bodyPr/>
                    <a:lstStyle/>
                    <a:p>
                      <a:pPr marL="69215" marR="1925320">
                        <a:lnSpc>
                          <a:spcPct val="113300"/>
                        </a:lnSpc>
                        <a:spcBef>
                          <a:spcPts val="575"/>
                        </a:spcBef>
                      </a:pPr>
                      <a:r>
                        <a:rPr sz="1100" b="1" spc="-5" dirty="0">
                          <a:latin typeface="Century Gothic"/>
                          <a:ea typeface="Calibri"/>
                          <a:cs typeface="Calibri"/>
                        </a:rPr>
                        <a:t>Type</a:t>
                      </a:r>
                      <a:r>
                        <a:rPr sz="1100" b="1" spc="10" dirty="0">
                          <a:latin typeface="Century Gothic"/>
                          <a:ea typeface="Calibri"/>
                          <a:cs typeface="Calibri"/>
                        </a:rPr>
                        <a:t> </a:t>
                      </a:r>
                      <a:r>
                        <a:rPr sz="1100" b="1" spc="-5" dirty="0">
                          <a:latin typeface="Century Gothic"/>
                          <a:ea typeface="Calibri"/>
                          <a:cs typeface="Calibri"/>
                        </a:rPr>
                        <a:t>of</a:t>
                      </a:r>
                      <a:r>
                        <a:rPr sz="1100" b="1" dirty="0">
                          <a:latin typeface="Century Gothic"/>
                          <a:ea typeface="Calibri"/>
                          <a:cs typeface="Calibri"/>
                        </a:rPr>
                        <a:t> </a:t>
                      </a:r>
                      <a:r>
                        <a:rPr sz="1100" b="1" spc="-5" dirty="0">
                          <a:latin typeface="Century Gothic"/>
                          <a:ea typeface="Calibri"/>
                          <a:cs typeface="Calibri"/>
                        </a:rPr>
                        <a:t>Qualification:</a:t>
                      </a:r>
                      <a:r>
                        <a:rPr sz="1100" b="1" spc="10" dirty="0">
                          <a:latin typeface="Century Gothic"/>
                          <a:ea typeface="Calibri"/>
                          <a:cs typeface="Calibri"/>
                        </a:rPr>
                        <a:t> </a:t>
                      </a:r>
                      <a:r>
                        <a:rPr sz="1100" dirty="0">
                          <a:latin typeface="Century Gothic"/>
                          <a:ea typeface="Calibri"/>
                          <a:cs typeface="Calibri"/>
                        </a:rPr>
                        <a:t>Pearson</a:t>
                      </a:r>
                      <a:r>
                        <a:rPr sz="1100" spc="5" dirty="0">
                          <a:latin typeface="Century Gothic"/>
                          <a:ea typeface="Calibri"/>
                          <a:cs typeface="Calibri"/>
                        </a:rPr>
                        <a:t> </a:t>
                      </a:r>
                      <a:r>
                        <a:rPr sz="1100" spc="-5" dirty="0">
                          <a:latin typeface="Century Gothic"/>
                          <a:ea typeface="Calibri"/>
                          <a:cs typeface="Calibri"/>
                        </a:rPr>
                        <a:t>BTEC</a:t>
                      </a:r>
                      <a:r>
                        <a:rPr sz="1100" spc="10" dirty="0">
                          <a:latin typeface="Century Gothic"/>
                          <a:ea typeface="Calibri"/>
                          <a:cs typeface="Calibri"/>
                        </a:rPr>
                        <a:t> </a:t>
                      </a:r>
                      <a:r>
                        <a:rPr sz="1100" spc="-5" dirty="0">
                          <a:latin typeface="Century Gothic"/>
                          <a:ea typeface="Calibri"/>
                          <a:cs typeface="Calibri"/>
                        </a:rPr>
                        <a:t>Level</a:t>
                      </a:r>
                      <a:r>
                        <a:rPr sz="1100" spc="5" dirty="0">
                          <a:latin typeface="Century Gothic"/>
                          <a:ea typeface="Calibri"/>
                          <a:cs typeface="Calibri"/>
                        </a:rPr>
                        <a:t> </a:t>
                      </a:r>
                      <a:r>
                        <a:rPr sz="1100" dirty="0">
                          <a:latin typeface="Century Gothic"/>
                          <a:ea typeface="Calibri"/>
                          <a:cs typeface="Calibri"/>
                        </a:rPr>
                        <a:t>3 </a:t>
                      </a:r>
                      <a:r>
                        <a:rPr sz="1100" spc="-5" dirty="0">
                          <a:latin typeface="Century Gothic"/>
                          <a:ea typeface="Calibri"/>
                          <a:cs typeface="Calibri"/>
                        </a:rPr>
                        <a:t>National</a:t>
                      </a:r>
                      <a:r>
                        <a:rPr sz="1100" spc="-10" dirty="0">
                          <a:latin typeface="Century Gothic"/>
                          <a:ea typeface="Calibri"/>
                          <a:cs typeface="Calibri"/>
                        </a:rPr>
                        <a:t> </a:t>
                      </a:r>
                      <a:r>
                        <a:rPr sz="1100" spc="-5" dirty="0">
                          <a:latin typeface="Century Gothic"/>
                          <a:ea typeface="Calibri"/>
                          <a:cs typeface="Calibri"/>
                        </a:rPr>
                        <a:t>Extended</a:t>
                      </a:r>
                      <a:r>
                        <a:rPr sz="1100" spc="30" dirty="0">
                          <a:latin typeface="Century Gothic"/>
                          <a:ea typeface="Calibri"/>
                          <a:cs typeface="Calibri"/>
                        </a:rPr>
                        <a:t> </a:t>
                      </a:r>
                      <a:r>
                        <a:rPr sz="1100" spc="-5" dirty="0">
                          <a:latin typeface="Century Gothic"/>
                          <a:ea typeface="Calibri"/>
                          <a:cs typeface="Calibri"/>
                        </a:rPr>
                        <a:t>Certificate</a:t>
                      </a:r>
                      <a:r>
                        <a:rPr sz="1100" spc="-25" dirty="0">
                          <a:latin typeface="Century Gothic"/>
                          <a:ea typeface="Calibri"/>
                          <a:cs typeface="Calibri"/>
                        </a:rPr>
                        <a:t> </a:t>
                      </a:r>
                      <a:r>
                        <a:rPr sz="1100" dirty="0">
                          <a:latin typeface="Century Gothic"/>
                          <a:ea typeface="Calibri"/>
                          <a:cs typeface="Calibri"/>
                        </a:rPr>
                        <a:t>in </a:t>
                      </a:r>
                      <a:r>
                        <a:rPr sz="1100" spc="-300" dirty="0">
                          <a:latin typeface="Century Gothic"/>
                          <a:ea typeface="Calibri"/>
                          <a:cs typeface="Calibri"/>
                        </a:rPr>
                        <a:t> </a:t>
                      </a:r>
                      <a:r>
                        <a:rPr sz="1100" dirty="0">
                          <a:latin typeface="Century Gothic"/>
                          <a:ea typeface="Calibri"/>
                          <a:cs typeface="Calibri"/>
                        </a:rPr>
                        <a:t>Health</a:t>
                      </a:r>
                      <a:r>
                        <a:rPr sz="1100" spc="-15" dirty="0">
                          <a:latin typeface="Century Gothic"/>
                          <a:ea typeface="Calibri"/>
                          <a:cs typeface="Calibri"/>
                        </a:rPr>
                        <a:t> </a:t>
                      </a:r>
                      <a:r>
                        <a:rPr sz="1100" spc="-5" dirty="0">
                          <a:latin typeface="Century Gothic"/>
                          <a:ea typeface="Calibri"/>
                          <a:cs typeface="Calibri"/>
                        </a:rPr>
                        <a:t>and </a:t>
                      </a:r>
                      <a:r>
                        <a:rPr sz="1100" dirty="0">
                          <a:latin typeface="Century Gothic"/>
                          <a:ea typeface="Calibri"/>
                          <a:cs typeface="Calibri"/>
                        </a:rPr>
                        <a:t>Social </a:t>
                      </a:r>
                      <a:r>
                        <a:rPr sz="1100" spc="-5" dirty="0">
                          <a:latin typeface="Century Gothic"/>
                          <a:ea typeface="Calibri"/>
                          <a:cs typeface="Calibri"/>
                        </a:rPr>
                        <a:t>Care</a:t>
                      </a:r>
                      <a:r>
                        <a:rPr sz="1100" dirty="0">
                          <a:latin typeface="Century Gothic"/>
                          <a:ea typeface="Calibri"/>
                          <a:cs typeface="Calibri"/>
                        </a:rPr>
                        <a:t> </a:t>
                      </a:r>
                      <a:r>
                        <a:rPr lang="en-GB" sz="1100" dirty="0">
                          <a:latin typeface="Century Gothic"/>
                          <a:ea typeface="Calibri"/>
                          <a:cs typeface="Calibri"/>
                        </a:rPr>
                        <a:t>AAQ </a:t>
                      </a:r>
                      <a:r>
                        <a:rPr sz="1100" spc="-5" dirty="0">
                          <a:latin typeface="Century Gothic"/>
                          <a:ea typeface="Calibri"/>
                          <a:cs typeface="Calibri"/>
                        </a:rPr>
                        <a:t>(360</a:t>
                      </a:r>
                      <a:r>
                        <a:rPr sz="1100" spc="5" dirty="0">
                          <a:latin typeface="Century Gothic"/>
                          <a:ea typeface="Calibri"/>
                          <a:cs typeface="Calibri"/>
                        </a:rPr>
                        <a:t> </a:t>
                      </a:r>
                      <a:r>
                        <a:rPr sz="1100" spc="-5" dirty="0">
                          <a:latin typeface="Century Gothic"/>
                          <a:ea typeface="Calibri"/>
                          <a:cs typeface="Calibri"/>
                        </a:rPr>
                        <a:t>GLH)</a:t>
                      </a:r>
                      <a:endParaRPr sz="1100" dirty="0">
                        <a:latin typeface="Century Gothic"/>
                        <a:ea typeface="Calibri"/>
                        <a:cs typeface="Calibri"/>
                      </a:endParaRPr>
                    </a:p>
                  </a:txBody>
                  <a:tcPr marL="0" marR="0" marT="547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noFill/>
                  </a:tcPr>
                </a:tc>
                <a:extLst>
                  <a:ext uri="{0D108BD9-81ED-4DB2-BD59-A6C34878D82A}">
                    <a16:rowId xmlns:a16="http://schemas.microsoft.com/office/drawing/2014/main" val="10001"/>
                  </a:ext>
                </a:extLst>
              </a:tr>
              <a:tr h="384351">
                <a:tc>
                  <a:txBody>
                    <a:bodyPr/>
                    <a:lstStyle/>
                    <a:p>
                      <a:pPr marL="67945">
                        <a:lnSpc>
                          <a:spcPct val="100000"/>
                        </a:lnSpc>
                        <a:spcBef>
                          <a:spcPts val="235"/>
                        </a:spcBef>
                      </a:pPr>
                      <a:r>
                        <a:rPr sz="1100" b="1" spc="-5" dirty="0">
                          <a:latin typeface="Century Gothic"/>
                          <a:ea typeface="Calibri"/>
                          <a:cs typeface="Calibri"/>
                        </a:rPr>
                        <a:t>Exam</a:t>
                      </a:r>
                      <a:r>
                        <a:rPr sz="1100" b="1" spc="-35" dirty="0">
                          <a:latin typeface="Century Gothic"/>
                          <a:ea typeface="Calibri"/>
                          <a:cs typeface="Calibri"/>
                        </a:rPr>
                        <a:t> </a:t>
                      </a:r>
                      <a:r>
                        <a:rPr sz="1100" b="1" spc="-5" dirty="0">
                          <a:latin typeface="Century Gothic"/>
                          <a:ea typeface="Calibri"/>
                          <a:cs typeface="Calibri"/>
                        </a:rPr>
                        <a:t>Board:</a:t>
                      </a:r>
                      <a:r>
                        <a:rPr sz="1100" b="1" spc="-15" dirty="0">
                          <a:latin typeface="Century Gothic"/>
                          <a:ea typeface="Calibri"/>
                          <a:cs typeface="Calibri"/>
                        </a:rPr>
                        <a:t> </a:t>
                      </a:r>
                      <a:r>
                        <a:rPr sz="1100" dirty="0">
                          <a:latin typeface="Century Gothic"/>
                          <a:ea typeface="Calibri"/>
                          <a:cs typeface="Calibri"/>
                        </a:rPr>
                        <a:t>Pearson</a:t>
                      </a:r>
                    </a:p>
                    <a:p>
                      <a:pPr marL="67945">
                        <a:lnSpc>
                          <a:spcPct val="100000"/>
                        </a:lnSpc>
                        <a:spcBef>
                          <a:spcPts val="80"/>
                        </a:spcBef>
                      </a:pPr>
                      <a:r>
                        <a:rPr sz="1100" b="1" spc="-5" dirty="0">
                          <a:latin typeface="Century Gothic"/>
                          <a:ea typeface="Calibri"/>
                          <a:cs typeface="Calibri"/>
                        </a:rPr>
                        <a:t>Specification:</a:t>
                      </a:r>
                      <a:r>
                        <a:rPr sz="1100" b="1" spc="-25" dirty="0">
                          <a:latin typeface="Century Gothic"/>
                          <a:ea typeface="Calibri"/>
                          <a:cs typeface="Calibri"/>
                        </a:rPr>
                        <a:t> </a:t>
                      </a:r>
                      <a:r>
                        <a:rPr sz="1100" spc="-5" dirty="0">
                          <a:latin typeface="Century Gothic"/>
                          <a:ea typeface="Calibri"/>
                          <a:cs typeface="Calibri"/>
                        </a:rPr>
                        <a:t>601/7197/2</a:t>
                      </a:r>
                      <a:endParaRPr sz="1100" dirty="0">
                        <a:latin typeface="Century Gothic"/>
                        <a:ea typeface="Calibri"/>
                        <a:cs typeface="Calibri"/>
                      </a:endParaRPr>
                    </a:p>
                  </a:txBody>
                  <a:tcPr marL="0" marR="0" marT="223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marL="69215">
                        <a:lnSpc>
                          <a:spcPct val="100000"/>
                        </a:lnSpc>
                        <a:spcBef>
                          <a:spcPts val="235"/>
                        </a:spcBef>
                      </a:pPr>
                      <a:r>
                        <a:rPr sz="1100" b="1" spc="-5" dirty="0">
                          <a:latin typeface="Century Gothic"/>
                          <a:ea typeface="Calibri"/>
                          <a:cs typeface="Calibri"/>
                        </a:rPr>
                        <a:t>Entry</a:t>
                      </a:r>
                      <a:r>
                        <a:rPr sz="1100" b="1" spc="-25" dirty="0">
                          <a:latin typeface="Century Gothic"/>
                          <a:ea typeface="Calibri"/>
                          <a:cs typeface="Calibri"/>
                        </a:rPr>
                        <a:t> </a:t>
                      </a:r>
                      <a:r>
                        <a:rPr sz="1100" b="1" spc="-5" dirty="0">
                          <a:latin typeface="Century Gothic"/>
                          <a:ea typeface="Calibri"/>
                          <a:cs typeface="Calibri"/>
                        </a:rPr>
                        <a:t>Requirements:</a:t>
                      </a:r>
                      <a:endParaRPr sz="1100" dirty="0">
                        <a:latin typeface="Century Gothic"/>
                        <a:ea typeface="Calibri"/>
                        <a:cs typeface="Calibri"/>
                      </a:endParaRPr>
                    </a:p>
                    <a:p>
                      <a:pPr marL="69215">
                        <a:lnSpc>
                          <a:spcPct val="100000"/>
                        </a:lnSpc>
                        <a:spcBef>
                          <a:spcPts val="80"/>
                        </a:spcBef>
                      </a:pPr>
                      <a:r>
                        <a:rPr sz="1100" spc="-5" dirty="0">
                          <a:latin typeface="Century Gothic"/>
                          <a:ea typeface="Calibri"/>
                          <a:cs typeface="Calibri"/>
                        </a:rPr>
                        <a:t>Grade</a:t>
                      </a:r>
                      <a:r>
                        <a:rPr sz="1100" spc="-10" dirty="0">
                          <a:latin typeface="Century Gothic"/>
                          <a:ea typeface="Calibri"/>
                          <a:cs typeface="Calibri"/>
                        </a:rPr>
                        <a:t> </a:t>
                      </a:r>
                      <a:r>
                        <a:rPr sz="1100" dirty="0">
                          <a:latin typeface="Century Gothic"/>
                          <a:ea typeface="Calibri"/>
                          <a:cs typeface="Calibri"/>
                        </a:rPr>
                        <a:t>4</a:t>
                      </a:r>
                      <a:r>
                        <a:rPr sz="1100" spc="-15" dirty="0">
                          <a:latin typeface="Century Gothic"/>
                          <a:ea typeface="Calibri"/>
                          <a:cs typeface="Calibri"/>
                        </a:rPr>
                        <a:t> </a:t>
                      </a:r>
                      <a:r>
                        <a:rPr sz="1100" dirty="0">
                          <a:latin typeface="Century Gothic"/>
                          <a:ea typeface="Calibri"/>
                          <a:cs typeface="Calibri"/>
                        </a:rPr>
                        <a:t>in</a:t>
                      </a:r>
                      <a:r>
                        <a:rPr sz="1100" spc="-10" dirty="0">
                          <a:latin typeface="Century Gothic"/>
                          <a:ea typeface="Calibri"/>
                          <a:cs typeface="Calibri"/>
                        </a:rPr>
                        <a:t> </a:t>
                      </a:r>
                      <a:r>
                        <a:rPr sz="1100" spc="-5" dirty="0">
                          <a:latin typeface="Century Gothic"/>
                          <a:ea typeface="Calibri"/>
                          <a:cs typeface="Calibri"/>
                        </a:rPr>
                        <a:t>GCSE</a:t>
                      </a:r>
                      <a:r>
                        <a:rPr sz="1100" spc="-10" dirty="0">
                          <a:latin typeface="Century Gothic"/>
                          <a:ea typeface="Calibri"/>
                          <a:cs typeface="Calibri"/>
                        </a:rPr>
                        <a:t> </a:t>
                      </a:r>
                      <a:r>
                        <a:rPr sz="1100" spc="-5" dirty="0">
                          <a:latin typeface="Century Gothic"/>
                          <a:ea typeface="Calibri"/>
                          <a:cs typeface="Calibri"/>
                        </a:rPr>
                        <a:t>English</a:t>
                      </a:r>
                      <a:r>
                        <a:rPr sz="1100" spc="15" dirty="0">
                          <a:latin typeface="Century Gothic"/>
                          <a:ea typeface="Calibri"/>
                          <a:cs typeface="Calibri"/>
                        </a:rPr>
                        <a:t> </a:t>
                      </a:r>
                      <a:r>
                        <a:rPr sz="1100" spc="-5" dirty="0">
                          <a:latin typeface="Century Gothic"/>
                          <a:ea typeface="Calibri"/>
                          <a:cs typeface="Calibri"/>
                        </a:rPr>
                        <a:t>Language</a:t>
                      </a:r>
                      <a:r>
                        <a:rPr lang="en-GB" sz="1100" spc="-5" dirty="0">
                          <a:latin typeface="Century Gothic"/>
                          <a:ea typeface="Calibri"/>
                          <a:cs typeface="Calibri"/>
                        </a:rPr>
                        <a:t> and Maths</a:t>
                      </a:r>
                      <a:endParaRPr sz="1100" dirty="0">
                        <a:latin typeface="Century Gothic"/>
                        <a:ea typeface="Calibri"/>
                        <a:cs typeface="Calibri"/>
                      </a:endParaRPr>
                    </a:p>
                  </a:txBody>
                  <a:tcPr marL="0" marR="0" marT="223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649414">
                <a:tc>
                  <a:txBody>
                    <a:bodyPr/>
                    <a:lstStyle/>
                    <a:p>
                      <a:pPr marL="67945">
                        <a:lnSpc>
                          <a:spcPct val="100000"/>
                        </a:lnSpc>
                        <a:spcBef>
                          <a:spcPts val="865"/>
                        </a:spcBef>
                      </a:pPr>
                      <a:r>
                        <a:rPr sz="1100" b="1" spc="-10" dirty="0">
                          <a:latin typeface="Century Gothic"/>
                          <a:ea typeface="Calibri"/>
                          <a:cs typeface="Calibri"/>
                        </a:rPr>
                        <a:t>Course</a:t>
                      </a:r>
                      <a:r>
                        <a:rPr sz="1100" b="1" spc="-20" dirty="0">
                          <a:latin typeface="Century Gothic"/>
                          <a:ea typeface="Calibri"/>
                          <a:cs typeface="Calibri"/>
                        </a:rPr>
                        <a:t> </a:t>
                      </a:r>
                      <a:r>
                        <a:rPr sz="1100" b="1" spc="-5" dirty="0">
                          <a:latin typeface="Century Gothic"/>
                          <a:ea typeface="Calibri"/>
                          <a:cs typeface="Calibri"/>
                        </a:rPr>
                        <a:t>Content:</a:t>
                      </a:r>
                      <a:endParaRPr sz="1100" dirty="0">
                        <a:latin typeface="Century Gothic"/>
                        <a:ea typeface="Calibri"/>
                        <a:cs typeface="Calibri"/>
                      </a:endParaRPr>
                    </a:p>
                    <a:p>
                      <a:pPr marL="67945" marR="165735">
                        <a:lnSpc>
                          <a:spcPct val="107000"/>
                        </a:lnSpc>
                        <a:spcBef>
                          <a:spcPts val="15"/>
                        </a:spcBef>
                      </a:pPr>
                      <a:r>
                        <a:rPr sz="1100" spc="-5" dirty="0">
                          <a:latin typeface="Century Gothic"/>
                          <a:ea typeface="Calibri"/>
                          <a:cs typeface="Calibri"/>
                        </a:rPr>
                        <a:t>The</a:t>
                      </a:r>
                      <a:r>
                        <a:rPr sz="1100" dirty="0">
                          <a:latin typeface="Century Gothic"/>
                          <a:ea typeface="Calibri"/>
                          <a:cs typeface="Calibri"/>
                        </a:rPr>
                        <a:t> </a:t>
                      </a:r>
                      <a:r>
                        <a:rPr sz="1100" spc="-5" dirty="0">
                          <a:latin typeface="Century Gothic"/>
                          <a:ea typeface="Calibri"/>
                          <a:cs typeface="Calibri"/>
                        </a:rPr>
                        <a:t>course</a:t>
                      </a:r>
                      <a:r>
                        <a:rPr sz="1100" spc="45" dirty="0">
                          <a:latin typeface="Century Gothic"/>
                          <a:ea typeface="Calibri"/>
                          <a:cs typeface="Calibri"/>
                        </a:rPr>
                        <a:t> </a:t>
                      </a:r>
                      <a:r>
                        <a:rPr sz="1100" spc="-5" dirty="0">
                          <a:latin typeface="Century Gothic"/>
                          <a:ea typeface="Calibri"/>
                          <a:cs typeface="Calibri"/>
                        </a:rPr>
                        <a:t>gives students</a:t>
                      </a:r>
                      <a:r>
                        <a:rPr sz="1100" spc="40" dirty="0">
                          <a:latin typeface="Century Gothic"/>
                          <a:ea typeface="Calibri"/>
                          <a:cs typeface="Calibri"/>
                        </a:rPr>
                        <a:t> </a:t>
                      </a:r>
                      <a:r>
                        <a:rPr sz="1100" spc="-5" dirty="0">
                          <a:latin typeface="Century Gothic"/>
                          <a:ea typeface="Calibri"/>
                          <a:cs typeface="Calibri"/>
                        </a:rPr>
                        <a:t>a </a:t>
                      </a:r>
                      <a:r>
                        <a:rPr sz="1100" dirty="0">
                          <a:latin typeface="Century Gothic"/>
                          <a:ea typeface="Calibri"/>
                          <a:cs typeface="Calibri"/>
                        </a:rPr>
                        <a:t>wide</a:t>
                      </a:r>
                      <a:r>
                        <a:rPr sz="1100" spc="-5" dirty="0">
                          <a:latin typeface="Century Gothic"/>
                          <a:ea typeface="Calibri"/>
                          <a:cs typeface="Calibri"/>
                        </a:rPr>
                        <a:t> knowledge</a:t>
                      </a:r>
                      <a:r>
                        <a:rPr sz="1100" spc="10" dirty="0">
                          <a:latin typeface="Century Gothic"/>
                          <a:ea typeface="Calibri"/>
                          <a:cs typeface="Calibri"/>
                        </a:rPr>
                        <a:t> </a:t>
                      </a:r>
                      <a:r>
                        <a:rPr sz="1100" spc="-5" dirty="0">
                          <a:latin typeface="Century Gothic"/>
                          <a:ea typeface="Calibri"/>
                          <a:cs typeface="Calibri"/>
                        </a:rPr>
                        <a:t>base</a:t>
                      </a:r>
                      <a:r>
                        <a:rPr sz="1100" spc="15" dirty="0">
                          <a:latin typeface="Century Gothic"/>
                          <a:ea typeface="Calibri"/>
                          <a:cs typeface="Calibri"/>
                        </a:rPr>
                        <a:t> </a:t>
                      </a:r>
                      <a:r>
                        <a:rPr sz="1100" spc="-10" dirty="0">
                          <a:latin typeface="Century Gothic"/>
                          <a:ea typeface="Calibri"/>
                          <a:cs typeface="Calibri"/>
                        </a:rPr>
                        <a:t>from</a:t>
                      </a:r>
                      <a:r>
                        <a:rPr sz="1100" spc="20" dirty="0">
                          <a:latin typeface="Century Gothic"/>
                          <a:ea typeface="Calibri"/>
                          <a:cs typeface="Calibri"/>
                        </a:rPr>
                        <a:t> </a:t>
                      </a:r>
                      <a:r>
                        <a:rPr sz="1100" spc="-5" dirty="0">
                          <a:latin typeface="Century Gothic"/>
                          <a:ea typeface="Calibri"/>
                          <a:cs typeface="Calibri"/>
                        </a:rPr>
                        <a:t>which to</a:t>
                      </a:r>
                      <a:r>
                        <a:rPr sz="1100" spc="15" dirty="0">
                          <a:latin typeface="Century Gothic"/>
                          <a:ea typeface="Calibri"/>
                          <a:cs typeface="Calibri"/>
                        </a:rPr>
                        <a:t> </a:t>
                      </a:r>
                      <a:r>
                        <a:rPr sz="1100" dirty="0">
                          <a:latin typeface="Century Gothic"/>
                          <a:ea typeface="Calibri"/>
                          <a:cs typeface="Calibri"/>
                        </a:rPr>
                        <a:t>gain</a:t>
                      </a:r>
                      <a:r>
                        <a:rPr sz="1100" spc="-15" dirty="0">
                          <a:latin typeface="Century Gothic"/>
                          <a:ea typeface="Calibri"/>
                          <a:cs typeface="Calibri"/>
                        </a:rPr>
                        <a:t> </a:t>
                      </a:r>
                      <a:r>
                        <a:rPr sz="1100" spc="-5" dirty="0">
                          <a:latin typeface="Century Gothic"/>
                          <a:ea typeface="Calibri"/>
                          <a:cs typeface="Calibri"/>
                        </a:rPr>
                        <a:t>an </a:t>
                      </a:r>
                      <a:r>
                        <a:rPr sz="1100" dirty="0">
                          <a:latin typeface="Century Gothic"/>
                          <a:ea typeface="Calibri"/>
                          <a:cs typeface="Calibri"/>
                        </a:rPr>
                        <a:t> </a:t>
                      </a:r>
                      <a:r>
                        <a:rPr sz="1100" spc="-5" dirty="0">
                          <a:latin typeface="Century Gothic"/>
                          <a:ea typeface="Calibri"/>
                          <a:cs typeface="Calibri"/>
                        </a:rPr>
                        <a:t>understanding</a:t>
                      </a:r>
                      <a:r>
                        <a:rPr sz="1100" spc="20" dirty="0">
                          <a:latin typeface="Century Gothic"/>
                          <a:ea typeface="Calibri"/>
                          <a:cs typeface="Calibri"/>
                        </a:rPr>
                        <a:t> </a:t>
                      </a:r>
                      <a:r>
                        <a:rPr sz="1100" spc="-5" dirty="0">
                          <a:latin typeface="Century Gothic"/>
                          <a:ea typeface="Calibri"/>
                          <a:cs typeface="Calibri"/>
                        </a:rPr>
                        <a:t>of</a:t>
                      </a:r>
                      <a:r>
                        <a:rPr sz="1100" spc="20" dirty="0">
                          <a:latin typeface="Century Gothic"/>
                          <a:ea typeface="Calibri"/>
                          <a:cs typeface="Calibri"/>
                        </a:rPr>
                        <a:t> </a:t>
                      </a:r>
                      <a:r>
                        <a:rPr sz="1100" spc="-5" dirty="0">
                          <a:latin typeface="Century Gothic"/>
                          <a:ea typeface="Calibri"/>
                          <a:cs typeface="Calibri"/>
                        </a:rPr>
                        <a:t>what</a:t>
                      </a:r>
                      <a:r>
                        <a:rPr sz="1100" spc="5" dirty="0">
                          <a:latin typeface="Century Gothic"/>
                          <a:ea typeface="Calibri"/>
                          <a:cs typeface="Calibri"/>
                        </a:rPr>
                        <a:t> </a:t>
                      </a:r>
                      <a:r>
                        <a:rPr sz="1100" spc="-5" dirty="0">
                          <a:latin typeface="Century Gothic"/>
                          <a:ea typeface="Calibri"/>
                          <a:cs typeface="Calibri"/>
                        </a:rPr>
                        <a:t>working</a:t>
                      </a:r>
                      <a:r>
                        <a:rPr sz="1100" spc="5" dirty="0">
                          <a:latin typeface="Century Gothic"/>
                          <a:ea typeface="Calibri"/>
                          <a:cs typeface="Calibri"/>
                        </a:rPr>
                        <a:t> </a:t>
                      </a:r>
                      <a:r>
                        <a:rPr sz="1100" dirty="0">
                          <a:latin typeface="Century Gothic"/>
                          <a:ea typeface="Calibri"/>
                          <a:cs typeface="Calibri"/>
                        </a:rPr>
                        <a:t>within</a:t>
                      </a:r>
                      <a:r>
                        <a:rPr sz="1100" spc="-10" dirty="0">
                          <a:latin typeface="Century Gothic"/>
                          <a:ea typeface="Calibri"/>
                          <a:cs typeface="Calibri"/>
                        </a:rPr>
                        <a:t> </a:t>
                      </a:r>
                      <a:r>
                        <a:rPr sz="1100" spc="-5" dirty="0">
                          <a:latin typeface="Century Gothic"/>
                          <a:ea typeface="Calibri"/>
                          <a:cs typeface="Calibri"/>
                        </a:rPr>
                        <a:t>a</a:t>
                      </a:r>
                      <a:r>
                        <a:rPr sz="1100" dirty="0">
                          <a:latin typeface="Century Gothic"/>
                          <a:ea typeface="Calibri"/>
                          <a:cs typeface="Calibri"/>
                        </a:rPr>
                        <a:t> </a:t>
                      </a:r>
                      <a:r>
                        <a:rPr sz="1100" spc="-5" dirty="0">
                          <a:latin typeface="Century Gothic"/>
                          <a:ea typeface="Calibri"/>
                          <a:cs typeface="Calibri"/>
                        </a:rPr>
                        <a:t>health</a:t>
                      </a:r>
                      <a:r>
                        <a:rPr sz="1100" spc="15" dirty="0">
                          <a:latin typeface="Century Gothic"/>
                          <a:ea typeface="Calibri"/>
                          <a:cs typeface="Calibri"/>
                        </a:rPr>
                        <a:t> </a:t>
                      </a:r>
                      <a:r>
                        <a:rPr sz="1100" spc="-5" dirty="0">
                          <a:latin typeface="Century Gothic"/>
                          <a:ea typeface="Calibri"/>
                          <a:cs typeface="Calibri"/>
                        </a:rPr>
                        <a:t>and</a:t>
                      </a:r>
                      <a:r>
                        <a:rPr sz="1100" spc="5" dirty="0">
                          <a:latin typeface="Century Gothic"/>
                          <a:ea typeface="Calibri"/>
                          <a:cs typeface="Calibri"/>
                        </a:rPr>
                        <a:t> </a:t>
                      </a:r>
                      <a:r>
                        <a:rPr sz="1100" spc="-5" dirty="0">
                          <a:latin typeface="Century Gothic"/>
                          <a:ea typeface="Calibri"/>
                          <a:cs typeface="Calibri"/>
                        </a:rPr>
                        <a:t>social</a:t>
                      </a:r>
                      <a:r>
                        <a:rPr sz="1100" spc="30" dirty="0">
                          <a:latin typeface="Century Gothic"/>
                          <a:ea typeface="Calibri"/>
                          <a:cs typeface="Calibri"/>
                        </a:rPr>
                        <a:t> </a:t>
                      </a:r>
                      <a:r>
                        <a:rPr sz="1100" spc="-5" dirty="0">
                          <a:latin typeface="Century Gothic"/>
                          <a:ea typeface="Calibri"/>
                          <a:cs typeface="Calibri"/>
                        </a:rPr>
                        <a:t>care</a:t>
                      </a:r>
                      <a:r>
                        <a:rPr sz="1100" spc="15" dirty="0">
                          <a:latin typeface="Century Gothic"/>
                          <a:ea typeface="Calibri"/>
                          <a:cs typeface="Calibri"/>
                        </a:rPr>
                        <a:t> </a:t>
                      </a:r>
                      <a:r>
                        <a:rPr sz="1100" spc="-5" dirty="0">
                          <a:latin typeface="Century Gothic"/>
                          <a:ea typeface="Calibri"/>
                          <a:cs typeface="Calibri"/>
                        </a:rPr>
                        <a:t>setting</a:t>
                      </a:r>
                      <a:r>
                        <a:rPr sz="1100" spc="25" dirty="0">
                          <a:latin typeface="Century Gothic"/>
                          <a:ea typeface="Calibri"/>
                          <a:cs typeface="Calibri"/>
                        </a:rPr>
                        <a:t> </a:t>
                      </a:r>
                      <a:r>
                        <a:rPr sz="1100" spc="-5" dirty="0">
                          <a:latin typeface="Century Gothic"/>
                          <a:ea typeface="Calibri"/>
                          <a:cs typeface="Calibri"/>
                        </a:rPr>
                        <a:t>can </a:t>
                      </a:r>
                      <a:r>
                        <a:rPr sz="1100" dirty="0">
                          <a:latin typeface="Century Gothic"/>
                          <a:ea typeface="Calibri"/>
                          <a:cs typeface="Calibri"/>
                        </a:rPr>
                        <a:t> entail.</a:t>
                      </a:r>
                      <a:r>
                        <a:rPr sz="1100" spc="-5" dirty="0">
                          <a:latin typeface="Century Gothic"/>
                          <a:ea typeface="Calibri"/>
                          <a:cs typeface="Calibri"/>
                        </a:rPr>
                        <a:t> </a:t>
                      </a:r>
                      <a:r>
                        <a:rPr sz="1100" spc="-10" dirty="0">
                          <a:latin typeface="Century Gothic"/>
                          <a:ea typeface="Calibri"/>
                          <a:cs typeface="Calibri"/>
                        </a:rPr>
                        <a:t>It</a:t>
                      </a:r>
                      <a:r>
                        <a:rPr sz="1100" spc="25" dirty="0">
                          <a:latin typeface="Century Gothic"/>
                          <a:ea typeface="Calibri"/>
                          <a:cs typeface="Calibri"/>
                        </a:rPr>
                        <a:t> </a:t>
                      </a:r>
                      <a:r>
                        <a:rPr sz="1100" spc="-5" dirty="0">
                          <a:latin typeface="Century Gothic"/>
                          <a:ea typeface="Calibri"/>
                          <a:cs typeface="Calibri"/>
                        </a:rPr>
                        <a:t>gives</a:t>
                      </a:r>
                      <a:r>
                        <a:rPr sz="1100" dirty="0">
                          <a:latin typeface="Century Gothic"/>
                          <a:ea typeface="Calibri"/>
                          <a:cs typeface="Calibri"/>
                        </a:rPr>
                        <a:t> </a:t>
                      </a:r>
                      <a:r>
                        <a:rPr sz="1100" spc="-5" dirty="0">
                          <a:latin typeface="Century Gothic"/>
                          <a:ea typeface="Calibri"/>
                          <a:cs typeface="Calibri"/>
                        </a:rPr>
                        <a:t>students</a:t>
                      </a:r>
                      <a:r>
                        <a:rPr sz="1100" spc="45" dirty="0">
                          <a:latin typeface="Century Gothic"/>
                          <a:ea typeface="Calibri"/>
                          <a:cs typeface="Calibri"/>
                        </a:rPr>
                        <a:t> </a:t>
                      </a:r>
                      <a:r>
                        <a:rPr sz="1100" spc="-5" dirty="0">
                          <a:latin typeface="Century Gothic"/>
                          <a:ea typeface="Calibri"/>
                          <a:cs typeface="Calibri"/>
                        </a:rPr>
                        <a:t>the</a:t>
                      </a:r>
                      <a:r>
                        <a:rPr sz="1100" spc="20" dirty="0">
                          <a:latin typeface="Century Gothic"/>
                          <a:ea typeface="Calibri"/>
                          <a:cs typeface="Calibri"/>
                        </a:rPr>
                        <a:t> </a:t>
                      </a:r>
                      <a:r>
                        <a:rPr sz="1100" spc="-5" dirty="0">
                          <a:latin typeface="Century Gothic"/>
                          <a:ea typeface="Calibri"/>
                          <a:cs typeface="Calibri"/>
                        </a:rPr>
                        <a:t>chance</a:t>
                      </a:r>
                      <a:r>
                        <a:rPr sz="1100" spc="25" dirty="0">
                          <a:latin typeface="Century Gothic"/>
                          <a:ea typeface="Calibri"/>
                          <a:cs typeface="Calibri"/>
                        </a:rPr>
                        <a:t> </a:t>
                      </a:r>
                      <a:r>
                        <a:rPr sz="1100" spc="-5" dirty="0">
                          <a:latin typeface="Century Gothic"/>
                          <a:ea typeface="Calibri"/>
                          <a:cs typeface="Calibri"/>
                        </a:rPr>
                        <a:t>to</a:t>
                      </a:r>
                      <a:r>
                        <a:rPr sz="1100" spc="10" dirty="0">
                          <a:latin typeface="Century Gothic"/>
                          <a:ea typeface="Calibri"/>
                          <a:cs typeface="Calibri"/>
                        </a:rPr>
                        <a:t> </a:t>
                      </a:r>
                      <a:r>
                        <a:rPr sz="1100" spc="-5" dirty="0">
                          <a:latin typeface="Century Gothic"/>
                          <a:ea typeface="Calibri"/>
                          <a:cs typeface="Calibri"/>
                        </a:rPr>
                        <a:t>explore</a:t>
                      </a:r>
                      <a:r>
                        <a:rPr sz="1100" spc="30" dirty="0">
                          <a:latin typeface="Century Gothic"/>
                          <a:ea typeface="Calibri"/>
                          <a:cs typeface="Calibri"/>
                        </a:rPr>
                        <a:t> </a:t>
                      </a:r>
                      <a:r>
                        <a:rPr sz="1100" spc="-10" dirty="0">
                          <a:latin typeface="Century Gothic"/>
                          <a:ea typeface="Calibri"/>
                          <a:cs typeface="Calibri"/>
                        </a:rPr>
                        <a:t>key</a:t>
                      </a:r>
                      <a:r>
                        <a:rPr sz="1100" spc="15" dirty="0">
                          <a:latin typeface="Century Gothic"/>
                          <a:ea typeface="Calibri"/>
                          <a:cs typeface="Calibri"/>
                        </a:rPr>
                        <a:t> </a:t>
                      </a:r>
                      <a:r>
                        <a:rPr sz="1100" spc="-10" dirty="0">
                          <a:latin typeface="Century Gothic"/>
                          <a:ea typeface="Calibri"/>
                          <a:cs typeface="Calibri"/>
                        </a:rPr>
                        <a:t>career</a:t>
                      </a:r>
                      <a:r>
                        <a:rPr sz="1100" spc="40" dirty="0">
                          <a:latin typeface="Century Gothic"/>
                          <a:ea typeface="Calibri"/>
                          <a:cs typeface="Calibri"/>
                        </a:rPr>
                        <a:t> </a:t>
                      </a:r>
                      <a:r>
                        <a:rPr sz="1100" spc="-5" dirty="0">
                          <a:latin typeface="Century Gothic"/>
                          <a:ea typeface="Calibri"/>
                          <a:cs typeface="Calibri"/>
                        </a:rPr>
                        <a:t>opportunities</a:t>
                      </a:r>
                      <a:r>
                        <a:rPr sz="1100" spc="35" dirty="0">
                          <a:latin typeface="Century Gothic"/>
                          <a:ea typeface="Calibri"/>
                          <a:cs typeface="Calibri"/>
                        </a:rPr>
                        <a:t> </a:t>
                      </a:r>
                      <a:r>
                        <a:rPr sz="1100" spc="-5" dirty="0">
                          <a:latin typeface="Century Gothic"/>
                          <a:ea typeface="Calibri"/>
                          <a:cs typeface="Calibri"/>
                        </a:rPr>
                        <a:t>and</a:t>
                      </a:r>
                      <a:r>
                        <a:rPr sz="1100" spc="5" dirty="0">
                          <a:latin typeface="Century Gothic"/>
                          <a:ea typeface="Calibri"/>
                          <a:cs typeface="Calibri"/>
                        </a:rPr>
                        <a:t> </a:t>
                      </a:r>
                      <a:r>
                        <a:rPr sz="1100" spc="-5" dirty="0">
                          <a:latin typeface="Century Gothic"/>
                          <a:ea typeface="Calibri"/>
                          <a:cs typeface="Calibri"/>
                        </a:rPr>
                        <a:t>a </a:t>
                      </a:r>
                      <a:r>
                        <a:rPr sz="1100" spc="-335" dirty="0">
                          <a:latin typeface="Century Gothic"/>
                          <a:ea typeface="Calibri"/>
                          <a:cs typeface="Calibri"/>
                        </a:rPr>
                        <a:t> </a:t>
                      </a:r>
                      <a:r>
                        <a:rPr sz="1100" spc="-5" dirty="0">
                          <a:latin typeface="Century Gothic"/>
                          <a:ea typeface="Calibri"/>
                          <a:cs typeface="Calibri"/>
                        </a:rPr>
                        <a:t>chance</a:t>
                      </a:r>
                      <a:r>
                        <a:rPr sz="1100" spc="25" dirty="0">
                          <a:latin typeface="Century Gothic"/>
                          <a:ea typeface="Calibri"/>
                          <a:cs typeface="Calibri"/>
                        </a:rPr>
                        <a:t> </a:t>
                      </a:r>
                      <a:r>
                        <a:rPr sz="1100" spc="-5" dirty="0">
                          <a:latin typeface="Century Gothic"/>
                          <a:ea typeface="Calibri"/>
                          <a:cs typeface="Calibri"/>
                        </a:rPr>
                        <a:t>to</a:t>
                      </a:r>
                      <a:r>
                        <a:rPr sz="1100" spc="10" dirty="0">
                          <a:latin typeface="Century Gothic"/>
                          <a:ea typeface="Calibri"/>
                          <a:cs typeface="Calibri"/>
                        </a:rPr>
                        <a:t> </a:t>
                      </a:r>
                      <a:r>
                        <a:rPr sz="1100" spc="-5" dirty="0">
                          <a:latin typeface="Century Gothic"/>
                          <a:ea typeface="Calibri"/>
                          <a:cs typeface="Calibri"/>
                        </a:rPr>
                        <a:t>understand</a:t>
                      </a:r>
                      <a:r>
                        <a:rPr sz="1100" spc="55" dirty="0">
                          <a:latin typeface="Century Gothic"/>
                          <a:ea typeface="Calibri"/>
                          <a:cs typeface="Calibri"/>
                        </a:rPr>
                        <a:t> </a:t>
                      </a:r>
                      <a:r>
                        <a:rPr sz="1100" spc="-5" dirty="0">
                          <a:latin typeface="Century Gothic"/>
                          <a:ea typeface="Calibri"/>
                          <a:cs typeface="Calibri"/>
                        </a:rPr>
                        <a:t>what</a:t>
                      </a:r>
                      <a:r>
                        <a:rPr sz="1100" spc="10" dirty="0">
                          <a:latin typeface="Century Gothic"/>
                          <a:ea typeface="Calibri"/>
                          <a:cs typeface="Calibri"/>
                        </a:rPr>
                        <a:t> </a:t>
                      </a:r>
                      <a:r>
                        <a:rPr sz="1100" spc="-5" dirty="0">
                          <a:latin typeface="Century Gothic"/>
                          <a:ea typeface="Calibri"/>
                          <a:cs typeface="Calibri"/>
                        </a:rPr>
                        <a:t>the</a:t>
                      </a:r>
                      <a:r>
                        <a:rPr sz="1100" spc="15" dirty="0">
                          <a:latin typeface="Century Gothic"/>
                          <a:ea typeface="Calibri"/>
                          <a:cs typeface="Calibri"/>
                        </a:rPr>
                        <a:t> </a:t>
                      </a:r>
                      <a:r>
                        <a:rPr sz="1100" dirty="0">
                          <a:latin typeface="Century Gothic"/>
                          <a:ea typeface="Calibri"/>
                          <a:cs typeface="Calibri"/>
                        </a:rPr>
                        <a:t>daily</a:t>
                      </a:r>
                      <a:r>
                        <a:rPr sz="1100" spc="-20" dirty="0">
                          <a:latin typeface="Century Gothic"/>
                          <a:ea typeface="Calibri"/>
                          <a:cs typeface="Calibri"/>
                        </a:rPr>
                        <a:t> </a:t>
                      </a:r>
                      <a:r>
                        <a:rPr sz="1100" spc="-5" dirty="0">
                          <a:latin typeface="Century Gothic"/>
                          <a:ea typeface="Calibri"/>
                          <a:cs typeface="Calibri"/>
                        </a:rPr>
                        <a:t>role</a:t>
                      </a:r>
                      <a:r>
                        <a:rPr sz="1100" spc="10" dirty="0">
                          <a:latin typeface="Century Gothic"/>
                          <a:ea typeface="Calibri"/>
                          <a:cs typeface="Calibri"/>
                        </a:rPr>
                        <a:t> </a:t>
                      </a:r>
                      <a:r>
                        <a:rPr sz="1100" spc="-5" dirty="0">
                          <a:latin typeface="Century Gothic"/>
                          <a:ea typeface="Calibri"/>
                          <a:cs typeface="Calibri"/>
                        </a:rPr>
                        <a:t>and</a:t>
                      </a:r>
                      <a:r>
                        <a:rPr sz="1100" spc="10" dirty="0">
                          <a:latin typeface="Century Gothic"/>
                          <a:ea typeface="Calibri"/>
                          <a:cs typeface="Calibri"/>
                        </a:rPr>
                        <a:t> </a:t>
                      </a:r>
                      <a:r>
                        <a:rPr sz="1100" spc="-5" dirty="0">
                          <a:latin typeface="Century Gothic"/>
                          <a:ea typeface="Calibri"/>
                          <a:cs typeface="Calibri"/>
                        </a:rPr>
                        <a:t>responsibilities</a:t>
                      </a:r>
                      <a:r>
                        <a:rPr sz="1100" spc="15" dirty="0">
                          <a:latin typeface="Century Gothic"/>
                          <a:ea typeface="Calibri"/>
                          <a:cs typeface="Calibri"/>
                        </a:rPr>
                        <a:t> </a:t>
                      </a:r>
                      <a:r>
                        <a:rPr sz="1100" spc="-5" dirty="0">
                          <a:latin typeface="Century Gothic"/>
                          <a:ea typeface="Calibri"/>
                          <a:cs typeface="Calibri"/>
                        </a:rPr>
                        <a:t>are</a:t>
                      </a:r>
                      <a:r>
                        <a:rPr sz="1100" spc="10" dirty="0">
                          <a:latin typeface="Century Gothic"/>
                          <a:ea typeface="Calibri"/>
                          <a:cs typeface="Calibri"/>
                        </a:rPr>
                        <a:t> </a:t>
                      </a:r>
                      <a:r>
                        <a:rPr sz="1100" dirty="0">
                          <a:latin typeface="Century Gothic"/>
                          <a:ea typeface="Calibri"/>
                          <a:cs typeface="Calibri"/>
                        </a:rPr>
                        <a:t>within</a:t>
                      </a:r>
                      <a:r>
                        <a:rPr sz="1100" spc="-5" dirty="0">
                          <a:latin typeface="Century Gothic"/>
                          <a:ea typeface="Calibri"/>
                          <a:cs typeface="Calibri"/>
                        </a:rPr>
                        <a:t> </a:t>
                      </a:r>
                      <a:r>
                        <a:rPr sz="1100" dirty="0">
                          <a:latin typeface="Century Gothic"/>
                          <a:ea typeface="Calibri"/>
                          <a:cs typeface="Calibri"/>
                        </a:rPr>
                        <a:t>this </a:t>
                      </a:r>
                      <a:r>
                        <a:rPr sz="1100" spc="5" dirty="0">
                          <a:latin typeface="Century Gothic"/>
                          <a:ea typeface="Calibri"/>
                          <a:cs typeface="Calibri"/>
                        </a:rPr>
                        <a:t> </a:t>
                      </a:r>
                      <a:r>
                        <a:rPr sz="1100" dirty="0">
                          <a:latin typeface="Century Gothic"/>
                          <a:ea typeface="Calibri"/>
                          <a:cs typeface="Calibri"/>
                        </a:rPr>
                        <a:t>field.</a:t>
                      </a:r>
                    </a:p>
                    <a:p>
                      <a:pPr>
                        <a:lnSpc>
                          <a:spcPct val="100000"/>
                        </a:lnSpc>
                        <a:spcBef>
                          <a:spcPts val="25"/>
                        </a:spcBef>
                      </a:pPr>
                      <a:endParaRPr sz="1100" dirty="0">
                        <a:latin typeface="Century Gothic"/>
                        <a:ea typeface="Calibri"/>
                        <a:cs typeface="Calibri"/>
                      </a:endParaRPr>
                    </a:p>
                    <a:p>
                      <a:pPr marL="67945">
                        <a:lnSpc>
                          <a:spcPct val="100000"/>
                        </a:lnSpc>
                      </a:pPr>
                      <a:r>
                        <a:rPr sz="1100" b="1" u="sng" spc="-5" dirty="0">
                          <a:uFill>
                            <a:solidFill>
                              <a:srgbClr val="000000"/>
                            </a:solidFill>
                          </a:uFill>
                          <a:latin typeface="Century Gothic"/>
                          <a:ea typeface="Calibri"/>
                          <a:cs typeface="Calibri"/>
                        </a:rPr>
                        <a:t>External</a:t>
                      </a:r>
                      <a:r>
                        <a:rPr sz="1100" b="1" u="sng" spc="20" dirty="0">
                          <a:uFill>
                            <a:solidFill>
                              <a:srgbClr val="000000"/>
                            </a:solidFill>
                          </a:uFill>
                          <a:latin typeface="Century Gothic"/>
                          <a:ea typeface="Calibri"/>
                          <a:cs typeface="Calibri"/>
                        </a:rPr>
                        <a:t> </a:t>
                      </a:r>
                      <a:r>
                        <a:rPr sz="1100" b="1" u="sng" spc="-5" dirty="0">
                          <a:uFill>
                            <a:solidFill>
                              <a:srgbClr val="000000"/>
                            </a:solidFill>
                          </a:uFill>
                          <a:latin typeface="Century Gothic"/>
                          <a:ea typeface="Calibri"/>
                          <a:cs typeface="Calibri"/>
                        </a:rPr>
                        <a:t>Examination </a:t>
                      </a:r>
                      <a:r>
                        <a:rPr sz="1100" b="1" u="sng" dirty="0">
                          <a:uFill>
                            <a:solidFill>
                              <a:srgbClr val="000000"/>
                            </a:solidFill>
                          </a:uFill>
                          <a:latin typeface="Century Gothic"/>
                          <a:ea typeface="Calibri"/>
                          <a:cs typeface="Calibri"/>
                        </a:rPr>
                        <a:t>Units</a:t>
                      </a:r>
                      <a:endParaRPr sz="1100" b="1" dirty="0">
                        <a:latin typeface="Century Gothic"/>
                        <a:ea typeface="Calibri"/>
                        <a:cs typeface="Calibri"/>
                      </a:endParaRPr>
                    </a:p>
                    <a:p>
                      <a:pPr marL="67945" marR="1550035">
                        <a:lnSpc>
                          <a:spcPct val="107000"/>
                        </a:lnSpc>
                      </a:pPr>
                      <a:r>
                        <a:rPr sz="1100" dirty="0">
                          <a:latin typeface="Century Gothic"/>
                          <a:ea typeface="Calibri"/>
                          <a:cs typeface="Calibri"/>
                        </a:rPr>
                        <a:t>Unit</a:t>
                      </a:r>
                      <a:r>
                        <a:rPr sz="1100" spc="35" dirty="0">
                          <a:latin typeface="Century Gothic"/>
                          <a:ea typeface="Calibri"/>
                          <a:cs typeface="Calibri"/>
                        </a:rPr>
                        <a:t> </a:t>
                      </a:r>
                      <a:r>
                        <a:rPr sz="1100" spc="-5" dirty="0">
                          <a:latin typeface="Century Gothic"/>
                          <a:ea typeface="Calibri"/>
                          <a:cs typeface="Calibri"/>
                        </a:rPr>
                        <a:t>1</a:t>
                      </a:r>
                      <a:r>
                        <a:rPr sz="1100" spc="35" dirty="0">
                          <a:latin typeface="Century Gothic"/>
                          <a:ea typeface="Calibri"/>
                          <a:cs typeface="Calibri"/>
                        </a:rPr>
                        <a:t> </a:t>
                      </a:r>
                      <a:r>
                        <a:rPr sz="1100" spc="-5" dirty="0">
                          <a:latin typeface="Century Gothic"/>
                          <a:ea typeface="Calibri"/>
                          <a:cs typeface="Calibri"/>
                        </a:rPr>
                        <a:t>–</a:t>
                      </a:r>
                      <a:r>
                        <a:rPr sz="1100" spc="45" dirty="0">
                          <a:latin typeface="Century Gothic"/>
                          <a:ea typeface="Calibri"/>
                          <a:cs typeface="Calibri"/>
                        </a:rPr>
                        <a:t> </a:t>
                      </a:r>
                      <a:r>
                        <a:rPr sz="1100" spc="-5" dirty="0">
                          <a:latin typeface="Century Gothic"/>
                          <a:ea typeface="Calibri"/>
                          <a:cs typeface="Calibri"/>
                        </a:rPr>
                        <a:t>Human</a:t>
                      </a:r>
                      <a:r>
                        <a:rPr sz="1100" spc="45" dirty="0">
                          <a:latin typeface="Century Gothic"/>
                          <a:ea typeface="Calibri"/>
                          <a:cs typeface="Calibri"/>
                        </a:rPr>
                        <a:t> </a:t>
                      </a:r>
                      <a:r>
                        <a:rPr sz="1100" spc="-5" dirty="0">
                          <a:latin typeface="Century Gothic"/>
                          <a:ea typeface="Calibri"/>
                          <a:cs typeface="Calibri"/>
                        </a:rPr>
                        <a:t>Lifespan</a:t>
                      </a:r>
                      <a:r>
                        <a:rPr sz="1100" spc="60" dirty="0">
                          <a:latin typeface="Century Gothic"/>
                          <a:ea typeface="Calibri"/>
                          <a:cs typeface="Calibri"/>
                        </a:rPr>
                        <a:t> </a:t>
                      </a:r>
                      <a:r>
                        <a:rPr sz="1100" spc="-5" dirty="0">
                          <a:latin typeface="Century Gothic"/>
                          <a:ea typeface="Calibri"/>
                          <a:cs typeface="Calibri"/>
                        </a:rPr>
                        <a:t>Development</a:t>
                      </a:r>
                      <a:r>
                        <a:rPr sz="1100" spc="80" dirty="0">
                          <a:latin typeface="Century Gothic"/>
                          <a:ea typeface="Calibri"/>
                          <a:cs typeface="Calibri"/>
                        </a:rPr>
                        <a:t> </a:t>
                      </a:r>
                      <a:r>
                        <a:rPr sz="1100" spc="-5" dirty="0">
                          <a:latin typeface="Century Gothic"/>
                          <a:ea typeface="Calibri"/>
                          <a:cs typeface="Calibri"/>
                        </a:rPr>
                        <a:t>(Mandatory) </a:t>
                      </a:r>
                      <a:r>
                        <a:rPr sz="1100" dirty="0">
                          <a:latin typeface="Century Gothic"/>
                          <a:ea typeface="Calibri"/>
                          <a:cs typeface="Calibri"/>
                        </a:rPr>
                        <a:t> </a:t>
                      </a:r>
                      <a:endParaRPr lang="en-US" sz="1100">
                        <a:latin typeface="Century Gothic"/>
                        <a:ea typeface="Calibri"/>
                        <a:cs typeface="Calibri"/>
                      </a:endParaRPr>
                    </a:p>
                    <a:p>
                      <a:pPr marL="67945" marR="1550035" lvl="0">
                        <a:lnSpc>
                          <a:spcPct val="107000"/>
                        </a:lnSpc>
                        <a:buNone/>
                      </a:pPr>
                      <a:r>
                        <a:rPr sz="1100" dirty="0">
                          <a:latin typeface="Century Gothic"/>
                          <a:ea typeface="Calibri"/>
                          <a:cs typeface="Calibri"/>
                        </a:rPr>
                        <a:t>Unit</a:t>
                      </a:r>
                      <a:r>
                        <a:rPr sz="1100" spc="5" dirty="0">
                          <a:latin typeface="Century Gothic"/>
                          <a:ea typeface="Calibri"/>
                          <a:cs typeface="Calibri"/>
                        </a:rPr>
                        <a:t> </a:t>
                      </a:r>
                      <a:r>
                        <a:rPr sz="1100" spc="-5" dirty="0">
                          <a:latin typeface="Century Gothic"/>
                          <a:ea typeface="Calibri"/>
                          <a:cs typeface="Calibri"/>
                        </a:rPr>
                        <a:t>2</a:t>
                      </a:r>
                      <a:r>
                        <a:rPr sz="1100" dirty="0">
                          <a:latin typeface="Century Gothic"/>
                          <a:ea typeface="Calibri"/>
                          <a:cs typeface="Calibri"/>
                        </a:rPr>
                        <a:t> </a:t>
                      </a:r>
                      <a:r>
                        <a:rPr sz="1100" spc="-5" dirty="0">
                          <a:latin typeface="Century Gothic"/>
                          <a:ea typeface="Calibri"/>
                          <a:cs typeface="Calibri"/>
                        </a:rPr>
                        <a:t>–</a:t>
                      </a:r>
                      <a:r>
                        <a:rPr sz="1100" spc="10" dirty="0">
                          <a:latin typeface="Century Gothic"/>
                          <a:ea typeface="Calibri"/>
                          <a:cs typeface="Calibri"/>
                        </a:rPr>
                        <a:t> </a:t>
                      </a:r>
                      <a:r>
                        <a:rPr sz="1100" spc="-5" dirty="0">
                          <a:latin typeface="Century Gothic"/>
                          <a:ea typeface="Calibri"/>
                          <a:cs typeface="Calibri"/>
                        </a:rPr>
                        <a:t>Working</a:t>
                      </a:r>
                      <a:r>
                        <a:rPr sz="1100" spc="10" dirty="0">
                          <a:latin typeface="Century Gothic"/>
                          <a:ea typeface="Calibri"/>
                          <a:cs typeface="Calibri"/>
                        </a:rPr>
                        <a:t> </a:t>
                      </a:r>
                      <a:r>
                        <a:rPr sz="1100" dirty="0">
                          <a:latin typeface="Century Gothic"/>
                          <a:ea typeface="Calibri"/>
                          <a:cs typeface="Calibri"/>
                        </a:rPr>
                        <a:t>in</a:t>
                      </a:r>
                      <a:r>
                        <a:rPr sz="1100" spc="-10" dirty="0">
                          <a:latin typeface="Century Gothic"/>
                          <a:ea typeface="Calibri"/>
                          <a:cs typeface="Calibri"/>
                        </a:rPr>
                        <a:t> </a:t>
                      </a:r>
                      <a:r>
                        <a:rPr sz="1100" spc="-5" dirty="0">
                          <a:latin typeface="Century Gothic"/>
                          <a:ea typeface="Calibri"/>
                          <a:cs typeface="Calibri"/>
                        </a:rPr>
                        <a:t>Health</a:t>
                      </a:r>
                      <a:r>
                        <a:rPr sz="1100" spc="10" dirty="0">
                          <a:latin typeface="Century Gothic"/>
                          <a:ea typeface="Calibri"/>
                          <a:cs typeface="Calibri"/>
                        </a:rPr>
                        <a:t> </a:t>
                      </a:r>
                      <a:r>
                        <a:rPr sz="1100" spc="-5" dirty="0">
                          <a:latin typeface="Century Gothic"/>
                          <a:ea typeface="Calibri"/>
                          <a:cs typeface="Calibri"/>
                        </a:rPr>
                        <a:t>and</a:t>
                      </a:r>
                      <a:r>
                        <a:rPr sz="1100" spc="5" dirty="0">
                          <a:latin typeface="Century Gothic"/>
                          <a:ea typeface="Calibri"/>
                          <a:cs typeface="Calibri"/>
                        </a:rPr>
                        <a:t> </a:t>
                      </a:r>
                      <a:r>
                        <a:rPr sz="1100" spc="-5" dirty="0">
                          <a:latin typeface="Century Gothic"/>
                          <a:ea typeface="Calibri"/>
                          <a:cs typeface="Calibri"/>
                        </a:rPr>
                        <a:t>Social</a:t>
                      </a:r>
                      <a:r>
                        <a:rPr sz="1100" spc="20" dirty="0">
                          <a:latin typeface="Century Gothic"/>
                          <a:ea typeface="Calibri"/>
                          <a:cs typeface="Calibri"/>
                        </a:rPr>
                        <a:t> </a:t>
                      </a:r>
                      <a:r>
                        <a:rPr sz="1100" spc="-10" dirty="0">
                          <a:latin typeface="Century Gothic"/>
                          <a:ea typeface="Calibri"/>
                          <a:cs typeface="Calibri"/>
                        </a:rPr>
                        <a:t>Care</a:t>
                      </a:r>
                      <a:r>
                        <a:rPr sz="1100" spc="10" dirty="0">
                          <a:latin typeface="Century Gothic"/>
                          <a:ea typeface="Calibri"/>
                          <a:cs typeface="Calibri"/>
                        </a:rPr>
                        <a:t> </a:t>
                      </a:r>
                      <a:r>
                        <a:rPr sz="1100" spc="-5" dirty="0">
                          <a:latin typeface="Century Gothic"/>
                          <a:ea typeface="Calibri"/>
                          <a:cs typeface="Calibri"/>
                        </a:rPr>
                        <a:t>(Mandatory) </a:t>
                      </a:r>
                      <a:endParaRPr lang="en-US" sz="1100">
                        <a:latin typeface="Century Gothic"/>
                        <a:ea typeface="Calibri"/>
                        <a:cs typeface="Calibri"/>
                      </a:endParaRPr>
                    </a:p>
                    <a:p>
                      <a:pPr marL="67945" marR="1550035" lvl="0">
                        <a:lnSpc>
                          <a:spcPct val="107000"/>
                        </a:lnSpc>
                        <a:buNone/>
                      </a:pPr>
                      <a:endParaRPr lang="en-US" sz="1100" spc="-335" dirty="0">
                        <a:latin typeface="Century Gothic"/>
                        <a:ea typeface="Calibri"/>
                        <a:cs typeface="Calibri"/>
                      </a:endParaRPr>
                    </a:p>
                    <a:p>
                      <a:pPr marL="67945" marR="1550035" lvl="0">
                        <a:lnSpc>
                          <a:spcPct val="107000"/>
                        </a:lnSpc>
                        <a:buNone/>
                      </a:pPr>
                      <a:r>
                        <a:rPr lang="en-US" sz="1100" spc="-335" dirty="0">
                          <a:latin typeface="Century Gothic"/>
                          <a:ea typeface="Calibri"/>
                          <a:cs typeface="Calibri"/>
                        </a:rPr>
                        <a:t> </a:t>
                      </a:r>
                      <a:r>
                        <a:rPr sz="1100" b="1" u="sng" spc="-5" dirty="0">
                          <a:uFill>
                            <a:solidFill>
                              <a:srgbClr val="000000"/>
                            </a:solidFill>
                          </a:uFill>
                          <a:latin typeface="Century Gothic"/>
                          <a:ea typeface="Calibri"/>
                          <a:cs typeface="Calibri"/>
                        </a:rPr>
                        <a:t>Internally</a:t>
                      </a:r>
                      <a:r>
                        <a:rPr sz="1100" b="1" u="sng" dirty="0">
                          <a:uFill>
                            <a:solidFill>
                              <a:srgbClr val="000000"/>
                            </a:solidFill>
                          </a:uFill>
                          <a:latin typeface="Century Gothic"/>
                          <a:ea typeface="Calibri"/>
                          <a:cs typeface="Calibri"/>
                        </a:rPr>
                        <a:t> </a:t>
                      </a:r>
                      <a:r>
                        <a:rPr sz="1100" b="1" u="sng" spc="-5" dirty="0">
                          <a:uFill>
                            <a:solidFill>
                              <a:srgbClr val="000000"/>
                            </a:solidFill>
                          </a:uFill>
                          <a:latin typeface="Century Gothic"/>
                          <a:ea typeface="Calibri"/>
                          <a:cs typeface="Calibri"/>
                        </a:rPr>
                        <a:t>Assessed</a:t>
                      </a:r>
                      <a:r>
                        <a:rPr sz="1100" b="1" u="sng" spc="55" dirty="0">
                          <a:uFill>
                            <a:solidFill>
                              <a:srgbClr val="000000"/>
                            </a:solidFill>
                          </a:uFill>
                          <a:latin typeface="Century Gothic"/>
                          <a:ea typeface="Calibri"/>
                          <a:cs typeface="Calibri"/>
                        </a:rPr>
                        <a:t> </a:t>
                      </a:r>
                      <a:r>
                        <a:rPr sz="1100" b="1" u="sng" dirty="0">
                          <a:uFill>
                            <a:solidFill>
                              <a:srgbClr val="000000"/>
                            </a:solidFill>
                          </a:uFill>
                          <a:latin typeface="Century Gothic"/>
                          <a:ea typeface="Calibri"/>
                          <a:cs typeface="Calibri"/>
                        </a:rPr>
                        <a:t>Units</a:t>
                      </a:r>
                      <a:endParaRPr sz="1100" b="1" dirty="0">
                        <a:latin typeface="Century Gothic"/>
                        <a:ea typeface="Calibri"/>
                        <a:cs typeface="Calibri"/>
                      </a:endParaRPr>
                    </a:p>
                    <a:p>
                      <a:pPr marL="67945" marR="971550">
                        <a:lnSpc>
                          <a:spcPts val="1180"/>
                        </a:lnSpc>
                        <a:spcBef>
                          <a:spcPts val="140"/>
                        </a:spcBef>
                      </a:pPr>
                      <a:r>
                        <a:rPr lang="en-GB" sz="1100" dirty="0">
                          <a:latin typeface="Century Gothic"/>
                          <a:ea typeface="Calibri"/>
                          <a:cs typeface="Calibri"/>
                        </a:rPr>
                        <a:t>Unit </a:t>
                      </a:r>
                      <a:r>
                        <a:rPr lang="en-GB" sz="1100" spc="-5" dirty="0">
                          <a:latin typeface="Century Gothic"/>
                          <a:ea typeface="Calibri"/>
                          <a:cs typeface="Calibri"/>
                        </a:rPr>
                        <a:t>5</a:t>
                      </a:r>
                      <a:r>
                        <a:rPr lang="en-GB" sz="1100" dirty="0">
                          <a:latin typeface="Century Gothic"/>
                          <a:ea typeface="Calibri"/>
                          <a:cs typeface="Calibri"/>
                        </a:rPr>
                        <a:t> </a:t>
                      </a:r>
                      <a:r>
                        <a:rPr lang="en-GB" sz="1100" spc="-5" dirty="0">
                          <a:latin typeface="Century Gothic"/>
                          <a:ea typeface="Calibri"/>
                          <a:cs typeface="Calibri"/>
                        </a:rPr>
                        <a:t>-</a:t>
                      </a:r>
                      <a:r>
                        <a:rPr lang="en-GB" sz="1100" dirty="0">
                          <a:latin typeface="Century Gothic"/>
                          <a:ea typeface="Calibri"/>
                          <a:cs typeface="Calibri"/>
                        </a:rPr>
                        <a:t>Unit 5: Promoting Health Education Unit</a:t>
                      </a:r>
                    </a:p>
                    <a:p>
                      <a:pPr marL="67945" marR="971550">
                        <a:lnSpc>
                          <a:spcPts val="1180"/>
                        </a:lnSpc>
                        <a:spcBef>
                          <a:spcPts val="140"/>
                        </a:spcBef>
                      </a:pPr>
                      <a:r>
                        <a:rPr lang="en-GB" sz="1100" dirty="0">
                          <a:latin typeface="Century Gothic"/>
                          <a:ea typeface="Calibri"/>
                          <a:cs typeface="Calibri"/>
                        </a:rPr>
                        <a:t>Unit 3: Principles of Health and Social Care Practice</a:t>
                      </a:r>
                      <a:endParaRPr sz="1100" dirty="0">
                        <a:latin typeface="Century Gothic"/>
                        <a:ea typeface="Calibri"/>
                        <a:cs typeface="Calibri"/>
                      </a:endParaRPr>
                    </a:p>
                    <a:p>
                      <a:pPr marL="67945">
                        <a:lnSpc>
                          <a:spcPct val="100000"/>
                        </a:lnSpc>
                      </a:pPr>
                      <a:endParaRPr lang="en-US" sz="1100" b="1" spc="-10" dirty="0">
                        <a:latin typeface="Century Gothic"/>
                        <a:ea typeface="Calibri"/>
                        <a:cs typeface="Calibri"/>
                      </a:endParaRPr>
                    </a:p>
                    <a:p>
                      <a:pPr marL="67945" lvl="0">
                        <a:lnSpc>
                          <a:spcPct val="100000"/>
                        </a:lnSpc>
                        <a:buNone/>
                      </a:pPr>
                      <a:r>
                        <a:rPr sz="1100" b="1" spc="-10" dirty="0">
                          <a:latin typeface="Century Gothic"/>
                          <a:ea typeface="Calibri"/>
                          <a:cs typeface="Calibri"/>
                        </a:rPr>
                        <a:t>Style</a:t>
                      </a:r>
                      <a:r>
                        <a:rPr sz="1100" b="1" spc="-35" dirty="0">
                          <a:latin typeface="Century Gothic"/>
                          <a:ea typeface="Calibri"/>
                          <a:cs typeface="Calibri"/>
                        </a:rPr>
                        <a:t> </a:t>
                      </a:r>
                      <a:r>
                        <a:rPr sz="1100" b="1" spc="-5" dirty="0">
                          <a:latin typeface="Century Gothic"/>
                          <a:ea typeface="Calibri"/>
                          <a:cs typeface="Calibri"/>
                        </a:rPr>
                        <a:t>of</a:t>
                      </a:r>
                      <a:r>
                        <a:rPr sz="1100" b="1" spc="-15" dirty="0">
                          <a:latin typeface="Century Gothic"/>
                          <a:ea typeface="Calibri"/>
                          <a:cs typeface="Calibri"/>
                        </a:rPr>
                        <a:t> </a:t>
                      </a:r>
                      <a:r>
                        <a:rPr sz="1100" b="1" spc="-10" dirty="0">
                          <a:latin typeface="Century Gothic"/>
                          <a:ea typeface="Calibri"/>
                          <a:cs typeface="Calibri"/>
                        </a:rPr>
                        <a:t>Assessment:</a:t>
                      </a:r>
                      <a:endParaRPr sz="1100" dirty="0">
                        <a:latin typeface="Century Gothic"/>
                        <a:ea typeface="Calibri"/>
                        <a:cs typeface="Calibri"/>
                      </a:endParaRPr>
                    </a:p>
                    <a:p>
                      <a:pPr marL="67945" marR="34925" algn="just">
                        <a:lnSpc>
                          <a:spcPct val="107000"/>
                        </a:lnSpc>
                      </a:pPr>
                      <a:r>
                        <a:rPr sz="1100" spc="-5" dirty="0">
                          <a:latin typeface="Century Gothic"/>
                          <a:ea typeface="Calibri"/>
                          <a:cs typeface="Calibri"/>
                        </a:rPr>
                        <a:t>4 </a:t>
                      </a:r>
                      <a:r>
                        <a:rPr lang="en-US" sz="1100" dirty="0">
                          <a:latin typeface="Century Gothic"/>
                          <a:ea typeface="Calibri"/>
                          <a:cs typeface="Calibri"/>
                        </a:rPr>
                        <a:t>units: </a:t>
                      </a:r>
                      <a:r>
                        <a:rPr lang="en-US" sz="1100" spc="-5" dirty="0">
                          <a:latin typeface="Century Gothic"/>
                          <a:ea typeface="Calibri"/>
                          <a:cs typeface="Calibri"/>
                        </a:rPr>
                        <a:t>2</a:t>
                      </a:r>
                      <a:r>
                        <a:rPr sz="1100" spc="-5" dirty="0">
                          <a:latin typeface="Century Gothic"/>
                          <a:ea typeface="Calibri"/>
                          <a:cs typeface="Calibri"/>
                        </a:rPr>
                        <a:t> </a:t>
                      </a:r>
                      <a:r>
                        <a:rPr sz="1100" dirty="0">
                          <a:latin typeface="Century Gothic"/>
                          <a:ea typeface="Calibri"/>
                          <a:cs typeface="Calibri"/>
                        </a:rPr>
                        <a:t>Units</a:t>
                      </a:r>
                      <a:r>
                        <a:rPr sz="1100" spc="10" dirty="0">
                          <a:latin typeface="Century Gothic"/>
                          <a:ea typeface="Calibri"/>
                          <a:cs typeface="Calibri"/>
                        </a:rPr>
                        <a:t> </a:t>
                      </a:r>
                      <a:r>
                        <a:rPr sz="1100" spc="-5" dirty="0">
                          <a:latin typeface="Century Gothic"/>
                          <a:ea typeface="Calibri"/>
                          <a:cs typeface="Calibri"/>
                        </a:rPr>
                        <a:t>are</a:t>
                      </a:r>
                      <a:r>
                        <a:rPr sz="1100" spc="15" dirty="0">
                          <a:latin typeface="Century Gothic"/>
                          <a:ea typeface="Calibri"/>
                          <a:cs typeface="Calibri"/>
                        </a:rPr>
                        <a:t> </a:t>
                      </a:r>
                      <a:r>
                        <a:rPr sz="1100" spc="-5" dirty="0">
                          <a:latin typeface="Century Gothic"/>
                          <a:ea typeface="Calibri"/>
                          <a:cs typeface="Calibri"/>
                        </a:rPr>
                        <a:t>external</a:t>
                      </a:r>
                      <a:r>
                        <a:rPr sz="1100" spc="25" dirty="0">
                          <a:latin typeface="Century Gothic"/>
                          <a:ea typeface="Calibri"/>
                          <a:cs typeface="Calibri"/>
                        </a:rPr>
                        <a:t> </a:t>
                      </a:r>
                      <a:r>
                        <a:rPr sz="1100" spc="-5" dirty="0">
                          <a:latin typeface="Century Gothic"/>
                          <a:ea typeface="Calibri"/>
                          <a:cs typeface="Calibri"/>
                        </a:rPr>
                        <a:t>examinations,</a:t>
                      </a:r>
                      <a:r>
                        <a:rPr sz="1100" spc="15" dirty="0">
                          <a:latin typeface="Century Gothic"/>
                          <a:ea typeface="Calibri"/>
                          <a:cs typeface="Calibri"/>
                        </a:rPr>
                        <a:t> </a:t>
                      </a:r>
                      <a:r>
                        <a:rPr sz="1100" spc="-5" dirty="0">
                          <a:latin typeface="Century Gothic"/>
                          <a:ea typeface="Calibri"/>
                          <a:cs typeface="Calibri"/>
                        </a:rPr>
                        <a:t>one</a:t>
                      </a:r>
                      <a:r>
                        <a:rPr sz="1100" spc="25" dirty="0">
                          <a:latin typeface="Century Gothic"/>
                          <a:ea typeface="Calibri"/>
                          <a:cs typeface="Calibri"/>
                        </a:rPr>
                        <a:t> </a:t>
                      </a:r>
                      <a:r>
                        <a:rPr sz="1100" spc="-5" dirty="0">
                          <a:latin typeface="Century Gothic"/>
                          <a:ea typeface="Calibri"/>
                          <a:cs typeface="Calibri"/>
                        </a:rPr>
                        <a:t>of</a:t>
                      </a:r>
                      <a:r>
                        <a:rPr sz="1100" spc="10" dirty="0">
                          <a:latin typeface="Century Gothic"/>
                          <a:ea typeface="Calibri"/>
                          <a:cs typeface="Calibri"/>
                        </a:rPr>
                        <a:t> </a:t>
                      </a:r>
                      <a:r>
                        <a:rPr sz="1100" spc="-5" dirty="0">
                          <a:latin typeface="Century Gothic"/>
                          <a:ea typeface="Calibri"/>
                          <a:cs typeface="Calibri"/>
                        </a:rPr>
                        <a:t>which</a:t>
                      </a:r>
                      <a:r>
                        <a:rPr sz="1100" dirty="0">
                          <a:latin typeface="Century Gothic"/>
                          <a:ea typeface="Calibri"/>
                          <a:cs typeface="Calibri"/>
                        </a:rPr>
                        <a:t> is</a:t>
                      </a:r>
                      <a:r>
                        <a:rPr sz="1100" spc="-10" dirty="0">
                          <a:latin typeface="Century Gothic"/>
                          <a:ea typeface="Calibri"/>
                          <a:cs typeface="Calibri"/>
                        </a:rPr>
                        <a:t> </a:t>
                      </a:r>
                      <a:r>
                        <a:rPr sz="1100" spc="-5" dirty="0">
                          <a:latin typeface="Century Gothic"/>
                          <a:ea typeface="Calibri"/>
                          <a:cs typeface="Calibri"/>
                        </a:rPr>
                        <a:t>a</a:t>
                      </a:r>
                      <a:r>
                        <a:rPr sz="1100" dirty="0">
                          <a:latin typeface="Century Gothic"/>
                          <a:ea typeface="Calibri"/>
                          <a:cs typeface="Calibri"/>
                        </a:rPr>
                        <a:t> </a:t>
                      </a:r>
                      <a:r>
                        <a:rPr sz="1100" spc="-5" dirty="0">
                          <a:latin typeface="Century Gothic"/>
                          <a:ea typeface="Calibri"/>
                          <a:cs typeface="Calibri"/>
                        </a:rPr>
                        <a:t>synoptic</a:t>
                      </a:r>
                      <a:r>
                        <a:rPr sz="1100" spc="20" dirty="0">
                          <a:latin typeface="Century Gothic"/>
                          <a:ea typeface="Calibri"/>
                          <a:cs typeface="Calibri"/>
                        </a:rPr>
                        <a:t> </a:t>
                      </a:r>
                      <a:r>
                        <a:rPr sz="1100" spc="-5" dirty="0">
                          <a:latin typeface="Century Gothic"/>
                          <a:ea typeface="Calibri"/>
                          <a:cs typeface="Calibri"/>
                        </a:rPr>
                        <a:t>paper. </a:t>
                      </a:r>
                      <a:r>
                        <a:rPr sz="1100" dirty="0">
                          <a:latin typeface="Century Gothic"/>
                          <a:ea typeface="Calibri"/>
                          <a:cs typeface="Calibri"/>
                        </a:rPr>
                        <a:t> </a:t>
                      </a:r>
                      <a:r>
                        <a:rPr sz="1100" spc="-5" dirty="0">
                          <a:latin typeface="Century Gothic"/>
                          <a:ea typeface="Calibri"/>
                          <a:cs typeface="Calibri"/>
                        </a:rPr>
                        <a:t>The</a:t>
                      </a:r>
                      <a:r>
                        <a:rPr sz="1100" dirty="0">
                          <a:latin typeface="Century Gothic"/>
                          <a:ea typeface="Calibri"/>
                          <a:cs typeface="Calibri"/>
                        </a:rPr>
                        <a:t> </a:t>
                      </a:r>
                      <a:r>
                        <a:rPr sz="1100" spc="-5" dirty="0">
                          <a:latin typeface="Century Gothic"/>
                          <a:ea typeface="Calibri"/>
                          <a:cs typeface="Calibri"/>
                        </a:rPr>
                        <a:t>other</a:t>
                      </a:r>
                      <a:r>
                        <a:rPr sz="1100" spc="25" dirty="0">
                          <a:latin typeface="Century Gothic"/>
                          <a:ea typeface="Calibri"/>
                          <a:cs typeface="Calibri"/>
                        </a:rPr>
                        <a:t> </a:t>
                      </a:r>
                      <a:r>
                        <a:rPr sz="1100" spc="-5" dirty="0">
                          <a:latin typeface="Century Gothic"/>
                          <a:ea typeface="Calibri"/>
                          <a:cs typeface="Calibri"/>
                        </a:rPr>
                        <a:t>2</a:t>
                      </a:r>
                      <a:r>
                        <a:rPr sz="1100" spc="15" dirty="0">
                          <a:latin typeface="Century Gothic"/>
                          <a:ea typeface="Calibri"/>
                          <a:cs typeface="Calibri"/>
                        </a:rPr>
                        <a:t> </a:t>
                      </a:r>
                      <a:r>
                        <a:rPr sz="1100" dirty="0">
                          <a:latin typeface="Century Gothic"/>
                          <a:ea typeface="Calibri"/>
                          <a:cs typeface="Calibri"/>
                        </a:rPr>
                        <a:t>units</a:t>
                      </a:r>
                      <a:r>
                        <a:rPr sz="1100" spc="-10" dirty="0">
                          <a:latin typeface="Century Gothic"/>
                          <a:ea typeface="Calibri"/>
                          <a:cs typeface="Calibri"/>
                        </a:rPr>
                        <a:t> </a:t>
                      </a:r>
                      <a:r>
                        <a:rPr sz="1100" spc="-5" dirty="0">
                          <a:latin typeface="Century Gothic"/>
                          <a:ea typeface="Calibri"/>
                          <a:cs typeface="Calibri"/>
                        </a:rPr>
                        <a:t>are</a:t>
                      </a:r>
                      <a:r>
                        <a:rPr sz="1100" spc="15" dirty="0">
                          <a:latin typeface="Century Gothic"/>
                          <a:ea typeface="Calibri"/>
                          <a:cs typeface="Calibri"/>
                        </a:rPr>
                        <a:t> </a:t>
                      </a:r>
                      <a:r>
                        <a:rPr sz="1100" dirty="0">
                          <a:latin typeface="Century Gothic"/>
                          <a:ea typeface="Calibri"/>
                          <a:cs typeface="Calibri"/>
                        </a:rPr>
                        <a:t>internally</a:t>
                      </a:r>
                      <a:r>
                        <a:rPr sz="1100" spc="-20" dirty="0">
                          <a:latin typeface="Century Gothic"/>
                          <a:ea typeface="Calibri"/>
                          <a:cs typeface="Calibri"/>
                        </a:rPr>
                        <a:t> </a:t>
                      </a:r>
                      <a:r>
                        <a:rPr sz="1100" spc="-5" dirty="0">
                          <a:latin typeface="Century Gothic"/>
                          <a:ea typeface="Calibri"/>
                          <a:cs typeface="Calibri"/>
                        </a:rPr>
                        <a:t>moderated</a:t>
                      </a:r>
                      <a:r>
                        <a:rPr sz="1100" spc="45" dirty="0">
                          <a:latin typeface="Century Gothic"/>
                          <a:ea typeface="Calibri"/>
                          <a:cs typeface="Calibri"/>
                        </a:rPr>
                        <a:t> </a:t>
                      </a:r>
                      <a:r>
                        <a:rPr sz="1100" spc="-5" dirty="0">
                          <a:latin typeface="Century Gothic"/>
                          <a:ea typeface="Calibri"/>
                          <a:cs typeface="Calibri"/>
                        </a:rPr>
                        <a:t>as</a:t>
                      </a:r>
                      <a:r>
                        <a:rPr sz="1100" spc="10" dirty="0">
                          <a:latin typeface="Century Gothic"/>
                          <a:ea typeface="Calibri"/>
                          <a:cs typeface="Calibri"/>
                        </a:rPr>
                        <a:t> </a:t>
                      </a:r>
                      <a:r>
                        <a:rPr sz="1100" spc="-5" dirty="0">
                          <a:latin typeface="Century Gothic"/>
                          <a:ea typeface="Calibri"/>
                          <a:cs typeface="Calibri"/>
                        </a:rPr>
                        <a:t>pieces</a:t>
                      </a:r>
                      <a:r>
                        <a:rPr sz="1100" spc="25" dirty="0">
                          <a:latin typeface="Century Gothic"/>
                          <a:ea typeface="Calibri"/>
                          <a:cs typeface="Calibri"/>
                        </a:rPr>
                        <a:t> </a:t>
                      </a:r>
                      <a:r>
                        <a:rPr sz="1100" spc="-5" dirty="0">
                          <a:latin typeface="Century Gothic"/>
                          <a:ea typeface="Calibri"/>
                          <a:cs typeface="Calibri"/>
                        </a:rPr>
                        <a:t>of</a:t>
                      </a:r>
                      <a:r>
                        <a:rPr sz="1100" spc="10" dirty="0">
                          <a:latin typeface="Century Gothic"/>
                          <a:ea typeface="Calibri"/>
                          <a:cs typeface="Calibri"/>
                        </a:rPr>
                        <a:t> </a:t>
                      </a:r>
                      <a:r>
                        <a:rPr sz="1100" spc="-10" dirty="0">
                          <a:latin typeface="Century Gothic"/>
                          <a:ea typeface="Calibri"/>
                          <a:cs typeface="Calibri"/>
                        </a:rPr>
                        <a:t>coursework.</a:t>
                      </a:r>
                      <a:r>
                        <a:rPr sz="1100" spc="60" dirty="0">
                          <a:latin typeface="Century Gothic"/>
                          <a:ea typeface="Calibri"/>
                          <a:cs typeface="Calibri"/>
                        </a:rPr>
                        <a:t> </a:t>
                      </a:r>
                      <a:r>
                        <a:rPr sz="1100" spc="-5" dirty="0">
                          <a:latin typeface="Century Gothic"/>
                          <a:ea typeface="Calibri"/>
                          <a:cs typeface="Calibri"/>
                        </a:rPr>
                        <a:t>One</a:t>
                      </a:r>
                      <a:r>
                        <a:rPr sz="1100" spc="5" dirty="0">
                          <a:latin typeface="Century Gothic"/>
                          <a:ea typeface="Calibri"/>
                          <a:cs typeface="Calibri"/>
                        </a:rPr>
                        <a:t> </a:t>
                      </a:r>
                      <a:r>
                        <a:rPr sz="1100" spc="-10" dirty="0">
                          <a:latin typeface="Century Gothic"/>
                          <a:ea typeface="Calibri"/>
                          <a:cs typeface="Calibri"/>
                        </a:rPr>
                        <a:t>exam </a:t>
                      </a:r>
                      <a:r>
                        <a:rPr sz="1100" spc="-5" dirty="0">
                          <a:latin typeface="Century Gothic"/>
                          <a:ea typeface="Calibri"/>
                          <a:cs typeface="Calibri"/>
                        </a:rPr>
                        <a:t> and</a:t>
                      </a:r>
                      <a:r>
                        <a:rPr sz="1100" dirty="0">
                          <a:latin typeface="Century Gothic"/>
                          <a:ea typeface="Calibri"/>
                          <a:cs typeface="Calibri"/>
                        </a:rPr>
                        <a:t> </a:t>
                      </a:r>
                      <a:r>
                        <a:rPr sz="1100" spc="-5" dirty="0">
                          <a:latin typeface="Century Gothic"/>
                          <a:ea typeface="Calibri"/>
                          <a:cs typeface="Calibri"/>
                        </a:rPr>
                        <a:t>one</a:t>
                      </a:r>
                      <a:r>
                        <a:rPr sz="1100" spc="30" dirty="0">
                          <a:latin typeface="Century Gothic"/>
                          <a:ea typeface="Calibri"/>
                          <a:cs typeface="Calibri"/>
                        </a:rPr>
                        <a:t> </a:t>
                      </a:r>
                      <a:r>
                        <a:rPr sz="1100" spc="-10" dirty="0">
                          <a:latin typeface="Century Gothic"/>
                          <a:ea typeface="Calibri"/>
                          <a:cs typeface="Calibri"/>
                        </a:rPr>
                        <a:t>coursework</a:t>
                      </a:r>
                      <a:r>
                        <a:rPr sz="1100" spc="55" dirty="0">
                          <a:latin typeface="Century Gothic"/>
                          <a:ea typeface="Calibri"/>
                          <a:cs typeface="Calibri"/>
                        </a:rPr>
                        <a:t> </a:t>
                      </a:r>
                      <a:r>
                        <a:rPr sz="1100" dirty="0">
                          <a:latin typeface="Century Gothic"/>
                          <a:ea typeface="Calibri"/>
                          <a:cs typeface="Calibri"/>
                        </a:rPr>
                        <a:t>unit will</a:t>
                      </a:r>
                      <a:r>
                        <a:rPr sz="1100" spc="-35" dirty="0">
                          <a:latin typeface="Century Gothic"/>
                          <a:ea typeface="Calibri"/>
                          <a:cs typeface="Calibri"/>
                        </a:rPr>
                        <a:t> </a:t>
                      </a:r>
                      <a:r>
                        <a:rPr sz="1100" spc="-5" dirty="0">
                          <a:latin typeface="Century Gothic"/>
                          <a:ea typeface="Calibri"/>
                          <a:cs typeface="Calibri"/>
                        </a:rPr>
                        <a:t>be</a:t>
                      </a:r>
                      <a:r>
                        <a:rPr sz="1100" spc="15" dirty="0">
                          <a:latin typeface="Century Gothic"/>
                          <a:ea typeface="Calibri"/>
                          <a:cs typeface="Calibri"/>
                        </a:rPr>
                        <a:t> </a:t>
                      </a:r>
                      <a:r>
                        <a:rPr sz="1100" spc="-5" dirty="0">
                          <a:latin typeface="Century Gothic"/>
                          <a:ea typeface="Calibri"/>
                          <a:cs typeface="Calibri"/>
                        </a:rPr>
                        <a:t>completed</a:t>
                      </a:r>
                      <a:r>
                        <a:rPr sz="1100" spc="30" dirty="0">
                          <a:latin typeface="Century Gothic"/>
                          <a:ea typeface="Calibri"/>
                          <a:cs typeface="Calibri"/>
                        </a:rPr>
                        <a:t> </a:t>
                      </a:r>
                      <a:r>
                        <a:rPr sz="1100" dirty="0">
                          <a:latin typeface="Century Gothic"/>
                          <a:ea typeface="Calibri"/>
                          <a:cs typeface="Calibri"/>
                        </a:rPr>
                        <a:t>in</a:t>
                      </a:r>
                      <a:r>
                        <a:rPr sz="1100" spc="-10" dirty="0">
                          <a:latin typeface="Century Gothic"/>
                          <a:ea typeface="Calibri"/>
                          <a:cs typeface="Calibri"/>
                        </a:rPr>
                        <a:t> </a:t>
                      </a:r>
                      <a:r>
                        <a:rPr sz="1100" spc="-5" dirty="0">
                          <a:latin typeface="Century Gothic"/>
                          <a:ea typeface="Calibri"/>
                          <a:cs typeface="Calibri"/>
                        </a:rPr>
                        <a:t>year</a:t>
                      </a:r>
                      <a:r>
                        <a:rPr sz="1100" spc="20" dirty="0">
                          <a:latin typeface="Century Gothic"/>
                          <a:ea typeface="Calibri"/>
                          <a:cs typeface="Calibri"/>
                        </a:rPr>
                        <a:t> </a:t>
                      </a:r>
                      <a:r>
                        <a:rPr sz="1100" spc="-5" dirty="0">
                          <a:latin typeface="Century Gothic"/>
                          <a:ea typeface="Calibri"/>
                          <a:cs typeface="Calibri"/>
                        </a:rPr>
                        <a:t>12</a:t>
                      </a:r>
                      <a:r>
                        <a:rPr sz="1100" dirty="0">
                          <a:latin typeface="Century Gothic"/>
                          <a:ea typeface="Calibri"/>
                          <a:cs typeface="Calibri"/>
                        </a:rPr>
                        <a:t> </a:t>
                      </a:r>
                      <a:r>
                        <a:rPr sz="1100" spc="-5" dirty="0">
                          <a:latin typeface="Century Gothic"/>
                          <a:ea typeface="Calibri"/>
                          <a:cs typeface="Calibri"/>
                        </a:rPr>
                        <a:t>and</a:t>
                      </a:r>
                      <a:r>
                        <a:rPr sz="1100" spc="10" dirty="0">
                          <a:latin typeface="Century Gothic"/>
                          <a:ea typeface="Calibri"/>
                          <a:cs typeface="Calibri"/>
                        </a:rPr>
                        <a:t> </a:t>
                      </a:r>
                      <a:r>
                        <a:rPr sz="1100" spc="-5" dirty="0">
                          <a:latin typeface="Century Gothic"/>
                          <a:ea typeface="Calibri"/>
                          <a:cs typeface="Calibri"/>
                        </a:rPr>
                        <a:t>the</a:t>
                      </a:r>
                      <a:r>
                        <a:rPr sz="1100" spc="5" dirty="0">
                          <a:latin typeface="Century Gothic"/>
                          <a:ea typeface="Calibri"/>
                          <a:cs typeface="Calibri"/>
                        </a:rPr>
                        <a:t> </a:t>
                      </a:r>
                      <a:r>
                        <a:rPr sz="1100" spc="-5" dirty="0">
                          <a:latin typeface="Century Gothic"/>
                          <a:ea typeface="Calibri"/>
                          <a:cs typeface="Calibri"/>
                        </a:rPr>
                        <a:t>same</a:t>
                      </a:r>
                      <a:r>
                        <a:rPr sz="1100" spc="30" dirty="0">
                          <a:latin typeface="Century Gothic"/>
                          <a:ea typeface="Calibri"/>
                          <a:cs typeface="Calibri"/>
                        </a:rPr>
                        <a:t> </a:t>
                      </a:r>
                      <a:r>
                        <a:rPr sz="1100" dirty="0">
                          <a:latin typeface="Century Gothic"/>
                          <a:ea typeface="Calibri"/>
                          <a:cs typeface="Calibri"/>
                        </a:rPr>
                        <a:t>in</a:t>
                      </a:r>
                      <a:r>
                        <a:rPr sz="1100" spc="-15" dirty="0">
                          <a:latin typeface="Century Gothic"/>
                          <a:ea typeface="Calibri"/>
                          <a:cs typeface="Calibri"/>
                        </a:rPr>
                        <a:t> </a:t>
                      </a:r>
                      <a:r>
                        <a:rPr sz="1100" spc="-5" dirty="0">
                          <a:latin typeface="Century Gothic"/>
                          <a:ea typeface="Calibri"/>
                          <a:cs typeface="Calibri"/>
                        </a:rPr>
                        <a:t>year</a:t>
                      </a:r>
                      <a:r>
                        <a:rPr sz="1100" spc="5" dirty="0">
                          <a:latin typeface="Century Gothic"/>
                          <a:ea typeface="Calibri"/>
                          <a:cs typeface="Calibri"/>
                        </a:rPr>
                        <a:t> </a:t>
                      </a:r>
                      <a:r>
                        <a:rPr sz="1100" spc="-5" dirty="0">
                          <a:latin typeface="Century Gothic"/>
                          <a:ea typeface="Calibri"/>
                          <a:cs typeface="Calibri"/>
                        </a:rPr>
                        <a:t>13.</a:t>
                      </a:r>
                      <a:endParaRPr sz="1100" dirty="0">
                        <a:latin typeface="Century Gothic"/>
                        <a:ea typeface="Calibri"/>
                        <a:cs typeface="Calibri"/>
                      </a:endParaRPr>
                    </a:p>
                    <a:p>
                      <a:pPr marL="67945" marR="46990" algn="just">
                        <a:lnSpc>
                          <a:spcPct val="107000"/>
                        </a:lnSpc>
                      </a:pPr>
                      <a:r>
                        <a:rPr sz="1100" dirty="0">
                          <a:latin typeface="Century Gothic"/>
                          <a:ea typeface="Calibri"/>
                          <a:cs typeface="Calibri"/>
                        </a:rPr>
                        <a:t>All</a:t>
                      </a:r>
                      <a:r>
                        <a:rPr sz="1100" spc="-15" dirty="0">
                          <a:latin typeface="Century Gothic"/>
                          <a:ea typeface="Calibri"/>
                          <a:cs typeface="Calibri"/>
                        </a:rPr>
                        <a:t> </a:t>
                      </a:r>
                      <a:r>
                        <a:rPr sz="1100" dirty="0">
                          <a:latin typeface="Century Gothic"/>
                          <a:ea typeface="Calibri"/>
                          <a:cs typeface="Calibri"/>
                        </a:rPr>
                        <a:t>units</a:t>
                      </a:r>
                      <a:r>
                        <a:rPr sz="1100" spc="5" dirty="0">
                          <a:latin typeface="Century Gothic"/>
                          <a:ea typeface="Calibri"/>
                          <a:cs typeface="Calibri"/>
                        </a:rPr>
                        <a:t> </a:t>
                      </a:r>
                      <a:r>
                        <a:rPr sz="1100" spc="-5" dirty="0">
                          <a:latin typeface="Century Gothic"/>
                          <a:ea typeface="Calibri"/>
                          <a:cs typeface="Calibri"/>
                        </a:rPr>
                        <a:t>are</a:t>
                      </a:r>
                      <a:r>
                        <a:rPr sz="1100" spc="5" dirty="0">
                          <a:latin typeface="Century Gothic"/>
                          <a:ea typeface="Calibri"/>
                          <a:cs typeface="Calibri"/>
                        </a:rPr>
                        <a:t> </a:t>
                      </a:r>
                      <a:r>
                        <a:rPr sz="1100" spc="-5" dirty="0">
                          <a:latin typeface="Century Gothic"/>
                          <a:ea typeface="Calibri"/>
                          <a:cs typeface="Calibri"/>
                        </a:rPr>
                        <a:t>graded</a:t>
                      </a:r>
                      <a:r>
                        <a:rPr sz="1100" spc="20" dirty="0">
                          <a:latin typeface="Century Gothic"/>
                          <a:ea typeface="Calibri"/>
                          <a:cs typeface="Calibri"/>
                        </a:rPr>
                        <a:t> </a:t>
                      </a:r>
                      <a:r>
                        <a:rPr sz="1100" spc="-5" dirty="0">
                          <a:latin typeface="Century Gothic"/>
                          <a:ea typeface="Calibri"/>
                          <a:cs typeface="Calibri"/>
                        </a:rPr>
                        <a:t>as</a:t>
                      </a:r>
                      <a:r>
                        <a:rPr sz="1100" spc="5" dirty="0">
                          <a:latin typeface="Century Gothic"/>
                          <a:ea typeface="Calibri"/>
                          <a:cs typeface="Calibri"/>
                        </a:rPr>
                        <a:t> </a:t>
                      </a:r>
                      <a:r>
                        <a:rPr sz="1100" spc="-5" dirty="0">
                          <a:latin typeface="Century Gothic"/>
                          <a:ea typeface="Calibri"/>
                          <a:cs typeface="Calibri"/>
                        </a:rPr>
                        <a:t>pass,</a:t>
                      </a:r>
                      <a:r>
                        <a:rPr sz="1100" spc="20" dirty="0">
                          <a:latin typeface="Century Gothic"/>
                          <a:ea typeface="Calibri"/>
                          <a:cs typeface="Calibri"/>
                        </a:rPr>
                        <a:t> </a:t>
                      </a:r>
                      <a:r>
                        <a:rPr sz="1100" spc="-5" dirty="0">
                          <a:latin typeface="Century Gothic"/>
                          <a:ea typeface="Calibri"/>
                          <a:cs typeface="Calibri"/>
                        </a:rPr>
                        <a:t>merit</a:t>
                      </a:r>
                      <a:r>
                        <a:rPr sz="1100" spc="5" dirty="0">
                          <a:latin typeface="Century Gothic"/>
                          <a:ea typeface="Calibri"/>
                          <a:cs typeface="Calibri"/>
                        </a:rPr>
                        <a:t> </a:t>
                      </a:r>
                      <a:r>
                        <a:rPr sz="1100" spc="-5" dirty="0">
                          <a:latin typeface="Century Gothic"/>
                          <a:ea typeface="Calibri"/>
                          <a:cs typeface="Calibri"/>
                        </a:rPr>
                        <a:t>or</a:t>
                      </a:r>
                      <a:r>
                        <a:rPr sz="1100" spc="10" dirty="0">
                          <a:latin typeface="Century Gothic"/>
                          <a:ea typeface="Calibri"/>
                          <a:cs typeface="Calibri"/>
                        </a:rPr>
                        <a:t> </a:t>
                      </a:r>
                      <a:r>
                        <a:rPr sz="1100" dirty="0">
                          <a:latin typeface="Century Gothic"/>
                          <a:ea typeface="Calibri"/>
                          <a:cs typeface="Calibri"/>
                        </a:rPr>
                        <a:t>distinction</a:t>
                      </a:r>
                      <a:r>
                        <a:rPr sz="1100" spc="5" dirty="0">
                          <a:latin typeface="Century Gothic"/>
                          <a:ea typeface="Calibri"/>
                          <a:cs typeface="Calibri"/>
                        </a:rPr>
                        <a:t> </a:t>
                      </a:r>
                      <a:r>
                        <a:rPr sz="1100" spc="-5" dirty="0">
                          <a:latin typeface="Century Gothic"/>
                          <a:ea typeface="Calibri"/>
                          <a:cs typeface="Calibri"/>
                        </a:rPr>
                        <a:t>and</a:t>
                      </a:r>
                      <a:r>
                        <a:rPr sz="1100" spc="5" dirty="0">
                          <a:latin typeface="Century Gothic"/>
                          <a:ea typeface="Calibri"/>
                          <a:cs typeface="Calibri"/>
                        </a:rPr>
                        <a:t> </a:t>
                      </a:r>
                      <a:r>
                        <a:rPr sz="1100" spc="-5" dirty="0">
                          <a:latin typeface="Century Gothic"/>
                          <a:ea typeface="Calibri"/>
                          <a:cs typeface="Calibri"/>
                        </a:rPr>
                        <a:t>these</a:t>
                      </a:r>
                      <a:r>
                        <a:rPr sz="1100" spc="20" dirty="0">
                          <a:latin typeface="Century Gothic"/>
                          <a:ea typeface="Calibri"/>
                          <a:cs typeface="Calibri"/>
                        </a:rPr>
                        <a:t> </a:t>
                      </a:r>
                      <a:r>
                        <a:rPr sz="1100" spc="-5" dirty="0">
                          <a:latin typeface="Century Gothic"/>
                          <a:ea typeface="Calibri"/>
                          <a:cs typeface="Calibri"/>
                        </a:rPr>
                        <a:t>are</a:t>
                      </a:r>
                      <a:r>
                        <a:rPr sz="1100" spc="15" dirty="0">
                          <a:latin typeface="Century Gothic"/>
                          <a:ea typeface="Calibri"/>
                          <a:cs typeface="Calibri"/>
                        </a:rPr>
                        <a:t> </a:t>
                      </a:r>
                      <a:r>
                        <a:rPr sz="1100" spc="-5" dirty="0">
                          <a:latin typeface="Century Gothic"/>
                          <a:ea typeface="Calibri"/>
                          <a:cs typeface="Calibri"/>
                        </a:rPr>
                        <a:t>accumulated </a:t>
                      </a:r>
                      <a:r>
                        <a:rPr sz="1100" dirty="0">
                          <a:latin typeface="Century Gothic"/>
                          <a:ea typeface="Calibri"/>
                          <a:cs typeface="Calibri"/>
                        </a:rPr>
                        <a:t> </a:t>
                      </a:r>
                      <a:r>
                        <a:rPr sz="1100" spc="-5" dirty="0">
                          <a:latin typeface="Century Gothic"/>
                          <a:ea typeface="Calibri"/>
                          <a:cs typeface="Calibri"/>
                        </a:rPr>
                        <a:t>across</a:t>
                      </a:r>
                      <a:r>
                        <a:rPr sz="1100" spc="40" dirty="0">
                          <a:latin typeface="Century Gothic"/>
                          <a:ea typeface="Calibri"/>
                          <a:cs typeface="Calibri"/>
                        </a:rPr>
                        <a:t> </a:t>
                      </a:r>
                      <a:r>
                        <a:rPr sz="1100" spc="-5" dirty="0">
                          <a:latin typeface="Century Gothic"/>
                          <a:ea typeface="Calibri"/>
                          <a:cs typeface="Calibri"/>
                        </a:rPr>
                        <a:t>the</a:t>
                      </a:r>
                      <a:r>
                        <a:rPr sz="1100" spc="5" dirty="0">
                          <a:latin typeface="Century Gothic"/>
                          <a:ea typeface="Calibri"/>
                          <a:cs typeface="Calibri"/>
                        </a:rPr>
                        <a:t> </a:t>
                      </a:r>
                      <a:r>
                        <a:rPr sz="1100" spc="-5" dirty="0">
                          <a:latin typeface="Century Gothic"/>
                          <a:ea typeface="Calibri"/>
                          <a:cs typeface="Calibri"/>
                        </a:rPr>
                        <a:t>two</a:t>
                      </a:r>
                      <a:r>
                        <a:rPr sz="1100" spc="20" dirty="0">
                          <a:latin typeface="Century Gothic"/>
                          <a:ea typeface="Calibri"/>
                          <a:cs typeface="Calibri"/>
                        </a:rPr>
                        <a:t> </a:t>
                      </a:r>
                      <a:r>
                        <a:rPr sz="1100" spc="-10" dirty="0">
                          <a:latin typeface="Century Gothic"/>
                          <a:ea typeface="Calibri"/>
                          <a:cs typeface="Calibri"/>
                        </a:rPr>
                        <a:t>years</a:t>
                      </a:r>
                      <a:r>
                        <a:rPr sz="1100" spc="20" dirty="0">
                          <a:latin typeface="Century Gothic"/>
                          <a:ea typeface="Calibri"/>
                          <a:cs typeface="Calibri"/>
                        </a:rPr>
                        <a:t> </a:t>
                      </a:r>
                      <a:r>
                        <a:rPr sz="1100" spc="-10" dirty="0">
                          <a:latin typeface="Century Gothic"/>
                          <a:ea typeface="Calibri"/>
                          <a:cs typeface="Calibri"/>
                        </a:rPr>
                        <a:t>where</a:t>
                      </a:r>
                      <a:r>
                        <a:rPr sz="1100" spc="15" dirty="0">
                          <a:latin typeface="Century Gothic"/>
                          <a:ea typeface="Calibri"/>
                          <a:cs typeface="Calibri"/>
                        </a:rPr>
                        <a:t> </a:t>
                      </a:r>
                      <a:r>
                        <a:rPr sz="1100" spc="-5" dirty="0">
                          <a:latin typeface="Century Gothic"/>
                          <a:ea typeface="Calibri"/>
                          <a:cs typeface="Calibri"/>
                        </a:rPr>
                        <a:t>an</a:t>
                      </a:r>
                      <a:r>
                        <a:rPr sz="1100" spc="15" dirty="0">
                          <a:latin typeface="Century Gothic"/>
                          <a:ea typeface="Calibri"/>
                          <a:cs typeface="Calibri"/>
                        </a:rPr>
                        <a:t> </a:t>
                      </a:r>
                      <a:r>
                        <a:rPr sz="1100" spc="-5" dirty="0">
                          <a:latin typeface="Century Gothic"/>
                          <a:ea typeface="Calibri"/>
                          <a:cs typeface="Calibri"/>
                        </a:rPr>
                        <a:t>overall</a:t>
                      </a:r>
                      <a:r>
                        <a:rPr sz="1100" spc="15" dirty="0">
                          <a:latin typeface="Century Gothic"/>
                          <a:ea typeface="Calibri"/>
                          <a:cs typeface="Calibri"/>
                        </a:rPr>
                        <a:t> </a:t>
                      </a:r>
                      <a:r>
                        <a:rPr sz="1100" spc="-5" dirty="0">
                          <a:latin typeface="Century Gothic"/>
                          <a:ea typeface="Calibri"/>
                          <a:cs typeface="Calibri"/>
                        </a:rPr>
                        <a:t>grade</a:t>
                      </a:r>
                      <a:r>
                        <a:rPr sz="1100" spc="15" dirty="0">
                          <a:latin typeface="Century Gothic"/>
                          <a:ea typeface="Calibri"/>
                          <a:cs typeface="Calibri"/>
                        </a:rPr>
                        <a:t> </a:t>
                      </a:r>
                      <a:r>
                        <a:rPr sz="1100" dirty="0">
                          <a:latin typeface="Century Gothic"/>
                          <a:ea typeface="Calibri"/>
                          <a:cs typeface="Calibri"/>
                        </a:rPr>
                        <a:t>is</a:t>
                      </a:r>
                      <a:r>
                        <a:rPr sz="1100" spc="-5" dirty="0">
                          <a:latin typeface="Century Gothic"/>
                          <a:ea typeface="Calibri"/>
                          <a:cs typeface="Calibri"/>
                        </a:rPr>
                        <a:t> calculated</a:t>
                      </a:r>
                      <a:r>
                        <a:rPr sz="1100" spc="10" dirty="0">
                          <a:latin typeface="Century Gothic"/>
                          <a:ea typeface="Calibri"/>
                          <a:cs typeface="Calibri"/>
                        </a:rPr>
                        <a:t> </a:t>
                      </a:r>
                      <a:r>
                        <a:rPr sz="1100" spc="-5" dirty="0">
                          <a:latin typeface="Century Gothic"/>
                          <a:ea typeface="Calibri"/>
                          <a:cs typeface="Calibri"/>
                        </a:rPr>
                        <a:t>at</a:t>
                      </a:r>
                      <a:r>
                        <a:rPr sz="1100" spc="5" dirty="0">
                          <a:latin typeface="Century Gothic"/>
                          <a:ea typeface="Calibri"/>
                          <a:cs typeface="Calibri"/>
                        </a:rPr>
                        <a:t> </a:t>
                      </a:r>
                      <a:r>
                        <a:rPr sz="1100" spc="-5" dirty="0">
                          <a:latin typeface="Century Gothic"/>
                          <a:ea typeface="Calibri"/>
                          <a:cs typeface="Calibri"/>
                        </a:rPr>
                        <a:t>the</a:t>
                      </a:r>
                      <a:r>
                        <a:rPr sz="1100" spc="15" dirty="0">
                          <a:latin typeface="Century Gothic"/>
                          <a:ea typeface="Calibri"/>
                          <a:cs typeface="Calibri"/>
                        </a:rPr>
                        <a:t> </a:t>
                      </a:r>
                      <a:r>
                        <a:rPr sz="1100" spc="-5" dirty="0">
                          <a:latin typeface="Century Gothic"/>
                          <a:ea typeface="Calibri"/>
                          <a:cs typeface="Calibri"/>
                        </a:rPr>
                        <a:t>end</a:t>
                      </a:r>
                      <a:r>
                        <a:rPr sz="1100" spc="10" dirty="0">
                          <a:latin typeface="Century Gothic"/>
                          <a:ea typeface="Calibri"/>
                          <a:cs typeface="Calibri"/>
                        </a:rPr>
                        <a:t> </a:t>
                      </a:r>
                      <a:r>
                        <a:rPr sz="1100" spc="-5" dirty="0">
                          <a:latin typeface="Century Gothic"/>
                          <a:ea typeface="Calibri"/>
                          <a:cs typeface="Calibri"/>
                        </a:rPr>
                        <a:t>of</a:t>
                      </a:r>
                      <a:r>
                        <a:rPr sz="1100" spc="20" dirty="0">
                          <a:latin typeface="Century Gothic"/>
                          <a:ea typeface="Calibri"/>
                          <a:cs typeface="Calibri"/>
                        </a:rPr>
                        <a:t> </a:t>
                      </a:r>
                      <a:r>
                        <a:rPr sz="1100" spc="-5" dirty="0">
                          <a:latin typeface="Century Gothic"/>
                          <a:ea typeface="Calibri"/>
                          <a:cs typeface="Calibri"/>
                        </a:rPr>
                        <a:t>year</a:t>
                      </a:r>
                      <a:r>
                        <a:rPr sz="1100" spc="5" dirty="0">
                          <a:latin typeface="Century Gothic"/>
                          <a:ea typeface="Calibri"/>
                          <a:cs typeface="Calibri"/>
                        </a:rPr>
                        <a:t> </a:t>
                      </a:r>
                      <a:r>
                        <a:rPr sz="1100" spc="-5" dirty="0">
                          <a:latin typeface="Century Gothic"/>
                          <a:ea typeface="Calibri"/>
                          <a:cs typeface="Calibri"/>
                        </a:rPr>
                        <a:t>13</a:t>
                      </a:r>
                      <a:r>
                        <a:rPr lang="en-GB" sz="1100" spc="-5" dirty="0">
                          <a:latin typeface="Century Gothic"/>
                          <a:ea typeface="Calibri"/>
                          <a:cs typeface="Calibri"/>
                        </a:rPr>
                        <a:t>.</a:t>
                      </a:r>
                      <a:endParaRPr sz="1100" dirty="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noFill/>
                  </a:tcPr>
                </a:tc>
                <a:tc rowSpan="2">
                  <a:txBody>
                    <a:bodyPr/>
                    <a:lstStyle/>
                    <a:p>
                      <a:pPr marL="69215">
                        <a:lnSpc>
                          <a:spcPts val="1200"/>
                        </a:lnSpc>
                      </a:pPr>
                      <a:endParaRPr lang="en-GB" sz="1100" b="1" spc="-10" dirty="0">
                        <a:latin typeface="Century Gothic"/>
                        <a:ea typeface="Calibri"/>
                        <a:cs typeface="Calibri"/>
                      </a:endParaRPr>
                    </a:p>
                    <a:p>
                      <a:pPr marL="69215">
                        <a:lnSpc>
                          <a:spcPts val="1200"/>
                        </a:lnSpc>
                      </a:pPr>
                      <a:r>
                        <a:rPr lang="en-GB" sz="1100" b="1" spc="-10" dirty="0">
                          <a:latin typeface="Century Gothic"/>
                          <a:ea typeface="Calibri"/>
                          <a:cs typeface="Calibri"/>
                        </a:rPr>
                        <a:t>S</a:t>
                      </a:r>
                      <a:r>
                        <a:rPr sz="1100" b="1" spc="-10" dirty="0">
                          <a:latin typeface="Century Gothic"/>
                          <a:ea typeface="Calibri"/>
                          <a:cs typeface="Calibri"/>
                        </a:rPr>
                        <a:t>uper</a:t>
                      </a:r>
                      <a:r>
                        <a:rPr sz="1100" b="1" spc="-5" dirty="0">
                          <a:latin typeface="Century Gothic"/>
                          <a:ea typeface="Calibri"/>
                          <a:cs typeface="Calibri"/>
                        </a:rPr>
                        <a:t> </a:t>
                      </a:r>
                      <a:r>
                        <a:rPr sz="1100" b="1" spc="-10" dirty="0">
                          <a:latin typeface="Century Gothic"/>
                          <a:ea typeface="Calibri"/>
                          <a:cs typeface="Calibri"/>
                        </a:rPr>
                        <a:t>curricular</a:t>
                      </a:r>
                      <a:r>
                        <a:rPr sz="1100" b="1" spc="10" dirty="0">
                          <a:latin typeface="Century Gothic"/>
                          <a:ea typeface="Calibri"/>
                          <a:cs typeface="Calibri"/>
                        </a:rPr>
                        <a:t> </a:t>
                      </a:r>
                      <a:r>
                        <a:rPr sz="1100" b="1" spc="-5" dirty="0">
                          <a:latin typeface="Century Gothic"/>
                          <a:ea typeface="Calibri"/>
                          <a:cs typeface="Calibri"/>
                        </a:rPr>
                        <a:t>opportunities:</a:t>
                      </a:r>
                      <a:endParaRPr sz="1100" dirty="0">
                        <a:latin typeface="Century Gothic"/>
                        <a:ea typeface="Calibri"/>
                        <a:cs typeface="Calibri"/>
                      </a:endParaRPr>
                    </a:p>
                    <a:p>
                      <a:pPr marL="343535" indent="-343535">
                        <a:lnSpc>
                          <a:spcPts val="1300"/>
                        </a:lnSpc>
                        <a:buSzPct val="110000"/>
                        <a:buFont typeface="Arial"/>
                        <a:buChar char="•"/>
                        <a:tabLst>
                          <a:tab pos="343535" algn="l"/>
                          <a:tab pos="344170" algn="l"/>
                        </a:tabLst>
                      </a:pPr>
                      <a:r>
                        <a:rPr sz="1100" dirty="0">
                          <a:latin typeface="Century Gothic"/>
                          <a:ea typeface="Calibri"/>
                          <a:cs typeface="Calibri"/>
                        </a:rPr>
                        <a:t>Visits</a:t>
                      </a:r>
                      <a:r>
                        <a:rPr sz="1100" spc="-10" dirty="0">
                          <a:latin typeface="Century Gothic"/>
                          <a:ea typeface="Calibri"/>
                          <a:cs typeface="Calibri"/>
                        </a:rPr>
                        <a:t> </a:t>
                      </a:r>
                      <a:r>
                        <a:rPr sz="1100" spc="-5" dirty="0">
                          <a:latin typeface="Century Gothic"/>
                          <a:ea typeface="Calibri"/>
                          <a:cs typeface="Calibri"/>
                        </a:rPr>
                        <a:t>to</a:t>
                      </a:r>
                      <a:r>
                        <a:rPr sz="1100" spc="15" dirty="0">
                          <a:latin typeface="Century Gothic"/>
                          <a:ea typeface="Calibri"/>
                          <a:cs typeface="Calibri"/>
                        </a:rPr>
                        <a:t> </a:t>
                      </a:r>
                      <a:r>
                        <a:rPr sz="1100" spc="-5" dirty="0">
                          <a:latin typeface="Century Gothic"/>
                          <a:ea typeface="Calibri"/>
                          <a:cs typeface="Calibri"/>
                        </a:rPr>
                        <a:t>Health</a:t>
                      </a:r>
                      <a:r>
                        <a:rPr sz="1100" spc="15" dirty="0">
                          <a:latin typeface="Century Gothic"/>
                          <a:ea typeface="Calibri"/>
                          <a:cs typeface="Calibri"/>
                        </a:rPr>
                        <a:t> </a:t>
                      </a:r>
                      <a:r>
                        <a:rPr sz="1100" spc="-5" dirty="0">
                          <a:latin typeface="Century Gothic"/>
                          <a:ea typeface="Calibri"/>
                          <a:cs typeface="Calibri"/>
                        </a:rPr>
                        <a:t>and</a:t>
                      </a:r>
                      <a:r>
                        <a:rPr sz="1100" spc="5" dirty="0">
                          <a:latin typeface="Century Gothic"/>
                          <a:ea typeface="Calibri"/>
                          <a:cs typeface="Calibri"/>
                        </a:rPr>
                        <a:t> </a:t>
                      </a:r>
                      <a:r>
                        <a:rPr sz="1100" spc="-5" dirty="0">
                          <a:latin typeface="Century Gothic"/>
                          <a:ea typeface="Calibri"/>
                          <a:cs typeface="Calibri"/>
                        </a:rPr>
                        <a:t>Social</a:t>
                      </a:r>
                      <a:r>
                        <a:rPr sz="1100" spc="20" dirty="0">
                          <a:latin typeface="Century Gothic"/>
                          <a:ea typeface="Calibri"/>
                          <a:cs typeface="Calibri"/>
                        </a:rPr>
                        <a:t> </a:t>
                      </a:r>
                      <a:r>
                        <a:rPr sz="1100" spc="-10" dirty="0">
                          <a:latin typeface="Century Gothic"/>
                          <a:ea typeface="Calibri"/>
                          <a:cs typeface="Calibri"/>
                        </a:rPr>
                        <a:t>Care</a:t>
                      </a:r>
                      <a:r>
                        <a:rPr sz="1100" spc="10" dirty="0">
                          <a:latin typeface="Century Gothic"/>
                          <a:ea typeface="Calibri"/>
                          <a:cs typeface="Calibri"/>
                        </a:rPr>
                        <a:t> </a:t>
                      </a:r>
                      <a:r>
                        <a:rPr sz="1100" spc="-5" dirty="0">
                          <a:latin typeface="Century Gothic"/>
                          <a:ea typeface="Calibri"/>
                          <a:cs typeface="Calibri"/>
                        </a:rPr>
                        <a:t>settings,</a:t>
                      </a:r>
                      <a:r>
                        <a:rPr sz="1100" spc="30" dirty="0">
                          <a:latin typeface="Century Gothic"/>
                          <a:ea typeface="Calibri"/>
                          <a:cs typeface="Calibri"/>
                        </a:rPr>
                        <a:t> </a:t>
                      </a:r>
                      <a:r>
                        <a:rPr sz="1100" spc="-5" dirty="0">
                          <a:latin typeface="Century Gothic"/>
                          <a:ea typeface="Calibri"/>
                          <a:cs typeface="Calibri"/>
                        </a:rPr>
                        <a:t>such</a:t>
                      </a:r>
                      <a:r>
                        <a:rPr sz="1100" spc="25" dirty="0">
                          <a:latin typeface="Century Gothic"/>
                          <a:ea typeface="Calibri"/>
                          <a:cs typeface="Calibri"/>
                        </a:rPr>
                        <a:t> </a:t>
                      </a:r>
                      <a:r>
                        <a:rPr sz="1100" spc="-5" dirty="0">
                          <a:latin typeface="Century Gothic"/>
                          <a:ea typeface="Calibri"/>
                          <a:cs typeface="Calibri"/>
                        </a:rPr>
                        <a:t>as</a:t>
                      </a:r>
                      <a:r>
                        <a:rPr sz="1100" spc="10" dirty="0">
                          <a:latin typeface="Century Gothic"/>
                          <a:ea typeface="Calibri"/>
                          <a:cs typeface="Calibri"/>
                        </a:rPr>
                        <a:t> </a:t>
                      </a:r>
                      <a:r>
                        <a:rPr sz="1100" spc="-5" dirty="0">
                          <a:latin typeface="Century Gothic"/>
                          <a:ea typeface="Calibri"/>
                          <a:cs typeface="Calibri"/>
                        </a:rPr>
                        <a:t>a</a:t>
                      </a:r>
                      <a:r>
                        <a:rPr sz="1100" dirty="0">
                          <a:latin typeface="Century Gothic"/>
                          <a:ea typeface="Calibri"/>
                          <a:cs typeface="Calibri"/>
                        </a:rPr>
                        <a:t> </a:t>
                      </a:r>
                      <a:r>
                        <a:rPr sz="1100" spc="-5" dirty="0">
                          <a:latin typeface="Century Gothic"/>
                          <a:ea typeface="Calibri"/>
                          <a:cs typeface="Calibri"/>
                        </a:rPr>
                        <a:t>care</a:t>
                      </a:r>
                      <a:r>
                        <a:rPr sz="1100" spc="-30" dirty="0">
                          <a:latin typeface="Century Gothic"/>
                          <a:ea typeface="Calibri"/>
                          <a:cs typeface="Calibri"/>
                        </a:rPr>
                        <a:t> </a:t>
                      </a:r>
                      <a:r>
                        <a:rPr sz="1100" spc="-5" dirty="0">
                          <a:latin typeface="Century Gothic"/>
                          <a:ea typeface="Calibri"/>
                          <a:cs typeface="Calibri"/>
                        </a:rPr>
                        <a:t>home.</a:t>
                      </a:r>
                      <a:endParaRPr sz="1100" dirty="0">
                        <a:latin typeface="Century Gothic"/>
                        <a:ea typeface="Calibri"/>
                        <a:cs typeface="Calibri"/>
                      </a:endParaRPr>
                    </a:p>
                    <a:p>
                      <a:pPr marL="343535" indent="-343535">
                        <a:lnSpc>
                          <a:spcPts val="1300"/>
                        </a:lnSpc>
                        <a:buSzPct val="110000"/>
                        <a:buFont typeface="Arial"/>
                        <a:buChar char="•"/>
                        <a:tabLst>
                          <a:tab pos="343535" algn="l"/>
                          <a:tab pos="344170" algn="l"/>
                        </a:tabLst>
                      </a:pPr>
                      <a:r>
                        <a:rPr sz="1100" spc="-5" dirty="0">
                          <a:latin typeface="Century Gothic"/>
                          <a:ea typeface="Calibri"/>
                          <a:cs typeface="Calibri"/>
                        </a:rPr>
                        <a:t>Question</a:t>
                      </a:r>
                      <a:r>
                        <a:rPr sz="1100" spc="40" dirty="0">
                          <a:latin typeface="Century Gothic"/>
                          <a:ea typeface="Calibri"/>
                          <a:cs typeface="Calibri"/>
                        </a:rPr>
                        <a:t> </a:t>
                      </a:r>
                      <a:r>
                        <a:rPr sz="1100" spc="-5" dirty="0">
                          <a:latin typeface="Century Gothic"/>
                          <a:ea typeface="Calibri"/>
                          <a:cs typeface="Calibri"/>
                        </a:rPr>
                        <a:t>and</a:t>
                      </a:r>
                      <a:r>
                        <a:rPr sz="1100" dirty="0">
                          <a:latin typeface="Century Gothic"/>
                          <a:ea typeface="Calibri"/>
                          <a:cs typeface="Calibri"/>
                        </a:rPr>
                        <a:t> </a:t>
                      </a:r>
                      <a:r>
                        <a:rPr sz="1100" spc="-5" dirty="0">
                          <a:latin typeface="Century Gothic"/>
                          <a:ea typeface="Calibri"/>
                          <a:cs typeface="Calibri"/>
                        </a:rPr>
                        <a:t>answer</a:t>
                      </a:r>
                      <a:r>
                        <a:rPr sz="1100" spc="30" dirty="0">
                          <a:latin typeface="Century Gothic"/>
                          <a:ea typeface="Calibri"/>
                          <a:cs typeface="Calibri"/>
                        </a:rPr>
                        <a:t> </a:t>
                      </a:r>
                      <a:r>
                        <a:rPr sz="1100" spc="-5" dirty="0">
                          <a:latin typeface="Century Gothic"/>
                          <a:ea typeface="Calibri"/>
                          <a:cs typeface="Calibri"/>
                        </a:rPr>
                        <a:t>sessions</a:t>
                      </a:r>
                      <a:r>
                        <a:rPr sz="1100" spc="45" dirty="0">
                          <a:latin typeface="Century Gothic"/>
                          <a:ea typeface="Calibri"/>
                          <a:cs typeface="Calibri"/>
                        </a:rPr>
                        <a:t> </a:t>
                      </a:r>
                      <a:r>
                        <a:rPr sz="1100" dirty="0">
                          <a:latin typeface="Century Gothic"/>
                          <a:ea typeface="Calibri"/>
                          <a:cs typeface="Calibri"/>
                        </a:rPr>
                        <a:t>with</a:t>
                      </a:r>
                      <a:r>
                        <a:rPr sz="1100" spc="-10" dirty="0">
                          <a:latin typeface="Century Gothic"/>
                          <a:ea typeface="Calibri"/>
                          <a:cs typeface="Calibri"/>
                        </a:rPr>
                        <a:t> </a:t>
                      </a:r>
                      <a:r>
                        <a:rPr sz="1100" spc="-5" dirty="0">
                          <a:latin typeface="Century Gothic"/>
                          <a:ea typeface="Calibri"/>
                          <a:cs typeface="Calibri"/>
                        </a:rPr>
                        <a:t>various</a:t>
                      </a:r>
                      <a:r>
                        <a:rPr sz="1100" spc="20" dirty="0">
                          <a:latin typeface="Century Gothic"/>
                          <a:ea typeface="Calibri"/>
                          <a:cs typeface="Calibri"/>
                        </a:rPr>
                        <a:t> </a:t>
                      </a:r>
                      <a:r>
                        <a:rPr sz="1100" spc="-5" dirty="0">
                          <a:latin typeface="Century Gothic"/>
                          <a:ea typeface="Calibri"/>
                          <a:cs typeface="Calibri"/>
                        </a:rPr>
                        <a:t>Health</a:t>
                      </a:r>
                      <a:r>
                        <a:rPr sz="1100" spc="15" dirty="0">
                          <a:latin typeface="Century Gothic"/>
                          <a:ea typeface="Calibri"/>
                          <a:cs typeface="Calibri"/>
                        </a:rPr>
                        <a:t> </a:t>
                      </a:r>
                      <a:r>
                        <a:rPr sz="1100" spc="-10" dirty="0">
                          <a:latin typeface="Century Gothic"/>
                          <a:ea typeface="Calibri"/>
                          <a:cs typeface="Calibri"/>
                        </a:rPr>
                        <a:t>Care</a:t>
                      </a:r>
                      <a:r>
                        <a:rPr sz="1100" spc="-15" dirty="0">
                          <a:latin typeface="Century Gothic"/>
                          <a:ea typeface="Calibri"/>
                          <a:cs typeface="Calibri"/>
                        </a:rPr>
                        <a:t> </a:t>
                      </a:r>
                      <a:r>
                        <a:rPr sz="1100" spc="-5" dirty="0">
                          <a:latin typeface="Century Gothic"/>
                          <a:ea typeface="Calibri"/>
                          <a:cs typeface="Calibri"/>
                        </a:rPr>
                        <a:t>professionals</a:t>
                      </a:r>
                      <a:r>
                        <a:rPr lang="en-GB" sz="1100" spc="-5" dirty="0">
                          <a:latin typeface="Century Gothic"/>
                          <a:ea typeface="Calibri"/>
                          <a:cs typeface="Calibri"/>
                        </a:rPr>
                        <a:t>.</a:t>
                      </a:r>
                      <a:endParaRPr sz="1100" dirty="0">
                        <a:latin typeface="Century Gothic"/>
                        <a:ea typeface="Calibri"/>
                        <a:cs typeface="Calibri"/>
                      </a:endParaRPr>
                    </a:p>
                    <a:p>
                      <a:pPr>
                        <a:lnSpc>
                          <a:spcPct val="100000"/>
                        </a:lnSpc>
                        <a:spcBef>
                          <a:spcPts val="5"/>
                        </a:spcBef>
                        <a:buFont typeface="Arial"/>
                        <a:buChar char="•"/>
                      </a:pPr>
                      <a:endParaRPr sz="1100" dirty="0">
                        <a:latin typeface="Century Gothic"/>
                        <a:ea typeface="Calibri"/>
                        <a:cs typeface="Calibri"/>
                      </a:endParaRPr>
                    </a:p>
                    <a:p>
                      <a:pPr marL="57150">
                        <a:lnSpc>
                          <a:spcPts val="1190"/>
                        </a:lnSpc>
                        <a:spcBef>
                          <a:spcPts val="5"/>
                        </a:spcBef>
                      </a:pPr>
                      <a:r>
                        <a:rPr lang="en-GB" sz="1100" b="1" spc="-10" dirty="0">
                          <a:latin typeface="Century Gothic"/>
                          <a:ea typeface="Calibri"/>
                          <a:cs typeface="Calibri"/>
                        </a:rPr>
                        <a:t>Career Prospects</a:t>
                      </a:r>
                    </a:p>
                    <a:p>
                      <a:pPr marL="228600" indent="-171450">
                        <a:lnSpc>
                          <a:spcPts val="1190"/>
                        </a:lnSpc>
                        <a:spcBef>
                          <a:spcPts val="5"/>
                        </a:spcBef>
                        <a:buFont typeface="Arial"/>
                        <a:buChar char="•"/>
                      </a:pPr>
                      <a:r>
                        <a:rPr lang="en-GB" sz="1100" b="0" spc="-10" dirty="0">
                          <a:latin typeface="Century Gothic"/>
                          <a:ea typeface="Calibri"/>
                          <a:cs typeface="Calibri"/>
                        </a:rPr>
                        <a:t>Carer,</a:t>
                      </a:r>
                    </a:p>
                    <a:p>
                      <a:pPr marL="228600" indent="-171450">
                        <a:lnSpc>
                          <a:spcPts val="1190"/>
                        </a:lnSpc>
                        <a:spcBef>
                          <a:spcPts val="5"/>
                        </a:spcBef>
                        <a:buFont typeface="Arial"/>
                        <a:buChar char="•"/>
                      </a:pPr>
                      <a:r>
                        <a:rPr lang="en-GB" sz="1100" b="0" spc="-10" dirty="0">
                          <a:latin typeface="Century Gothic"/>
                          <a:ea typeface="Calibri"/>
                          <a:cs typeface="Calibri"/>
                        </a:rPr>
                        <a:t>Occupational Therapist</a:t>
                      </a:r>
                    </a:p>
                    <a:p>
                      <a:pPr marL="228600" indent="-171450">
                        <a:lnSpc>
                          <a:spcPts val="1190"/>
                        </a:lnSpc>
                        <a:spcBef>
                          <a:spcPts val="5"/>
                        </a:spcBef>
                        <a:buFont typeface="Arial"/>
                        <a:buChar char="•"/>
                      </a:pPr>
                      <a:r>
                        <a:rPr lang="en-GB" sz="1100" b="0" spc="-10" dirty="0">
                          <a:latin typeface="Century Gothic"/>
                          <a:ea typeface="Calibri"/>
                          <a:cs typeface="Calibri"/>
                        </a:rPr>
                        <a:t>Child Care</a:t>
                      </a:r>
                    </a:p>
                    <a:p>
                      <a:pPr marL="228600" indent="-171450">
                        <a:lnSpc>
                          <a:spcPts val="1190"/>
                        </a:lnSpc>
                        <a:spcBef>
                          <a:spcPts val="5"/>
                        </a:spcBef>
                        <a:buFont typeface="Arial"/>
                        <a:buChar char="•"/>
                      </a:pPr>
                      <a:r>
                        <a:rPr lang="en-GB" sz="1100" b="0" spc="-10" dirty="0">
                          <a:latin typeface="Century Gothic"/>
                          <a:ea typeface="Calibri"/>
                          <a:cs typeface="Calibri"/>
                        </a:rPr>
                        <a:t>Nursery Nurse,</a:t>
                      </a:r>
                    </a:p>
                    <a:p>
                      <a:pPr marL="228600" indent="-171450">
                        <a:lnSpc>
                          <a:spcPts val="1190"/>
                        </a:lnSpc>
                        <a:spcBef>
                          <a:spcPts val="5"/>
                        </a:spcBef>
                        <a:buFont typeface="Arial"/>
                        <a:buChar char="•"/>
                      </a:pPr>
                      <a:r>
                        <a:rPr lang="en-GB" sz="1100" b="0" spc="-10" dirty="0">
                          <a:latin typeface="Century Gothic"/>
                          <a:ea typeface="Calibri"/>
                          <a:cs typeface="Calibri"/>
                        </a:rPr>
                        <a:t>Midwife Nurse</a:t>
                      </a:r>
                    </a:p>
                    <a:p>
                      <a:pPr marL="228600" indent="-171450">
                        <a:lnSpc>
                          <a:spcPts val="1190"/>
                        </a:lnSpc>
                        <a:spcBef>
                          <a:spcPts val="5"/>
                        </a:spcBef>
                        <a:buFont typeface="Arial"/>
                        <a:buChar char="•"/>
                      </a:pPr>
                      <a:r>
                        <a:rPr lang="en-GB" sz="1100" b="0" spc="-10" dirty="0">
                          <a:latin typeface="Century Gothic"/>
                          <a:ea typeface="Calibri"/>
                          <a:cs typeface="Calibri"/>
                        </a:rPr>
                        <a:t>Health Care Assistant</a:t>
                      </a:r>
                    </a:p>
                    <a:p>
                      <a:pPr marL="228600" indent="-171450">
                        <a:lnSpc>
                          <a:spcPts val="1190"/>
                        </a:lnSpc>
                        <a:spcBef>
                          <a:spcPts val="5"/>
                        </a:spcBef>
                        <a:buFont typeface="Arial"/>
                        <a:buChar char="•"/>
                      </a:pPr>
                      <a:r>
                        <a:rPr lang="en-GB" sz="1100" b="0" spc="-10" dirty="0">
                          <a:latin typeface="Century Gothic"/>
                          <a:ea typeface="Calibri"/>
                          <a:cs typeface="Calibri"/>
                        </a:rPr>
                        <a:t>Teacher,</a:t>
                      </a:r>
                    </a:p>
                    <a:p>
                      <a:pPr marL="228600" indent="-171450">
                        <a:lnSpc>
                          <a:spcPts val="1190"/>
                        </a:lnSpc>
                        <a:spcBef>
                          <a:spcPts val="5"/>
                        </a:spcBef>
                        <a:buFont typeface="Arial"/>
                        <a:buChar char="•"/>
                      </a:pPr>
                      <a:r>
                        <a:rPr lang="en-GB" sz="1100" b="0" spc="-10" dirty="0">
                          <a:latin typeface="Century Gothic"/>
                          <a:ea typeface="Calibri"/>
                          <a:cs typeface="Calibri"/>
                        </a:rPr>
                        <a:t>Social worker</a:t>
                      </a:r>
                    </a:p>
                    <a:p>
                      <a:pPr marL="69215">
                        <a:lnSpc>
                          <a:spcPct val="100000"/>
                        </a:lnSpc>
                      </a:pPr>
                      <a:endParaRPr lang="en-GB" sz="1100" b="1" spc="-5" dirty="0">
                        <a:latin typeface="Century Gothic"/>
                        <a:ea typeface="Calibri"/>
                        <a:cs typeface="Calibri"/>
                      </a:endParaRPr>
                    </a:p>
                    <a:p>
                      <a:pPr marL="69215">
                        <a:lnSpc>
                          <a:spcPct val="100000"/>
                        </a:lnSpc>
                      </a:pPr>
                      <a:endParaRPr lang="en-GB" sz="1100" b="1" spc="-5" dirty="0">
                        <a:latin typeface="Century Gothic"/>
                        <a:ea typeface="Calibri"/>
                        <a:cs typeface="Calibri"/>
                      </a:endParaRPr>
                    </a:p>
                    <a:p>
                      <a:pPr marL="69215">
                        <a:lnSpc>
                          <a:spcPct val="100000"/>
                        </a:lnSpc>
                      </a:pPr>
                      <a:r>
                        <a:rPr sz="1100" b="1" spc="-5" dirty="0">
                          <a:latin typeface="Century Gothic"/>
                          <a:ea typeface="Calibri"/>
                          <a:cs typeface="Calibri"/>
                        </a:rPr>
                        <a:t>If I</a:t>
                      </a:r>
                      <a:r>
                        <a:rPr sz="1100" b="1" dirty="0">
                          <a:latin typeface="Century Gothic"/>
                          <a:ea typeface="Calibri"/>
                          <a:cs typeface="Calibri"/>
                        </a:rPr>
                        <a:t> </a:t>
                      </a:r>
                      <a:r>
                        <a:rPr sz="1100" b="1" spc="-10" dirty="0">
                          <a:latin typeface="Century Gothic"/>
                          <a:ea typeface="Calibri"/>
                          <a:cs typeface="Calibri"/>
                        </a:rPr>
                        <a:t>were</a:t>
                      </a:r>
                      <a:r>
                        <a:rPr sz="1100" b="1" spc="15" dirty="0">
                          <a:latin typeface="Century Gothic"/>
                          <a:ea typeface="Calibri"/>
                          <a:cs typeface="Calibri"/>
                        </a:rPr>
                        <a:t> </a:t>
                      </a:r>
                      <a:r>
                        <a:rPr sz="1100" b="1" spc="-5" dirty="0">
                          <a:latin typeface="Century Gothic"/>
                          <a:ea typeface="Calibri"/>
                          <a:cs typeface="Calibri"/>
                        </a:rPr>
                        <a:t>to</a:t>
                      </a:r>
                      <a:r>
                        <a:rPr sz="1100" b="1" spc="-10" dirty="0">
                          <a:latin typeface="Century Gothic"/>
                          <a:ea typeface="Calibri"/>
                          <a:cs typeface="Calibri"/>
                        </a:rPr>
                        <a:t> </a:t>
                      </a:r>
                      <a:r>
                        <a:rPr sz="1100" b="1" spc="-5" dirty="0">
                          <a:latin typeface="Century Gothic"/>
                          <a:ea typeface="Calibri"/>
                          <a:cs typeface="Calibri"/>
                        </a:rPr>
                        <a:t>take</a:t>
                      </a:r>
                      <a:r>
                        <a:rPr sz="1100" b="1" spc="-10" dirty="0">
                          <a:latin typeface="Century Gothic"/>
                          <a:ea typeface="Calibri"/>
                          <a:cs typeface="Calibri"/>
                        </a:rPr>
                        <a:t> </a:t>
                      </a:r>
                      <a:r>
                        <a:rPr sz="1100" b="1" spc="-5" dirty="0">
                          <a:latin typeface="Century Gothic"/>
                          <a:ea typeface="Calibri"/>
                          <a:cs typeface="Calibri"/>
                        </a:rPr>
                        <a:t>this</a:t>
                      </a:r>
                      <a:r>
                        <a:rPr sz="1100" b="1" spc="-10" dirty="0">
                          <a:latin typeface="Century Gothic"/>
                          <a:ea typeface="Calibri"/>
                          <a:cs typeface="Calibri"/>
                        </a:rPr>
                        <a:t> course</a:t>
                      </a:r>
                      <a:r>
                        <a:rPr sz="1100" b="1" spc="15" dirty="0">
                          <a:latin typeface="Century Gothic"/>
                          <a:ea typeface="Calibri"/>
                          <a:cs typeface="Calibri"/>
                        </a:rPr>
                        <a:t> </a:t>
                      </a:r>
                      <a:r>
                        <a:rPr sz="1100" b="1" spc="-5" dirty="0">
                          <a:latin typeface="Century Gothic"/>
                          <a:ea typeface="Calibri"/>
                          <a:cs typeface="Calibri"/>
                        </a:rPr>
                        <a:t>I </a:t>
                      </a:r>
                      <a:r>
                        <a:rPr sz="1100" b="1" spc="-10" dirty="0">
                          <a:latin typeface="Century Gothic"/>
                          <a:ea typeface="Calibri"/>
                          <a:cs typeface="Calibri"/>
                        </a:rPr>
                        <a:t>should</a:t>
                      </a:r>
                      <a:r>
                        <a:rPr sz="1100" b="1" dirty="0">
                          <a:latin typeface="Century Gothic"/>
                          <a:ea typeface="Calibri"/>
                          <a:cs typeface="Calibri"/>
                        </a:rPr>
                        <a:t> </a:t>
                      </a:r>
                      <a:r>
                        <a:rPr sz="1100" b="1" spc="-10" dirty="0">
                          <a:latin typeface="Century Gothic"/>
                          <a:ea typeface="Calibri"/>
                          <a:cs typeface="Calibri"/>
                        </a:rPr>
                        <a:t>read:</a:t>
                      </a:r>
                      <a:endParaRPr sz="1100" dirty="0">
                        <a:latin typeface="Century Gothic"/>
                        <a:ea typeface="Calibri"/>
                        <a:cs typeface="Calibri"/>
                      </a:endParaRPr>
                    </a:p>
                    <a:p>
                      <a:pPr marL="69215" algn="just">
                        <a:lnSpc>
                          <a:spcPct val="100000"/>
                        </a:lnSpc>
                        <a:spcBef>
                          <a:spcPts val="85"/>
                        </a:spcBef>
                      </a:pPr>
                      <a:r>
                        <a:rPr sz="1100" spc="-10" dirty="0">
                          <a:latin typeface="Century Gothic"/>
                          <a:ea typeface="Calibri"/>
                          <a:cs typeface="Calibri"/>
                        </a:rPr>
                        <a:t>Edexcel</a:t>
                      </a:r>
                      <a:r>
                        <a:rPr sz="1100" spc="50" dirty="0">
                          <a:latin typeface="Century Gothic"/>
                          <a:ea typeface="Calibri"/>
                          <a:cs typeface="Calibri"/>
                        </a:rPr>
                        <a:t> </a:t>
                      </a:r>
                      <a:r>
                        <a:rPr sz="1100" spc="-5" dirty="0">
                          <a:latin typeface="Century Gothic"/>
                          <a:ea typeface="Calibri"/>
                          <a:cs typeface="Calibri"/>
                        </a:rPr>
                        <a:t>– </a:t>
                      </a:r>
                      <a:r>
                        <a:rPr sz="1100" spc="-10" dirty="0">
                          <a:latin typeface="Century Gothic"/>
                          <a:ea typeface="Calibri"/>
                          <a:cs typeface="Calibri"/>
                        </a:rPr>
                        <a:t>BTEC</a:t>
                      </a:r>
                      <a:r>
                        <a:rPr sz="1100" spc="20" dirty="0">
                          <a:latin typeface="Century Gothic"/>
                          <a:ea typeface="Calibri"/>
                          <a:cs typeface="Calibri"/>
                        </a:rPr>
                        <a:t> </a:t>
                      </a:r>
                      <a:r>
                        <a:rPr sz="1100" dirty="0">
                          <a:latin typeface="Century Gothic"/>
                          <a:ea typeface="Calibri"/>
                          <a:cs typeface="Calibri"/>
                        </a:rPr>
                        <a:t>Nationals</a:t>
                      </a:r>
                      <a:r>
                        <a:rPr sz="1100" spc="10" dirty="0">
                          <a:latin typeface="Century Gothic"/>
                          <a:ea typeface="Calibri"/>
                          <a:cs typeface="Calibri"/>
                        </a:rPr>
                        <a:t> </a:t>
                      </a:r>
                      <a:r>
                        <a:rPr sz="1100" spc="-5" dirty="0">
                          <a:latin typeface="Century Gothic"/>
                          <a:ea typeface="Calibri"/>
                          <a:cs typeface="Calibri"/>
                        </a:rPr>
                        <a:t>–</a:t>
                      </a:r>
                      <a:r>
                        <a:rPr sz="1100" dirty="0">
                          <a:latin typeface="Century Gothic"/>
                          <a:ea typeface="Calibri"/>
                          <a:cs typeface="Calibri"/>
                        </a:rPr>
                        <a:t> Skills</a:t>
                      </a:r>
                      <a:r>
                        <a:rPr sz="1100" spc="-30" dirty="0">
                          <a:latin typeface="Century Gothic"/>
                          <a:ea typeface="Calibri"/>
                          <a:cs typeface="Calibri"/>
                        </a:rPr>
                        <a:t> </a:t>
                      </a:r>
                      <a:r>
                        <a:rPr sz="1100" spc="-10" dirty="0">
                          <a:latin typeface="Century Gothic"/>
                          <a:ea typeface="Calibri"/>
                          <a:cs typeface="Calibri"/>
                        </a:rPr>
                        <a:t>for</a:t>
                      </a:r>
                      <a:r>
                        <a:rPr sz="1100" spc="15" dirty="0">
                          <a:latin typeface="Century Gothic"/>
                          <a:ea typeface="Calibri"/>
                          <a:cs typeface="Calibri"/>
                        </a:rPr>
                        <a:t> </a:t>
                      </a:r>
                      <a:r>
                        <a:rPr sz="1100" spc="-5" dirty="0">
                          <a:latin typeface="Century Gothic"/>
                          <a:ea typeface="Calibri"/>
                          <a:cs typeface="Calibri"/>
                        </a:rPr>
                        <a:t>learning</a:t>
                      </a:r>
                      <a:r>
                        <a:rPr sz="1100" spc="5" dirty="0">
                          <a:latin typeface="Century Gothic"/>
                          <a:ea typeface="Calibri"/>
                          <a:cs typeface="Calibri"/>
                        </a:rPr>
                        <a:t> </a:t>
                      </a:r>
                      <a:r>
                        <a:rPr sz="1100" spc="-5" dirty="0">
                          <a:latin typeface="Century Gothic"/>
                          <a:ea typeface="Calibri"/>
                          <a:cs typeface="Calibri"/>
                        </a:rPr>
                        <a:t>and</a:t>
                      </a:r>
                      <a:r>
                        <a:rPr sz="1100" spc="5" dirty="0">
                          <a:latin typeface="Century Gothic"/>
                          <a:ea typeface="Calibri"/>
                          <a:cs typeface="Calibri"/>
                        </a:rPr>
                        <a:t> </a:t>
                      </a:r>
                      <a:r>
                        <a:rPr sz="1100" spc="-10" dirty="0">
                          <a:latin typeface="Century Gothic"/>
                          <a:ea typeface="Calibri"/>
                          <a:cs typeface="Calibri"/>
                        </a:rPr>
                        <a:t>work</a:t>
                      </a:r>
                      <a:endParaRPr sz="1100" dirty="0">
                        <a:latin typeface="Century Gothic"/>
                        <a:ea typeface="Calibri"/>
                        <a:cs typeface="Calibri"/>
                      </a:endParaRPr>
                    </a:p>
                    <a:p>
                      <a:pPr marL="69215" algn="just">
                        <a:lnSpc>
                          <a:spcPct val="100000"/>
                        </a:lnSpc>
                        <a:spcBef>
                          <a:spcPts val="80"/>
                        </a:spcBef>
                      </a:pPr>
                      <a:r>
                        <a:rPr sz="1100" spc="-5" dirty="0">
                          <a:latin typeface="Century Gothic"/>
                          <a:ea typeface="Calibri"/>
                          <a:cs typeface="Calibri"/>
                        </a:rPr>
                        <a:t>The</a:t>
                      </a:r>
                      <a:r>
                        <a:rPr sz="1100" spc="5" dirty="0">
                          <a:latin typeface="Century Gothic"/>
                          <a:ea typeface="Calibri"/>
                          <a:cs typeface="Calibri"/>
                        </a:rPr>
                        <a:t> </a:t>
                      </a:r>
                      <a:r>
                        <a:rPr sz="1100" spc="-5" dirty="0">
                          <a:latin typeface="Century Gothic"/>
                          <a:ea typeface="Calibri"/>
                          <a:cs typeface="Calibri"/>
                        </a:rPr>
                        <a:t>Student’s</a:t>
                      </a:r>
                      <a:r>
                        <a:rPr sz="1100" spc="30" dirty="0">
                          <a:latin typeface="Century Gothic"/>
                          <a:ea typeface="Calibri"/>
                          <a:cs typeface="Calibri"/>
                        </a:rPr>
                        <a:t> </a:t>
                      </a:r>
                      <a:r>
                        <a:rPr sz="1100" spc="-5" dirty="0">
                          <a:latin typeface="Century Gothic"/>
                          <a:ea typeface="Calibri"/>
                          <a:cs typeface="Calibri"/>
                        </a:rPr>
                        <a:t>Companion</a:t>
                      </a:r>
                      <a:r>
                        <a:rPr sz="1100" spc="40" dirty="0">
                          <a:latin typeface="Century Gothic"/>
                          <a:ea typeface="Calibri"/>
                          <a:cs typeface="Calibri"/>
                        </a:rPr>
                        <a:t> </a:t>
                      </a:r>
                      <a:r>
                        <a:rPr sz="1100" spc="-5" dirty="0">
                          <a:latin typeface="Century Gothic"/>
                          <a:ea typeface="Calibri"/>
                          <a:cs typeface="Calibri"/>
                        </a:rPr>
                        <a:t>to</a:t>
                      </a:r>
                      <a:r>
                        <a:rPr sz="1100" spc="5" dirty="0">
                          <a:latin typeface="Century Gothic"/>
                          <a:ea typeface="Calibri"/>
                          <a:cs typeface="Calibri"/>
                        </a:rPr>
                        <a:t> </a:t>
                      </a:r>
                      <a:r>
                        <a:rPr sz="1100" spc="-5" dirty="0">
                          <a:latin typeface="Century Gothic"/>
                          <a:ea typeface="Calibri"/>
                          <a:cs typeface="Calibri"/>
                        </a:rPr>
                        <a:t>Social</a:t>
                      </a:r>
                      <a:r>
                        <a:rPr sz="1100" spc="20" dirty="0">
                          <a:latin typeface="Century Gothic"/>
                          <a:ea typeface="Calibri"/>
                          <a:cs typeface="Calibri"/>
                        </a:rPr>
                        <a:t> </a:t>
                      </a:r>
                      <a:r>
                        <a:rPr sz="1100" spc="-5" dirty="0">
                          <a:latin typeface="Century Gothic"/>
                          <a:ea typeface="Calibri"/>
                          <a:cs typeface="Calibri"/>
                        </a:rPr>
                        <a:t>Policy</a:t>
                      </a:r>
                      <a:r>
                        <a:rPr lang="en-GB" sz="1100" spc="10" dirty="0">
                          <a:latin typeface="Century Gothic"/>
                          <a:ea typeface="Calibri"/>
                          <a:cs typeface="Calibri"/>
                        </a:rPr>
                        <a:t>, </a:t>
                      </a:r>
                      <a:r>
                        <a:rPr sz="1100" spc="-5" dirty="0">
                          <a:latin typeface="Century Gothic"/>
                          <a:ea typeface="Calibri"/>
                          <a:cs typeface="Calibri"/>
                        </a:rPr>
                        <a:t>Alcock,</a:t>
                      </a:r>
                      <a:r>
                        <a:rPr sz="1100" spc="20" dirty="0">
                          <a:latin typeface="Century Gothic"/>
                          <a:ea typeface="Calibri"/>
                          <a:cs typeface="Calibri"/>
                        </a:rPr>
                        <a:t> </a:t>
                      </a:r>
                      <a:r>
                        <a:rPr sz="1100" spc="-5" dirty="0">
                          <a:latin typeface="Century Gothic"/>
                          <a:ea typeface="Calibri"/>
                          <a:cs typeface="Calibri"/>
                        </a:rPr>
                        <a:t>May</a:t>
                      </a:r>
                      <a:r>
                        <a:rPr sz="1100" dirty="0">
                          <a:latin typeface="Century Gothic"/>
                          <a:ea typeface="Calibri"/>
                          <a:cs typeface="Calibri"/>
                        </a:rPr>
                        <a:t> </a:t>
                      </a:r>
                      <a:r>
                        <a:rPr sz="1100" spc="-5" dirty="0">
                          <a:latin typeface="Century Gothic"/>
                          <a:ea typeface="Calibri"/>
                          <a:cs typeface="Calibri"/>
                        </a:rPr>
                        <a:t>&amp;</a:t>
                      </a:r>
                      <a:r>
                        <a:rPr sz="1100" spc="5" dirty="0">
                          <a:latin typeface="Century Gothic"/>
                          <a:ea typeface="Calibri"/>
                          <a:cs typeface="Calibri"/>
                        </a:rPr>
                        <a:t> </a:t>
                      </a:r>
                      <a:r>
                        <a:rPr sz="1100" spc="-5" dirty="0">
                          <a:latin typeface="Century Gothic"/>
                          <a:ea typeface="Calibri"/>
                          <a:cs typeface="Calibri"/>
                        </a:rPr>
                        <a:t>Wright</a:t>
                      </a:r>
                      <a:endParaRPr sz="1100" dirty="0">
                        <a:latin typeface="Century Gothic"/>
                        <a:ea typeface="Calibri"/>
                        <a:cs typeface="Calibri"/>
                      </a:endParaRPr>
                    </a:p>
                    <a:p>
                      <a:pPr marL="69215" algn="just">
                        <a:lnSpc>
                          <a:spcPct val="100000"/>
                        </a:lnSpc>
                        <a:spcBef>
                          <a:spcPts val="85"/>
                        </a:spcBef>
                      </a:pPr>
                      <a:r>
                        <a:rPr sz="1100" spc="-5" dirty="0">
                          <a:latin typeface="Century Gothic"/>
                          <a:ea typeface="Calibri"/>
                          <a:cs typeface="Calibri"/>
                        </a:rPr>
                        <a:t>The</a:t>
                      </a:r>
                      <a:r>
                        <a:rPr sz="1100" dirty="0">
                          <a:latin typeface="Century Gothic"/>
                          <a:ea typeface="Calibri"/>
                          <a:cs typeface="Calibri"/>
                        </a:rPr>
                        <a:t> spirit</a:t>
                      </a:r>
                      <a:r>
                        <a:rPr sz="1100" spc="5" dirty="0">
                          <a:latin typeface="Century Gothic"/>
                          <a:ea typeface="Calibri"/>
                          <a:cs typeface="Calibri"/>
                        </a:rPr>
                        <a:t> </a:t>
                      </a:r>
                      <a:r>
                        <a:rPr sz="1100" spc="-5" dirty="0">
                          <a:latin typeface="Century Gothic"/>
                          <a:ea typeface="Calibri"/>
                          <a:cs typeface="Calibri"/>
                        </a:rPr>
                        <a:t>level:</a:t>
                      </a:r>
                      <a:r>
                        <a:rPr sz="1100" spc="-10" dirty="0">
                          <a:latin typeface="Century Gothic"/>
                          <a:ea typeface="Calibri"/>
                          <a:cs typeface="Calibri"/>
                        </a:rPr>
                        <a:t> </a:t>
                      </a:r>
                      <a:r>
                        <a:rPr sz="1100" spc="-5" dirty="0">
                          <a:latin typeface="Century Gothic"/>
                          <a:ea typeface="Calibri"/>
                          <a:cs typeface="Calibri"/>
                        </a:rPr>
                        <a:t>why</a:t>
                      </a:r>
                      <a:r>
                        <a:rPr sz="1100" dirty="0">
                          <a:latin typeface="Century Gothic"/>
                          <a:ea typeface="Calibri"/>
                          <a:cs typeface="Calibri"/>
                        </a:rPr>
                        <a:t> equality is</a:t>
                      </a:r>
                      <a:r>
                        <a:rPr sz="1100" spc="-5" dirty="0">
                          <a:latin typeface="Century Gothic"/>
                          <a:ea typeface="Calibri"/>
                          <a:cs typeface="Calibri"/>
                        </a:rPr>
                        <a:t> </a:t>
                      </a:r>
                      <a:r>
                        <a:rPr sz="1100" spc="-10" dirty="0">
                          <a:latin typeface="Century Gothic"/>
                          <a:ea typeface="Calibri"/>
                          <a:cs typeface="Calibri"/>
                        </a:rPr>
                        <a:t>better</a:t>
                      </a:r>
                      <a:r>
                        <a:rPr sz="1100" spc="30" dirty="0">
                          <a:latin typeface="Century Gothic"/>
                          <a:ea typeface="Calibri"/>
                          <a:cs typeface="Calibri"/>
                        </a:rPr>
                        <a:t> </a:t>
                      </a:r>
                      <a:r>
                        <a:rPr sz="1100" spc="-10" dirty="0">
                          <a:latin typeface="Century Gothic"/>
                          <a:ea typeface="Calibri"/>
                          <a:cs typeface="Calibri"/>
                        </a:rPr>
                        <a:t>for</a:t>
                      </a:r>
                      <a:r>
                        <a:rPr sz="1100" spc="15" dirty="0">
                          <a:latin typeface="Century Gothic"/>
                          <a:ea typeface="Calibri"/>
                          <a:cs typeface="Calibri"/>
                        </a:rPr>
                        <a:t> </a:t>
                      </a:r>
                      <a:r>
                        <a:rPr sz="1100" spc="-10" dirty="0">
                          <a:latin typeface="Century Gothic"/>
                          <a:ea typeface="Calibri"/>
                          <a:cs typeface="Calibri"/>
                        </a:rPr>
                        <a:t>everyone</a:t>
                      </a:r>
                      <a:r>
                        <a:rPr lang="en-GB" sz="1100" spc="60" dirty="0">
                          <a:latin typeface="Century Gothic"/>
                          <a:ea typeface="Calibri"/>
                          <a:cs typeface="Calibri"/>
                        </a:rPr>
                        <a:t>,</a:t>
                      </a:r>
                      <a:r>
                        <a:rPr sz="1100" spc="15" dirty="0">
                          <a:latin typeface="Century Gothic"/>
                          <a:ea typeface="Calibri"/>
                          <a:cs typeface="Calibri"/>
                        </a:rPr>
                        <a:t> </a:t>
                      </a:r>
                      <a:r>
                        <a:rPr sz="1100" spc="-5" dirty="0">
                          <a:latin typeface="Century Gothic"/>
                          <a:ea typeface="Calibri"/>
                          <a:cs typeface="Calibri"/>
                        </a:rPr>
                        <a:t>Pickett</a:t>
                      </a:r>
                      <a:r>
                        <a:rPr sz="1100" spc="10" dirty="0">
                          <a:latin typeface="Century Gothic"/>
                          <a:ea typeface="Calibri"/>
                          <a:cs typeface="Calibri"/>
                        </a:rPr>
                        <a:t> </a:t>
                      </a:r>
                      <a:r>
                        <a:rPr sz="1100" spc="-5" dirty="0">
                          <a:latin typeface="Century Gothic"/>
                          <a:ea typeface="Calibri"/>
                          <a:cs typeface="Calibri"/>
                        </a:rPr>
                        <a:t>&amp;</a:t>
                      </a:r>
                      <a:r>
                        <a:rPr sz="1100" spc="5" dirty="0">
                          <a:latin typeface="Century Gothic"/>
                          <a:ea typeface="Calibri"/>
                          <a:cs typeface="Calibri"/>
                        </a:rPr>
                        <a:t> </a:t>
                      </a:r>
                      <a:r>
                        <a:rPr sz="1100" dirty="0">
                          <a:latin typeface="Century Gothic"/>
                          <a:ea typeface="Calibri"/>
                          <a:cs typeface="Calibri"/>
                        </a:rPr>
                        <a:t>Wilkinson</a:t>
                      </a:r>
                      <a:endParaRPr lang="en-GB" sz="1100" dirty="0">
                        <a:latin typeface="Century Gothic"/>
                        <a:ea typeface="Calibri"/>
                        <a:cs typeface="Calibri"/>
                      </a:endParaRPr>
                    </a:p>
                    <a:p>
                      <a:pPr marL="69215" algn="just">
                        <a:lnSpc>
                          <a:spcPct val="100000"/>
                        </a:lnSpc>
                        <a:spcBef>
                          <a:spcPts val="85"/>
                        </a:spcBef>
                      </a:pPr>
                      <a:r>
                        <a:rPr lang="en-GB" sz="1100" dirty="0">
                          <a:latin typeface="Century Gothic"/>
                          <a:ea typeface="Calibri"/>
                          <a:cs typeface="Calibri"/>
                        </a:rPr>
                        <a:t>Frontline Midwife, Anna Kent</a:t>
                      </a:r>
                    </a:p>
                    <a:p>
                      <a:pPr marL="69215" algn="just">
                        <a:lnSpc>
                          <a:spcPct val="100000"/>
                        </a:lnSpc>
                        <a:spcBef>
                          <a:spcPts val="85"/>
                        </a:spcBef>
                      </a:pPr>
                      <a:endParaRPr sz="1100" dirty="0">
                        <a:latin typeface="Century Gothic"/>
                        <a:ea typeface="Calibri"/>
                        <a:cs typeface="Calibri"/>
                      </a:endParaRPr>
                    </a:p>
                    <a:p>
                      <a:pPr algn="just">
                        <a:lnSpc>
                          <a:spcPct val="100000"/>
                        </a:lnSpc>
                        <a:spcBef>
                          <a:spcPts val="50"/>
                        </a:spcBef>
                      </a:pPr>
                      <a:r>
                        <a:rPr lang="en-GB" sz="1100" dirty="0">
                          <a:latin typeface="Century Gothic"/>
                          <a:ea typeface="Calibri"/>
                          <a:cs typeface="Calibri"/>
                        </a:rPr>
                        <a:t> </a:t>
                      </a:r>
                      <a:endParaRPr sz="1100" dirty="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noFill/>
                  </a:tcPr>
                </a:tc>
                <a:extLst>
                  <a:ext uri="{0D108BD9-81ED-4DB2-BD59-A6C34878D82A}">
                    <a16:rowId xmlns:a16="http://schemas.microsoft.com/office/drawing/2014/main" val="10003"/>
                  </a:ext>
                </a:extLst>
              </a:tr>
              <a:tr h="927434">
                <a:tc>
                  <a:txBody>
                    <a:bodyPr/>
                    <a:lstStyle/>
                    <a:p>
                      <a:pPr marL="67945">
                        <a:lnSpc>
                          <a:spcPct val="100000"/>
                        </a:lnSpc>
                        <a:spcBef>
                          <a:spcPts val="360"/>
                        </a:spcBef>
                      </a:pPr>
                      <a:r>
                        <a:rPr sz="1100" b="1" u="heavy" dirty="0">
                          <a:uFill>
                            <a:solidFill>
                              <a:srgbClr val="000000"/>
                            </a:solidFill>
                          </a:uFill>
                          <a:latin typeface="Century Gothic"/>
                          <a:cs typeface="Verdana"/>
                        </a:rPr>
                        <a:t>Contact</a:t>
                      </a:r>
                      <a:r>
                        <a:rPr sz="1100" b="1" u="heavy" spc="-75" dirty="0">
                          <a:uFill>
                            <a:solidFill>
                              <a:srgbClr val="000000"/>
                            </a:solidFill>
                          </a:uFill>
                          <a:latin typeface="Century Gothic"/>
                          <a:cs typeface="Verdana"/>
                        </a:rPr>
                        <a:t> </a:t>
                      </a:r>
                      <a:r>
                        <a:rPr sz="1100" b="1" u="heavy" dirty="0">
                          <a:uFill>
                            <a:solidFill>
                              <a:srgbClr val="000000"/>
                            </a:solidFill>
                          </a:uFill>
                          <a:latin typeface="Century Gothic"/>
                          <a:cs typeface="Verdana"/>
                        </a:rPr>
                        <a:t>Details:</a:t>
                      </a:r>
                      <a:endParaRPr lang="en-GB" sz="1100" b="1" u="heavy">
                        <a:uFill>
                          <a:solidFill>
                            <a:srgbClr val="000000"/>
                          </a:solidFill>
                        </a:uFill>
                        <a:latin typeface="Century Gothic"/>
                        <a:cs typeface="Verdana"/>
                      </a:endParaRPr>
                    </a:p>
                    <a:p>
                      <a:pPr marL="67945" lvl="0">
                        <a:lnSpc>
                          <a:spcPct val="100000"/>
                        </a:lnSpc>
                        <a:spcBef>
                          <a:spcPts val="360"/>
                        </a:spcBef>
                        <a:buNone/>
                      </a:pPr>
                      <a:r>
                        <a:rPr lang="en-GB" sz="1100" b="0" i="0" u="none" strike="noStrike" noProof="0" dirty="0">
                          <a:solidFill>
                            <a:srgbClr val="000000"/>
                          </a:solidFill>
                          <a:uFill>
                            <a:solidFill>
                              <a:srgbClr val="000000"/>
                            </a:solidFill>
                          </a:uFill>
                          <a:latin typeface="Century Gothic"/>
                          <a:ea typeface="Calibri"/>
                          <a:cs typeface="Calibri"/>
                        </a:rPr>
                        <a:t>Mr J Kalinowski</a:t>
                      </a:r>
                      <a:endParaRPr lang="en-US" sz="1100" b="0" i="0" u="none" strike="noStrike" noProof="0">
                        <a:solidFill>
                          <a:srgbClr val="000000"/>
                        </a:solidFill>
                        <a:uFill>
                          <a:solidFill>
                            <a:srgbClr val="000000"/>
                          </a:solidFill>
                        </a:uFill>
                        <a:latin typeface="Century Gothic"/>
                        <a:ea typeface="Calibri"/>
                        <a:cs typeface="Calibri"/>
                      </a:endParaRPr>
                    </a:p>
                    <a:p>
                      <a:pPr marL="67945" lvl="0">
                        <a:lnSpc>
                          <a:spcPct val="100000"/>
                        </a:lnSpc>
                        <a:spcBef>
                          <a:spcPts val="360"/>
                        </a:spcBef>
                        <a:buNone/>
                      </a:pPr>
                      <a:r>
                        <a:rPr lang="en-GB" sz="1100" b="0" i="0" u="none" strike="noStrike" noProof="0" dirty="0">
                          <a:solidFill>
                            <a:srgbClr val="000000"/>
                          </a:solidFill>
                          <a:uFill>
                            <a:solidFill>
                              <a:srgbClr val="000000"/>
                            </a:solidFill>
                          </a:uFill>
                          <a:latin typeface="Century Gothic"/>
                          <a:ea typeface="Calibri"/>
                          <a:cs typeface="Calibri"/>
                        </a:rPr>
                        <a:t>Assistant Headteacher</a:t>
                      </a:r>
                      <a:endParaRPr lang="en-US" dirty="0"/>
                    </a:p>
                    <a:p>
                      <a:pPr marL="67945" lvl="0">
                        <a:lnSpc>
                          <a:spcPct val="100000"/>
                        </a:lnSpc>
                        <a:spcBef>
                          <a:spcPts val="360"/>
                        </a:spcBef>
                        <a:buNone/>
                      </a:pPr>
                      <a:r>
                        <a:rPr lang="en-GB" sz="1100" b="0" i="0" u="none" strike="noStrike" noProof="0" dirty="0">
                          <a:solidFill>
                            <a:schemeClr val="tx1"/>
                          </a:solidFill>
                          <a:uFill>
                            <a:solidFill>
                              <a:srgbClr val="000000"/>
                            </a:solidFill>
                          </a:uFill>
                          <a:latin typeface="Century Gothic"/>
                          <a:ea typeface="Calibri"/>
                          <a:cs typeface="Calibri"/>
                          <a:hlinkClick r:id="rId2"/>
                        </a:rPr>
                        <a:t>Jkalinowski@stmichaelscs.org</a:t>
                      </a:r>
                      <a:endParaRPr lang="en-GB" sz="1100" b="0" i="0" u="none" strike="noStrike" noProof="0" dirty="0">
                        <a:solidFill>
                          <a:schemeClr val="tx1"/>
                        </a:solidFill>
                        <a:uFill>
                          <a:solidFill>
                            <a:srgbClr val="000000"/>
                          </a:solidFill>
                        </a:uFill>
                        <a:latin typeface="Century Gothic"/>
                        <a:ea typeface="Calibri"/>
                        <a:cs typeface="Calibri"/>
                      </a:endParaRPr>
                    </a:p>
                  </a:txBody>
                  <a:tcPr marL="0" marR="0" marT="342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vMerge="1">
                  <a:txBody>
                    <a:bodyPr/>
                    <a:lstStyle/>
                    <a:p>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711560281"/>
              </p:ext>
            </p:extLst>
          </p:nvPr>
        </p:nvGraphicFramePr>
        <p:xfrm>
          <a:off x="0" y="0"/>
          <a:ext cx="9144000" cy="6857999"/>
        </p:xfrm>
        <a:graphic>
          <a:graphicData uri="http://schemas.openxmlformats.org/drawingml/2006/table">
            <a:tbl>
              <a:tblPr firstRow="1" bandRow="1">
                <a:tableStyleId>{2D5ABB26-0587-4C30-8999-92F81FD0307C}</a:tableStyleId>
              </a:tblPr>
              <a:tblGrid>
                <a:gridCol w="4726640">
                  <a:extLst>
                    <a:ext uri="{9D8B030D-6E8A-4147-A177-3AD203B41FA5}">
                      <a16:colId xmlns:a16="http://schemas.microsoft.com/office/drawing/2014/main" val="20000"/>
                    </a:ext>
                  </a:extLst>
                </a:gridCol>
                <a:gridCol w="4417360">
                  <a:extLst>
                    <a:ext uri="{9D8B030D-6E8A-4147-A177-3AD203B41FA5}">
                      <a16:colId xmlns:a16="http://schemas.microsoft.com/office/drawing/2014/main" val="20001"/>
                    </a:ext>
                  </a:extLst>
                </a:gridCol>
              </a:tblGrid>
              <a:tr h="365125">
                <a:tc gridSpan="2">
                  <a:txBody>
                    <a:bodyPr/>
                    <a:lstStyle/>
                    <a:p>
                      <a:pPr marL="68580">
                        <a:lnSpc>
                          <a:spcPct val="100000"/>
                        </a:lnSpc>
                        <a:spcBef>
                          <a:spcPts val="385"/>
                        </a:spcBef>
                      </a:pPr>
                      <a:r>
                        <a:rPr sz="1800" b="1" spc="-5" dirty="0">
                          <a:latin typeface="Century Gothic"/>
                          <a:ea typeface="Calibri" panose="020F0502020204030204" pitchFamily="34" charset="0"/>
                          <a:cs typeface="Calibri" panose="020F0502020204030204" pitchFamily="34" charset="0"/>
                        </a:rPr>
                        <a:t>History</a:t>
                      </a:r>
                      <a:endParaRPr sz="1800" dirty="0">
                        <a:latin typeface="Century Gothic"/>
                        <a:ea typeface="Calibri" panose="020F0502020204030204" pitchFamily="34" charset="0"/>
                        <a:cs typeface="Calibri" panose="020F0502020204030204" pitchFamily="34" charset="0"/>
                      </a:endParaRPr>
                    </a:p>
                  </a:txBody>
                  <a:tcPr marL="0" marR="0" marT="3667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252017">
                <a:tc>
                  <a:txBody>
                    <a:bodyPr/>
                    <a:lstStyle/>
                    <a:p>
                      <a:pPr marL="68580">
                        <a:lnSpc>
                          <a:spcPct val="100000"/>
                        </a:lnSpc>
                        <a:spcBef>
                          <a:spcPts val="665"/>
                        </a:spcBef>
                      </a:pPr>
                      <a:r>
                        <a:rPr sz="1100" b="1" dirty="0">
                          <a:latin typeface="Century Gothic"/>
                          <a:ea typeface="Calibri"/>
                          <a:cs typeface="Calibri"/>
                        </a:rPr>
                        <a:t>Department:</a:t>
                      </a:r>
                      <a:r>
                        <a:rPr sz="1100" b="1" spc="-55" dirty="0">
                          <a:latin typeface="Century Gothic"/>
                          <a:ea typeface="Calibri"/>
                          <a:cs typeface="Calibri"/>
                        </a:rPr>
                        <a:t> </a:t>
                      </a:r>
                      <a:r>
                        <a:rPr sz="1100" spc="-5" dirty="0">
                          <a:latin typeface="Century Gothic"/>
                          <a:ea typeface="Calibri"/>
                          <a:cs typeface="Calibri"/>
                        </a:rPr>
                        <a:t>History</a:t>
                      </a:r>
                      <a:endParaRPr sz="1100" dirty="0">
                        <a:latin typeface="Century Gothic"/>
                        <a:ea typeface="Calibri"/>
                        <a:cs typeface="Calibri"/>
                      </a:endParaRPr>
                    </a:p>
                  </a:txBody>
                  <a:tcPr marL="0" marR="0" marT="6334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9215">
                        <a:lnSpc>
                          <a:spcPct val="100000"/>
                        </a:lnSpc>
                        <a:spcBef>
                          <a:spcPts val="675"/>
                        </a:spcBef>
                      </a:pPr>
                      <a:r>
                        <a:rPr sz="1100" b="1" dirty="0">
                          <a:latin typeface="Century Gothic"/>
                          <a:ea typeface="Calibri"/>
                          <a:cs typeface="Calibri"/>
                        </a:rPr>
                        <a:t>Type</a:t>
                      </a:r>
                      <a:r>
                        <a:rPr sz="1100" b="1" spc="-20" dirty="0">
                          <a:latin typeface="Century Gothic"/>
                          <a:ea typeface="Calibri"/>
                          <a:cs typeface="Calibri"/>
                        </a:rPr>
                        <a:t> </a:t>
                      </a:r>
                      <a:r>
                        <a:rPr sz="1100" b="1" spc="-5" dirty="0">
                          <a:latin typeface="Century Gothic"/>
                          <a:ea typeface="Calibri"/>
                          <a:cs typeface="Calibri"/>
                        </a:rPr>
                        <a:t>of</a:t>
                      </a:r>
                      <a:r>
                        <a:rPr sz="1100" b="1" spc="-15" dirty="0">
                          <a:latin typeface="Century Gothic"/>
                          <a:ea typeface="Calibri"/>
                          <a:cs typeface="Calibri"/>
                        </a:rPr>
                        <a:t> </a:t>
                      </a:r>
                      <a:r>
                        <a:rPr sz="1100" b="1" dirty="0">
                          <a:latin typeface="Century Gothic"/>
                          <a:ea typeface="Calibri"/>
                          <a:cs typeface="Calibri"/>
                        </a:rPr>
                        <a:t>Qualification:</a:t>
                      </a:r>
                      <a:r>
                        <a:rPr sz="1100" b="1" spc="-55" dirty="0">
                          <a:latin typeface="Century Gothic"/>
                          <a:ea typeface="Calibri"/>
                          <a:cs typeface="Calibri"/>
                        </a:rPr>
                        <a:t> </a:t>
                      </a:r>
                      <a:r>
                        <a:rPr sz="1100" dirty="0">
                          <a:latin typeface="Century Gothic"/>
                          <a:ea typeface="Calibri"/>
                          <a:cs typeface="Calibri"/>
                        </a:rPr>
                        <a:t>A-Level</a:t>
                      </a:r>
                    </a:p>
                  </a:txBody>
                  <a:tcPr marL="0" marR="0" marT="642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432977">
                <a:tc>
                  <a:txBody>
                    <a:bodyPr/>
                    <a:lstStyle/>
                    <a:p>
                      <a:pPr marL="68580">
                        <a:lnSpc>
                          <a:spcPct val="100000"/>
                        </a:lnSpc>
                        <a:spcBef>
                          <a:spcPts val="484"/>
                        </a:spcBef>
                      </a:pPr>
                      <a:r>
                        <a:rPr sz="1100" b="1" dirty="0">
                          <a:latin typeface="Century Gothic"/>
                          <a:ea typeface="Calibri"/>
                          <a:cs typeface="Calibri"/>
                        </a:rPr>
                        <a:t>Exam</a:t>
                      </a:r>
                      <a:r>
                        <a:rPr sz="1100" b="1" spc="-50" dirty="0">
                          <a:latin typeface="Century Gothic"/>
                          <a:ea typeface="Calibri"/>
                          <a:cs typeface="Calibri"/>
                        </a:rPr>
                        <a:t> </a:t>
                      </a:r>
                      <a:r>
                        <a:rPr sz="1100" b="1" dirty="0">
                          <a:latin typeface="Century Gothic"/>
                          <a:ea typeface="Calibri"/>
                          <a:cs typeface="Calibri"/>
                        </a:rPr>
                        <a:t>Board:</a:t>
                      </a:r>
                      <a:r>
                        <a:rPr sz="1100" b="1" spc="-35" dirty="0">
                          <a:latin typeface="Century Gothic"/>
                          <a:ea typeface="Calibri"/>
                          <a:cs typeface="Calibri"/>
                        </a:rPr>
                        <a:t> </a:t>
                      </a:r>
                      <a:r>
                        <a:rPr sz="1100" dirty="0">
                          <a:latin typeface="Century Gothic"/>
                          <a:ea typeface="Calibri"/>
                          <a:cs typeface="Calibri"/>
                        </a:rPr>
                        <a:t>Edexcel</a:t>
                      </a:r>
                    </a:p>
                    <a:p>
                      <a:pPr marL="68580">
                        <a:lnSpc>
                          <a:spcPct val="100000"/>
                        </a:lnSpc>
                        <a:spcBef>
                          <a:spcPts val="50"/>
                        </a:spcBef>
                      </a:pPr>
                      <a:r>
                        <a:rPr sz="1100" b="1" spc="-5" dirty="0">
                          <a:latin typeface="Century Gothic"/>
                          <a:ea typeface="Calibri"/>
                          <a:cs typeface="Calibri"/>
                        </a:rPr>
                        <a:t>Specification:</a:t>
                      </a:r>
                      <a:r>
                        <a:rPr sz="1100" b="1" spc="-25" dirty="0">
                          <a:latin typeface="Century Gothic"/>
                          <a:ea typeface="Calibri"/>
                          <a:cs typeface="Calibri"/>
                        </a:rPr>
                        <a:t> </a:t>
                      </a:r>
                      <a:r>
                        <a:rPr sz="1100" dirty="0">
                          <a:latin typeface="Century Gothic"/>
                          <a:ea typeface="Calibri"/>
                          <a:cs typeface="Calibri"/>
                        </a:rPr>
                        <a:t>A </a:t>
                      </a:r>
                      <a:r>
                        <a:rPr sz="1100" spc="-5" dirty="0">
                          <a:latin typeface="Century Gothic"/>
                          <a:ea typeface="Calibri"/>
                          <a:cs typeface="Calibri"/>
                        </a:rPr>
                        <a:t>Level </a:t>
                      </a:r>
                      <a:r>
                        <a:rPr sz="1100" dirty="0">
                          <a:latin typeface="Century Gothic"/>
                          <a:ea typeface="Calibri"/>
                          <a:cs typeface="Calibri"/>
                        </a:rPr>
                        <a:t>9HI0</a:t>
                      </a:r>
                    </a:p>
                  </a:txBody>
                  <a:tcPr marL="0" marR="0" marT="4619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marL="69215">
                        <a:lnSpc>
                          <a:spcPct val="100000"/>
                        </a:lnSpc>
                        <a:spcBef>
                          <a:spcPts val="484"/>
                        </a:spcBef>
                      </a:pPr>
                      <a:r>
                        <a:rPr sz="1100" b="1" dirty="0">
                          <a:latin typeface="Century Gothic"/>
                          <a:ea typeface="Calibri"/>
                          <a:cs typeface="Calibri"/>
                        </a:rPr>
                        <a:t>Entry</a:t>
                      </a:r>
                      <a:r>
                        <a:rPr sz="1100" b="1" spc="-60" dirty="0">
                          <a:latin typeface="Century Gothic"/>
                          <a:ea typeface="Calibri"/>
                          <a:cs typeface="Calibri"/>
                        </a:rPr>
                        <a:t> </a:t>
                      </a:r>
                      <a:r>
                        <a:rPr sz="1100" b="1" dirty="0">
                          <a:latin typeface="Century Gothic"/>
                          <a:ea typeface="Calibri"/>
                          <a:cs typeface="Calibri"/>
                        </a:rPr>
                        <a:t>Requirements:</a:t>
                      </a:r>
                      <a:endParaRPr sz="1100" dirty="0">
                        <a:latin typeface="Century Gothic"/>
                        <a:ea typeface="Calibri"/>
                        <a:cs typeface="Calibri"/>
                      </a:endParaRPr>
                    </a:p>
                    <a:p>
                      <a:pPr marL="69215">
                        <a:lnSpc>
                          <a:spcPct val="100000"/>
                        </a:lnSpc>
                        <a:spcBef>
                          <a:spcPts val="50"/>
                        </a:spcBef>
                      </a:pPr>
                      <a:r>
                        <a:rPr sz="1100" dirty="0">
                          <a:latin typeface="Century Gothic"/>
                          <a:ea typeface="Calibri"/>
                          <a:cs typeface="Calibri"/>
                        </a:rPr>
                        <a:t>Grade</a:t>
                      </a:r>
                      <a:r>
                        <a:rPr sz="1100" spc="-40" dirty="0">
                          <a:latin typeface="Century Gothic"/>
                          <a:ea typeface="Calibri"/>
                          <a:cs typeface="Calibri"/>
                        </a:rPr>
                        <a:t> </a:t>
                      </a:r>
                      <a:r>
                        <a:rPr sz="1100" dirty="0">
                          <a:latin typeface="Century Gothic"/>
                          <a:ea typeface="Calibri"/>
                          <a:cs typeface="Calibri"/>
                        </a:rPr>
                        <a:t>5</a:t>
                      </a:r>
                      <a:r>
                        <a:rPr sz="1100" spc="-20" dirty="0">
                          <a:latin typeface="Century Gothic"/>
                          <a:ea typeface="Calibri"/>
                          <a:cs typeface="Calibri"/>
                        </a:rPr>
                        <a:t> </a:t>
                      </a:r>
                      <a:r>
                        <a:rPr sz="1100" dirty="0">
                          <a:latin typeface="Century Gothic"/>
                          <a:ea typeface="Calibri"/>
                          <a:cs typeface="Calibri"/>
                        </a:rPr>
                        <a:t>in</a:t>
                      </a:r>
                      <a:r>
                        <a:rPr sz="1100" spc="-10" dirty="0">
                          <a:latin typeface="Century Gothic"/>
                          <a:ea typeface="Calibri"/>
                          <a:cs typeface="Calibri"/>
                        </a:rPr>
                        <a:t> </a:t>
                      </a:r>
                      <a:r>
                        <a:rPr sz="1100" dirty="0">
                          <a:latin typeface="Century Gothic"/>
                          <a:ea typeface="Calibri"/>
                          <a:cs typeface="Calibri"/>
                        </a:rPr>
                        <a:t>GCSE</a:t>
                      </a:r>
                      <a:r>
                        <a:rPr sz="1100" spc="-20" dirty="0">
                          <a:latin typeface="Century Gothic"/>
                          <a:ea typeface="Calibri"/>
                          <a:cs typeface="Calibri"/>
                        </a:rPr>
                        <a:t> </a:t>
                      </a:r>
                      <a:r>
                        <a:rPr sz="1100" spc="-5" dirty="0">
                          <a:latin typeface="Century Gothic"/>
                          <a:ea typeface="Calibri"/>
                          <a:cs typeface="Calibri"/>
                        </a:rPr>
                        <a:t>History</a:t>
                      </a:r>
                      <a:endParaRPr sz="1100" dirty="0">
                        <a:latin typeface="Century Gothic"/>
                        <a:ea typeface="Calibri"/>
                        <a:cs typeface="Calibri"/>
                      </a:endParaRPr>
                    </a:p>
                  </a:txBody>
                  <a:tcPr marL="0" marR="0" marT="4619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854553">
                <a:tc>
                  <a:txBody>
                    <a:bodyPr/>
                    <a:lstStyle/>
                    <a:p>
                      <a:pPr>
                        <a:lnSpc>
                          <a:spcPct val="100000"/>
                        </a:lnSpc>
                        <a:spcBef>
                          <a:spcPts val="10"/>
                        </a:spcBef>
                      </a:pPr>
                      <a:endParaRPr sz="1100" dirty="0">
                        <a:latin typeface="Century Gothic"/>
                        <a:ea typeface="Calibri"/>
                        <a:cs typeface="Calibri"/>
                      </a:endParaRPr>
                    </a:p>
                    <a:p>
                      <a:pPr marL="68580">
                        <a:lnSpc>
                          <a:spcPct val="100000"/>
                        </a:lnSpc>
                      </a:pPr>
                      <a:r>
                        <a:rPr sz="1100" b="1" dirty="0">
                          <a:latin typeface="Century Gothic"/>
                          <a:ea typeface="Calibri"/>
                          <a:cs typeface="Calibri"/>
                        </a:rPr>
                        <a:t>Course</a:t>
                      </a:r>
                      <a:r>
                        <a:rPr sz="1100" b="1" spc="-40" dirty="0">
                          <a:latin typeface="Century Gothic"/>
                          <a:ea typeface="Calibri"/>
                          <a:cs typeface="Calibri"/>
                        </a:rPr>
                        <a:t> </a:t>
                      </a:r>
                      <a:r>
                        <a:rPr sz="1100" b="1" dirty="0">
                          <a:latin typeface="Century Gothic"/>
                          <a:ea typeface="Calibri"/>
                          <a:cs typeface="Calibri"/>
                        </a:rPr>
                        <a:t>Content:</a:t>
                      </a:r>
                      <a:endParaRPr lang="en-GB" sz="1100" b="1">
                        <a:latin typeface="Century Gothic"/>
                        <a:ea typeface="Calibri"/>
                        <a:cs typeface="Calibri"/>
                      </a:endParaRPr>
                    </a:p>
                    <a:p>
                      <a:pPr marL="68580" lvl="0">
                        <a:lnSpc>
                          <a:spcPct val="100000"/>
                        </a:lnSpc>
                        <a:buNone/>
                      </a:pPr>
                      <a:endParaRPr lang="en-GB" sz="1100" b="1" dirty="0">
                        <a:latin typeface="Century Gothic"/>
                        <a:ea typeface="Calibri"/>
                        <a:cs typeface="Calibri"/>
                      </a:endParaRPr>
                    </a:p>
                    <a:p>
                      <a:pPr marL="68580" lvl="0">
                        <a:lnSpc>
                          <a:spcPct val="100000"/>
                        </a:lnSpc>
                        <a:buNone/>
                      </a:pPr>
                      <a:r>
                        <a:rPr lang="en-GB" sz="1100" b="0" dirty="0">
                          <a:latin typeface="Century Gothic"/>
                          <a:ea typeface="Calibri"/>
                          <a:cs typeface="Calibri"/>
                        </a:rPr>
                        <a:t>The course covers three main examined topics, as well as a longer piece of coursework (NEA), and is designed to build on pre-existing knowledge, but goes into much greater depth, whilst also offering new content to broaden pupils' historical knowledge.  The examined topics are:</a:t>
                      </a:r>
                    </a:p>
                    <a:p>
                      <a:pPr marL="68580" lvl="0">
                        <a:lnSpc>
                          <a:spcPct val="100000"/>
                        </a:lnSpc>
                        <a:buNone/>
                      </a:pPr>
                      <a:endParaRPr lang="en-GB" sz="1100" b="0" dirty="0">
                        <a:latin typeface="Century Gothic"/>
                        <a:ea typeface="Calibri"/>
                        <a:cs typeface="Calibri"/>
                      </a:endParaRPr>
                    </a:p>
                    <a:p>
                      <a:pPr marL="240030" lvl="0" indent="-171450">
                        <a:lnSpc>
                          <a:spcPct val="100000"/>
                        </a:lnSpc>
                        <a:buFont typeface="Arial"/>
                        <a:buChar char="•"/>
                      </a:pPr>
                      <a:r>
                        <a:rPr lang="en-GB" sz="1100" b="0" i="0" u="none" strike="noStrike" noProof="0" dirty="0">
                          <a:latin typeface="Century Gothic"/>
                          <a:ea typeface="Calibri"/>
                          <a:cs typeface="Calibri"/>
                        </a:rPr>
                        <a:t>The rise and fall of fascism in Italy, c1911–46</a:t>
                      </a:r>
                      <a:endParaRPr lang="en-GB" sz="1100">
                        <a:latin typeface="Century Gothic"/>
                        <a:ea typeface="Calibri"/>
                        <a:cs typeface="Calibri"/>
                      </a:endParaRPr>
                    </a:p>
                    <a:p>
                      <a:pPr marL="240030" lvl="0" indent="-171450">
                        <a:lnSpc>
                          <a:spcPct val="100000"/>
                        </a:lnSpc>
                        <a:buFont typeface="Arial"/>
                        <a:buChar char="•"/>
                      </a:pPr>
                      <a:r>
                        <a:rPr lang="en-GB" sz="1100" b="0" i="0" u="none" strike="noStrike" noProof="0" dirty="0">
                          <a:latin typeface="Century Gothic"/>
                          <a:ea typeface="Calibri"/>
                          <a:cs typeface="Calibri"/>
                        </a:rPr>
                        <a:t>Germany and West Germany, 1918–89</a:t>
                      </a:r>
                      <a:endParaRPr lang="en-GB" sz="1100">
                        <a:latin typeface="Century Gothic"/>
                        <a:ea typeface="Calibri"/>
                        <a:cs typeface="Calibri"/>
                      </a:endParaRPr>
                    </a:p>
                    <a:p>
                      <a:pPr marL="240030" lvl="0" indent="-171450">
                        <a:lnSpc>
                          <a:spcPct val="100000"/>
                        </a:lnSpc>
                        <a:buFont typeface="Arial"/>
                        <a:buChar char="•"/>
                      </a:pPr>
                      <a:r>
                        <a:rPr lang="en-GB" sz="1100" b="0" i="0" u="none" strike="noStrike" noProof="0" dirty="0">
                          <a:latin typeface="Century Gothic"/>
                          <a:ea typeface="Calibri"/>
                          <a:cs typeface="Calibri"/>
                        </a:rPr>
                        <a:t>Poverty, public health and the state in Britain, c1780–1939</a:t>
                      </a:r>
                    </a:p>
                    <a:p>
                      <a:pPr marL="240030" lvl="0" indent="-171450">
                        <a:lnSpc>
                          <a:spcPct val="100000"/>
                        </a:lnSpc>
                        <a:buFont typeface="Arial"/>
                        <a:buChar char="•"/>
                      </a:pPr>
                      <a:endParaRPr lang="en-GB" sz="1100" b="0" i="0" u="none" strike="noStrike" noProof="0" dirty="0">
                        <a:latin typeface="Century Gothic"/>
                        <a:ea typeface="Calibri"/>
                        <a:cs typeface="Calibri"/>
                      </a:endParaRPr>
                    </a:p>
                    <a:p>
                      <a:pPr marL="240030" lvl="0" indent="-171450">
                        <a:lnSpc>
                          <a:spcPct val="100000"/>
                        </a:lnSpc>
                        <a:buFont typeface="Arial"/>
                        <a:buChar char="•"/>
                      </a:pPr>
                      <a:r>
                        <a:rPr lang="en-GB" sz="1100" b="0" i="0" u="none" strike="noStrike" noProof="0" dirty="0">
                          <a:latin typeface="Century Gothic"/>
                          <a:ea typeface="Calibri"/>
                          <a:cs typeface="Calibri"/>
                        </a:rPr>
                        <a:t>Coursework – on either a topic chosen by the department, or their own choice.</a:t>
                      </a:r>
                    </a:p>
                    <a:p>
                      <a:pPr>
                        <a:lnSpc>
                          <a:spcPct val="100000"/>
                        </a:lnSpc>
                        <a:spcBef>
                          <a:spcPts val="30"/>
                        </a:spcBef>
                      </a:pPr>
                      <a:endParaRPr lang="en-GB" sz="1100" dirty="0">
                        <a:latin typeface="Century Gothic"/>
                        <a:ea typeface="Calibri"/>
                        <a:cs typeface="Calibri"/>
                      </a:endParaRPr>
                    </a:p>
                    <a:p>
                      <a:pPr marL="68580">
                        <a:lnSpc>
                          <a:spcPct val="100000"/>
                        </a:lnSpc>
                      </a:pPr>
                      <a:r>
                        <a:rPr sz="1100" b="1" dirty="0">
                          <a:latin typeface="Century Gothic"/>
                          <a:ea typeface="Calibri"/>
                          <a:cs typeface="Calibri"/>
                        </a:rPr>
                        <a:t>Style</a:t>
                      </a:r>
                      <a:r>
                        <a:rPr sz="1100" b="1" spc="-25" dirty="0">
                          <a:latin typeface="Century Gothic"/>
                          <a:ea typeface="Calibri"/>
                          <a:cs typeface="Calibri"/>
                        </a:rPr>
                        <a:t> </a:t>
                      </a:r>
                      <a:r>
                        <a:rPr sz="1100" b="1" spc="-5" dirty="0">
                          <a:latin typeface="Century Gothic"/>
                          <a:ea typeface="Calibri"/>
                          <a:cs typeface="Calibri"/>
                        </a:rPr>
                        <a:t>of</a:t>
                      </a:r>
                      <a:r>
                        <a:rPr sz="1100" b="1" spc="-15" dirty="0">
                          <a:latin typeface="Century Gothic"/>
                          <a:ea typeface="Calibri"/>
                          <a:cs typeface="Calibri"/>
                        </a:rPr>
                        <a:t> </a:t>
                      </a:r>
                      <a:r>
                        <a:rPr sz="1100" b="1" spc="-5" dirty="0">
                          <a:latin typeface="Century Gothic"/>
                          <a:ea typeface="Calibri"/>
                          <a:cs typeface="Calibri"/>
                        </a:rPr>
                        <a:t>Assessment:</a:t>
                      </a:r>
                      <a:endParaRPr lang="en-GB" sz="1100" b="1" spc="-5" dirty="0">
                        <a:latin typeface="Century Gothic"/>
                        <a:ea typeface="Calibri"/>
                        <a:cs typeface="Calibri"/>
                      </a:endParaRPr>
                    </a:p>
                    <a:p>
                      <a:pPr marL="68580">
                        <a:lnSpc>
                          <a:spcPct val="100000"/>
                        </a:lnSpc>
                      </a:pPr>
                      <a:r>
                        <a:rPr lang="en-GB" sz="1100" b="1" spc="-5" dirty="0">
                          <a:latin typeface="Century Gothic"/>
                          <a:ea typeface="Calibri"/>
                          <a:cs typeface="Calibri"/>
                        </a:rPr>
                        <a:t>Italy – </a:t>
                      </a:r>
                      <a:r>
                        <a:rPr lang="en-GB" sz="1100" b="0" spc="-5" dirty="0">
                          <a:latin typeface="Century Gothic"/>
                          <a:ea typeface="Calibri"/>
                          <a:cs typeface="Calibri"/>
                        </a:rPr>
                        <a:t>20% of course. </a:t>
                      </a:r>
                      <a:r>
                        <a:rPr lang="en-GB" sz="1100" b="1" spc="-5" dirty="0">
                          <a:latin typeface="Century Gothic"/>
                          <a:ea typeface="Calibri"/>
                          <a:cs typeface="Calibri"/>
                        </a:rPr>
                        <a:t>Exam:</a:t>
                      </a:r>
                      <a:r>
                        <a:rPr lang="en-GB" sz="1100" b="0" spc="-5" dirty="0">
                          <a:latin typeface="Century Gothic"/>
                          <a:ea typeface="Calibri"/>
                          <a:cs typeface="Calibri"/>
                        </a:rPr>
                        <a:t> 1hr 30 mins</a:t>
                      </a:r>
                    </a:p>
                    <a:p>
                      <a:pPr marL="68580" lvl="0">
                        <a:lnSpc>
                          <a:spcPct val="100000"/>
                        </a:lnSpc>
                        <a:buNone/>
                      </a:pPr>
                      <a:r>
                        <a:rPr lang="en-GB" sz="1100" b="0" spc="-5" dirty="0">
                          <a:latin typeface="Century Gothic"/>
                          <a:ea typeface="Calibri"/>
                          <a:cs typeface="Calibri"/>
                        </a:rPr>
                        <a:t>1 essay question &amp; 1 source analysis question</a:t>
                      </a:r>
                    </a:p>
                    <a:p>
                      <a:pPr marL="68580" lvl="0">
                        <a:lnSpc>
                          <a:spcPct val="100000"/>
                        </a:lnSpc>
                        <a:buNone/>
                      </a:pPr>
                      <a:r>
                        <a:rPr lang="en-GB" sz="1100" b="1" spc="-5" dirty="0">
                          <a:latin typeface="Century Gothic"/>
                          <a:ea typeface="Calibri"/>
                          <a:cs typeface="Calibri"/>
                        </a:rPr>
                        <a:t>Germany – </a:t>
                      </a:r>
                      <a:r>
                        <a:rPr lang="en-GB" sz="1100" b="0" spc="-5" dirty="0">
                          <a:latin typeface="Century Gothic"/>
                          <a:ea typeface="Calibri"/>
                          <a:cs typeface="Calibri"/>
                        </a:rPr>
                        <a:t>30% of course</a:t>
                      </a:r>
                      <a:r>
                        <a:rPr lang="en-GB" sz="1100" b="1" spc="-5" dirty="0">
                          <a:latin typeface="Century Gothic"/>
                          <a:ea typeface="Calibri"/>
                          <a:cs typeface="Calibri"/>
                        </a:rPr>
                        <a:t>. Exam: </a:t>
                      </a:r>
                      <a:r>
                        <a:rPr lang="en-GB" sz="1100" b="0" spc="-5" dirty="0">
                          <a:latin typeface="Century Gothic"/>
                          <a:ea typeface="Calibri"/>
                          <a:cs typeface="Calibri"/>
                        </a:rPr>
                        <a:t>2hr 15 mins. </a:t>
                      </a:r>
                    </a:p>
                    <a:p>
                      <a:pPr marL="68580" lvl="0">
                        <a:lnSpc>
                          <a:spcPct val="100000"/>
                        </a:lnSpc>
                        <a:buNone/>
                      </a:pPr>
                      <a:r>
                        <a:rPr lang="en-GB" sz="1100" b="0" spc="-5" dirty="0">
                          <a:latin typeface="Century Gothic"/>
                          <a:ea typeface="Calibri"/>
                          <a:cs typeface="Calibri"/>
                        </a:rPr>
                        <a:t>2 essay questions &amp; 1 interpretation analysis question</a:t>
                      </a:r>
                    </a:p>
                    <a:p>
                      <a:pPr marL="68580" lvl="0">
                        <a:lnSpc>
                          <a:spcPct val="100000"/>
                        </a:lnSpc>
                        <a:buNone/>
                      </a:pPr>
                      <a:r>
                        <a:rPr lang="en-GB" sz="1100" b="1" spc="-5" dirty="0">
                          <a:latin typeface="Century Gothic"/>
                          <a:ea typeface="Calibri"/>
                          <a:cs typeface="Calibri"/>
                        </a:rPr>
                        <a:t>Poverty &amp; Public Health</a:t>
                      </a:r>
                      <a:r>
                        <a:rPr lang="en-GB" sz="1100" b="0" spc="-5" dirty="0">
                          <a:latin typeface="Century Gothic"/>
                          <a:ea typeface="Calibri"/>
                          <a:cs typeface="Calibri"/>
                        </a:rPr>
                        <a:t> – 30% of course. </a:t>
                      </a:r>
                      <a:r>
                        <a:rPr lang="en-GB" sz="1100" b="1" spc="-5" dirty="0">
                          <a:latin typeface="Century Gothic"/>
                          <a:ea typeface="Calibri"/>
                          <a:cs typeface="Calibri"/>
                        </a:rPr>
                        <a:t>Exam:</a:t>
                      </a:r>
                      <a:r>
                        <a:rPr lang="en-GB" sz="1100" b="0" spc="-5" dirty="0">
                          <a:latin typeface="Century Gothic"/>
                          <a:ea typeface="Calibri"/>
                          <a:cs typeface="Calibri"/>
                        </a:rPr>
                        <a:t> 2 hours 15 mins</a:t>
                      </a:r>
                    </a:p>
                    <a:p>
                      <a:pPr marL="68580">
                        <a:lnSpc>
                          <a:spcPct val="100000"/>
                        </a:lnSpc>
                      </a:pPr>
                      <a:r>
                        <a:rPr lang="en-GB" sz="1100" b="0" spc="-5" dirty="0">
                          <a:latin typeface="Century Gothic"/>
                          <a:ea typeface="Calibri"/>
                          <a:cs typeface="Calibri"/>
                        </a:rPr>
                        <a:t>2 essay question &amp; 1 source analysis question</a:t>
                      </a:r>
                    </a:p>
                    <a:p>
                      <a:pPr marL="68580" lvl="0">
                        <a:lnSpc>
                          <a:spcPct val="100000"/>
                        </a:lnSpc>
                        <a:buNone/>
                      </a:pPr>
                      <a:r>
                        <a:rPr lang="en-GB" sz="1100" b="1" spc="-5" dirty="0">
                          <a:latin typeface="Century Gothic"/>
                          <a:ea typeface="Calibri"/>
                          <a:cs typeface="Calibri"/>
                        </a:rPr>
                        <a:t>Coursework – 20% of course</a:t>
                      </a:r>
                      <a:endParaRPr lang="en-GB" sz="1100" b="0" spc="-5" dirty="0">
                        <a:latin typeface="Century Gothic"/>
                        <a:ea typeface="Calibri"/>
                        <a:cs typeface="Calibri"/>
                      </a:endParaRPr>
                    </a:p>
                    <a:p>
                      <a:pPr marL="68580" lvl="0">
                        <a:lnSpc>
                          <a:spcPct val="100000"/>
                        </a:lnSpc>
                        <a:buNone/>
                      </a:pPr>
                      <a:r>
                        <a:rPr lang="en-GB" sz="1100" b="0" spc="-5" dirty="0">
                          <a:latin typeface="Century Gothic"/>
                          <a:ea typeface="Calibri"/>
                          <a:cs typeface="Calibri"/>
                        </a:rPr>
                        <a:t>3000-4000 word essay which looks at Historians' interpretations</a:t>
                      </a:r>
                    </a:p>
                    <a:p>
                      <a:pPr marL="68580">
                        <a:lnSpc>
                          <a:spcPct val="100000"/>
                        </a:lnSpc>
                      </a:pPr>
                      <a:endParaRPr lang="en-GB" sz="1100" dirty="0">
                        <a:latin typeface="Century Gothic"/>
                        <a:ea typeface="Calibri"/>
                        <a:cs typeface="Calibri"/>
                      </a:endParaRPr>
                    </a:p>
                  </a:txBody>
                  <a:tcPr marL="0" marR="0" marT="95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69215">
                        <a:lnSpc>
                          <a:spcPct val="100000"/>
                        </a:lnSpc>
                        <a:spcBef>
                          <a:spcPts val="1110"/>
                        </a:spcBef>
                      </a:pPr>
                      <a:r>
                        <a:rPr sz="1100" b="1" dirty="0">
                          <a:latin typeface="Century Gothic"/>
                          <a:ea typeface="Calibri"/>
                          <a:cs typeface="Calibri"/>
                        </a:rPr>
                        <a:t>Super</a:t>
                      </a:r>
                      <a:r>
                        <a:rPr sz="1100" b="1" spc="-30" dirty="0">
                          <a:latin typeface="Century Gothic"/>
                          <a:ea typeface="Calibri"/>
                          <a:cs typeface="Calibri"/>
                        </a:rPr>
                        <a:t> </a:t>
                      </a:r>
                      <a:r>
                        <a:rPr sz="1100" b="1" dirty="0">
                          <a:latin typeface="Century Gothic"/>
                          <a:ea typeface="Calibri"/>
                          <a:cs typeface="Calibri"/>
                        </a:rPr>
                        <a:t>curricular</a:t>
                      </a:r>
                      <a:r>
                        <a:rPr sz="1100" b="1" spc="-50" dirty="0">
                          <a:latin typeface="Century Gothic"/>
                          <a:ea typeface="Calibri"/>
                          <a:cs typeface="Calibri"/>
                        </a:rPr>
                        <a:t> </a:t>
                      </a:r>
                      <a:r>
                        <a:rPr sz="1100" b="1" dirty="0">
                          <a:latin typeface="Century Gothic"/>
                          <a:ea typeface="Calibri"/>
                          <a:cs typeface="Calibri"/>
                        </a:rPr>
                        <a:t>opportunities:</a:t>
                      </a:r>
                      <a:endParaRPr lang="en-GB" sz="1100" b="1">
                        <a:latin typeface="Century Gothic"/>
                        <a:ea typeface="Calibri"/>
                        <a:cs typeface="Calibri"/>
                      </a:endParaRPr>
                    </a:p>
                    <a:p>
                      <a:pPr marL="240665" indent="-171450">
                        <a:lnSpc>
                          <a:spcPct val="100000"/>
                        </a:lnSpc>
                        <a:spcBef>
                          <a:spcPts val="1110"/>
                        </a:spcBef>
                        <a:buFont typeface="Arial"/>
                        <a:buChar char="•"/>
                      </a:pPr>
                      <a:r>
                        <a:rPr lang="en-GB" sz="1100" b="0" dirty="0">
                          <a:latin typeface="Century Gothic"/>
                          <a:ea typeface="Calibri"/>
                          <a:cs typeface="Calibri"/>
                        </a:rPr>
                        <a:t>Trip to London to look at aspects of Public Health.</a:t>
                      </a:r>
                      <a:endParaRPr lang="en-GB" sz="1100" b="1">
                        <a:latin typeface="Century Gothic"/>
                        <a:ea typeface="Calibri"/>
                        <a:cs typeface="Calibri"/>
                      </a:endParaRPr>
                    </a:p>
                    <a:p>
                      <a:pPr marL="240665" lvl="0" indent="-171450">
                        <a:lnSpc>
                          <a:spcPct val="100000"/>
                        </a:lnSpc>
                        <a:spcBef>
                          <a:spcPts val="1110"/>
                        </a:spcBef>
                        <a:buFont typeface="Arial"/>
                        <a:buChar char="•"/>
                      </a:pPr>
                      <a:r>
                        <a:rPr lang="en-GB" sz="1100" b="0" dirty="0">
                          <a:latin typeface="Century Gothic"/>
                          <a:ea typeface="Calibri"/>
                          <a:cs typeface="Calibri"/>
                        </a:rPr>
                        <a:t>Library visits to supplement coursework.</a:t>
                      </a:r>
                    </a:p>
                    <a:p>
                      <a:pPr marL="240665" lvl="0" indent="-171450">
                        <a:lnSpc>
                          <a:spcPct val="100000"/>
                        </a:lnSpc>
                        <a:spcBef>
                          <a:spcPts val="1110"/>
                        </a:spcBef>
                        <a:buFont typeface="Arial"/>
                        <a:buChar char="•"/>
                      </a:pPr>
                      <a:r>
                        <a:rPr lang="en-GB" sz="1100" b="0" dirty="0">
                          <a:latin typeface="Century Gothic"/>
                          <a:ea typeface="Calibri"/>
                          <a:cs typeface="Calibri"/>
                        </a:rPr>
                        <a:t>Potential for a trip to Berlin to focus on Germany.</a:t>
                      </a:r>
                    </a:p>
                    <a:p>
                      <a:pPr marL="240665" lvl="0" indent="-171450">
                        <a:lnSpc>
                          <a:spcPct val="100000"/>
                        </a:lnSpc>
                        <a:spcBef>
                          <a:spcPts val="1110"/>
                        </a:spcBef>
                        <a:buFont typeface="Arial"/>
                        <a:buChar char="•"/>
                      </a:pPr>
                      <a:r>
                        <a:rPr lang="en-GB" sz="1100" b="0" i="1" dirty="0">
                          <a:latin typeface="Century Gothic"/>
                          <a:ea typeface="Calibri"/>
                          <a:cs typeface="Calibri"/>
                        </a:rPr>
                        <a:t>The Rise of Evil – </a:t>
                      </a:r>
                      <a:r>
                        <a:rPr lang="en-GB" sz="1100" b="0" i="0" dirty="0">
                          <a:latin typeface="Century Gothic"/>
                          <a:ea typeface="Calibri"/>
                          <a:cs typeface="Calibri"/>
                        </a:rPr>
                        <a:t>excellent for an overview on Germany</a:t>
                      </a:r>
                      <a:r>
                        <a:rPr lang="en-GB" sz="1100" b="0" dirty="0">
                          <a:latin typeface="Century Gothic"/>
                          <a:ea typeface="Calibri"/>
                          <a:cs typeface="Calibri"/>
                        </a:rPr>
                        <a:t> </a:t>
                      </a:r>
                      <a:endParaRPr lang="en-GB" sz="1100">
                        <a:latin typeface="Century Gothic"/>
                        <a:ea typeface="Calibri"/>
                        <a:cs typeface="Calibri"/>
                      </a:endParaRPr>
                    </a:p>
                    <a:p>
                      <a:pPr>
                        <a:lnSpc>
                          <a:spcPct val="100000"/>
                        </a:lnSpc>
                        <a:spcBef>
                          <a:spcPts val="20"/>
                        </a:spcBef>
                      </a:pPr>
                      <a:endParaRPr lang="en-GB" sz="1100" dirty="0">
                        <a:latin typeface="Century Gothic"/>
                        <a:ea typeface="Calibri"/>
                        <a:cs typeface="Calibri"/>
                      </a:endParaRPr>
                    </a:p>
                    <a:p>
                      <a:pPr marL="69215">
                        <a:lnSpc>
                          <a:spcPct val="100000"/>
                        </a:lnSpc>
                        <a:spcBef>
                          <a:spcPts val="5"/>
                        </a:spcBef>
                      </a:pPr>
                      <a:r>
                        <a:rPr sz="1100" b="1" dirty="0">
                          <a:latin typeface="Century Gothic"/>
                          <a:ea typeface="Calibri"/>
                          <a:cs typeface="Calibri"/>
                        </a:rPr>
                        <a:t>Career</a:t>
                      </a:r>
                      <a:r>
                        <a:rPr sz="1100" b="1" spc="-60" dirty="0">
                          <a:latin typeface="Century Gothic"/>
                          <a:ea typeface="Calibri"/>
                          <a:cs typeface="Calibri"/>
                        </a:rPr>
                        <a:t> </a:t>
                      </a:r>
                      <a:r>
                        <a:rPr sz="1100" b="1" dirty="0">
                          <a:latin typeface="Century Gothic"/>
                          <a:ea typeface="Calibri"/>
                          <a:cs typeface="Calibri"/>
                        </a:rPr>
                        <a:t>Prospects:</a:t>
                      </a:r>
                      <a:endParaRPr sz="1100" dirty="0">
                        <a:latin typeface="Century Gothic"/>
                        <a:ea typeface="Calibri"/>
                        <a:cs typeface="Calibri"/>
                      </a:endParaRPr>
                    </a:p>
                    <a:p>
                      <a:pPr marL="69215" marR="254000">
                        <a:lnSpc>
                          <a:spcPts val="1340"/>
                        </a:lnSpc>
                        <a:spcBef>
                          <a:spcPts val="50"/>
                        </a:spcBef>
                      </a:pPr>
                      <a:endParaRPr lang="en-GB" sz="1100" spc="-5" dirty="0">
                        <a:latin typeface="Century Gothic"/>
                        <a:ea typeface="Calibri"/>
                        <a:cs typeface="Calibri"/>
                      </a:endParaRPr>
                    </a:p>
                    <a:p>
                      <a:pPr marL="240665" marR="254000" indent="-171450">
                        <a:lnSpc>
                          <a:spcPts val="1340"/>
                        </a:lnSpc>
                        <a:spcBef>
                          <a:spcPts val="50"/>
                        </a:spcBef>
                        <a:buFont typeface="Arial"/>
                        <a:buChar char="•"/>
                      </a:pPr>
                      <a:r>
                        <a:rPr lang="en-GB" sz="1100" spc="-5" dirty="0">
                          <a:latin typeface="Century Gothic"/>
                          <a:ea typeface="Calibri"/>
                          <a:cs typeface="Calibri"/>
                        </a:rPr>
                        <a:t>Historian / Historical advisors</a:t>
                      </a:r>
                    </a:p>
                    <a:p>
                      <a:pPr marL="240665" marR="254000" indent="-171450">
                        <a:lnSpc>
                          <a:spcPts val="1340"/>
                        </a:lnSpc>
                        <a:spcBef>
                          <a:spcPts val="50"/>
                        </a:spcBef>
                        <a:buFont typeface="Arial"/>
                        <a:buChar char="•"/>
                      </a:pPr>
                      <a:r>
                        <a:rPr lang="en-GB" sz="1100" spc="-5" dirty="0">
                          <a:latin typeface="Century Gothic"/>
                          <a:ea typeface="Calibri"/>
                          <a:cs typeface="Calibri"/>
                        </a:rPr>
                        <a:t>Journalism</a:t>
                      </a:r>
                    </a:p>
                    <a:p>
                      <a:pPr marL="240665" marR="254000" lvl="0" indent="-171450">
                        <a:lnSpc>
                          <a:spcPts val="1340"/>
                        </a:lnSpc>
                        <a:spcBef>
                          <a:spcPts val="50"/>
                        </a:spcBef>
                        <a:buFont typeface="Arial"/>
                        <a:buChar char="•"/>
                      </a:pPr>
                      <a:r>
                        <a:rPr lang="en-GB" sz="1100" spc="-5" dirty="0">
                          <a:latin typeface="Century Gothic"/>
                          <a:ea typeface="Calibri"/>
                          <a:cs typeface="Calibri"/>
                        </a:rPr>
                        <a:t>Law</a:t>
                      </a:r>
                    </a:p>
                    <a:p>
                      <a:pPr marL="240665" marR="254000" lvl="0" indent="-171450">
                        <a:lnSpc>
                          <a:spcPts val="1340"/>
                        </a:lnSpc>
                        <a:spcBef>
                          <a:spcPts val="50"/>
                        </a:spcBef>
                        <a:buFont typeface="Arial"/>
                        <a:buChar char="•"/>
                      </a:pPr>
                      <a:r>
                        <a:rPr lang="en-GB" sz="1100" spc="-5" dirty="0">
                          <a:latin typeface="Century Gothic"/>
                          <a:ea typeface="Calibri"/>
                          <a:cs typeface="Calibri"/>
                        </a:rPr>
                        <a:t>Teacher </a:t>
                      </a:r>
                    </a:p>
                    <a:p>
                      <a:pPr marL="240665" marR="254000" lvl="0" indent="-171450">
                        <a:lnSpc>
                          <a:spcPts val="1340"/>
                        </a:lnSpc>
                        <a:spcBef>
                          <a:spcPts val="50"/>
                        </a:spcBef>
                        <a:buFont typeface="Arial"/>
                        <a:buChar char="•"/>
                      </a:pPr>
                      <a:r>
                        <a:rPr lang="en-GB" sz="1100" spc="-5" dirty="0">
                          <a:latin typeface="Century Gothic"/>
                          <a:ea typeface="Calibri"/>
                          <a:cs typeface="Calibri"/>
                        </a:rPr>
                        <a:t>Archaeologist / Archivist</a:t>
                      </a:r>
                    </a:p>
                    <a:p>
                      <a:pPr marL="240665" marR="254000" lvl="0" indent="-171450">
                        <a:lnSpc>
                          <a:spcPts val="1340"/>
                        </a:lnSpc>
                        <a:spcBef>
                          <a:spcPts val="50"/>
                        </a:spcBef>
                        <a:buFont typeface="Arial"/>
                        <a:buChar char="•"/>
                      </a:pPr>
                      <a:r>
                        <a:rPr lang="en-GB" sz="1100" spc="-5" dirty="0">
                          <a:latin typeface="Century Gothic"/>
                          <a:ea typeface="Calibri"/>
                          <a:cs typeface="Calibri"/>
                        </a:rPr>
                        <a:t>Any work in museums / Living Historian</a:t>
                      </a:r>
                    </a:p>
                    <a:p>
                      <a:pPr marL="69215" marR="254000">
                        <a:lnSpc>
                          <a:spcPts val="1340"/>
                        </a:lnSpc>
                        <a:spcBef>
                          <a:spcPts val="50"/>
                        </a:spcBef>
                      </a:pPr>
                      <a:endParaRPr lang="en-GB" sz="1100" dirty="0">
                        <a:latin typeface="Century Gothic"/>
                        <a:ea typeface="Calibri"/>
                        <a:cs typeface="Calibri"/>
                      </a:endParaRPr>
                    </a:p>
                    <a:p>
                      <a:pPr marL="69215">
                        <a:lnSpc>
                          <a:spcPct val="100000"/>
                        </a:lnSpc>
                      </a:pPr>
                      <a:r>
                        <a:rPr sz="1100" b="1" dirty="0">
                          <a:latin typeface="Century Gothic"/>
                          <a:ea typeface="Calibri"/>
                          <a:cs typeface="Calibri"/>
                        </a:rPr>
                        <a:t>If</a:t>
                      </a:r>
                      <a:r>
                        <a:rPr sz="1100" b="1" spc="-10" dirty="0">
                          <a:latin typeface="Century Gothic"/>
                          <a:ea typeface="Calibri"/>
                          <a:cs typeface="Calibri"/>
                        </a:rPr>
                        <a:t> </a:t>
                      </a:r>
                      <a:r>
                        <a:rPr sz="1100" b="1" dirty="0">
                          <a:latin typeface="Century Gothic"/>
                          <a:ea typeface="Calibri"/>
                          <a:cs typeface="Calibri"/>
                        </a:rPr>
                        <a:t>I </a:t>
                      </a:r>
                      <a:r>
                        <a:rPr sz="1100" b="1" spc="-5" dirty="0">
                          <a:latin typeface="Century Gothic"/>
                          <a:ea typeface="Calibri"/>
                          <a:cs typeface="Calibri"/>
                        </a:rPr>
                        <a:t>were </a:t>
                      </a:r>
                      <a:r>
                        <a:rPr sz="1100" b="1" dirty="0">
                          <a:latin typeface="Century Gothic"/>
                          <a:ea typeface="Calibri"/>
                          <a:cs typeface="Calibri"/>
                        </a:rPr>
                        <a:t>to</a:t>
                      </a:r>
                      <a:r>
                        <a:rPr sz="1100" b="1" spc="-5" dirty="0">
                          <a:latin typeface="Century Gothic"/>
                          <a:ea typeface="Calibri"/>
                          <a:cs typeface="Calibri"/>
                        </a:rPr>
                        <a:t> </a:t>
                      </a:r>
                      <a:r>
                        <a:rPr sz="1100" b="1" dirty="0">
                          <a:latin typeface="Century Gothic"/>
                          <a:ea typeface="Calibri"/>
                          <a:cs typeface="Calibri"/>
                        </a:rPr>
                        <a:t>study</a:t>
                      </a:r>
                      <a:r>
                        <a:rPr sz="1100" b="1" spc="-15" dirty="0">
                          <a:latin typeface="Century Gothic"/>
                          <a:ea typeface="Calibri"/>
                          <a:cs typeface="Calibri"/>
                        </a:rPr>
                        <a:t> </a:t>
                      </a:r>
                      <a:r>
                        <a:rPr sz="1100" b="1" dirty="0">
                          <a:latin typeface="Century Gothic"/>
                          <a:ea typeface="Calibri"/>
                          <a:cs typeface="Calibri"/>
                        </a:rPr>
                        <a:t>this</a:t>
                      </a:r>
                      <a:r>
                        <a:rPr sz="1100" b="1" spc="-5" dirty="0">
                          <a:latin typeface="Century Gothic"/>
                          <a:ea typeface="Calibri"/>
                          <a:cs typeface="Calibri"/>
                        </a:rPr>
                        <a:t> </a:t>
                      </a:r>
                      <a:r>
                        <a:rPr sz="1100" b="1" dirty="0">
                          <a:latin typeface="Century Gothic"/>
                          <a:ea typeface="Calibri"/>
                          <a:cs typeface="Calibri"/>
                        </a:rPr>
                        <a:t>course</a:t>
                      </a:r>
                      <a:r>
                        <a:rPr sz="1100" b="1" spc="-15" dirty="0">
                          <a:latin typeface="Century Gothic"/>
                          <a:ea typeface="Calibri"/>
                          <a:cs typeface="Calibri"/>
                        </a:rPr>
                        <a:t> </a:t>
                      </a:r>
                      <a:r>
                        <a:rPr sz="1100" b="1" dirty="0">
                          <a:latin typeface="Century Gothic"/>
                          <a:ea typeface="Calibri"/>
                          <a:cs typeface="Calibri"/>
                        </a:rPr>
                        <a:t>I would</a:t>
                      </a:r>
                      <a:r>
                        <a:rPr sz="1100" b="1" spc="-15" dirty="0">
                          <a:latin typeface="Century Gothic"/>
                          <a:ea typeface="Calibri"/>
                          <a:cs typeface="Calibri"/>
                        </a:rPr>
                        <a:t> </a:t>
                      </a:r>
                      <a:r>
                        <a:rPr sz="1100" b="1" dirty="0">
                          <a:latin typeface="Century Gothic"/>
                          <a:ea typeface="Calibri"/>
                          <a:cs typeface="Calibri"/>
                        </a:rPr>
                        <a:t>read:</a:t>
                      </a:r>
                      <a:endParaRPr sz="1100" dirty="0">
                        <a:latin typeface="Century Gothic"/>
                        <a:ea typeface="Calibri"/>
                        <a:cs typeface="Calibri"/>
                      </a:endParaRPr>
                    </a:p>
                    <a:p>
                      <a:pPr marL="69215" lvl="0">
                        <a:lnSpc>
                          <a:spcPct val="100000"/>
                        </a:lnSpc>
                        <a:buNone/>
                      </a:pPr>
                      <a:endParaRPr sz="1100" b="1" dirty="0">
                        <a:latin typeface="Century Gothic"/>
                        <a:ea typeface="Calibri"/>
                        <a:cs typeface="Calibri"/>
                      </a:endParaRPr>
                    </a:p>
                    <a:p>
                      <a:pPr marL="240665" lvl="0" indent="-171450" algn="just">
                        <a:lnSpc>
                          <a:spcPct val="100000"/>
                        </a:lnSpc>
                        <a:spcAft>
                          <a:spcPts val="500"/>
                        </a:spcAft>
                        <a:buFont typeface="Arial"/>
                        <a:buChar char="•"/>
                      </a:pPr>
                      <a:r>
                        <a:rPr lang="en-GB" sz="1100" b="0" dirty="0">
                          <a:latin typeface="Century Gothic"/>
                          <a:ea typeface="Calibri"/>
                          <a:cs typeface="Calibri"/>
                        </a:rPr>
                        <a:t>Any of the relevant </a:t>
                      </a:r>
                      <a:r>
                        <a:rPr lang="en-GB" sz="1100" b="0" i="1" dirty="0">
                          <a:latin typeface="Century Gothic"/>
                          <a:ea typeface="Calibri"/>
                          <a:cs typeface="Calibri"/>
                        </a:rPr>
                        <a:t>Access to History</a:t>
                      </a:r>
                      <a:r>
                        <a:rPr lang="en-GB" sz="1100" b="0" dirty="0">
                          <a:latin typeface="Century Gothic"/>
                          <a:ea typeface="Calibri"/>
                          <a:cs typeface="Calibri"/>
                        </a:rPr>
                        <a:t> books</a:t>
                      </a:r>
                    </a:p>
                    <a:p>
                      <a:pPr marL="240665" lvl="0" indent="-171450" algn="just">
                        <a:lnSpc>
                          <a:spcPct val="100000"/>
                        </a:lnSpc>
                        <a:spcAft>
                          <a:spcPts val="500"/>
                        </a:spcAft>
                        <a:buFont typeface="Arial"/>
                        <a:buChar char="•"/>
                      </a:pPr>
                      <a:r>
                        <a:rPr lang="en-GB" sz="1100" b="0" i="1" u="none" strike="noStrike" baseline="0" noProof="0" dirty="0">
                          <a:solidFill>
                            <a:srgbClr val="000000"/>
                          </a:solidFill>
                          <a:latin typeface="Century Gothic"/>
                          <a:ea typeface="Calibri"/>
                          <a:cs typeface="Calibri"/>
                        </a:rPr>
                        <a:t>History+ for Edexcel A Level: Nationalism, dictatorship and democracy in twentieth-century Europe</a:t>
                      </a:r>
                      <a:endParaRPr lang="en-GB" sz="1100" b="0" i="1" dirty="0">
                        <a:latin typeface="Century Gothic"/>
                        <a:ea typeface="Calibri"/>
                        <a:cs typeface="Calibri"/>
                      </a:endParaRPr>
                    </a:p>
                    <a:p>
                      <a:pPr marL="240665" lvl="0" indent="-171450" algn="just">
                        <a:lnSpc>
                          <a:spcPct val="100000"/>
                        </a:lnSpc>
                        <a:spcAft>
                          <a:spcPts val="500"/>
                        </a:spcAft>
                        <a:buFont typeface="Arial"/>
                        <a:buChar char="•"/>
                      </a:pPr>
                      <a:r>
                        <a:rPr lang="en-GB" sz="1100" b="0" i="1" u="none" strike="noStrike" baseline="0" noProof="0" dirty="0">
                          <a:solidFill>
                            <a:srgbClr val="000000"/>
                          </a:solidFill>
                          <a:latin typeface="Century Gothic"/>
                          <a:ea typeface="Calibri"/>
                          <a:cs typeface="Calibri"/>
                        </a:rPr>
                        <a:t>Edexcel A Level History, Paper 3: Poverty, public health and the state in Britain c1780-1939</a:t>
                      </a:r>
                      <a:endParaRPr lang="en-GB" sz="1100" b="0" i="1" dirty="0">
                        <a:latin typeface="Century Gothic"/>
                        <a:ea typeface="Calibri"/>
                        <a:cs typeface="Calibri"/>
                      </a:endParaRPr>
                    </a:p>
                    <a:p>
                      <a:pPr marL="240665" lvl="0" indent="-171450" algn="just">
                        <a:lnSpc>
                          <a:spcPct val="100000"/>
                        </a:lnSpc>
                        <a:spcAft>
                          <a:spcPts val="500"/>
                        </a:spcAft>
                        <a:buFont typeface="Arial"/>
                        <a:buChar char="•"/>
                      </a:pPr>
                      <a:r>
                        <a:rPr lang="en-GB" sz="1100" b="0" i="1" u="none" strike="noStrike" baseline="0" noProof="0" dirty="0">
                          <a:solidFill>
                            <a:srgbClr val="000000"/>
                          </a:solidFill>
                          <a:latin typeface="Century Gothic"/>
                          <a:ea typeface="Calibri"/>
                          <a:cs typeface="Calibri"/>
                        </a:rPr>
                        <a:t>Age of Extremes The Short Twentieth Century, 1914-1991 </a:t>
                      </a:r>
                      <a:r>
                        <a:rPr lang="en-GB" sz="1100" b="0" i="0" u="none" strike="noStrike" baseline="0" noProof="0" dirty="0">
                          <a:solidFill>
                            <a:srgbClr val="000000"/>
                          </a:solidFill>
                          <a:latin typeface="Century Gothic"/>
                          <a:ea typeface="Calibri"/>
                          <a:cs typeface="Calibri"/>
                        </a:rPr>
                        <a:t>Eric Hobsbawm</a:t>
                      </a:r>
                      <a:endParaRPr lang="en-GB" sz="1100" b="0" i="1" dirty="0">
                        <a:latin typeface="Century Gothic"/>
                        <a:ea typeface="Calibri"/>
                        <a:cs typeface="Calibri"/>
                      </a:endParaRPr>
                    </a:p>
                    <a:p>
                      <a:pPr marL="240665" lvl="0" indent="-171450" algn="just">
                        <a:lnSpc>
                          <a:spcPct val="100000"/>
                        </a:lnSpc>
                        <a:spcAft>
                          <a:spcPts val="500"/>
                        </a:spcAft>
                        <a:buFont typeface="Arial"/>
                        <a:buChar char="•"/>
                      </a:pPr>
                      <a:r>
                        <a:rPr lang="en-GB" sz="1100" b="0" i="1" u="none" strike="noStrike" baseline="0" noProof="0" dirty="0">
                          <a:solidFill>
                            <a:srgbClr val="000000"/>
                          </a:solidFill>
                          <a:latin typeface="Century Gothic"/>
                          <a:ea typeface="Calibri"/>
                          <a:cs typeface="Calibri"/>
                        </a:rPr>
                        <a:t>A History of Public Health. </a:t>
                      </a:r>
                      <a:r>
                        <a:rPr lang="en-GB" sz="1100" b="0" i="0" u="none" strike="noStrike" baseline="0" noProof="0" dirty="0">
                          <a:solidFill>
                            <a:srgbClr val="000000"/>
                          </a:solidFill>
                          <a:latin typeface="Century Gothic"/>
                          <a:ea typeface="Calibri"/>
                          <a:cs typeface="Calibri"/>
                        </a:rPr>
                        <a:t>Rosen Imperato &amp; Fee</a:t>
                      </a:r>
                    </a:p>
                    <a:p>
                      <a:pPr marL="240665" lvl="0" indent="-171450" algn="just">
                        <a:lnSpc>
                          <a:spcPct val="100000"/>
                        </a:lnSpc>
                        <a:spcAft>
                          <a:spcPts val="500"/>
                        </a:spcAft>
                        <a:buFont typeface="Arial"/>
                        <a:buChar char="•"/>
                      </a:pPr>
                      <a:r>
                        <a:rPr lang="en-GB" sz="1100" b="0" i="1" u="none" strike="noStrike" baseline="0" noProof="0" dirty="0">
                          <a:solidFill>
                            <a:srgbClr val="000000"/>
                          </a:solidFill>
                          <a:latin typeface="Century Gothic"/>
                          <a:ea typeface="Calibri"/>
                          <a:cs typeface="Calibri"/>
                        </a:rPr>
                        <a:t>Oliver Twist</a:t>
                      </a:r>
                      <a:r>
                        <a:rPr lang="en-GB" sz="1100" b="0" i="0" u="none" strike="noStrike" baseline="0" noProof="0" dirty="0">
                          <a:solidFill>
                            <a:srgbClr val="000000"/>
                          </a:solidFill>
                          <a:latin typeface="Century Gothic"/>
                          <a:ea typeface="Calibri"/>
                          <a:cs typeface="Calibri"/>
                        </a:rPr>
                        <a:t> Charles Dickens</a:t>
                      </a:r>
                    </a:p>
                  </a:txBody>
                  <a:tcPr marL="0" marR="0" marT="10572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953327">
                <a:tc>
                  <a:txBody>
                    <a:bodyPr/>
                    <a:lstStyle/>
                    <a:p>
                      <a:pPr marL="68580">
                        <a:lnSpc>
                          <a:spcPct val="100000"/>
                        </a:lnSpc>
                      </a:pPr>
                      <a:r>
                        <a:rPr sz="1100" b="1" u="heavy" dirty="0">
                          <a:uFill>
                            <a:solidFill>
                              <a:srgbClr val="000000"/>
                            </a:solidFill>
                          </a:uFill>
                          <a:latin typeface="Century Gothic"/>
                          <a:ea typeface="Calibri"/>
                          <a:cs typeface="Calibri"/>
                        </a:rPr>
                        <a:t>Contact</a:t>
                      </a:r>
                      <a:r>
                        <a:rPr sz="1100" b="1" u="heavy" spc="-75" dirty="0">
                          <a:uFill>
                            <a:solidFill>
                              <a:srgbClr val="000000"/>
                            </a:solidFill>
                          </a:uFill>
                          <a:latin typeface="Century Gothic"/>
                          <a:ea typeface="Calibri"/>
                          <a:cs typeface="Calibri"/>
                        </a:rPr>
                        <a:t> </a:t>
                      </a:r>
                      <a:r>
                        <a:rPr sz="1100" b="1" u="heavy" dirty="0">
                          <a:uFill>
                            <a:solidFill>
                              <a:srgbClr val="000000"/>
                            </a:solidFill>
                          </a:uFill>
                          <a:latin typeface="Century Gothic"/>
                          <a:ea typeface="Calibri"/>
                          <a:cs typeface="Calibri"/>
                        </a:rPr>
                        <a:t>Details:</a:t>
                      </a:r>
                      <a:endParaRPr lang="en-GB" sz="1100" b="1" u="heavy">
                        <a:uFill>
                          <a:solidFill>
                            <a:srgbClr val="000000"/>
                          </a:solidFill>
                        </a:uFill>
                        <a:latin typeface="Century Gothic"/>
                        <a:ea typeface="Calibri"/>
                        <a:cs typeface="Calibri"/>
                      </a:endParaRPr>
                    </a:p>
                    <a:p>
                      <a:pPr>
                        <a:lnSpc>
                          <a:spcPct val="100000"/>
                        </a:lnSpc>
                        <a:spcBef>
                          <a:spcPts val="45"/>
                        </a:spcBef>
                      </a:pPr>
                      <a:r>
                        <a:rPr lang="en-GB" sz="1100" dirty="0">
                          <a:solidFill>
                            <a:schemeClr val="tx1"/>
                          </a:solidFill>
                          <a:latin typeface="Century Gothic"/>
                          <a:ea typeface="Calibri"/>
                          <a:cs typeface="Calibri"/>
                        </a:rPr>
                        <a:t> Mr P Morgan-Russell</a:t>
                      </a:r>
                    </a:p>
                    <a:p>
                      <a:pPr>
                        <a:lnSpc>
                          <a:spcPct val="100000"/>
                        </a:lnSpc>
                        <a:spcBef>
                          <a:spcPts val="45"/>
                        </a:spcBef>
                      </a:pPr>
                      <a:r>
                        <a:rPr lang="en-GB" sz="1100" dirty="0">
                          <a:solidFill>
                            <a:schemeClr val="tx1"/>
                          </a:solidFill>
                          <a:latin typeface="Century Gothic"/>
                          <a:ea typeface="Calibri"/>
                          <a:cs typeface="Calibri"/>
                        </a:rPr>
                        <a:t> Head of Humanities</a:t>
                      </a:r>
                    </a:p>
                    <a:p>
                      <a:pPr>
                        <a:lnSpc>
                          <a:spcPct val="100000"/>
                        </a:lnSpc>
                        <a:spcBef>
                          <a:spcPts val="45"/>
                        </a:spcBef>
                      </a:pPr>
                      <a:r>
                        <a:rPr lang="en-GB" sz="1100" dirty="0">
                          <a:solidFill>
                            <a:schemeClr val="tx1"/>
                          </a:solidFill>
                          <a:latin typeface="Century Gothic"/>
                          <a:ea typeface="Calibri"/>
                          <a:cs typeface="Calibri"/>
                        </a:rPr>
                        <a:t> </a:t>
                      </a:r>
                      <a:r>
                        <a:rPr lang="en-GB" sz="1100" dirty="0">
                          <a:solidFill>
                            <a:schemeClr val="tx1"/>
                          </a:solidFill>
                          <a:latin typeface="Century Gothic"/>
                          <a:ea typeface="Calibri"/>
                          <a:cs typeface="Calibri"/>
                          <a:hlinkClick r:id="rId2"/>
                        </a:rPr>
                        <a:t>pmorgan-russell</a:t>
                      </a:r>
                      <a:r>
                        <a:rPr lang="en-GB" sz="1100" dirty="0">
                          <a:solidFill>
                            <a:schemeClr val="tx1"/>
                          </a:solidFill>
                          <a:latin typeface="Century Gothic"/>
                          <a:ea typeface="Calibri"/>
                          <a:cs typeface="Calibri"/>
                          <a:hlinkClick r:id="rId2"/>
                        </a:rPr>
                        <a:t>@stmichaelscs.org</a:t>
                      </a:r>
                      <a:endParaRPr lang="en-GB" sz="1100" dirty="0">
                        <a:solidFill>
                          <a:schemeClr val="tx1"/>
                        </a:solidFill>
                        <a:latin typeface="Century Gothic"/>
                        <a:ea typeface="Calibri"/>
                        <a:cs typeface="Calibri"/>
                      </a:endParaRPr>
                    </a:p>
                    <a:p>
                      <a:pPr marL="68580">
                        <a:lnSpc>
                          <a:spcPct val="100000"/>
                        </a:lnSpc>
                      </a:pPr>
                      <a:endParaRPr sz="1100" dirty="0">
                        <a:latin typeface="Century Gothic"/>
                        <a:ea typeface="Calibri"/>
                        <a:cs typeface="Calibri"/>
                      </a:endParaRPr>
                    </a:p>
                  </a:txBody>
                  <a:tcPr marL="0" marR="0" marT="238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vMerge="1">
                  <a:txBody>
                    <a:bodyPr/>
                    <a:lstStyle/>
                    <a:p>
                      <a:endParaRPr/>
                    </a:p>
                  </a:txBody>
                  <a:tcPr marL="0" marR="0" marT="1409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999235439"/>
              </p:ext>
            </p:extLst>
          </p:nvPr>
        </p:nvGraphicFramePr>
        <p:xfrm>
          <a:off x="0" y="0"/>
          <a:ext cx="9110623" cy="6845928"/>
        </p:xfrm>
        <a:graphic>
          <a:graphicData uri="http://schemas.openxmlformats.org/drawingml/2006/table">
            <a:tbl>
              <a:tblPr firstRow="1" bandRow="1">
                <a:tableStyleId>{2D5ABB26-0587-4C30-8999-92F81FD0307C}</a:tableStyleId>
              </a:tblPr>
              <a:tblGrid>
                <a:gridCol w="4615240">
                  <a:extLst>
                    <a:ext uri="{9D8B030D-6E8A-4147-A177-3AD203B41FA5}">
                      <a16:colId xmlns:a16="http://schemas.microsoft.com/office/drawing/2014/main" val="20000"/>
                    </a:ext>
                  </a:extLst>
                </a:gridCol>
                <a:gridCol w="4495383">
                  <a:extLst>
                    <a:ext uri="{9D8B030D-6E8A-4147-A177-3AD203B41FA5}">
                      <a16:colId xmlns:a16="http://schemas.microsoft.com/office/drawing/2014/main" val="20001"/>
                    </a:ext>
                  </a:extLst>
                </a:gridCol>
              </a:tblGrid>
              <a:tr h="327150">
                <a:tc gridSpan="2">
                  <a:txBody>
                    <a:bodyPr/>
                    <a:lstStyle/>
                    <a:p>
                      <a:pPr marL="66675">
                        <a:lnSpc>
                          <a:spcPct val="100000"/>
                        </a:lnSpc>
                        <a:spcBef>
                          <a:spcPts val="165"/>
                        </a:spcBef>
                      </a:pPr>
                      <a:r>
                        <a:rPr lang="en-GB" sz="1800" b="1" dirty="0">
                          <a:latin typeface="Century Gothic"/>
                          <a:ea typeface="Calibri" panose="020F0502020204030204" pitchFamily="34" charset="0"/>
                          <a:cs typeface="Calibri" panose="020F0502020204030204" pitchFamily="34" charset="0"/>
                        </a:rPr>
                        <a:t>BTEC ICT</a:t>
                      </a:r>
                    </a:p>
                  </a:txBody>
                  <a:tcPr marL="0" marR="0" marT="1571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230216">
                <a:tc>
                  <a:txBody>
                    <a:bodyPr/>
                    <a:lstStyle/>
                    <a:p>
                      <a:pPr marL="66675">
                        <a:lnSpc>
                          <a:spcPct val="100000"/>
                        </a:lnSpc>
                        <a:spcBef>
                          <a:spcPts val="505"/>
                        </a:spcBef>
                      </a:pPr>
                      <a:r>
                        <a:rPr sz="1100" b="1" spc="-5" dirty="0">
                          <a:latin typeface="Century Gothic"/>
                          <a:ea typeface="Calibri"/>
                          <a:cs typeface="Calibri"/>
                        </a:rPr>
                        <a:t>Department:</a:t>
                      </a:r>
                      <a:r>
                        <a:rPr lang="en-GB" sz="1100" b="1" spc="-60" dirty="0">
                          <a:latin typeface="Century Gothic"/>
                          <a:ea typeface="Calibri"/>
                          <a:cs typeface="Calibri"/>
                        </a:rPr>
                        <a:t> </a:t>
                      </a:r>
                      <a:r>
                        <a:rPr lang="en-GB" sz="1100" b="0" spc="-60" dirty="0">
                          <a:latin typeface="Century Gothic"/>
                          <a:ea typeface="Calibri"/>
                          <a:cs typeface="Calibri"/>
                        </a:rPr>
                        <a:t>Business and Computing</a:t>
                      </a:r>
                      <a:endParaRPr sz="1100" b="0">
                        <a:latin typeface="Century Gothic"/>
                        <a:ea typeface="Calibri"/>
                        <a:cs typeface="Calibri"/>
                      </a:endParaRPr>
                    </a:p>
                  </a:txBody>
                  <a:tcPr marL="0" marR="0" marT="4810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75"/>
                        </a:spcBef>
                      </a:pPr>
                      <a:r>
                        <a:rPr sz="1100" b="1" dirty="0">
                          <a:latin typeface="Century Gothic"/>
                          <a:ea typeface="Calibri"/>
                          <a:cs typeface="Calibri"/>
                        </a:rPr>
                        <a:t>Type</a:t>
                      </a:r>
                      <a:r>
                        <a:rPr sz="1100" b="1" spc="-35" dirty="0">
                          <a:latin typeface="Century Gothic"/>
                          <a:ea typeface="Calibri"/>
                          <a:cs typeface="Calibri"/>
                        </a:rPr>
                        <a:t> </a:t>
                      </a:r>
                      <a:r>
                        <a:rPr sz="1100" b="1" dirty="0">
                          <a:latin typeface="Century Gothic"/>
                          <a:ea typeface="Calibri"/>
                          <a:cs typeface="Calibri"/>
                        </a:rPr>
                        <a:t>of</a:t>
                      </a:r>
                      <a:r>
                        <a:rPr sz="1100" b="1" spc="-25" dirty="0">
                          <a:latin typeface="Century Gothic"/>
                          <a:ea typeface="Calibri"/>
                          <a:cs typeface="Calibri"/>
                        </a:rPr>
                        <a:t> </a:t>
                      </a:r>
                      <a:r>
                        <a:rPr sz="1100" b="1" spc="-5" dirty="0">
                          <a:latin typeface="Century Gothic"/>
                          <a:ea typeface="Calibri"/>
                          <a:cs typeface="Calibri"/>
                        </a:rPr>
                        <a:t>Qualification:</a:t>
                      </a:r>
                      <a:r>
                        <a:rPr lang="en-GB" sz="1100" b="0" spc="-5" dirty="0">
                          <a:latin typeface="Century Gothic"/>
                          <a:ea typeface="Calibri"/>
                          <a:cs typeface="Calibri"/>
                        </a:rPr>
                        <a:t> Level 3 – Equivalent to one A level</a:t>
                      </a:r>
                      <a:endParaRPr sz="1100" b="0">
                        <a:latin typeface="Century Gothic"/>
                        <a:ea typeface="Calibri"/>
                        <a:cs typeface="Calibri"/>
                      </a:endParaRPr>
                    </a:p>
                  </a:txBody>
                  <a:tcPr marL="0" marR="0" marT="547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581601">
                <a:tc>
                  <a:txBody>
                    <a:bodyPr/>
                    <a:lstStyle/>
                    <a:p>
                      <a:pPr marL="66675">
                        <a:lnSpc>
                          <a:spcPct val="100000"/>
                        </a:lnSpc>
                      </a:pPr>
                      <a:r>
                        <a:rPr sz="1100" b="1" dirty="0">
                          <a:latin typeface="Century Gothic"/>
                          <a:ea typeface="Calibri"/>
                          <a:cs typeface="Calibri"/>
                        </a:rPr>
                        <a:t>Exam</a:t>
                      </a:r>
                      <a:r>
                        <a:rPr sz="1100" b="1" spc="-35" dirty="0">
                          <a:latin typeface="Century Gothic"/>
                          <a:ea typeface="Calibri"/>
                          <a:cs typeface="Calibri"/>
                        </a:rPr>
                        <a:t> </a:t>
                      </a:r>
                      <a:r>
                        <a:rPr sz="1100" b="1" spc="-5" dirty="0">
                          <a:latin typeface="Century Gothic"/>
                          <a:ea typeface="Calibri"/>
                          <a:cs typeface="Calibri"/>
                        </a:rPr>
                        <a:t>Board:</a:t>
                      </a:r>
                      <a:r>
                        <a:rPr lang="en-GB" sz="1100" b="0" spc="-5" dirty="0">
                          <a:latin typeface="Century Gothic"/>
                          <a:ea typeface="Calibri"/>
                          <a:cs typeface="Calibri"/>
                        </a:rPr>
                        <a:t>Edexcel</a:t>
                      </a:r>
                      <a:endParaRPr sz="1100" b="0">
                        <a:latin typeface="Century Gothic"/>
                        <a:ea typeface="Calibri"/>
                        <a:cs typeface="Calibri"/>
                      </a:endParaRPr>
                    </a:p>
                    <a:p>
                      <a:pPr marL="66675">
                        <a:lnSpc>
                          <a:spcPct val="100000"/>
                        </a:lnSpc>
                        <a:spcBef>
                          <a:spcPts val="95"/>
                        </a:spcBef>
                      </a:pPr>
                      <a:r>
                        <a:rPr sz="1100" b="1" spc="-5" dirty="0">
                          <a:latin typeface="Century Gothic"/>
                          <a:ea typeface="Calibri"/>
                          <a:cs typeface="Calibri"/>
                        </a:rPr>
                        <a:t>Specification:</a:t>
                      </a:r>
                      <a:r>
                        <a:rPr lang="en-US" sz="1100" b="1" spc="-5" dirty="0">
                          <a:latin typeface="Century Gothic"/>
                          <a:ea typeface="Calibri"/>
                          <a:cs typeface="Calibri"/>
                        </a:rPr>
                        <a:t> </a:t>
                      </a:r>
                      <a:r>
                        <a:rPr lang="en-US" sz="1100" b="0" spc="-5" dirty="0">
                          <a:latin typeface="Century Gothic"/>
                          <a:ea typeface="Calibri"/>
                          <a:cs typeface="Calibri"/>
                        </a:rPr>
                        <a:t>BTEC National in Information Technology (Extended Certificate)</a:t>
                      </a:r>
                      <a:endParaRPr lang="en-GB" sz="1100" b="0" spc="-30">
                        <a:latin typeface="Century Gothic"/>
                        <a:ea typeface="Calibri"/>
                        <a:cs typeface="Calibri"/>
                      </a:endParaRPr>
                    </a:p>
                  </a:txBody>
                  <a:tcPr marL="0" marR="0" marT="95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marL="67310">
                        <a:lnSpc>
                          <a:spcPct val="100000"/>
                        </a:lnSpc>
                        <a:spcBef>
                          <a:spcPts val="434"/>
                        </a:spcBef>
                      </a:pPr>
                      <a:r>
                        <a:rPr sz="1100" b="1" dirty="0">
                          <a:latin typeface="Century Gothic"/>
                          <a:ea typeface="Calibri"/>
                          <a:cs typeface="Calibri"/>
                        </a:rPr>
                        <a:t>Entry</a:t>
                      </a:r>
                      <a:r>
                        <a:rPr sz="1100" b="1" spc="-50" dirty="0">
                          <a:latin typeface="Century Gothic"/>
                          <a:ea typeface="Calibri"/>
                          <a:cs typeface="Calibri"/>
                        </a:rPr>
                        <a:t> </a:t>
                      </a:r>
                      <a:r>
                        <a:rPr sz="1100" b="1" spc="-5" dirty="0">
                          <a:latin typeface="Century Gothic"/>
                          <a:ea typeface="Calibri"/>
                          <a:cs typeface="Calibri"/>
                        </a:rPr>
                        <a:t>Requirement</a:t>
                      </a:r>
                      <a:r>
                        <a:rPr lang="en-GB" sz="1100" b="1" spc="-5" dirty="0">
                          <a:latin typeface="Century Gothic"/>
                          <a:ea typeface="Calibri"/>
                          <a:cs typeface="Calibri"/>
                        </a:rPr>
                        <a:t>s – </a:t>
                      </a:r>
                      <a:r>
                        <a:rPr lang="en-GB" sz="1100" b="0" spc="-5" dirty="0">
                          <a:latin typeface="Century Gothic"/>
                          <a:ea typeface="Calibri"/>
                          <a:cs typeface="Calibri"/>
                        </a:rPr>
                        <a:t>Grade 5 and above in Cambridge National IT/GCSE Computer Science /English / Maths</a:t>
                      </a:r>
                    </a:p>
                  </a:txBody>
                  <a:tcPr marL="0" marR="0" marT="41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810327">
                <a:tc>
                  <a:txBody>
                    <a:bodyPr/>
                    <a:lstStyle/>
                    <a:p>
                      <a:pPr marL="66675">
                        <a:lnSpc>
                          <a:spcPts val="1290"/>
                        </a:lnSpc>
                      </a:pPr>
                      <a:r>
                        <a:rPr sz="1100" b="1" dirty="0">
                          <a:latin typeface="Century Gothic"/>
                          <a:ea typeface="Calibri"/>
                          <a:cs typeface="Calibri"/>
                        </a:rPr>
                        <a:t>Course</a:t>
                      </a:r>
                      <a:r>
                        <a:rPr sz="1100" b="1" spc="-80" dirty="0">
                          <a:latin typeface="Century Gothic"/>
                          <a:ea typeface="Calibri"/>
                          <a:cs typeface="Calibri"/>
                        </a:rPr>
                        <a:t> </a:t>
                      </a:r>
                      <a:r>
                        <a:rPr sz="1100" b="1" dirty="0">
                          <a:latin typeface="Century Gothic"/>
                          <a:ea typeface="Calibri"/>
                          <a:cs typeface="Calibri"/>
                        </a:rPr>
                        <a:t>Content:</a:t>
                      </a:r>
                    </a:p>
                    <a:p>
                      <a:pPr marL="66675" lvl="0">
                        <a:lnSpc>
                          <a:spcPts val="1290"/>
                        </a:lnSpc>
                        <a:buNone/>
                      </a:pPr>
                      <a:endParaRPr lang="en-US" sz="1100" b="1" dirty="0">
                        <a:latin typeface="Century Gothic"/>
                        <a:ea typeface="Calibri" panose="020F0502020204030204" pitchFamily="34" charset="0"/>
                        <a:cs typeface="Calibri" panose="020F0502020204030204" pitchFamily="34" charset="0"/>
                      </a:endParaRPr>
                    </a:p>
                    <a:p>
                      <a:pPr lvl="0" algn="just">
                        <a:lnSpc>
                          <a:spcPct val="100000"/>
                        </a:lnSpc>
                        <a:spcBef>
                          <a:spcPts val="0"/>
                        </a:spcBef>
                        <a:spcAft>
                          <a:spcPts val="0"/>
                        </a:spcAft>
                        <a:buNone/>
                      </a:pPr>
                      <a:r>
                        <a:rPr lang="en-US" sz="1100" b="0" i="0" u="none" strike="noStrike" noProof="0" dirty="0">
                          <a:latin typeface="Century Gothic"/>
                          <a:ea typeface="Calibri"/>
                          <a:cs typeface="Calibri"/>
                        </a:rPr>
                        <a:t>The Level 3 BTEC National Extended Certificate is  designed for learners who are interested in an introduction to the study of creating IT systems to manage and share information, alongside other fields of study, with a view to progressing to a wide range of higher education courses, not necessarily in IT. Students have an opportunity to study compulsory core units on:</a:t>
                      </a:r>
                      <a:endParaRPr lang="en-US" sz="1100">
                        <a:latin typeface="Century Gothic"/>
                        <a:ea typeface="Calibri"/>
                        <a:cs typeface="Calibri"/>
                      </a:endParaRPr>
                    </a:p>
                    <a:p>
                      <a:pPr lvl="0" algn="just">
                        <a:lnSpc>
                          <a:spcPct val="100000"/>
                        </a:lnSpc>
                        <a:spcBef>
                          <a:spcPts val="0"/>
                        </a:spcBef>
                        <a:spcAft>
                          <a:spcPts val="0"/>
                        </a:spcAft>
                        <a:buNone/>
                      </a:pPr>
                      <a:endParaRPr lang="en-US" sz="1100" b="0" i="0" u="none" strike="noStrike" noProof="0" dirty="0">
                        <a:latin typeface="Century Gothic"/>
                        <a:ea typeface="Calibri" panose="020F0502020204030204" pitchFamily="34" charset="0"/>
                        <a:cs typeface="Calibri" panose="020F0502020204030204" pitchFamily="34" charset="0"/>
                      </a:endParaRPr>
                    </a:p>
                    <a:p>
                      <a:pPr marL="285750" lvl="0" indent="-285750" algn="just">
                        <a:lnSpc>
                          <a:spcPct val="100000"/>
                        </a:lnSpc>
                        <a:spcBef>
                          <a:spcPts val="0"/>
                        </a:spcBef>
                        <a:spcAft>
                          <a:spcPts val="0"/>
                        </a:spcAft>
                        <a:buFont typeface="Arial"/>
                        <a:buChar char="•"/>
                      </a:pPr>
                      <a:r>
                        <a:rPr lang="en-US" sz="1100" b="0" i="0" u="none" strike="noStrike" noProof="0" dirty="0">
                          <a:latin typeface="Century Gothic"/>
                          <a:ea typeface="Calibri"/>
                          <a:cs typeface="Calibri"/>
                        </a:rPr>
                        <a:t>Information Technology Systems - Unit 1</a:t>
                      </a:r>
                      <a:endParaRPr lang="en-US" sz="1100">
                        <a:latin typeface="Century Gothic"/>
                        <a:ea typeface="Calibri"/>
                        <a:cs typeface="Calibri"/>
                      </a:endParaRPr>
                    </a:p>
                    <a:p>
                      <a:pPr marL="285750" lvl="0" indent="-285750" algn="just">
                        <a:lnSpc>
                          <a:spcPct val="100000"/>
                        </a:lnSpc>
                        <a:spcBef>
                          <a:spcPts val="0"/>
                        </a:spcBef>
                        <a:spcAft>
                          <a:spcPts val="0"/>
                        </a:spcAft>
                        <a:buFont typeface="Arial"/>
                        <a:buChar char="•"/>
                      </a:pPr>
                      <a:r>
                        <a:rPr lang="en-US" sz="1100" b="0" i="0" u="none" strike="noStrike" noProof="0" dirty="0">
                          <a:latin typeface="Century Gothic"/>
                          <a:ea typeface="Calibri"/>
                          <a:cs typeface="Calibri"/>
                        </a:rPr>
                        <a:t>Cyber Security and Incident Management - Unit 2 </a:t>
                      </a:r>
                      <a:endParaRPr lang="en-US" sz="1100">
                        <a:latin typeface="Century Gothic"/>
                        <a:ea typeface="Calibri"/>
                        <a:cs typeface="Calibri"/>
                      </a:endParaRPr>
                    </a:p>
                    <a:p>
                      <a:pPr marL="285750" lvl="0" indent="-285750" algn="just">
                        <a:lnSpc>
                          <a:spcPct val="100000"/>
                        </a:lnSpc>
                        <a:spcBef>
                          <a:spcPts val="0"/>
                        </a:spcBef>
                        <a:spcAft>
                          <a:spcPts val="0"/>
                        </a:spcAft>
                        <a:buFont typeface="Arial"/>
                        <a:buChar char="•"/>
                      </a:pPr>
                      <a:r>
                        <a:rPr lang="en-US" sz="1100" b="0" i="0" u="none" strike="noStrike" noProof="0" dirty="0">
                          <a:latin typeface="Century Gothic"/>
                          <a:ea typeface="Calibri"/>
                          <a:cs typeface="Calibri"/>
                        </a:rPr>
                        <a:t>Website Development -  Unit 3 </a:t>
                      </a:r>
                      <a:endParaRPr lang="en-US" sz="1100">
                        <a:latin typeface="Century Gothic"/>
                        <a:ea typeface="Calibri"/>
                        <a:cs typeface="Calibri"/>
                      </a:endParaRPr>
                    </a:p>
                    <a:p>
                      <a:pPr marL="285750" lvl="0" indent="-285750" algn="just">
                        <a:lnSpc>
                          <a:spcPct val="100000"/>
                        </a:lnSpc>
                        <a:spcBef>
                          <a:spcPts val="0"/>
                        </a:spcBef>
                        <a:spcAft>
                          <a:spcPts val="0"/>
                        </a:spcAft>
                        <a:buFont typeface="Arial"/>
                        <a:buChar char="•"/>
                      </a:pPr>
                      <a:r>
                        <a:rPr lang="en-US" sz="1100" b="0" i="0" u="none" strike="noStrike" noProof="0" dirty="0">
                          <a:latin typeface="Century Gothic"/>
                          <a:ea typeface="Calibri"/>
                          <a:cs typeface="Calibri"/>
                        </a:rPr>
                        <a:t>Relational Database Management – Unit 4</a:t>
                      </a:r>
                    </a:p>
                    <a:p>
                      <a:pPr marL="285750" lvl="0" indent="-285750" algn="just">
                        <a:lnSpc>
                          <a:spcPct val="100000"/>
                        </a:lnSpc>
                        <a:spcBef>
                          <a:spcPts val="0"/>
                        </a:spcBef>
                        <a:spcAft>
                          <a:spcPts val="0"/>
                        </a:spcAft>
                        <a:buFont typeface="Arial"/>
                        <a:buChar char="•"/>
                      </a:pPr>
                      <a:endParaRPr lang="en-US" sz="1100" b="0" i="0" u="none" strike="noStrike" noProof="0" dirty="0">
                        <a:latin typeface="Century Gothic"/>
                        <a:ea typeface="Calibri" panose="020F0502020204030204" pitchFamily="34" charset="0"/>
                        <a:cs typeface="Calibri" panose="020F0502020204030204" pitchFamily="34" charset="0"/>
                      </a:endParaRPr>
                    </a:p>
                    <a:p>
                      <a:pPr marL="0" lvl="0" indent="0" algn="just">
                        <a:lnSpc>
                          <a:spcPct val="100000"/>
                        </a:lnSpc>
                        <a:spcBef>
                          <a:spcPts val="0"/>
                        </a:spcBef>
                        <a:spcAft>
                          <a:spcPts val="0"/>
                        </a:spcAft>
                        <a:buFont typeface="Arial"/>
                        <a:buNone/>
                      </a:pPr>
                      <a:endParaRPr lang="en-US" sz="1100" b="0" i="0" u="none" strike="noStrike" noProof="0" dirty="0">
                        <a:latin typeface="Century Gothic"/>
                        <a:ea typeface="Calibri" panose="020F0502020204030204" pitchFamily="34" charset="0"/>
                        <a:cs typeface="Calibri" panose="020F0502020204030204" pitchFamily="34" charset="0"/>
                      </a:endParaRPr>
                    </a:p>
                    <a:p>
                      <a:pPr marL="66675" lvl="0" algn="just">
                        <a:lnSpc>
                          <a:spcPct val="100000"/>
                        </a:lnSpc>
                        <a:spcBef>
                          <a:spcPts val="350"/>
                        </a:spcBef>
                        <a:buNone/>
                      </a:pPr>
                      <a:r>
                        <a:rPr lang="en-US" sz="1100" b="1" i="0" u="none" strike="noStrike" noProof="0" dirty="0">
                          <a:solidFill>
                            <a:srgbClr val="000000"/>
                          </a:solidFill>
                          <a:latin typeface="Century Gothic"/>
                          <a:ea typeface="Calibri"/>
                          <a:cs typeface="Calibri"/>
                        </a:rPr>
                        <a:t>Style of Assessment:</a:t>
                      </a:r>
                      <a:endParaRPr lang="en-US" sz="1100" b="0" i="0" u="none" strike="noStrike" noProof="0" dirty="0">
                        <a:solidFill>
                          <a:srgbClr val="000000"/>
                        </a:solidFill>
                        <a:latin typeface="Century Gothic"/>
                        <a:ea typeface="Calibri"/>
                        <a:cs typeface="Calibri"/>
                      </a:endParaRPr>
                    </a:p>
                    <a:p>
                      <a:pPr marL="66675" lvl="0" algn="just">
                        <a:lnSpc>
                          <a:spcPct val="100000"/>
                        </a:lnSpc>
                        <a:spcBef>
                          <a:spcPts val="350"/>
                        </a:spcBef>
                        <a:buNone/>
                      </a:pPr>
                      <a:r>
                        <a:rPr lang="en-US" sz="1100" b="0" i="0" u="none" strike="noStrike" noProof="0" dirty="0">
                          <a:solidFill>
                            <a:srgbClr val="000000"/>
                          </a:solidFill>
                          <a:latin typeface="Century Gothic"/>
                          <a:ea typeface="Calibri"/>
                          <a:cs typeface="Calibri"/>
                        </a:rPr>
                        <a:t>Units 1 and 2 – Externally assessed by the exam board</a:t>
                      </a:r>
                    </a:p>
                    <a:p>
                      <a:pPr marL="66675" lvl="0" algn="just">
                        <a:lnSpc>
                          <a:spcPct val="100000"/>
                        </a:lnSpc>
                        <a:spcBef>
                          <a:spcPts val="350"/>
                        </a:spcBef>
                        <a:buNone/>
                      </a:pPr>
                      <a:r>
                        <a:rPr lang="en-US" sz="1100" b="0" i="0" u="none" strike="noStrike" noProof="0" dirty="0">
                          <a:solidFill>
                            <a:srgbClr val="000000"/>
                          </a:solidFill>
                          <a:latin typeface="Century Gothic"/>
                          <a:ea typeface="Calibri"/>
                          <a:cs typeface="Calibri"/>
                        </a:rPr>
                        <a:t>Units 3 – Internally assessed and moderated by the exam board</a:t>
                      </a:r>
                    </a:p>
                    <a:p>
                      <a:pPr marL="66675" lvl="0" algn="just">
                        <a:lnSpc>
                          <a:spcPct val="100000"/>
                        </a:lnSpc>
                        <a:spcBef>
                          <a:spcPts val="350"/>
                        </a:spcBef>
                        <a:buNone/>
                      </a:pPr>
                      <a:r>
                        <a:rPr lang="en-US" sz="1100" b="0" i="0" u="none" strike="noStrike" noProof="0" dirty="0">
                          <a:solidFill>
                            <a:srgbClr val="000000"/>
                          </a:solidFill>
                          <a:latin typeface="Century Gothic"/>
                          <a:ea typeface="Calibri"/>
                          <a:cs typeface="Calibri"/>
                        </a:rPr>
                        <a:t>Unit 4 – Internally assessed and moderated by the exam board</a:t>
                      </a:r>
                    </a:p>
                    <a:p>
                      <a:pPr marL="66675">
                        <a:lnSpc>
                          <a:spcPct val="100000"/>
                        </a:lnSpc>
                        <a:spcBef>
                          <a:spcPts val="690"/>
                        </a:spcBef>
                      </a:pPr>
                      <a:endParaRPr lang="en-US" sz="1100" dirty="0">
                        <a:latin typeface="Century Gothic"/>
                        <a:ea typeface="Calibri" panose="020F0502020204030204" pitchFamily="34" charset="0"/>
                        <a:cs typeface="Calibri" panose="020F0502020204030204" pitchFamily="34"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a:lnSpc>
                          <a:spcPct val="100000"/>
                        </a:lnSpc>
                      </a:pPr>
                      <a:r>
                        <a:rPr lang="en-US" sz="1100" b="1" dirty="0">
                          <a:latin typeface="Century Gothic"/>
                          <a:ea typeface="Calibri"/>
                          <a:cs typeface="Calibri"/>
                        </a:rPr>
                        <a:t>Super Curricular Opportunities</a:t>
                      </a:r>
                    </a:p>
                    <a:p>
                      <a:pPr lvl="0">
                        <a:lnSpc>
                          <a:spcPct val="100000"/>
                        </a:lnSpc>
                        <a:buNone/>
                      </a:pPr>
                      <a:endParaRPr lang="en-US" sz="1100" dirty="0">
                        <a:latin typeface="Century Gothic"/>
                        <a:ea typeface="Calibri" panose="020F0502020204030204" pitchFamily="34" charset="0"/>
                        <a:cs typeface="Calibri" panose="020F0502020204030204" pitchFamily="34" charset="0"/>
                      </a:endParaRPr>
                    </a:p>
                    <a:p>
                      <a:pPr marL="171450" lvl="0" indent="-171450" algn="just">
                        <a:lnSpc>
                          <a:spcPct val="100000"/>
                        </a:lnSpc>
                        <a:spcBef>
                          <a:spcPts val="0"/>
                        </a:spcBef>
                        <a:spcAft>
                          <a:spcPts val="0"/>
                        </a:spcAft>
                        <a:buFont typeface="Arial" panose="020B0604020202020204" pitchFamily="34" charset="0"/>
                        <a:buChar char="•"/>
                      </a:pPr>
                      <a:r>
                        <a:rPr lang="en-US" sz="1100" b="0" i="0" u="none" strike="noStrike" noProof="0" dirty="0">
                          <a:latin typeface="Century Gothic"/>
                          <a:ea typeface="Calibri"/>
                          <a:cs typeface="Calibri"/>
                        </a:rPr>
                        <a:t>Access for Dummies 2019 </a:t>
                      </a:r>
                      <a:endParaRPr lang="en-US" sz="1100" b="0" u="none">
                        <a:latin typeface="Century Gothic"/>
                        <a:ea typeface="Calibri"/>
                        <a:cs typeface="Calibri"/>
                      </a:endParaRPr>
                    </a:p>
                    <a:p>
                      <a:pPr marL="171450" lvl="0" indent="-171450" algn="just">
                        <a:lnSpc>
                          <a:spcPct val="100000"/>
                        </a:lnSpc>
                        <a:spcBef>
                          <a:spcPts val="0"/>
                        </a:spcBef>
                        <a:spcAft>
                          <a:spcPts val="0"/>
                        </a:spcAft>
                        <a:buFont typeface="Arial" panose="020B0604020202020204" pitchFamily="34" charset="0"/>
                        <a:buChar char="•"/>
                      </a:pPr>
                      <a:r>
                        <a:rPr lang="en-US" sz="1100" b="0" i="0" u="none" strike="noStrike" noProof="0" dirty="0">
                          <a:latin typeface="Century Gothic"/>
                          <a:ea typeface="Calibri"/>
                          <a:cs typeface="Calibri"/>
                        </a:rPr>
                        <a:t>Learn how to build your own computer – UDEMY</a:t>
                      </a:r>
                    </a:p>
                    <a:p>
                      <a:pPr marL="171450" lvl="0" indent="-171450" algn="just">
                        <a:lnSpc>
                          <a:spcPct val="100000"/>
                        </a:lnSpc>
                        <a:spcBef>
                          <a:spcPts val="0"/>
                        </a:spcBef>
                        <a:spcAft>
                          <a:spcPts val="0"/>
                        </a:spcAft>
                        <a:buFont typeface="Arial" panose="020B0604020202020204" pitchFamily="34" charset="0"/>
                        <a:buChar char="•"/>
                      </a:pPr>
                      <a:r>
                        <a:rPr lang="en-US" sz="1100" b="0" i="0" u="none" strike="noStrike" noProof="0" dirty="0">
                          <a:latin typeface="Century Gothic"/>
                          <a:ea typeface="Calibri"/>
                          <a:cs typeface="Calibri"/>
                        </a:rPr>
                        <a:t>The  Social Network - Netflix</a:t>
                      </a:r>
                      <a:endParaRPr lang="en-US" sz="1100" b="0" u="none">
                        <a:latin typeface="Century Gothic"/>
                        <a:ea typeface="Calibri"/>
                        <a:cs typeface="Calibri"/>
                      </a:endParaRPr>
                    </a:p>
                    <a:p>
                      <a:pPr marL="171450" lvl="0" indent="-171450" algn="just">
                        <a:lnSpc>
                          <a:spcPct val="100000"/>
                        </a:lnSpc>
                        <a:spcBef>
                          <a:spcPts val="0"/>
                        </a:spcBef>
                        <a:spcAft>
                          <a:spcPts val="0"/>
                        </a:spcAft>
                        <a:buFont typeface="Arial" panose="020B0604020202020204" pitchFamily="34" charset="0"/>
                        <a:buChar char="•"/>
                      </a:pPr>
                      <a:r>
                        <a:rPr lang="en-US" sz="1100" b="0" i="0" u="none" strike="noStrike" noProof="0" dirty="0">
                          <a:latin typeface="Century Gothic"/>
                          <a:ea typeface="Calibri"/>
                          <a:cs typeface="Calibri"/>
                        </a:rPr>
                        <a:t>The story of computing </a:t>
                      </a:r>
                    </a:p>
                    <a:p>
                      <a:pPr marL="171450" lvl="0" indent="-171450" algn="just">
                        <a:lnSpc>
                          <a:spcPct val="100000"/>
                        </a:lnSpc>
                        <a:spcBef>
                          <a:spcPts val="0"/>
                        </a:spcBef>
                        <a:spcAft>
                          <a:spcPts val="0"/>
                        </a:spcAft>
                        <a:buFont typeface="Arial" panose="020B0604020202020204" pitchFamily="34" charset="0"/>
                        <a:buChar char="•"/>
                      </a:pPr>
                      <a:r>
                        <a:rPr lang="en-US" sz="1100" b="0" i="0" u="none" strike="noStrike" noProof="0" dirty="0">
                          <a:latin typeface="Century Gothic"/>
                          <a:ea typeface="Calibri"/>
                          <a:cs typeface="Calibri"/>
                        </a:rPr>
                        <a:t>Artificial Intelligence</a:t>
                      </a:r>
                      <a:endParaRPr lang="en-US" sz="1100" b="1" i="0" u="sng" strike="noStrike" noProof="0">
                        <a:latin typeface="Century Gothic"/>
                        <a:ea typeface="Calibri"/>
                        <a:cs typeface="Calibri"/>
                      </a:endParaRPr>
                    </a:p>
                    <a:p>
                      <a:pPr marL="171450" lvl="0" indent="-171450" algn="just">
                        <a:lnSpc>
                          <a:spcPct val="100000"/>
                        </a:lnSpc>
                        <a:spcBef>
                          <a:spcPts val="0"/>
                        </a:spcBef>
                        <a:spcAft>
                          <a:spcPts val="0"/>
                        </a:spcAft>
                        <a:buFont typeface="Arial" panose="020B0604020202020204" pitchFamily="34" charset="0"/>
                        <a:buChar char="•"/>
                      </a:pPr>
                      <a:r>
                        <a:rPr lang="en-US" sz="1100" b="0" i="0" u="sng" strike="noStrike" noProof="0" dirty="0">
                          <a:latin typeface="Century Gothic"/>
                          <a:ea typeface="Calibri"/>
                          <a:cs typeface="Calibri"/>
                          <a:hlinkClick r:id="rId3"/>
                        </a:rPr>
                        <a:t>Teach Yourself to code in any programming language </a:t>
                      </a:r>
                      <a:endParaRPr lang="en-US" sz="1100" b="0" i="0" u="sng" strike="noStrike" noProof="0">
                        <a:latin typeface="Century Gothic"/>
                        <a:ea typeface="Calibri"/>
                        <a:cs typeface="Calibri"/>
                      </a:endParaRPr>
                    </a:p>
                    <a:p>
                      <a:pPr marL="171450" lvl="0" indent="-171450" algn="just">
                        <a:lnSpc>
                          <a:spcPct val="100000"/>
                        </a:lnSpc>
                        <a:buFont typeface="Arial" panose="020B0604020202020204" pitchFamily="34" charset="0"/>
                        <a:buChar char="•"/>
                      </a:pPr>
                      <a:r>
                        <a:rPr lang="en-GB" sz="1100" b="0" i="0" u="none" strike="noStrike" spc="-5" noProof="0" dirty="0">
                          <a:solidFill>
                            <a:schemeClr val="tx1"/>
                          </a:solidFill>
                          <a:latin typeface="Century Gothic"/>
                          <a:ea typeface="Calibri"/>
                          <a:cs typeface="Calibri"/>
                        </a:rPr>
                        <a:t>Centre of Computing History </a:t>
                      </a:r>
                    </a:p>
                    <a:p>
                      <a:pPr marL="171450" lvl="0" indent="-171450" algn="just">
                        <a:lnSpc>
                          <a:spcPct val="100000"/>
                        </a:lnSpc>
                        <a:buFont typeface="Arial" panose="020B0604020202020204" pitchFamily="34" charset="0"/>
                        <a:buChar char="•"/>
                      </a:pPr>
                      <a:r>
                        <a:rPr lang="en-GB" sz="1100" b="0" i="0" u="none" strike="noStrike" spc="-5" noProof="0" dirty="0">
                          <a:solidFill>
                            <a:schemeClr val="tx1"/>
                          </a:solidFill>
                          <a:latin typeface="Century Gothic"/>
                          <a:ea typeface="Calibri"/>
                          <a:cs typeface="Calibri"/>
                        </a:rPr>
                        <a:t>Big Data</a:t>
                      </a:r>
                    </a:p>
                    <a:p>
                      <a:pPr marL="0" lvl="0" indent="0" algn="just">
                        <a:lnSpc>
                          <a:spcPct val="100000"/>
                        </a:lnSpc>
                        <a:spcBef>
                          <a:spcPts val="0"/>
                        </a:spcBef>
                        <a:spcAft>
                          <a:spcPts val="0"/>
                        </a:spcAft>
                        <a:buFont typeface="Arial" panose="020B0604020202020204" pitchFamily="34" charset="0"/>
                        <a:buNone/>
                      </a:pPr>
                      <a:endParaRPr lang="en-US" sz="1100" dirty="0">
                        <a:latin typeface="Century Gothic"/>
                        <a:ea typeface="Calibri" panose="020F0502020204030204" pitchFamily="34" charset="0"/>
                        <a:cs typeface="Calibri" panose="020F0502020204030204" pitchFamily="34" charset="0"/>
                      </a:endParaRPr>
                    </a:p>
                    <a:p>
                      <a:pPr lvl="0" algn="just">
                        <a:lnSpc>
                          <a:spcPct val="100000"/>
                        </a:lnSpc>
                        <a:buNone/>
                      </a:pPr>
                      <a:endParaRPr lang="en-GB" sz="1100" b="0" dirty="0">
                        <a:latin typeface="Century Gothic"/>
                        <a:ea typeface="Calibri" panose="020F0502020204030204" pitchFamily="34" charset="0"/>
                        <a:cs typeface="Calibri" panose="020F0502020204030204" pitchFamily="34" charset="0"/>
                      </a:endParaRPr>
                    </a:p>
                    <a:p>
                      <a:pPr algn="just">
                        <a:lnSpc>
                          <a:spcPct val="100000"/>
                        </a:lnSpc>
                        <a:spcBef>
                          <a:spcPts val="55"/>
                        </a:spcBef>
                      </a:pPr>
                      <a:r>
                        <a:rPr sz="1100" b="1" spc="-5" dirty="0">
                          <a:latin typeface="Century Gothic"/>
                          <a:ea typeface="Calibri"/>
                          <a:cs typeface="Calibri"/>
                        </a:rPr>
                        <a:t>Career</a:t>
                      </a:r>
                      <a:r>
                        <a:rPr sz="1100" b="1" spc="-40" dirty="0">
                          <a:latin typeface="Century Gothic"/>
                          <a:ea typeface="Calibri"/>
                          <a:cs typeface="Calibri"/>
                        </a:rPr>
                        <a:t> </a:t>
                      </a:r>
                      <a:r>
                        <a:rPr sz="1100" b="1" spc="-5" dirty="0">
                          <a:latin typeface="Century Gothic"/>
                          <a:ea typeface="Calibri"/>
                          <a:cs typeface="Calibri"/>
                        </a:rPr>
                        <a:t>Prospects:</a:t>
                      </a:r>
                    </a:p>
                    <a:p>
                      <a:pPr lvl="0" algn="just">
                        <a:lnSpc>
                          <a:spcPct val="100000"/>
                        </a:lnSpc>
                        <a:spcBef>
                          <a:spcPts val="55"/>
                        </a:spcBef>
                        <a:buNone/>
                      </a:pPr>
                      <a:endParaRPr lang="en-GB" sz="1100" b="0" spc="-5" dirty="0">
                        <a:latin typeface="Century Gothic"/>
                        <a:ea typeface="Calibri" panose="020F0502020204030204" pitchFamily="34" charset="0"/>
                        <a:cs typeface="Calibri" panose="020F0502020204030204" pitchFamily="34" charset="0"/>
                      </a:endParaRPr>
                    </a:p>
                    <a:p>
                      <a:pPr marL="171450" lvl="0" indent="-171450" algn="just">
                        <a:lnSpc>
                          <a:spcPct val="100000"/>
                        </a:lnSpc>
                        <a:spcBef>
                          <a:spcPts val="55"/>
                        </a:spcBef>
                        <a:buFont typeface="Arial" panose="020B0604020202020204" pitchFamily="34" charset="0"/>
                        <a:buChar char="•"/>
                      </a:pPr>
                      <a:r>
                        <a:rPr lang="en-GB" sz="1100" b="0" spc="-5" dirty="0">
                          <a:latin typeface="Century Gothic"/>
                          <a:ea typeface="Calibri"/>
                          <a:cs typeface="Calibri"/>
                        </a:rPr>
                        <a:t>Website developer</a:t>
                      </a:r>
                    </a:p>
                    <a:p>
                      <a:pPr marL="171450" lvl="0" indent="-171450" algn="just">
                        <a:lnSpc>
                          <a:spcPct val="100000"/>
                        </a:lnSpc>
                        <a:spcBef>
                          <a:spcPts val="55"/>
                        </a:spcBef>
                        <a:buFont typeface="Arial" panose="020B0604020202020204" pitchFamily="34" charset="0"/>
                        <a:buChar char="•"/>
                      </a:pPr>
                      <a:r>
                        <a:rPr lang="en-GB" sz="1100" b="0" i="0" u="none" strike="noStrike" spc="-5" noProof="0" dirty="0">
                          <a:solidFill>
                            <a:srgbClr val="000000"/>
                          </a:solidFill>
                          <a:latin typeface="Century Gothic"/>
                          <a:ea typeface="Calibri"/>
                          <a:cs typeface="Calibri"/>
                        </a:rPr>
                        <a:t>Cyber security specialist</a:t>
                      </a:r>
                      <a:endParaRPr lang="en-GB" sz="1100" b="0" spc="-5" dirty="0">
                        <a:latin typeface="Century Gothic"/>
                        <a:ea typeface="Calibri"/>
                        <a:cs typeface="Calibri"/>
                      </a:endParaRPr>
                    </a:p>
                    <a:p>
                      <a:pPr marL="171450" lvl="0" indent="-171450" algn="just">
                        <a:lnSpc>
                          <a:spcPct val="100000"/>
                        </a:lnSpc>
                        <a:spcBef>
                          <a:spcPts val="55"/>
                        </a:spcBef>
                        <a:buFont typeface="Arial" panose="020B0604020202020204" pitchFamily="34" charset="0"/>
                        <a:buChar char="•"/>
                      </a:pPr>
                      <a:r>
                        <a:rPr lang="en-GB" sz="1100" b="0" spc="-5" dirty="0">
                          <a:latin typeface="Century Gothic"/>
                          <a:ea typeface="Calibri"/>
                          <a:cs typeface="Calibri"/>
                        </a:rPr>
                        <a:t>Software/hardware Engineer</a:t>
                      </a:r>
                      <a:endParaRPr lang="en-GB" sz="1100">
                        <a:latin typeface="Century Gothic"/>
                        <a:ea typeface="Calibri"/>
                        <a:cs typeface="Calibri"/>
                      </a:endParaRPr>
                    </a:p>
                    <a:p>
                      <a:pPr marL="171450" lvl="0" indent="-171450" algn="just">
                        <a:lnSpc>
                          <a:spcPct val="100000"/>
                        </a:lnSpc>
                        <a:spcBef>
                          <a:spcPts val="55"/>
                        </a:spcBef>
                        <a:buFont typeface="Arial" panose="020B0604020202020204" pitchFamily="34" charset="0"/>
                        <a:buChar char="•"/>
                      </a:pPr>
                      <a:r>
                        <a:rPr lang="en-GB" sz="1100" b="0" spc="-5" dirty="0">
                          <a:latin typeface="Century Gothic"/>
                          <a:ea typeface="Calibri"/>
                          <a:cs typeface="Calibri"/>
                        </a:rPr>
                        <a:t>Network engineer</a:t>
                      </a:r>
                    </a:p>
                    <a:p>
                      <a:pPr marL="171450" lvl="0" indent="-171450" algn="just">
                        <a:lnSpc>
                          <a:spcPct val="100000"/>
                        </a:lnSpc>
                        <a:spcBef>
                          <a:spcPts val="55"/>
                        </a:spcBef>
                        <a:buFont typeface="Arial" panose="020B0604020202020204" pitchFamily="34" charset="0"/>
                        <a:buChar char="•"/>
                      </a:pPr>
                      <a:r>
                        <a:rPr lang="en-GB" sz="1100" b="0" spc="-5" dirty="0">
                          <a:latin typeface="Century Gothic"/>
                          <a:ea typeface="Calibri"/>
                          <a:cs typeface="Calibri"/>
                        </a:rPr>
                        <a:t>Any career related to IT</a:t>
                      </a:r>
                    </a:p>
                    <a:p>
                      <a:pPr marL="36830" marR="2306955" indent="30480" algn="just">
                        <a:lnSpc>
                          <a:spcPct val="106800"/>
                        </a:lnSpc>
                        <a:spcBef>
                          <a:spcPts val="1070"/>
                        </a:spcBef>
                      </a:pPr>
                      <a:r>
                        <a:rPr sz="1100" b="1" dirty="0">
                          <a:latin typeface="Century Gothic"/>
                          <a:ea typeface="Calibri"/>
                          <a:cs typeface="Calibri"/>
                        </a:rPr>
                        <a:t>If</a:t>
                      </a:r>
                      <a:r>
                        <a:rPr sz="1100" b="1" spc="-15" dirty="0">
                          <a:latin typeface="Century Gothic"/>
                          <a:ea typeface="Calibri"/>
                          <a:cs typeface="Calibri"/>
                        </a:rPr>
                        <a:t> </a:t>
                      </a:r>
                      <a:r>
                        <a:rPr sz="1100" b="1" dirty="0">
                          <a:latin typeface="Century Gothic"/>
                          <a:ea typeface="Calibri"/>
                          <a:cs typeface="Calibri"/>
                        </a:rPr>
                        <a:t>I</a:t>
                      </a:r>
                      <a:r>
                        <a:rPr sz="1100" b="1" spc="-15" dirty="0">
                          <a:latin typeface="Century Gothic"/>
                          <a:ea typeface="Calibri"/>
                          <a:cs typeface="Calibri"/>
                        </a:rPr>
                        <a:t> </a:t>
                      </a:r>
                      <a:r>
                        <a:rPr sz="1100" b="1" dirty="0">
                          <a:latin typeface="Century Gothic"/>
                          <a:ea typeface="Calibri"/>
                          <a:cs typeface="Calibri"/>
                        </a:rPr>
                        <a:t>were</a:t>
                      </a:r>
                      <a:r>
                        <a:rPr sz="1100" b="1" spc="-25" dirty="0">
                          <a:latin typeface="Century Gothic"/>
                          <a:ea typeface="Calibri"/>
                          <a:cs typeface="Calibri"/>
                        </a:rPr>
                        <a:t> </a:t>
                      </a:r>
                      <a:r>
                        <a:rPr sz="1100" b="1" dirty="0">
                          <a:latin typeface="Century Gothic"/>
                          <a:ea typeface="Calibri"/>
                          <a:cs typeface="Calibri"/>
                        </a:rPr>
                        <a:t>to</a:t>
                      </a:r>
                      <a:r>
                        <a:rPr sz="1100" b="1" spc="-20" dirty="0">
                          <a:latin typeface="Century Gothic"/>
                          <a:ea typeface="Calibri"/>
                          <a:cs typeface="Calibri"/>
                        </a:rPr>
                        <a:t> </a:t>
                      </a:r>
                      <a:r>
                        <a:rPr sz="1100" b="1" dirty="0">
                          <a:latin typeface="Century Gothic"/>
                          <a:ea typeface="Calibri"/>
                          <a:cs typeface="Calibri"/>
                        </a:rPr>
                        <a:t>take</a:t>
                      </a:r>
                      <a:r>
                        <a:rPr sz="1100" b="1" spc="-20" dirty="0">
                          <a:latin typeface="Century Gothic"/>
                          <a:ea typeface="Calibri"/>
                          <a:cs typeface="Calibri"/>
                        </a:rPr>
                        <a:t> </a:t>
                      </a:r>
                      <a:r>
                        <a:rPr sz="1100" b="1" dirty="0">
                          <a:latin typeface="Century Gothic"/>
                          <a:ea typeface="Calibri"/>
                          <a:cs typeface="Calibri"/>
                        </a:rPr>
                        <a:t>this</a:t>
                      </a:r>
                      <a:r>
                        <a:rPr sz="1100" b="1" spc="-20" dirty="0">
                          <a:latin typeface="Century Gothic"/>
                          <a:ea typeface="Calibri"/>
                          <a:cs typeface="Calibri"/>
                        </a:rPr>
                        <a:t> </a:t>
                      </a:r>
                      <a:r>
                        <a:rPr sz="1100" b="1" dirty="0">
                          <a:latin typeface="Century Gothic"/>
                          <a:ea typeface="Calibri"/>
                          <a:cs typeface="Calibri"/>
                        </a:rPr>
                        <a:t>course</a:t>
                      </a:r>
                      <a:r>
                        <a:rPr sz="1100" b="1" spc="-35" dirty="0">
                          <a:latin typeface="Century Gothic"/>
                          <a:ea typeface="Calibri"/>
                          <a:cs typeface="Calibri"/>
                        </a:rPr>
                        <a:t> </a:t>
                      </a:r>
                      <a:r>
                        <a:rPr sz="1100" b="1" dirty="0">
                          <a:latin typeface="Century Gothic"/>
                          <a:ea typeface="Calibri"/>
                          <a:cs typeface="Calibri"/>
                        </a:rPr>
                        <a:t>I</a:t>
                      </a:r>
                      <a:r>
                        <a:rPr sz="1100" b="1" spc="-15" dirty="0">
                          <a:latin typeface="Century Gothic"/>
                          <a:ea typeface="Calibri"/>
                          <a:cs typeface="Calibri"/>
                        </a:rPr>
                        <a:t> </a:t>
                      </a:r>
                      <a:r>
                        <a:rPr sz="1100" b="1" dirty="0">
                          <a:latin typeface="Century Gothic"/>
                          <a:ea typeface="Calibri"/>
                          <a:cs typeface="Calibri"/>
                        </a:rPr>
                        <a:t>should</a:t>
                      </a:r>
                      <a:r>
                        <a:rPr sz="1100" b="1" spc="-25" dirty="0">
                          <a:latin typeface="Century Gothic"/>
                          <a:ea typeface="Calibri"/>
                          <a:cs typeface="Calibri"/>
                        </a:rPr>
                        <a:t> </a:t>
                      </a:r>
                      <a:r>
                        <a:rPr sz="1100" b="1" spc="-5" dirty="0">
                          <a:latin typeface="Century Gothic"/>
                          <a:ea typeface="Calibri"/>
                          <a:cs typeface="Calibri"/>
                        </a:rPr>
                        <a:t>read:</a:t>
                      </a:r>
                    </a:p>
                    <a:p>
                      <a:pPr marL="171450" lvl="0" indent="-171450" algn="just">
                        <a:lnSpc>
                          <a:spcPct val="100000"/>
                        </a:lnSpc>
                        <a:spcBef>
                          <a:spcPts val="0"/>
                        </a:spcBef>
                        <a:spcAft>
                          <a:spcPts val="0"/>
                        </a:spcAft>
                        <a:buFont typeface="Arial" panose="020B0604020202020204" pitchFamily="34" charset="0"/>
                        <a:buChar char="•"/>
                      </a:pPr>
                      <a:r>
                        <a:rPr lang="en-US" sz="1100" b="0" i="0" u="sng" strike="noStrike" spc="-5" noProof="0" dirty="0">
                          <a:latin typeface="Century Gothic"/>
                          <a:ea typeface="Calibri"/>
                          <a:cs typeface="Calibri"/>
                          <a:hlinkClick r:id="rId4"/>
                        </a:rPr>
                        <a:t>The Most Influential Women in Computer Science </a:t>
                      </a:r>
                      <a:endParaRPr lang="en-US" sz="1100" b="0" u="sng">
                        <a:latin typeface="Century Gothic"/>
                        <a:ea typeface="Calibri"/>
                        <a:cs typeface="Calibri"/>
                      </a:endParaRPr>
                    </a:p>
                    <a:p>
                      <a:pPr marL="208280" marR="2306955" lvl="0" indent="-171450" algn="just">
                        <a:lnSpc>
                          <a:spcPct val="106800"/>
                        </a:lnSpc>
                        <a:spcBef>
                          <a:spcPts val="1070"/>
                        </a:spcBef>
                        <a:buFont typeface="Arial" panose="020B0604020202020204" pitchFamily="34" charset="0"/>
                        <a:buChar char="•"/>
                      </a:pPr>
                      <a:r>
                        <a:rPr lang="en-US" sz="1100" b="0" i="0" u="none" strike="noStrike" spc="-5" noProof="0" dirty="0">
                          <a:latin typeface="Century Gothic"/>
                          <a:ea typeface="Calibri"/>
                          <a:cs typeface="Calibri"/>
                        </a:rPr>
                        <a:t>Artificial Intelligence </a:t>
                      </a:r>
                    </a:p>
                    <a:p>
                      <a:pPr marL="208280" marR="2306955" lvl="0" indent="-171450" algn="just">
                        <a:lnSpc>
                          <a:spcPct val="106800"/>
                        </a:lnSpc>
                        <a:spcBef>
                          <a:spcPts val="1070"/>
                        </a:spcBef>
                        <a:buFont typeface="Arial" panose="020B0604020202020204" pitchFamily="34" charset="0"/>
                        <a:buChar char="•"/>
                      </a:pPr>
                      <a:r>
                        <a:rPr lang="en-US" sz="1100" b="0" i="0" u="none" strike="noStrike" spc="-5" noProof="0" dirty="0">
                          <a:latin typeface="Century Gothic"/>
                          <a:ea typeface="Calibri"/>
                          <a:cs typeface="Calibri"/>
                        </a:rPr>
                        <a:t>The Rise of the Network Society, Manuel Castells</a:t>
                      </a:r>
                      <a:endParaRPr lang="en-US" sz="1100" b="0" u="none">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tcPr>
                </a:tc>
                <a:extLst>
                  <a:ext uri="{0D108BD9-81ED-4DB2-BD59-A6C34878D82A}">
                    <a16:rowId xmlns:a16="http://schemas.microsoft.com/office/drawing/2014/main" val="10003"/>
                  </a:ext>
                </a:extLst>
              </a:tr>
              <a:tr h="896634">
                <a:tc>
                  <a:txBody>
                    <a:bodyPr/>
                    <a:lstStyle/>
                    <a:p>
                      <a:pPr marL="68580">
                        <a:lnSpc>
                          <a:spcPct val="100000"/>
                        </a:lnSpc>
                        <a:spcBef>
                          <a:spcPts val="220"/>
                        </a:spcBef>
                      </a:pPr>
                      <a:r>
                        <a:rPr sz="1100" b="1" u="heavy" spc="-5" dirty="0">
                          <a:uFill>
                            <a:solidFill>
                              <a:srgbClr val="000000"/>
                            </a:solidFill>
                          </a:uFill>
                          <a:latin typeface="Century Gothic"/>
                          <a:ea typeface="Calibri"/>
                          <a:cs typeface="Calibri"/>
                        </a:rPr>
                        <a:t>Contact</a:t>
                      </a:r>
                      <a:r>
                        <a:rPr sz="1100" b="1" u="heavy" spc="-45" dirty="0">
                          <a:uFill>
                            <a:solidFill>
                              <a:srgbClr val="000000"/>
                            </a:solidFill>
                          </a:uFill>
                          <a:latin typeface="Century Gothic"/>
                          <a:ea typeface="Calibri"/>
                          <a:cs typeface="Calibri"/>
                        </a:rPr>
                        <a:t> </a:t>
                      </a:r>
                      <a:r>
                        <a:rPr sz="1100" b="1" u="heavy" spc="-10" dirty="0">
                          <a:uFill>
                            <a:solidFill>
                              <a:srgbClr val="000000"/>
                            </a:solidFill>
                          </a:uFill>
                          <a:latin typeface="Century Gothic"/>
                          <a:ea typeface="Calibri"/>
                          <a:cs typeface="Calibri"/>
                        </a:rPr>
                        <a:t>Details:</a:t>
                      </a:r>
                      <a:r>
                        <a:rPr lang="en-GB" sz="1100" b="1" u="heavy" spc="-10" dirty="0">
                          <a:uFill>
                            <a:solidFill>
                              <a:srgbClr val="000000"/>
                            </a:solidFill>
                          </a:uFill>
                          <a:latin typeface="Century Gothic"/>
                          <a:ea typeface="Calibri"/>
                          <a:cs typeface="Calibri"/>
                        </a:rPr>
                        <a:t> </a:t>
                      </a:r>
                    </a:p>
                    <a:p>
                      <a:pPr>
                        <a:lnSpc>
                          <a:spcPct val="100000"/>
                        </a:lnSpc>
                        <a:spcBef>
                          <a:spcPts val="45"/>
                        </a:spcBef>
                      </a:pPr>
                      <a:r>
                        <a:rPr lang="en-GB" sz="1100" dirty="0">
                          <a:solidFill>
                            <a:schemeClr val="tx1"/>
                          </a:solidFill>
                          <a:latin typeface="Century Gothic"/>
                          <a:ea typeface="Calibri"/>
                          <a:cs typeface="Calibri"/>
                        </a:rPr>
                        <a:t>Mr J Aygeba</a:t>
                      </a:r>
                    </a:p>
                    <a:p>
                      <a:pPr>
                        <a:lnSpc>
                          <a:spcPct val="100000"/>
                        </a:lnSpc>
                        <a:spcBef>
                          <a:spcPts val="45"/>
                        </a:spcBef>
                      </a:pPr>
                      <a:r>
                        <a:rPr lang="en-GB" sz="1100" dirty="0">
                          <a:solidFill>
                            <a:schemeClr val="tx1"/>
                          </a:solidFill>
                          <a:latin typeface="Century Gothic"/>
                          <a:ea typeface="Calibri"/>
                          <a:cs typeface="Calibri"/>
                        </a:rPr>
                        <a:t> Head of Business and Computing</a:t>
                      </a:r>
                    </a:p>
                    <a:p>
                      <a:pPr>
                        <a:lnSpc>
                          <a:spcPct val="100000"/>
                        </a:lnSpc>
                        <a:spcBef>
                          <a:spcPts val="45"/>
                        </a:spcBef>
                      </a:pPr>
                      <a:r>
                        <a:rPr lang="en-GB" sz="1100" dirty="0">
                          <a:solidFill>
                            <a:schemeClr val="tx1"/>
                          </a:solidFill>
                          <a:latin typeface="Century Gothic"/>
                          <a:ea typeface="Calibri"/>
                          <a:cs typeface="Calibri"/>
                        </a:rPr>
                        <a:t> </a:t>
                      </a:r>
                      <a:r>
                        <a:rPr lang="en-GB" sz="1100" dirty="0">
                          <a:solidFill>
                            <a:schemeClr val="tx1"/>
                          </a:solidFill>
                          <a:latin typeface="Century Gothic"/>
                          <a:ea typeface="Calibri"/>
                          <a:cs typeface="Calibri"/>
                          <a:hlinkClick r:id="rId5"/>
                        </a:rPr>
                        <a:t>JAygeba@stmighaelscs.org</a:t>
                      </a:r>
                      <a:endParaRPr lang="en-GB" sz="1100" dirty="0">
                        <a:solidFill>
                          <a:schemeClr val="tx1"/>
                        </a:solidFill>
                        <a:latin typeface="Century Gothic"/>
                        <a:ea typeface="Calibri"/>
                        <a:cs typeface="Calibri"/>
                      </a:endParaRPr>
                    </a:p>
                    <a:p>
                      <a:pPr>
                        <a:lnSpc>
                          <a:spcPct val="100000"/>
                        </a:lnSpc>
                        <a:spcBef>
                          <a:spcPts val="45"/>
                        </a:spcBef>
                      </a:pPr>
                      <a:endParaRPr lang="en-GB" sz="1100" u="none" dirty="0">
                        <a:latin typeface="Century Gothic"/>
                        <a:ea typeface="Calibri" panose="020F0502020204030204" pitchFamily="34" charset="0"/>
                        <a:cs typeface="Calibri" panose="020F0502020204030204" pitchFamily="34" charset="0"/>
                      </a:endParaRPr>
                    </a:p>
                  </a:txBody>
                  <a:tcPr marL="0" marR="0" marT="20955"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0F3"/>
                    </a:solidFill>
                  </a:tcPr>
                </a:tc>
                <a:tc vMerge="1">
                  <a:txBody>
                    <a:bodyPr/>
                    <a:lstStyle/>
                    <a:p>
                      <a:endParaRPr/>
                    </a:p>
                  </a:txBody>
                  <a:tcPr marL="0" marR="0" marT="71120" marB="0">
                    <a:lnL w="12700" cap="flat" cmpd="sng" algn="ctr">
                      <a:solidFill>
                        <a:srgbClr val="000000"/>
                      </a:solidFill>
                      <a:prstDash val="solid"/>
                      <a:round/>
                      <a:headEnd type="none" w="med" len="med"/>
                      <a:tailEnd type="none" w="med" len="med"/>
                    </a:lnL>
                    <a:lnR w="12700">
                      <a:solidFill>
                        <a:srgbClr val="000000"/>
                      </a:solidFill>
                      <a:prstDash val="solid"/>
                    </a:lnR>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713203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793309827"/>
              </p:ext>
            </p:extLst>
          </p:nvPr>
        </p:nvGraphicFramePr>
        <p:xfrm>
          <a:off x="0" y="1"/>
          <a:ext cx="9144000" cy="6866135"/>
        </p:xfrm>
        <a:graphic>
          <a:graphicData uri="http://schemas.openxmlformats.org/drawingml/2006/table">
            <a:tbl>
              <a:tblPr firstRow="1" bandRow="1">
                <a:tableStyleId>{2D5ABB26-0587-4C30-8999-92F81FD0307C}</a:tableStyleId>
              </a:tblPr>
              <a:tblGrid>
                <a:gridCol w="4613036">
                  <a:extLst>
                    <a:ext uri="{9D8B030D-6E8A-4147-A177-3AD203B41FA5}">
                      <a16:colId xmlns:a16="http://schemas.microsoft.com/office/drawing/2014/main" val="20000"/>
                    </a:ext>
                  </a:extLst>
                </a:gridCol>
                <a:gridCol w="4530964">
                  <a:extLst>
                    <a:ext uri="{9D8B030D-6E8A-4147-A177-3AD203B41FA5}">
                      <a16:colId xmlns:a16="http://schemas.microsoft.com/office/drawing/2014/main" val="20001"/>
                    </a:ext>
                  </a:extLst>
                </a:gridCol>
              </a:tblGrid>
              <a:tr h="392779">
                <a:tc gridSpan="2">
                  <a:txBody>
                    <a:bodyPr/>
                    <a:lstStyle/>
                    <a:p>
                      <a:pPr marL="68580">
                        <a:lnSpc>
                          <a:spcPct val="100000"/>
                        </a:lnSpc>
                        <a:spcBef>
                          <a:spcPts val="745"/>
                        </a:spcBef>
                      </a:pPr>
                      <a:r>
                        <a:rPr sz="1800" b="1" dirty="0">
                          <a:latin typeface="Century Gothic"/>
                          <a:ea typeface="Calibri" panose="020F0502020204030204" pitchFamily="34" charset="0"/>
                          <a:cs typeface="Calibri" panose="020F0502020204030204" pitchFamily="34" charset="0"/>
                        </a:rPr>
                        <a:t>Languages:</a:t>
                      </a:r>
                      <a:r>
                        <a:rPr sz="1800" b="1" spc="-120" dirty="0">
                          <a:latin typeface="Century Gothic"/>
                          <a:ea typeface="Calibri" panose="020F0502020204030204" pitchFamily="34" charset="0"/>
                          <a:cs typeface="Calibri" panose="020F0502020204030204" pitchFamily="34" charset="0"/>
                        </a:rPr>
                        <a:t> </a:t>
                      </a:r>
                      <a:r>
                        <a:rPr sz="1800" b="1" spc="-5" dirty="0">
                          <a:latin typeface="Century Gothic"/>
                          <a:ea typeface="Calibri" panose="020F0502020204030204" pitchFamily="34" charset="0"/>
                          <a:cs typeface="Calibri" panose="020F0502020204030204" pitchFamily="34" charset="0"/>
                        </a:rPr>
                        <a:t>French</a:t>
                      </a:r>
                      <a:endParaRPr sz="1800" dirty="0">
                        <a:latin typeface="Century Gothic"/>
                        <a:ea typeface="Calibri" panose="020F0502020204030204" pitchFamily="34" charset="0"/>
                        <a:cs typeface="Calibri" panose="020F0502020204030204" pitchFamily="34" charset="0"/>
                      </a:endParaRPr>
                    </a:p>
                  </a:txBody>
                  <a:tcPr marL="0" marR="0" marT="946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212714">
                <a:tc>
                  <a:txBody>
                    <a:bodyPr/>
                    <a:lstStyle/>
                    <a:p>
                      <a:pPr marL="68580">
                        <a:lnSpc>
                          <a:spcPct val="100000"/>
                        </a:lnSpc>
                        <a:spcBef>
                          <a:spcPts val="245"/>
                        </a:spcBef>
                      </a:pPr>
                      <a:r>
                        <a:rPr sz="1100" b="1" spc="-10" dirty="0">
                          <a:latin typeface="Century Gothic"/>
                          <a:ea typeface="Calibri"/>
                          <a:cs typeface="Calibri"/>
                        </a:rPr>
                        <a:t>Department:</a:t>
                      </a:r>
                      <a:r>
                        <a:rPr sz="1100" b="1" spc="5" dirty="0">
                          <a:latin typeface="Century Gothic"/>
                          <a:ea typeface="Calibri"/>
                          <a:cs typeface="Calibri"/>
                        </a:rPr>
                        <a:t> </a:t>
                      </a:r>
                      <a:r>
                        <a:rPr sz="1100" spc="-10" dirty="0">
                          <a:latin typeface="Century Gothic"/>
                          <a:ea typeface="Calibri"/>
                          <a:cs typeface="Calibri"/>
                        </a:rPr>
                        <a:t>Modern</a:t>
                      </a:r>
                      <a:r>
                        <a:rPr sz="1100" spc="20" dirty="0">
                          <a:latin typeface="Century Gothic"/>
                          <a:ea typeface="Calibri"/>
                          <a:cs typeface="Calibri"/>
                        </a:rPr>
                        <a:t> </a:t>
                      </a:r>
                      <a:r>
                        <a:rPr sz="1100" spc="-5" dirty="0">
                          <a:latin typeface="Century Gothic"/>
                          <a:ea typeface="Calibri"/>
                          <a:cs typeface="Calibri"/>
                        </a:rPr>
                        <a:t>Foreign</a:t>
                      </a:r>
                      <a:r>
                        <a:rPr sz="1100" spc="15" dirty="0">
                          <a:latin typeface="Century Gothic"/>
                          <a:ea typeface="Calibri"/>
                          <a:cs typeface="Calibri"/>
                        </a:rPr>
                        <a:t> </a:t>
                      </a:r>
                      <a:r>
                        <a:rPr sz="1100" spc="-5" dirty="0">
                          <a:latin typeface="Century Gothic"/>
                          <a:ea typeface="Calibri"/>
                          <a:cs typeface="Calibri"/>
                        </a:rPr>
                        <a:t>Languages</a:t>
                      </a:r>
                      <a:endParaRPr sz="1100" dirty="0">
                        <a:latin typeface="Century Gothic"/>
                        <a:ea typeface="Calibri"/>
                        <a:cs typeface="Calibri"/>
                      </a:endParaRPr>
                    </a:p>
                  </a:txBody>
                  <a:tcPr marL="0" marR="0" marT="311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9215">
                        <a:lnSpc>
                          <a:spcPct val="100000"/>
                        </a:lnSpc>
                        <a:spcBef>
                          <a:spcPts val="245"/>
                        </a:spcBef>
                      </a:pPr>
                      <a:r>
                        <a:rPr sz="1100" b="1" spc="-5" dirty="0">
                          <a:latin typeface="Century Gothic"/>
                          <a:ea typeface="Calibri"/>
                          <a:cs typeface="Calibri"/>
                        </a:rPr>
                        <a:t>Type</a:t>
                      </a:r>
                      <a:r>
                        <a:rPr sz="1100" b="1" spc="-10" dirty="0">
                          <a:latin typeface="Century Gothic"/>
                          <a:ea typeface="Calibri"/>
                          <a:cs typeface="Calibri"/>
                        </a:rPr>
                        <a:t> </a:t>
                      </a:r>
                      <a:r>
                        <a:rPr sz="1100" b="1" spc="-5" dirty="0">
                          <a:latin typeface="Century Gothic"/>
                          <a:ea typeface="Calibri"/>
                          <a:cs typeface="Calibri"/>
                        </a:rPr>
                        <a:t>of</a:t>
                      </a:r>
                      <a:r>
                        <a:rPr sz="1100" b="1" spc="-10" dirty="0">
                          <a:latin typeface="Century Gothic"/>
                          <a:ea typeface="Calibri"/>
                          <a:cs typeface="Calibri"/>
                        </a:rPr>
                        <a:t> Qualification:</a:t>
                      </a:r>
                      <a:r>
                        <a:rPr sz="1100" b="1" spc="5" dirty="0">
                          <a:latin typeface="Century Gothic"/>
                          <a:ea typeface="Calibri"/>
                          <a:cs typeface="Calibri"/>
                        </a:rPr>
                        <a:t> </a:t>
                      </a:r>
                      <a:r>
                        <a:rPr sz="1100" spc="-5" dirty="0">
                          <a:latin typeface="Century Gothic"/>
                          <a:ea typeface="Calibri"/>
                          <a:cs typeface="Calibri"/>
                        </a:rPr>
                        <a:t>A-Level</a:t>
                      </a:r>
                      <a:endParaRPr sz="1100" dirty="0">
                        <a:latin typeface="Century Gothic"/>
                        <a:ea typeface="Calibri"/>
                        <a:cs typeface="Calibri"/>
                      </a:endParaRPr>
                    </a:p>
                  </a:txBody>
                  <a:tcPr marL="0" marR="0" marT="311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441840">
                <a:tc>
                  <a:txBody>
                    <a:bodyPr/>
                    <a:lstStyle/>
                    <a:p>
                      <a:pPr marL="68580">
                        <a:lnSpc>
                          <a:spcPct val="100000"/>
                        </a:lnSpc>
                        <a:spcBef>
                          <a:spcPts val="520"/>
                        </a:spcBef>
                      </a:pPr>
                      <a:r>
                        <a:rPr sz="1100" b="1" spc="-5" dirty="0">
                          <a:latin typeface="Century Gothic"/>
                          <a:ea typeface="Calibri"/>
                          <a:cs typeface="Calibri"/>
                        </a:rPr>
                        <a:t>Exam</a:t>
                      </a:r>
                      <a:r>
                        <a:rPr sz="1100" b="1" spc="-20" dirty="0">
                          <a:latin typeface="Century Gothic"/>
                          <a:ea typeface="Calibri"/>
                          <a:cs typeface="Calibri"/>
                        </a:rPr>
                        <a:t> </a:t>
                      </a:r>
                      <a:r>
                        <a:rPr sz="1100" b="1" spc="-10" dirty="0">
                          <a:latin typeface="Century Gothic"/>
                          <a:ea typeface="Calibri"/>
                          <a:cs typeface="Calibri"/>
                        </a:rPr>
                        <a:t>Board:</a:t>
                      </a:r>
                      <a:r>
                        <a:rPr sz="1100" b="1" spc="5" dirty="0">
                          <a:latin typeface="Century Gothic"/>
                          <a:ea typeface="Calibri"/>
                          <a:cs typeface="Calibri"/>
                        </a:rPr>
                        <a:t> </a:t>
                      </a:r>
                      <a:r>
                        <a:rPr sz="1100" spc="-5" dirty="0">
                          <a:latin typeface="Century Gothic"/>
                          <a:ea typeface="Calibri"/>
                          <a:cs typeface="Calibri"/>
                        </a:rPr>
                        <a:t>AQA</a:t>
                      </a:r>
                      <a:endParaRPr sz="1100" dirty="0">
                        <a:latin typeface="Century Gothic"/>
                        <a:ea typeface="Calibri"/>
                        <a:cs typeface="Calibri"/>
                      </a:endParaRPr>
                    </a:p>
                    <a:p>
                      <a:pPr marL="68580">
                        <a:lnSpc>
                          <a:spcPct val="100000"/>
                        </a:lnSpc>
                        <a:spcBef>
                          <a:spcPts val="110"/>
                        </a:spcBef>
                      </a:pPr>
                      <a:r>
                        <a:rPr sz="1100" b="1" spc="-10" dirty="0">
                          <a:latin typeface="Century Gothic"/>
                          <a:ea typeface="Calibri"/>
                          <a:cs typeface="Calibri"/>
                        </a:rPr>
                        <a:t>Specification:</a:t>
                      </a:r>
                      <a:r>
                        <a:rPr sz="1100" b="1" spc="5" dirty="0">
                          <a:latin typeface="Century Gothic"/>
                          <a:ea typeface="Calibri"/>
                          <a:cs typeface="Calibri"/>
                        </a:rPr>
                        <a:t> </a:t>
                      </a:r>
                      <a:r>
                        <a:rPr sz="1100" spc="-5" dirty="0">
                          <a:latin typeface="Century Gothic"/>
                          <a:ea typeface="Calibri"/>
                          <a:cs typeface="Calibri"/>
                        </a:rPr>
                        <a:t>A-level</a:t>
                      </a:r>
                      <a:r>
                        <a:rPr sz="1100" spc="5" dirty="0">
                          <a:latin typeface="Century Gothic"/>
                          <a:ea typeface="Calibri"/>
                          <a:cs typeface="Calibri"/>
                        </a:rPr>
                        <a:t> </a:t>
                      </a:r>
                      <a:r>
                        <a:rPr sz="1100" spc="-5" dirty="0">
                          <a:latin typeface="Century Gothic"/>
                          <a:ea typeface="Calibri"/>
                          <a:cs typeface="Calibri"/>
                        </a:rPr>
                        <a:t>French</a:t>
                      </a:r>
                      <a:r>
                        <a:rPr sz="1100" spc="20" dirty="0">
                          <a:latin typeface="Century Gothic"/>
                          <a:ea typeface="Calibri"/>
                          <a:cs typeface="Calibri"/>
                        </a:rPr>
                        <a:t> </a:t>
                      </a:r>
                      <a:r>
                        <a:rPr sz="1100" spc="-5" dirty="0">
                          <a:latin typeface="Century Gothic"/>
                          <a:ea typeface="Calibri"/>
                          <a:cs typeface="Calibri"/>
                        </a:rPr>
                        <a:t>7652</a:t>
                      </a:r>
                      <a:endParaRPr sz="1100" dirty="0">
                        <a:latin typeface="Century Gothic"/>
                        <a:ea typeface="Calibri"/>
                        <a:cs typeface="Calibri"/>
                      </a:endParaRPr>
                    </a:p>
                  </a:txBody>
                  <a:tcPr marL="0" marR="0" marT="660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marL="69215">
                        <a:lnSpc>
                          <a:spcPct val="100000"/>
                        </a:lnSpc>
                        <a:spcBef>
                          <a:spcPts val="520"/>
                        </a:spcBef>
                      </a:pPr>
                      <a:r>
                        <a:rPr sz="1100" b="1" spc="-10" dirty="0">
                          <a:latin typeface="Century Gothic"/>
                          <a:ea typeface="Calibri"/>
                          <a:cs typeface="Calibri"/>
                        </a:rPr>
                        <a:t>Entry</a:t>
                      </a:r>
                      <a:r>
                        <a:rPr sz="1100" b="1" spc="-30" dirty="0">
                          <a:latin typeface="Century Gothic"/>
                          <a:ea typeface="Calibri"/>
                          <a:cs typeface="Calibri"/>
                        </a:rPr>
                        <a:t> </a:t>
                      </a:r>
                      <a:r>
                        <a:rPr sz="1100" b="1" spc="-10" dirty="0">
                          <a:latin typeface="Century Gothic"/>
                          <a:ea typeface="Calibri"/>
                          <a:cs typeface="Calibri"/>
                        </a:rPr>
                        <a:t>Requirements:</a:t>
                      </a:r>
                      <a:endParaRPr sz="1100" dirty="0">
                        <a:latin typeface="Century Gothic"/>
                        <a:ea typeface="Calibri"/>
                        <a:cs typeface="Calibri"/>
                      </a:endParaRPr>
                    </a:p>
                    <a:p>
                      <a:pPr marL="69215">
                        <a:lnSpc>
                          <a:spcPct val="100000"/>
                        </a:lnSpc>
                        <a:spcBef>
                          <a:spcPts val="110"/>
                        </a:spcBef>
                      </a:pPr>
                      <a:r>
                        <a:rPr sz="1100" spc="-5" dirty="0">
                          <a:latin typeface="Century Gothic"/>
                          <a:ea typeface="Calibri"/>
                          <a:cs typeface="Calibri"/>
                        </a:rPr>
                        <a:t>Grade 6 </a:t>
                      </a:r>
                      <a:r>
                        <a:rPr sz="1100" dirty="0">
                          <a:latin typeface="Century Gothic"/>
                          <a:ea typeface="Calibri"/>
                          <a:cs typeface="Calibri"/>
                        </a:rPr>
                        <a:t>in</a:t>
                      </a:r>
                      <a:r>
                        <a:rPr sz="1100" spc="-25" dirty="0">
                          <a:latin typeface="Century Gothic"/>
                          <a:ea typeface="Calibri"/>
                          <a:cs typeface="Calibri"/>
                        </a:rPr>
                        <a:t> </a:t>
                      </a:r>
                      <a:r>
                        <a:rPr sz="1100" spc="-10" dirty="0">
                          <a:latin typeface="Century Gothic"/>
                          <a:ea typeface="Calibri"/>
                          <a:cs typeface="Calibri"/>
                        </a:rPr>
                        <a:t>GCSE</a:t>
                      </a:r>
                      <a:r>
                        <a:rPr sz="1100" spc="-5" dirty="0">
                          <a:latin typeface="Century Gothic"/>
                          <a:ea typeface="Calibri"/>
                          <a:cs typeface="Calibri"/>
                        </a:rPr>
                        <a:t> French</a:t>
                      </a:r>
                      <a:endParaRPr sz="1100" dirty="0">
                        <a:latin typeface="Century Gothic"/>
                        <a:ea typeface="Calibri"/>
                        <a:cs typeface="Calibri"/>
                      </a:endParaRPr>
                    </a:p>
                  </a:txBody>
                  <a:tcPr marL="0" marR="0" marT="660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980602">
                <a:tc>
                  <a:txBody>
                    <a:bodyPr/>
                    <a:lstStyle/>
                    <a:p>
                      <a:pPr marL="68580">
                        <a:lnSpc>
                          <a:spcPct val="100000"/>
                        </a:lnSpc>
                      </a:pPr>
                      <a:r>
                        <a:rPr sz="1100" b="1" spc="-10" dirty="0">
                          <a:latin typeface="Century Gothic"/>
                          <a:ea typeface="Calibri"/>
                          <a:cs typeface="Calibri"/>
                        </a:rPr>
                        <a:t>Course</a:t>
                      </a:r>
                      <a:r>
                        <a:rPr sz="1100" b="1" spc="-20" dirty="0">
                          <a:latin typeface="Century Gothic"/>
                          <a:ea typeface="Calibri"/>
                          <a:cs typeface="Calibri"/>
                        </a:rPr>
                        <a:t> </a:t>
                      </a:r>
                      <a:r>
                        <a:rPr sz="1100" b="1" spc="-5" dirty="0">
                          <a:latin typeface="Century Gothic"/>
                          <a:ea typeface="Calibri"/>
                          <a:cs typeface="Calibri"/>
                        </a:rPr>
                        <a:t>Content:</a:t>
                      </a:r>
                      <a:endParaRPr sz="1100" dirty="0">
                        <a:latin typeface="Century Gothic"/>
                        <a:ea typeface="Calibri"/>
                        <a:cs typeface="Calibri"/>
                      </a:endParaRPr>
                    </a:p>
                    <a:p>
                      <a:pPr marL="68580">
                        <a:lnSpc>
                          <a:spcPts val="1200"/>
                        </a:lnSpc>
                        <a:spcBef>
                          <a:spcPts val="95"/>
                        </a:spcBef>
                      </a:pPr>
                      <a:r>
                        <a:rPr sz="1100" b="1" u="sng" spc="-10" dirty="0">
                          <a:uFill>
                            <a:solidFill>
                              <a:srgbClr val="000000"/>
                            </a:solidFill>
                          </a:uFill>
                          <a:latin typeface="Century Gothic"/>
                          <a:ea typeface="Calibri"/>
                          <a:cs typeface="Calibri"/>
                        </a:rPr>
                        <a:t>Year</a:t>
                      </a:r>
                      <a:r>
                        <a:rPr sz="1100" b="1" u="sng" spc="-30" dirty="0">
                          <a:uFill>
                            <a:solidFill>
                              <a:srgbClr val="000000"/>
                            </a:solidFill>
                          </a:uFill>
                          <a:latin typeface="Century Gothic"/>
                          <a:ea typeface="Calibri"/>
                          <a:cs typeface="Calibri"/>
                        </a:rPr>
                        <a:t> </a:t>
                      </a:r>
                      <a:r>
                        <a:rPr sz="1100" b="1" u="sng" spc="-5" dirty="0">
                          <a:uFill>
                            <a:solidFill>
                              <a:srgbClr val="000000"/>
                            </a:solidFill>
                          </a:uFill>
                          <a:latin typeface="Century Gothic"/>
                          <a:ea typeface="Calibri"/>
                          <a:cs typeface="Calibri"/>
                        </a:rPr>
                        <a:t>12</a:t>
                      </a:r>
                      <a:endParaRPr sz="1100" b="1">
                        <a:latin typeface="Century Gothic"/>
                        <a:ea typeface="Calibri"/>
                        <a:cs typeface="Calibri"/>
                      </a:endParaRPr>
                    </a:p>
                    <a:p>
                      <a:pPr marL="342900" indent="-343535">
                        <a:lnSpc>
                          <a:spcPts val="1300"/>
                        </a:lnSpc>
                        <a:buSzPct val="110000"/>
                        <a:buFont typeface="Arial"/>
                        <a:buChar char="•"/>
                        <a:tabLst>
                          <a:tab pos="342900" algn="l"/>
                          <a:tab pos="343535" algn="l"/>
                        </a:tabLst>
                      </a:pPr>
                      <a:r>
                        <a:rPr sz="1100" spc="-5" dirty="0">
                          <a:latin typeface="Century Gothic"/>
                          <a:ea typeface="Calibri"/>
                          <a:cs typeface="Calibri"/>
                        </a:rPr>
                        <a:t>Aspects</a:t>
                      </a:r>
                      <a:r>
                        <a:rPr sz="1100" spc="45" dirty="0">
                          <a:latin typeface="Century Gothic"/>
                          <a:ea typeface="Calibri"/>
                          <a:cs typeface="Calibri"/>
                        </a:rPr>
                        <a:t> </a:t>
                      </a:r>
                      <a:r>
                        <a:rPr sz="1100" spc="-5" dirty="0">
                          <a:latin typeface="Century Gothic"/>
                          <a:ea typeface="Calibri"/>
                          <a:cs typeface="Calibri"/>
                        </a:rPr>
                        <a:t>of</a:t>
                      </a:r>
                      <a:r>
                        <a:rPr sz="1100" spc="10" dirty="0">
                          <a:latin typeface="Century Gothic"/>
                          <a:ea typeface="Calibri"/>
                          <a:cs typeface="Calibri"/>
                        </a:rPr>
                        <a:t> </a:t>
                      </a:r>
                      <a:r>
                        <a:rPr sz="1100" spc="-5" dirty="0">
                          <a:latin typeface="Century Gothic"/>
                          <a:ea typeface="Calibri"/>
                          <a:cs typeface="Calibri"/>
                        </a:rPr>
                        <a:t>French</a:t>
                      </a:r>
                      <a:r>
                        <a:rPr sz="1100" spc="35" dirty="0">
                          <a:latin typeface="Century Gothic"/>
                          <a:ea typeface="Calibri"/>
                          <a:cs typeface="Calibri"/>
                        </a:rPr>
                        <a:t> </a:t>
                      </a:r>
                      <a:r>
                        <a:rPr sz="1100" spc="-5" dirty="0">
                          <a:latin typeface="Century Gothic"/>
                          <a:ea typeface="Calibri"/>
                          <a:cs typeface="Calibri"/>
                        </a:rPr>
                        <a:t>Speaking</a:t>
                      </a:r>
                      <a:r>
                        <a:rPr sz="1100" spc="10" dirty="0">
                          <a:latin typeface="Century Gothic"/>
                          <a:ea typeface="Calibri"/>
                          <a:cs typeface="Calibri"/>
                        </a:rPr>
                        <a:t> </a:t>
                      </a:r>
                      <a:r>
                        <a:rPr sz="1100" spc="-5" dirty="0">
                          <a:latin typeface="Century Gothic"/>
                          <a:ea typeface="Calibri"/>
                          <a:cs typeface="Calibri"/>
                        </a:rPr>
                        <a:t>Society:</a:t>
                      </a:r>
                      <a:r>
                        <a:rPr sz="1100" spc="25" dirty="0">
                          <a:latin typeface="Century Gothic"/>
                          <a:ea typeface="Calibri"/>
                          <a:cs typeface="Calibri"/>
                        </a:rPr>
                        <a:t> </a:t>
                      </a:r>
                      <a:r>
                        <a:rPr sz="1100" dirty="0">
                          <a:latin typeface="Century Gothic"/>
                          <a:ea typeface="Calibri"/>
                          <a:cs typeface="Calibri"/>
                        </a:rPr>
                        <a:t>Family,</a:t>
                      </a:r>
                      <a:r>
                        <a:rPr sz="1100" spc="-30" dirty="0">
                          <a:latin typeface="Century Gothic"/>
                          <a:ea typeface="Calibri"/>
                          <a:cs typeface="Calibri"/>
                        </a:rPr>
                        <a:t> </a:t>
                      </a:r>
                      <a:r>
                        <a:rPr sz="1100" spc="-10" dirty="0">
                          <a:latin typeface="Century Gothic"/>
                          <a:ea typeface="Calibri"/>
                          <a:cs typeface="Calibri"/>
                        </a:rPr>
                        <a:t>Cyber</a:t>
                      </a:r>
                      <a:r>
                        <a:rPr sz="1100" spc="15" dirty="0">
                          <a:latin typeface="Century Gothic"/>
                          <a:ea typeface="Calibri"/>
                          <a:cs typeface="Calibri"/>
                        </a:rPr>
                        <a:t> </a:t>
                      </a:r>
                      <a:r>
                        <a:rPr sz="1100" spc="-5" dirty="0">
                          <a:latin typeface="Century Gothic"/>
                          <a:ea typeface="Calibri"/>
                          <a:cs typeface="Calibri"/>
                        </a:rPr>
                        <a:t>society,</a:t>
                      </a:r>
                      <a:r>
                        <a:rPr sz="1100" spc="-45" dirty="0">
                          <a:latin typeface="Century Gothic"/>
                          <a:ea typeface="Calibri"/>
                          <a:cs typeface="Calibri"/>
                        </a:rPr>
                        <a:t> </a:t>
                      </a:r>
                      <a:r>
                        <a:rPr sz="1100" spc="-5" dirty="0">
                          <a:latin typeface="Century Gothic"/>
                          <a:ea typeface="Calibri"/>
                          <a:cs typeface="Calibri"/>
                        </a:rPr>
                        <a:t>volunteering.</a:t>
                      </a:r>
                      <a:endParaRPr sz="1100" dirty="0">
                        <a:latin typeface="Century Gothic"/>
                        <a:ea typeface="Calibri"/>
                        <a:cs typeface="Calibri"/>
                      </a:endParaRPr>
                    </a:p>
                    <a:p>
                      <a:pPr marL="342900" marR="977265" indent="-342900">
                        <a:lnSpc>
                          <a:spcPts val="1280"/>
                        </a:lnSpc>
                        <a:spcBef>
                          <a:spcPts val="60"/>
                        </a:spcBef>
                        <a:buSzPct val="110000"/>
                        <a:buFont typeface="Arial"/>
                        <a:buChar char="•"/>
                        <a:tabLst>
                          <a:tab pos="342900" algn="l"/>
                          <a:tab pos="343535" algn="l"/>
                        </a:tabLst>
                      </a:pPr>
                      <a:r>
                        <a:rPr sz="1100" dirty="0">
                          <a:latin typeface="Century Gothic"/>
                          <a:ea typeface="Calibri"/>
                          <a:cs typeface="Calibri"/>
                        </a:rPr>
                        <a:t>Artistic </a:t>
                      </a:r>
                      <a:r>
                        <a:rPr sz="1100" spc="-5" dirty="0">
                          <a:latin typeface="Century Gothic"/>
                          <a:ea typeface="Calibri"/>
                          <a:cs typeface="Calibri"/>
                        </a:rPr>
                        <a:t>Culture </a:t>
                      </a:r>
                      <a:r>
                        <a:rPr sz="1100" dirty="0">
                          <a:latin typeface="Century Gothic"/>
                          <a:ea typeface="Calibri"/>
                          <a:cs typeface="Calibri"/>
                        </a:rPr>
                        <a:t>in </a:t>
                      </a:r>
                      <a:r>
                        <a:rPr sz="1100" spc="-5" dirty="0">
                          <a:latin typeface="Century Gothic"/>
                          <a:ea typeface="Calibri"/>
                          <a:cs typeface="Calibri"/>
                        </a:rPr>
                        <a:t>the French Speaking World: A </a:t>
                      </a:r>
                      <a:r>
                        <a:rPr sz="1100" dirty="0">
                          <a:latin typeface="Century Gothic"/>
                          <a:ea typeface="Calibri"/>
                          <a:cs typeface="Calibri"/>
                        </a:rPr>
                        <a:t>culture </a:t>
                      </a:r>
                      <a:r>
                        <a:rPr sz="1100" spc="-5" dirty="0">
                          <a:latin typeface="Century Gothic"/>
                          <a:ea typeface="Calibri"/>
                          <a:cs typeface="Calibri"/>
                        </a:rPr>
                        <a:t>proud of </a:t>
                      </a:r>
                      <a:r>
                        <a:rPr sz="1100" dirty="0">
                          <a:latin typeface="Century Gothic"/>
                          <a:ea typeface="Calibri"/>
                          <a:cs typeface="Calibri"/>
                        </a:rPr>
                        <a:t>its </a:t>
                      </a:r>
                      <a:r>
                        <a:rPr sz="1100" spc="-5" dirty="0">
                          <a:latin typeface="Century Gothic"/>
                          <a:ea typeface="Calibri"/>
                          <a:cs typeface="Calibri"/>
                        </a:rPr>
                        <a:t>heritage, </a:t>
                      </a:r>
                      <a:r>
                        <a:rPr sz="1100" spc="-340" dirty="0">
                          <a:latin typeface="Century Gothic"/>
                          <a:ea typeface="Calibri"/>
                          <a:cs typeface="Calibri"/>
                        </a:rPr>
                        <a:t> </a:t>
                      </a:r>
                      <a:r>
                        <a:rPr sz="1100" spc="-5" dirty="0">
                          <a:latin typeface="Century Gothic"/>
                          <a:ea typeface="Calibri"/>
                          <a:cs typeface="Calibri"/>
                        </a:rPr>
                        <a:t>Contemporary</a:t>
                      </a:r>
                      <a:r>
                        <a:rPr sz="1100" spc="45" dirty="0">
                          <a:latin typeface="Century Gothic"/>
                          <a:ea typeface="Calibri"/>
                          <a:cs typeface="Calibri"/>
                        </a:rPr>
                        <a:t> </a:t>
                      </a:r>
                      <a:r>
                        <a:rPr sz="1100" spc="-5" dirty="0">
                          <a:latin typeface="Century Gothic"/>
                          <a:ea typeface="Calibri"/>
                          <a:cs typeface="Calibri"/>
                        </a:rPr>
                        <a:t>francophone</a:t>
                      </a:r>
                      <a:r>
                        <a:rPr sz="1100" spc="50" dirty="0">
                          <a:latin typeface="Century Gothic"/>
                          <a:ea typeface="Calibri"/>
                          <a:cs typeface="Calibri"/>
                        </a:rPr>
                        <a:t> </a:t>
                      </a:r>
                      <a:r>
                        <a:rPr sz="1100" dirty="0">
                          <a:latin typeface="Century Gothic"/>
                          <a:ea typeface="Calibri"/>
                          <a:cs typeface="Calibri"/>
                        </a:rPr>
                        <a:t>music,</a:t>
                      </a:r>
                      <a:r>
                        <a:rPr sz="1100" spc="10" dirty="0">
                          <a:latin typeface="Century Gothic"/>
                          <a:ea typeface="Calibri"/>
                          <a:cs typeface="Calibri"/>
                        </a:rPr>
                        <a:t> </a:t>
                      </a:r>
                      <a:r>
                        <a:rPr sz="1100" spc="-5" dirty="0">
                          <a:latin typeface="Century Gothic"/>
                          <a:ea typeface="Calibri"/>
                          <a:cs typeface="Calibri"/>
                        </a:rPr>
                        <a:t>Cinema.</a:t>
                      </a:r>
                      <a:endParaRPr sz="1100" dirty="0">
                        <a:latin typeface="Century Gothic"/>
                        <a:ea typeface="Calibri"/>
                        <a:cs typeface="Calibri"/>
                      </a:endParaRPr>
                    </a:p>
                    <a:p>
                      <a:pPr marL="342900" indent="-343535">
                        <a:lnSpc>
                          <a:spcPts val="1250"/>
                        </a:lnSpc>
                        <a:buSzPct val="110000"/>
                        <a:buFont typeface="Arial"/>
                        <a:buChar char="•"/>
                        <a:tabLst>
                          <a:tab pos="342900" algn="l"/>
                          <a:tab pos="343535" algn="l"/>
                        </a:tabLst>
                      </a:pPr>
                      <a:r>
                        <a:rPr sz="1100" spc="-5" dirty="0">
                          <a:latin typeface="Century Gothic"/>
                          <a:ea typeface="Calibri"/>
                          <a:cs typeface="Calibri"/>
                        </a:rPr>
                        <a:t>One literary</a:t>
                      </a:r>
                      <a:r>
                        <a:rPr sz="1100" spc="-15" dirty="0">
                          <a:latin typeface="Century Gothic"/>
                          <a:ea typeface="Calibri"/>
                          <a:cs typeface="Calibri"/>
                        </a:rPr>
                        <a:t> </a:t>
                      </a:r>
                      <a:r>
                        <a:rPr sz="1100" spc="-5" dirty="0">
                          <a:latin typeface="Century Gothic"/>
                          <a:ea typeface="Calibri"/>
                          <a:cs typeface="Calibri"/>
                        </a:rPr>
                        <a:t>text</a:t>
                      </a:r>
                      <a:r>
                        <a:rPr sz="1100" spc="10" dirty="0">
                          <a:latin typeface="Century Gothic"/>
                          <a:ea typeface="Calibri"/>
                          <a:cs typeface="Calibri"/>
                        </a:rPr>
                        <a:t> </a:t>
                      </a:r>
                      <a:r>
                        <a:rPr sz="1100" spc="-5" dirty="0">
                          <a:latin typeface="Century Gothic"/>
                          <a:ea typeface="Calibri"/>
                          <a:cs typeface="Calibri"/>
                        </a:rPr>
                        <a:t>or</a:t>
                      </a:r>
                      <a:r>
                        <a:rPr sz="1100" spc="-25" dirty="0">
                          <a:latin typeface="Century Gothic"/>
                          <a:ea typeface="Calibri"/>
                          <a:cs typeface="Calibri"/>
                        </a:rPr>
                        <a:t> </a:t>
                      </a:r>
                      <a:r>
                        <a:rPr sz="1100" dirty="0">
                          <a:latin typeface="Century Gothic"/>
                          <a:ea typeface="Calibri"/>
                          <a:cs typeface="Calibri"/>
                        </a:rPr>
                        <a:t>film.</a:t>
                      </a:r>
                    </a:p>
                    <a:p>
                      <a:pPr>
                        <a:lnSpc>
                          <a:spcPct val="100000"/>
                        </a:lnSpc>
                        <a:spcBef>
                          <a:spcPts val="5"/>
                        </a:spcBef>
                        <a:buFont typeface="Arial"/>
                        <a:buChar char="•"/>
                      </a:pPr>
                      <a:endParaRPr sz="1100" dirty="0">
                        <a:latin typeface="Century Gothic"/>
                        <a:ea typeface="Calibri" panose="020F0502020204030204" pitchFamily="34" charset="0"/>
                        <a:cs typeface="Calibri" panose="020F0502020204030204" pitchFamily="34" charset="0"/>
                      </a:endParaRPr>
                    </a:p>
                    <a:p>
                      <a:pPr marL="68580">
                        <a:lnSpc>
                          <a:spcPts val="1190"/>
                        </a:lnSpc>
                      </a:pPr>
                      <a:r>
                        <a:rPr sz="1100" b="1" u="sng" spc="-10" dirty="0">
                          <a:uFill>
                            <a:solidFill>
                              <a:srgbClr val="000000"/>
                            </a:solidFill>
                          </a:uFill>
                          <a:latin typeface="Century Gothic"/>
                          <a:ea typeface="Calibri"/>
                          <a:cs typeface="Calibri"/>
                        </a:rPr>
                        <a:t>Year</a:t>
                      </a:r>
                      <a:r>
                        <a:rPr sz="1100" b="1" u="sng" spc="-30" dirty="0">
                          <a:uFill>
                            <a:solidFill>
                              <a:srgbClr val="000000"/>
                            </a:solidFill>
                          </a:uFill>
                          <a:latin typeface="Century Gothic"/>
                          <a:ea typeface="Calibri"/>
                          <a:cs typeface="Calibri"/>
                        </a:rPr>
                        <a:t> </a:t>
                      </a:r>
                      <a:r>
                        <a:rPr sz="1100" b="1" u="sng" spc="-5" dirty="0">
                          <a:uFill>
                            <a:solidFill>
                              <a:srgbClr val="000000"/>
                            </a:solidFill>
                          </a:uFill>
                          <a:latin typeface="Century Gothic"/>
                          <a:ea typeface="Calibri"/>
                          <a:cs typeface="Calibri"/>
                        </a:rPr>
                        <a:t>13</a:t>
                      </a:r>
                      <a:endParaRPr sz="1100" b="1">
                        <a:latin typeface="Century Gothic"/>
                        <a:ea typeface="Calibri"/>
                        <a:cs typeface="Calibri"/>
                      </a:endParaRPr>
                    </a:p>
                    <a:p>
                      <a:pPr marL="342900" marR="460375" indent="-342900">
                        <a:lnSpc>
                          <a:spcPts val="1280"/>
                        </a:lnSpc>
                        <a:spcBef>
                          <a:spcPts val="70"/>
                        </a:spcBef>
                        <a:buSzPct val="110000"/>
                        <a:buFont typeface="Arial"/>
                        <a:buChar char="•"/>
                        <a:tabLst>
                          <a:tab pos="342900" algn="l"/>
                          <a:tab pos="343535" algn="l"/>
                        </a:tabLst>
                      </a:pPr>
                      <a:r>
                        <a:rPr sz="1100" spc="-5" dirty="0">
                          <a:latin typeface="Century Gothic"/>
                          <a:ea typeface="Calibri"/>
                          <a:cs typeface="Calibri"/>
                        </a:rPr>
                        <a:t>Aspects</a:t>
                      </a:r>
                      <a:r>
                        <a:rPr sz="1100" dirty="0">
                          <a:latin typeface="Century Gothic"/>
                          <a:ea typeface="Calibri"/>
                          <a:cs typeface="Calibri"/>
                        </a:rPr>
                        <a:t> </a:t>
                      </a:r>
                      <a:r>
                        <a:rPr sz="1100" spc="-5" dirty="0">
                          <a:latin typeface="Century Gothic"/>
                          <a:ea typeface="Calibri"/>
                          <a:cs typeface="Calibri"/>
                        </a:rPr>
                        <a:t>of</a:t>
                      </a:r>
                      <a:r>
                        <a:rPr sz="1100" spc="-25" dirty="0">
                          <a:latin typeface="Century Gothic"/>
                          <a:ea typeface="Calibri"/>
                          <a:cs typeface="Calibri"/>
                        </a:rPr>
                        <a:t> </a:t>
                      </a:r>
                      <a:r>
                        <a:rPr sz="1100" spc="-5" dirty="0">
                          <a:latin typeface="Century Gothic"/>
                          <a:ea typeface="Calibri"/>
                          <a:cs typeface="Calibri"/>
                        </a:rPr>
                        <a:t>French</a:t>
                      </a:r>
                      <a:r>
                        <a:rPr sz="1100" spc="-10" dirty="0">
                          <a:latin typeface="Century Gothic"/>
                          <a:ea typeface="Calibri"/>
                          <a:cs typeface="Calibri"/>
                        </a:rPr>
                        <a:t> </a:t>
                      </a:r>
                      <a:r>
                        <a:rPr sz="1100" spc="-5" dirty="0">
                          <a:latin typeface="Century Gothic"/>
                          <a:ea typeface="Calibri"/>
                          <a:cs typeface="Calibri"/>
                        </a:rPr>
                        <a:t>Speaking</a:t>
                      </a:r>
                      <a:r>
                        <a:rPr sz="1100" spc="-45" dirty="0">
                          <a:latin typeface="Century Gothic"/>
                          <a:ea typeface="Calibri"/>
                          <a:cs typeface="Calibri"/>
                        </a:rPr>
                        <a:t> </a:t>
                      </a:r>
                      <a:r>
                        <a:rPr sz="1100" spc="-5" dirty="0">
                          <a:latin typeface="Century Gothic"/>
                          <a:ea typeface="Calibri"/>
                          <a:cs typeface="Calibri"/>
                        </a:rPr>
                        <a:t>Society:</a:t>
                      </a:r>
                      <a:r>
                        <a:rPr sz="1100" spc="-20" dirty="0">
                          <a:latin typeface="Century Gothic"/>
                          <a:ea typeface="Calibri"/>
                          <a:cs typeface="Calibri"/>
                        </a:rPr>
                        <a:t> </a:t>
                      </a:r>
                      <a:r>
                        <a:rPr sz="1100" spc="-5" dirty="0">
                          <a:latin typeface="Century Gothic"/>
                          <a:ea typeface="Calibri"/>
                          <a:cs typeface="Calibri"/>
                        </a:rPr>
                        <a:t>Positive</a:t>
                      </a:r>
                      <a:r>
                        <a:rPr sz="1100" spc="-25" dirty="0">
                          <a:latin typeface="Century Gothic"/>
                          <a:ea typeface="Calibri"/>
                          <a:cs typeface="Calibri"/>
                        </a:rPr>
                        <a:t> </a:t>
                      </a:r>
                      <a:r>
                        <a:rPr sz="1100" spc="-5" dirty="0">
                          <a:latin typeface="Century Gothic"/>
                          <a:ea typeface="Calibri"/>
                          <a:cs typeface="Calibri"/>
                        </a:rPr>
                        <a:t>features of</a:t>
                      </a:r>
                      <a:r>
                        <a:rPr sz="1100" spc="-25" dirty="0">
                          <a:latin typeface="Century Gothic"/>
                          <a:ea typeface="Calibri"/>
                          <a:cs typeface="Calibri"/>
                        </a:rPr>
                        <a:t> </a:t>
                      </a:r>
                      <a:r>
                        <a:rPr sz="1100" spc="-5" dirty="0">
                          <a:latin typeface="Century Gothic"/>
                          <a:ea typeface="Calibri"/>
                          <a:cs typeface="Calibri"/>
                        </a:rPr>
                        <a:t>a</a:t>
                      </a:r>
                      <a:r>
                        <a:rPr sz="1100" spc="-35" dirty="0">
                          <a:latin typeface="Century Gothic"/>
                          <a:ea typeface="Calibri"/>
                          <a:cs typeface="Calibri"/>
                        </a:rPr>
                        <a:t> </a:t>
                      </a:r>
                      <a:r>
                        <a:rPr sz="1100" spc="-5" dirty="0">
                          <a:latin typeface="Century Gothic"/>
                          <a:ea typeface="Calibri"/>
                          <a:cs typeface="Calibri"/>
                        </a:rPr>
                        <a:t>diverse</a:t>
                      </a:r>
                      <a:r>
                        <a:rPr sz="1100" spc="-10" dirty="0">
                          <a:latin typeface="Century Gothic"/>
                          <a:ea typeface="Calibri"/>
                          <a:cs typeface="Calibri"/>
                        </a:rPr>
                        <a:t> </a:t>
                      </a:r>
                      <a:r>
                        <a:rPr sz="1100" spc="-5" dirty="0">
                          <a:latin typeface="Century Gothic"/>
                          <a:ea typeface="Calibri"/>
                          <a:cs typeface="Calibri"/>
                        </a:rPr>
                        <a:t>society,</a:t>
                      </a:r>
                      <a:r>
                        <a:rPr sz="1100" spc="-15" dirty="0">
                          <a:latin typeface="Century Gothic"/>
                          <a:ea typeface="Calibri"/>
                          <a:cs typeface="Calibri"/>
                        </a:rPr>
                        <a:t> </a:t>
                      </a:r>
                      <a:r>
                        <a:rPr sz="1100" dirty="0">
                          <a:latin typeface="Century Gothic"/>
                          <a:ea typeface="Calibri"/>
                          <a:cs typeface="Calibri"/>
                        </a:rPr>
                        <a:t>Life</a:t>
                      </a:r>
                      <a:r>
                        <a:rPr sz="1100" spc="20" dirty="0">
                          <a:latin typeface="Century Gothic"/>
                          <a:ea typeface="Calibri"/>
                          <a:cs typeface="Calibri"/>
                        </a:rPr>
                        <a:t> </a:t>
                      </a:r>
                      <a:r>
                        <a:rPr sz="1100" spc="-10" dirty="0">
                          <a:latin typeface="Century Gothic"/>
                          <a:ea typeface="Calibri"/>
                          <a:cs typeface="Calibri"/>
                        </a:rPr>
                        <a:t>for</a:t>
                      </a:r>
                      <a:r>
                        <a:rPr sz="1100" spc="5" dirty="0">
                          <a:latin typeface="Century Gothic"/>
                          <a:ea typeface="Calibri"/>
                          <a:cs typeface="Calibri"/>
                        </a:rPr>
                        <a:t> </a:t>
                      </a:r>
                      <a:r>
                        <a:rPr sz="1100" spc="-5" dirty="0">
                          <a:latin typeface="Century Gothic"/>
                          <a:ea typeface="Calibri"/>
                          <a:cs typeface="Calibri"/>
                        </a:rPr>
                        <a:t>the </a:t>
                      </a:r>
                      <a:r>
                        <a:rPr sz="1100" spc="-335" dirty="0">
                          <a:latin typeface="Century Gothic"/>
                          <a:ea typeface="Calibri"/>
                          <a:cs typeface="Calibri"/>
                        </a:rPr>
                        <a:t> </a:t>
                      </a:r>
                      <a:r>
                        <a:rPr sz="1100" spc="-5" dirty="0">
                          <a:latin typeface="Century Gothic"/>
                          <a:ea typeface="Calibri"/>
                          <a:cs typeface="Calibri"/>
                        </a:rPr>
                        <a:t>marginalised,</a:t>
                      </a:r>
                      <a:r>
                        <a:rPr sz="1100" spc="-10" dirty="0">
                          <a:latin typeface="Century Gothic"/>
                          <a:ea typeface="Calibri"/>
                          <a:cs typeface="Calibri"/>
                        </a:rPr>
                        <a:t> </a:t>
                      </a:r>
                      <a:r>
                        <a:rPr sz="1100" spc="-5" dirty="0">
                          <a:latin typeface="Century Gothic"/>
                          <a:ea typeface="Calibri"/>
                          <a:cs typeface="Calibri"/>
                        </a:rPr>
                        <a:t>how</a:t>
                      </a:r>
                      <a:r>
                        <a:rPr sz="1100" spc="5" dirty="0">
                          <a:latin typeface="Century Gothic"/>
                          <a:ea typeface="Calibri"/>
                          <a:cs typeface="Calibri"/>
                        </a:rPr>
                        <a:t> </a:t>
                      </a:r>
                      <a:r>
                        <a:rPr sz="1100" dirty="0">
                          <a:latin typeface="Century Gothic"/>
                          <a:ea typeface="Calibri"/>
                          <a:cs typeface="Calibri"/>
                        </a:rPr>
                        <a:t>criminals</a:t>
                      </a:r>
                      <a:r>
                        <a:rPr sz="1100" spc="-20" dirty="0">
                          <a:latin typeface="Century Gothic"/>
                          <a:ea typeface="Calibri"/>
                          <a:cs typeface="Calibri"/>
                        </a:rPr>
                        <a:t> </a:t>
                      </a:r>
                      <a:r>
                        <a:rPr sz="1100" spc="-5" dirty="0">
                          <a:latin typeface="Century Gothic"/>
                          <a:ea typeface="Calibri"/>
                          <a:cs typeface="Calibri"/>
                        </a:rPr>
                        <a:t>are </a:t>
                      </a:r>
                      <a:r>
                        <a:rPr sz="1100" spc="-10" dirty="0">
                          <a:latin typeface="Century Gothic"/>
                          <a:ea typeface="Calibri"/>
                          <a:cs typeface="Calibri"/>
                        </a:rPr>
                        <a:t>treated.</a:t>
                      </a:r>
                      <a:endParaRPr sz="1100" dirty="0">
                        <a:latin typeface="Century Gothic"/>
                        <a:ea typeface="Calibri"/>
                        <a:cs typeface="Calibri"/>
                      </a:endParaRPr>
                    </a:p>
                    <a:p>
                      <a:pPr marL="342900" marR="539750" indent="-342900">
                        <a:lnSpc>
                          <a:spcPts val="1290"/>
                        </a:lnSpc>
                        <a:buSzPct val="110000"/>
                        <a:buFont typeface="Arial"/>
                        <a:buChar char="•"/>
                        <a:tabLst>
                          <a:tab pos="342900" algn="l"/>
                          <a:tab pos="343535" algn="l"/>
                        </a:tabLst>
                      </a:pPr>
                      <a:r>
                        <a:rPr sz="1100" dirty="0">
                          <a:latin typeface="Century Gothic"/>
                          <a:ea typeface="Calibri"/>
                          <a:cs typeface="Calibri"/>
                        </a:rPr>
                        <a:t>Political</a:t>
                      </a:r>
                      <a:r>
                        <a:rPr sz="1100" spc="-10" dirty="0">
                          <a:latin typeface="Century Gothic"/>
                          <a:ea typeface="Calibri"/>
                          <a:cs typeface="Calibri"/>
                        </a:rPr>
                        <a:t> </a:t>
                      </a:r>
                      <a:r>
                        <a:rPr sz="1100" spc="-5" dirty="0">
                          <a:latin typeface="Century Gothic"/>
                          <a:ea typeface="Calibri"/>
                          <a:cs typeface="Calibri"/>
                        </a:rPr>
                        <a:t>and</a:t>
                      </a:r>
                      <a:r>
                        <a:rPr sz="1100" spc="5" dirty="0">
                          <a:latin typeface="Century Gothic"/>
                          <a:ea typeface="Calibri"/>
                          <a:cs typeface="Calibri"/>
                        </a:rPr>
                        <a:t> </a:t>
                      </a:r>
                      <a:r>
                        <a:rPr sz="1100" dirty="0">
                          <a:latin typeface="Century Gothic"/>
                          <a:ea typeface="Calibri"/>
                          <a:cs typeface="Calibri"/>
                        </a:rPr>
                        <a:t>Artistic</a:t>
                      </a:r>
                      <a:r>
                        <a:rPr sz="1100" spc="10" dirty="0">
                          <a:latin typeface="Century Gothic"/>
                          <a:ea typeface="Calibri"/>
                          <a:cs typeface="Calibri"/>
                        </a:rPr>
                        <a:t> </a:t>
                      </a:r>
                      <a:r>
                        <a:rPr sz="1100" spc="-5" dirty="0">
                          <a:latin typeface="Century Gothic"/>
                          <a:ea typeface="Calibri"/>
                          <a:cs typeface="Calibri"/>
                        </a:rPr>
                        <a:t>Culture:</a:t>
                      </a:r>
                      <a:r>
                        <a:rPr sz="1100" spc="10" dirty="0">
                          <a:latin typeface="Century Gothic"/>
                          <a:ea typeface="Calibri"/>
                          <a:cs typeface="Calibri"/>
                        </a:rPr>
                        <a:t> </a:t>
                      </a:r>
                      <a:r>
                        <a:rPr sz="1100" spc="-10" dirty="0">
                          <a:latin typeface="Century Gothic"/>
                          <a:ea typeface="Calibri"/>
                          <a:cs typeface="Calibri"/>
                        </a:rPr>
                        <a:t>Teenagers,</a:t>
                      </a:r>
                      <a:r>
                        <a:rPr sz="1100" spc="60" dirty="0">
                          <a:latin typeface="Century Gothic"/>
                          <a:ea typeface="Calibri"/>
                          <a:cs typeface="Calibri"/>
                        </a:rPr>
                        <a:t> </a:t>
                      </a:r>
                      <a:r>
                        <a:rPr sz="1100" spc="-5" dirty="0">
                          <a:latin typeface="Century Gothic"/>
                          <a:ea typeface="Calibri"/>
                          <a:cs typeface="Calibri"/>
                        </a:rPr>
                        <a:t>the</a:t>
                      </a:r>
                      <a:r>
                        <a:rPr sz="1100" spc="15" dirty="0">
                          <a:latin typeface="Century Gothic"/>
                          <a:ea typeface="Calibri"/>
                          <a:cs typeface="Calibri"/>
                        </a:rPr>
                        <a:t> </a:t>
                      </a:r>
                      <a:r>
                        <a:rPr sz="1100" dirty="0">
                          <a:latin typeface="Century Gothic"/>
                          <a:ea typeface="Calibri"/>
                          <a:cs typeface="Calibri"/>
                        </a:rPr>
                        <a:t>right</a:t>
                      </a:r>
                      <a:r>
                        <a:rPr sz="1100" spc="5" dirty="0">
                          <a:latin typeface="Century Gothic"/>
                          <a:ea typeface="Calibri"/>
                          <a:cs typeface="Calibri"/>
                        </a:rPr>
                        <a:t> </a:t>
                      </a:r>
                      <a:r>
                        <a:rPr sz="1100" spc="-5" dirty="0">
                          <a:latin typeface="Century Gothic"/>
                          <a:ea typeface="Calibri"/>
                          <a:cs typeface="Calibri"/>
                        </a:rPr>
                        <a:t>to</a:t>
                      </a:r>
                      <a:r>
                        <a:rPr sz="1100" spc="10" dirty="0">
                          <a:latin typeface="Century Gothic"/>
                          <a:ea typeface="Calibri"/>
                          <a:cs typeface="Calibri"/>
                        </a:rPr>
                        <a:t> </a:t>
                      </a:r>
                      <a:r>
                        <a:rPr sz="1100" spc="-5" dirty="0">
                          <a:latin typeface="Century Gothic"/>
                          <a:ea typeface="Calibri"/>
                          <a:cs typeface="Calibri"/>
                        </a:rPr>
                        <a:t>vote</a:t>
                      </a:r>
                      <a:r>
                        <a:rPr sz="1100" spc="30" dirty="0">
                          <a:latin typeface="Century Gothic"/>
                          <a:ea typeface="Calibri"/>
                          <a:cs typeface="Calibri"/>
                        </a:rPr>
                        <a:t> </a:t>
                      </a:r>
                      <a:r>
                        <a:rPr sz="1100" spc="-5" dirty="0">
                          <a:latin typeface="Century Gothic"/>
                          <a:ea typeface="Calibri"/>
                          <a:cs typeface="Calibri"/>
                        </a:rPr>
                        <a:t>and</a:t>
                      </a:r>
                      <a:r>
                        <a:rPr sz="1100" spc="5" dirty="0">
                          <a:latin typeface="Century Gothic"/>
                          <a:ea typeface="Calibri"/>
                          <a:cs typeface="Calibri"/>
                        </a:rPr>
                        <a:t> </a:t>
                      </a:r>
                      <a:r>
                        <a:rPr sz="1100" dirty="0">
                          <a:latin typeface="Century Gothic"/>
                          <a:ea typeface="Calibri"/>
                          <a:cs typeface="Calibri"/>
                        </a:rPr>
                        <a:t>political</a:t>
                      </a:r>
                      <a:r>
                        <a:rPr sz="1100" spc="-10" dirty="0">
                          <a:latin typeface="Century Gothic"/>
                          <a:ea typeface="Calibri"/>
                          <a:cs typeface="Calibri"/>
                        </a:rPr>
                        <a:t> </a:t>
                      </a:r>
                      <a:r>
                        <a:rPr sz="1100" spc="-5" dirty="0">
                          <a:latin typeface="Century Gothic"/>
                          <a:ea typeface="Calibri"/>
                          <a:cs typeface="Calibri"/>
                        </a:rPr>
                        <a:t>commitment, </a:t>
                      </a:r>
                      <a:r>
                        <a:rPr sz="1100" spc="-335" dirty="0">
                          <a:latin typeface="Century Gothic"/>
                          <a:ea typeface="Calibri"/>
                          <a:cs typeface="Calibri"/>
                        </a:rPr>
                        <a:t> </a:t>
                      </a:r>
                      <a:r>
                        <a:rPr sz="1100" spc="-5" dirty="0">
                          <a:latin typeface="Century Gothic"/>
                          <a:ea typeface="Calibri"/>
                          <a:cs typeface="Calibri"/>
                        </a:rPr>
                        <a:t>Demonstrations,</a:t>
                      </a:r>
                      <a:r>
                        <a:rPr sz="1100" spc="50" dirty="0">
                          <a:latin typeface="Century Gothic"/>
                          <a:ea typeface="Calibri"/>
                          <a:cs typeface="Calibri"/>
                        </a:rPr>
                        <a:t> </a:t>
                      </a:r>
                      <a:r>
                        <a:rPr sz="1100" spc="-5" dirty="0">
                          <a:latin typeface="Century Gothic"/>
                          <a:ea typeface="Calibri"/>
                          <a:cs typeface="Calibri"/>
                        </a:rPr>
                        <a:t>strikes</a:t>
                      </a:r>
                      <a:r>
                        <a:rPr sz="1100" spc="30" dirty="0">
                          <a:latin typeface="Century Gothic"/>
                          <a:ea typeface="Calibri"/>
                          <a:cs typeface="Calibri"/>
                        </a:rPr>
                        <a:t> </a:t>
                      </a:r>
                      <a:r>
                        <a:rPr sz="1100" spc="-5" dirty="0">
                          <a:latin typeface="Century Gothic"/>
                          <a:ea typeface="Calibri"/>
                          <a:cs typeface="Calibri"/>
                        </a:rPr>
                        <a:t>–</a:t>
                      </a:r>
                      <a:r>
                        <a:rPr sz="1100" spc="10" dirty="0">
                          <a:latin typeface="Century Gothic"/>
                          <a:ea typeface="Calibri"/>
                          <a:cs typeface="Calibri"/>
                        </a:rPr>
                        <a:t> </a:t>
                      </a:r>
                      <a:r>
                        <a:rPr sz="1100" spc="-5" dirty="0">
                          <a:latin typeface="Century Gothic"/>
                          <a:ea typeface="Calibri"/>
                          <a:cs typeface="Calibri"/>
                        </a:rPr>
                        <a:t>who</a:t>
                      </a:r>
                      <a:r>
                        <a:rPr sz="1100" spc="5" dirty="0">
                          <a:latin typeface="Century Gothic"/>
                          <a:ea typeface="Calibri"/>
                          <a:cs typeface="Calibri"/>
                        </a:rPr>
                        <a:t> </a:t>
                      </a:r>
                      <a:r>
                        <a:rPr sz="1100" spc="-5" dirty="0">
                          <a:latin typeface="Century Gothic"/>
                          <a:ea typeface="Calibri"/>
                          <a:cs typeface="Calibri"/>
                        </a:rPr>
                        <a:t>holds</a:t>
                      </a:r>
                      <a:r>
                        <a:rPr sz="1100" spc="5" dirty="0">
                          <a:latin typeface="Century Gothic"/>
                          <a:ea typeface="Calibri"/>
                          <a:cs typeface="Calibri"/>
                        </a:rPr>
                        <a:t> </a:t>
                      </a:r>
                      <a:r>
                        <a:rPr sz="1100" spc="-5" dirty="0">
                          <a:latin typeface="Century Gothic"/>
                          <a:ea typeface="Calibri"/>
                          <a:cs typeface="Calibri"/>
                        </a:rPr>
                        <a:t>the</a:t>
                      </a:r>
                      <a:r>
                        <a:rPr sz="1100" spc="5" dirty="0">
                          <a:latin typeface="Century Gothic"/>
                          <a:ea typeface="Calibri"/>
                          <a:cs typeface="Calibri"/>
                        </a:rPr>
                        <a:t> </a:t>
                      </a:r>
                      <a:r>
                        <a:rPr sz="1100" spc="-10" dirty="0">
                          <a:latin typeface="Century Gothic"/>
                          <a:ea typeface="Calibri"/>
                          <a:cs typeface="Calibri"/>
                        </a:rPr>
                        <a:t>power,</a:t>
                      </a:r>
                      <a:r>
                        <a:rPr sz="1100" spc="25" dirty="0">
                          <a:latin typeface="Century Gothic"/>
                          <a:ea typeface="Calibri"/>
                          <a:cs typeface="Calibri"/>
                        </a:rPr>
                        <a:t> </a:t>
                      </a:r>
                      <a:r>
                        <a:rPr sz="1100" dirty="0">
                          <a:latin typeface="Century Gothic"/>
                          <a:ea typeface="Calibri"/>
                          <a:cs typeface="Calibri"/>
                        </a:rPr>
                        <a:t>Politics</a:t>
                      </a:r>
                      <a:r>
                        <a:rPr sz="1100" spc="-5" dirty="0">
                          <a:latin typeface="Century Gothic"/>
                          <a:ea typeface="Calibri"/>
                          <a:cs typeface="Calibri"/>
                        </a:rPr>
                        <a:t> and</a:t>
                      </a:r>
                      <a:r>
                        <a:rPr sz="1100" dirty="0">
                          <a:latin typeface="Century Gothic"/>
                          <a:ea typeface="Calibri"/>
                          <a:cs typeface="Calibri"/>
                        </a:rPr>
                        <a:t> immigration.</a:t>
                      </a:r>
                    </a:p>
                    <a:p>
                      <a:pPr marL="342900" indent="-343535">
                        <a:lnSpc>
                          <a:spcPts val="1240"/>
                        </a:lnSpc>
                        <a:buSzPct val="110000"/>
                        <a:buFont typeface="Arial"/>
                        <a:buChar char="•"/>
                        <a:tabLst>
                          <a:tab pos="342900" algn="l"/>
                          <a:tab pos="343535" algn="l"/>
                        </a:tabLst>
                      </a:pPr>
                      <a:r>
                        <a:rPr sz="1100" spc="-5" dirty="0">
                          <a:latin typeface="Century Gothic"/>
                          <a:ea typeface="Calibri"/>
                          <a:cs typeface="Calibri"/>
                        </a:rPr>
                        <a:t>One literary</a:t>
                      </a:r>
                      <a:r>
                        <a:rPr sz="1100" spc="-15" dirty="0">
                          <a:latin typeface="Century Gothic"/>
                          <a:ea typeface="Calibri"/>
                          <a:cs typeface="Calibri"/>
                        </a:rPr>
                        <a:t> </a:t>
                      </a:r>
                      <a:r>
                        <a:rPr sz="1100" spc="-5" dirty="0">
                          <a:latin typeface="Century Gothic"/>
                          <a:ea typeface="Calibri"/>
                          <a:cs typeface="Calibri"/>
                        </a:rPr>
                        <a:t>text</a:t>
                      </a:r>
                      <a:r>
                        <a:rPr sz="1100" spc="10" dirty="0">
                          <a:latin typeface="Century Gothic"/>
                          <a:ea typeface="Calibri"/>
                          <a:cs typeface="Calibri"/>
                        </a:rPr>
                        <a:t> </a:t>
                      </a:r>
                      <a:r>
                        <a:rPr sz="1100" spc="-5" dirty="0">
                          <a:latin typeface="Century Gothic"/>
                          <a:ea typeface="Calibri"/>
                          <a:cs typeface="Calibri"/>
                        </a:rPr>
                        <a:t>or</a:t>
                      </a:r>
                      <a:r>
                        <a:rPr sz="1100" spc="-25" dirty="0">
                          <a:latin typeface="Century Gothic"/>
                          <a:ea typeface="Calibri"/>
                          <a:cs typeface="Calibri"/>
                        </a:rPr>
                        <a:t> </a:t>
                      </a:r>
                      <a:r>
                        <a:rPr sz="1100" dirty="0">
                          <a:latin typeface="Century Gothic"/>
                          <a:ea typeface="Calibri"/>
                          <a:cs typeface="Calibri"/>
                        </a:rPr>
                        <a:t>film.</a:t>
                      </a:r>
                    </a:p>
                    <a:p>
                      <a:pPr marL="342900" indent="-343535">
                        <a:lnSpc>
                          <a:spcPts val="1310"/>
                        </a:lnSpc>
                        <a:buSzPct val="110000"/>
                        <a:buFont typeface="Arial"/>
                        <a:buChar char="•"/>
                        <a:tabLst>
                          <a:tab pos="342900" algn="l"/>
                          <a:tab pos="343535" algn="l"/>
                        </a:tabLst>
                      </a:pPr>
                      <a:r>
                        <a:rPr sz="1100" dirty="0">
                          <a:latin typeface="Century Gothic"/>
                          <a:ea typeface="Calibri"/>
                          <a:cs typeface="Calibri"/>
                        </a:rPr>
                        <a:t>Individual</a:t>
                      </a:r>
                      <a:r>
                        <a:rPr sz="1100" spc="-25" dirty="0">
                          <a:latin typeface="Century Gothic"/>
                          <a:ea typeface="Calibri"/>
                          <a:cs typeface="Calibri"/>
                        </a:rPr>
                        <a:t> </a:t>
                      </a:r>
                      <a:r>
                        <a:rPr sz="1100" spc="-10" dirty="0">
                          <a:latin typeface="Century Gothic"/>
                          <a:ea typeface="Calibri"/>
                          <a:cs typeface="Calibri"/>
                        </a:rPr>
                        <a:t>research</a:t>
                      </a:r>
                      <a:r>
                        <a:rPr sz="1100" spc="15" dirty="0">
                          <a:latin typeface="Century Gothic"/>
                          <a:ea typeface="Calibri"/>
                          <a:cs typeface="Calibri"/>
                        </a:rPr>
                        <a:t> </a:t>
                      </a:r>
                      <a:r>
                        <a:rPr sz="1100" spc="-5" dirty="0">
                          <a:latin typeface="Century Gothic"/>
                          <a:ea typeface="Calibri"/>
                          <a:cs typeface="Calibri"/>
                        </a:rPr>
                        <a:t>project.</a:t>
                      </a:r>
                      <a:endParaRPr sz="1100" dirty="0">
                        <a:latin typeface="Century Gothic"/>
                        <a:ea typeface="Calibri"/>
                        <a:cs typeface="Calibri"/>
                      </a:endParaRPr>
                    </a:p>
                    <a:p>
                      <a:pPr>
                        <a:lnSpc>
                          <a:spcPct val="100000"/>
                        </a:lnSpc>
                        <a:spcBef>
                          <a:spcPts val="25"/>
                        </a:spcBef>
                      </a:pPr>
                      <a:endParaRPr sz="1100" dirty="0">
                        <a:latin typeface="Century Gothic"/>
                        <a:ea typeface="Calibri" panose="020F0502020204030204" pitchFamily="34" charset="0"/>
                        <a:cs typeface="Calibri" panose="020F0502020204030204" pitchFamily="34" charset="0"/>
                      </a:endParaRPr>
                    </a:p>
                    <a:p>
                      <a:pPr marL="68580">
                        <a:lnSpc>
                          <a:spcPct val="100000"/>
                        </a:lnSpc>
                      </a:pPr>
                      <a:r>
                        <a:rPr sz="1100" b="1" spc="-10" dirty="0">
                          <a:latin typeface="Century Gothic"/>
                          <a:ea typeface="Calibri"/>
                          <a:cs typeface="Calibri"/>
                        </a:rPr>
                        <a:t>Style</a:t>
                      </a:r>
                      <a:r>
                        <a:rPr sz="1100" b="1" spc="-35" dirty="0">
                          <a:latin typeface="Century Gothic"/>
                          <a:ea typeface="Calibri"/>
                          <a:cs typeface="Calibri"/>
                        </a:rPr>
                        <a:t> </a:t>
                      </a:r>
                      <a:r>
                        <a:rPr sz="1100" b="1" spc="-5" dirty="0">
                          <a:latin typeface="Century Gothic"/>
                          <a:ea typeface="Calibri"/>
                          <a:cs typeface="Calibri"/>
                        </a:rPr>
                        <a:t>of</a:t>
                      </a:r>
                      <a:r>
                        <a:rPr sz="1100" b="1" spc="-15" dirty="0">
                          <a:latin typeface="Century Gothic"/>
                          <a:ea typeface="Calibri"/>
                          <a:cs typeface="Calibri"/>
                        </a:rPr>
                        <a:t> </a:t>
                      </a:r>
                      <a:r>
                        <a:rPr sz="1100" b="1" spc="-10" dirty="0">
                          <a:latin typeface="Century Gothic"/>
                          <a:ea typeface="Calibri"/>
                          <a:cs typeface="Calibri"/>
                        </a:rPr>
                        <a:t>Assessment:</a:t>
                      </a:r>
                      <a:endParaRPr sz="1100" dirty="0">
                        <a:latin typeface="Century Gothic"/>
                        <a:ea typeface="Calibri"/>
                        <a:cs typeface="Calibri"/>
                      </a:endParaRPr>
                    </a:p>
                    <a:p>
                      <a:pPr>
                        <a:lnSpc>
                          <a:spcPct val="100000"/>
                        </a:lnSpc>
                        <a:spcBef>
                          <a:spcPts val="45"/>
                        </a:spcBef>
                      </a:pPr>
                      <a:endParaRPr sz="1100" dirty="0">
                        <a:latin typeface="Century Gothic"/>
                        <a:ea typeface="Calibri" panose="020F0502020204030204" pitchFamily="34" charset="0"/>
                        <a:cs typeface="Calibri" panose="020F0502020204030204" pitchFamily="34" charset="0"/>
                      </a:endParaRPr>
                    </a:p>
                    <a:p>
                      <a:pPr marL="68580">
                        <a:lnSpc>
                          <a:spcPct val="100000"/>
                        </a:lnSpc>
                      </a:pPr>
                      <a:r>
                        <a:rPr sz="1100" b="1" u="sng" spc="-10" dirty="0">
                          <a:uFill>
                            <a:solidFill>
                              <a:srgbClr val="000000"/>
                            </a:solidFill>
                          </a:uFill>
                          <a:latin typeface="Century Gothic"/>
                          <a:ea typeface="Calibri"/>
                          <a:cs typeface="Calibri"/>
                        </a:rPr>
                        <a:t>Year</a:t>
                      </a:r>
                      <a:r>
                        <a:rPr sz="1100" b="1" u="sng" spc="-30" dirty="0">
                          <a:uFill>
                            <a:solidFill>
                              <a:srgbClr val="000000"/>
                            </a:solidFill>
                          </a:uFill>
                          <a:latin typeface="Century Gothic"/>
                          <a:ea typeface="Calibri"/>
                          <a:cs typeface="Calibri"/>
                        </a:rPr>
                        <a:t> </a:t>
                      </a:r>
                      <a:r>
                        <a:rPr sz="1100" b="1" u="sng" spc="-5" dirty="0">
                          <a:uFill>
                            <a:solidFill>
                              <a:srgbClr val="000000"/>
                            </a:solidFill>
                          </a:uFill>
                          <a:latin typeface="Century Gothic"/>
                          <a:ea typeface="Calibri"/>
                          <a:cs typeface="Calibri"/>
                        </a:rPr>
                        <a:t>13</a:t>
                      </a:r>
                      <a:endParaRPr sz="1100" b="1">
                        <a:latin typeface="Century Gothic"/>
                        <a:ea typeface="Calibri"/>
                        <a:cs typeface="Calibri"/>
                      </a:endParaRPr>
                    </a:p>
                    <a:p>
                      <a:pPr marL="240030" indent="-171450">
                        <a:lnSpc>
                          <a:spcPct val="100000"/>
                        </a:lnSpc>
                        <a:spcBef>
                          <a:spcPts val="85"/>
                        </a:spcBef>
                        <a:buFont typeface="Arial"/>
                        <a:buChar char="•"/>
                      </a:pPr>
                      <a:r>
                        <a:rPr sz="1100" spc="-5" dirty="0">
                          <a:latin typeface="Century Gothic"/>
                          <a:ea typeface="Calibri"/>
                          <a:cs typeface="Calibri"/>
                        </a:rPr>
                        <a:t>Paper</a:t>
                      </a:r>
                      <a:r>
                        <a:rPr sz="1100" spc="15" dirty="0">
                          <a:latin typeface="Century Gothic"/>
                          <a:ea typeface="Calibri"/>
                          <a:cs typeface="Calibri"/>
                        </a:rPr>
                        <a:t> </a:t>
                      </a:r>
                      <a:r>
                        <a:rPr sz="1100" spc="-5" dirty="0">
                          <a:latin typeface="Century Gothic"/>
                          <a:ea typeface="Calibri"/>
                          <a:cs typeface="Calibri"/>
                        </a:rPr>
                        <a:t>1:</a:t>
                      </a:r>
                      <a:r>
                        <a:rPr sz="1100" spc="-10" dirty="0">
                          <a:latin typeface="Century Gothic"/>
                          <a:ea typeface="Calibri"/>
                          <a:cs typeface="Calibri"/>
                        </a:rPr>
                        <a:t> </a:t>
                      </a:r>
                      <a:r>
                        <a:rPr sz="1100" spc="-5" dirty="0">
                          <a:latin typeface="Century Gothic"/>
                          <a:ea typeface="Calibri"/>
                          <a:cs typeface="Calibri"/>
                        </a:rPr>
                        <a:t>Listening,</a:t>
                      </a:r>
                      <a:r>
                        <a:rPr sz="1100" spc="20" dirty="0">
                          <a:latin typeface="Century Gothic"/>
                          <a:ea typeface="Calibri"/>
                          <a:cs typeface="Calibri"/>
                        </a:rPr>
                        <a:t> </a:t>
                      </a:r>
                      <a:r>
                        <a:rPr sz="1100" spc="-5" dirty="0">
                          <a:latin typeface="Century Gothic"/>
                          <a:ea typeface="Calibri"/>
                          <a:cs typeface="Calibri"/>
                        </a:rPr>
                        <a:t>reading</a:t>
                      </a:r>
                      <a:r>
                        <a:rPr sz="1100" spc="10" dirty="0">
                          <a:latin typeface="Century Gothic"/>
                          <a:ea typeface="Calibri"/>
                          <a:cs typeface="Calibri"/>
                        </a:rPr>
                        <a:t> </a:t>
                      </a:r>
                      <a:r>
                        <a:rPr sz="1100" spc="-5" dirty="0">
                          <a:latin typeface="Century Gothic"/>
                          <a:ea typeface="Calibri"/>
                          <a:cs typeface="Calibri"/>
                        </a:rPr>
                        <a:t>and</a:t>
                      </a:r>
                      <a:r>
                        <a:rPr sz="1100" dirty="0">
                          <a:latin typeface="Century Gothic"/>
                          <a:ea typeface="Calibri"/>
                          <a:cs typeface="Calibri"/>
                        </a:rPr>
                        <a:t> writing</a:t>
                      </a:r>
                      <a:r>
                        <a:rPr sz="1100" spc="-10" dirty="0">
                          <a:latin typeface="Century Gothic"/>
                          <a:ea typeface="Calibri"/>
                          <a:cs typeface="Calibri"/>
                        </a:rPr>
                        <a:t> </a:t>
                      </a:r>
                      <a:r>
                        <a:rPr sz="1100" spc="-5" dirty="0">
                          <a:latin typeface="Century Gothic"/>
                          <a:ea typeface="Calibri"/>
                          <a:cs typeface="Calibri"/>
                        </a:rPr>
                        <a:t>(2hr 30m)</a:t>
                      </a:r>
                      <a:r>
                        <a:rPr sz="1100" spc="5" dirty="0">
                          <a:latin typeface="Century Gothic"/>
                          <a:ea typeface="Calibri"/>
                          <a:cs typeface="Calibri"/>
                        </a:rPr>
                        <a:t> </a:t>
                      </a:r>
                      <a:r>
                        <a:rPr sz="1100" spc="-5" dirty="0">
                          <a:latin typeface="Century Gothic"/>
                          <a:ea typeface="Calibri"/>
                          <a:cs typeface="Calibri"/>
                        </a:rPr>
                        <a:t>50%</a:t>
                      </a:r>
                      <a:r>
                        <a:rPr sz="1100" spc="5" dirty="0">
                          <a:latin typeface="Century Gothic"/>
                          <a:ea typeface="Calibri"/>
                          <a:cs typeface="Calibri"/>
                        </a:rPr>
                        <a:t> </a:t>
                      </a:r>
                      <a:r>
                        <a:rPr sz="1100" spc="-5" dirty="0">
                          <a:latin typeface="Century Gothic"/>
                          <a:ea typeface="Calibri"/>
                          <a:cs typeface="Calibri"/>
                        </a:rPr>
                        <a:t>Paper</a:t>
                      </a:r>
                      <a:r>
                        <a:rPr sz="1100" spc="15" dirty="0">
                          <a:latin typeface="Century Gothic"/>
                          <a:ea typeface="Calibri"/>
                          <a:cs typeface="Calibri"/>
                        </a:rPr>
                        <a:t> </a:t>
                      </a:r>
                      <a:r>
                        <a:rPr sz="1100" spc="-5" dirty="0">
                          <a:latin typeface="Century Gothic"/>
                          <a:ea typeface="Calibri"/>
                          <a:cs typeface="Calibri"/>
                        </a:rPr>
                        <a:t>2:</a:t>
                      </a:r>
                      <a:endParaRPr sz="1100" dirty="0">
                        <a:latin typeface="Century Gothic"/>
                        <a:ea typeface="Calibri"/>
                        <a:cs typeface="Calibri"/>
                      </a:endParaRPr>
                    </a:p>
                    <a:p>
                      <a:pPr marL="240030" indent="-171450">
                        <a:lnSpc>
                          <a:spcPct val="100000"/>
                        </a:lnSpc>
                        <a:spcBef>
                          <a:spcPts val="85"/>
                        </a:spcBef>
                        <a:buFont typeface="Arial"/>
                        <a:buChar char="•"/>
                      </a:pPr>
                      <a:r>
                        <a:rPr sz="1100" dirty="0">
                          <a:latin typeface="Century Gothic"/>
                          <a:ea typeface="Calibri"/>
                          <a:cs typeface="Calibri"/>
                        </a:rPr>
                        <a:t>Writing</a:t>
                      </a:r>
                      <a:r>
                        <a:rPr sz="1100" spc="-45" dirty="0">
                          <a:latin typeface="Century Gothic"/>
                          <a:ea typeface="Calibri"/>
                          <a:cs typeface="Calibri"/>
                        </a:rPr>
                        <a:t> </a:t>
                      </a:r>
                      <a:r>
                        <a:rPr sz="1100" spc="-5" dirty="0">
                          <a:latin typeface="Century Gothic"/>
                          <a:ea typeface="Calibri"/>
                          <a:cs typeface="Calibri"/>
                        </a:rPr>
                        <a:t>(2hr)</a:t>
                      </a:r>
                      <a:r>
                        <a:rPr sz="1100" spc="-25" dirty="0">
                          <a:latin typeface="Century Gothic"/>
                          <a:ea typeface="Calibri"/>
                          <a:cs typeface="Calibri"/>
                        </a:rPr>
                        <a:t> </a:t>
                      </a:r>
                      <a:r>
                        <a:rPr sz="1100" spc="-5" dirty="0">
                          <a:latin typeface="Century Gothic"/>
                          <a:ea typeface="Calibri"/>
                          <a:cs typeface="Calibri"/>
                        </a:rPr>
                        <a:t>20%</a:t>
                      </a:r>
                      <a:endParaRPr sz="1100" dirty="0">
                        <a:latin typeface="Century Gothic"/>
                        <a:ea typeface="Calibri"/>
                        <a:cs typeface="Calibri"/>
                      </a:endParaRPr>
                    </a:p>
                    <a:p>
                      <a:pPr marL="240030" indent="-171450">
                        <a:lnSpc>
                          <a:spcPct val="100000"/>
                        </a:lnSpc>
                        <a:spcBef>
                          <a:spcPts val="170"/>
                        </a:spcBef>
                        <a:buFont typeface="Arial"/>
                        <a:buChar char="•"/>
                      </a:pPr>
                      <a:r>
                        <a:rPr sz="1100" spc="-5" dirty="0">
                          <a:latin typeface="Century Gothic"/>
                          <a:ea typeface="Calibri"/>
                          <a:cs typeface="Calibri"/>
                        </a:rPr>
                        <a:t>Paper</a:t>
                      </a:r>
                      <a:r>
                        <a:rPr sz="1100" spc="20" dirty="0">
                          <a:latin typeface="Century Gothic"/>
                          <a:ea typeface="Calibri"/>
                          <a:cs typeface="Calibri"/>
                        </a:rPr>
                        <a:t> </a:t>
                      </a:r>
                      <a:r>
                        <a:rPr sz="1100" spc="-5" dirty="0">
                          <a:latin typeface="Century Gothic"/>
                          <a:ea typeface="Calibri"/>
                          <a:cs typeface="Calibri"/>
                        </a:rPr>
                        <a:t>3: Speaking</a:t>
                      </a:r>
                      <a:r>
                        <a:rPr sz="1100" spc="15" dirty="0">
                          <a:latin typeface="Century Gothic"/>
                          <a:ea typeface="Calibri"/>
                          <a:cs typeface="Calibri"/>
                        </a:rPr>
                        <a:t> </a:t>
                      </a:r>
                      <a:r>
                        <a:rPr sz="1100" spc="-5" dirty="0">
                          <a:latin typeface="Century Gothic"/>
                          <a:ea typeface="Calibri"/>
                          <a:cs typeface="Calibri"/>
                        </a:rPr>
                        <a:t>(21–23</a:t>
                      </a:r>
                      <a:r>
                        <a:rPr sz="1100" spc="15" dirty="0">
                          <a:latin typeface="Century Gothic"/>
                          <a:ea typeface="Calibri"/>
                          <a:cs typeface="Calibri"/>
                        </a:rPr>
                        <a:t> </a:t>
                      </a:r>
                      <a:r>
                        <a:rPr sz="1100" spc="-5" dirty="0">
                          <a:latin typeface="Century Gothic"/>
                          <a:ea typeface="Calibri"/>
                          <a:cs typeface="Calibri"/>
                        </a:rPr>
                        <a:t>minutes</a:t>
                      </a:r>
                      <a:r>
                        <a:rPr sz="1100" spc="25" dirty="0">
                          <a:latin typeface="Century Gothic"/>
                          <a:ea typeface="Calibri"/>
                          <a:cs typeface="Calibri"/>
                        </a:rPr>
                        <a:t> </a:t>
                      </a:r>
                      <a:r>
                        <a:rPr sz="1100" dirty="0">
                          <a:latin typeface="Century Gothic"/>
                          <a:ea typeface="Calibri"/>
                          <a:cs typeface="Calibri"/>
                        </a:rPr>
                        <a:t>including</a:t>
                      </a:r>
                      <a:r>
                        <a:rPr sz="1100" spc="-15" dirty="0">
                          <a:latin typeface="Century Gothic"/>
                          <a:ea typeface="Calibri"/>
                          <a:cs typeface="Calibri"/>
                        </a:rPr>
                        <a:t> </a:t>
                      </a:r>
                      <a:r>
                        <a:rPr sz="1100" spc="-5" dirty="0">
                          <a:latin typeface="Century Gothic"/>
                          <a:ea typeface="Calibri"/>
                          <a:cs typeface="Calibri"/>
                        </a:rPr>
                        <a:t>5</a:t>
                      </a:r>
                      <a:r>
                        <a:rPr sz="1100" spc="20" dirty="0">
                          <a:latin typeface="Century Gothic"/>
                          <a:ea typeface="Calibri"/>
                          <a:cs typeface="Calibri"/>
                        </a:rPr>
                        <a:t> </a:t>
                      </a:r>
                      <a:r>
                        <a:rPr sz="1100" spc="-5" dirty="0">
                          <a:latin typeface="Century Gothic"/>
                          <a:ea typeface="Calibri"/>
                          <a:cs typeface="Calibri"/>
                        </a:rPr>
                        <a:t>minutes</a:t>
                      </a:r>
                      <a:r>
                        <a:rPr sz="1100" spc="20" dirty="0">
                          <a:latin typeface="Century Gothic"/>
                          <a:ea typeface="Calibri"/>
                          <a:cs typeface="Calibri"/>
                        </a:rPr>
                        <a:t> </a:t>
                      </a:r>
                      <a:r>
                        <a:rPr sz="1100" spc="-5" dirty="0">
                          <a:latin typeface="Century Gothic"/>
                          <a:ea typeface="Calibri"/>
                          <a:cs typeface="Calibri"/>
                        </a:rPr>
                        <a:t>supervised</a:t>
                      </a:r>
                      <a:r>
                        <a:rPr sz="1100" spc="40" dirty="0">
                          <a:latin typeface="Century Gothic"/>
                          <a:ea typeface="Calibri"/>
                          <a:cs typeface="Calibri"/>
                        </a:rPr>
                        <a:t> </a:t>
                      </a:r>
                      <a:r>
                        <a:rPr sz="1100" spc="-5" dirty="0">
                          <a:latin typeface="Century Gothic"/>
                          <a:ea typeface="Calibri"/>
                          <a:cs typeface="Calibri"/>
                        </a:rPr>
                        <a:t>preparation</a:t>
                      </a:r>
                      <a:r>
                        <a:rPr sz="1100" spc="50" dirty="0">
                          <a:latin typeface="Century Gothic"/>
                          <a:ea typeface="Calibri"/>
                          <a:cs typeface="Calibri"/>
                        </a:rPr>
                        <a:t> </a:t>
                      </a:r>
                      <a:r>
                        <a:rPr sz="1100" spc="-5" dirty="0">
                          <a:latin typeface="Century Gothic"/>
                          <a:ea typeface="Calibri"/>
                          <a:cs typeface="Calibri"/>
                        </a:rPr>
                        <a:t>time)</a:t>
                      </a:r>
                      <a:r>
                        <a:rPr sz="1100" spc="5" dirty="0">
                          <a:latin typeface="Century Gothic"/>
                          <a:ea typeface="Calibri"/>
                          <a:cs typeface="Calibri"/>
                        </a:rPr>
                        <a:t> </a:t>
                      </a:r>
                      <a:r>
                        <a:rPr sz="1100" spc="-5" dirty="0">
                          <a:latin typeface="Century Gothic"/>
                          <a:ea typeface="Calibri"/>
                          <a:cs typeface="Calibri"/>
                        </a:rPr>
                        <a:t>30%</a:t>
                      </a:r>
                      <a:endParaRPr sz="1100" dirty="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69215" algn="just">
                        <a:lnSpc>
                          <a:spcPct val="100000"/>
                        </a:lnSpc>
                      </a:pPr>
                      <a:r>
                        <a:rPr sz="1100" b="1" spc="-10" dirty="0">
                          <a:latin typeface="Century Gothic"/>
                          <a:ea typeface="Calibri"/>
                          <a:cs typeface="Calibri"/>
                        </a:rPr>
                        <a:t>Super</a:t>
                      </a:r>
                      <a:r>
                        <a:rPr sz="1100" b="1" spc="-5" dirty="0">
                          <a:latin typeface="Century Gothic"/>
                          <a:ea typeface="Calibri"/>
                          <a:cs typeface="Calibri"/>
                        </a:rPr>
                        <a:t> </a:t>
                      </a:r>
                      <a:r>
                        <a:rPr sz="1100" b="1" spc="-10" dirty="0">
                          <a:latin typeface="Century Gothic"/>
                          <a:ea typeface="Calibri"/>
                          <a:cs typeface="Calibri"/>
                        </a:rPr>
                        <a:t>curricular</a:t>
                      </a:r>
                      <a:r>
                        <a:rPr sz="1100" b="1" spc="10" dirty="0">
                          <a:latin typeface="Century Gothic"/>
                          <a:ea typeface="Calibri"/>
                          <a:cs typeface="Calibri"/>
                        </a:rPr>
                        <a:t> </a:t>
                      </a:r>
                      <a:r>
                        <a:rPr sz="1100" b="1" spc="-5" dirty="0">
                          <a:latin typeface="Century Gothic"/>
                          <a:ea typeface="Calibri"/>
                          <a:cs typeface="Calibri"/>
                        </a:rPr>
                        <a:t>opportunities:</a:t>
                      </a:r>
                      <a:endParaRPr lang="en-GB" sz="1100" b="1" spc="-5">
                        <a:latin typeface="Century Gothic"/>
                        <a:ea typeface="Calibri"/>
                        <a:cs typeface="Calibri"/>
                      </a:endParaRPr>
                    </a:p>
                    <a:p>
                      <a:pPr marL="69215" algn="just">
                        <a:lnSpc>
                          <a:spcPct val="100000"/>
                        </a:lnSpc>
                      </a:pPr>
                      <a:endParaRPr sz="1100" dirty="0">
                        <a:latin typeface="Century Gothic"/>
                        <a:ea typeface="Calibri" panose="020F0502020204030204" pitchFamily="34" charset="0"/>
                        <a:cs typeface="Calibri" panose="020F0502020204030204" pitchFamily="34" charset="0"/>
                      </a:endParaRPr>
                    </a:p>
                    <a:p>
                      <a:pPr marL="69215" marR="73025" algn="just">
                        <a:lnSpc>
                          <a:spcPct val="107000"/>
                        </a:lnSpc>
                      </a:pPr>
                      <a:r>
                        <a:rPr sz="1100" spc="-5" dirty="0">
                          <a:latin typeface="Century Gothic"/>
                          <a:ea typeface="Calibri"/>
                          <a:cs typeface="Calibri"/>
                        </a:rPr>
                        <a:t>Trips </a:t>
                      </a:r>
                      <a:r>
                        <a:rPr sz="1100" dirty="0">
                          <a:latin typeface="Century Gothic"/>
                          <a:ea typeface="Calibri"/>
                          <a:cs typeface="Calibri"/>
                        </a:rPr>
                        <a:t>include film </a:t>
                      </a:r>
                      <a:r>
                        <a:rPr sz="1100" spc="-5" dirty="0">
                          <a:latin typeface="Century Gothic"/>
                          <a:ea typeface="Calibri"/>
                          <a:cs typeface="Calibri"/>
                        </a:rPr>
                        <a:t>screenings and </a:t>
                      </a:r>
                      <a:r>
                        <a:rPr sz="1100" dirty="0">
                          <a:latin typeface="Century Gothic"/>
                          <a:ea typeface="Calibri"/>
                          <a:cs typeface="Calibri"/>
                        </a:rPr>
                        <a:t>visits </a:t>
                      </a:r>
                      <a:r>
                        <a:rPr sz="1100" spc="-5" dirty="0">
                          <a:latin typeface="Century Gothic"/>
                          <a:ea typeface="Calibri"/>
                          <a:cs typeface="Calibri"/>
                        </a:rPr>
                        <a:t>to the French Institute </a:t>
                      </a:r>
                      <a:r>
                        <a:rPr sz="1100" dirty="0">
                          <a:latin typeface="Century Gothic"/>
                          <a:ea typeface="Calibri"/>
                          <a:cs typeface="Calibri"/>
                        </a:rPr>
                        <a:t>in </a:t>
                      </a:r>
                      <a:r>
                        <a:rPr sz="1100" spc="-5" dirty="0">
                          <a:latin typeface="Century Gothic"/>
                          <a:ea typeface="Calibri"/>
                          <a:cs typeface="Calibri"/>
                        </a:rPr>
                        <a:t>Kensington. </a:t>
                      </a:r>
                      <a:r>
                        <a:rPr sz="1100" spc="-10" dirty="0">
                          <a:latin typeface="Century Gothic"/>
                          <a:ea typeface="Calibri"/>
                          <a:cs typeface="Calibri"/>
                        </a:rPr>
                        <a:t>There </a:t>
                      </a:r>
                      <a:r>
                        <a:rPr sz="1100" spc="-5" dirty="0">
                          <a:latin typeface="Century Gothic"/>
                          <a:ea typeface="Calibri"/>
                          <a:cs typeface="Calibri"/>
                        </a:rPr>
                        <a:t> </a:t>
                      </a:r>
                      <a:r>
                        <a:rPr sz="1100" dirty="0">
                          <a:latin typeface="Century Gothic"/>
                          <a:ea typeface="Calibri"/>
                          <a:cs typeface="Calibri"/>
                        </a:rPr>
                        <a:t>is also </a:t>
                      </a:r>
                      <a:r>
                        <a:rPr sz="1100" spc="-5" dirty="0">
                          <a:latin typeface="Century Gothic"/>
                          <a:ea typeface="Calibri"/>
                          <a:cs typeface="Calibri"/>
                        </a:rPr>
                        <a:t>the opportunity to attend seminars </a:t>
                      </a:r>
                      <a:r>
                        <a:rPr sz="1100" dirty="0">
                          <a:latin typeface="Century Gothic"/>
                          <a:ea typeface="Calibri"/>
                          <a:cs typeface="Calibri"/>
                        </a:rPr>
                        <a:t>in </a:t>
                      </a:r>
                      <a:r>
                        <a:rPr sz="1100" spc="-5" dirty="0">
                          <a:latin typeface="Century Gothic"/>
                          <a:ea typeface="Calibri"/>
                          <a:cs typeface="Calibri"/>
                        </a:rPr>
                        <a:t>London </a:t>
                      </a:r>
                      <a:r>
                        <a:rPr sz="1100" spc="-10" dirty="0">
                          <a:latin typeface="Century Gothic"/>
                          <a:ea typeface="Calibri"/>
                          <a:cs typeface="Calibri"/>
                        </a:rPr>
                        <a:t>for </a:t>
                      </a:r>
                      <a:r>
                        <a:rPr sz="1100" spc="-5" dirty="0">
                          <a:latin typeface="Century Gothic"/>
                          <a:ea typeface="Calibri"/>
                          <a:cs typeface="Calibri"/>
                        </a:rPr>
                        <a:t>students of A level French. </a:t>
                      </a:r>
                      <a:r>
                        <a:rPr sz="1100" dirty="0">
                          <a:latin typeface="Century Gothic"/>
                          <a:ea typeface="Calibri"/>
                          <a:cs typeface="Calibri"/>
                        </a:rPr>
                        <a:t> </a:t>
                      </a:r>
                      <a:r>
                        <a:rPr sz="1100" spc="-5" dirty="0">
                          <a:latin typeface="Century Gothic"/>
                          <a:ea typeface="Calibri"/>
                          <a:cs typeface="Calibri"/>
                        </a:rPr>
                        <a:t>Students</a:t>
                      </a:r>
                      <a:r>
                        <a:rPr sz="1100" spc="25" dirty="0">
                          <a:latin typeface="Century Gothic"/>
                          <a:ea typeface="Calibri"/>
                          <a:cs typeface="Calibri"/>
                        </a:rPr>
                        <a:t> </a:t>
                      </a:r>
                      <a:r>
                        <a:rPr sz="1100" spc="-5" dirty="0">
                          <a:latin typeface="Century Gothic"/>
                          <a:ea typeface="Calibri"/>
                          <a:cs typeface="Calibri"/>
                        </a:rPr>
                        <a:t>are</a:t>
                      </a:r>
                      <a:r>
                        <a:rPr sz="1100" spc="15" dirty="0">
                          <a:latin typeface="Century Gothic"/>
                          <a:ea typeface="Calibri"/>
                          <a:cs typeface="Calibri"/>
                        </a:rPr>
                        <a:t> </a:t>
                      </a:r>
                      <a:r>
                        <a:rPr sz="1100" dirty="0">
                          <a:latin typeface="Century Gothic"/>
                          <a:ea typeface="Calibri"/>
                          <a:cs typeface="Calibri"/>
                        </a:rPr>
                        <a:t>able</a:t>
                      </a:r>
                      <a:r>
                        <a:rPr sz="1100" spc="-10" dirty="0">
                          <a:latin typeface="Century Gothic"/>
                          <a:ea typeface="Calibri"/>
                          <a:cs typeface="Calibri"/>
                        </a:rPr>
                        <a:t> </a:t>
                      </a:r>
                      <a:r>
                        <a:rPr sz="1100" spc="-5" dirty="0">
                          <a:latin typeface="Century Gothic"/>
                          <a:ea typeface="Calibri"/>
                          <a:cs typeface="Calibri"/>
                        </a:rPr>
                        <a:t>to</a:t>
                      </a:r>
                      <a:r>
                        <a:rPr sz="1100" spc="5" dirty="0">
                          <a:latin typeface="Century Gothic"/>
                          <a:ea typeface="Calibri"/>
                          <a:cs typeface="Calibri"/>
                        </a:rPr>
                        <a:t> </a:t>
                      </a:r>
                      <a:r>
                        <a:rPr sz="1100" spc="-5" dirty="0">
                          <a:latin typeface="Century Gothic"/>
                          <a:ea typeface="Calibri"/>
                          <a:cs typeface="Calibri"/>
                        </a:rPr>
                        <a:t>take</a:t>
                      </a:r>
                      <a:r>
                        <a:rPr sz="1100" spc="10" dirty="0">
                          <a:latin typeface="Century Gothic"/>
                          <a:ea typeface="Calibri"/>
                          <a:cs typeface="Calibri"/>
                        </a:rPr>
                        <a:t> </a:t>
                      </a:r>
                      <a:r>
                        <a:rPr sz="1100" spc="-5" dirty="0">
                          <a:latin typeface="Century Gothic"/>
                          <a:ea typeface="Calibri"/>
                          <a:cs typeface="Calibri"/>
                        </a:rPr>
                        <a:t>part</a:t>
                      </a:r>
                      <a:r>
                        <a:rPr sz="1100" spc="10" dirty="0">
                          <a:latin typeface="Century Gothic"/>
                          <a:ea typeface="Calibri"/>
                          <a:cs typeface="Calibri"/>
                        </a:rPr>
                        <a:t> </a:t>
                      </a:r>
                      <a:r>
                        <a:rPr sz="1100" dirty="0">
                          <a:latin typeface="Century Gothic"/>
                          <a:ea typeface="Calibri"/>
                          <a:cs typeface="Calibri"/>
                        </a:rPr>
                        <a:t>in</a:t>
                      </a:r>
                      <a:r>
                        <a:rPr sz="1100" spc="-15" dirty="0">
                          <a:latin typeface="Century Gothic"/>
                          <a:ea typeface="Calibri"/>
                          <a:cs typeface="Calibri"/>
                        </a:rPr>
                        <a:t> </a:t>
                      </a:r>
                      <a:r>
                        <a:rPr sz="1100" dirty="0">
                          <a:latin typeface="Century Gothic"/>
                          <a:ea typeface="Calibri"/>
                          <a:cs typeface="Calibri"/>
                        </a:rPr>
                        <a:t>language</a:t>
                      </a:r>
                      <a:r>
                        <a:rPr sz="1100" spc="5" dirty="0">
                          <a:latin typeface="Century Gothic"/>
                          <a:ea typeface="Calibri"/>
                          <a:cs typeface="Calibri"/>
                        </a:rPr>
                        <a:t> </a:t>
                      </a:r>
                      <a:r>
                        <a:rPr sz="1100" spc="-5" dirty="0">
                          <a:latin typeface="Century Gothic"/>
                          <a:ea typeface="Calibri"/>
                          <a:cs typeface="Calibri"/>
                        </a:rPr>
                        <a:t>immersion</a:t>
                      </a:r>
                      <a:r>
                        <a:rPr sz="1100" spc="-20" dirty="0">
                          <a:latin typeface="Century Gothic"/>
                          <a:ea typeface="Calibri"/>
                          <a:cs typeface="Calibri"/>
                        </a:rPr>
                        <a:t> </a:t>
                      </a:r>
                      <a:r>
                        <a:rPr sz="1100" spc="-5" dirty="0">
                          <a:latin typeface="Century Gothic"/>
                          <a:ea typeface="Calibri"/>
                          <a:cs typeface="Calibri"/>
                        </a:rPr>
                        <a:t>study</a:t>
                      </a:r>
                      <a:r>
                        <a:rPr sz="1100" spc="-35" dirty="0">
                          <a:latin typeface="Century Gothic"/>
                          <a:ea typeface="Calibri"/>
                          <a:cs typeface="Calibri"/>
                        </a:rPr>
                        <a:t> </a:t>
                      </a:r>
                      <a:r>
                        <a:rPr sz="1100" dirty="0">
                          <a:latin typeface="Century Gothic"/>
                          <a:ea typeface="Calibri"/>
                          <a:cs typeface="Calibri"/>
                        </a:rPr>
                        <a:t>trips</a:t>
                      </a:r>
                      <a:r>
                        <a:rPr sz="1100" spc="-65" dirty="0">
                          <a:latin typeface="Century Gothic"/>
                          <a:ea typeface="Calibri"/>
                          <a:cs typeface="Calibri"/>
                        </a:rPr>
                        <a:t> </a:t>
                      </a:r>
                      <a:r>
                        <a:rPr sz="1100" spc="-5" dirty="0">
                          <a:latin typeface="Century Gothic"/>
                          <a:ea typeface="Calibri"/>
                          <a:cs typeface="Calibri"/>
                        </a:rPr>
                        <a:t>to</a:t>
                      </a:r>
                      <a:r>
                        <a:rPr sz="1100" spc="-30" dirty="0">
                          <a:latin typeface="Century Gothic"/>
                          <a:ea typeface="Calibri"/>
                          <a:cs typeface="Calibri"/>
                        </a:rPr>
                        <a:t> </a:t>
                      </a:r>
                      <a:r>
                        <a:rPr sz="1100" spc="-5" dirty="0">
                          <a:latin typeface="Century Gothic"/>
                          <a:ea typeface="Calibri"/>
                          <a:cs typeface="Calibri"/>
                        </a:rPr>
                        <a:t>Paris</a:t>
                      </a:r>
                      <a:r>
                        <a:rPr sz="1100" spc="-70" dirty="0">
                          <a:latin typeface="Century Gothic"/>
                          <a:ea typeface="Calibri"/>
                          <a:cs typeface="Calibri"/>
                        </a:rPr>
                        <a:t> </a:t>
                      </a:r>
                      <a:r>
                        <a:rPr sz="1100" spc="-15" dirty="0">
                          <a:latin typeface="Century Gothic"/>
                          <a:ea typeface="Calibri"/>
                          <a:cs typeface="Calibri"/>
                        </a:rPr>
                        <a:t>or</a:t>
                      </a:r>
                      <a:endParaRPr sz="1100" dirty="0">
                        <a:latin typeface="Century Gothic"/>
                        <a:ea typeface="Calibri"/>
                        <a:cs typeface="Calibri"/>
                      </a:endParaRPr>
                    </a:p>
                    <a:p>
                      <a:pPr marL="69215" algn="just">
                        <a:lnSpc>
                          <a:spcPct val="100000"/>
                        </a:lnSpc>
                        <a:spcBef>
                          <a:spcPts val="90"/>
                        </a:spcBef>
                      </a:pPr>
                      <a:r>
                        <a:rPr sz="1100" spc="-5" dirty="0">
                          <a:latin typeface="Century Gothic"/>
                          <a:ea typeface="Calibri"/>
                          <a:cs typeface="Calibri"/>
                        </a:rPr>
                        <a:t>Marseille</a:t>
                      </a:r>
                      <a:r>
                        <a:rPr sz="1100" spc="-60" dirty="0">
                          <a:latin typeface="Century Gothic"/>
                          <a:ea typeface="Calibri"/>
                          <a:cs typeface="Calibri"/>
                        </a:rPr>
                        <a:t> </a:t>
                      </a:r>
                      <a:r>
                        <a:rPr sz="1100" spc="-5" dirty="0">
                          <a:latin typeface="Century Gothic"/>
                          <a:ea typeface="Calibri"/>
                          <a:cs typeface="Calibri"/>
                        </a:rPr>
                        <a:t>which</a:t>
                      </a:r>
                      <a:r>
                        <a:rPr sz="1100" spc="-45" dirty="0">
                          <a:latin typeface="Century Gothic"/>
                          <a:ea typeface="Calibri"/>
                          <a:cs typeface="Calibri"/>
                        </a:rPr>
                        <a:t> </a:t>
                      </a:r>
                      <a:r>
                        <a:rPr sz="1100" spc="-5" dirty="0">
                          <a:latin typeface="Century Gothic"/>
                          <a:ea typeface="Calibri"/>
                          <a:cs typeface="Calibri"/>
                        </a:rPr>
                        <a:t>can</a:t>
                      </a:r>
                      <a:r>
                        <a:rPr sz="1100" spc="-45" dirty="0">
                          <a:latin typeface="Century Gothic"/>
                          <a:ea typeface="Calibri"/>
                          <a:cs typeface="Calibri"/>
                        </a:rPr>
                        <a:t> </a:t>
                      </a:r>
                      <a:r>
                        <a:rPr sz="1100" spc="-5" dirty="0">
                          <a:latin typeface="Century Gothic"/>
                          <a:ea typeface="Calibri"/>
                          <a:cs typeface="Calibri"/>
                        </a:rPr>
                        <a:t>be</a:t>
                      </a:r>
                      <a:r>
                        <a:rPr sz="1100" spc="-40" dirty="0">
                          <a:latin typeface="Century Gothic"/>
                          <a:ea typeface="Calibri"/>
                          <a:cs typeface="Calibri"/>
                        </a:rPr>
                        <a:t> </a:t>
                      </a:r>
                      <a:r>
                        <a:rPr sz="1100" spc="-5" dirty="0">
                          <a:latin typeface="Century Gothic"/>
                          <a:ea typeface="Calibri"/>
                          <a:cs typeface="Calibri"/>
                        </a:rPr>
                        <a:t>organised through</a:t>
                      </a:r>
                      <a:r>
                        <a:rPr sz="1100" spc="30" dirty="0">
                          <a:latin typeface="Century Gothic"/>
                          <a:ea typeface="Calibri"/>
                          <a:cs typeface="Calibri"/>
                        </a:rPr>
                        <a:t> </a:t>
                      </a:r>
                      <a:r>
                        <a:rPr sz="1100" spc="-5" dirty="0">
                          <a:latin typeface="Century Gothic"/>
                          <a:ea typeface="Calibri"/>
                          <a:cs typeface="Calibri"/>
                        </a:rPr>
                        <a:t>the</a:t>
                      </a:r>
                      <a:r>
                        <a:rPr sz="1100" spc="15" dirty="0">
                          <a:latin typeface="Century Gothic"/>
                          <a:ea typeface="Calibri"/>
                          <a:cs typeface="Calibri"/>
                        </a:rPr>
                        <a:t> </a:t>
                      </a:r>
                      <a:r>
                        <a:rPr sz="1100" spc="-5" dirty="0">
                          <a:latin typeface="Century Gothic"/>
                          <a:ea typeface="Calibri"/>
                          <a:cs typeface="Calibri"/>
                        </a:rPr>
                        <a:t>school.</a:t>
                      </a:r>
                      <a:endParaRPr sz="1100" dirty="0">
                        <a:latin typeface="Century Gothic"/>
                        <a:ea typeface="Calibri"/>
                        <a:cs typeface="Calibri"/>
                      </a:endParaRPr>
                    </a:p>
                    <a:p>
                      <a:pPr>
                        <a:lnSpc>
                          <a:spcPct val="100000"/>
                        </a:lnSpc>
                        <a:spcBef>
                          <a:spcPts val="25"/>
                        </a:spcBef>
                      </a:pPr>
                      <a:endParaRPr sz="1100" dirty="0">
                        <a:latin typeface="Century Gothic"/>
                        <a:ea typeface="Calibri" panose="020F0502020204030204" pitchFamily="34" charset="0"/>
                        <a:cs typeface="Calibri" panose="020F0502020204030204" pitchFamily="34" charset="0"/>
                      </a:endParaRPr>
                    </a:p>
                    <a:p>
                      <a:pPr marL="69215">
                        <a:lnSpc>
                          <a:spcPct val="100000"/>
                        </a:lnSpc>
                      </a:pPr>
                      <a:r>
                        <a:rPr sz="1100" b="1" spc="-10" dirty="0">
                          <a:latin typeface="Century Gothic"/>
                          <a:ea typeface="Calibri"/>
                          <a:cs typeface="Calibri"/>
                        </a:rPr>
                        <a:t>Career Prospects:</a:t>
                      </a:r>
                      <a:endParaRPr lang="en-GB" sz="1100" b="1" spc="-10">
                        <a:latin typeface="Century Gothic"/>
                        <a:ea typeface="Calibri"/>
                        <a:cs typeface="Calibri"/>
                      </a:endParaRPr>
                    </a:p>
                    <a:p>
                      <a:pPr marL="69215">
                        <a:lnSpc>
                          <a:spcPct val="100000"/>
                        </a:lnSpc>
                      </a:pPr>
                      <a:endParaRPr sz="1100" dirty="0">
                        <a:latin typeface="Century Gothic"/>
                        <a:ea typeface="Calibri" panose="020F0502020204030204" pitchFamily="34" charset="0"/>
                        <a:cs typeface="Calibri" panose="020F0502020204030204" pitchFamily="34" charset="0"/>
                      </a:endParaRPr>
                    </a:p>
                    <a:p>
                      <a:pPr marL="69215" marR="125095" algn="just">
                        <a:lnSpc>
                          <a:spcPct val="107000"/>
                        </a:lnSpc>
                      </a:pPr>
                      <a:r>
                        <a:rPr sz="1100" spc="-5" dirty="0">
                          <a:latin typeface="Century Gothic"/>
                          <a:ea typeface="Calibri"/>
                          <a:cs typeface="Calibri"/>
                        </a:rPr>
                        <a:t>A </a:t>
                      </a:r>
                      <a:r>
                        <a:rPr sz="1100" spc="-10" dirty="0">
                          <a:latin typeface="Century Gothic"/>
                          <a:ea typeface="Calibri"/>
                          <a:cs typeface="Calibri"/>
                        </a:rPr>
                        <a:t>degree </a:t>
                      </a:r>
                      <a:r>
                        <a:rPr sz="1100" dirty="0">
                          <a:latin typeface="Century Gothic"/>
                          <a:ea typeface="Calibri"/>
                          <a:cs typeface="Calibri"/>
                        </a:rPr>
                        <a:t>in </a:t>
                      </a:r>
                      <a:r>
                        <a:rPr sz="1100" spc="-5" dirty="0">
                          <a:latin typeface="Century Gothic"/>
                          <a:ea typeface="Calibri"/>
                          <a:cs typeface="Calibri"/>
                        </a:rPr>
                        <a:t>French gives students the edge </a:t>
                      </a:r>
                      <a:r>
                        <a:rPr sz="1100" dirty="0">
                          <a:latin typeface="Century Gothic"/>
                          <a:ea typeface="Calibri"/>
                          <a:cs typeface="Calibri"/>
                        </a:rPr>
                        <a:t>in </a:t>
                      </a:r>
                      <a:r>
                        <a:rPr sz="1100" spc="-5" dirty="0">
                          <a:latin typeface="Century Gothic"/>
                          <a:ea typeface="Calibri"/>
                          <a:cs typeface="Calibri"/>
                        </a:rPr>
                        <a:t>today’s global job market, whether </a:t>
                      </a:r>
                      <a:r>
                        <a:rPr sz="1100" dirty="0">
                          <a:latin typeface="Century Gothic"/>
                          <a:ea typeface="Calibri"/>
                          <a:cs typeface="Calibri"/>
                        </a:rPr>
                        <a:t> </a:t>
                      </a:r>
                      <a:r>
                        <a:rPr sz="1100" spc="-5" dirty="0">
                          <a:latin typeface="Century Gothic"/>
                          <a:ea typeface="Calibri"/>
                          <a:cs typeface="Calibri"/>
                        </a:rPr>
                        <a:t>they</a:t>
                      </a:r>
                      <a:r>
                        <a:rPr sz="1100" spc="25" dirty="0">
                          <a:latin typeface="Century Gothic"/>
                          <a:ea typeface="Calibri"/>
                          <a:cs typeface="Calibri"/>
                        </a:rPr>
                        <a:t> </a:t>
                      </a:r>
                      <a:r>
                        <a:rPr sz="1100" spc="-5" dirty="0">
                          <a:latin typeface="Century Gothic"/>
                          <a:ea typeface="Calibri"/>
                          <a:cs typeface="Calibri"/>
                        </a:rPr>
                        <a:t>are</a:t>
                      </a:r>
                      <a:r>
                        <a:rPr sz="1100" spc="10" dirty="0">
                          <a:latin typeface="Century Gothic"/>
                          <a:ea typeface="Calibri"/>
                          <a:cs typeface="Calibri"/>
                        </a:rPr>
                        <a:t> </a:t>
                      </a:r>
                      <a:r>
                        <a:rPr sz="1100" spc="-5" dirty="0">
                          <a:latin typeface="Century Gothic"/>
                          <a:ea typeface="Calibri"/>
                          <a:cs typeface="Calibri"/>
                        </a:rPr>
                        <a:t>considering</a:t>
                      </a:r>
                      <a:r>
                        <a:rPr sz="1100" spc="40" dirty="0">
                          <a:latin typeface="Century Gothic"/>
                          <a:ea typeface="Calibri"/>
                          <a:cs typeface="Calibri"/>
                        </a:rPr>
                        <a:t> </a:t>
                      </a:r>
                      <a:r>
                        <a:rPr sz="1100" spc="-5" dirty="0">
                          <a:latin typeface="Century Gothic"/>
                          <a:ea typeface="Calibri"/>
                          <a:cs typeface="Calibri"/>
                        </a:rPr>
                        <a:t>a</a:t>
                      </a:r>
                      <a:r>
                        <a:rPr sz="1100" spc="5" dirty="0">
                          <a:latin typeface="Century Gothic"/>
                          <a:ea typeface="Calibri"/>
                          <a:cs typeface="Calibri"/>
                        </a:rPr>
                        <a:t> </a:t>
                      </a:r>
                      <a:r>
                        <a:rPr sz="1100" spc="-10" dirty="0">
                          <a:latin typeface="Century Gothic"/>
                          <a:ea typeface="Calibri"/>
                          <a:cs typeface="Calibri"/>
                        </a:rPr>
                        <a:t>career</a:t>
                      </a:r>
                      <a:r>
                        <a:rPr sz="1100" spc="35" dirty="0">
                          <a:latin typeface="Century Gothic"/>
                          <a:ea typeface="Calibri"/>
                          <a:cs typeface="Calibri"/>
                        </a:rPr>
                        <a:t> </a:t>
                      </a:r>
                      <a:r>
                        <a:rPr sz="1100" dirty="0">
                          <a:latin typeface="Century Gothic"/>
                          <a:ea typeface="Calibri"/>
                          <a:cs typeface="Calibri"/>
                        </a:rPr>
                        <a:t>in</a:t>
                      </a:r>
                      <a:r>
                        <a:rPr sz="1100" spc="10" dirty="0">
                          <a:latin typeface="Century Gothic"/>
                          <a:ea typeface="Calibri"/>
                          <a:cs typeface="Calibri"/>
                        </a:rPr>
                        <a:t> </a:t>
                      </a:r>
                      <a:r>
                        <a:rPr sz="1100" spc="-5" dirty="0">
                          <a:latin typeface="Century Gothic"/>
                          <a:ea typeface="Calibri"/>
                          <a:cs typeface="Calibri"/>
                        </a:rPr>
                        <a:t>business,</a:t>
                      </a:r>
                      <a:r>
                        <a:rPr sz="1100" spc="35" dirty="0">
                          <a:latin typeface="Century Gothic"/>
                          <a:ea typeface="Calibri"/>
                          <a:cs typeface="Calibri"/>
                        </a:rPr>
                        <a:t> </a:t>
                      </a:r>
                      <a:r>
                        <a:rPr sz="1100" spc="-5" dirty="0">
                          <a:latin typeface="Century Gothic"/>
                          <a:ea typeface="Calibri"/>
                          <a:cs typeface="Calibri"/>
                        </a:rPr>
                        <a:t>finance,</a:t>
                      </a:r>
                      <a:r>
                        <a:rPr sz="1100" spc="15" dirty="0">
                          <a:latin typeface="Century Gothic"/>
                          <a:ea typeface="Calibri"/>
                          <a:cs typeface="Calibri"/>
                        </a:rPr>
                        <a:t> </a:t>
                      </a:r>
                      <a:r>
                        <a:rPr sz="1100" spc="-5" dirty="0">
                          <a:latin typeface="Century Gothic"/>
                          <a:ea typeface="Calibri"/>
                          <a:cs typeface="Calibri"/>
                        </a:rPr>
                        <a:t>diplomacy,</a:t>
                      </a:r>
                      <a:r>
                        <a:rPr sz="1100" dirty="0">
                          <a:latin typeface="Century Gothic"/>
                          <a:ea typeface="Calibri"/>
                          <a:cs typeface="Calibri"/>
                        </a:rPr>
                        <a:t> media,</a:t>
                      </a:r>
                      <a:r>
                        <a:rPr sz="1100" spc="15" dirty="0">
                          <a:latin typeface="Century Gothic"/>
                          <a:ea typeface="Calibri"/>
                          <a:cs typeface="Calibri"/>
                        </a:rPr>
                        <a:t> </a:t>
                      </a:r>
                      <a:r>
                        <a:rPr sz="1100" spc="-5" dirty="0">
                          <a:latin typeface="Century Gothic"/>
                          <a:ea typeface="Calibri"/>
                          <a:cs typeface="Calibri"/>
                        </a:rPr>
                        <a:t>interpreting, </a:t>
                      </a:r>
                      <a:r>
                        <a:rPr sz="1100" spc="-335" dirty="0">
                          <a:latin typeface="Century Gothic"/>
                          <a:ea typeface="Calibri"/>
                          <a:cs typeface="Calibri"/>
                        </a:rPr>
                        <a:t> </a:t>
                      </a:r>
                      <a:r>
                        <a:rPr sz="1100" spc="-5" dirty="0">
                          <a:latin typeface="Century Gothic"/>
                          <a:ea typeface="Calibri"/>
                          <a:cs typeface="Calibri"/>
                        </a:rPr>
                        <a:t>translation</a:t>
                      </a:r>
                      <a:r>
                        <a:rPr sz="1100" spc="5" dirty="0">
                          <a:latin typeface="Century Gothic"/>
                          <a:ea typeface="Calibri"/>
                          <a:cs typeface="Calibri"/>
                        </a:rPr>
                        <a:t> </a:t>
                      </a:r>
                      <a:r>
                        <a:rPr sz="1100" spc="-5" dirty="0">
                          <a:latin typeface="Century Gothic"/>
                          <a:ea typeface="Calibri"/>
                          <a:cs typeface="Calibri"/>
                        </a:rPr>
                        <a:t>or teaching.</a:t>
                      </a:r>
                      <a:endParaRPr sz="1100" dirty="0">
                        <a:latin typeface="Century Gothic"/>
                        <a:ea typeface="Calibri"/>
                        <a:cs typeface="Calibri"/>
                      </a:endParaRPr>
                    </a:p>
                    <a:p>
                      <a:pPr marL="69215" marR="280670" algn="just">
                        <a:lnSpc>
                          <a:spcPts val="1290"/>
                        </a:lnSpc>
                        <a:spcBef>
                          <a:spcPts val="50"/>
                        </a:spcBef>
                      </a:pPr>
                      <a:r>
                        <a:rPr sz="1100" spc="-5" dirty="0">
                          <a:latin typeface="Century Gothic"/>
                          <a:ea typeface="Calibri"/>
                          <a:cs typeface="Calibri"/>
                        </a:rPr>
                        <a:t>A</a:t>
                      </a:r>
                      <a:r>
                        <a:rPr sz="1100" dirty="0">
                          <a:latin typeface="Century Gothic"/>
                          <a:ea typeface="Calibri"/>
                          <a:cs typeface="Calibri"/>
                        </a:rPr>
                        <a:t> </a:t>
                      </a:r>
                      <a:r>
                        <a:rPr sz="1100" spc="-5" dirty="0">
                          <a:latin typeface="Century Gothic"/>
                          <a:ea typeface="Calibri"/>
                          <a:cs typeface="Calibri"/>
                        </a:rPr>
                        <a:t>levels</a:t>
                      </a:r>
                      <a:r>
                        <a:rPr sz="1100" spc="10" dirty="0">
                          <a:latin typeface="Century Gothic"/>
                          <a:ea typeface="Calibri"/>
                          <a:cs typeface="Calibri"/>
                        </a:rPr>
                        <a:t> </a:t>
                      </a:r>
                      <a:r>
                        <a:rPr sz="1100" dirty="0">
                          <a:latin typeface="Century Gothic"/>
                          <a:ea typeface="Calibri"/>
                          <a:cs typeface="Calibri"/>
                        </a:rPr>
                        <a:t>in</a:t>
                      </a:r>
                      <a:r>
                        <a:rPr sz="1100" spc="-5" dirty="0">
                          <a:latin typeface="Century Gothic"/>
                          <a:ea typeface="Calibri"/>
                          <a:cs typeface="Calibri"/>
                        </a:rPr>
                        <a:t> Languages</a:t>
                      </a:r>
                      <a:r>
                        <a:rPr sz="1100" spc="45" dirty="0">
                          <a:latin typeface="Century Gothic"/>
                          <a:ea typeface="Calibri"/>
                          <a:cs typeface="Calibri"/>
                        </a:rPr>
                        <a:t> </a:t>
                      </a:r>
                      <a:r>
                        <a:rPr sz="1100" spc="-5" dirty="0">
                          <a:latin typeface="Century Gothic"/>
                          <a:ea typeface="Calibri"/>
                          <a:cs typeface="Calibri"/>
                        </a:rPr>
                        <a:t>are</a:t>
                      </a:r>
                      <a:r>
                        <a:rPr sz="1100" spc="10" dirty="0">
                          <a:latin typeface="Century Gothic"/>
                          <a:ea typeface="Calibri"/>
                          <a:cs typeface="Calibri"/>
                        </a:rPr>
                        <a:t> </a:t>
                      </a:r>
                      <a:r>
                        <a:rPr sz="1100" spc="-10" dirty="0">
                          <a:latin typeface="Century Gothic"/>
                          <a:ea typeface="Calibri"/>
                          <a:cs typeface="Calibri"/>
                        </a:rPr>
                        <a:t>more</a:t>
                      </a:r>
                      <a:r>
                        <a:rPr sz="1100" spc="30" dirty="0">
                          <a:latin typeface="Century Gothic"/>
                          <a:ea typeface="Calibri"/>
                          <a:cs typeface="Calibri"/>
                        </a:rPr>
                        <a:t> </a:t>
                      </a:r>
                      <a:r>
                        <a:rPr sz="1100" dirty="0">
                          <a:latin typeface="Century Gothic"/>
                          <a:ea typeface="Calibri"/>
                          <a:cs typeface="Calibri"/>
                        </a:rPr>
                        <a:t>valuable</a:t>
                      </a:r>
                      <a:r>
                        <a:rPr sz="1100" spc="-20" dirty="0">
                          <a:latin typeface="Century Gothic"/>
                          <a:ea typeface="Calibri"/>
                          <a:cs typeface="Calibri"/>
                        </a:rPr>
                        <a:t> </a:t>
                      </a:r>
                      <a:r>
                        <a:rPr sz="1100" spc="-5" dirty="0">
                          <a:latin typeface="Century Gothic"/>
                          <a:ea typeface="Calibri"/>
                          <a:cs typeface="Calibri"/>
                        </a:rPr>
                        <a:t>than</a:t>
                      </a:r>
                      <a:r>
                        <a:rPr sz="1100" spc="20" dirty="0">
                          <a:latin typeface="Century Gothic"/>
                          <a:ea typeface="Calibri"/>
                          <a:cs typeface="Calibri"/>
                        </a:rPr>
                        <a:t> </a:t>
                      </a:r>
                      <a:r>
                        <a:rPr sz="1100" spc="-10" dirty="0">
                          <a:latin typeface="Century Gothic"/>
                          <a:ea typeface="Calibri"/>
                          <a:cs typeface="Calibri"/>
                        </a:rPr>
                        <a:t>ever</a:t>
                      </a:r>
                      <a:r>
                        <a:rPr sz="1100" spc="30" dirty="0">
                          <a:latin typeface="Century Gothic"/>
                          <a:ea typeface="Calibri"/>
                          <a:cs typeface="Calibri"/>
                        </a:rPr>
                        <a:t> </a:t>
                      </a:r>
                      <a:r>
                        <a:rPr sz="1100" spc="-10" dirty="0">
                          <a:latin typeface="Century Gothic"/>
                          <a:ea typeface="Calibri"/>
                          <a:cs typeface="Calibri"/>
                        </a:rPr>
                        <a:t>before</a:t>
                      </a:r>
                      <a:r>
                        <a:rPr sz="1100" spc="35" dirty="0">
                          <a:latin typeface="Century Gothic"/>
                          <a:ea typeface="Calibri"/>
                          <a:cs typeface="Calibri"/>
                        </a:rPr>
                        <a:t> </a:t>
                      </a:r>
                      <a:r>
                        <a:rPr sz="1100" dirty="0">
                          <a:latin typeface="Century Gothic"/>
                          <a:ea typeface="Calibri"/>
                          <a:cs typeface="Calibri"/>
                        </a:rPr>
                        <a:t>in</a:t>
                      </a:r>
                      <a:r>
                        <a:rPr sz="1100" spc="5" dirty="0">
                          <a:latin typeface="Century Gothic"/>
                          <a:ea typeface="Calibri"/>
                          <a:cs typeface="Calibri"/>
                        </a:rPr>
                        <a:t> </a:t>
                      </a:r>
                      <a:r>
                        <a:rPr sz="1100" spc="-5" dirty="0">
                          <a:latin typeface="Century Gothic"/>
                          <a:ea typeface="Calibri"/>
                          <a:cs typeface="Calibri"/>
                        </a:rPr>
                        <a:t>a</a:t>
                      </a:r>
                      <a:r>
                        <a:rPr sz="1100" spc="5" dirty="0">
                          <a:latin typeface="Century Gothic"/>
                          <a:ea typeface="Calibri"/>
                          <a:cs typeface="Calibri"/>
                        </a:rPr>
                        <a:t> </a:t>
                      </a:r>
                      <a:r>
                        <a:rPr sz="1100" spc="-5" dirty="0">
                          <a:latin typeface="Century Gothic"/>
                          <a:ea typeface="Calibri"/>
                          <a:cs typeface="Calibri"/>
                        </a:rPr>
                        <a:t>post-Brexit</a:t>
                      </a:r>
                      <a:r>
                        <a:rPr sz="1100" spc="35" dirty="0">
                          <a:latin typeface="Century Gothic"/>
                          <a:ea typeface="Calibri"/>
                          <a:cs typeface="Calibri"/>
                        </a:rPr>
                        <a:t> </a:t>
                      </a:r>
                      <a:r>
                        <a:rPr sz="1100" spc="-5" dirty="0">
                          <a:latin typeface="Century Gothic"/>
                          <a:ea typeface="Calibri"/>
                          <a:cs typeface="Calibri"/>
                        </a:rPr>
                        <a:t>world </a:t>
                      </a:r>
                      <a:r>
                        <a:rPr sz="1100" spc="-335" dirty="0">
                          <a:latin typeface="Century Gothic"/>
                          <a:ea typeface="Calibri"/>
                          <a:cs typeface="Calibri"/>
                        </a:rPr>
                        <a:t> </a:t>
                      </a:r>
                      <a:r>
                        <a:rPr sz="1100" spc="-10" dirty="0">
                          <a:latin typeface="Century Gothic"/>
                          <a:ea typeface="Calibri"/>
                          <a:cs typeface="Calibri"/>
                        </a:rPr>
                        <a:t>where</a:t>
                      </a:r>
                      <a:r>
                        <a:rPr sz="1100" spc="5" dirty="0">
                          <a:latin typeface="Century Gothic"/>
                          <a:ea typeface="Calibri"/>
                          <a:cs typeface="Calibri"/>
                        </a:rPr>
                        <a:t> </a:t>
                      </a:r>
                      <a:r>
                        <a:rPr sz="1100" spc="-5" dirty="0">
                          <a:latin typeface="Century Gothic"/>
                          <a:ea typeface="Calibri"/>
                          <a:cs typeface="Calibri"/>
                        </a:rPr>
                        <a:t>foreigners</a:t>
                      </a:r>
                      <a:r>
                        <a:rPr sz="1100" spc="40" dirty="0">
                          <a:latin typeface="Century Gothic"/>
                          <a:ea typeface="Calibri"/>
                          <a:cs typeface="Calibri"/>
                        </a:rPr>
                        <a:t> </a:t>
                      </a:r>
                      <a:r>
                        <a:rPr sz="1100" spc="-5" dirty="0">
                          <a:latin typeface="Century Gothic"/>
                          <a:ea typeface="Calibri"/>
                          <a:cs typeface="Calibri"/>
                        </a:rPr>
                        <a:t>can’t</a:t>
                      </a:r>
                      <a:r>
                        <a:rPr sz="1100" spc="20" dirty="0">
                          <a:latin typeface="Century Gothic"/>
                          <a:ea typeface="Calibri"/>
                          <a:cs typeface="Calibri"/>
                        </a:rPr>
                        <a:t> </a:t>
                      </a:r>
                      <a:r>
                        <a:rPr sz="1100" spc="-5" dirty="0">
                          <a:latin typeface="Century Gothic"/>
                          <a:ea typeface="Calibri"/>
                          <a:cs typeface="Calibri"/>
                        </a:rPr>
                        <a:t>relocate</a:t>
                      </a:r>
                      <a:r>
                        <a:rPr sz="1100" spc="25" dirty="0">
                          <a:latin typeface="Century Gothic"/>
                          <a:ea typeface="Calibri"/>
                          <a:cs typeface="Calibri"/>
                        </a:rPr>
                        <a:t> </a:t>
                      </a:r>
                      <a:r>
                        <a:rPr sz="1100" spc="-5" dirty="0">
                          <a:latin typeface="Century Gothic"/>
                          <a:ea typeface="Calibri"/>
                          <a:cs typeface="Calibri"/>
                        </a:rPr>
                        <a:t>as</a:t>
                      </a:r>
                      <a:r>
                        <a:rPr sz="1100" spc="5" dirty="0">
                          <a:latin typeface="Century Gothic"/>
                          <a:ea typeface="Calibri"/>
                          <a:cs typeface="Calibri"/>
                        </a:rPr>
                        <a:t> </a:t>
                      </a:r>
                      <a:r>
                        <a:rPr sz="1100" dirty="0">
                          <a:latin typeface="Century Gothic"/>
                          <a:ea typeface="Calibri"/>
                          <a:cs typeface="Calibri"/>
                        </a:rPr>
                        <a:t>easily.</a:t>
                      </a:r>
                      <a:r>
                        <a:rPr sz="1100" spc="-5" dirty="0">
                          <a:latin typeface="Century Gothic"/>
                          <a:ea typeface="Calibri"/>
                          <a:cs typeface="Calibri"/>
                        </a:rPr>
                        <a:t> </a:t>
                      </a:r>
                      <a:r>
                        <a:rPr sz="1100" dirty="0">
                          <a:latin typeface="Century Gothic"/>
                          <a:ea typeface="Calibri"/>
                          <a:cs typeface="Calibri"/>
                        </a:rPr>
                        <a:t>Linguists</a:t>
                      </a:r>
                      <a:r>
                        <a:rPr sz="1100" spc="5" dirty="0">
                          <a:latin typeface="Century Gothic"/>
                          <a:ea typeface="Calibri"/>
                          <a:cs typeface="Calibri"/>
                        </a:rPr>
                        <a:t> </a:t>
                      </a:r>
                      <a:r>
                        <a:rPr sz="1100" spc="-5" dirty="0">
                          <a:latin typeface="Century Gothic"/>
                          <a:ea typeface="Calibri"/>
                          <a:cs typeface="Calibri"/>
                        </a:rPr>
                        <a:t>are</a:t>
                      </a:r>
                      <a:r>
                        <a:rPr sz="1100" spc="10" dirty="0">
                          <a:latin typeface="Century Gothic"/>
                          <a:ea typeface="Calibri"/>
                          <a:cs typeface="Calibri"/>
                        </a:rPr>
                        <a:t> </a:t>
                      </a:r>
                      <a:r>
                        <a:rPr sz="1100" dirty="0">
                          <a:latin typeface="Century Gothic"/>
                          <a:ea typeface="Calibri"/>
                          <a:cs typeface="Calibri"/>
                        </a:rPr>
                        <a:t>in</a:t>
                      </a:r>
                      <a:r>
                        <a:rPr sz="1100" spc="-15" dirty="0">
                          <a:latin typeface="Century Gothic"/>
                          <a:ea typeface="Calibri"/>
                          <a:cs typeface="Calibri"/>
                        </a:rPr>
                        <a:t> </a:t>
                      </a:r>
                      <a:r>
                        <a:rPr sz="1100" dirty="0">
                          <a:latin typeface="Century Gothic"/>
                          <a:ea typeface="Calibri"/>
                          <a:cs typeface="Calibri"/>
                        </a:rPr>
                        <a:t>high</a:t>
                      </a:r>
                      <a:r>
                        <a:rPr sz="1100" spc="-15" dirty="0">
                          <a:latin typeface="Century Gothic"/>
                          <a:ea typeface="Calibri"/>
                          <a:cs typeface="Calibri"/>
                        </a:rPr>
                        <a:t> </a:t>
                      </a:r>
                      <a:r>
                        <a:rPr sz="1100" spc="-5" dirty="0">
                          <a:latin typeface="Century Gothic"/>
                          <a:ea typeface="Calibri"/>
                          <a:cs typeface="Calibri"/>
                        </a:rPr>
                        <a:t>demand!</a:t>
                      </a:r>
                      <a:endParaRPr sz="1100" dirty="0">
                        <a:latin typeface="Century Gothic"/>
                        <a:ea typeface="Calibri"/>
                        <a:cs typeface="Calibri"/>
                      </a:endParaRPr>
                    </a:p>
                    <a:p>
                      <a:pPr>
                        <a:lnSpc>
                          <a:spcPct val="100000"/>
                        </a:lnSpc>
                        <a:spcBef>
                          <a:spcPts val="40"/>
                        </a:spcBef>
                      </a:pPr>
                      <a:endParaRPr sz="1100" dirty="0">
                        <a:latin typeface="Century Gothic"/>
                        <a:ea typeface="Calibri" panose="020F0502020204030204" pitchFamily="34" charset="0"/>
                        <a:cs typeface="Calibri" panose="020F0502020204030204" pitchFamily="34" charset="0"/>
                      </a:endParaRPr>
                    </a:p>
                    <a:p>
                      <a:pPr marL="69215">
                        <a:lnSpc>
                          <a:spcPct val="100000"/>
                        </a:lnSpc>
                        <a:spcBef>
                          <a:spcPts val="5"/>
                        </a:spcBef>
                      </a:pPr>
                      <a:r>
                        <a:rPr sz="1100" b="1" spc="-5" dirty="0">
                          <a:latin typeface="Century Gothic"/>
                          <a:ea typeface="Calibri"/>
                          <a:cs typeface="Calibri"/>
                        </a:rPr>
                        <a:t>If I</a:t>
                      </a:r>
                      <a:r>
                        <a:rPr sz="1100" b="1" dirty="0">
                          <a:latin typeface="Century Gothic"/>
                          <a:ea typeface="Calibri"/>
                          <a:cs typeface="Calibri"/>
                        </a:rPr>
                        <a:t> </a:t>
                      </a:r>
                      <a:r>
                        <a:rPr sz="1100" b="1" spc="-10" dirty="0">
                          <a:latin typeface="Century Gothic"/>
                          <a:ea typeface="Calibri"/>
                          <a:cs typeface="Calibri"/>
                        </a:rPr>
                        <a:t>were</a:t>
                      </a:r>
                      <a:r>
                        <a:rPr sz="1100" b="1" spc="15" dirty="0">
                          <a:latin typeface="Century Gothic"/>
                          <a:ea typeface="Calibri"/>
                          <a:cs typeface="Calibri"/>
                        </a:rPr>
                        <a:t> </a:t>
                      </a:r>
                      <a:r>
                        <a:rPr sz="1100" b="1" spc="-5" dirty="0">
                          <a:latin typeface="Century Gothic"/>
                          <a:ea typeface="Calibri"/>
                          <a:cs typeface="Calibri"/>
                        </a:rPr>
                        <a:t>to</a:t>
                      </a:r>
                      <a:r>
                        <a:rPr sz="1100" b="1" spc="-10" dirty="0">
                          <a:latin typeface="Century Gothic"/>
                          <a:ea typeface="Calibri"/>
                          <a:cs typeface="Calibri"/>
                        </a:rPr>
                        <a:t> </a:t>
                      </a:r>
                      <a:r>
                        <a:rPr sz="1100" b="1" spc="-5" dirty="0">
                          <a:latin typeface="Century Gothic"/>
                          <a:ea typeface="Calibri"/>
                          <a:cs typeface="Calibri"/>
                        </a:rPr>
                        <a:t>take</a:t>
                      </a:r>
                      <a:r>
                        <a:rPr sz="1100" b="1" spc="-10" dirty="0">
                          <a:latin typeface="Century Gothic"/>
                          <a:ea typeface="Calibri"/>
                          <a:cs typeface="Calibri"/>
                        </a:rPr>
                        <a:t> </a:t>
                      </a:r>
                      <a:r>
                        <a:rPr sz="1100" b="1" spc="-5" dirty="0">
                          <a:latin typeface="Century Gothic"/>
                          <a:ea typeface="Calibri"/>
                          <a:cs typeface="Calibri"/>
                        </a:rPr>
                        <a:t>this</a:t>
                      </a:r>
                      <a:r>
                        <a:rPr sz="1100" b="1" spc="-10" dirty="0">
                          <a:latin typeface="Century Gothic"/>
                          <a:ea typeface="Calibri"/>
                          <a:cs typeface="Calibri"/>
                        </a:rPr>
                        <a:t> course</a:t>
                      </a:r>
                      <a:r>
                        <a:rPr sz="1100" b="1" spc="10" dirty="0">
                          <a:latin typeface="Century Gothic"/>
                          <a:ea typeface="Calibri"/>
                          <a:cs typeface="Calibri"/>
                        </a:rPr>
                        <a:t> </a:t>
                      </a:r>
                      <a:r>
                        <a:rPr sz="1100" b="1" spc="-5" dirty="0">
                          <a:latin typeface="Century Gothic"/>
                          <a:ea typeface="Calibri"/>
                          <a:cs typeface="Calibri"/>
                        </a:rPr>
                        <a:t>I</a:t>
                      </a:r>
                      <a:r>
                        <a:rPr sz="1100" b="1" dirty="0">
                          <a:latin typeface="Century Gothic"/>
                          <a:ea typeface="Calibri"/>
                          <a:cs typeface="Calibri"/>
                        </a:rPr>
                        <a:t> </a:t>
                      </a:r>
                      <a:r>
                        <a:rPr sz="1100" b="1" spc="-10" dirty="0">
                          <a:latin typeface="Century Gothic"/>
                          <a:ea typeface="Calibri"/>
                          <a:cs typeface="Calibri"/>
                        </a:rPr>
                        <a:t>should</a:t>
                      </a:r>
                      <a:r>
                        <a:rPr sz="1100" b="1" dirty="0">
                          <a:latin typeface="Century Gothic"/>
                          <a:ea typeface="Calibri"/>
                          <a:cs typeface="Calibri"/>
                        </a:rPr>
                        <a:t> </a:t>
                      </a:r>
                      <a:r>
                        <a:rPr sz="1100" b="1" spc="-10" dirty="0">
                          <a:latin typeface="Century Gothic"/>
                          <a:ea typeface="Calibri"/>
                          <a:cs typeface="Calibri"/>
                        </a:rPr>
                        <a:t>read…</a:t>
                      </a:r>
                      <a:endParaRPr lang="en-GB" sz="1100" b="1" spc="-10">
                        <a:latin typeface="Century Gothic"/>
                        <a:ea typeface="Calibri"/>
                        <a:cs typeface="Calibri"/>
                      </a:endParaRPr>
                    </a:p>
                    <a:p>
                      <a:pPr marL="69215">
                        <a:lnSpc>
                          <a:spcPct val="100000"/>
                        </a:lnSpc>
                        <a:spcBef>
                          <a:spcPts val="5"/>
                        </a:spcBef>
                      </a:pPr>
                      <a:endParaRPr sz="1100" dirty="0">
                        <a:latin typeface="Century Gothic"/>
                        <a:ea typeface="Calibri" panose="020F0502020204030204" pitchFamily="34" charset="0"/>
                        <a:cs typeface="Calibri" panose="020F0502020204030204" pitchFamily="34" charset="0"/>
                      </a:endParaRPr>
                    </a:p>
                    <a:p>
                      <a:pPr marL="240665" indent="-171450">
                        <a:lnSpc>
                          <a:spcPct val="100000"/>
                        </a:lnSpc>
                        <a:spcBef>
                          <a:spcPts val="180"/>
                        </a:spcBef>
                        <a:buFont typeface="Arial"/>
                        <a:buChar char="•"/>
                      </a:pPr>
                      <a:r>
                        <a:rPr sz="1100" spc="-5" dirty="0">
                          <a:latin typeface="Century Gothic"/>
                          <a:ea typeface="Calibri"/>
                          <a:cs typeface="Calibri"/>
                        </a:rPr>
                        <a:t>The French</a:t>
                      </a:r>
                      <a:r>
                        <a:rPr sz="1100" spc="30" dirty="0">
                          <a:latin typeface="Century Gothic"/>
                          <a:ea typeface="Calibri"/>
                          <a:cs typeface="Calibri"/>
                        </a:rPr>
                        <a:t> </a:t>
                      </a:r>
                      <a:r>
                        <a:rPr sz="1100" spc="-10" dirty="0">
                          <a:latin typeface="Century Gothic"/>
                          <a:ea typeface="Calibri"/>
                          <a:cs typeface="Calibri"/>
                        </a:rPr>
                        <a:t>press</a:t>
                      </a:r>
                      <a:r>
                        <a:rPr sz="1100" spc="25" dirty="0">
                          <a:latin typeface="Century Gothic"/>
                          <a:ea typeface="Calibri"/>
                          <a:cs typeface="Calibri"/>
                        </a:rPr>
                        <a:t> </a:t>
                      </a:r>
                      <a:r>
                        <a:rPr sz="1100" spc="-5" dirty="0">
                          <a:latin typeface="Century Gothic"/>
                          <a:ea typeface="Calibri"/>
                          <a:cs typeface="Calibri"/>
                        </a:rPr>
                        <a:t>regularly (</a:t>
                      </a:r>
                      <a:r>
                        <a:rPr sz="1100" u="sng" spc="-5" dirty="0">
                          <a:solidFill>
                            <a:srgbClr val="0462C1"/>
                          </a:solidFill>
                          <a:uFill>
                            <a:solidFill>
                              <a:srgbClr val="0462C1"/>
                            </a:solidFill>
                          </a:uFill>
                          <a:latin typeface="Century Gothic"/>
                          <a:ea typeface="Calibri"/>
                          <a:cs typeface="Calibri"/>
                          <a:hlinkClick r:id="rId2"/>
                        </a:rPr>
                        <a:t>www.lemonde.fr</a:t>
                      </a:r>
                      <a:r>
                        <a:rPr sz="1100" spc="-5" dirty="0">
                          <a:latin typeface="Century Gothic"/>
                          <a:ea typeface="Calibri"/>
                          <a:cs typeface="Calibri"/>
                        </a:rPr>
                        <a:t>).</a:t>
                      </a:r>
                      <a:endParaRPr sz="1100" dirty="0">
                        <a:latin typeface="Century Gothic"/>
                        <a:ea typeface="Calibri"/>
                        <a:cs typeface="Calibri"/>
                      </a:endParaRPr>
                    </a:p>
                    <a:p>
                      <a:pPr marL="240665" marR="151765" indent="-171450">
                        <a:lnSpc>
                          <a:spcPct val="107000"/>
                        </a:lnSpc>
                        <a:buFont typeface="Arial"/>
                        <a:buChar char="•"/>
                      </a:pPr>
                      <a:r>
                        <a:rPr sz="1100" spc="-5" dirty="0">
                          <a:latin typeface="Century Gothic"/>
                          <a:ea typeface="Calibri"/>
                          <a:cs typeface="Calibri"/>
                        </a:rPr>
                        <a:t>Novels</a:t>
                      </a:r>
                      <a:r>
                        <a:rPr sz="1100" spc="15" dirty="0">
                          <a:latin typeface="Century Gothic"/>
                          <a:ea typeface="Calibri"/>
                          <a:cs typeface="Calibri"/>
                        </a:rPr>
                        <a:t> </a:t>
                      </a:r>
                      <a:r>
                        <a:rPr sz="1100" spc="-5" dirty="0">
                          <a:latin typeface="Century Gothic"/>
                          <a:ea typeface="Calibri"/>
                          <a:cs typeface="Calibri"/>
                        </a:rPr>
                        <a:t>such</a:t>
                      </a:r>
                      <a:r>
                        <a:rPr sz="1100" spc="20" dirty="0">
                          <a:latin typeface="Century Gothic"/>
                          <a:ea typeface="Calibri"/>
                          <a:cs typeface="Calibri"/>
                        </a:rPr>
                        <a:t> </a:t>
                      </a:r>
                      <a:r>
                        <a:rPr sz="1100" spc="-5" dirty="0">
                          <a:latin typeface="Century Gothic"/>
                          <a:ea typeface="Calibri"/>
                          <a:cs typeface="Calibri"/>
                        </a:rPr>
                        <a:t>as</a:t>
                      </a:r>
                      <a:r>
                        <a:rPr sz="1100" spc="5" dirty="0">
                          <a:latin typeface="Century Gothic"/>
                          <a:ea typeface="Calibri"/>
                          <a:cs typeface="Calibri"/>
                        </a:rPr>
                        <a:t> </a:t>
                      </a:r>
                      <a:r>
                        <a:rPr sz="1100" i="1" spc="-5" dirty="0">
                          <a:latin typeface="Century Gothic"/>
                          <a:ea typeface="Calibri"/>
                          <a:cs typeface="Calibri"/>
                        </a:rPr>
                        <a:t>Bonjour</a:t>
                      </a:r>
                      <a:r>
                        <a:rPr sz="1100" i="1" spc="35" dirty="0">
                          <a:latin typeface="Century Gothic"/>
                          <a:ea typeface="Calibri"/>
                          <a:cs typeface="Calibri"/>
                        </a:rPr>
                        <a:t> </a:t>
                      </a:r>
                      <a:r>
                        <a:rPr sz="1100" i="1" spc="-5" dirty="0">
                          <a:latin typeface="Century Gothic"/>
                          <a:ea typeface="Calibri"/>
                          <a:cs typeface="Calibri"/>
                        </a:rPr>
                        <a:t>Tristesse</a:t>
                      </a:r>
                      <a:r>
                        <a:rPr sz="1100" spc="-5" dirty="0">
                          <a:latin typeface="Century Gothic"/>
                          <a:ea typeface="Calibri"/>
                          <a:cs typeface="Calibri"/>
                        </a:rPr>
                        <a:t>,</a:t>
                      </a:r>
                      <a:r>
                        <a:rPr sz="1100" spc="45" dirty="0">
                          <a:latin typeface="Century Gothic"/>
                          <a:ea typeface="Calibri"/>
                          <a:cs typeface="Calibri"/>
                        </a:rPr>
                        <a:t> </a:t>
                      </a:r>
                      <a:r>
                        <a:rPr sz="1100" i="1" spc="-5" dirty="0">
                          <a:latin typeface="Century Gothic"/>
                          <a:ea typeface="Calibri"/>
                          <a:cs typeface="Calibri"/>
                        </a:rPr>
                        <a:t>Un</a:t>
                      </a:r>
                      <a:r>
                        <a:rPr sz="1100" i="1" spc="10" dirty="0">
                          <a:latin typeface="Century Gothic"/>
                          <a:ea typeface="Calibri"/>
                          <a:cs typeface="Calibri"/>
                        </a:rPr>
                        <a:t> </a:t>
                      </a:r>
                      <a:r>
                        <a:rPr sz="1100" i="1" spc="-5" dirty="0">
                          <a:latin typeface="Century Gothic"/>
                          <a:ea typeface="Calibri"/>
                          <a:cs typeface="Calibri"/>
                        </a:rPr>
                        <a:t>Sac</a:t>
                      </a:r>
                      <a:r>
                        <a:rPr sz="1100" i="1" spc="5" dirty="0">
                          <a:latin typeface="Century Gothic"/>
                          <a:ea typeface="Calibri"/>
                          <a:cs typeface="Calibri"/>
                        </a:rPr>
                        <a:t> </a:t>
                      </a:r>
                      <a:r>
                        <a:rPr sz="1100" i="1" spc="-5" dirty="0">
                          <a:latin typeface="Century Gothic"/>
                          <a:ea typeface="Calibri"/>
                          <a:cs typeface="Calibri"/>
                        </a:rPr>
                        <a:t>de</a:t>
                      </a:r>
                      <a:r>
                        <a:rPr sz="1100" i="1" dirty="0">
                          <a:latin typeface="Century Gothic"/>
                          <a:ea typeface="Calibri"/>
                          <a:cs typeface="Calibri"/>
                        </a:rPr>
                        <a:t> Billes</a:t>
                      </a:r>
                      <a:r>
                        <a:rPr sz="1100" dirty="0">
                          <a:latin typeface="Century Gothic"/>
                          <a:ea typeface="Calibri"/>
                          <a:cs typeface="Calibri"/>
                        </a:rPr>
                        <a:t>,</a:t>
                      </a:r>
                      <a:r>
                        <a:rPr sz="1100" spc="-25" dirty="0">
                          <a:latin typeface="Century Gothic"/>
                          <a:ea typeface="Calibri"/>
                          <a:cs typeface="Calibri"/>
                        </a:rPr>
                        <a:t> </a:t>
                      </a:r>
                      <a:r>
                        <a:rPr sz="1100" i="1" dirty="0">
                          <a:latin typeface="Century Gothic"/>
                          <a:ea typeface="Calibri"/>
                          <a:cs typeface="Calibri"/>
                        </a:rPr>
                        <a:t>Élise </a:t>
                      </a:r>
                      <a:r>
                        <a:rPr sz="1100" i="1" spc="-5" dirty="0">
                          <a:latin typeface="Century Gothic"/>
                          <a:ea typeface="Calibri"/>
                          <a:cs typeface="Calibri"/>
                        </a:rPr>
                        <a:t>ou</a:t>
                      </a:r>
                      <a:r>
                        <a:rPr sz="1100" i="1" spc="10" dirty="0">
                          <a:latin typeface="Century Gothic"/>
                          <a:ea typeface="Calibri"/>
                          <a:cs typeface="Calibri"/>
                        </a:rPr>
                        <a:t> </a:t>
                      </a:r>
                      <a:r>
                        <a:rPr sz="1100" i="1" dirty="0">
                          <a:latin typeface="Century Gothic"/>
                          <a:ea typeface="Calibri"/>
                          <a:cs typeface="Calibri"/>
                        </a:rPr>
                        <a:t>la</a:t>
                      </a:r>
                      <a:r>
                        <a:rPr sz="1100" i="1" spc="-5" dirty="0">
                          <a:latin typeface="Century Gothic"/>
                          <a:ea typeface="Calibri"/>
                          <a:cs typeface="Calibri"/>
                        </a:rPr>
                        <a:t> vraie</a:t>
                      </a:r>
                      <a:r>
                        <a:rPr sz="1100" i="1" spc="-10" dirty="0">
                          <a:latin typeface="Century Gothic"/>
                          <a:ea typeface="Calibri"/>
                          <a:cs typeface="Calibri"/>
                        </a:rPr>
                        <a:t> </a:t>
                      </a:r>
                      <a:r>
                        <a:rPr sz="1100" i="1" spc="-5" dirty="0">
                          <a:latin typeface="Century Gothic"/>
                          <a:ea typeface="Calibri"/>
                          <a:cs typeface="Calibri"/>
                        </a:rPr>
                        <a:t>vie</a:t>
                      </a:r>
                      <a:r>
                        <a:rPr sz="1100" spc="-5" dirty="0">
                          <a:latin typeface="Century Gothic"/>
                          <a:ea typeface="Calibri"/>
                          <a:cs typeface="Calibri"/>
                        </a:rPr>
                        <a:t>.</a:t>
                      </a:r>
                      <a:r>
                        <a:rPr sz="1100" spc="20" dirty="0">
                          <a:latin typeface="Century Gothic"/>
                          <a:ea typeface="Calibri"/>
                          <a:cs typeface="Calibri"/>
                        </a:rPr>
                        <a:t> </a:t>
                      </a:r>
                      <a:endParaRPr lang="en-US" sz="1100" dirty="0">
                        <a:latin typeface="Century Gothic"/>
                        <a:ea typeface="Calibri"/>
                        <a:cs typeface="Calibri"/>
                      </a:endParaRPr>
                    </a:p>
                    <a:p>
                      <a:pPr marL="240665" marR="151765" lvl="0" indent="-171450">
                        <a:lnSpc>
                          <a:spcPct val="107000"/>
                        </a:lnSpc>
                        <a:buFont typeface="Arial"/>
                        <a:buChar char="•"/>
                      </a:pPr>
                      <a:r>
                        <a:rPr sz="1100" spc="-5" dirty="0">
                          <a:latin typeface="Century Gothic"/>
                          <a:ea typeface="Calibri"/>
                          <a:cs typeface="Calibri"/>
                        </a:rPr>
                        <a:t>Grammar </a:t>
                      </a:r>
                      <a:r>
                        <a:rPr sz="1100" spc="-335" dirty="0">
                          <a:latin typeface="Century Gothic"/>
                          <a:ea typeface="Calibri"/>
                          <a:cs typeface="Calibri"/>
                        </a:rPr>
                        <a:t> </a:t>
                      </a:r>
                      <a:r>
                        <a:rPr sz="1100" spc="-5" dirty="0">
                          <a:latin typeface="Century Gothic"/>
                          <a:ea typeface="Calibri"/>
                          <a:cs typeface="Calibri"/>
                        </a:rPr>
                        <a:t>revision</a:t>
                      </a:r>
                      <a:r>
                        <a:rPr sz="1100" spc="10" dirty="0">
                          <a:latin typeface="Century Gothic"/>
                          <a:ea typeface="Calibri"/>
                          <a:cs typeface="Calibri"/>
                        </a:rPr>
                        <a:t> </a:t>
                      </a:r>
                      <a:r>
                        <a:rPr sz="1100" spc="-5" dirty="0">
                          <a:latin typeface="Century Gothic"/>
                          <a:ea typeface="Calibri"/>
                          <a:cs typeface="Calibri"/>
                        </a:rPr>
                        <a:t>guides</a:t>
                      </a:r>
                      <a:r>
                        <a:rPr sz="1100" spc="5" dirty="0">
                          <a:latin typeface="Century Gothic"/>
                          <a:ea typeface="Calibri"/>
                          <a:cs typeface="Calibri"/>
                        </a:rPr>
                        <a:t> </a:t>
                      </a:r>
                      <a:r>
                        <a:rPr sz="1100" spc="-5" dirty="0">
                          <a:latin typeface="Century Gothic"/>
                          <a:ea typeface="Calibri"/>
                          <a:cs typeface="Calibri"/>
                        </a:rPr>
                        <a:t>to</a:t>
                      </a:r>
                      <a:r>
                        <a:rPr sz="1100" spc="10" dirty="0">
                          <a:latin typeface="Century Gothic"/>
                          <a:ea typeface="Calibri"/>
                          <a:cs typeface="Calibri"/>
                        </a:rPr>
                        <a:t> </a:t>
                      </a:r>
                      <a:r>
                        <a:rPr sz="1100" spc="-5" dirty="0">
                          <a:latin typeface="Century Gothic"/>
                          <a:ea typeface="Calibri"/>
                          <a:cs typeface="Calibri"/>
                        </a:rPr>
                        <a:t>ensure</a:t>
                      </a:r>
                      <a:r>
                        <a:rPr sz="1100" spc="35" dirty="0">
                          <a:latin typeface="Century Gothic"/>
                          <a:ea typeface="Calibri"/>
                          <a:cs typeface="Calibri"/>
                        </a:rPr>
                        <a:t> </a:t>
                      </a:r>
                      <a:r>
                        <a:rPr sz="1100" spc="-10" dirty="0">
                          <a:latin typeface="Century Gothic"/>
                          <a:ea typeface="Calibri"/>
                          <a:cs typeface="Calibri"/>
                        </a:rPr>
                        <a:t>you</a:t>
                      </a:r>
                      <a:r>
                        <a:rPr sz="1100" spc="10" dirty="0">
                          <a:latin typeface="Century Gothic"/>
                          <a:ea typeface="Calibri"/>
                          <a:cs typeface="Calibri"/>
                        </a:rPr>
                        <a:t> </a:t>
                      </a:r>
                      <a:r>
                        <a:rPr sz="1100" spc="-5" dirty="0">
                          <a:latin typeface="Century Gothic"/>
                          <a:ea typeface="Calibri"/>
                          <a:cs typeface="Calibri"/>
                        </a:rPr>
                        <a:t>are</a:t>
                      </a:r>
                      <a:r>
                        <a:rPr sz="1100" spc="5" dirty="0">
                          <a:latin typeface="Century Gothic"/>
                          <a:ea typeface="Calibri"/>
                          <a:cs typeface="Calibri"/>
                        </a:rPr>
                        <a:t> </a:t>
                      </a:r>
                      <a:r>
                        <a:rPr sz="1100" spc="-5" dirty="0">
                          <a:latin typeface="Century Gothic"/>
                          <a:ea typeface="Calibri"/>
                          <a:cs typeface="Calibri"/>
                        </a:rPr>
                        <a:t>secure</a:t>
                      </a:r>
                      <a:r>
                        <a:rPr sz="1100" spc="45" dirty="0">
                          <a:latin typeface="Century Gothic"/>
                          <a:ea typeface="Calibri"/>
                          <a:cs typeface="Calibri"/>
                        </a:rPr>
                        <a:t> </a:t>
                      </a:r>
                      <a:r>
                        <a:rPr sz="1100" dirty="0">
                          <a:latin typeface="Century Gothic"/>
                          <a:ea typeface="Calibri"/>
                          <a:cs typeface="Calibri"/>
                        </a:rPr>
                        <a:t>in</a:t>
                      </a:r>
                      <a:r>
                        <a:rPr sz="1100" spc="-15" dirty="0">
                          <a:latin typeface="Century Gothic"/>
                          <a:ea typeface="Calibri"/>
                          <a:cs typeface="Calibri"/>
                        </a:rPr>
                        <a:t> </a:t>
                      </a:r>
                      <a:r>
                        <a:rPr sz="1100" spc="-10" dirty="0">
                          <a:latin typeface="Century Gothic"/>
                          <a:ea typeface="Calibri"/>
                          <a:cs typeface="Calibri"/>
                        </a:rPr>
                        <a:t>GCSE</a:t>
                      </a:r>
                      <a:r>
                        <a:rPr sz="1100" spc="10" dirty="0">
                          <a:latin typeface="Century Gothic"/>
                          <a:ea typeface="Calibri"/>
                          <a:cs typeface="Calibri"/>
                        </a:rPr>
                        <a:t> </a:t>
                      </a:r>
                      <a:r>
                        <a:rPr sz="1100" spc="-5" dirty="0">
                          <a:latin typeface="Century Gothic"/>
                          <a:ea typeface="Calibri"/>
                          <a:cs typeface="Calibri"/>
                        </a:rPr>
                        <a:t>level</a:t>
                      </a:r>
                      <a:r>
                        <a:rPr sz="1100" spc="10" dirty="0">
                          <a:latin typeface="Century Gothic"/>
                          <a:ea typeface="Calibri"/>
                          <a:cs typeface="Calibri"/>
                        </a:rPr>
                        <a:t> </a:t>
                      </a:r>
                      <a:r>
                        <a:rPr sz="1100" spc="-5" dirty="0">
                          <a:latin typeface="Century Gothic"/>
                          <a:ea typeface="Calibri"/>
                          <a:cs typeface="Calibri"/>
                        </a:rPr>
                        <a:t>grammar</a:t>
                      </a:r>
                      <a:r>
                        <a:rPr lang="en-US" sz="1100" spc="-5" dirty="0">
                          <a:latin typeface="Century Gothic"/>
                          <a:ea typeface="Calibri"/>
                          <a:cs typeface="Calibri"/>
                        </a:rPr>
                        <a:t>.</a:t>
                      </a:r>
                      <a:endParaRPr sz="1100" dirty="0">
                        <a:latin typeface="Century Gothic"/>
                        <a:ea typeface="Calibri"/>
                        <a:cs typeface="Calibri"/>
                      </a:endParaRPr>
                    </a:p>
                    <a:p>
                      <a:pPr>
                        <a:lnSpc>
                          <a:spcPct val="100000"/>
                        </a:lnSpc>
                      </a:pPr>
                      <a:endParaRPr sz="1100" dirty="0">
                        <a:latin typeface="Century Gothic"/>
                        <a:ea typeface="Calibri" panose="020F0502020204030204" pitchFamily="34" charset="0"/>
                        <a:cs typeface="Calibri" panose="020F0502020204030204" pitchFamily="34"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830064">
                <a:tc>
                  <a:txBody>
                    <a:bodyPr/>
                    <a:lstStyle/>
                    <a:p>
                      <a:pPr marL="68580" lvl="0">
                        <a:lnSpc>
                          <a:spcPct val="100000"/>
                        </a:lnSpc>
                        <a:buNone/>
                      </a:pPr>
                      <a:r>
                        <a:rPr lang="en-GB" sz="1100" b="1" i="0" u="sng" strike="noStrike" noProof="0" dirty="0">
                          <a:solidFill>
                            <a:srgbClr val="000000"/>
                          </a:solidFill>
                          <a:latin typeface="Century Gothic"/>
                          <a:ea typeface="Calibri"/>
                          <a:cs typeface="Calibri"/>
                        </a:rPr>
                        <a:t>Contact Details:</a:t>
                      </a:r>
                    </a:p>
                    <a:p>
                      <a:pPr marL="68580" lvl="0">
                        <a:lnSpc>
                          <a:spcPct val="100000"/>
                        </a:lnSpc>
                        <a:buNone/>
                      </a:pPr>
                      <a:r>
                        <a:rPr lang="en-GB" sz="1100" b="0" i="0" u="none" strike="noStrike" noProof="0" dirty="0">
                          <a:solidFill>
                            <a:srgbClr val="000000"/>
                          </a:solidFill>
                          <a:latin typeface="Century Gothic"/>
                          <a:ea typeface="Calibri"/>
                          <a:cs typeface="Calibri"/>
                        </a:rPr>
                        <a:t>Mrs A Hutchinson-Wade</a:t>
                      </a:r>
                    </a:p>
                    <a:p>
                      <a:pPr marL="68580" lvl="0">
                        <a:lnSpc>
                          <a:spcPct val="100000"/>
                        </a:lnSpc>
                        <a:buNone/>
                      </a:pPr>
                      <a:r>
                        <a:rPr lang="en-GB" sz="1100" b="0" i="0" u="none" strike="noStrike" noProof="0" dirty="0">
                          <a:solidFill>
                            <a:srgbClr val="000000"/>
                          </a:solidFill>
                          <a:latin typeface="Century Gothic"/>
                          <a:ea typeface="Calibri"/>
                          <a:cs typeface="Calibri"/>
                        </a:rPr>
                        <a:t>Acting HoD of MFL</a:t>
                      </a:r>
                    </a:p>
                    <a:p>
                      <a:pPr marL="68580" lvl="0">
                        <a:lnSpc>
                          <a:spcPct val="100000"/>
                        </a:lnSpc>
                        <a:buNone/>
                      </a:pPr>
                      <a:r>
                        <a:rPr lang="en-GB" sz="1100" b="0" i="0" u="none" strike="noStrike" noProof="0" dirty="0">
                          <a:solidFill>
                            <a:srgbClr val="000000"/>
                          </a:solidFill>
                          <a:effectLst/>
                          <a:latin typeface="Century Gothic"/>
                          <a:ea typeface="Calibri"/>
                          <a:cs typeface="Calibri"/>
                          <a:hlinkClick r:id="rId3"/>
                        </a:rPr>
                        <a:t>ahutchinsonwade@stmichalescs.org</a:t>
                      </a:r>
                      <a:r>
                        <a:rPr lang="en-GB" sz="1100" b="0" i="0" u="none" strike="noStrike" noProof="0" dirty="0">
                          <a:solidFill>
                            <a:srgbClr val="000000"/>
                          </a:solidFill>
                          <a:effectLst/>
                          <a:latin typeface="Century Gothic"/>
                          <a:ea typeface="Calibri"/>
                          <a:cs typeface="Calibri"/>
                        </a:rPr>
                        <a:t> </a:t>
                      </a:r>
                      <a:endParaRPr lang="en-GB" sz="1100" b="0">
                        <a:solidFill>
                          <a:schemeClr val="tx1"/>
                        </a:solidFill>
                        <a:effectLst/>
                        <a:latin typeface="Century Gothic"/>
                        <a:ea typeface="Calibri"/>
                        <a:cs typeface="Calibri"/>
                      </a:endParaRPr>
                    </a:p>
                    <a:p>
                      <a:pPr lvl="0">
                        <a:lnSpc>
                          <a:spcPct val="100000"/>
                        </a:lnSpc>
                        <a:spcBef>
                          <a:spcPts val="45"/>
                        </a:spcBef>
                        <a:buNone/>
                      </a:pPr>
                      <a:endParaRPr lang="en-GB" sz="1100" b="0" i="0" u="sng" strike="noStrike" noProof="0" dirty="0">
                        <a:solidFill>
                          <a:schemeClr val="tx1"/>
                        </a:solidFill>
                        <a:latin typeface="Century Gothic"/>
                        <a:ea typeface="Calibri" panose="020F0502020204030204" pitchFamily="34" charset="0"/>
                        <a:cs typeface="Calibri" panose="020F0502020204030204" pitchFamily="34"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vMerge="1">
                  <a:txBody>
                    <a:bodyPr/>
                    <a:lstStyle/>
                    <a:p>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584630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4086192720"/>
              </p:ext>
            </p:extLst>
          </p:nvPr>
        </p:nvGraphicFramePr>
        <p:xfrm>
          <a:off x="0" y="0"/>
          <a:ext cx="9144000" cy="6858000"/>
        </p:xfrm>
        <a:graphic>
          <a:graphicData uri="http://schemas.openxmlformats.org/drawingml/2006/table">
            <a:tbl>
              <a:tblPr firstRow="1" bandRow="1">
                <a:tableStyleId>{2D5ABB26-0587-4C30-8999-92F81FD0307C}</a:tableStyleId>
              </a:tblPr>
              <a:tblGrid>
                <a:gridCol w="4677015">
                  <a:extLst>
                    <a:ext uri="{9D8B030D-6E8A-4147-A177-3AD203B41FA5}">
                      <a16:colId xmlns:a16="http://schemas.microsoft.com/office/drawing/2014/main" val="20000"/>
                    </a:ext>
                  </a:extLst>
                </a:gridCol>
                <a:gridCol w="4466985">
                  <a:extLst>
                    <a:ext uri="{9D8B030D-6E8A-4147-A177-3AD203B41FA5}">
                      <a16:colId xmlns:a16="http://schemas.microsoft.com/office/drawing/2014/main" val="20001"/>
                    </a:ext>
                  </a:extLst>
                </a:gridCol>
              </a:tblGrid>
              <a:tr h="364062">
                <a:tc gridSpan="2">
                  <a:txBody>
                    <a:bodyPr/>
                    <a:lstStyle/>
                    <a:p>
                      <a:pPr marL="66675">
                        <a:lnSpc>
                          <a:spcPct val="100000"/>
                        </a:lnSpc>
                        <a:spcBef>
                          <a:spcPts val="165"/>
                        </a:spcBef>
                      </a:pPr>
                      <a:r>
                        <a:rPr lang="en-US" sz="1800" b="1" dirty="0">
                          <a:latin typeface="+mj-lt"/>
                          <a:cs typeface="Verdana"/>
                        </a:rPr>
                        <a:t>Law</a:t>
                      </a:r>
                      <a:endParaRPr sz="1800" b="1" dirty="0">
                        <a:latin typeface="+mj-lt"/>
                        <a:cs typeface="Verdana"/>
                      </a:endParaRPr>
                    </a:p>
                  </a:txBody>
                  <a:tcPr marL="0" marR="0" marT="1571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319889">
                <a:tc>
                  <a:txBody>
                    <a:bodyPr/>
                    <a:lstStyle/>
                    <a:p>
                      <a:pPr marL="66675">
                        <a:lnSpc>
                          <a:spcPct val="100000"/>
                        </a:lnSpc>
                        <a:spcBef>
                          <a:spcPts val="505"/>
                        </a:spcBef>
                      </a:pPr>
                      <a:r>
                        <a:rPr sz="1100" b="1" spc="-5" dirty="0">
                          <a:latin typeface="Century Gothic"/>
                          <a:ea typeface="Calibri"/>
                          <a:cs typeface="Calibri"/>
                        </a:rPr>
                        <a:t>Department:</a:t>
                      </a:r>
                      <a:r>
                        <a:rPr lang="en-GB" sz="1100" b="1" spc="-60" dirty="0">
                          <a:latin typeface="Century Gothic"/>
                          <a:ea typeface="Calibri"/>
                          <a:cs typeface="Calibri"/>
                        </a:rPr>
                        <a:t> </a:t>
                      </a:r>
                      <a:r>
                        <a:rPr lang="en-GB" sz="1100" b="0" spc="-60" dirty="0">
                          <a:latin typeface="Century Gothic"/>
                          <a:ea typeface="Calibri"/>
                          <a:cs typeface="Calibri"/>
                        </a:rPr>
                        <a:t>Humanities</a:t>
                      </a:r>
                      <a:endParaRPr sz="1100" b="0">
                        <a:latin typeface="Century Gothic"/>
                        <a:ea typeface="Calibri"/>
                        <a:cs typeface="Calibri"/>
                      </a:endParaRPr>
                    </a:p>
                  </a:txBody>
                  <a:tcPr marL="0" marR="0" marT="4810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75"/>
                        </a:spcBef>
                      </a:pPr>
                      <a:r>
                        <a:rPr sz="1100" b="1" dirty="0">
                          <a:latin typeface="Century Gothic"/>
                          <a:ea typeface="Calibri"/>
                          <a:cs typeface="Calibri"/>
                        </a:rPr>
                        <a:t>Type</a:t>
                      </a:r>
                      <a:r>
                        <a:rPr sz="1100" b="1" spc="-35" dirty="0">
                          <a:latin typeface="Century Gothic"/>
                          <a:ea typeface="Calibri"/>
                          <a:cs typeface="Calibri"/>
                        </a:rPr>
                        <a:t> </a:t>
                      </a:r>
                      <a:r>
                        <a:rPr sz="1100" b="1" dirty="0">
                          <a:latin typeface="Century Gothic"/>
                          <a:ea typeface="Calibri"/>
                          <a:cs typeface="Calibri"/>
                        </a:rPr>
                        <a:t>of</a:t>
                      </a:r>
                      <a:r>
                        <a:rPr sz="1100" b="1" spc="-25" dirty="0">
                          <a:latin typeface="Century Gothic"/>
                          <a:ea typeface="Calibri"/>
                          <a:cs typeface="Calibri"/>
                        </a:rPr>
                        <a:t> </a:t>
                      </a:r>
                      <a:r>
                        <a:rPr sz="1100" b="1" spc="-5" dirty="0">
                          <a:latin typeface="Century Gothic"/>
                          <a:ea typeface="Calibri"/>
                          <a:cs typeface="Calibri"/>
                        </a:rPr>
                        <a:t>Qualification:</a:t>
                      </a:r>
                      <a:r>
                        <a:rPr lang="en-GB" sz="1100" b="1" spc="-5" dirty="0">
                          <a:latin typeface="Century Gothic"/>
                          <a:ea typeface="Calibri"/>
                          <a:cs typeface="Calibri"/>
                        </a:rPr>
                        <a:t> </a:t>
                      </a:r>
                      <a:r>
                        <a:rPr lang="en-GB" sz="1100" b="0" spc="-5" dirty="0">
                          <a:latin typeface="Century Gothic"/>
                          <a:ea typeface="Calibri"/>
                          <a:cs typeface="Calibri"/>
                        </a:rPr>
                        <a:t>A Level</a:t>
                      </a:r>
                      <a:endParaRPr sz="1100" b="0">
                        <a:latin typeface="Century Gothic"/>
                        <a:ea typeface="Calibri"/>
                        <a:cs typeface="Calibri"/>
                      </a:endParaRPr>
                    </a:p>
                  </a:txBody>
                  <a:tcPr marL="0" marR="0" marT="547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725839">
                <a:tc>
                  <a:txBody>
                    <a:bodyPr/>
                    <a:lstStyle/>
                    <a:p>
                      <a:pPr>
                        <a:lnSpc>
                          <a:spcPct val="100000"/>
                        </a:lnSpc>
                        <a:spcBef>
                          <a:spcPts val="10"/>
                        </a:spcBef>
                      </a:pPr>
                      <a:endParaRPr sz="1100" dirty="0">
                        <a:latin typeface="Century Gothic"/>
                        <a:ea typeface="Calibri"/>
                        <a:cs typeface="Calibri"/>
                      </a:endParaRPr>
                    </a:p>
                    <a:p>
                      <a:pPr marL="66675">
                        <a:lnSpc>
                          <a:spcPct val="100000"/>
                        </a:lnSpc>
                      </a:pPr>
                      <a:r>
                        <a:rPr sz="1100" b="1" dirty="0">
                          <a:latin typeface="Century Gothic"/>
                          <a:ea typeface="Calibri"/>
                          <a:cs typeface="Calibri"/>
                        </a:rPr>
                        <a:t>Exam</a:t>
                      </a:r>
                      <a:r>
                        <a:rPr sz="1100" b="1" spc="-35" dirty="0">
                          <a:latin typeface="Century Gothic"/>
                          <a:ea typeface="Calibri"/>
                          <a:cs typeface="Calibri"/>
                        </a:rPr>
                        <a:t> </a:t>
                      </a:r>
                      <a:r>
                        <a:rPr sz="1100" b="1" spc="-5" dirty="0">
                          <a:latin typeface="Century Gothic"/>
                          <a:ea typeface="Calibri"/>
                          <a:cs typeface="Calibri"/>
                        </a:rPr>
                        <a:t>Board:</a:t>
                      </a:r>
                      <a:r>
                        <a:rPr lang="en-GB" sz="1100" b="1" spc="-5" dirty="0">
                          <a:latin typeface="Century Gothic"/>
                          <a:ea typeface="Calibri"/>
                          <a:cs typeface="Calibri"/>
                        </a:rPr>
                        <a:t> </a:t>
                      </a:r>
                      <a:r>
                        <a:rPr lang="en-GB" sz="1100" b="0" spc="-5" dirty="0">
                          <a:latin typeface="Century Gothic"/>
                          <a:ea typeface="Calibri"/>
                          <a:cs typeface="Calibri"/>
                        </a:rPr>
                        <a:t>AQA</a:t>
                      </a:r>
                      <a:endParaRPr sz="1100" b="0">
                        <a:latin typeface="Century Gothic"/>
                        <a:ea typeface="Calibri"/>
                        <a:cs typeface="Calibri"/>
                      </a:endParaRPr>
                    </a:p>
                    <a:p>
                      <a:pPr marL="66675">
                        <a:lnSpc>
                          <a:spcPct val="100000"/>
                        </a:lnSpc>
                        <a:spcBef>
                          <a:spcPts val="95"/>
                        </a:spcBef>
                      </a:pPr>
                      <a:r>
                        <a:rPr sz="1100" b="1" spc="-5" dirty="0">
                          <a:latin typeface="Century Gothic"/>
                          <a:ea typeface="Calibri"/>
                          <a:cs typeface="Calibri"/>
                        </a:rPr>
                        <a:t>Specification:</a:t>
                      </a:r>
                      <a:r>
                        <a:rPr lang="en-GB" sz="1100" b="1" spc="-30" dirty="0">
                          <a:latin typeface="Century Gothic"/>
                          <a:ea typeface="Calibri"/>
                          <a:cs typeface="Calibri"/>
                        </a:rPr>
                        <a:t> </a:t>
                      </a:r>
                      <a:r>
                        <a:rPr lang="en-GB" sz="1100" b="0" spc="-30" dirty="0">
                          <a:latin typeface="Century Gothic"/>
                          <a:ea typeface="Calibri"/>
                          <a:cs typeface="Calibri"/>
                        </a:rPr>
                        <a:t>7162</a:t>
                      </a:r>
                      <a:endParaRPr sz="1100" b="0">
                        <a:latin typeface="Century Gothic"/>
                        <a:ea typeface="Calibri"/>
                        <a:cs typeface="Calibri"/>
                      </a:endParaRPr>
                    </a:p>
                  </a:txBody>
                  <a:tcPr marL="0" marR="0" marT="95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marL="67310">
                        <a:lnSpc>
                          <a:spcPct val="100000"/>
                        </a:lnSpc>
                        <a:spcBef>
                          <a:spcPts val="434"/>
                        </a:spcBef>
                      </a:pPr>
                      <a:r>
                        <a:rPr sz="1100" b="1" dirty="0">
                          <a:latin typeface="Century Gothic"/>
                          <a:ea typeface="Calibri"/>
                          <a:cs typeface="Calibri"/>
                        </a:rPr>
                        <a:t>Entry</a:t>
                      </a:r>
                      <a:r>
                        <a:rPr sz="1100" b="1" spc="-50" dirty="0">
                          <a:latin typeface="Century Gothic"/>
                          <a:ea typeface="Calibri"/>
                          <a:cs typeface="Calibri"/>
                        </a:rPr>
                        <a:t> </a:t>
                      </a:r>
                      <a:r>
                        <a:rPr sz="1100" b="1" spc="-5" dirty="0">
                          <a:latin typeface="Century Gothic"/>
                          <a:ea typeface="Calibri"/>
                          <a:cs typeface="Calibri"/>
                        </a:rPr>
                        <a:t>Requirement</a:t>
                      </a:r>
                      <a:r>
                        <a:rPr lang="en-GB" sz="1100" b="1" spc="-5" dirty="0">
                          <a:latin typeface="Century Gothic"/>
                          <a:ea typeface="Calibri"/>
                          <a:cs typeface="Calibri"/>
                        </a:rPr>
                        <a:t>s: Grade </a:t>
                      </a:r>
                      <a:endParaRPr lang="en-US" sz="1100">
                        <a:latin typeface="Century Gothic"/>
                        <a:ea typeface="Calibri"/>
                        <a:cs typeface="Calibri"/>
                      </a:endParaRPr>
                    </a:p>
                    <a:p>
                      <a:pPr marL="67310" lvl="0">
                        <a:lnSpc>
                          <a:spcPct val="100000"/>
                        </a:lnSpc>
                        <a:spcBef>
                          <a:spcPts val="434"/>
                        </a:spcBef>
                        <a:buNone/>
                      </a:pPr>
                      <a:r>
                        <a:rPr lang="en-GB" sz="1100" b="0" spc="-5" dirty="0">
                          <a:latin typeface="Century Gothic"/>
                          <a:ea typeface="Calibri"/>
                          <a:cs typeface="Calibri"/>
                        </a:rPr>
                        <a:t>Grade 5 in GCSE History preferred not essential. </a:t>
                      </a:r>
                    </a:p>
                    <a:p>
                      <a:pPr marL="67310" lvl="0">
                        <a:lnSpc>
                          <a:spcPct val="100000"/>
                        </a:lnSpc>
                        <a:spcBef>
                          <a:spcPts val="434"/>
                        </a:spcBef>
                        <a:buNone/>
                      </a:pPr>
                      <a:r>
                        <a:rPr lang="en-GB" sz="1100" b="0" spc="-5" dirty="0">
                          <a:latin typeface="Century Gothic"/>
                          <a:ea typeface="Calibri"/>
                          <a:cs typeface="Calibri"/>
                        </a:rPr>
                        <a:t>Grade 6 in English Language.</a:t>
                      </a:r>
                      <a:endParaRPr lang="en-GB" sz="1100" b="0">
                        <a:latin typeface="Century Gothic"/>
                        <a:ea typeface="Calibri"/>
                        <a:cs typeface="Calibri"/>
                      </a:endParaRPr>
                    </a:p>
                  </a:txBody>
                  <a:tcPr marL="0" marR="0" marT="41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44169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en-GB" sz="1100" b="1" dirty="0">
                          <a:solidFill>
                            <a:schemeClr val="tx1"/>
                          </a:solidFill>
                          <a:latin typeface="Century Gothic"/>
                          <a:ea typeface="Calibri"/>
                          <a:cs typeface="Calibri"/>
                        </a:rPr>
                        <a:t>Course</a:t>
                      </a:r>
                      <a:r>
                        <a:rPr lang="en-GB" sz="1100" b="1" spc="-80" dirty="0">
                          <a:solidFill>
                            <a:schemeClr val="tx1"/>
                          </a:solidFill>
                          <a:latin typeface="Century Gothic"/>
                          <a:ea typeface="Calibri"/>
                          <a:cs typeface="Calibri"/>
                        </a:rPr>
                        <a:t> </a:t>
                      </a:r>
                      <a:r>
                        <a:rPr lang="en-GB" sz="1100" b="1" dirty="0">
                          <a:solidFill>
                            <a:schemeClr val="tx1"/>
                          </a:solidFill>
                          <a:latin typeface="Century Gothic"/>
                          <a:ea typeface="Calibri"/>
                          <a:cs typeface="Calibri"/>
                        </a:rPr>
                        <a:t>Content:</a:t>
                      </a:r>
                      <a:endParaRPr lang="en-GB" sz="1100">
                        <a:solidFill>
                          <a:schemeClr val="tx1"/>
                        </a:solidFill>
                        <a:latin typeface="Century Gothic"/>
                        <a:ea typeface="Calibri"/>
                        <a:cs typeface="Calibri"/>
                      </a:endParaRPr>
                    </a:p>
                    <a:p>
                      <a:pPr lvl="0"/>
                      <a:endParaRPr lang="en-GB" sz="1100" dirty="0">
                        <a:solidFill>
                          <a:schemeClr val="tx1"/>
                        </a:solidFill>
                        <a:effectLst/>
                        <a:latin typeface="Century Gothic"/>
                        <a:ea typeface="Calibri"/>
                        <a:cs typeface="Calibri"/>
                      </a:endParaRPr>
                    </a:p>
                    <a:p>
                      <a:pPr lvl="0"/>
                      <a:r>
                        <a:rPr lang="en-GB" sz="1100" b="1" dirty="0">
                          <a:solidFill>
                            <a:schemeClr val="tx1"/>
                          </a:solidFill>
                          <a:effectLst/>
                          <a:latin typeface="Century Gothic"/>
                          <a:ea typeface="Calibri"/>
                          <a:cs typeface="Calibri"/>
                        </a:rPr>
                        <a:t>Paper 1</a:t>
                      </a:r>
                      <a:r>
                        <a:rPr lang="en-GB" sz="1100" dirty="0">
                          <a:solidFill>
                            <a:schemeClr val="tx1"/>
                          </a:solidFill>
                          <a:effectLst/>
                          <a:latin typeface="Century Gothic"/>
                          <a:ea typeface="Calibri"/>
                          <a:cs typeface="Calibri"/>
                        </a:rPr>
                        <a:t> – The Nature of Law and the English Legal System with Criminal Law. This unit introduces students to the structure of the Criminal and Civil Courts in England and Wales.</a:t>
                      </a:r>
                    </a:p>
                    <a:p>
                      <a:endParaRPr lang="en-GB" sz="1100" dirty="0">
                        <a:solidFill>
                          <a:schemeClr val="tx1"/>
                        </a:solidFill>
                        <a:effectLst/>
                        <a:latin typeface="Century Gothic"/>
                        <a:ea typeface="Calibri"/>
                        <a:cs typeface="Calibri"/>
                      </a:endParaRPr>
                    </a:p>
                    <a:p>
                      <a:pPr lvl="0"/>
                      <a:r>
                        <a:rPr lang="en-GB" sz="1100" b="1" dirty="0">
                          <a:solidFill>
                            <a:schemeClr val="tx1"/>
                          </a:solidFill>
                          <a:effectLst/>
                          <a:latin typeface="Century Gothic"/>
                          <a:ea typeface="Calibri"/>
                          <a:cs typeface="Calibri"/>
                        </a:rPr>
                        <a:t>Paper 2 </a:t>
                      </a:r>
                      <a:r>
                        <a:rPr lang="en-GB" sz="1100" dirty="0">
                          <a:solidFill>
                            <a:schemeClr val="tx1"/>
                          </a:solidFill>
                          <a:effectLst/>
                          <a:latin typeface="Century Gothic"/>
                          <a:ea typeface="Calibri"/>
                          <a:cs typeface="Calibri"/>
                        </a:rPr>
                        <a:t>– The Nature of Law and the English Legal System with Tortious Liability. In this unit students will study how law is made and interpreted in England and Wales through the role of Parliament and the Courts.</a:t>
                      </a:r>
                    </a:p>
                    <a:p>
                      <a:pPr lvl="0"/>
                      <a:endParaRPr lang="en-GB" sz="1100" dirty="0">
                        <a:solidFill>
                          <a:schemeClr val="tx1"/>
                        </a:solidFill>
                        <a:effectLst/>
                        <a:latin typeface="Century Gothic"/>
                        <a:ea typeface="Calibri"/>
                        <a:cs typeface="Calibri"/>
                      </a:endParaRPr>
                    </a:p>
                    <a:p>
                      <a:pPr lvl="0"/>
                      <a:r>
                        <a:rPr lang="en-GB" sz="1100" b="1" dirty="0">
                          <a:solidFill>
                            <a:schemeClr val="tx1"/>
                          </a:solidFill>
                          <a:effectLst/>
                          <a:latin typeface="Century Gothic"/>
                          <a:ea typeface="Calibri"/>
                          <a:cs typeface="Calibri"/>
                        </a:rPr>
                        <a:t>Paper 3 </a:t>
                      </a:r>
                      <a:r>
                        <a:rPr lang="en-GB" sz="1100" dirty="0">
                          <a:solidFill>
                            <a:schemeClr val="tx1"/>
                          </a:solidFill>
                          <a:effectLst/>
                          <a:latin typeface="Century Gothic"/>
                          <a:ea typeface="Calibri"/>
                          <a:cs typeface="Calibri"/>
                        </a:rPr>
                        <a:t>– The Nature of Law and the English Legal System with Human Rights Law. In this unit students will study how the law is regulated by the HRA 1998 and its impact on the legal system.</a:t>
                      </a:r>
                    </a:p>
                    <a:p>
                      <a:pPr marL="66675">
                        <a:lnSpc>
                          <a:spcPct val="100000"/>
                        </a:lnSpc>
                        <a:spcBef>
                          <a:spcPts val="350"/>
                        </a:spcBef>
                      </a:pPr>
                      <a:endParaRPr lang="en-GB" sz="1100" b="1" dirty="0">
                        <a:latin typeface="Century Gothic"/>
                        <a:ea typeface="Calibri"/>
                        <a:cs typeface="Calibri"/>
                      </a:endParaRPr>
                    </a:p>
                    <a:p>
                      <a:pPr marL="66675">
                        <a:lnSpc>
                          <a:spcPct val="100000"/>
                        </a:lnSpc>
                        <a:spcBef>
                          <a:spcPts val="350"/>
                        </a:spcBef>
                      </a:pPr>
                      <a:r>
                        <a:rPr sz="1100" b="1" dirty="0">
                          <a:latin typeface="Century Gothic"/>
                          <a:ea typeface="Calibri"/>
                          <a:cs typeface="Calibri"/>
                        </a:rPr>
                        <a:t>Style</a:t>
                      </a:r>
                      <a:r>
                        <a:rPr sz="1100" b="1" spc="-35" dirty="0">
                          <a:latin typeface="Century Gothic"/>
                          <a:ea typeface="Calibri"/>
                          <a:cs typeface="Calibri"/>
                        </a:rPr>
                        <a:t> </a:t>
                      </a:r>
                      <a:r>
                        <a:rPr sz="1100" b="1" dirty="0">
                          <a:latin typeface="Century Gothic"/>
                          <a:ea typeface="Calibri"/>
                          <a:cs typeface="Calibri"/>
                        </a:rPr>
                        <a:t>of</a:t>
                      </a:r>
                      <a:r>
                        <a:rPr sz="1100" b="1" spc="-35" dirty="0">
                          <a:latin typeface="Century Gothic"/>
                          <a:ea typeface="Calibri"/>
                          <a:cs typeface="Calibri"/>
                        </a:rPr>
                        <a:t> </a:t>
                      </a:r>
                      <a:r>
                        <a:rPr sz="1100" b="1" spc="-5" dirty="0">
                          <a:latin typeface="Century Gothic"/>
                          <a:ea typeface="Calibri"/>
                          <a:cs typeface="Calibri"/>
                        </a:rPr>
                        <a:t>Assessment:</a:t>
                      </a:r>
                      <a:r>
                        <a:rPr lang="en-GB" sz="1100" b="1" spc="-5" dirty="0">
                          <a:latin typeface="Century Gothic"/>
                          <a:ea typeface="Calibri"/>
                          <a:cs typeface="Calibri"/>
                        </a:rPr>
                        <a:t> </a:t>
                      </a:r>
                    </a:p>
                    <a:p>
                      <a:pPr marL="66675">
                        <a:lnSpc>
                          <a:spcPct val="100000"/>
                        </a:lnSpc>
                        <a:spcBef>
                          <a:spcPts val="350"/>
                        </a:spcBef>
                      </a:pPr>
                      <a:endParaRPr lang="en-GB" sz="1100" b="1" spc="-5" dirty="0">
                        <a:latin typeface="Century Gothic"/>
                        <a:ea typeface="Calibri"/>
                        <a:cs typeface="Calibri"/>
                      </a:endParaRPr>
                    </a:p>
                    <a:p>
                      <a:pPr marL="238125" indent="-171450">
                        <a:lnSpc>
                          <a:spcPct val="100000"/>
                        </a:lnSpc>
                        <a:spcBef>
                          <a:spcPts val="350"/>
                        </a:spcBef>
                        <a:buFont typeface="Arial"/>
                        <a:buChar char="•"/>
                      </a:pPr>
                      <a:r>
                        <a:rPr lang="en-GB" sz="1100" b="0" spc="-5" dirty="0">
                          <a:latin typeface="Century Gothic"/>
                          <a:ea typeface="Calibri"/>
                          <a:cs typeface="Calibri"/>
                        </a:rPr>
                        <a:t>100% exam based. </a:t>
                      </a:r>
                    </a:p>
                    <a:p>
                      <a:pPr marL="238125" indent="-171450">
                        <a:lnSpc>
                          <a:spcPct val="100000"/>
                        </a:lnSpc>
                        <a:spcBef>
                          <a:spcPts val="350"/>
                        </a:spcBef>
                        <a:buFont typeface="Arial"/>
                        <a:buChar char="•"/>
                      </a:pPr>
                      <a:r>
                        <a:rPr lang="en-GB" sz="1100" b="0" spc="-5" dirty="0">
                          <a:latin typeface="Century Gothic"/>
                          <a:ea typeface="Calibri"/>
                          <a:cs typeface="Calibri"/>
                        </a:rPr>
                        <a:t>3x Two-Hour Examination Papers.</a:t>
                      </a:r>
                      <a:endParaRPr sz="1100" b="0">
                        <a:latin typeface="Century Gothic"/>
                        <a:ea typeface="Calibri"/>
                        <a:cs typeface="Calibri"/>
                      </a:endParaRPr>
                    </a:p>
                  </a:txBody>
                  <a:tcPr>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prstDash val="solid"/>
                    </a:lnB>
                  </a:tcPr>
                </a:tc>
                <a:tc rowSpan="2">
                  <a:txBody>
                    <a:bodyPr/>
                    <a:lstStyle/>
                    <a:p>
                      <a:pPr marL="67310">
                        <a:lnSpc>
                          <a:spcPts val="1310"/>
                        </a:lnSpc>
                      </a:pPr>
                      <a:r>
                        <a:rPr sz="1100" b="1" spc="-5" dirty="0">
                          <a:latin typeface="Century Gothic"/>
                          <a:ea typeface="Calibri"/>
                          <a:cs typeface="Calibri"/>
                        </a:rPr>
                        <a:t>Super</a:t>
                      </a:r>
                      <a:r>
                        <a:rPr sz="1100" b="1" dirty="0">
                          <a:latin typeface="Century Gothic"/>
                          <a:ea typeface="Calibri"/>
                          <a:cs typeface="Calibri"/>
                        </a:rPr>
                        <a:t> </a:t>
                      </a:r>
                      <a:r>
                        <a:rPr sz="1100" b="1" spc="-5" dirty="0">
                          <a:latin typeface="Century Gothic"/>
                          <a:ea typeface="Calibri"/>
                          <a:cs typeface="Calibri"/>
                        </a:rPr>
                        <a:t>curricular</a:t>
                      </a:r>
                      <a:r>
                        <a:rPr sz="1100" b="1" spc="20" dirty="0">
                          <a:latin typeface="Century Gothic"/>
                          <a:ea typeface="Calibri"/>
                          <a:cs typeface="Calibri"/>
                        </a:rPr>
                        <a:t> </a:t>
                      </a:r>
                      <a:r>
                        <a:rPr sz="1100" b="1" spc="-5" dirty="0">
                          <a:latin typeface="Century Gothic"/>
                          <a:ea typeface="Calibri"/>
                          <a:cs typeface="Calibri"/>
                        </a:rPr>
                        <a:t>Opportunities:</a:t>
                      </a:r>
                      <a:endParaRPr sz="1100" dirty="0">
                        <a:latin typeface="Century Gothic"/>
                        <a:ea typeface="Calibri"/>
                        <a:cs typeface="Calibri"/>
                      </a:endParaRPr>
                    </a:p>
                    <a:p>
                      <a:pPr marL="67310" lvl="0">
                        <a:lnSpc>
                          <a:spcPts val="1310"/>
                        </a:lnSpc>
                        <a:buNone/>
                      </a:pPr>
                      <a:endParaRPr lang="en-GB" sz="1100" b="0" spc="-5" dirty="0">
                        <a:latin typeface="Century Gothic"/>
                        <a:ea typeface="Calibri"/>
                        <a:cs typeface="Calibri"/>
                      </a:endParaRPr>
                    </a:p>
                    <a:p>
                      <a:pPr marL="238760" lvl="0" indent="-171450">
                        <a:lnSpc>
                          <a:spcPts val="1310"/>
                        </a:lnSpc>
                        <a:buFont typeface="Arial"/>
                        <a:buChar char="•"/>
                      </a:pPr>
                      <a:r>
                        <a:rPr lang="en-GB" sz="1100" b="0" spc="-5" dirty="0">
                          <a:latin typeface="Century Gothic"/>
                          <a:ea typeface="Calibri"/>
                          <a:cs typeface="Calibri"/>
                        </a:rPr>
                        <a:t>Trip to Parliament</a:t>
                      </a:r>
                    </a:p>
                    <a:p>
                      <a:pPr marL="238760" lvl="0" indent="-171450">
                        <a:lnSpc>
                          <a:spcPts val="1310"/>
                        </a:lnSpc>
                        <a:buFont typeface="Arial"/>
                        <a:buChar char="•"/>
                      </a:pPr>
                      <a:r>
                        <a:rPr lang="en-GB" sz="1100" b="0" spc="-5" dirty="0">
                          <a:latin typeface="Century Gothic"/>
                          <a:ea typeface="Calibri"/>
                          <a:cs typeface="Calibri"/>
                        </a:rPr>
                        <a:t>Court House visit</a:t>
                      </a:r>
                    </a:p>
                    <a:p>
                      <a:pPr marL="238760" lvl="0" indent="-171450">
                        <a:lnSpc>
                          <a:spcPts val="1310"/>
                        </a:lnSpc>
                        <a:buFont typeface="Arial"/>
                        <a:buChar char="•"/>
                      </a:pPr>
                      <a:r>
                        <a:rPr lang="en-GB" sz="1100" b="0" spc="-5" dirty="0">
                          <a:latin typeface="Century Gothic"/>
                          <a:ea typeface="Calibri"/>
                          <a:cs typeface="Calibri"/>
                        </a:rPr>
                        <a:t>Mock trials/ Witness for the Prosecution.</a:t>
                      </a:r>
                    </a:p>
                    <a:p>
                      <a:pPr marL="67310" lvl="0">
                        <a:lnSpc>
                          <a:spcPts val="1310"/>
                        </a:lnSpc>
                        <a:buNone/>
                      </a:pPr>
                      <a:endParaRPr lang="en-GB" sz="1100" b="1" spc="-5" dirty="0">
                        <a:latin typeface="Century Gothic"/>
                        <a:ea typeface="Calibri"/>
                        <a:cs typeface="Calibri"/>
                      </a:endParaRPr>
                    </a:p>
                    <a:p>
                      <a:pPr marL="67310" lvl="0">
                        <a:lnSpc>
                          <a:spcPts val="1310"/>
                        </a:lnSpc>
                        <a:buNone/>
                      </a:pPr>
                      <a:endParaRPr lang="en-GB" sz="1100" b="1" spc="-5" dirty="0">
                        <a:latin typeface="Century Gothic"/>
                        <a:ea typeface="Calibri"/>
                        <a:cs typeface="Calibri"/>
                      </a:endParaRPr>
                    </a:p>
                    <a:p>
                      <a:pPr>
                        <a:lnSpc>
                          <a:spcPct val="100000"/>
                        </a:lnSpc>
                        <a:spcBef>
                          <a:spcPts val="55"/>
                        </a:spcBef>
                      </a:pPr>
                      <a:endParaRPr lang="en-GB" sz="1100" dirty="0">
                        <a:latin typeface="Century Gothic"/>
                        <a:ea typeface="Calibri"/>
                        <a:cs typeface="Calibri"/>
                      </a:endParaRPr>
                    </a:p>
                    <a:p>
                      <a:pPr marL="67310">
                        <a:lnSpc>
                          <a:spcPct val="100000"/>
                        </a:lnSpc>
                      </a:pPr>
                      <a:r>
                        <a:rPr sz="1100" b="1" spc="-5" dirty="0">
                          <a:latin typeface="Century Gothic"/>
                          <a:ea typeface="Calibri"/>
                          <a:cs typeface="Calibri"/>
                        </a:rPr>
                        <a:t>Career</a:t>
                      </a:r>
                      <a:r>
                        <a:rPr sz="1100" b="1" spc="-40" dirty="0">
                          <a:latin typeface="Century Gothic"/>
                          <a:ea typeface="Calibri"/>
                          <a:cs typeface="Calibri"/>
                        </a:rPr>
                        <a:t> </a:t>
                      </a:r>
                      <a:r>
                        <a:rPr sz="1100" b="1" spc="-5" dirty="0">
                          <a:latin typeface="Century Gothic"/>
                          <a:ea typeface="Calibri"/>
                          <a:cs typeface="Calibri"/>
                        </a:rPr>
                        <a:t>Prospects:</a:t>
                      </a:r>
                      <a:endParaRPr lang="en-GB" sz="1100" b="1" spc="-5" dirty="0">
                        <a:latin typeface="Century Gothic"/>
                        <a:ea typeface="Calibri"/>
                        <a:cs typeface="Calibri"/>
                      </a:endParaRPr>
                    </a:p>
                    <a:p>
                      <a:pPr marL="67310">
                        <a:lnSpc>
                          <a:spcPct val="100000"/>
                        </a:lnSpc>
                      </a:pPr>
                      <a:endParaRPr lang="en-GB" sz="1100" b="1" spc="-5" dirty="0">
                        <a:latin typeface="Century Gothic"/>
                        <a:ea typeface="Calibri"/>
                        <a:cs typeface="Calibri"/>
                      </a:endParaRPr>
                    </a:p>
                    <a:p>
                      <a:pPr marL="67310">
                        <a:lnSpc>
                          <a:spcPct val="100000"/>
                        </a:lnSpc>
                      </a:pPr>
                      <a:r>
                        <a:rPr lang="en-GB" sz="1100" b="1" spc="-5" dirty="0">
                          <a:latin typeface="Century Gothic"/>
                          <a:ea typeface="Calibri"/>
                          <a:cs typeface="Calibri"/>
                        </a:rPr>
                        <a:t>Law provides students with a gateway to careers both within and outside of the legal profession such as;</a:t>
                      </a:r>
                    </a:p>
                    <a:p>
                      <a:pPr marL="67310">
                        <a:lnSpc>
                          <a:spcPct val="100000"/>
                        </a:lnSpc>
                      </a:pPr>
                      <a:endParaRPr sz="1100" dirty="0">
                        <a:latin typeface="Century Gothic"/>
                        <a:ea typeface="Calibri"/>
                        <a:cs typeface="Calibri"/>
                      </a:endParaRPr>
                    </a:p>
                    <a:p>
                      <a:pPr marL="67310" lvl="0">
                        <a:lnSpc>
                          <a:spcPct val="100000"/>
                        </a:lnSpc>
                        <a:buNone/>
                      </a:pPr>
                      <a:r>
                        <a:rPr lang="en-GB" sz="1100" b="0" spc="-5" dirty="0">
                          <a:latin typeface="Century Gothic"/>
                          <a:ea typeface="Calibri"/>
                          <a:cs typeface="Calibri"/>
                        </a:rPr>
                        <a:t>Lawyer, barrister, judge.</a:t>
                      </a:r>
                    </a:p>
                    <a:p>
                      <a:pPr marL="238760" lvl="0" indent="-171450">
                        <a:lnSpc>
                          <a:spcPct val="100000"/>
                        </a:lnSpc>
                        <a:buFont typeface="Arial"/>
                        <a:buChar char="•"/>
                      </a:pPr>
                      <a:endParaRPr lang="en-GB" sz="1100" b="0" spc="-5" dirty="0">
                        <a:latin typeface="Century Gothic"/>
                        <a:ea typeface="Calibri"/>
                        <a:cs typeface="Calibri"/>
                      </a:endParaRPr>
                    </a:p>
                    <a:p>
                      <a:pPr marL="238760" lvl="0" indent="-171450">
                        <a:lnSpc>
                          <a:spcPct val="100000"/>
                        </a:lnSpc>
                        <a:buFont typeface="Arial"/>
                        <a:buChar char="•"/>
                      </a:pPr>
                      <a:r>
                        <a:rPr lang="en-GB" sz="1100" b="0" spc="-5" dirty="0">
                          <a:latin typeface="Century Gothic"/>
                          <a:ea typeface="Calibri"/>
                          <a:cs typeface="Calibri"/>
                        </a:rPr>
                        <a:t>Police force, </a:t>
                      </a:r>
                    </a:p>
                    <a:p>
                      <a:pPr marL="238760" lvl="0" indent="-171450">
                        <a:lnSpc>
                          <a:spcPct val="100000"/>
                        </a:lnSpc>
                        <a:buFont typeface="Arial"/>
                        <a:buChar char="•"/>
                      </a:pPr>
                      <a:r>
                        <a:rPr lang="en-GB" sz="1100" b="0" spc="-5" dirty="0">
                          <a:latin typeface="Century Gothic"/>
                          <a:ea typeface="Calibri"/>
                          <a:cs typeface="Calibri"/>
                        </a:rPr>
                        <a:t>Business, </a:t>
                      </a:r>
                    </a:p>
                    <a:p>
                      <a:pPr marL="238760" lvl="0" indent="-171450">
                        <a:lnSpc>
                          <a:spcPct val="100000"/>
                        </a:lnSpc>
                        <a:buFont typeface="Arial"/>
                        <a:buChar char="•"/>
                      </a:pPr>
                      <a:r>
                        <a:rPr lang="en-GB" sz="1100" b="0" spc="-5" dirty="0">
                          <a:latin typeface="Century Gothic"/>
                          <a:ea typeface="Calibri"/>
                          <a:cs typeface="Calibri"/>
                        </a:rPr>
                        <a:t>Banking, </a:t>
                      </a:r>
                    </a:p>
                    <a:p>
                      <a:pPr marL="238760" lvl="0" indent="-171450">
                        <a:lnSpc>
                          <a:spcPct val="100000"/>
                        </a:lnSpc>
                        <a:buFont typeface="Arial"/>
                        <a:buChar char="•"/>
                      </a:pPr>
                      <a:r>
                        <a:rPr lang="en-GB" sz="1100" b="0" spc="-5" dirty="0">
                          <a:latin typeface="Century Gothic"/>
                          <a:ea typeface="Calibri"/>
                          <a:cs typeface="Calibri"/>
                        </a:rPr>
                        <a:t>Journalism, </a:t>
                      </a:r>
                    </a:p>
                    <a:p>
                      <a:pPr marL="238760" lvl="0" indent="-171450">
                        <a:lnSpc>
                          <a:spcPct val="100000"/>
                        </a:lnSpc>
                        <a:buFont typeface="Arial"/>
                        <a:buChar char="•"/>
                      </a:pPr>
                      <a:r>
                        <a:rPr lang="en-GB" sz="1100" b="0" spc="-5" dirty="0">
                          <a:latin typeface="Century Gothic"/>
                          <a:ea typeface="Calibri"/>
                          <a:cs typeface="Calibri"/>
                        </a:rPr>
                        <a:t>Social Work, </a:t>
                      </a:r>
                    </a:p>
                    <a:p>
                      <a:pPr marL="238760" lvl="0" indent="-171450">
                        <a:lnSpc>
                          <a:spcPct val="100000"/>
                        </a:lnSpc>
                        <a:buFont typeface="Arial"/>
                        <a:buChar char="•"/>
                      </a:pPr>
                      <a:r>
                        <a:rPr lang="en-GB" sz="1100" b="0" spc="-5" dirty="0">
                          <a:latin typeface="Century Gothic"/>
                          <a:ea typeface="Calibri"/>
                          <a:cs typeface="Calibri"/>
                        </a:rPr>
                        <a:t>Charity sector, </a:t>
                      </a:r>
                    </a:p>
                    <a:p>
                      <a:pPr marL="238760" lvl="0" indent="-171450">
                        <a:lnSpc>
                          <a:spcPct val="100000"/>
                        </a:lnSpc>
                        <a:buFont typeface="Arial"/>
                        <a:buChar char="•"/>
                      </a:pPr>
                      <a:r>
                        <a:rPr lang="en-GB" sz="1100" b="0" spc="-5" dirty="0">
                          <a:latin typeface="Century Gothic"/>
                          <a:ea typeface="Calibri"/>
                          <a:cs typeface="Calibri"/>
                        </a:rPr>
                        <a:t>Politics, </a:t>
                      </a:r>
                    </a:p>
                    <a:p>
                      <a:pPr marL="238760" lvl="0" indent="-171450">
                        <a:lnSpc>
                          <a:spcPct val="100000"/>
                        </a:lnSpc>
                        <a:buFont typeface="Arial"/>
                        <a:buChar char="•"/>
                      </a:pPr>
                      <a:r>
                        <a:rPr lang="en-GB" sz="1100" b="0" spc="-5" dirty="0">
                          <a:latin typeface="Century Gothic"/>
                          <a:ea typeface="Calibri"/>
                          <a:cs typeface="Calibri"/>
                        </a:rPr>
                        <a:t>Teaching.</a:t>
                      </a:r>
                    </a:p>
                    <a:p>
                      <a:pPr marL="67310" lvl="0">
                        <a:lnSpc>
                          <a:spcPct val="100000"/>
                        </a:lnSpc>
                        <a:buNone/>
                      </a:pPr>
                      <a:endParaRPr lang="en-GB" sz="1100" b="0" spc="-5" dirty="0">
                        <a:latin typeface="Century Gothic"/>
                        <a:ea typeface="Calibri"/>
                        <a:cs typeface="Calibri"/>
                      </a:endParaRPr>
                    </a:p>
                    <a:p>
                      <a:pPr marL="67310" lvl="0">
                        <a:lnSpc>
                          <a:spcPct val="100000"/>
                        </a:lnSpc>
                        <a:buNone/>
                      </a:pPr>
                      <a:r>
                        <a:rPr lang="en-GB" sz="1100" b="1" spc="-5" dirty="0">
                          <a:latin typeface="Century Gothic"/>
                          <a:ea typeface="Calibri"/>
                          <a:cs typeface="Calibri"/>
                        </a:rPr>
                        <a:t>If I were to take this course I should read:</a:t>
                      </a:r>
                    </a:p>
                    <a:p>
                      <a:pPr marL="67310" lvl="0">
                        <a:lnSpc>
                          <a:spcPct val="100000"/>
                        </a:lnSpc>
                        <a:buNone/>
                      </a:pPr>
                      <a:endParaRPr lang="en-GB" sz="1100" b="0" spc="-5" dirty="0">
                        <a:latin typeface="Century Gothic"/>
                        <a:ea typeface="Calibri"/>
                        <a:cs typeface="Calibri"/>
                      </a:endParaRPr>
                    </a:p>
                    <a:p>
                      <a:pPr marL="238760" lvl="0" indent="-171450">
                        <a:lnSpc>
                          <a:spcPct val="100000"/>
                        </a:lnSpc>
                        <a:buFont typeface="Arial"/>
                        <a:buChar char="•"/>
                      </a:pPr>
                      <a:r>
                        <a:rPr lang="en-GB" sz="1100" b="0" spc="-5" dirty="0">
                          <a:latin typeface="Century Gothic"/>
                          <a:ea typeface="Calibri"/>
                          <a:cs typeface="Calibri"/>
                        </a:rPr>
                        <a:t>The Trial, Franz Kafka</a:t>
                      </a:r>
                    </a:p>
                    <a:p>
                      <a:pPr marL="238760" lvl="0" indent="-171450">
                        <a:lnSpc>
                          <a:spcPct val="100000"/>
                        </a:lnSpc>
                        <a:buFont typeface="Arial"/>
                        <a:buChar char="•"/>
                      </a:pPr>
                      <a:r>
                        <a:rPr lang="en-GB" sz="1100" b="0" spc="-5" dirty="0">
                          <a:latin typeface="Century Gothic"/>
                          <a:ea typeface="Calibri"/>
                          <a:cs typeface="Calibri"/>
                        </a:rPr>
                        <a:t>Crime and Punishment, Fyodor Dostoevsky</a:t>
                      </a:r>
                    </a:p>
                    <a:p>
                      <a:pPr marL="238760" lvl="0" indent="-171450">
                        <a:lnSpc>
                          <a:spcPct val="100000"/>
                        </a:lnSpc>
                        <a:buFont typeface="Arial"/>
                        <a:buChar char="•"/>
                      </a:pPr>
                      <a:r>
                        <a:rPr lang="en-GB" sz="1100" b="0" spc="-5" dirty="0">
                          <a:latin typeface="Century Gothic"/>
                          <a:ea typeface="Calibri"/>
                          <a:cs typeface="Calibri"/>
                        </a:rPr>
                        <a:t>The Rule of Laws, Fernanda Pirie</a:t>
                      </a:r>
                    </a:p>
                  </a:txBody>
                  <a:tcPr marL="0" marR="0" marT="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006520">
                <a:tc>
                  <a:txBody>
                    <a:bodyPr/>
                    <a:lstStyle/>
                    <a:p>
                      <a:pPr marL="68580">
                        <a:lnSpc>
                          <a:spcPct val="100000"/>
                        </a:lnSpc>
                        <a:spcBef>
                          <a:spcPts val="220"/>
                        </a:spcBef>
                      </a:pPr>
                      <a:r>
                        <a:rPr sz="1100" b="1" u="heavy" spc="-5" dirty="0">
                          <a:uFill>
                            <a:solidFill>
                              <a:srgbClr val="000000"/>
                            </a:solidFill>
                          </a:uFill>
                          <a:latin typeface="Century Gothic"/>
                          <a:ea typeface="Calibri"/>
                          <a:cs typeface="Calibri"/>
                        </a:rPr>
                        <a:t>Contact</a:t>
                      </a:r>
                      <a:r>
                        <a:rPr sz="1100" b="1" u="heavy" spc="-45" dirty="0">
                          <a:uFill>
                            <a:solidFill>
                              <a:srgbClr val="000000"/>
                            </a:solidFill>
                          </a:uFill>
                          <a:latin typeface="Century Gothic"/>
                          <a:ea typeface="Calibri"/>
                          <a:cs typeface="Calibri"/>
                        </a:rPr>
                        <a:t> </a:t>
                      </a:r>
                      <a:r>
                        <a:rPr sz="1100" b="1" u="heavy" spc="-10" dirty="0">
                          <a:uFill>
                            <a:solidFill>
                              <a:srgbClr val="000000"/>
                            </a:solidFill>
                          </a:uFill>
                          <a:latin typeface="Century Gothic"/>
                          <a:ea typeface="Calibri"/>
                          <a:cs typeface="Calibri"/>
                        </a:rPr>
                        <a:t>Details:</a:t>
                      </a:r>
                      <a:endParaRPr sz="1100" dirty="0">
                        <a:latin typeface="Century Gothic"/>
                        <a:ea typeface="Calibri"/>
                        <a:cs typeface="Calibri"/>
                      </a:endParaRPr>
                    </a:p>
                    <a:p>
                      <a:pPr lvl="0">
                        <a:lnSpc>
                          <a:spcPct val="100000"/>
                        </a:lnSpc>
                        <a:spcBef>
                          <a:spcPts val="45"/>
                        </a:spcBef>
                        <a:buNone/>
                      </a:pPr>
                      <a:r>
                        <a:rPr lang="en-GB" sz="1100" b="0" i="0" u="none" strike="noStrike" noProof="0" dirty="0">
                          <a:solidFill>
                            <a:schemeClr val="tx1"/>
                          </a:solidFill>
                          <a:latin typeface="Century Gothic"/>
                          <a:ea typeface="Calibri"/>
                          <a:cs typeface="Calibri"/>
                        </a:rPr>
                        <a:t>Mr P Morgan-Russell</a:t>
                      </a:r>
                      <a:endParaRPr lang="en-US" sz="1100" b="0" i="0" u="none" strike="noStrike" noProof="0" dirty="0">
                        <a:solidFill>
                          <a:srgbClr val="000000"/>
                        </a:solidFill>
                        <a:latin typeface="Century Gothic"/>
                        <a:ea typeface="Calibri"/>
                        <a:cs typeface="Calibri"/>
                      </a:endParaRPr>
                    </a:p>
                    <a:p>
                      <a:pPr lvl="0">
                        <a:lnSpc>
                          <a:spcPct val="100000"/>
                        </a:lnSpc>
                        <a:spcBef>
                          <a:spcPts val="45"/>
                        </a:spcBef>
                        <a:buNone/>
                      </a:pPr>
                      <a:r>
                        <a:rPr lang="en-GB" sz="1100" b="0" i="0" u="none" strike="noStrike" noProof="0" dirty="0">
                          <a:solidFill>
                            <a:schemeClr val="tx1"/>
                          </a:solidFill>
                          <a:latin typeface="Century Gothic"/>
                          <a:ea typeface="Calibri"/>
                          <a:cs typeface="Calibri"/>
                        </a:rPr>
                        <a:t>Head of Humanities</a:t>
                      </a:r>
                      <a:endParaRPr lang="en-US" sz="1100" b="0" i="0" u="none" strike="noStrike" noProof="0" dirty="0">
                        <a:solidFill>
                          <a:srgbClr val="000000"/>
                        </a:solidFill>
                        <a:latin typeface="Century Gothic"/>
                        <a:ea typeface="Calibri"/>
                        <a:cs typeface="Calibri"/>
                      </a:endParaRPr>
                    </a:p>
                    <a:p>
                      <a:pPr lvl="0">
                        <a:lnSpc>
                          <a:spcPct val="100000"/>
                        </a:lnSpc>
                        <a:spcBef>
                          <a:spcPts val="45"/>
                        </a:spcBef>
                        <a:buNone/>
                      </a:pPr>
                      <a:r>
                        <a:rPr lang="en-GB" sz="1100" b="0" i="0" u="none" strike="noStrike" noProof="0" dirty="0">
                          <a:solidFill>
                            <a:schemeClr val="tx1"/>
                          </a:solidFill>
                          <a:latin typeface="Century Gothic"/>
                          <a:ea typeface="Calibri"/>
                          <a:cs typeface="Calibri"/>
                          <a:hlinkClick r:id="rId2"/>
                        </a:rPr>
                        <a:t>pmorgan-Russell@stmichaelscs.org</a:t>
                      </a:r>
                      <a:endParaRPr lang="en-GB" sz="1100" b="0" i="0" u="none" strike="noStrike" noProof="0">
                        <a:solidFill>
                          <a:srgbClr val="000000"/>
                        </a:solidFill>
                        <a:latin typeface="Century Gothic"/>
                        <a:ea typeface="Calibri"/>
                        <a:cs typeface="Calibri"/>
                      </a:endParaRPr>
                    </a:p>
                    <a:p>
                      <a:pPr marL="68580" lvl="0">
                        <a:lnSpc>
                          <a:spcPct val="100000"/>
                        </a:lnSpc>
                        <a:spcBef>
                          <a:spcPts val="220"/>
                        </a:spcBef>
                        <a:buNone/>
                      </a:pPr>
                      <a:endParaRPr lang="en-GB" sz="1100" b="0" i="0" u="none" strike="noStrike" noProof="0" dirty="0">
                        <a:solidFill>
                          <a:srgbClr val="000000"/>
                        </a:solidFill>
                        <a:latin typeface="Century Gothic"/>
                        <a:ea typeface="Calibri"/>
                        <a:cs typeface="Calibri"/>
                        <a:hlinkClick r:id="" action="ppaction://noaction">
                          <a:extLst>
                            <a:ext uri="{A12FA001-AC4F-418D-AE19-62706E023703}">
                              <ahyp:hlinkClr xmlns:ahyp="http://schemas.microsoft.com/office/drawing/2018/hyperlinkcolor" val="tx"/>
                            </a:ext>
                          </a:extLst>
                        </a:hlinkClick>
                      </a:endParaRPr>
                    </a:p>
                  </a:txBody>
                  <a:tcPr marL="0" marR="0" marT="20955"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chemeClr val="tx1"/>
                      </a:solidFill>
                    </a:lnB>
                    <a:solidFill>
                      <a:srgbClr val="D9E0F3"/>
                    </a:solidFill>
                  </a:tcPr>
                </a:tc>
                <a:tc vMerge="1">
                  <a:txBody>
                    <a:bodyPr/>
                    <a:lstStyle/>
                    <a:p>
                      <a:endParaRPr/>
                    </a:p>
                  </a:txBody>
                  <a:tcPr marL="0" marR="0" marT="71120" marB="0">
                    <a:lnL w="12700" cap="flat" cmpd="sng" algn="ctr">
                      <a:solidFill>
                        <a:srgbClr val="000000"/>
                      </a:solidFill>
                      <a:prstDash val="solid"/>
                      <a:round/>
                      <a:headEnd type="none" w="med" len="med"/>
                      <a:tailEnd type="none" w="med" len="med"/>
                    </a:lnL>
                    <a:lnR w="12700">
                      <a:solidFill>
                        <a:srgbClr val="000000"/>
                      </a:solidFill>
                      <a:prstDash val="solid"/>
                    </a:lnR>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050653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90993175"/>
              </p:ext>
            </p:extLst>
          </p:nvPr>
        </p:nvGraphicFramePr>
        <p:xfrm>
          <a:off x="0" y="1"/>
          <a:ext cx="9144000" cy="6841368"/>
        </p:xfrm>
        <a:graphic>
          <a:graphicData uri="http://schemas.openxmlformats.org/drawingml/2006/table">
            <a:tbl>
              <a:tblPr firstRow="1" bandRow="1">
                <a:tableStyleId>{2D5ABB26-0587-4C30-8999-92F81FD0307C}</a:tableStyleId>
              </a:tblPr>
              <a:tblGrid>
                <a:gridCol w="4729569">
                  <a:extLst>
                    <a:ext uri="{9D8B030D-6E8A-4147-A177-3AD203B41FA5}">
                      <a16:colId xmlns:a16="http://schemas.microsoft.com/office/drawing/2014/main" val="20000"/>
                    </a:ext>
                  </a:extLst>
                </a:gridCol>
                <a:gridCol w="4414431">
                  <a:extLst>
                    <a:ext uri="{9D8B030D-6E8A-4147-A177-3AD203B41FA5}">
                      <a16:colId xmlns:a16="http://schemas.microsoft.com/office/drawing/2014/main" val="20001"/>
                    </a:ext>
                  </a:extLst>
                </a:gridCol>
              </a:tblGrid>
              <a:tr h="384170">
                <a:tc gridSpan="2">
                  <a:txBody>
                    <a:bodyPr/>
                    <a:lstStyle/>
                    <a:p>
                      <a:pPr marL="66675">
                        <a:lnSpc>
                          <a:spcPct val="100000"/>
                        </a:lnSpc>
                        <a:spcBef>
                          <a:spcPts val="165"/>
                        </a:spcBef>
                      </a:pPr>
                      <a:r>
                        <a:rPr lang="en-GB" sz="1800" b="1" dirty="0">
                          <a:latin typeface="Century Gothic"/>
                          <a:ea typeface="Calibri" panose="020F0502020204030204" pitchFamily="34" charset="0"/>
                          <a:cs typeface="Calibri" panose="020F0502020204030204" pitchFamily="34" charset="0"/>
                        </a:rPr>
                        <a:t>Mathematics</a:t>
                      </a:r>
                      <a:endParaRPr sz="1800" b="1" dirty="0">
                        <a:latin typeface="Century Gothic"/>
                        <a:ea typeface="Calibri" panose="020F0502020204030204" pitchFamily="34" charset="0"/>
                        <a:cs typeface="Calibri" panose="020F0502020204030204" pitchFamily="34" charset="0"/>
                      </a:endParaRPr>
                    </a:p>
                  </a:txBody>
                  <a:tcPr marL="0" marR="0" marT="15716"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337604">
                <a:tc>
                  <a:txBody>
                    <a:bodyPr/>
                    <a:lstStyle/>
                    <a:p>
                      <a:pPr marL="68580">
                        <a:lnSpc>
                          <a:spcPct val="100000"/>
                        </a:lnSpc>
                        <a:spcBef>
                          <a:spcPts val="819"/>
                        </a:spcBef>
                      </a:pPr>
                      <a:r>
                        <a:rPr sz="1100" b="1" spc="-10" dirty="0">
                          <a:latin typeface="Century Gothic"/>
                          <a:ea typeface="Calibri"/>
                          <a:cs typeface="Calibri"/>
                        </a:rPr>
                        <a:t>Department:</a:t>
                      </a:r>
                      <a:r>
                        <a:rPr sz="1100" b="1" spc="-5" dirty="0">
                          <a:latin typeface="Century Gothic"/>
                          <a:ea typeface="Calibri"/>
                          <a:cs typeface="Calibri"/>
                        </a:rPr>
                        <a:t> </a:t>
                      </a:r>
                      <a:r>
                        <a:rPr sz="1100" spc="-5" dirty="0">
                          <a:latin typeface="Century Gothic"/>
                          <a:ea typeface="Calibri"/>
                          <a:cs typeface="Calibri"/>
                        </a:rPr>
                        <a:t>Mathematics</a:t>
                      </a:r>
                      <a:endParaRPr sz="1100" dirty="0">
                        <a:latin typeface="Century Gothic"/>
                        <a:ea typeface="Calibri"/>
                        <a:cs typeface="Calibri"/>
                      </a:endParaRPr>
                    </a:p>
                  </a:txBody>
                  <a:tcPr marL="0" marR="0" marT="10413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9215">
                        <a:lnSpc>
                          <a:spcPct val="100000"/>
                        </a:lnSpc>
                        <a:spcBef>
                          <a:spcPts val="815"/>
                        </a:spcBef>
                      </a:pPr>
                      <a:r>
                        <a:rPr sz="1100" b="1" spc="-5" dirty="0">
                          <a:latin typeface="Century Gothic"/>
                          <a:ea typeface="Calibri"/>
                          <a:cs typeface="Calibri"/>
                        </a:rPr>
                        <a:t>Type</a:t>
                      </a:r>
                      <a:r>
                        <a:rPr sz="1100" b="1" spc="-10" dirty="0">
                          <a:latin typeface="Century Gothic"/>
                          <a:ea typeface="Calibri"/>
                          <a:cs typeface="Calibri"/>
                        </a:rPr>
                        <a:t> </a:t>
                      </a:r>
                      <a:r>
                        <a:rPr sz="1100" b="1" spc="-5" dirty="0">
                          <a:latin typeface="Century Gothic"/>
                          <a:ea typeface="Calibri"/>
                          <a:cs typeface="Calibri"/>
                        </a:rPr>
                        <a:t>of</a:t>
                      </a:r>
                      <a:r>
                        <a:rPr sz="1100" b="1" spc="-10" dirty="0">
                          <a:latin typeface="Century Gothic"/>
                          <a:ea typeface="Calibri"/>
                          <a:cs typeface="Calibri"/>
                        </a:rPr>
                        <a:t> Qualification:</a:t>
                      </a:r>
                      <a:r>
                        <a:rPr sz="1100" b="1" spc="5" dirty="0">
                          <a:latin typeface="Century Gothic"/>
                          <a:ea typeface="Calibri"/>
                          <a:cs typeface="Calibri"/>
                        </a:rPr>
                        <a:t> </a:t>
                      </a:r>
                      <a:r>
                        <a:rPr sz="1100" spc="-5" dirty="0">
                          <a:latin typeface="Century Gothic"/>
                          <a:ea typeface="Calibri"/>
                          <a:cs typeface="Calibri"/>
                        </a:rPr>
                        <a:t>A-Level</a:t>
                      </a:r>
                      <a:endParaRPr sz="1100" dirty="0">
                        <a:latin typeface="Century Gothic"/>
                        <a:ea typeface="Calibri"/>
                        <a:cs typeface="Calibri"/>
                      </a:endParaRPr>
                    </a:p>
                  </a:txBody>
                  <a:tcPr marL="0" marR="0" marT="10350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582076">
                <a:tc>
                  <a:txBody>
                    <a:bodyPr/>
                    <a:lstStyle/>
                    <a:p>
                      <a:pPr>
                        <a:lnSpc>
                          <a:spcPct val="100000"/>
                        </a:lnSpc>
                      </a:pPr>
                      <a:endParaRPr sz="1100" dirty="0">
                        <a:latin typeface="Century Gothic"/>
                        <a:ea typeface="Calibri" panose="020F0502020204030204" pitchFamily="34" charset="0"/>
                        <a:cs typeface="Calibri" panose="020F0502020204030204" pitchFamily="34" charset="0"/>
                      </a:endParaRPr>
                    </a:p>
                    <a:p>
                      <a:pPr marL="68580">
                        <a:lnSpc>
                          <a:spcPct val="100000"/>
                        </a:lnSpc>
                      </a:pPr>
                      <a:r>
                        <a:rPr sz="1100" b="1" spc="-5" dirty="0">
                          <a:latin typeface="Century Gothic"/>
                          <a:ea typeface="Calibri"/>
                          <a:cs typeface="Calibri"/>
                        </a:rPr>
                        <a:t>Exam</a:t>
                      </a:r>
                      <a:r>
                        <a:rPr sz="1100" b="1" spc="-15" dirty="0">
                          <a:latin typeface="Century Gothic"/>
                          <a:ea typeface="Calibri"/>
                          <a:cs typeface="Calibri"/>
                        </a:rPr>
                        <a:t> </a:t>
                      </a:r>
                      <a:r>
                        <a:rPr sz="1100" b="1" spc="-10" dirty="0">
                          <a:latin typeface="Century Gothic"/>
                          <a:ea typeface="Calibri"/>
                          <a:cs typeface="Calibri"/>
                        </a:rPr>
                        <a:t>Board:</a:t>
                      </a:r>
                      <a:r>
                        <a:rPr sz="1100" b="1" spc="10" dirty="0">
                          <a:latin typeface="Century Gothic"/>
                          <a:ea typeface="Calibri"/>
                          <a:cs typeface="Calibri"/>
                        </a:rPr>
                        <a:t> </a:t>
                      </a:r>
                      <a:r>
                        <a:rPr sz="1100" spc="-10" dirty="0">
                          <a:latin typeface="Century Gothic"/>
                          <a:ea typeface="Calibri"/>
                          <a:cs typeface="Calibri"/>
                        </a:rPr>
                        <a:t>Edexcel</a:t>
                      </a:r>
                      <a:endParaRPr sz="1100" dirty="0">
                        <a:latin typeface="Century Gothic"/>
                        <a:ea typeface="Calibri"/>
                        <a:cs typeface="Calibri"/>
                      </a:endParaRPr>
                    </a:p>
                    <a:p>
                      <a:pPr marL="68580">
                        <a:lnSpc>
                          <a:spcPct val="100000"/>
                        </a:lnSpc>
                        <a:spcBef>
                          <a:spcPts val="105"/>
                        </a:spcBef>
                      </a:pPr>
                      <a:r>
                        <a:rPr sz="1100" b="1" spc="-10" dirty="0">
                          <a:latin typeface="Century Gothic"/>
                          <a:ea typeface="Calibri"/>
                          <a:cs typeface="Calibri"/>
                        </a:rPr>
                        <a:t>Specification</a:t>
                      </a:r>
                      <a:r>
                        <a:rPr sz="1100" spc="-10" dirty="0">
                          <a:latin typeface="Century Gothic"/>
                          <a:ea typeface="Calibri"/>
                          <a:cs typeface="Calibri"/>
                        </a:rPr>
                        <a:t>:</a:t>
                      </a:r>
                      <a:r>
                        <a:rPr sz="1100" spc="10" dirty="0">
                          <a:latin typeface="Century Gothic"/>
                          <a:ea typeface="Calibri"/>
                          <a:cs typeface="Calibri"/>
                        </a:rPr>
                        <a:t> </a:t>
                      </a:r>
                      <a:r>
                        <a:rPr sz="1100" spc="-5" dirty="0">
                          <a:latin typeface="Century Gothic"/>
                          <a:ea typeface="Calibri"/>
                          <a:cs typeface="Calibri"/>
                        </a:rPr>
                        <a:t>9MA0/01,</a:t>
                      </a:r>
                      <a:r>
                        <a:rPr sz="1100" spc="20" dirty="0">
                          <a:latin typeface="Century Gothic"/>
                          <a:ea typeface="Calibri"/>
                          <a:cs typeface="Calibri"/>
                        </a:rPr>
                        <a:t> </a:t>
                      </a:r>
                      <a:r>
                        <a:rPr sz="1100" spc="-5" dirty="0">
                          <a:latin typeface="Century Gothic"/>
                          <a:ea typeface="Calibri"/>
                          <a:cs typeface="Calibri"/>
                        </a:rPr>
                        <a:t>9MA0/02,</a:t>
                      </a:r>
                      <a:r>
                        <a:rPr sz="1100" dirty="0">
                          <a:latin typeface="Century Gothic"/>
                          <a:ea typeface="Calibri"/>
                          <a:cs typeface="Calibri"/>
                        </a:rPr>
                        <a:t> </a:t>
                      </a:r>
                      <a:r>
                        <a:rPr sz="1100" spc="-5" dirty="0">
                          <a:latin typeface="Century Gothic"/>
                          <a:ea typeface="Calibri"/>
                          <a:cs typeface="Calibri"/>
                        </a:rPr>
                        <a:t>9MA0/03</a:t>
                      </a:r>
                      <a:endParaRPr sz="1100" dirty="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a:lnSpc>
                          <a:spcPct val="100000"/>
                        </a:lnSpc>
                      </a:pPr>
                      <a:endParaRPr sz="1100" dirty="0">
                        <a:latin typeface="Century Gothic"/>
                        <a:ea typeface="Calibri" panose="020F0502020204030204" pitchFamily="34" charset="0"/>
                        <a:cs typeface="Calibri" panose="020F0502020204030204" pitchFamily="34" charset="0"/>
                      </a:endParaRPr>
                    </a:p>
                    <a:p>
                      <a:pPr marL="69215">
                        <a:lnSpc>
                          <a:spcPct val="100000"/>
                        </a:lnSpc>
                      </a:pPr>
                      <a:r>
                        <a:rPr sz="1100" b="1" spc="-10" dirty="0">
                          <a:latin typeface="Century Gothic"/>
                          <a:ea typeface="Calibri"/>
                          <a:cs typeface="Calibri"/>
                        </a:rPr>
                        <a:t>Entry</a:t>
                      </a:r>
                      <a:r>
                        <a:rPr sz="1100" b="1" spc="-30" dirty="0">
                          <a:latin typeface="Century Gothic"/>
                          <a:ea typeface="Calibri"/>
                          <a:cs typeface="Calibri"/>
                        </a:rPr>
                        <a:t> </a:t>
                      </a:r>
                      <a:r>
                        <a:rPr sz="1100" b="1" spc="-10" dirty="0">
                          <a:latin typeface="Century Gothic"/>
                          <a:ea typeface="Calibri"/>
                          <a:cs typeface="Calibri"/>
                        </a:rPr>
                        <a:t>Requirements:</a:t>
                      </a:r>
                      <a:endParaRPr sz="1100" dirty="0">
                        <a:latin typeface="Century Gothic"/>
                        <a:ea typeface="Calibri"/>
                        <a:cs typeface="Calibri"/>
                      </a:endParaRPr>
                    </a:p>
                    <a:p>
                      <a:pPr marL="69215">
                        <a:lnSpc>
                          <a:spcPct val="100000"/>
                        </a:lnSpc>
                        <a:spcBef>
                          <a:spcPts val="95"/>
                        </a:spcBef>
                      </a:pPr>
                      <a:r>
                        <a:rPr sz="1100" spc="-5" dirty="0">
                          <a:latin typeface="Century Gothic"/>
                          <a:ea typeface="Calibri"/>
                          <a:cs typeface="Calibri"/>
                        </a:rPr>
                        <a:t>Grade</a:t>
                      </a:r>
                      <a:r>
                        <a:rPr sz="1100" dirty="0">
                          <a:latin typeface="Century Gothic"/>
                          <a:ea typeface="Calibri"/>
                          <a:cs typeface="Calibri"/>
                        </a:rPr>
                        <a:t> </a:t>
                      </a:r>
                      <a:r>
                        <a:rPr sz="1100" spc="-5" dirty="0">
                          <a:latin typeface="Century Gothic"/>
                          <a:ea typeface="Calibri"/>
                          <a:cs typeface="Calibri"/>
                        </a:rPr>
                        <a:t>7</a:t>
                      </a:r>
                      <a:r>
                        <a:rPr sz="1100" spc="5" dirty="0">
                          <a:latin typeface="Century Gothic"/>
                          <a:ea typeface="Calibri"/>
                          <a:cs typeface="Calibri"/>
                        </a:rPr>
                        <a:t> </a:t>
                      </a:r>
                      <a:r>
                        <a:rPr sz="1100" dirty="0">
                          <a:latin typeface="Century Gothic"/>
                          <a:ea typeface="Calibri"/>
                          <a:cs typeface="Calibri"/>
                        </a:rPr>
                        <a:t>in</a:t>
                      </a:r>
                      <a:r>
                        <a:rPr sz="1100" spc="-25" dirty="0">
                          <a:latin typeface="Century Gothic"/>
                          <a:ea typeface="Calibri"/>
                          <a:cs typeface="Calibri"/>
                        </a:rPr>
                        <a:t> </a:t>
                      </a:r>
                      <a:r>
                        <a:rPr sz="1100" spc="-10" dirty="0">
                          <a:latin typeface="Century Gothic"/>
                          <a:ea typeface="Calibri"/>
                          <a:cs typeface="Calibri"/>
                        </a:rPr>
                        <a:t>GCSE</a:t>
                      </a:r>
                      <a:r>
                        <a:rPr sz="1100" spc="5" dirty="0">
                          <a:latin typeface="Century Gothic"/>
                          <a:ea typeface="Calibri"/>
                          <a:cs typeface="Calibri"/>
                        </a:rPr>
                        <a:t> </a:t>
                      </a:r>
                      <a:r>
                        <a:rPr sz="1100" spc="-5" dirty="0">
                          <a:latin typeface="Century Gothic"/>
                          <a:ea typeface="Calibri"/>
                          <a:cs typeface="Calibri"/>
                        </a:rPr>
                        <a:t>Mathematics</a:t>
                      </a:r>
                      <a:endParaRPr sz="1100" dirty="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214229">
                <a:tc>
                  <a:txBody>
                    <a:bodyPr/>
                    <a:lstStyle/>
                    <a:p>
                      <a:pPr marL="68580">
                        <a:lnSpc>
                          <a:spcPct val="100000"/>
                        </a:lnSpc>
                        <a:spcBef>
                          <a:spcPts val="75"/>
                        </a:spcBef>
                      </a:pPr>
                      <a:r>
                        <a:rPr lang="en-GB" sz="1100" b="1" spc="-10" dirty="0">
                          <a:latin typeface="Century Gothic"/>
                          <a:ea typeface="Calibri"/>
                          <a:cs typeface="Calibri"/>
                        </a:rPr>
                        <a:t>Course Content:</a:t>
                      </a:r>
                      <a:endParaRPr lang="en-GB" sz="1100" dirty="0">
                        <a:latin typeface="Century Gothic"/>
                        <a:ea typeface="Calibri"/>
                        <a:cs typeface="Calibri"/>
                      </a:endParaRPr>
                    </a:p>
                    <a:p>
                      <a:pPr>
                        <a:lnSpc>
                          <a:spcPct val="100000"/>
                        </a:lnSpc>
                        <a:spcBef>
                          <a:spcPts val="40"/>
                        </a:spcBef>
                      </a:pPr>
                      <a:endParaRPr lang="en-GB" sz="1100" dirty="0">
                        <a:latin typeface="Century Gothic"/>
                        <a:ea typeface="Calibri" panose="020F0502020204030204" pitchFamily="34" charset="0"/>
                        <a:cs typeface="Calibri" panose="020F0502020204030204" pitchFamily="34" charset="0"/>
                      </a:endParaRPr>
                    </a:p>
                    <a:p>
                      <a:pPr marL="68580">
                        <a:lnSpc>
                          <a:spcPct val="100000"/>
                        </a:lnSpc>
                        <a:spcBef>
                          <a:spcPts val="5"/>
                        </a:spcBef>
                      </a:pPr>
                      <a:r>
                        <a:rPr lang="en-GB" sz="1100" b="1" u="none" spc="-5" dirty="0">
                          <a:uFill>
                            <a:solidFill>
                              <a:srgbClr val="000000"/>
                            </a:solidFill>
                          </a:uFill>
                          <a:latin typeface="Century Gothic"/>
                          <a:ea typeface="Calibri"/>
                          <a:cs typeface="Calibri"/>
                        </a:rPr>
                        <a:t>Pure</a:t>
                      </a:r>
                      <a:r>
                        <a:rPr lang="en-GB" sz="1100" b="1" u="none" spc="-10" dirty="0">
                          <a:uFill>
                            <a:solidFill>
                              <a:srgbClr val="000000"/>
                            </a:solidFill>
                          </a:uFill>
                          <a:latin typeface="Century Gothic"/>
                          <a:ea typeface="Calibri"/>
                          <a:cs typeface="Calibri"/>
                        </a:rPr>
                        <a:t> </a:t>
                      </a:r>
                      <a:r>
                        <a:rPr lang="en-GB" sz="1100" b="1" u="none" spc="-5" dirty="0">
                          <a:uFill>
                            <a:solidFill>
                              <a:srgbClr val="000000"/>
                            </a:solidFill>
                          </a:uFill>
                          <a:latin typeface="Century Gothic"/>
                          <a:ea typeface="Calibri"/>
                          <a:cs typeface="Calibri"/>
                        </a:rPr>
                        <a:t>Mathematics</a:t>
                      </a:r>
                      <a:r>
                        <a:rPr lang="en-GB" sz="1100" b="1" u="none" spc="-10" dirty="0">
                          <a:uFill>
                            <a:solidFill>
                              <a:srgbClr val="000000"/>
                            </a:solidFill>
                          </a:uFill>
                          <a:latin typeface="Century Gothic"/>
                          <a:ea typeface="Calibri"/>
                          <a:cs typeface="Calibri"/>
                        </a:rPr>
                        <a:t> </a:t>
                      </a:r>
                      <a:r>
                        <a:rPr lang="en-GB" sz="1100" b="1" u="none" spc="-5" dirty="0">
                          <a:uFill>
                            <a:solidFill>
                              <a:srgbClr val="000000"/>
                            </a:solidFill>
                          </a:uFill>
                          <a:latin typeface="Century Gothic"/>
                          <a:ea typeface="Calibri"/>
                          <a:cs typeface="Calibri"/>
                        </a:rPr>
                        <a:t>1</a:t>
                      </a:r>
                      <a:endParaRPr lang="en-GB" sz="1100" b="1" u="none">
                        <a:latin typeface="Century Gothic"/>
                        <a:ea typeface="Calibri"/>
                        <a:cs typeface="Calibri"/>
                      </a:endParaRPr>
                    </a:p>
                    <a:p>
                      <a:pPr marL="68580" marR="524510">
                        <a:lnSpc>
                          <a:spcPct val="107000"/>
                        </a:lnSpc>
                        <a:spcBef>
                          <a:spcPts val="600"/>
                        </a:spcBef>
                      </a:pPr>
                      <a:r>
                        <a:rPr lang="en-GB" sz="1100" spc="-10" dirty="0">
                          <a:latin typeface="Century Gothic"/>
                          <a:ea typeface="Calibri"/>
                          <a:cs typeface="Calibri"/>
                        </a:rPr>
                        <a:t>Proof,</a:t>
                      </a:r>
                      <a:r>
                        <a:rPr lang="en-GB" sz="1100" spc="25" dirty="0">
                          <a:latin typeface="Century Gothic"/>
                          <a:ea typeface="Calibri"/>
                          <a:cs typeface="Calibri"/>
                        </a:rPr>
                        <a:t> </a:t>
                      </a:r>
                      <a:r>
                        <a:rPr lang="en-GB" sz="1100" spc="-5" dirty="0">
                          <a:latin typeface="Century Gothic"/>
                          <a:ea typeface="Calibri"/>
                          <a:cs typeface="Calibri"/>
                        </a:rPr>
                        <a:t>Algebra</a:t>
                      </a:r>
                      <a:r>
                        <a:rPr lang="en-GB" sz="1100" spc="10" dirty="0">
                          <a:latin typeface="Century Gothic"/>
                          <a:ea typeface="Calibri"/>
                          <a:cs typeface="Calibri"/>
                        </a:rPr>
                        <a:t> </a:t>
                      </a:r>
                      <a:r>
                        <a:rPr lang="en-GB" sz="1100" spc="-5" dirty="0">
                          <a:latin typeface="Century Gothic"/>
                          <a:ea typeface="Calibri"/>
                          <a:cs typeface="Calibri"/>
                        </a:rPr>
                        <a:t>and</a:t>
                      </a:r>
                      <a:r>
                        <a:rPr lang="en-GB" sz="1100" spc="5" dirty="0">
                          <a:latin typeface="Century Gothic"/>
                          <a:ea typeface="Calibri"/>
                          <a:cs typeface="Calibri"/>
                        </a:rPr>
                        <a:t> </a:t>
                      </a:r>
                      <a:r>
                        <a:rPr lang="en-GB" sz="1100" dirty="0">
                          <a:latin typeface="Century Gothic"/>
                          <a:ea typeface="Calibri"/>
                          <a:cs typeface="Calibri"/>
                        </a:rPr>
                        <a:t>Functions,</a:t>
                      </a:r>
                      <a:r>
                        <a:rPr lang="en-GB" sz="1100" spc="25" dirty="0">
                          <a:latin typeface="Century Gothic"/>
                          <a:ea typeface="Calibri"/>
                          <a:cs typeface="Calibri"/>
                        </a:rPr>
                        <a:t> </a:t>
                      </a:r>
                      <a:r>
                        <a:rPr lang="en-GB" sz="1100" spc="-5" dirty="0">
                          <a:latin typeface="Century Gothic"/>
                          <a:ea typeface="Calibri"/>
                          <a:cs typeface="Calibri"/>
                        </a:rPr>
                        <a:t>Coordinate</a:t>
                      </a:r>
                      <a:r>
                        <a:rPr lang="en-GB" sz="1100" spc="30" dirty="0">
                          <a:latin typeface="Century Gothic"/>
                          <a:ea typeface="Calibri"/>
                          <a:cs typeface="Calibri"/>
                        </a:rPr>
                        <a:t> </a:t>
                      </a:r>
                      <a:r>
                        <a:rPr lang="en-GB" sz="1100" spc="-10" dirty="0">
                          <a:latin typeface="Century Gothic"/>
                          <a:ea typeface="Calibri"/>
                          <a:cs typeface="Calibri"/>
                        </a:rPr>
                        <a:t>Geometry,</a:t>
                      </a:r>
                      <a:r>
                        <a:rPr lang="en-GB" sz="1100" spc="55" dirty="0">
                          <a:latin typeface="Century Gothic"/>
                          <a:ea typeface="Calibri"/>
                          <a:cs typeface="Calibri"/>
                        </a:rPr>
                        <a:t> </a:t>
                      </a:r>
                      <a:r>
                        <a:rPr lang="en-GB" sz="1100" spc="-5" dirty="0">
                          <a:latin typeface="Century Gothic"/>
                          <a:ea typeface="Calibri"/>
                          <a:cs typeface="Calibri"/>
                        </a:rPr>
                        <a:t>Sequences</a:t>
                      </a:r>
                      <a:r>
                        <a:rPr lang="en-GB" sz="1100" spc="65" dirty="0">
                          <a:latin typeface="Century Gothic"/>
                          <a:ea typeface="Calibri"/>
                          <a:cs typeface="Calibri"/>
                        </a:rPr>
                        <a:t> </a:t>
                      </a:r>
                      <a:r>
                        <a:rPr lang="en-GB" sz="1100" spc="-5" dirty="0">
                          <a:latin typeface="Century Gothic"/>
                          <a:ea typeface="Calibri"/>
                          <a:cs typeface="Calibri"/>
                        </a:rPr>
                        <a:t>and</a:t>
                      </a:r>
                      <a:r>
                        <a:rPr lang="en-GB" sz="1100" dirty="0">
                          <a:latin typeface="Century Gothic"/>
                          <a:ea typeface="Calibri"/>
                          <a:cs typeface="Calibri"/>
                        </a:rPr>
                        <a:t> </a:t>
                      </a:r>
                      <a:r>
                        <a:rPr lang="en-GB" sz="1100" spc="-5" dirty="0">
                          <a:latin typeface="Century Gothic"/>
                          <a:ea typeface="Calibri"/>
                          <a:cs typeface="Calibri"/>
                        </a:rPr>
                        <a:t>Series, </a:t>
                      </a:r>
                      <a:r>
                        <a:rPr lang="en-GB" sz="1100" dirty="0">
                          <a:latin typeface="Century Gothic"/>
                          <a:ea typeface="Calibri"/>
                          <a:cs typeface="Calibri"/>
                        </a:rPr>
                        <a:t> </a:t>
                      </a:r>
                      <a:r>
                        <a:rPr lang="en-GB" sz="1100" spc="-5" dirty="0">
                          <a:latin typeface="Century Gothic"/>
                          <a:ea typeface="Calibri"/>
                          <a:cs typeface="Calibri"/>
                        </a:rPr>
                        <a:t>Differentiation</a:t>
                      </a:r>
                      <a:r>
                        <a:rPr lang="en-GB" sz="1100" spc="30" dirty="0">
                          <a:latin typeface="Century Gothic"/>
                          <a:ea typeface="Calibri"/>
                          <a:cs typeface="Calibri"/>
                        </a:rPr>
                        <a:t> </a:t>
                      </a:r>
                      <a:r>
                        <a:rPr lang="en-GB" sz="1100" spc="-5" dirty="0">
                          <a:latin typeface="Century Gothic"/>
                          <a:ea typeface="Calibri"/>
                          <a:cs typeface="Calibri"/>
                        </a:rPr>
                        <a:t>and</a:t>
                      </a:r>
                      <a:r>
                        <a:rPr lang="en-GB" sz="1100" spc="20" dirty="0">
                          <a:latin typeface="Century Gothic"/>
                          <a:ea typeface="Calibri"/>
                          <a:cs typeface="Calibri"/>
                        </a:rPr>
                        <a:t> </a:t>
                      </a:r>
                      <a:r>
                        <a:rPr lang="en-GB" sz="1100" spc="-5" dirty="0">
                          <a:latin typeface="Century Gothic"/>
                          <a:ea typeface="Calibri"/>
                          <a:cs typeface="Calibri"/>
                        </a:rPr>
                        <a:t>Integration,</a:t>
                      </a:r>
                      <a:r>
                        <a:rPr lang="en-GB" sz="1100" spc="55" dirty="0">
                          <a:latin typeface="Century Gothic"/>
                          <a:ea typeface="Calibri"/>
                          <a:cs typeface="Calibri"/>
                        </a:rPr>
                        <a:t> </a:t>
                      </a:r>
                      <a:r>
                        <a:rPr lang="en-GB" sz="1100" spc="-5" dirty="0">
                          <a:latin typeface="Century Gothic"/>
                          <a:ea typeface="Calibri"/>
                          <a:cs typeface="Calibri"/>
                        </a:rPr>
                        <a:t>Exponential</a:t>
                      </a:r>
                      <a:r>
                        <a:rPr lang="en-GB" sz="1100" spc="50" dirty="0">
                          <a:latin typeface="Century Gothic"/>
                          <a:ea typeface="Calibri"/>
                          <a:cs typeface="Calibri"/>
                        </a:rPr>
                        <a:t> </a:t>
                      </a:r>
                      <a:r>
                        <a:rPr lang="en-GB" sz="1100" spc="-5" dirty="0">
                          <a:latin typeface="Century Gothic"/>
                          <a:ea typeface="Calibri"/>
                          <a:cs typeface="Calibri"/>
                        </a:rPr>
                        <a:t>and</a:t>
                      </a:r>
                      <a:r>
                        <a:rPr lang="en-GB" sz="1100" spc="10" dirty="0">
                          <a:latin typeface="Century Gothic"/>
                          <a:ea typeface="Calibri"/>
                          <a:cs typeface="Calibri"/>
                        </a:rPr>
                        <a:t> </a:t>
                      </a:r>
                      <a:r>
                        <a:rPr lang="en-GB" sz="1100" spc="-5" dirty="0">
                          <a:latin typeface="Century Gothic"/>
                          <a:ea typeface="Calibri"/>
                          <a:cs typeface="Calibri"/>
                        </a:rPr>
                        <a:t>Logarithms,</a:t>
                      </a:r>
                      <a:r>
                        <a:rPr lang="en-GB" sz="1100" spc="40" dirty="0">
                          <a:latin typeface="Century Gothic"/>
                          <a:ea typeface="Calibri"/>
                          <a:cs typeface="Calibri"/>
                        </a:rPr>
                        <a:t> </a:t>
                      </a:r>
                      <a:r>
                        <a:rPr lang="en-GB" sz="1100" spc="-5" dirty="0">
                          <a:latin typeface="Century Gothic"/>
                          <a:ea typeface="Calibri"/>
                          <a:cs typeface="Calibri"/>
                        </a:rPr>
                        <a:t>Trigonometry,</a:t>
                      </a:r>
                      <a:r>
                        <a:rPr lang="en-GB" sz="1100" spc="55" dirty="0">
                          <a:latin typeface="Century Gothic"/>
                          <a:ea typeface="Calibri"/>
                          <a:cs typeface="Calibri"/>
                        </a:rPr>
                        <a:t> </a:t>
                      </a:r>
                      <a:r>
                        <a:rPr lang="en-GB" sz="1100" spc="-5" dirty="0">
                          <a:latin typeface="Century Gothic"/>
                          <a:ea typeface="Calibri"/>
                          <a:cs typeface="Calibri"/>
                        </a:rPr>
                        <a:t>Further </a:t>
                      </a:r>
                      <a:r>
                        <a:rPr lang="en-GB" sz="1100" spc="-335" dirty="0">
                          <a:latin typeface="Century Gothic"/>
                          <a:ea typeface="Calibri"/>
                          <a:cs typeface="Calibri"/>
                        </a:rPr>
                        <a:t> </a:t>
                      </a:r>
                      <a:r>
                        <a:rPr lang="en-GB" sz="1100" spc="-5" dirty="0">
                          <a:latin typeface="Century Gothic"/>
                          <a:ea typeface="Calibri"/>
                          <a:cs typeface="Calibri"/>
                        </a:rPr>
                        <a:t>Differentiation</a:t>
                      </a:r>
                      <a:r>
                        <a:rPr lang="en-GB" sz="1100" spc="15" dirty="0">
                          <a:latin typeface="Century Gothic"/>
                          <a:ea typeface="Calibri"/>
                          <a:cs typeface="Calibri"/>
                        </a:rPr>
                        <a:t> </a:t>
                      </a:r>
                      <a:r>
                        <a:rPr lang="en-GB" sz="1100" spc="-5" dirty="0">
                          <a:latin typeface="Century Gothic"/>
                          <a:ea typeface="Calibri"/>
                          <a:cs typeface="Calibri"/>
                        </a:rPr>
                        <a:t>and</a:t>
                      </a:r>
                      <a:r>
                        <a:rPr lang="en-GB" sz="1100" spc="5" dirty="0">
                          <a:latin typeface="Century Gothic"/>
                          <a:ea typeface="Calibri"/>
                          <a:cs typeface="Calibri"/>
                        </a:rPr>
                        <a:t> </a:t>
                      </a:r>
                      <a:r>
                        <a:rPr lang="en-GB" sz="1100" spc="-5" dirty="0">
                          <a:latin typeface="Century Gothic"/>
                          <a:ea typeface="Calibri"/>
                          <a:cs typeface="Calibri"/>
                        </a:rPr>
                        <a:t>Integration</a:t>
                      </a:r>
                      <a:r>
                        <a:rPr lang="en-GB" sz="1100" spc="45" dirty="0">
                          <a:latin typeface="Century Gothic"/>
                          <a:ea typeface="Calibri"/>
                          <a:cs typeface="Calibri"/>
                        </a:rPr>
                        <a:t> </a:t>
                      </a:r>
                      <a:r>
                        <a:rPr lang="en-GB" sz="1100" spc="-5" dirty="0">
                          <a:latin typeface="Century Gothic"/>
                          <a:ea typeface="Calibri"/>
                          <a:cs typeface="Calibri"/>
                        </a:rPr>
                        <a:t>and</a:t>
                      </a:r>
                      <a:r>
                        <a:rPr lang="en-GB" sz="1100" dirty="0">
                          <a:latin typeface="Century Gothic"/>
                          <a:ea typeface="Calibri"/>
                          <a:cs typeface="Calibri"/>
                        </a:rPr>
                        <a:t> </a:t>
                      </a:r>
                      <a:r>
                        <a:rPr lang="en-GB" sz="1100" spc="-5" dirty="0">
                          <a:latin typeface="Century Gothic"/>
                          <a:ea typeface="Calibri"/>
                          <a:cs typeface="Calibri"/>
                        </a:rPr>
                        <a:t>Vectors</a:t>
                      </a:r>
                      <a:endParaRPr lang="en-GB" sz="1100" dirty="0">
                        <a:latin typeface="Century Gothic"/>
                        <a:ea typeface="Calibri"/>
                        <a:cs typeface="Calibri"/>
                      </a:endParaRPr>
                    </a:p>
                    <a:p>
                      <a:pPr marL="68580">
                        <a:lnSpc>
                          <a:spcPct val="100000"/>
                        </a:lnSpc>
                        <a:spcBef>
                          <a:spcPts val="680"/>
                        </a:spcBef>
                      </a:pPr>
                      <a:r>
                        <a:rPr lang="en-GB" sz="1100" b="1" u="none" spc="-5" dirty="0">
                          <a:uFill>
                            <a:solidFill>
                              <a:srgbClr val="000000"/>
                            </a:solidFill>
                          </a:uFill>
                          <a:latin typeface="Century Gothic"/>
                          <a:ea typeface="Calibri"/>
                          <a:cs typeface="Calibri"/>
                        </a:rPr>
                        <a:t>Pure</a:t>
                      </a:r>
                      <a:r>
                        <a:rPr lang="en-GB" sz="1100" b="1" u="none" spc="-10" dirty="0">
                          <a:uFill>
                            <a:solidFill>
                              <a:srgbClr val="000000"/>
                            </a:solidFill>
                          </a:uFill>
                          <a:latin typeface="Century Gothic"/>
                          <a:ea typeface="Calibri"/>
                          <a:cs typeface="Calibri"/>
                        </a:rPr>
                        <a:t> </a:t>
                      </a:r>
                      <a:r>
                        <a:rPr lang="en-GB" sz="1100" b="1" u="none" spc="-5" dirty="0">
                          <a:uFill>
                            <a:solidFill>
                              <a:srgbClr val="000000"/>
                            </a:solidFill>
                          </a:uFill>
                          <a:latin typeface="Century Gothic"/>
                          <a:ea typeface="Calibri"/>
                          <a:cs typeface="Calibri"/>
                        </a:rPr>
                        <a:t>Mathematics</a:t>
                      </a:r>
                      <a:r>
                        <a:rPr lang="en-GB" sz="1100" b="1" u="none" spc="-10" dirty="0">
                          <a:uFill>
                            <a:solidFill>
                              <a:srgbClr val="000000"/>
                            </a:solidFill>
                          </a:uFill>
                          <a:latin typeface="Century Gothic"/>
                          <a:ea typeface="Calibri"/>
                          <a:cs typeface="Calibri"/>
                        </a:rPr>
                        <a:t> </a:t>
                      </a:r>
                      <a:r>
                        <a:rPr lang="en-GB" sz="1100" b="1" u="none" spc="-5" dirty="0">
                          <a:uFill>
                            <a:solidFill>
                              <a:srgbClr val="000000"/>
                            </a:solidFill>
                          </a:uFill>
                          <a:latin typeface="Century Gothic"/>
                          <a:ea typeface="Calibri"/>
                          <a:cs typeface="Calibri"/>
                        </a:rPr>
                        <a:t>2</a:t>
                      </a:r>
                      <a:endParaRPr lang="en-GB" sz="1100" b="1" u="none">
                        <a:latin typeface="Century Gothic"/>
                        <a:ea typeface="Calibri"/>
                        <a:cs typeface="Calibri"/>
                      </a:endParaRPr>
                    </a:p>
                    <a:p>
                      <a:pPr marL="68580" marR="193040">
                        <a:lnSpc>
                          <a:spcPct val="107000"/>
                        </a:lnSpc>
                        <a:spcBef>
                          <a:spcPts val="605"/>
                        </a:spcBef>
                      </a:pPr>
                      <a:r>
                        <a:rPr lang="en-GB" sz="1100" spc="-10" dirty="0">
                          <a:latin typeface="Century Gothic"/>
                          <a:ea typeface="Calibri"/>
                          <a:cs typeface="Calibri"/>
                        </a:rPr>
                        <a:t>Proof,</a:t>
                      </a:r>
                      <a:r>
                        <a:rPr lang="en-GB" sz="1100" spc="35" dirty="0">
                          <a:latin typeface="Century Gothic"/>
                          <a:ea typeface="Calibri"/>
                          <a:cs typeface="Calibri"/>
                        </a:rPr>
                        <a:t> </a:t>
                      </a:r>
                      <a:r>
                        <a:rPr lang="en-GB" sz="1100" spc="-5" dirty="0">
                          <a:latin typeface="Century Gothic"/>
                          <a:ea typeface="Calibri"/>
                          <a:cs typeface="Calibri"/>
                        </a:rPr>
                        <a:t>Algebra</a:t>
                      </a:r>
                      <a:r>
                        <a:rPr lang="en-GB" sz="1100" spc="15" dirty="0">
                          <a:latin typeface="Century Gothic"/>
                          <a:ea typeface="Calibri"/>
                          <a:cs typeface="Calibri"/>
                        </a:rPr>
                        <a:t> </a:t>
                      </a:r>
                      <a:r>
                        <a:rPr lang="en-GB" sz="1100" spc="-5" dirty="0">
                          <a:latin typeface="Century Gothic"/>
                          <a:ea typeface="Calibri"/>
                          <a:cs typeface="Calibri"/>
                        </a:rPr>
                        <a:t>and</a:t>
                      </a:r>
                      <a:r>
                        <a:rPr lang="en-GB" sz="1100" spc="15" dirty="0">
                          <a:latin typeface="Century Gothic"/>
                          <a:ea typeface="Calibri"/>
                          <a:cs typeface="Calibri"/>
                        </a:rPr>
                        <a:t> </a:t>
                      </a:r>
                      <a:r>
                        <a:rPr lang="en-GB" sz="1100" dirty="0">
                          <a:latin typeface="Century Gothic"/>
                          <a:ea typeface="Calibri"/>
                          <a:cs typeface="Calibri"/>
                        </a:rPr>
                        <a:t>Functions,</a:t>
                      </a:r>
                      <a:r>
                        <a:rPr lang="en-GB" sz="1100" spc="35" dirty="0">
                          <a:latin typeface="Century Gothic"/>
                          <a:ea typeface="Calibri"/>
                          <a:cs typeface="Calibri"/>
                        </a:rPr>
                        <a:t> </a:t>
                      </a:r>
                      <a:r>
                        <a:rPr lang="en-GB" sz="1100" spc="-5" dirty="0">
                          <a:latin typeface="Century Gothic"/>
                          <a:ea typeface="Calibri"/>
                          <a:cs typeface="Calibri"/>
                        </a:rPr>
                        <a:t>Trigonometry,</a:t>
                      </a:r>
                      <a:r>
                        <a:rPr lang="en-GB" sz="1100" spc="55" dirty="0">
                          <a:latin typeface="Century Gothic"/>
                          <a:ea typeface="Calibri"/>
                          <a:cs typeface="Calibri"/>
                        </a:rPr>
                        <a:t> </a:t>
                      </a:r>
                      <a:r>
                        <a:rPr lang="en-GB" sz="1100" spc="-5" dirty="0">
                          <a:latin typeface="Century Gothic"/>
                          <a:ea typeface="Calibri"/>
                          <a:cs typeface="Calibri"/>
                        </a:rPr>
                        <a:t>Further</a:t>
                      </a:r>
                      <a:r>
                        <a:rPr lang="en-GB" sz="1100" spc="20" dirty="0">
                          <a:latin typeface="Century Gothic"/>
                          <a:ea typeface="Calibri"/>
                          <a:cs typeface="Calibri"/>
                        </a:rPr>
                        <a:t> </a:t>
                      </a:r>
                      <a:r>
                        <a:rPr lang="en-GB" sz="1100" spc="-5" dirty="0">
                          <a:latin typeface="Century Gothic"/>
                          <a:ea typeface="Calibri"/>
                          <a:cs typeface="Calibri"/>
                        </a:rPr>
                        <a:t>Differentiation,</a:t>
                      </a:r>
                      <a:r>
                        <a:rPr lang="en-GB" sz="1100" spc="40" dirty="0">
                          <a:latin typeface="Century Gothic"/>
                          <a:ea typeface="Calibri"/>
                          <a:cs typeface="Calibri"/>
                        </a:rPr>
                        <a:t> </a:t>
                      </a:r>
                      <a:r>
                        <a:rPr lang="en-GB" sz="1100" spc="-5" dirty="0">
                          <a:latin typeface="Century Gothic"/>
                          <a:ea typeface="Calibri"/>
                          <a:cs typeface="Calibri"/>
                        </a:rPr>
                        <a:t>Numerical</a:t>
                      </a:r>
                      <a:r>
                        <a:rPr lang="en-GB" sz="1100" spc="30" dirty="0">
                          <a:latin typeface="Century Gothic"/>
                          <a:ea typeface="Calibri"/>
                          <a:cs typeface="Calibri"/>
                        </a:rPr>
                        <a:t> </a:t>
                      </a:r>
                      <a:r>
                        <a:rPr lang="en-GB" sz="1100" spc="-5" dirty="0">
                          <a:latin typeface="Century Gothic"/>
                          <a:ea typeface="Calibri"/>
                          <a:cs typeface="Calibri"/>
                        </a:rPr>
                        <a:t>Methods, </a:t>
                      </a:r>
                      <a:r>
                        <a:rPr lang="en-GB" sz="1100" spc="-335" dirty="0">
                          <a:latin typeface="Century Gothic"/>
                          <a:ea typeface="Calibri"/>
                          <a:cs typeface="Calibri"/>
                        </a:rPr>
                        <a:t> </a:t>
                      </a:r>
                      <a:r>
                        <a:rPr lang="en-GB" sz="1100" spc="-5" dirty="0">
                          <a:latin typeface="Century Gothic"/>
                          <a:ea typeface="Calibri"/>
                          <a:cs typeface="Calibri"/>
                        </a:rPr>
                        <a:t>Differential</a:t>
                      </a:r>
                      <a:r>
                        <a:rPr lang="en-GB" sz="1100" spc="20" dirty="0">
                          <a:latin typeface="Century Gothic"/>
                          <a:ea typeface="Calibri"/>
                          <a:cs typeface="Calibri"/>
                        </a:rPr>
                        <a:t> </a:t>
                      </a:r>
                      <a:r>
                        <a:rPr lang="en-GB" sz="1100" spc="-5" dirty="0">
                          <a:latin typeface="Century Gothic"/>
                          <a:ea typeface="Calibri"/>
                          <a:cs typeface="Calibri"/>
                        </a:rPr>
                        <a:t>Equations</a:t>
                      </a:r>
                      <a:r>
                        <a:rPr lang="en-GB" sz="1100" spc="15" dirty="0">
                          <a:latin typeface="Century Gothic"/>
                          <a:ea typeface="Calibri"/>
                          <a:cs typeface="Calibri"/>
                        </a:rPr>
                        <a:t> </a:t>
                      </a:r>
                      <a:r>
                        <a:rPr lang="en-GB" sz="1100" spc="-5" dirty="0">
                          <a:latin typeface="Century Gothic"/>
                          <a:ea typeface="Calibri"/>
                          <a:cs typeface="Calibri"/>
                        </a:rPr>
                        <a:t>and</a:t>
                      </a:r>
                      <a:r>
                        <a:rPr lang="en-GB" sz="1100" spc="5" dirty="0">
                          <a:latin typeface="Century Gothic"/>
                          <a:ea typeface="Calibri"/>
                          <a:cs typeface="Calibri"/>
                        </a:rPr>
                        <a:t> </a:t>
                      </a:r>
                      <a:r>
                        <a:rPr lang="en-GB" sz="1100" spc="-5" dirty="0">
                          <a:latin typeface="Century Gothic"/>
                          <a:ea typeface="Calibri"/>
                          <a:cs typeface="Calibri"/>
                        </a:rPr>
                        <a:t>vectors.</a:t>
                      </a:r>
                      <a:endParaRPr lang="en-GB" sz="1100" dirty="0">
                        <a:latin typeface="Century Gothic"/>
                        <a:ea typeface="Calibri"/>
                        <a:cs typeface="Calibri"/>
                      </a:endParaRPr>
                    </a:p>
                    <a:p>
                      <a:pPr marL="68580">
                        <a:lnSpc>
                          <a:spcPct val="100000"/>
                        </a:lnSpc>
                        <a:spcBef>
                          <a:spcPts val="685"/>
                        </a:spcBef>
                      </a:pPr>
                      <a:r>
                        <a:rPr lang="en-GB" sz="1100" b="1" u="none" dirty="0">
                          <a:uFill>
                            <a:solidFill>
                              <a:srgbClr val="000000"/>
                            </a:solidFill>
                          </a:uFill>
                          <a:latin typeface="Century Gothic"/>
                          <a:ea typeface="Calibri"/>
                          <a:cs typeface="Calibri"/>
                        </a:rPr>
                        <a:t>Statistics</a:t>
                      </a:r>
                      <a:r>
                        <a:rPr lang="en-GB" sz="1100" b="1" u="none" spc="-10" dirty="0">
                          <a:uFill>
                            <a:solidFill>
                              <a:srgbClr val="000000"/>
                            </a:solidFill>
                          </a:uFill>
                          <a:latin typeface="Century Gothic"/>
                          <a:ea typeface="Calibri"/>
                          <a:cs typeface="Calibri"/>
                        </a:rPr>
                        <a:t> </a:t>
                      </a:r>
                      <a:r>
                        <a:rPr lang="en-GB" sz="1100" b="1" u="none" spc="-5" dirty="0">
                          <a:uFill>
                            <a:solidFill>
                              <a:srgbClr val="000000"/>
                            </a:solidFill>
                          </a:uFill>
                          <a:latin typeface="Century Gothic"/>
                          <a:ea typeface="Calibri"/>
                          <a:cs typeface="Calibri"/>
                        </a:rPr>
                        <a:t>and</a:t>
                      </a:r>
                      <a:r>
                        <a:rPr lang="en-GB" sz="1100" b="1" u="none" spc="-15" dirty="0">
                          <a:uFill>
                            <a:solidFill>
                              <a:srgbClr val="000000"/>
                            </a:solidFill>
                          </a:uFill>
                          <a:latin typeface="Century Gothic"/>
                          <a:ea typeface="Calibri"/>
                          <a:cs typeface="Calibri"/>
                        </a:rPr>
                        <a:t> </a:t>
                      </a:r>
                      <a:r>
                        <a:rPr lang="en-GB" sz="1100" b="1" u="none" spc="-5" dirty="0">
                          <a:uFill>
                            <a:solidFill>
                              <a:srgbClr val="000000"/>
                            </a:solidFill>
                          </a:uFill>
                          <a:latin typeface="Century Gothic"/>
                          <a:ea typeface="Calibri"/>
                          <a:cs typeface="Calibri"/>
                        </a:rPr>
                        <a:t>Mechanics</a:t>
                      </a:r>
                      <a:endParaRPr lang="en-GB" sz="1100" b="1" u="none">
                        <a:latin typeface="Century Gothic"/>
                        <a:ea typeface="Calibri"/>
                        <a:cs typeface="Calibri"/>
                      </a:endParaRPr>
                    </a:p>
                    <a:p>
                      <a:pPr marL="68580" marR="97790">
                        <a:lnSpc>
                          <a:spcPct val="100000"/>
                        </a:lnSpc>
                        <a:spcBef>
                          <a:spcPts val="705"/>
                        </a:spcBef>
                      </a:pPr>
                      <a:r>
                        <a:rPr lang="en-GB" sz="1100" spc="-5" dirty="0">
                          <a:latin typeface="Century Gothic"/>
                          <a:ea typeface="Calibri"/>
                          <a:cs typeface="Calibri"/>
                        </a:rPr>
                        <a:t>Representation</a:t>
                      </a:r>
                      <a:r>
                        <a:rPr lang="en-GB" sz="1100" spc="70" dirty="0">
                          <a:latin typeface="Century Gothic"/>
                          <a:ea typeface="Calibri"/>
                          <a:cs typeface="Calibri"/>
                        </a:rPr>
                        <a:t> </a:t>
                      </a:r>
                      <a:r>
                        <a:rPr lang="en-GB" sz="1100" spc="-5" dirty="0">
                          <a:latin typeface="Century Gothic"/>
                          <a:ea typeface="Calibri"/>
                          <a:cs typeface="Calibri"/>
                        </a:rPr>
                        <a:t>of</a:t>
                      </a:r>
                      <a:r>
                        <a:rPr lang="en-GB" sz="1100" spc="10" dirty="0">
                          <a:latin typeface="Century Gothic"/>
                          <a:ea typeface="Calibri"/>
                          <a:cs typeface="Calibri"/>
                        </a:rPr>
                        <a:t> </a:t>
                      </a:r>
                      <a:r>
                        <a:rPr lang="en-GB" sz="1100" spc="-5" dirty="0">
                          <a:latin typeface="Century Gothic"/>
                          <a:ea typeface="Calibri"/>
                          <a:cs typeface="Calibri"/>
                        </a:rPr>
                        <a:t>Data,</a:t>
                      </a:r>
                      <a:r>
                        <a:rPr lang="en-GB" sz="1100" spc="10" dirty="0">
                          <a:latin typeface="Century Gothic"/>
                          <a:ea typeface="Calibri"/>
                          <a:cs typeface="Calibri"/>
                        </a:rPr>
                        <a:t> </a:t>
                      </a:r>
                      <a:r>
                        <a:rPr lang="en-GB" sz="1100" spc="-5" dirty="0">
                          <a:latin typeface="Century Gothic"/>
                          <a:ea typeface="Calibri"/>
                          <a:cs typeface="Calibri"/>
                        </a:rPr>
                        <a:t>Comparing</a:t>
                      </a:r>
                      <a:r>
                        <a:rPr lang="en-GB" sz="1100" spc="25" dirty="0">
                          <a:latin typeface="Century Gothic"/>
                          <a:ea typeface="Calibri"/>
                          <a:cs typeface="Calibri"/>
                        </a:rPr>
                        <a:t> </a:t>
                      </a:r>
                      <a:r>
                        <a:rPr lang="en-GB" sz="1100" dirty="0">
                          <a:latin typeface="Century Gothic"/>
                          <a:ea typeface="Calibri"/>
                          <a:cs typeface="Calibri"/>
                        </a:rPr>
                        <a:t>Distributions,</a:t>
                      </a:r>
                      <a:r>
                        <a:rPr lang="en-GB" sz="1100" spc="5" dirty="0">
                          <a:latin typeface="Century Gothic"/>
                          <a:ea typeface="Calibri"/>
                          <a:cs typeface="Calibri"/>
                        </a:rPr>
                        <a:t> </a:t>
                      </a:r>
                      <a:r>
                        <a:rPr lang="en-GB" sz="1100" spc="-5" dirty="0">
                          <a:latin typeface="Century Gothic"/>
                          <a:ea typeface="Calibri"/>
                          <a:cs typeface="Calibri"/>
                        </a:rPr>
                        <a:t>Correlation,</a:t>
                      </a:r>
                      <a:r>
                        <a:rPr lang="en-GB" sz="1100" spc="25" dirty="0">
                          <a:latin typeface="Century Gothic"/>
                          <a:ea typeface="Calibri"/>
                          <a:cs typeface="Calibri"/>
                        </a:rPr>
                        <a:t> </a:t>
                      </a:r>
                      <a:r>
                        <a:rPr lang="en-GB" sz="1100" spc="-5" dirty="0">
                          <a:latin typeface="Century Gothic"/>
                          <a:ea typeface="Calibri"/>
                          <a:cs typeface="Calibri"/>
                        </a:rPr>
                        <a:t>Regression,</a:t>
                      </a:r>
                      <a:r>
                        <a:rPr lang="en-GB" sz="1100" spc="55" dirty="0">
                          <a:latin typeface="Century Gothic"/>
                          <a:ea typeface="Calibri"/>
                          <a:cs typeface="Calibri"/>
                        </a:rPr>
                        <a:t> </a:t>
                      </a:r>
                      <a:r>
                        <a:rPr lang="en-GB" sz="1100" spc="-5" dirty="0">
                          <a:latin typeface="Century Gothic"/>
                          <a:ea typeface="Calibri"/>
                          <a:cs typeface="Calibri"/>
                        </a:rPr>
                        <a:t>Probability, </a:t>
                      </a:r>
                      <a:r>
                        <a:rPr lang="en-GB" sz="1100" dirty="0">
                          <a:latin typeface="Century Gothic"/>
                          <a:ea typeface="Calibri"/>
                          <a:cs typeface="Calibri"/>
                        </a:rPr>
                        <a:t> </a:t>
                      </a:r>
                      <a:r>
                        <a:rPr lang="en-GB" sz="1100" spc="-5" dirty="0">
                          <a:latin typeface="Century Gothic"/>
                          <a:ea typeface="Calibri"/>
                          <a:cs typeface="Calibri"/>
                        </a:rPr>
                        <a:t>Discrete</a:t>
                      </a:r>
                      <a:r>
                        <a:rPr lang="en-GB" sz="1100" spc="40" dirty="0">
                          <a:latin typeface="Century Gothic"/>
                          <a:ea typeface="Calibri"/>
                          <a:cs typeface="Calibri"/>
                        </a:rPr>
                        <a:t> </a:t>
                      </a:r>
                      <a:r>
                        <a:rPr lang="en-GB" sz="1100" spc="-5" dirty="0">
                          <a:latin typeface="Century Gothic"/>
                          <a:ea typeface="Calibri"/>
                          <a:cs typeface="Calibri"/>
                        </a:rPr>
                        <a:t>Random</a:t>
                      </a:r>
                      <a:r>
                        <a:rPr lang="en-GB" sz="1100" spc="25" dirty="0">
                          <a:latin typeface="Century Gothic"/>
                          <a:ea typeface="Calibri"/>
                          <a:cs typeface="Calibri"/>
                        </a:rPr>
                        <a:t> </a:t>
                      </a:r>
                      <a:r>
                        <a:rPr lang="en-GB" sz="1100" spc="-5" dirty="0">
                          <a:latin typeface="Century Gothic"/>
                          <a:ea typeface="Calibri"/>
                          <a:cs typeface="Calibri"/>
                        </a:rPr>
                        <a:t>Variables,</a:t>
                      </a:r>
                      <a:r>
                        <a:rPr lang="en-GB" sz="1100" spc="5" dirty="0">
                          <a:latin typeface="Century Gothic"/>
                          <a:ea typeface="Calibri"/>
                          <a:cs typeface="Calibri"/>
                        </a:rPr>
                        <a:t> </a:t>
                      </a:r>
                      <a:r>
                        <a:rPr lang="en-GB" sz="1100" spc="-5" dirty="0">
                          <a:latin typeface="Century Gothic"/>
                          <a:ea typeface="Calibri"/>
                          <a:cs typeface="Calibri"/>
                        </a:rPr>
                        <a:t>The</a:t>
                      </a:r>
                      <a:r>
                        <a:rPr lang="en-GB" sz="1100" spc="10" dirty="0">
                          <a:latin typeface="Century Gothic"/>
                          <a:ea typeface="Calibri"/>
                          <a:cs typeface="Calibri"/>
                        </a:rPr>
                        <a:t> </a:t>
                      </a:r>
                      <a:r>
                        <a:rPr lang="en-GB" sz="1100" spc="-5" dirty="0">
                          <a:latin typeface="Century Gothic"/>
                          <a:ea typeface="Calibri"/>
                          <a:cs typeface="Calibri"/>
                        </a:rPr>
                        <a:t>Normal</a:t>
                      </a:r>
                      <a:r>
                        <a:rPr lang="en-GB" sz="1100" spc="25" dirty="0">
                          <a:latin typeface="Century Gothic"/>
                          <a:ea typeface="Calibri"/>
                          <a:cs typeface="Calibri"/>
                        </a:rPr>
                        <a:t> </a:t>
                      </a:r>
                      <a:r>
                        <a:rPr lang="en-GB" sz="1100" dirty="0">
                          <a:latin typeface="Century Gothic"/>
                          <a:ea typeface="Calibri"/>
                          <a:cs typeface="Calibri"/>
                        </a:rPr>
                        <a:t>Distribution.</a:t>
                      </a:r>
                      <a:r>
                        <a:rPr lang="en-GB" sz="1100" spc="10" dirty="0">
                          <a:latin typeface="Century Gothic"/>
                          <a:ea typeface="Calibri"/>
                          <a:cs typeface="Calibri"/>
                        </a:rPr>
                        <a:t> </a:t>
                      </a:r>
                      <a:r>
                        <a:rPr lang="en-GB" sz="1100" spc="-5" dirty="0">
                          <a:latin typeface="Century Gothic"/>
                          <a:ea typeface="Calibri"/>
                          <a:cs typeface="Calibri"/>
                        </a:rPr>
                        <a:t>Mathematical</a:t>
                      </a:r>
                      <a:r>
                        <a:rPr lang="en-GB" sz="1100" spc="30" dirty="0">
                          <a:latin typeface="Century Gothic"/>
                          <a:ea typeface="Calibri"/>
                          <a:cs typeface="Calibri"/>
                        </a:rPr>
                        <a:t> </a:t>
                      </a:r>
                      <a:r>
                        <a:rPr lang="en-GB" sz="1100" dirty="0">
                          <a:latin typeface="Century Gothic"/>
                          <a:ea typeface="Calibri"/>
                          <a:cs typeface="Calibri"/>
                        </a:rPr>
                        <a:t>Modelling,</a:t>
                      </a:r>
                      <a:r>
                        <a:rPr lang="en-GB" sz="1100" spc="-15" dirty="0">
                          <a:latin typeface="Century Gothic"/>
                          <a:ea typeface="Calibri"/>
                          <a:cs typeface="Calibri"/>
                        </a:rPr>
                        <a:t> </a:t>
                      </a:r>
                      <a:r>
                        <a:rPr lang="en-GB" sz="1100" spc="-5" dirty="0">
                          <a:latin typeface="Century Gothic"/>
                          <a:ea typeface="Calibri"/>
                          <a:cs typeface="Calibri"/>
                        </a:rPr>
                        <a:t>Kinematics, </a:t>
                      </a:r>
                      <a:r>
                        <a:rPr lang="en-GB" sz="1100" spc="-335" dirty="0">
                          <a:latin typeface="Century Gothic"/>
                          <a:ea typeface="Calibri"/>
                          <a:cs typeface="Calibri"/>
                        </a:rPr>
                        <a:t> </a:t>
                      </a:r>
                      <a:r>
                        <a:rPr lang="en-GB" sz="1100" spc="-10" dirty="0">
                          <a:latin typeface="Century Gothic"/>
                          <a:ea typeface="Calibri"/>
                          <a:cs typeface="Calibri"/>
                        </a:rPr>
                        <a:t>Forces</a:t>
                      </a:r>
                      <a:r>
                        <a:rPr lang="en-GB" sz="1100" spc="40" dirty="0">
                          <a:latin typeface="Century Gothic"/>
                          <a:ea typeface="Calibri"/>
                          <a:cs typeface="Calibri"/>
                        </a:rPr>
                        <a:t> </a:t>
                      </a:r>
                      <a:r>
                        <a:rPr lang="en-GB" sz="1100" spc="-5" dirty="0">
                          <a:latin typeface="Century Gothic"/>
                          <a:ea typeface="Calibri"/>
                          <a:cs typeface="Calibri"/>
                        </a:rPr>
                        <a:t>and</a:t>
                      </a:r>
                      <a:r>
                        <a:rPr lang="en-GB" sz="1100" dirty="0">
                          <a:latin typeface="Century Gothic"/>
                          <a:ea typeface="Calibri"/>
                          <a:cs typeface="Calibri"/>
                        </a:rPr>
                        <a:t> </a:t>
                      </a:r>
                      <a:r>
                        <a:rPr lang="en-GB" sz="1100" spc="-10" dirty="0">
                          <a:latin typeface="Century Gothic"/>
                          <a:ea typeface="Calibri"/>
                          <a:cs typeface="Calibri"/>
                        </a:rPr>
                        <a:t>Newton’s</a:t>
                      </a:r>
                      <a:r>
                        <a:rPr lang="en-GB" sz="1100" spc="40" dirty="0">
                          <a:latin typeface="Century Gothic"/>
                          <a:ea typeface="Calibri"/>
                          <a:cs typeface="Calibri"/>
                        </a:rPr>
                        <a:t> </a:t>
                      </a:r>
                      <a:r>
                        <a:rPr lang="en-GB" sz="1100" dirty="0">
                          <a:latin typeface="Century Gothic"/>
                          <a:ea typeface="Calibri"/>
                          <a:cs typeface="Calibri"/>
                        </a:rPr>
                        <a:t>laws</a:t>
                      </a:r>
                      <a:r>
                        <a:rPr lang="en-GB" sz="1100" spc="-20" dirty="0">
                          <a:latin typeface="Century Gothic"/>
                          <a:ea typeface="Calibri"/>
                          <a:cs typeface="Calibri"/>
                        </a:rPr>
                        <a:t> </a:t>
                      </a:r>
                      <a:r>
                        <a:rPr lang="en-GB" sz="1100" spc="-5" dirty="0">
                          <a:latin typeface="Century Gothic"/>
                          <a:ea typeface="Calibri"/>
                          <a:cs typeface="Calibri"/>
                        </a:rPr>
                        <a:t>and</a:t>
                      </a:r>
                      <a:r>
                        <a:rPr lang="en-GB" sz="1100" spc="5" dirty="0">
                          <a:latin typeface="Century Gothic"/>
                          <a:ea typeface="Calibri"/>
                          <a:cs typeface="Calibri"/>
                        </a:rPr>
                        <a:t> </a:t>
                      </a:r>
                      <a:r>
                        <a:rPr lang="en-GB" sz="1100" spc="-5" dirty="0">
                          <a:latin typeface="Century Gothic"/>
                          <a:ea typeface="Calibri"/>
                          <a:cs typeface="Calibri"/>
                        </a:rPr>
                        <a:t>Moments.</a:t>
                      </a:r>
                    </a:p>
                    <a:p>
                      <a:pPr marL="68580">
                        <a:lnSpc>
                          <a:spcPct val="100000"/>
                        </a:lnSpc>
                        <a:spcBef>
                          <a:spcPts val="5"/>
                        </a:spcBef>
                      </a:pPr>
                      <a:endParaRPr lang="en-GB" sz="1100" b="1" spc="-10" dirty="0">
                        <a:latin typeface="Century Gothic"/>
                        <a:ea typeface="Calibri" panose="020F0502020204030204" pitchFamily="34" charset="0"/>
                        <a:cs typeface="Calibri" panose="020F0502020204030204" pitchFamily="34" charset="0"/>
                      </a:endParaRPr>
                    </a:p>
                    <a:p>
                      <a:pPr marL="68580">
                        <a:lnSpc>
                          <a:spcPct val="100000"/>
                        </a:lnSpc>
                        <a:spcBef>
                          <a:spcPts val="5"/>
                        </a:spcBef>
                      </a:pPr>
                      <a:r>
                        <a:rPr lang="en-GB" sz="1100" b="1" spc="-10" dirty="0">
                          <a:latin typeface="Century Gothic"/>
                          <a:ea typeface="Calibri"/>
                          <a:cs typeface="Calibri"/>
                        </a:rPr>
                        <a:t>Style</a:t>
                      </a:r>
                      <a:r>
                        <a:rPr lang="en-GB" sz="1100" b="1" spc="-35" dirty="0">
                          <a:latin typeface="Century Gothic"/>
                          <a:ea typeface="Calibri"/>
                          <a:cs typeface="Calibri"/>
                        </a:rPr>
                        <a:t> </a:t>
                      </a:r>
                      <a:r>
                        <a:rPr lang="en-GB" sz="1100" b="1" spc="-5" dirty="0">
                          <a:latin typeface="Century Gothic"/>
                          <a:ea typeface="Calibri"/>
                          <a:cs typeface="Calibri"/>
                        </a:rPr>
                        <a:t>of</a:t>
                      </a:r>
                      <a:r>
                        <a:rPr lang="en-GB" sz="1100" b="1" spc="-15" dirty="0">
                          <a:latin typeface="Century Gothic"/>
                          <a:ea typeface="Calibri"/>
                          <a:cs typeface="Calibri"/>
                        </a:rPr>
                        <a:t> </a:t>
                      </a:r>
                      <a:r>
                        <a:rPr lang="en-GB" sz="1100" b="1" spc="-10" dirty="0">
                          <a:latin typeface="Century Gothic"/>
                          <a:ea typeface="Calibri"/>
                          <a:cs typeface="Calibri"/>
                        </a:rPr>
                        <a:t>Assessment:</a:t>
                      </a:r>
                      <a:endParaRPr lang="en-GB" sz="1100" dirty="0">
                        <a:latin typeface="Century Gothic"/>
                        <a:ea typeface="Calibri"/>
                        <a:cs typeface="Calibri"/>
                      </a:endParaRPr>
                    </a:p>
                    <a:p>
                      <a:pPr marL="68580">
                        <a:lnSpc>
                          <a:spcPct val="100000"/>
                        </a:lnSpc>
                        <a:spcBef>
                          <a:spcPts val="80"/>
                        </a:spcBef>
                      </a:pPr>
                      <a:r>
                        <a:rPr lang="en-GB" sz="1100" spc="-5" dirty="0">
                          <a:latin typeface="Century Gothic"/>
                          <a:ea typeface="Calibri"/>
                          <a:cs typeface="Calibri"/>
                        </a:rPr>
                        <a:t>Assessment</a:t>
                      </a:r>
                      <a:r>
                        <a:rPr lang="en-GB" sz="1100" spc="40" dirty="0">
                          <a:latin typeface="Century Gothic"/>
                          <a:ea typeface="Calibri"/>
                          <a:cs typeface="Calibri"/>
                        </a:rPr>
                        <a:t> </a:t>
                      </a:r>
                      <a:r>
                        <a:rPr lang="en-GB" sz="1100" spc="-5" dirty="0">
                          <a:latin typeface="Century Gothic"/>
                          <a:ea typeface="Calibri"/>
                          <a:cs typeface="Calibri"/>
                        </a:rPr>
                        <a:t>=</a:t>
                      </a:r>
                      <a:r>
                        <a:rPr lang="en-GB" sz="1100" spc="-15" dirty="0">
                          <a:latin typeface="Century Gothic"/>
                          <a:ea typeface="Calibri"/>
                          <a:cs typeface="Calibri"/>
                        </a:rPr>
                        <a:t> </a:t>
                      </a:r>
                      <a:r>
                        <a:rPr lang="en-GB" sz="1100" spc="-5" dirty="0">
                          <a:latin typeface="Century Gothic"/>
                          <a:ea typeface="Calibri"/>
                          <a:cs typeface="Calibri"/>
                        </a:rPr>
                        <a:t>100%</a:t>
                      </a:r>
                      <a:r>
                        <a:rPr lang="en-GB" sz="1100" dirty="0">
                          <a:latin typeface="Century Gothic"/>
                          <a:ea typeface="Calibri"/>
                          <a:cs typeface="Calibri"/>
                        </a:rPr>
                        <a:t> </a:t>
                      </a:r>
                      <a:r>
                        <a:rPr lang="en-GB" sz="1100" spc="-5" dirty="0">
                          <a:latin typeface="Century Gothic"/>
                          <a:ea typeface="Calibri"/>
                          <a:cs typeface="Calibri"/>
                        </a:rPr>
                        <a:t>examination</a:t>
                      </a:r>
                      <a:endParaRPr lang="en-GB" sz="1100" dirty="0">
                        <a:latin typeface="Century Gothic"/>
                        <a:ea typeface="Calibri"/>
                        <a:cs typeface="Calibri"/>
                      </a:endParaRPr>
                    </a:p>
                    <a:p>
                      <a:pPr marL="68580" marR="121285">
                        <a:lnSpc>
                          <a:spcPct val="107000"/>
                        </a:lnSpc>
                        <a:spcBef>
                          <a:spcPts val="5"/>
                        </a:spcBef>
                      </a:pPr>
                      <a:r>
                        <a:rPr lang="en-GB" sz="1100" spc="-10" dirty="0">
                          <a:latin typeface="Century Gothic"/>
                          <a:ea typeface="Calibri"/>
                          <a:cs typeface="Calibri"/>
                        </a:rPr>
                        <a:t>Three</a:t>
                      </a:r>
                      <a:r>
                        <a:rPr lang="en-GB" sz="1100" spc="30" dirty="0">
                          <a:latin typeface="Century Gothic"/>
                          <a:ea typeface="Calibri"/>
                          <a:cs typeface="Calibri"/>
                        </a:rPr>
                        <a:t> </a:t>
                      </a:r>
                      <a:r>
                        <a:rPr lang="en-GB" sz="1100" spc="-5" dirty="0">
                          <a:latin typeface="Century Gothic"/>
                          <a:ea typeface="Calibri"/>
                          <a:cs typeface="Calibri"/>
                        </a:rPr>
                        <a:t>papers</a:t>
                      </a:r>
                      <a:r>
                        <a:rPr lang="en-GB" sz="1100" spc="20" dirty="0">
                          <a:latin typeface="Century Gothic"/>
                          <a:ea typeface="Calibri"/>
                          <a:cs typeface="Calibri"/>
                        </a:rPr>
                        <a:t> </a:t>
                      </a:r>
                      <a:r>
                        <a:rPr lang="en-GB" sz="1100" spc="-5" dirty="0">
                          <a:latin typeface="Century Gothic"/>
                          <a:ea typeface="Calibri"/>
                          <a:cs typeface="Calibri"/>
                        </a:rPr>
                        <a:t>(Pure</a:t>
                      </a:r>
                      <a:r>
                        <a:rPr lang="en-GB" sz="1100" dirty="0">
                          <a:latin typeface="Century Gothic"/>
                          <a:ea typeface="Calibri"/>
                          <a:cs typeface="Calibri"/>
                        </a:rPr>
                        <a:t> </a:t>
                      </a:r>
                      <a:r>
                        <a:rPr lang="en-GB" sz="1100" spc="-5" dirty="0">
                          <a:latin typeface="Century Gothic"/>
                          <a:ea typeface="Calibri"/>
                          <a:cs typeface="Calibri"/>
                        </a:rPr>
                        <a:t>Mathematics</a:t>
                      </a:r>
                      <a:r>
                        <a:rPr lang="en-GB" sz="1100" spc="35" dirty="0">
                          <a:latin typeface="Century Gothic"/>
                          <a:ea typeface="Calibri"/>
                          <a:cs typeface="Calibri"/>
                        </a:rPr>
                        <a:t> </a:t>
                      </a:r>
                      <a:r>
                        <a:rPr lang="en-GB" sz="1100" spc="-5" dirty="0">
                          <a:latin typeface="Century Gothic"/>
                          <a:ea typeface="Calibri"/>
                          <a:cs typeface="Calibri"/>
                        </a:rPr>
                        <a:t>1, Pure</a:t>
                      </a:r>
                      <a:r>
                        <a:rPr lang="en-GB" sz="1100" spc="15" dirty="0">
                          <a:latin typeface="Century Gothic"/>
                          <a:ea typeface="Calibri"/>
                          <a:cs typeface="Calibri"/>
                        </a:rPr>
                        <a:t> </a:t>
                      </a:r>
                      <a:r>
                        <a:rPr lang="en-GB" sz="1100" spc="-5" dirty="0">
                          <a:latin typeface="Century Gothic"/>
                          <a:ea typeface="Calibri"/>
                          <a:cs typeface="Calibri"/>
                        </a:rPr>
                        <a:t>Mathematics</a:t>
                      </a:r>
                      <a:r>
                        <a:rPr lang="en-GB" sz="1100" spc="30" dirty="0">
                          <a:latin typeface="Century Gothic"/>
                          <a:ea typeface="Calibri"/>
                          <a:cs typeface="Calibri"/>
                        </a:rPr>
                        <a:t> </a:t>
                      </a:r>
                      <a:r>
                        <a:rPr lang="en-GB" sz="1100" spc="-5" dirty="0">
                          <a:latin typeface="Century Gothic"/>
                          <a:ea typeface="Calibri"/>
                          <a:cs typeface="Calibri"/>
                        </a:rPr>
                        <a:t>2,</a:t>
                      </a:r>
                      <a:r>
                        <a:rPr lang="en-GB" sz="1100" dirty="0">
                          <a:latin typeface="Century Gothic"/>
                          <a:ea typeface="Calibri"/>
                          <a:cs typeface="Calibri"/>
                        </a:rPr>
                        <a:t> Statistics</a:t>
                      </a:r>
                      <a:r>
                        <a:rPr lang="en-GB" sz="1100" spc="15" dirty="0">
                          <a:latin typeface="Century Gothic"/>
                          <a:ea typeface="Calibri"/>
                          <a:cs typeface="Calibri"/>
                        </a:rPr>
                        <a:t> </a:t>
                      </a:r>
                      <a:r>
                        <a:rPr lang="en-GB" sz="1100" spc="-5" dirty="0">
                          <a:latin typeface="Century Gothic"/>
                          <a:ea typeface="Calibri"/>
                          <a:cs typeface="Calibri"/>
                        </a:rPr>
                        <a:t>and</a:t>
                      </a:r>
                      <a:r>
                        <a:rPr lang="en-GB" sz="1100" spc="5" dirty="0">
                          <a:latin typeface="Century Gothic"/>
                          <a:ea typeface="Calibri"/>
                          <a:cs typeface="Calibri"/>
                        </a:rPr>
                        <a:t> </a:t>
                      </a:r>
                      <a:r>
                        <a:rPr lang="en-GB" sz="1100" spc="-5" dirty="0">
                          <a:latin typeface="Century Gothic"/>
                          <a:ea typeface="Calibri"/>
                          <a:cs typeface="Calibri"/>
                        </a:rPr>
                        <a:t>Mechanics)</a:t>
                      </a:r>
                      <a:r>
                        <a:rPr lang="en-GB" sz="1100" spc="25" dirty="0">
                          <a:latin typeface="Century Gothic"/>
                          <a:ea typeface="Calibri"/>
                          <a:cs typeface="Calibri"/>
                        </a:rPr>
                        <a:t> </a:t>
                      </a:r>
                      <a:r>
                        <a:rPr lang="en-GB" sz="1100" spc="-5" dirty="0">
                          <a:latin typeface="Century Gothic"/>
                          <a:ea typeface="Calibri"/>
                          <a:cs typeface="Calibri"/>
                        </a:rPr>
                        <a:t>each</a:t>
                      </a:r>
                      <a:r>
                        <a:rPr lang="en-GB" sz="1100" spc="25" dirty="0">
                          <a:latin typeface="Century Gothic"/>
                          <a:ea typeface="Calibri"/>
                          <a:cs typeface="Calibri"/>
                        </a:rPr>
                        <a:t> </a:t>
                      </a:r>
                      <a:r>
                        <a:rPr lang="en-GB" sz="1100" spc="-5" dirty="0">
                          <a:latin typeface="Century Gothic"/>
                          <a:ea typeface="Calibri"/>
                          <a:cs typeface="Calibri"/>
                        </a:rPr>
                        <a:t>2 </a:t>
                      </a:r>
                      <a:r>
                        <a:rPr lang="en-GB" sz="1100" spc="-335" dirty="0">
                          <a:latin typeface="Century Gothic"/>
                          <a:ea typeface="Calibri"/>
                          <a:cs typeface="Calibri"/>
                        </a:rPr>
                        <a:t> </a:t>
                      </a:r>
                      <a:r>
                        <a:rPr lang="en-GB" sz="1100" spc="-5" dirty="0">
                          <a:latin typeface="Century Gothic"/>
                          <a:ea typeface="Calibri"/>
                          <a:cs typeface="Calibri"/>
                        </a:rPr>
                        <a:t>hours</a:t>
                      </a:r>
                      <a:r>
                        <a:rPr lang="en-GB" sz="1100" spc="20" dirty="0">
                          <a:latin typeface="Century Gothic"/>
                          <a:ea typeface="Calibri"/>
                          <a:cs typeface="Calibri"/>
                        </a:rPr>
                        <a:t> </a:t>
                      </a:r>
                      <a:r>
                        <a:rPr lang="en-GB" sz="1100" dirty="0">
                          <a:latin typeface="Century Gothic"/>
                          <a:ea typeface="Calibri"/>
                          <a:cs typeface="Calibri"/>
                        </a:rPr>
                        <a:t>long </a:t>
                      </a:r>
                      <a:r>
                        <a:rPr lang="en-GB" sz="1100" spc="-5" dirty="0">
                          <a:latin typeface="Century Gothic"/>
                          <a:ea typeface="Calibri"/>
                          <a:cs typeface="Calibri"/>
                        </a:rPr>
                        <a:t>to</a:t>
                      </a:r>
                      <a:r>
                        <a:rPr lang="en-GB" sz="1100" dirty="0">
                          <a:latin typeface="Century Gothic"/>
                          <a:ea typeface="Calibri"/>
                          <a:cs typeface="Calibri"/>
                        </a:rPr>
                        <a:t> </a:t>
                      </a:r>
                      <a:r>
                        <a:rPr lang="en-GB" sz="1100" spc="-5" dirty="0">
                          <a:latin typeface="Century Gothic"/>
                          <a:ea typeface="Calibri"/>
                          <a:cs typeface="Calibri"/>
                        </a:rPr>
                        <a:t>be</a:t>
                      </a:r>
                      <a:r>
                        <a:rPr lang="en-GB" sz="1100" spc="10" dirty="0">
                          <a:latin typeface="Century Gothic"/>
                          <a:ea typeface="Calibri"/>
                          <a:cs typeface="Calibri"/>
                        </a:rPr>
                        <a:t> </a:t>
                      </a:r>
                      <a:r>
                        <a:rPr lang="en-GB" sz="1100" spc="-5" dirty="0">
                          <a:latin typeface="Century Gothic"/>
                          <a:ea typeface="Calibri"/>
                          <a:cs typeface="Calibri"/>
                        </a:rPr>
                        <a:t>completed</a:t>
                      </a:r>
                      <a:r>
                        <a:rPr lang="en-GB" sz="1100" spc="30" dirty="0">
                          <a:latin typeface="Century Gothic"/>
                          <a:ea typeface="Calibri"/>
                          <a:cs typeface="Calibri"/>
                        </a:rPr>
                        <a:t> </a:t>
                      </a:r>
                      <a:r>
                        <a:rPr lang="en-GB" sz="1100" spc="-5" dirty="0">
                          <a:latin typeface="Century Gothic"/>
                          <a:ea typeface="Calibri"/>
                          <a:cs typeface="Calibri"/>
                        </a:rPr>
                        <a:t>at</a:t>
                      </a:r>
                      <a:r>
                        <a:rPr lang="en-GB" sz="1100" spc="10" dirty="0">
                          <a:latin typeface="Century Gothic"/>
                          <a:ea typeface="Calibri"/>
                          <a:cs typeface="Calibri"/>
                        </a:rPr>
                        <a:t> </a:t>
                      </a:r>
                      <a:r>
                        <a:rPr lang="en-GB" sz="1100" spc="-5" dirty="0">
                          <a:latin typeface="Century Gothic"/>
                          <a:ea typeface="Calibri"/>
                          <a:cs typeface="Calibri"/>
                        </a:rPr>
                        <a:t>the</a:t>
                      </a:r>
                      <a:r>
                        <a:rPr lang="en-GB" sz="1100" spc="10" dirty="0">
                          <a:latin typeface="Century Gothic"/>
                          <a:ea typeface="Calibri"/>
                          <a:cs typeface="Calibri"/>
                        </a:rPr>
                        <a:t> </a:t>
                      </a:r>
                      <a:r>
                        <a:rPr lang="en-GB" sz="1100" spc="-5" dirty="0">
                          <a:latin typeface="Century Gothic"/>
                          <a:ea typeface="Calibri"/>
                          <a:cs typeface="Calibri"/>
                        </a:rPr>
                        <a:t>end</a:t>
                      </a:r>
                      <a:r>
                        <a:rPr lang="en-GB" sz="1100" spc="5" dirty="0">
                          <a:latin typeface="Century Gothic"/>
                          <a:ea typeface="Calibri"/>
                          <a:cs typeface="Calibri"/>
                        </a:rPr>
                        <a:t> </a:t>
                      </a:r>
                      <a:r>
                        <a:rPr lang="en-GB" sz="1100" spc="-5" dirty="0">
                          <a:latin typeface="Century Gothic"/>
                          <a:ea typeface="Calibri"/>
                          <a:cs typeface="Calibri"/>
                        </a:rPr>
                        <a:t>of</a:t>
                      </a:r>
                      <a:r>
                        <a:rPr lang="en-GB" sz="1100" spc="5" dirty="0">
                          <a:latin typeface="Century Gothic"/>
                          <a:ea typeface="Calibri"/>
                          <a:cs typeface="Calibri"/>
                        </a:rPr>
                        <a:t> </a:t>
                      </a:r>
                      <a:r>
                        <a:rPr lang="en-GB" sz="1100" spc="-5" dirty="0">
                          <a:latin typeface="Century Gothic"/>
                          <a:ea typeface="Calibri"/>
                          <a:cs typeface="Calibri"/>
                        </a:rPr>
                        <a:t>year</a:t>
                      </a:r>
                      <a:r>
                        <a:rPr lang="en-GB" sz="1100" spc="15" dirty="0">
                          <a:latin typeface="Century Gothic"/>
                          <a:ea typeface="Calibri"/>
                          <a:cs typeface="Calibri"/>
                        </a:rPr>
                        <a:t> </a:t>
                      </a:r>
                      <a:r>
                        <a:rPr lang="en-GB" sz="1100" spc="-5" dirty="0">
                          <a:latin typeface="Century Gothic"/>
                          <a:ea typeface="Calibri"/>
                          <a:cs typeface="Calibri"/>
                        </a:rPr>
                        <a:t>13.</a:t>
                      </a:r>
                      <a:endParaRPr lang="en-GB" sz="1100" dirty="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tc rowSpan="2">
                  <a:txBody>
                    <a:bodyPr/>
                    <a:lstStyle/>
                    <a:p>
                      <a:pPr marL="69215">
                        <a:lnSpc>
                          <a:spcPct val="100000"/>
                        </a:lnSpc>
                        <a:spcBef>
                          <a:spcPts val="1010"/>
                        </a:spcBef>
                      </a:pPr>
                      <a:r>
                        <a:rPr lang="en-GB" sz="1100" b="1" spc="-10" dirty="0">
                          <a:latin typeface="Century Gothic"/>
                          <a:ea typeface="Calibri"/>
                          <a:cs typeface="Calibri"/>
                        </a:rPr>
                        <a:t>Super</a:t>
                      </a:r>
                      <a:r>
                        <a:rPr lang="en-GB" sz="1100" b="1" spc="-5" dirty="0">
                          <a:latin typeface="Century Gothic"/>
                          <a:ea typeface="Calibri"/>
                          <a:cs typeface="Calibri"/>
                        </a:rPr>
                        <a:t> </a:t>
                      </a:r>
                      <a:r>
                        <a:rPr lang="en-GB" sz="1100" b="1" spc="-10" dirty="0">
                          <a:latin typeface="Century Gothic"/>
                          <a:ea typeface="Calibri"/>
                          <a:cs typeface="Calibri"/>
                        </a:rPr>
                        <a:t>curricular</a:t>
                      </a:r>
                      <a:r>
                        <a:rPr lang="en-GB" sz="1100" b="1" spc="10" dirty="0">
                          <a:latin typeface="Century Gothic"/>
                          <a:ea typeface="Calibri"/>
                          <a:cs typeface="Calibri"/>
                        </a:rPr>
                        <a:t> </a:t>
                      </a:r>
                      <a:r>
                        <a:rPr lang="en-GB" sz="1100" b="1" spc="-5" dirty="0">
                          <a:latin typeface="Century Gothic"/>
                          <a:ea typeface="Calibri"/>
                          <a:cs typeface="Calibri"/>
                        </a:rPr>
                        <a:t>opportunities:</a:t>
                      </a:r>
                      <a:endParaRPr lang="en-GB" sz="1100" dirty="0">
                        <a:latin typeface="Century Gothic"/>
                        <a:ea typeface="Calibri"/>
                        <a:cs typeface="Calibri"/>
                      </a:endParaRPr>
                    </a:p>
                    <a:p>
                      <a:pPr marL="69215" marR="582930">
                        <a:lnSpc>
                          <a:spcPct val="107000"/>
                        </a:lnSpc>
                        <a:spcBef>
                          <a:spcPts val="15"/>
                        </a:spcBef>
                      </a:pPr>
                      <a:r>
                        <a:rPr lang="en-GB" sz="1100" spc="-10" dirty="0">
                          <a:latin typeface="Century Gothic"/>
                          <a:ea typeface="Calibri"/>
                          <a:cs typeface="Calibri"/>
                        </a:rPr>
                        <a:t>There</a:t>
                      </a:r>
                      <a:r>
                        <a:rPr lang="en-GB" sz="1100" spc="30" dirty="0">
                          <a:latin typeface="Century Gothic"/>
                          <a:ea typeface="Calibri"/>
                          <a:cs typeface="Calibri"/>
                        </a:rPr>
                        <a:t> </a:t>
                      </a:r>
                      <a:r>
                        <a:rPr lang="en-GB" sz="1100" dirty="0">
                          <a:latin typeface="Century Gothic"/>
                          <a:ea typeface="Calibri"/>
                          <a:cs typeface="Calibri"/>
                        </a:rPr>
                        <a:t>is</a:t>
                      </a:r>
                      <a:r>
                        <a:rPr lang="en-GB" sz="1100" spc="-5" dirty="0">
                          <a:latin typeface="Century Gothic"/>
                          <a:ea typeface="Calibri"/>
                          <a:cs typeface="Calibri"/>
                        </a:rPr>
                        <a:t> the</a:t>
                      </a:r>
                      <a:r>
                        <a:rPr lang="en-GB" sz="1100" spc="10" dirty="0">
                          <a:latin typeface="Century Gothic"/>
                          <a:ea typeface="Calibri"/>
                          <a:cs typeface="Calibri"/>
                        </a:rPr>
                        <a:t> </a:t>
                      </a:r>
                      <a:r>
                        <a:rPr lang="en-GB" sz="1100" spc="-5" dirty="0">
                          <a:latin typeface="Century Gothic"/>
                          <a:ea typeface="Calibri"/>
                          <a:cs typeface="Calibri"/>
                        </a:rPr>
                        <a:t>opportunity</a:t>
                      </a:r>
                      <a:r>
                        <a:rPr lang="en-GB" sz="1100" spc="35" dirty="0">
                          <a:latin typeface="Century Gothic"/>
                          <a:ea typeface="Calibri"/>
                          <a:cs typeface="Calibri"/>
                        </a:rPr>
                        <a:t> </a:t>
                      </a:r>
                      <a:r>
                        <a:rPr lang="en-GB" sz="1100" spc="-5" dirty="0">
                          <a:latin typeface="Century Gothic"/>
                          <a:ea typeface="Calibri"/>
                          <a:cs typeface="Calibri"/>
                        </a:rPr>
                        <a:t>to</a:t>
                      </a:r>
                      <a:r>
                        <a:rPr lang="en-GB" sz="1100" spc="5" dirty="0">
                          <a:latin typeface="Century Gothic"/>
                          <a:ea typeface="Calibri"/>
                          <a:cs typeface="Calibri"/>
                        </a:rPr>
                        <a:t> </a:t>
                      </a:r>
                      <a:r>
                        <a:rPr lang="en-GB" sz="1100" spc="-5" dirty="0">
                          <a:latin typeface="Century Gothic"/>
                          <a:ea typeface="Calibri"/>
                          <a:cs typeface="Calibri"/>
                        </a:rPr>
                        <a:t>attend</a:t>
                      </a:r>
                      <a:r>
                        <a:rPr lang="en-GB" sz="1100" spc="30" dirty="0">
                          <a:latin typeface="Century Gothic"/>
                          <a:ea typeface="Calibri"/>
                          <a:cs typeface="Calibri"/>
                        </a:rPr>
                        <a:t> </a:t>
                      </a:r>
                      <a:r>
                        <a:rPr lang="en-GB" sz="1100" spc="-5" dirty="0">
                          <a:latin typeface="Century Gothic"/>
                          <a:ea typeface="Calibri"/>
                          <a:cs typeface="Calibri"/>
                        </a:rPr>
                        <a:t>Maths</a:t>
                      </a:r>
                      <a:r>
                        <a:rPr lang="en-GB" sz="1100" spc="20" dirty="0">
                          <a:latin typeface="Century Gothic"/>
                          <a:ea typeface="Calibri"/>
                          <a:cs typeface="Calibri"/>
                        </a:rPr>
                        <a:t> </a:t>
                      </a:r>
                      <a:r>
                        <a:rPr lang="en-GB" sz="1100" spc="-5" dirty="0">
                          <a:latin typeface="Century Gothic"/>
                          <a:ea typeface="Calibri"/>
                          <a:cs typeface="Calibri"/>
                        </a:rPr>
                        <a:t>lectures</a:t>
                      </a:r>
                      <a:r>
                        <a:rPr lang="en-GB" sz="1100" spc="35" dirty="0">
                          <a:latin typeface="Century Gothic"/>
                          <a:ea typeface="Calibri"/>
                          <a:cs typeface="Calibri"/>
                        </a:rPr>
                        <a:t> </a:t>
                      </a:r>
                      <a:r>
                        <a:rPr lang="en-GB" sz="1100" spc="-5" dirty="0">
                          <a:latin typeface="Century Gothic"/>
                          <a:ea typeface="Calibri"/>
                          <a:cs typeface="Calibri"/>
                        </a:rPr>
                        <a:t>as</a:t>
                      </a:r>
                      <a:r>
                        <a:rPr lang="en-GB" sz="1100" spc="10" dirty="0">
                          <a:latin typeface="Century Gothic"/>
                          <a:ea typeface="Calibri"/>
                          <a:cs typeface="Calibri"/>
                        </a:rPr>
                        <a:t> </a:t>
                      </a:r>
                      <a:r>
                        <a:rPr lang="en-GB" sz="1100" spc="-5" dirty="0">
                          <a:latin typeface="Century Gothic"/>
                          <a:ea typeface="Calibri"/>
                          <a:cs typeface="Calibri"/>
                        </a:rPr>
                        <a:t>well</a:t>
                      </a:r>
                      <a:r>
                        <a:rPr lang="en-GB" sz="1100" dirty="0">
                          <a:latin typeface="Century Gothic"/>
                          <a:ea typeface="Calibri"/>
                          <a:cs typeface="Calibri"/>
                        </a:rPr>
                        <a:t> </a:t>
                      </a:r>
                      <a:r>
                        <a:rPr lang="en-GB" sz="1100" spc="-5" dirty="0">
                          <a:latin typeface="Century Gothic"/>
                          <a:ea typeface="Calibri"/>
                          <a:cs typeface="Calibri"/>
                        </a:rPr>
                        <a:t>as</a:t>
                      </a:r>
                      <a:r>
                        <a:rPr lang="en-GB" sz="1100" spc="15" dirty="0">
                          <a:latin typeface="Century Gothic"/>
                          <a:ea typeface="Calibri"/>
                          <a:cs typeface="Calibri"/>
                        </a:rPr>
                        <a:t> </a:t>
                      </a:r>
                      <a:r>
                        <a:rPr lang="en-GB" sz="1100" spc="-5" dirty="0">
                          <a:latin typeface="Century Gothic"/>
                          <a:ea typeface="Calibri"/>
                          <a:cs typeface="Calibri"/>
                        </a:rPr>
                        <a:t>compete</a:t>
                      </a:r>
                      <a:r>
                        <a:rPr lang="en-GB" sz="1100" spc="40" dirty="0">
                          <a:latin typeface="Century Gothic"/>
                          <a:ea typeface="Calibri"/>
                          <a:cs typeface="Calibri"/>
                        </a:rPr>
                        <a:t> </a:t>
                      </a:r>
                      <a:r>
                        <a:rPr lang="en-GB" sz="1100" dirty="0">
                          <a:latin typeface="Century Gothic"/>
                          <a:ea typeface="Calibri"/>
                          <a:cs typeface="Calibri"/>
                        </a:rPr>
                        <a:t>in</a:t>
                      </a:r>
                      <a:r>
                        <a:rPr lang="en-GB" sz="1100" spc="-10" dirty="0">
                          <a:latin typeface="Century Gothic"/>
                          <a:ea typeface="Calibri"/>
                          <a:cs typeface="Calibri"/>
                        </a:rPr>
                        <a:t> </a:t>
                      </a:r>
                      <a:r>
                        <a:rPr lang="en-GB" sz="1100" spc="-5" dirty="0">
                          <a:latin typeface="Century Gothic"/>
                          <a:ea typeface="Calibri"/>
                          <a:cs typeface="Calibri"/>
                        </a:rPr>
                        <a:t>the</a:t>
                      </a:r>
                      <a:r>
                        <a:rPr lang="en-GB" sz="1100" spc="20" dirty="0">
                          <a:latin typeface="Century Gothic"/>
                          <a:ea typeface="Calibri"/>
                          <a:cs typeface="Calibri"/>
                        </a:rPr>
                        <a:t> </a:t>
                      </a:r>
                      <a:r>
                        <a:rPr lang="en-GB" sz="1100" spc="-5" dirty="0">
                          <a:latin typeface="Century Gothic"/>
                          <a:ea typeface="Calibri"/>
                          <a:cs typeface="Calibri"/>
                        </a:rPr>
                        <a:t>Senior </a:t>
                      </a:r>
                      <a:r>
                        <a:rPr lang="en-GB" sz="1100" spc="-340" dirty="0">
                          <a:latin typeface="Century Gothic"/>
                          <a:ea typeface="Calibri"/>
                          <a:cs typeface="Calibri"/>
                        </a:rPr>
                        <a:t> </a:t>
                      </a:r>
                      <a:r>
                        <a:rPr lang="en-GB" sz="1100" spc="-5" dirty="0">
                          <a:latin typeface="Century Gothic"/>
                          <a:ea typeface="Calibri"/>
                          <a:cs typeface="Calibri"/>
                        </a:rPr>
                        <a:t>Maths</a:t>
                      </a:r>
                      <a:r>
                        <a:rPr lang="en-GB" sz="1100" spc="5" dirty="0">
                          <a:latin typeface="Century Gothic"/>
                          <a:ea typeface="Calibri"/>
                          <a:cs typeface="Calibri"/>
                        </a:rPr>
                        <a:t> </a:t>
                      </a:r>
                      <a:r>
                        <a:rPr lang="en-GB" sz="1100" spc="-5" dirty="0">
                          <a:latin typeface="Century Gothic"/>
                          <a:ea typeface="Calibri"/>
                          <a:cs typeface="Calibri"/>
                        </a:rPr>
                        <a:t>Challenge</a:t>
                      </a:r>
                      <a:r>
                        <a:rPr lang="en-GB" sz="1100" spc="5" dirty="0">
                          <a:latin typeface="Century Gothic"/>
                          <a:ea typeface="Calibri"/>
                          <a:cs typeface="Calibri"/>
                        </a:rPr>
                        <a:t> </a:t>
                      </a:r>
                      <a:r>
                        <a:rPr lang="en-GB" sz="1100" spc="-5" dirty="0">
                          <a:latin typeface="Century Gothic"/>
                          <a:ea typeface="Calibri"/>
                          <a:cs typeface="Calibri"/>
                        </a:rPr>
                        <a:t>– a national</a:t>
                      </a:r>
                      <a:r>
                        <a:rPr lang="en-GB" sz="1100" spc="15" dirty="0">
                          <a:latin typeface="Century Gothic"/>
                          <a:ea typeface="Calibri"/>
                          <a:cs typeface="Calibri"/>
                        </a:rPr>
                        <a:t> </a:t>
                      </a:r>
                      <a:r>
                        <a:rPr lang="en-GB" sz="1100" spc="-5" dirty="0">
                          <a:latin typeface="Century Gothic"/>
                          <a:ea typeface="Calibri"/>
                          <a:cs typeface="Calibri"/>
                        </a:rPr>
                        <a:t>competition.</a:t>
                      </a:r>
                    </a:p>
                    <a:p>
                      <a:pPr marL="69215" marR="582930">
                        <a:lnSpc>
                          <a:spcPct val="107000"/>
                        </a:lnSpc>
                        <a:spcBef>
                          <a:spcPts val="15"/>
                        </a:spcBef>
                      </a:pPr>
                      <a:r>
                        <a:rPr lang="en-GB" sz="1100" b="1" spc="-10" dirty="0">
                          <a:latin typeface="Century Gothic"/>
                          <a:ea typeface="Calibri"/>
                          <a:cs typeface="Calibri"/>
                        </a:rPr>
                        <a:t>Career Prospects:</a:t>
                      </a:r>
                      <a:endParaRPr lang="en-GB" sz="1100" dirty="0">
                        <a:latin typeface="Century Gothic"/>
                        <a:ea typeface="Calibri"/>
                        <a:cs typeface="Calibri"/>
                      </a:endParaRPr>
                    </a:p>
                    <a:p>
                      <a:pPr marL="240665" marR="408305" indent="-171450" algn="just">
                        <a:lnSpc>
                          <a:spcPct val="107000"/>
                        </a:lnSpc>
                        <a:buFont typeface="Arial"/>
                        <a:buChar char="•"/>
                      </a:pPr>
                      <a:r>
                        <a:rPr lang="en-GB" sz="1100" spc="-5" dirty="0">
                          <a:latin typeface="Century Gothic"/>
                          <a:ea typeface="Calibri"/>
                          <a:cs typeface="Calibri"/>
                        </a:rPr>
                        <a:t>Actuary</a:t>
                      </a:r>
                    </a:p>
                    <a:p>
                      <a:pPr marL="240665" marR="408305" lvl="0" indent="-171450" algn="just">
                        <a:lnSpc>
                          <a:spcPct val="107000"/>
                        </a:lnSpc>
                        <a:buFont typeface="Arial"/>
                        <a:buChar char="•"/>
                      </a:pPr>
                      <a:r>
                        <a:rPr lang="en-GB" sz="1100" spc="-5" dirty="0">
                          <a:latin typeface="Century Gothic"/>
                          <a:ea typeface="Calibri"/>
                          <a:cs typeface="Calibri"/>
                        </a:rPr>
                        <a:t> Engineering</a:t>
                      </a:r>
                      <a:endParaRPr lang="en-GB" dirty="0"/>
                    </a:p>
                    <a:p>
                      <a:pPr marL="240665" marR="408305" lvl="0" indent="-171450" algn="just">
                        <a:lnSpc>
                          <a:spcPct val="107000"/>
                        </a:lnSpc>
                        <a:buFont typeface="Arial"/>
                        <a:buChar char="•"/>
                      </a:pPr>
                      <a:r>
                        <a:rPr lang="en-GB" sz="1100" spc="25" dirty="0">
                          <a:latin typeface="Century Gothic"/>
                          <a:ea typeface="Calibri"/>
                          <a:cs typeface="Calibri"/>
                        </a:rPr>
                        <a:t> </a:t>
                      </a:r>
                      <a:r>
                        <a:rPr lang="en-GB" sz="1100" spc="-5" dirty="0">
                          <a:latin typeface="Century Gothic"/>
                          <a:ea typeface="Calibri"/>
                          <a:cs typeface="Calibri"/>
                        </a:rPr>
                        <a:t>Accountancy</a:t>
                      </a:r>
                      <a:endParaRPr lang="en-GB" dirty="0"/>
                    </a:p>
                    <a:p>
                      <a:pPr marL="240665" marR="408305" lvl="0" indent="-171450" algn="just">
                        <a:lnSpc>
                          <a:spcPct val="107000"/>
                        </a:lnSpc>
                        <a:buFont typeface="Arial"/>
                        <a:buChar char="•"/>
                      </a:pPr>
                      <a:r>
                        <a:rPr lang="en-GB" sz="1100" spc="-5" dirty="0">
                          <a:latin typeface="Century Gothic"/>
                          <a:ea typeface="Calibri"/>
                          <a:cs typeface="Calibri"/>
                        </a:rPr>
                        <a:t>Computing</a:t>
                      </a:r>
                      <a:endParaRPr lang="en-GB" dirty="0"/>
                    </a:p>
                    <a:p>
                      <a:pPr marL="240665" marR="408305" lvl="0" indent="-171450" algn="just">
                        <a:lnSpc>
                          <a:spcPct val="107000"/>
                        </a:lnSpc>
                        <a:buFont typeface="Arial"/>
                        <a:buChar char="•"/>
                      </a:pPr>
                      <a:r>
                        <a:rPr lang="en-GB" sz="1100" spc="-5" dirty="0">
                          <a:latin typeface="Century Gothic"/>
                          <a:ea typeface="Calibri"/>
                          <a:cs typeface="Calibri"/>
                        </a:rPr>
                        <a:t>Economics</a:t>
                      </a:r>
                      <a:endParaRPr lang="en-GB" dirty="0"/>
                    </a:p>
                    <a:p>
                      <a:pPr marL="240665" marR="408305" lvl="0" indent="-171450" algn="just">
                        <a:lnSpc>
                          <a:spcPct val="107000"/>
                        </a:lnSpc>
                        <a:buFont typeface="Arial"/>
                        <a:buChar char="•"/>
                      </a:pPr>
                      <a:r>
                        <a:rPr lang="en-GB" sz="1100" spc="-5" dirty="0">
                          <a:latin typeface="Century Gothic"/>
                          <a:ea typeface="Calibri"/>
                          <a:cs typeface="Calibri"/>
                        </a:rPr>
                        <a:t>Business,</a:t>
                      </a:r>
                      <a:endParaRPr lang="en-GB" dirty="0"/>
                    </a:p>
                    <a:p>
                      <a:pPr marL="240665" marR="408305" lvl="0" indent="-171450" algn="just">
                        <a:lnSpc>
                          <a:spcPct val="107000"/>
                        </a:lnSpc>
                        <a:buFont typeface="Arial"/>
                        <a:buChar char="•"/>
                      </a:pPr>
                      <a:r>
                        <a:rPr lang="en-GB" sz="1100" dirty="0">
                          <a:latin typeface="Century Gothic"/>
                          <a:ea typeface="Calibri"/>
                          <a:cs typeface="Calibri"/>
                        </a:rPr>
                        <a:t>Banking</a:t>
                      </a:r>
                      <a:endParaRPr lang="en-GB" dirty="0"/>
                    </a:p>
                    <a:p>
                      <a:pPr marL="240665" marR="408305" lvl="0" indent="-171450" algn="just">
                        <a:lnSpc>
                          <a:spcPct val="107000"/>
                        </a:lnSpc>
                        <a:buFont typeface="Arial"/>
                        <a:buChar char="•"/>
                      </a:pPr>
                      <a:r>
                        <a:rPr lang="en-GB" sz="1100" spc="-5" dirty="0">
                          <a:latin typeface="Century Gothic"/>
                          <a:ea typeface="Calibri"/>
                          <a:cs typeface="Calibri"/>
                        </a:rPr>
                        <a:t>Architecture</a:t>
                      </a:r>
                      <a:endParaRPr lang="en-GB" dirty="0"/>
                    </a:p>
                    <a:p>
                      <a:pPr marL="240665" marR="408305" lvl="0" indent="-171450" algn="just">
                        <a:lnSpc>
                          <a:spcPct val="107000"/>
                        </a:lnSpc>
                        <a:buFont typeface="Arial"/>
                        <a:buChar char="•"/>
                      </a:pPr>
                      <a:r>
                        <a:rPr lang="en-GB" sz="1100" spc="-5" dirty="0">
                          <a:latin typeface="Century Gothic"/>
                          <a:ea typeface="Calibri"/>
                          <a:cs typeface="Calibri"/>
                        </a:rPr>
                        <a:t>Psychology</a:t>
                      </a:r>
                      <a:endParaRPr lang="en-GB" dirty="0"/>
                    </a:p>
                    <a:p>
                      <a:pPr marL="240665" marR="408305" lvl="0" indent="-171450" algn="just">
                        <a:lnSpc>
                          <a:spcPct val="107000"/>
                        </a:lnSpc>
                        <a:buFont typeface="Arial"/>
                        <a:buChar char="•"/>
                      </a:pPr>
                      <a:r>
                        <a:rPr lang="en-GB" sz="1100" dirty="0">
                          <a:latin typeface="Century Gothic"/>
                          <a:ea typeface="Calibri"/>
                          <a:cs typeface="Calibri"/>
                        </a:rPr>
                        <a:t>Air</a:t>
                      </a:r>
                      <a:r>
                        <a:rPr lang="en-GB" sz="1100" spc="-5" dirty="0">
                          <a:latin typeface="Century Gothic"/>
                          <a:ea typeface="Calibri"/>
                          <a:cs typeface="Calibri"/>
                        </a:rPr>
                        <a:t> Traffic</a:t>
                      </a:r>
                      <a:r>
                        <a:rPr lang="en-GB" sz="1100" dirty="0">
                          <a:latin typeface="Century Gothic"/>
                          <a:ea typeface="Calibri"/>
                          <a:cs typeface="Calibri"/>
                        </a:rPr>
                        <a:t> </a:t>
                      </a:r>
                      <a:r>
                        <a:rPr lang="en-GB" sz="1100" spc="-5" dirty="0">
                          <a:latin typeface="Century Gothic"/>
                          <a:ea typeface="Calibri"/>
                          <a:cs typeface="Calibri"/>
                        </a:rPr>
                        <a:t>Control</a:t>
                      </a:r>
                      <a:endParaRPr lang="en-GB" dirty="0"/>
                    </a:p>
                    <a:p>
                      <a:pPr marL="240665" marR="408305" lvl="0" indent="-171450" algn="just">
                        <a:lnSpc>
                          <a:spcPct val="107000"/>
                        </a:lnSpc>
                        <a:buFont typeface="Arial"/>
                        <a:buChar char="•"/>
                      </a:pPr>
                      <a:r>
                        <a:rPr lang="en-GB" sz="1100" spc="30" dirty="0">
                          <a:latin typeface="Century Gothic"/>
                          <a:ea typeface="Calibri"/>
                          <a:cs typeface="Calibri"/>
                        </a:rPr>
                        <a:t> </a:t>
                      </a:r>
                      <a:r>
                        <a:rPr lang="en-GB" sz="1100" spc="-5" dirty="0">
                          <a:latin typeface="Century Gothic"/>
                          <a:ea typeface="Calibri"/>
                          <a:cs typeface="Calibri"/>
                        </a:rPr>
                        <a:t>Retail</a:t>
                      </a:r>
                      <a:r>
                        <a:rPr lang="en-GB" sz="1100" spc="20" dirty="0">
                          <a:latin typeface="Century Gothic"/>
                          <a:ea typeface="Calibri"/>
                          <a:cs typeface="Calibri"/>
                        </a:rPr>
                        <a:t> </a:t>
                      </a:r>
                      <a:r>
                        <a:rPr lang="en-GB" sz="1100" spc="-5" dirty="0">
                          <a:latin typeface="Century Gothic"/>
                          <a:ea typeface="Calibri"/>
                          <a:cs typeface="Calibri"/>
                        </a:rPr>
                        <a:t>Management</a:t>
                      </a:r>
                      <a:endParaRPr lang="en-GB" dirty="0"/>
                    </a:p>
                    <a:p>
                      <a:pPr marL="240665" marR="408305" lvl="0" indent="-171450" algn="just">
                        <a:lnSpc>
                          <a:spcPct val="107000"/>
                        </a:lnSpc>
                        <a:buFont typeface="Arial"/>
                        <a:buChar char="•"/>
                      </a:pPr>
                      <a:r>
                        <a:rPr lang="en-GB" sz="1100" spc="-5" dirty="0">
                          <a:latin typeface="Century Gothic"/>
                          <a:ea typeface="Calibri"/>
                          <a:cs typeface="Calibri"/>
                        </a:rPr>
                        <a:t>Teaching,</a:t>
                      </a:r>
                      <a:r>
                        <a:rPr lang="en-GB" sz="1100" spc="10" dirty="0">
                          <a:latin typeface="Century Gothic"/>
                          <a:ea typeface="Calibri"/>
                          <a:cs typeface="Calibri"/>
                        </a:rPr>
                        <a:t> </a:t>
                      </a:r>
                      <a:r>
                        <a:rPr lang="en-GB" sz="1100" spc="-5" dirty="0">
                          <a:latin typeface="Century Gothic"/>
                          <a:ea typeface="Calibri"/>
                          <a:cs typeface="Calibri"/>
                        </a:rPr>
                        <a:t>to</a:t>
                      </a:r>
                      <a:r>
                        <a:rPr lang="en-GB" sz="1100" spc="20" dirty="0">
                          <a:latin typeface="Century Gothic"/>
                          <a:ea typeface="Calibri"/>
                          <a:cs typeface="Calibri"/>
                        </a:rPr>
                        <a:t> </a:t>
                      </a:r>
                      <a:r>
                        <a:rPr lang="en-GB" sz="1100" spc="-5" dirty="0">
                          <a:latin typeface="Century Gothic"/>
                          <a:ea typeface="Calibri"/>
                          <a:cs typeface="Calibri"/>
                        </a:rPr>
                        <a:t>name</a:t>
                      </a:r>
                      <a:r>
                        <a:rPr lang="en-GB" sz="1100" spc="5" dirty="0">
                          <a:latin typeface="Century Gothic"/>
                          <a:ea typeface="Calibri"/>
                          <a:cs typeface="Calibri"/>
                        </a:rPr>
                        <a:t> </a:t>
                      </a:r>
                      <a:r>
                        <a:rPr lang="en-GB" sz="1100" spc="-5" dirty="0">
                          <a:latin typeface="Century Gothic"/>
                          <a:ea typeface="Calibri"/>
                          <a:cs typeface="Calibri"/>
                        </a:rPr>
                        <a:t>but</a:t>
                      </a:r>
                      <a:r>
                        <a:rPr lang="en-GB" sz="1100" spc="15" dirty="0">
                          <a:latin typeface="Century Gothic"/>
                          <a:ea typeface="Calibri"/>
                          <a:cs typeface="Calibri"/>
                        </a:rPr>
                        <a:t> </a:t>
                      </a:r>
                      <a:r>
                        <a:rPr lang="en-GB" sz="1100" spc="-5" dirty="0">
                          <a:latin typeface="Century Gothic"/>
                          <a:ea typeface="Calibri"/>
                          <a:cs typeface="Calibri"/>
                        </a:rPr>
                        <a:t>a</a:t>
                      </a:r>
                      <a:r>
                        <a:rPr lang="en-GB" sz="1100" dirty="0">
                          <a:latin typeface="Century Gothic"/>
                          <a:ea typeface="Calibri"/>
                          <a:cs typeface="Calibri"/>
                        </a:rPr>
                        <a:t> </a:t>
                      </a:r>
                      <a:r>
                        <a:rPr lang="en-GB" sz="1100" spc="-10" dirty="0">
                          <a:latin typeface="Century Gothic"/>
                          <a:ea typeface="Calibri"/>
                          <a:cs typeface="Calibri"/>
                        </a:rPr>
                        <a:t>few. </a:t>
                      </a:r>
                      <a:endParaRPr lang="en-GB"/>
                    </a:p>
                    <a:p>
                      <a:pPr marL="69215" marR="408305">
                        <a:lnSpc>
                          <a:spcPct val="107000"/>
                        </a:lnSpc>
                      </a:pPr>
                      <a:endParaRPr lang="en-GB" sz="1100" spc="-10" dirty="0">
                        <a:latin typeface="Century Gothic"/>
                        <a:ea typeface="Calibri" panose="020F0502020204030204" pitchFamily="34" charset="0"/>
                        <a:cs typeface="Calibri" panose="020F0502020204030204" pitchFamily="34" charset="0"/>
                      </a:endParaRPr>
                    </a:p>
                    <a:p>
                      <a:pPr marL="69215" marR="408305">
                        <a:lnSpc>
                          <a:spcPct val="107000"/>
                        </a:lnSpc>
                      </a:pPr>
                      <a:r>
                        <a:rPr lang="en-GB" sz="1100" spc="-335" dirty="0">
                          <a:latin typeface="Century Gothic"/>
                          <a:ea typeface="Calibri"/>
                          <a:cs typeface="Calibri"/>
                        </a:rPr>
                        <a:t> </a:t>
                      </a:r>
                      <a:r>
                        <a:rPr lang="en-GB" sz="1100" b="1" spc="-5" dirty="0">
                          <a:latin typeface="Century Gothic"/>
                          <a:ea typeface="Calibri"/>
                          <a:cs typeface="Calibri"/>
                        </a:rPr>
                        <a:t>If</a:t>
                      </a:r>
                      <a:r>
                        <a:rPr lang="en-GB" sz="1100" b="1" dirty="0">
                          <a:latin typeface="Century Gothic"/>
                          <a:ea typeface="Calibri"/>
                          <a:cs typeface="Calibri"/>
                        </a:rPr>
                        <a:t> </a:t>
                      </a:r>
                      <a:r>
                        <a:rPr lang="en-GB" sz="1100" b="1" spc="-5" dirty="0">
                          <a:latin typeface="Century Gothic"/>
                          <a:ea typeface="Calibri"/>
                          <a:cs typeface="Calibri"/>
                        </a:rPr>
                        <a:t>I</a:t>
                      </a:r>
                      <a:r>
                        <a:rPr lang="en-GB" sz="1100" b="1" dirty="0">
                          <a:latin typeface="Century Gothic"/>
                          <a:ea typeface="Calibri"/>
                          <a:cs typeface="Calibri"/>
                        </a:rPr>
                        <a:t> </a:t>
                      </a:r>
                      <a:r>
                        <a:rPr lang="en-GB" sz="1100" b="1" spc="-10" dirty="0">
                          <a:latin typeface="Century Gothic"/>
                          <a:ea typeface="Calibri"/>
                          <a:cs typeface="Calibri"/>
                        </a:rPr>
                        <a:t>were</a:t>
                      </a:r>
                      <a:r>
                        <a:rPr lang="en-GB" sz="1100" b="1" spc="15" dirty="0">
                          <a:latin typeface="Century Gothic"/>
                          <a:ea typeface="Calibri"/>
                          <a:cs typeface="Calibri"/>
                        </a:rPr>
                        <a:t> </a:t>
                      </a:r>
                      <a:r>
                        <a:rPr lang="en-GB" sz="1100" b="1" spc="-5" dirty="0">
                          <a:latin typeface="Century Gothic"/>
                          <a:ea typeface="Calibri"/>
                          <a:cs typeface="Calibri"/>
                        </a:rPr>
                        <a:t>to take</a:t>
                      </a:r>
                      <a:r>
                        <a:rPr lang="en-GB" sz="1100" b="1" spc="-10" dirty="0">
                          <a:latin typeface="Century Gothic"/>
                          <a:ea typeface="Calibri"/>
                          <a:cs typeface="Calibri"/>
                        </a:rPr>
                        <a:t> </a:t>
                      </a:r>
                      <a:r>
                        <a:rPr lang="en-GB" sz="1100" b="1" spc="-5" dirty="0">
                          <a:latin typeface="Century Gothic"/>
                          <a:ea typeface="Calibri"/>
                          <a:cs typeface="Calibri"/>
                        </a:rPr>
                        <a:t>this</a:t>
                      </a:r>
                      <a:r>
                        <a:rPr lang="en-GB" sz="1100" b="1" spc="-10" dirty="0">
                          <a:latin typeface="Century Gothic"/>
                          <a:ea typeface="Calibri"/>
                          <a:cs typeface="Calibri"/>
                        </a:rPr>
                        <a:t> course</a:t>
                      </a:r>
                      <a:r>
                        <a:rPr lang="en-GB" sz="1100" b="1" spc="15" dirty="0">
                          <a:latin typeface="Century Gothic"/>
                          <a:ea typeface="Calibri"/>
                          <a:cs typeface="Calibri"/>
                        </a:rPr>
                        <a:t> </a:t>
                      </a:r>
                      <a:r>
                        <a:rPr lang="en-GB" sz="1100" b="1" spc="-5" dirty="0">
                          <a:latin typeface="Century Gothic"/>
                          <a:ea typeface="Calibri"/>
                          <a:cs typeface="Calibri"/>
                        </a:rPr>
                        <a:t>I</a:t>
                      </a:r>
                      <a:r>
                        <a:rPr lang="en-GB" sz="1100" b="1" dirty="0">
                          <a:latin typeface="Century Gothic"/>
                          <a:ea typeface="Calibri"/>
                          <a:cs typeface="Calibri"/>
                        </a:rPr>
                        <a:t> </a:t>
                      </a:r>
                      <a:r>
                        <a:rPr lang="en-GB" sz="1100" b="1" spc="-10" dirty="0">
                          <a:latin typeface="Century Gothic"/>
                          <a:ea typeface="Calibri"/>
                          <a:cs typeface="Calibri"/>
                        </a:rPr>
                        <a:t>should:</a:t>
                      </a:r>
                      <a:r>
                        <a:rPr lang="en-GB" sz="1100" b="1" spc="20" dirty="0">
                          <a:latin typeface="Century Gothic"/>
                          <a:ea typeface="Calibri"/>
                          <a:cs typeface="Calibri"/>
                        </a:rPr>
                        <a:t> </a:t>
                      </a:r>
                      <a:r>
                        <a:rPr lang="en-GB" sz="1100" spc="-5" dirty="0">
                          <a:latin typeface="Century Gothic"/>
                          <a:ea typeface="Calibri"/>
                          <a:cs typeface="Calibri"/>
                        </a:rPr>
                        <a:t>Read</a:t>
                      </a:r>
                      <a:r>
                        <a:rPr lang="en-GB" sz="1100" spc="10" dirty="0">
                          <a:latin typeface="Century Gothic"/>
                          <a:ea typeface="Calibri"/>
                          <a:cs typeface="Calibri"/>
                        </a:rPr>
                        <a:t> </a:t>
                      </a:r>
                      <a:r>
                        <a:rPr lang="en-GB" sz="1100" spc="-5" dirty="0">
                          <a:latin typeface="Century Gothic"/>
                          <a:ea typeface="Calibri"/>
                          <a:cs typeface="Calibri"/>
                        </a:rPr>
                        <a:t>the</a:t>
                      </a:r>
                      <a:r>
                        <a:rPr lang="en-GB" sz="1100" spc="10" dirty="0">
                          <a:latin typeface="Century Gothic"/>
                          <a:ea typeface="Calibri"/>
                          <a:cs typeface="Calibri"/>
                        </a:rPr>
                        <a:t> </a:t>
                      </a:r>
                      <a:r>
                        <a:rPr lang="en-GB" sz="1100" spc="-5" dirty="0">
                          <a:latin typeface="Century Gothic"/>
                          <a:ea typeface="Calibri"/>
                          <a:cs typeface="Calibri"/>
                        </a:rPr>
                        <a:t>course </a:t>
                      </a:r>
                      <a:r>
                        <a:rPr lang="en-GB" sz="1100" dirty="0">
                          <a:latin typeface="Century Gothic"/>
                          <a:ea typeface="Calibri"/>
                          <a:cs typeface="Calibri"/>
                        </a:rPr>
                        <a:t> </a:t>
                      </a:r>
                      <a:r>
                        <a:rPr lang="en-GB" sz="1100" spc="-5" dirty="0">
                          <a:latin typeface="Century Gothic"/>
                          <a:ea typeface="Calibri"/>
                          <a:cs typeface="Calibri"/>
                        </a:rPr>
                        <a:t>specification</a:t>
                      </a:r>
                      <a:r>
                        <a:rPr lang="en-GB" sz="1100" u="sng" spc="-5" dirty="0">
                          <a:solidFill>
                            <a:srgbClr val="0462C1"/>
                          </a:solidFill>
                          <a:uFill>
                            <a:solidFill>
                              <a:srgbClr val="0462C1"/>
                            </a:solidFill>
                          </a:uFill>
                          <a:latin typeface="Century Gothic"/>
                          <a:ea typeface="Calibri"/>
                          <a:cs typeface="Calibri"/>
                          <a:hlinkClick r:id="rId2"/>
                        </a:rPr>
                        <a:t>.</a:t>
                      </a:r>
                      <a:endParaRPr lang="en-GB" sz="1100" u="sng" spc="-5">
                        <a:solidFill>
                          <a:srgbClr val="0462C1"/>
                        </a:solidFill>
                        <a:uFill>
                          <a:solidFill>
                            <a:srgbClr val="0462C1"/>
                          </a:solidFill>
                        </a:uFill>
                        <a:latin typeface="Century Gothic"/>
                        <a:ea typeface="Calibri"/>
                        <a:cs typeface="Calibri"/>
                      </a:endParaRPr>
                    </a:p>
                    <a:p>
                      <a:pPr marL="69215" marR="408305">
                        <a:lnSpc>
                          <a:spcPct val="107000"/>
                        </a:lnSpc>
                      </a:pPr>
                      <a:r>
                        <a:rPr lang="en-GB" sz="1100" u="sng" spc="-5" dirty="0">
                          <a:solidFill>
                            <a:srgbClr val="0462C1"/>
                          </a:solidFill>
                          <a:uFill>
                            <a:solidFill>
                              <a:srgbClr val="0462C1"/>
                            </a:solidFill>
                          </a:uFill>
                          <a:latin typeface="Century Gothic"/>
                          <a:ea typeface="Calibri"/>
                          <a:cs typeface="Calibri"/>
                          <a:hlinkClick r:id="rId2"/>
                        </a:rPr>
                        <a:t>https://qualifications.pearson.com/en/qualifications/edexcel-a-levels/mathematics-2017.html</a:t>
                      </a:r>
                      <a:endParaRPr lang="en-GB" sz="1100" u="sng" spc="-5">
                        <a:solidFill>
                          <a:srgbClr val="0462C1"/>
                        </a:solidFill>
                        <a:uFill>
                          <a:solidFill>
                            <a:srgbClr val="0462C1"/>
                          </a:solidFill>
                        </a:uFill>
                        <a:latin typeface="Century Gothic"/>
                        <a:ea typeface="Calibri"/>
                        <a:cs typeface="Calibri"/>
                      </a:endParaRPr>
                    </a:p>
                    <a:p>
                      <a:pPr marL="69215" marR="408305">
                        <a:lnSpc>
                          <a:spcPct val="107000"/>
                        </a:lnSpc>
                      </a:pPr>
                      <a:endParaRPr lang="en-GB" sz="1100" u="sng" spc="-5" dirty="0">
                        <a:solidFill>
                          <a:srgbClr val="0462C1"/>
                        </a:solidFill>
                        <a:uFill>
                          <a:solidFill>
                            <a:srgbClr val="0462C1"/>
                          </a:solidFill>
                        </a:uFill>
                        <a:latin typeface="Century Gothic"/>
                        <a:ea typeface="Calibri" panose="020F0502020204030204" pitchFamily="34" charset="0"/>
                        <a:cs typeface="Calibri" panose="020F0502020204030204" pitchFamily="34" charset="0"/>
                      </a:endParaRPr>
                    </a:p>
                    <a:p>
                      <a:pPr marL="69215" marR="408305">
                        <a:lnSpc>
                          <a:spcPct val="107000"/>
                        </a:lnSpc>
                      </a:pPr>
                      <a:r>
                        <a:rPr lang="en-GB" sz="1100" b="1" u="none" spc="-5" dirty="0">
                          <a:solidFill>
                            <a:schemeClr val="tx1"/>
                          </a:solidFill>
                          <a:uFill>
                            <a:solidFill>
                              <a:srgbClr val="0462C1"/>
                            </a:solidFill>
                          </a:uFill>
                          <a:latin typeface="Century Gothic"/>
                          <a:ea typeface="Calibri"/>
                          <a:cs typeface="Calibri"/>
                        </a:rPr>
                        <a:t>If I were to take this course I should read:</a:t>
                      </a:r>
                    </a:p>
                    <a:p>
                      <a:pPr marL="69215" marR="408305">
                        <a:lnSpc>
                          <a:spcPct val="107000"/>
                        </a:lnSpc>
                      </a:pPr>
                      <a:endParaRPr lang="en-GB" sz="1100" u="none" spc="-5" dirty="0">
                        <a:solidFill>
                          <a:schemeClr val="tx1"/>
                        </a:solidFill>
                        <a:uFill>
                          <a:solidFill>
                            <a:srgbClr val="0462C1"/>
                          </a:solidFill>
                        </a:uFill>
                        <a:latin typeface="Century Gothic"/>
                        <a:ea typeface="Calibri" panose="020F0502020204030204" pitchFamily="34" charset="0"/>
                        <a:cs typeface="Calibri" panose="020F0502020204030204" pitchFamily="34" charset="0"/>
                      </a:endParaRPr>
                    </a:p>
                    <a:p>
                      <a:pPr marL="240665" marR="408305" indent="-171450">
                        <a:lnSpc>
                          <a:spcPct val="107000"/>
                        </a:lnSpc>
                        <a:buFont typeface="Arial" panose="020B0604020202020204" pitchFamily="34" charset="0"/>
                        <a:buChar char="•"/>
                      </a:pPr>
                      <a:r>
                        <a:rPr lang="en-GB" sz="1100" b="0" u="none" spc="-5" dirty="0">
                          <a:solidFill>
                            <a:schemeClr val="tx1"/>
                          </a:solidFill>
                          <a:uFill>
                            <a:solidFill>
                              <a:srgbClr val="0462C1"/>
                            </a:solidFill>
                          </a:uFill>
                          <a:latin typeface="Century Gothic"/>
                          <a:ea typeface="Calibri"/>
                          <a:cs typeface="Calibri"/>
                        </a:rPr>
                        <a:t>Why do buses come in threes?, Rob Easterway</a:t>
                      </a:r>
                    </a:p>
                    <a:p>
                      <a:pPr marL="240665" marR="408305" indent="-171450">
                        <a:lnSpc>
                          <a:spcPct val="107000"/>
                        </a:lnSpc>
                        <a:buFont typeface="Arial" panose="020B0604020202020204" pitchFamily="34" charset="0"/>
                        <a:buChar char="•"/>
                      </a:pPr>
                      <a:r>
                        <a:rPr lang="en-GB" sz="1100" b="0" u="none" spc="-5" dirty="0">
                          <a:solidFill>
                            <a:schemeClr val="tx1"/>
                          </a:solidFill>
                          <a:uFill>
                            <a:solidFill>
                              <a:srgbClr val="0462C1"/>
                            </a:solidFill>
                          </a:uFill>
                          <a:latin typeface="Century Gothic"/>
                          <a:ea typeface="Calibri"/>
                          <a:cs typeface="Calibri"/>
                        </a:rPr>
                        <a:t>Fermat’s Last Theorem, Simon Singh</a:t>
                      </a:r>
                    </a:p>
                    <a:p>
                      <a:pPr marL="240665" marR="408305" indent="-171450">
                        <a:lnSpc>
                          <a:spcPct val="107000"/>
                        </a:lnSpc>
                        <a:buFont typeface="Arial" panose="020B0604020202020204" pitchFamily="34" charset="0"/>
                        <a:buChar char="•"/>
                      </a:pPr>
                      <a:r>
                        <a:rPr lang="en-GB" sz="1100" b="0" u="none" spc="-5" dirty="0">
                          <a:solidFill>
                            <a:schemeClr val="tx1"/>
                          </a:solidFill>
                          <a:uFill>
                            <a:solidFill>
                              <a:srgbClr val="0462C1"/>
                            </a:solidFill>
                          </a:uFill>
                          <a:latin typeface="Century Gothic"/>
                          <a:ea typeface="Calibri"/>
                          <a:cs typeface="Calibri"/>
                        </a:rPr>
                        <a:t>The World of Mathematics, James R Newman</a:t>
                      </a:r>
                    </a:p>
                    <a:p>
                      <a:pPr marL="240665" marR="408305" indent="-171450">
                        <a:lnSpc>
                          <a:spcPct val="107000"/>
                        </a:lnSpc>
                        <a:buFont typeface="Arial" panose="020B0604020202020204" pitchFamily="34" charset="0"/>
                        <a:buChar char="•"/>
                      </a:pPr>
                      <a:r>
                        <a:rPr lang="en-GB" sz="1100" b="0" u="none" spc="-5" dirty="0">
                          <a:solidFill>
                            <a:schemeClr val="tx1"/>
                          </a:solidFill>
                          <a:uFill>
                            <a:solidFill>
                              <a:srgbClr val="0462C1"/>
                            </a:solidFill>
                          </a:uFill>
                          <a:latin typeface="Century Gothic"/>
                          <a:ea typeface="Calibri"/>
                          <a:cs typeface="Calibri"/>
                        </a:rPr>
                        <a:t>Godel, Escher and Bach: An Eternal Golden Braid, Douglas Hofstadter</a:t>
                      </a:r>
                      <a:endParaRPr lang="en-GB" sz="1100" b="0" u="none">
                        <a:solidFill>
                          <a:schemeClr val="tx1"/>
                        </a:solidFill>
                        <a:latin typeface="Century Gothic"/>
                        <a:ea typeface="Calibri"/>
                        <a:cs typeface="Calibri"/>
                      </a:endParaRPr>
                    </a:p>
                    <a:p>
                      <a:pPr>
                        <a:lnSpc>
                          <a:spcPct val="100000"/>
                        </a:lnSpc>
                      </a:pPr>
                      <a:endParaRPr sz="1100" dirty="0">
                        <a:latin typeface="Century Gothic"/>
                        <a:ea typeface="Calibri" panose="020F0502020204030204" pitchFamily="34" charset="0"/>
                        <a:cs typeface="Calibri" panose="020F0502020204030204" pitchFamily="34" charset="0"/>
                      </a:endParaRPr>
                    </a:p>
                  </a:txBody>
                  <a:tcPr marL="0" marR="0" marT="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0003"/>
                  </a:ext>
                </a:extLst>
              </a:tr>
              <a:tr h="1280564">
                <a:tc>
                  <a:txBody>
                    <a:bodyPr/>
                    <a:lstStyle/>
                    <a:p>
                      <a:pPr marL="68580">
                        <a:lnSpc>
                          <a:spcPct val="100000"/>
                        </a:lnSpc>
                        <a:spcBef>
                          <a:spcPts val="220"/>
                        </a:spcBef>
                      </a:pPr>
                      <a:r>
                        <a:rPr lang="en-GB" sz="1100" b="1" u="heavy" spc="-5" dirty="0">
                          <a:solidFill>
                            <a:schemeClr val="tx1"/>
                          </a:solidFill>
                          <a:uFill>
                            <a:solidFill>
                              <a:srgbClr val="000000"/>
                            </a:solidFill>
                          </a:uFill>
                          <a:latin typeface="Century Gothic"/>
                          <a:ea typeface="Calibri"/>
                          <a:cs typeface="Calibri"/>
                        </a:rPr>
                        <a:t>Contact</a:t>
                      </a:r>
                      <a:r>
                        <a:rPr lang="en-GB" sz="1100" b="1" u="heavy" spc="-45" dirty="0">
                          <a:solidFill>
                            <a:schemeClr val="tx1"/>
                          </a:solidFill>
                          <a:uFill>
                            <a:solidFill>
                              <a:srgbClr val="000000"/>
                            </a:solidFill>
                          </a:uFill>
                          <a:latin typeface="Century Gothic"/>
                          <a:ea typeface="Calibri"/>
                          <a:cs typeface="Calibri"/>
                        </a:rPr>
                        <a:t> </a:t>
                      </a:r>
                      <a:r>
                        <a:rPr lang="en-GB" sz="1100" b="1" u="heavy" spc="-10" dirty="0">
                          <a:solidFill>
                            <a:schemeClr val="tx1"/>
                          </a:solidFill>
                          <a:uFill>
                            <a:solidFill>
                              <a:srgbClr val="000000"/>
                            </a:solidFill>
                          </a:uFill>
                          <a:latin typeface="Century Gothic"/>
                          <a:ea typeface="Calibri"/>
                          <a:cs typeface="Calibri"/>
                        </a:rPr>
                        <a:t>Details:</a:t>
                      </a:r>
                    </a:p>
                    <a:p>
                      <a:pPr marL="68580">
                        <a:lnSpc>
                          <a:spcPct val="100000"/>
                        </a:lnSpc>
                        <a:spcBef>
                          <a:spcPts val="220"/>
                        </a:spcBef>
                      </a:pPr>
                      <a:r>
                        <a:rPr lang="en-GB" sz="1100" b="0" u="none" spc="-10" dirty="0">
                          <a:solidFill>
                            <a:schemeClr val="tx1"/>
                          </a:solidFill>
                          <a:uFill>
                            <a:solidFill>
                              <a:srgbClr val="000000"/>
                            </a:solidFill>
                          </a:uFill>
                          <a:latin typeface="Century Gothic"/>
                          <a:ea typeface="Calibri"/>
                          <a:cs typeface="Calibri"/>
                        </a:rPr>
                        <a:t>Mr P Muhley</a:t>
                      </a:r>
                    </a:p>
                    <a:p>
                      <a:pPr marL="68580">
                        <a:lnSpc>
                          <a:spcPct val="100000"/>
                        </a:lnSpc>
                        <a:spcBef>
                          <a:spcPts val="220"/>
                        </a:spcBef>
                      </a:pPr>
                      <a:r>
                        <a:rPr lang="en-GB" sz="1100" b="0" u="none" spc="-10" dirty="0">
                          <a:solidFill>
                            <a:schemeClr val="tx1"/>
                          </a:solidFill>
                          <a:uFill>
                            <a:solidFill>
                              <a:srgbClr val="000000"/>
                            </a:solidFill>
                          </a:uFill>
                          <a:latin typeface="Century Gothic"/>
                          <a:ea typeface="Calibri"/>
                          <a:cs typeface="Calibri"/>
                        </a:rPr>
                        <a:t>Head of Mathematics</a:t>
                      </a:r>
                    </a:p>
                    <a:p>
                      <a:pPr marL="68580">
                        <a:lnSpc>
                          <a:spcPct val="100000"/>
                        </a:lnSpc>
                        <a:spcBef>
                          <a:spcPts val="220"/>
                        </a:spcBef>
                      </a:pPr>
                      <a:r>
                        <a:rPr lang="en-GB" sz="1100" dirty="0">
                          <a:solidFill>
                            <a:schemeClr val="tx1"/>
                          </a:solidFill>
                          <a:latin typeface="Century Gothic"/>
                          <a:ea typeface="Calibri"/>
                          <a:cs typeface="Calibri"/>
                          <a:hlinkClick r:id="rId3"/>
                        </a:rPr>
                        <a:t>pmuhley@stmichaelscs.org</a:t>
                      </a:r>
                      <a:endParaRPr lang="en-GB" sz="1100">
                        <a:solidFill>
                          <a:schemeClr val="tx1"/>
                        </a:solidFill>
                        <a:latin typeface="Century Gothic"/>
                        <a:ea typeface="Calibri"/>
                        <a:cs typeface="Calibri"/>
                      </a:endParaRPr>
                    </a:p>
                    <a:p>
                      <a:pPr marL="68580" lvl="0">
                        <a:lnSpc>
                          <a:spcPct val="100000"/>
                        </a:lnSpc>
                        <a:spcBef>
                          <a:spcPts val="220"/>
                        </a:spcBef>
                        <a:buNone/>
                      </a:pPr>
                      <a:endParaRPr lang="en-GB" sz="1100" dirty="0">
                        <a:solidFill>
                          <a:schemeClr val="tx1"/>
                        </a:solidFill>
                        <a:latin typeface="Century Gothic"/>
                        <a:ea typeface="Calibri"/>
                        <a:cs typeface="Calibri"/>
                      </a:endParaRPr>
                    </a:p>
                  </a:txBody>
                  <a:tcPr marL="0" marR="0" marT="20955"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0F3"/>
                    </a:solidFill>
                  </a:tcPr>
                </a:tc>
                <a:tc vMerge="1">
                  <a:txBody>
                    <a:bodyPr/>
                    <a:lstStyle/>
                    <a:p>
                      <a:endParaRPr/>
                    </a:p>
                  </a:txBody>
                  <a:tcPr marL="0" marR="0" marT="71120" marB="0">
                    <a:lnL w="12700" cap="flat" cmpd="sng" algn="ctr">
                      <a:solidFill>
                        <a:srgbClr val="000000"/>
                      </a:solidFill>
                      <a:prstDash val="solid"/>
                      <a:round/>
                      <a:headEnd type="none" w="med" len="med"/>
                      <a:tailEnd type="none" w="med" len="med"/>
                    </a:lnL>
                    <a:lnR w="12700">
                      <a:solidFill>
                        <a:srgbClr val="000000"/>
                      </a:solidFill>
                      <a:prstDash val="solid"/>
                    </a:lnR>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7848515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660850266"/>
              </p:ext>
            </p:extLst>
          </p:nvPr>
        </p:nvGraphicFramePr>
        <p:xfrm>
          <a:off x="0" y="3"/>
          <a:ext cx="9144000" cy="6869196"/>
        </p:xfrm>
        <a:graphic>
          <a:graphicData uri="http://schemas.openxmlformats.org/drawingml/2006/table">
            <a:tbl>
              <a:tblPr firstRow="1" bandRow="1">
                <a:tableStyleId>{2D5ABB26-0587-4C30-8999-92F81FD0307C}</a:tableStyleId>
              </a:tblPr>
              <a:tblGrid>
                <a:gridCol w="4856901">
                  <a:extLst>
                    <a:ext uri="{9D8B030D-6E8A-4147-A177-3AD203B41FA5}">
                      <a16:colId xmlns:a16="http://schemas.microsoft.com/office/drawing/2014/main" val="20000"/>
                    </a:ext>
                  </a:extLst>
                </a:gridCol>
                <a:gridCol w="4287099">
                  <a:extLst>
                    <a:ext uri="{9D8B030D-6E8A-4147-A177-3AD203B41FA5}">
                      <a16:colId xmlns:a16="http://schemas.microsoft.com/office/drawing/2014/main" val="20001"/>
                    </a:ext>
                  </a:extLst>
                </a:gridCol>
              </a:tblGrid>
              <a:tr h="360247">
                <a:tc gridSpan="2">
                  <a:txBody>
                    <a:bodyPr/>
                    <a:lstStyle/>
                    <a:p>
                      <a:pPr marL="68580">
                        <a:lnSpc>
                          <a:spcPts val="2285"/>
                        </a:lnSpc>
                      </a:pPr>
                      <a:r>
                        <a:rPr sz="1800" b="1" dirty="0">
                          <a:latin typeface="Century Gothic"/>
                          <a:ea typeface="Calibri" panose="020F0502020204030204" pitchFamily="34" charset="0"/>
                          <a:cs typeface="Calibri" panose="020F0502020204030204" pitchFamily="34" charset="0"/>
                        </a:rPr>
                        <a:t>Media</a:t>
                      </a:r>
                      <a:r>
                        <a:rPr sz="1800" b="1" spc="-90" dirty="0">
                          <a:latin typeface="Century Gothic"/>
                          <a:ea typeface="Calibri" panose="020F0502020204030204" pitchFamily="34" charset="0"/>
                          <a:cs typeface="Calibri" panose="020F0502020204030204" pitchFamily="34" charset="0"/>
                        </a:rPr>
                        <a:t> </a:t>
                      </a:r>
                      <a:r>
                        <a:rPr sz="1800" b="1" dirty="0">
                          <a:latin typeface="Century Gothic"/>
                          <a:ea typeface="Calibri" panose="020F0502020204030204" pitchFamily="34" charset="0"/>
                          <a:cs typeface="Calibri" panose="020F0502020204030204" pitchFamily="34" charset="0"/>
                        </a:rPr>
                        <a:t>Studies</a:t>
                      </a:r>
                      <a:endParaRPr sz="1800">
                        <a:latin typeface="Century Gothic"/>
                        <a:ea typeface="Calibri" panose="020F0502020204030204" pitchFamily="34" charset="0"/>
                        <a:cs typeface="Calibri" panose="020F0502020204030204" pitchFamily="34"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300206">
                <a:tc>
                  <a:txBody>
                    <a:bodyPr/>
                    <a:lstStyle/>
                    <a:p>
                      <a:pPr marL="68580">
                        <a:lnSpc>
                          <a:spcPts val="1290"/>
                        </a:lnSpc>
                      </a:pPr>
                      <a:r>
                        <a:rPr sz="1100" b="1" spc="-5" dirty="0">
                          <a:latin typeface="Century Gothic"/>
                          <a:ea typeface="Calibri"/>
                          <a:cs typeface="Calibri"/>
                        </a:rPr>
                        <a:t>Department:</a:t>
                      </a:r>
                      <a:r>
                        <a:rPr sz="1100" b="1" spc="-60" dirty="0">
                          <a:latin typeface="Century Gothic"/>
                          <a:ea typeface="Calibri"/>
                          <a:cs typeface="Calibri"/>
                        </a:rPr>
                        <a:t> </a:t>
                      </a:r>
                      <a:r>
                        <a:rPr lang="en-GB" sz="1100" spc="-5" dirty="0">
                          <a:latin typeface="Century Gothic"/>
                          <a:ea typeface="Calibri"/>
                          <a:cs typeface="Calibri"/>
                        </a:rPr>
                        <a:t>Media Studies</a:t>
                      </a:r>
                      <a:endParaRPr sz="1100" dirty="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ts val="1280"/>
                        </a:lnSpc>
                      </a:pPr>
                      <a:r>
                        <a:rPr sz="1100" b="1" dirty="0">
                          <a:latin typeface="Century Gothic"/>
                          <a:ea typeface="Calibri"/>
                          <a:cs typeface="Calibri"/>
                        </a:rPr>
                        <a:t>Type</a:t>
                      </a:r>
                      <a:r>
                        <a:rPr sz="1100" b="1" spc="-30" dirty="0">
                          <a:latin typeface="Century Gothic"/>
                          <a:ea typeface="Calibri"/>
                          <a:cs typeface="Calibri"/>
                        </a:rPr>
                        <a:t> </a:t>
                      </a:r>
                      <a:r>
                        <a:rPr sz="1100" b="1" dirty="0">
                          <a:latin typeface="Century Gothic"/>
                          <a:ea typeface="Calibri"/>
                          <a:cs typeface="Calibri"/>
                        </a:rPr>
                        <a:t>of</a:t>
                      </a:r>
                      <a:r>
                        <a:rPr sz="1100" b="1" spc="-30" dirty="0">
                          <a:latin typeface="Century Gothic"/>
                          <a:ea typeface="Calibri"/>
                          <a:cs typeface="Calibri"/>
                        </a:rPr>
                        <a:t> </a:t>
                      </a:r>
                      <a:r>
                        <a:rPr sz="1100" b="1" spc="-5" dirty="0">
                          <a:latin typeface="Century Gothic"/>
                          <a:ea typeface="Calibri"/>
                          <a:cs typeface="Calibri"/>
                        </a:rPr>
                        <a:t>Qualification:</a:t>
                      </a:r>
                      <a:r>
                        <a:rPr sz="1100" b="1" spc="-15" dirty="0">
                          <a:latin typeface="Century Gothic"/>
                          <a:ea typeface="Calibri"/>
                          <a:cs typeface="Calibri"/>
                        </a:rPr>
                        <a:t> </a:t>
                      </a:r>
                      <a:r>
                        <a:rPr sz="1100" dirty="0">
                          <a:latin typeface="Century Gothic"/>
                          <a:ea typeface="Calibri"/>
                          <a:cs typeface="Calibri"/>
                        </a:rPr>
                        <a:t>A</a:t>
                      </a:r>
                      <a:r>
                        <a:rPr sz="1100" spc="-15" dirty="0">
                          <a:latin typeface="Century Gothic"/>
                          <a:ea typeface="Calibri"/>
                          <a:cs typeface="Calibri"/>
                        </a:rPr>
                        <a:t> </a:t>
                      </a:r>
                      <a:r>
                        <a:rPr sz="1100" dirty="0">
                          <a:latin typeface="Century Gothic"/>
                          <a:ea typeface="Calibri"/>
                          <a:cs typeface="Calibri"/>
                        </a:rPr>
                        <a:t>Level</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408280">
                <a:tc>
                  <a:txBody>
                    <a:bodyPr/>
                    <a:lstStyle/>
                    <a:p>
                      <a:pPr marL="68580">
                        <a:lnSpc>
                          <a:spcPts val="1285"/>
                        </a:lnSpc>
                      </a:pPr>
                      <a:r>
                        <a:rPr sz="1100" b="1" dirty="0">
                          <a:latin typeface="Century Gothic"/>
                          <a:ea typeface="Calibri"/>
                          <a:cs typeface="Calibri"/>
                        </a:rPr>
                        <a:t>Exam</a:t>
                      </a:r>
                      <a:r>
                        <a:rPr sz="1100" b="1" spc="-35" dirty="0">
                          <a:latin typeface="Century Gothic"/>
                          <a:ea typeface="Calibri"/>
                          <a:cs typeface="Calibri"/>
                        </a:rPr>
                        <a:t> </a:t>
                      </a:r>
                      <a:r>
                        <a:rPr sz="1100" b="1" spc="-5" dirty="0">
                          <a:latin typeface="Century Gothic"/>
                          <a:ea typeface="Calibri"/>
                          <a:cs typeface="Calibri"/>
                        </a:rPr>
                        <a:t>Board:</a:t>
                      </a:r>
                      <a:r>
                        <a:rPr lang="en-GB" sz="1100" b="1" spc="-45" dirty="0">
                          <a:latin typeface="Century Gothic"/>
                          <a:ea typeface="Calibri"/>
                          <a:cs typeface="Calibri"/>
                        </a:rPr>
                        <a:t> </a:t>
                      </a:r>
                      <a:r>
                        <a:rPr lang="en-GB" sz="1100" b="0" spc="-45" dirty="0">
                          <a:latin typeface="Century Gothic"/>
                          <a:ea typeface="Calibri"/>
                          <a:cs typeface="Calibri"/>
                        </a:rPr>
                        <a:t>AQA</a:t>
                      </a:r>
                      <a:endParaRPr sz="1100" b="0" spc="-5">
                        <a:latin typeface="Century Gothic"/>
                        <a:ea typeface="Calibri"/>
                        <a:cs typeface="Calibri"/>
                      </a:endParaRPr>
                    </a:p>
                    <a:p>
                      <a:pPr marL="68580">
                        <a:lnSpc>
                          <a:spcPts val="1315"/>
                        </a:lnSpc>
                      </a:pPr>
                      <a:r>
                        <a:rPr sz="1100" b="1" spc="-5" dirty="0">
                          <a:latin typeface="Century Gothic"/>
                          <a:ea typeface="Calibri"/>
                          <a:cs typeface="Calibri"/>
                        </a:rPr>
                        <a:t>Specification:</a:t>
                      </a:r>
                      <a:r>
                        <a:rPr sz="1100" b="1" spc="-35" dirty="0">
                          <a:latin typeface="Century Gothic"/>
                          <a:ea typeface="Calibri"/>
                          <a:cs typeface="Calibri"/>
                        </a:rPr>
                        <a:t> </a:t>
                      </a:r>
                      <a:r>
                        <a:rPr sz="1100" spc="-5" dirty="0">
                          <a:latin typeface="Century Gothic"/>
                          <a:ea typeface="Calibri"/>
                          <a:cs typeface="Calibri"/>
                        </a:rPr>
                        <a:t>H409</a:t>
                      </a:r>
                      <a:endParaRPr sz="1100" dirty="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marL="67310">
                        <a:lnSpc>
                          <a:spcPts val="1285"/>
                        </a:lnSpc>
                      </a:pPr>
                      <a:r>
                        <a:rPr sz="1100" b="1" dirty="0">
                          <a:latin typeface="Century Gothic"/>
                          <a:ea typeface="Calibri"/>
                          <a:cs typeface="Calibri"/>
                        </a:rPr>
                        <a:t>Entry</a:t>
                      </a:r>
                      <a:r>
                        <a:rPr sz="1100" b="1" spc="-50" dirty="0">
                          <a:latin typeface="Century Gothic"/>
                          <a:ea typeface="Calibri"/>
                          <a:cs typeface="Calibri"/>
                        </a:rPr>
                        <a:t> </a:t>
                      </a:r>
                      <a:r>
                        <a:rPr sz="1100" b="1" spc="-5" dirty="0">
                          <a:latin typeface="Century Gothic"/>
                          <a:ea typeface="Calibri"/>
                          <a:cs typeface="Calibri"/>
                        </a:rPr>
                        <a:t>Requirements:</a:t>
                      </a:r>
                      <a:endParaRPr sz="1100" dirty="0">
                        <a:latin typeface="Century Gothic"/>
                        <a:ea typeface="Calibri"/>
                        <a:cs typeface="Calibri"/>
                      </a:endParaRPr>
                    </a:p>
                    <a:p>
                      <a:pPr marL="67310">
                        <a:lnSpc>
                          <a:spcPts val="1315"/>
                        </a:lnSpc>
                      </a:pPr>
                      <a:r>
                        <a:rPr sz="1100" spc="-5" dirty="0">
                          <a:latin typeface="Century Gothic"/>
                          <a:ea typeface="Calibri"/>
                          <a:cs typeface="Calibri"/>
                        </a:rPr>
                        <a:t>Grade </a:t>
                      </a:r>
                      <a:r>
                        <a:rPr sz="1100" dirty="0">
                          <a:latin typeface="Century Gothic"/>
                          <a:ea typeface="Calibri"/>
                          <a:cs typeface="Calibri"/>
                        </a:rPr>
                        <a:t>4</a:t>
                      </a:r>
                      <a:r>
                        <a:rPr sz="1100" spc="-5" dirty="0">
                          <a:latin typeface="Century Gothic"/>
                          <a:ea typeface="Calibri"/>
                          <a:cs typeface="Calibri"/>
                        </a:rPr>
                        <a:t> </a:t>
                      </a:r>
                      <a:r>
                        <a:rPr sz="1100" spc="-10" dirty="0">
                          <a:latin typeface="Century Gothic"/>
                          <a:ea typeface="Calibri"/>
                          <a:cs typeface="Calibri"/>
                        </a:rPr>
                        <a:t>in</a:t>
                      </a:r>
                      <a:r>
                        <a:rPr sz="1100" spc="10" dirty="0">
                          <a:latin typeface="Century Gothic"/>
                          <a:ea typeface="Calibri"/>
                          <a:cs typeface="Calibri"/>
                        </a:rPr>
                        <a:t> </a:t>
                      </a:r>
                      <a:r>
                        <a:rPr sz="1100" spc="-5" dirty="0">
                          <a:latin typeface="Century Gothic"/>
                          <a:ea typeface="Calibri"/>
                          <a:cs typeface="Calibri"/>
                        </a:rPr>
                        <a:t>GCSE</a:t>
                      </a:r>
                      <a:r>
                        <a:rPr sz="1100" spc="-25" dirty="0">
                          <a:latin typeface="Century Gothic"/>
                          <a:ea typeface="Calibri"/>
                          <a:cs typeface="Calibri"/>
                        </a:rPr>
                        <a:t> </a:t>
                      </a:r>
                      <a:r>
                        <a:rPr sz="1100" spc="-5" dirty="0">
                          <a:latin typeface="Century Gothic"/>
                          <a:ea typeface="Calibri"/>
                          <a:cs typeface="Calibri"/>
                        </a:rPr>
                        <a:t>English</a:t>
                      </a:r>
                      <a:r>
                        <a:rPr sz="1100" spc="35" dirty="0">
                          <a:latin typeface="Century Gothic"/>
                          <a:ea typeface="Calibri"/>
                          <a:cs typeface="Calibri"/>
                        </a:rPr>
                        <a:t> </a:t>
                      </a:r>
                      <a:r>
                        <a:rPr sz="1100" spc="-5" dirty="0">
                          <a:latin typeface="Century Gothic"/>
                          <a:ea typeface="Calibri"/>
                          <a:cs typeface="Calibri"/>
                        </a:rPr>
                        <a:t>Language</a:t>
                      </a:r>
                      <a:endParaRPr sz="1100" dirty="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791289">
                <a:tc>
                  <a:txBody>
                    <a:bodyPr/>
                    <a:lstStyle/>
                    <a:p>
                      <a:pPr marL="68580">
                        <a:lnSpc>
                          <a:spcPts val="1290"/>
                        </a:lnSpc>
                      </a:pPr>
                      <a:r>
                        <a:rPr sz="1100" b="1" dirty="0">
                          <a:latin typeface="Century Gothic"/>
                          <a:ea typeface="Calibri"/>
                          <a:cs typeface="Calibri"/>
                        </a:rPr>
                        <a:t>Course</a:t>
                      </a:r>
                      <a:r>
                        <a:rPr sz="1100" b="1" spc="-80" dirty="0">
                          <a:latin typeface="Century Gothic"/>
                          <a:ea typeface="Calibri"/>
                          <a:cs typeface="Calibri"/>
                        </a:rPr>
                        <a:t> </a:t>
                      </a:r>
                      <a:r>
                        <a:rPr sz="1100" b="1" dirty="0">
                          <a:latin typeface="Century Gothic"/>
                          <a:ea typeface="Calibri"/>
                          <a:cs typeface="Calibri"/>
                        </a:rPr>
                        <a:t>Content:</a:t>
                      </a:r>
                      <a:endParaRPr sz="1100" dirty="0">
                        <a:latin typeface="Century Gothic"/>
                        <a:ea typeface="Calibri"/>
                        <a:cs typeface="Calibri"/>
                      </a:endParaRPr>
                    </a:p>
                    <a:p>
                      <a:pPr marL="68580" marR="122555">
                        <a:lnSpc>
                          <a:spcPct val="107300"/>
                        </a:lnSpc>
                      </a:pPr>
                      <a:r>
                        <a:rPr sz="1100" spc="-5" dirty="0">
                          <a:latin typeface="Century Gothic"/>
                          <a:ea typeface="Calibri"/>
                          <a:cs typeface="Calibri"/>
                        </a:rPr>
                        <a:t>Media Studies</a:t>
                      </a:r>
                      <a:r>
                        <a:rPr sz="1100" spc="15" dirty="0">
                          <a:latin typeface="Century Gothic"/>
                          <a:ea typeface="Calibri"/>
                          <a:cs typeface="Calibri"/>
                        </a:rPr>
                        <a:t> </a:t>
                      </a:r>
                      <a:r>
                        <a:rPr sz="1100" dirty="0">
                          <a:latin typeface="Century Gothic"/>
                          <a:ea typeface="Calibri"/>
                          <a:cs typeface="Calibri"/>
                        </a:rPr>
                        <a:t>engages</a:t>
                      </a:r>
                      <a:r>
                        <a:rPr sz="1100" spc="5" dirty="0">
                          <a:latin typeface="Century Gothic"/>
                          <a:ea typeface="Calibri"/>
                          <a:cs typeface="Calibri"/>
                        </a:rPr>
                        <a:t> </a:t>
                      </a:r>
                      <a:r>
                        <a:rPr sz="1100" spc="-5" dirty="0">
                          <a:latin typeface="Century Gothic"/>
                          <a:ea typeface="Calibri"/>
                          <a:cs typeface="Calibri"/>
                        </a:rPr>
                        <a:t>students</a:t>
                      </a:r>
                      <a:r>
                        <a:rPr sz="1100" spc="10" dirty="0">
                          <a:latin typeface="Century Gothic"/>
                          <a:ea typeface="Calibri"/>
                          <a:cs typeface="Calibri"/>
                        </a:rPr>
                        <a:t> </a:t>
                      </a:r>
                      <a:r>
                        <a:rPr sz="1100" spc="-10" dirty="0">
                          <a:latin typeface="Century Gothic"/>
                          <a:ea typeface="Calibri"/>
                          <a:cs typeface="Calibri"/>
                        </a:rPr>
                        <a:t>in</a:t>
                      </a:r>
                      <a:r>
                        <a:rPr sz="1100" spc="10" dirty="0">
                          <a:latin typeface="Century Gothic"/>
                          <a:ea typeface="Calibri"/>
                          <a:cs typeface="Calibri"/>
                        </a:rPr>
                        <a:t> </a:t>
                      </a:r>
                      <a:r>
                        <a:rPr sz="1100" spc="-5" dirty="0">
                          <a:latin typeface="Century Gothic"/>
                          <a:ea typeface="Calibri"/>
                          <a:cs typeface="Calibri"/>
                        </a:rPr>
                        <a:t>the</a:t>
                      </a:r>
                      <a:r>
                        <a:rPr sz="1100" spc="15" dirty="0">
                          <a:latin typeface="Century Gothic"/>
                          <a:ea typeface="Calibri"/>
                          <a:cs typeface="Calibri"/>
                        </a:rPr>
                        <a:t> </a:t>
                      </a:r>
                      <a:r>
                        <a:rPr sz="1100" spc="-10" dirty="0">
                          <a:latin typeface="Century Gothic"/>
                          <a:ea typeface="Calibri"/>
                          <a:cs typeface="Calibri"/>
                        </a:rPr>
                        <a:t>in</a:t>
                      </a:r>
                      <a:r>
                        <a:rPr sz="1100" spc="15" dirty="0">
                          <a:latin typeface="Century Gothic"/>
                          <a:ea typeface="Calibri"/>
                          <a:cs typeface="Calibri"/>
                        </a:rPr>
                        <a:t> </a:t>
                      </a:r>
                      <a:r>
                        <a:rPr sz="1100" dirty="0">
                          <a:latin typeface="Century Gothic"/>
                          <a:ea typeface="Calibri"/>
                          <a:cs typeface="Calibri"/>
                        </a:rPr>
                        <a:t>depth</a:t>
                      </a:r>
                      <a:r>
                        <a:rPr sz="1100" spc="10" dirty="0">
                          <a:latin typeface="Century Gothic"/>
                          <a:ea typeface="Calibri"/>
                          <a:cs typeface="Calibri"/>
                        </a:rPr>
                        <a:t> </a:t>
                      </a:r>
                      <a:r>
                        <a:rPr sz="1100" spc="-5" dirty="0">
                          <a:latin typeface="Century Gothic"/>
                          <a:ea typeface="Calibri"/>
                          <a:cs typeface="Calibri"/>
                        </a:rPr>
                        <a:t>study</a:t>
                      </a:r>
                      <a:r>
                        <a:rPr sz="1100" spc="20" dirty="0">
                          <a:latin typeface="Century Gothic"/>
                          <a:ea typeface="Calibri"/>
                          <a:cs typeface="Calibri"/>
                        </a:rPr>
                        <a:t> </a:t>
                      </a:r>
                      <a:r>
                        <a:rPr sz="1100" dirty="0">
                          <a:latin typeface="Century Gothic"/>
                          <a:ea typeface="Calibri"/>
                          <a:cs typeface="Calibri"/>
                        </a:rPr>
                        <a:t>of</a:t>
                      </a:r>
                      <a:r>
                        <a:rPr sz="1100" spc="-15" dirty="0">
                          <a:latin typeface="Century Gothic"/>
                          <a:ea typeface="Calibri"/>
                          <a:cs typeface="Calibri"/>
                        </a:rPr>
                        <a:t> </a:t>
                      </a:r>
                      <a:r>
                        <a:rPr sz="1100" spc="-5" dirty="0">
                          <a:latin typeface="Century Gothic"/>
                          <a:ea typeface="Calibri"/>
                          <a:cs typeface="Calibri"/>
                        </a:rPr>
                        <a:t>media</a:t>
                      </a:r>
                      <a:r>
                        <a:rPr sz="1100" spc="20" dirty="0">
                          <a:latin typeface="Century Gothic"/>
                          <a:ea typeface="Calibri"/>
                          <a:cs typeface="Calibri"/>
                        </a:rPr>
                        <a:t> </a:t>
                      </a:r>
                      <a:r>
                        <a:rPr sz="1100" dirty="0">
                          <a:latin typeface="Century Gothic"/>
                          <a:ea typeface="Calibri"/>
                          <a:cs typeface="Calibri"/>
                        </a:rPr>
                        <a:t>products</a:t>
                      </a:r>
                      <a:r>
                        <a:rPr sz="1100" spc="10" dirty="0">
                          <a:latin typeface="Century Gothic"/>
                          <a:ea typeface="Calibri"/>
                          <a:cs typeface="Calibri"/>
                        </a:rPr>
                        <a:t> </a:t>
                      </a:r>
                      <a:r>
                        <a:rPr sz="1100" spc="-10" dirty="0">
                          <a:latin typeface="Century Gothic"/>
                          <a:ea typeface="Calibri"/>
                          <a:cs typeface="Calibri"/>
                        </a:rPr>
                        <a:t>in</a:t>
                      </a:r>
                      <a:r>
                        <a:rPr sz="1100" spc="25" dirty="0">
                          <a:latin typeface="Century Gothic"/>
                          <a:ea typeface="Calibri"/>
                          <a:cs typeface="Calibri"/>
                        </a:rPr>
                        <a:t> </a:t>
                      </a:r>
                      <a:r>
                        <a:rPr sz="1100" spc="-5" dirty="0">
                          <a:latin typeface="Century Gothic"/>
                          <a:ea typeface="Calibri"/>
                          <a:cs typeface="Calibri"/>
                        </a:rPr>
                        <a:t>relation</a:t>
                      </a:r>
                      <a:r>
                        <a:rPr sz="1100" spc="20" dirty="0">
                          <a:latin typeface="Century Gothic"/>
                          <a:ea typeface="Calibri"/>
                          <a:cs typeface="Calibri"/>
                        </a:rPr>
                        <a:t> </a:t>
                      </a:r>
                      <a:r>
                        <a:rPr sz="1100" spc="-5" dirty="0">
                          <a:latin typeface="Century Gothic"/>
                          <a:ea typeface="Calibri"/>
                          <a:cs typeface="Calibri"/>
                        </a:rPr>
                        <a:t>to </a:t>
                      </a:r>
                      <a:r>
                        <a:rPr sz="1100" spc="-370" dirty="0">
                          <a:latin typeface="Century Gothic"/>
                          <a:ea typeface="Calibri"/>
                          <a:cs typeface="Calibri"/>
                        </a:rPr>
                        <a:t> </a:t>
                      </a:r>
                      <a:r>
                        <a:rPr sz="1100" spc="-5" dirty="0">
                          <a:latin typeface="Century Gothic"/>
                          <a:ea typeface="Calibri"/>
                          <a:cs typeface="Calibri"/>
                        </a:rPr>
                        <a:t>the</a:t>
                      </a:r>
                      <a:r>
                        <a:rPr sz="1100" dirty="0">
                          <a:latin typeface="Century Gothic"/>
                          <a:ea typeface="Calibri"/>
                          <a:cs typeface="Calibri"/>
                        </a:rPr>
                        <a:t> </a:t>
                      </a:r>
                      <a:r>
                        <a:rPr sz="1100" spc="-5" dirty="0">
                          <a:latin typeface="Century Gothic"/>
                          <a:ea typeface="Calibri"/>
                          <a:cs typeface="Calibri"/>
                        </a:rPr>
                        <a:t>four</a:t>
                      </a:r>
                      <a:r>
                        <a:rPr sz="1100" dirty="0">
                          <a:latin typeface="Century Gothic"/>
                          <a:ea typeface="Calibri"/>
                          <a:cs typeface="Calibri"/>
                        </a:rPr>
                        <a:t> areas</a:t>
                      </a:r>
                      <a:r>
                        <a:rPr sz="1100" spc="-5" dirty="0">
                          <a:latin typeface="Century Gothic"/>
                          <a:ea typeface="Calibri"/>
                          <a:cs typeface="Calibri"/>
                        </a:rPr>
                        <a:t> </a:t>
                      </a:r>
                      <a:r>
                        <a:rPr sz="1100" dirty="0">
                          <a:latin typeface="Century Gothic"/>
                          <a:ea typeface="Calibri"/>
                          <a:cs typeface="Calibri"/>
                        </a:rPr>
                        <a:t>of</a:t>
                      </a:r>
                      <a:r>
                        <a:rPr sz="1100" spc="-10" dirty="0">
                          <a:latin typeface="Century Gothic"/>
                          <a:ea typeface="Calibri"/>
                          <a:cs typeface="Calibri"/>
                        </a:rPr>
                        <a:t> </a:t>
                      </a:r>
                      <a:r>
                        <a:rPr sz="1100" spc="-5" dirty="0">
                          <a:latin typeface="Century Gothic"/>
                          <a:ea typeface="Calibri"/>
                          <a:cs typeface="Calibri"/>
                        </a:rPr>
                        <a:t>the</a:t>
                      </a:r>
                      <a:r>
                        <a:rPr sz="1100" dirty="0">
                          <a:latin typeface="Century Gothic"/>
                          <a:ea typeface="Calibri"/>
                          <a:cs typeface="Calibri"/>
                        </a:rPr>
                        <a:t> </a:t>
                      </a:r>
                      <a:r>
                        <a:rPr sz="1100" spc="-5" dirty="0">
                          <a:latin typeface="Century Gothic"/>
                          <a:ea typeface="Calibri"/>
                          <a:cs typeface="Calibri"/>
                        </a:rPr>
                        <a:t>theoretical</a:t>
                      </a:r>
                      <a:r>
                        <a:rPr sz="1100" spc="5" dirty="0">
                          <a:latin typeface="Century Gothic"/>
                          <a:ea typeface="Calibri"/>
                          <a:cs typeface="Calibri"/>
                        </a:rPr>
                        <a:t> </a:t>
                      </a:r>
                      <a:r>
                        <a:rPr sz="1100" spc="-5" dirty="0">
                          <a:latin typeface="Century Gothic"/>
                          <a:ea typeface="Calibri"/>
                          <a:cs typeface="Calibri"/>
                        </a:rPr>
                        <a:t>framework:</a:t>
                      </a:r>
                      <a:endParaRPr sz="1100" dirty="0">
                        <a:latin typeface="Century Gothic"/>
                        <a:ea typeface="Calibri"/>
                        <a:cs typeface="Calibri"/>
                      </a:endParaRPr>
                    </a:p>
                    <a:p>
                      <a:pPr marL="193040" indent="-125095">
                        <a:lnSpc>
                          <a:spcPct val="100000"/>
                        </a:lnSpc>
                        <a:spcBef>
                          <a:spcPts val="100"/>
                        </a:spcBef>
                        <a:buChar char="•"/>
                        <a:tabLst>
                          <a:tab pos="193675" algn="l"/>
                        </a:tabLst>
                      </a:pPr>
                      <a:r>
                        <a:rPr sz="1100" spc="-5" dirty="0">
                          <a:latin typeface="Century Gothic"/>
                          <a:ea typeface="Calibri"/>
                          <a:cs typeface="Calibri"/>
                        </a:rPr>
                        <a:t>Media</a:t>
                      </a:r>
                      <a:r>
                        <a:rPr sz="1100" spc="-45" dirty="0">
                          <a:latin typeface="Century Gothic"/>
                          <a:ea typeface="Calibri"/>
                          <a:cs typeface="Calibri"/>
                        </a:rPr>
                        <a:t> </a:t>
                      </a:r>
                      <a:r>
                        <a:rPr sz="1100" spc="-5" dirty="0">
                          <a:latin typeface="Century Gothic"/>
                          <a:ea typeface="Calibri"/>
                          <a:cs typeface="Calibri"/>
                        </a:rPr>
                        <a:t>language</a:t>
                      </a:r>
                      <a:endParaRPr sz="1100" dirty="0">
                        <a:latin typeface="Century Gothic"/>
                        <a:ea typeface="Calibri"/>
                        <a:cs typeface="Calibri"/>
                      </a:endParaRPr>
                    </a:p>
                    <a:p>
                      <a:pPr marL="193040" indent="-125095">
                        <a:lnSpc>
                          <a:spcPct val="100000"/>
                        </a:lnSpc>
                        <a:spcBef>
                          <a:spcPts val="80"/>
                        </a:spcBef>
                        <a:buChar char="•"/>
                        <a:tabLst>
                          <a:tab pos="193675" algn="l"/>
                        </a:tabLst>
                      </a:pPr>
                      <a:r>
                        <a:rPr sz="1100" spc="-5" dirty="0">
                          <a:latin typeface="Century Gothic"/>
                          <a:ea typeface="Calibri"/>
                          <a:cs typeface="Calibri"/>
                        </a:rPr>
                        <a:t>Media</a:t>
                      </a:r>
                      <a:r>
                        <a:rPr sz="1100" spc="-25" dirty="0">
                          <a:latin typeface="Century Gothic"/>
                          <a:ea typeface="Calibri"/>
                          <a:cs typeface="Calibri"/>
                        </a:rPr>
                        <a:t> </a:t>
                      </a:r>
                      <a:r>
                        <a:rPr sz="1100" spc="-5" dirty="0">
                          <a:latin typeface="Century Gothic"/>
                          <a:ea typeface="Calibri"/>
                          <a:cs typeface="Calibri"/>
                        </a:rPr>
                        <a:t>representation</a:t>
                      </a:r>
                      <a:endParaRPr sz="1100" dirty="0">
                        <a:latin typeface="Century Gothic"/>
                        <a:ea typeface="Calibri"/>
                        <a:cs typeface="Calibri"/>
                      </a:endParaRPr>
                    </a:p>
                    <a:p>
                      <a:pPr marL="193040" indent="-125095">
                        <a:lnSpc>
                          <a:spcPct val="100000"/>
                        </a:lnSpc>
                        <a:spcBef>
                          <a:spcPts val="100"/>
                        </a:spcBef>
                        <a:buChar char="•"/>
                        <a:tabLst>
                          <a:tab pos="193675" algn="l"/>
                        </a:tabLst>
                      </a:pPr>
                      <a:r>
                        <a:rPr sz="1100" spc="-5" dirty="0">
                          <a:latin typeface="Century Gothic"/>
                          <a:ea typeface="Calibri"/>
                          <a:cs typeface="Calibri"/>
                        </a:rPr>
                        <a:t>Media</a:t>
                      </a:r>
                      <a:r>
                        <a:rPr sz="1100" spc="-75" dirty="0">
                          <a:latin typeface="Century Gothic"/>
                          <a:ea typeface="Calibri"/>
                          <a:cs typeface="Calibri"/>
                        </a:rPr>
                        <a:t> </a:t>
                      </a:r>
                      <a:r>
                        <a:rPr sz="1100" spc="-5" dirty="0">
                          <a:latin typeface="Century Gothic"/>
                          <a:ea typeface="Calibri"/>
                          <a:cs typeface="Calibri"/>
                        </a:rPr>
                        <a:t>industries</a:t>
                      </a:r>
                      <a:endParaRPr sz="1100" dirty="0">
                        <a:latin typeface="Century Gothic"/>
                        <a:ea typeface="Calibri"/>
                        <a:cs typeface="Calibri"/>
                      </a:endParaRPr>
                    </a:p>
                    <a:p>
                      <a:pPr marL="193040" indent="-125095">
                        <a:lnSpc>
                          <a:spcPct val="100000"/>
                        </a:lnSpc>
                        <a:spcBef>
                          <a:spcPts val="95"/>
                        </a:spcBef>
                        <a:buChar char="•"/>
                        <a:tabLst>
                          <a:tab pos="193675" algn="l"/>
                        </a:tabLst>
                      </a:pPr>
                      <a:r>
                        <a:rPr sz="1100" spc="-5" dirty="0">
                          <a:latin typeface="Century Gothic"/>
                          <a:ea typeface="Calibri"/>
                          <a:cs typeface="Calibri"/>
                        </a:rPr>
                        <a:t>Media</a:t>
                      </a:r>
                      <a:r>
                        <a:rPr sz="1100" spc="-55" dirty="0">
                          <a:latin typeface="Century Gothic"/>
                          <a:ea typeface="Calibri"/>
                          <a:cs typeface="Calibri"/>
                        </a:rPr>
                        <a:t> </a:t>
                      </a:r>
                      <a:r>
                        <a:rPr sz="1100" spc="-5" dirty="0">
                          <a:latin typeface="Century Gothic"/>
                          <a:ea typeface="Calibri"/>
                          <a:cs typeface="Calibri"/>
                        </a:rPr>
                        <a:t>audiences</a:t>
                      </a:r>
                      <a:endParaRPr sz="1100" dirty="0">
                        <a:latin typeface="Century Gothic"/>
                        <a:ea typeface="Calibri"/>
                        <a:cs typeface="Calibri"/>
                      </a:endParaRPr>
                    </a:p>
                    <a:p>
                      <a:pPr marL="68580" marR="676275">
                        <a:lnSpc>
                          <a:spcPct val="103200"/>
                        </a:lnSpc>
                        <a:spcBef>
                          <a:spcPts val="5"/>
                        </a:spcBef>
                      </a:pPr>
                      <a:r>
                        <a:rPr sz="1100" dirty="0">
                          <a:latin typeface="Century Gothic"/>
                          <a:ea typeface="Calibri"/>
                          <a:cs typeface="Calibri"/>
                        </a:rPr>
                        <a:t>Students</a:t>
                      </a:r>
                      <a:r>
                        <a:rPr sz="1100" spc="5" dirty="0">
                          <a:latin typeface="Century Gothic"/>
                          <a:ea typeface="Calibri"/>
                          <a:cs typeface="Calibri"/>
                        </a:rPr>
                        <a:t> </a:t>
                      </a:r>
                      <a:r>
                        <a:rPr sz="1100" spc="-5" dirty="0">
                          <a:latin typeface="Century Gothic"/>
                          <a:ea typeface="Calibri"/>
                          <a:cs typeface="Calibri"/>
                        </a:rPr>
                        <a:t>are</a:t>
                      </a:r>
                      <a:r>
                        <a:rPr sz="1100" spc="5" dirty="0">
                          <a:latin typeface="Century Gothic"/>
                          <a:ea typeface="Calibri"/>
                          <a:cs typeface="Calibri"/>
                        </a:rPr>
                        <a:t> </a:t>
                      </a:r>
                      <a:r>
                        <a:rPr sz="1100" spc="-5" dirty="0">
                          <a:latin typeface="Century Gothic"/>
                          <a:ea typeface="Calibri"/>
                          <a:cs typeface="Calibri"/>
                        </a:rPr>
                        <a:t>required</a:t>
                      </a:r>
                      <a:r>
                        <a:rPr sz="1100" spc="20" dirty="0">
                          <a:latin typeface="Century Gothic"/>
                          <a:ea typeface="Calibri"/>
                          <a:cs typeface="Calibri"/>
                        </a:rPr>
                        <a:t> </a:t>
                      </a:r>
                      <a:r>
                        <a:rPr sz="1100" spc="-5" dirty="0">
                          <a:latin typeface="Century Gothic"/>
                          <a:ea typeface="Calibri"/>
                          <a:cs typeface="Calibri"/>
                        </a:rPr>
                        <a:t>to</a:t>
                      </a:r>
                      <a:r>
                        <a:rPr sz="1100" dirty="0">
                          <a:latin typeface="Century Gothic"/>
                          <a:ea typeface="Calibri"/>
                          <a:cs typeface="Calibri"/>
                        </a:rPr>
                        <a:t> </a:t>
                      </a:r>
                      <a:r>
                        <a:rPr sz="1100" spc="-5" dirty="0">
                          <a:latin typeface="Century Gothic"/>
                          <a:ea typeface="Calibri"/>
                          <a:cs typeface="Calibri"/>
                        </a:rPr>
                        <a:t>study</a:t>
                      </a:r>
                      <a:r>
                        <a:rPr sz="1100" spc="5" dirty="0">
                          <a:latin typeface="Century Gothic"/>
                          <a:ea typeface="Calibri"/>
                          <a:cs typeface="Calibri"/>
                        </a:rPr>
                        <a:t> </a:t>
                      </a:r>
                      <a:r>
                        <a:rPr sz="1100" spc="-5" dirty="0">
                          <a:latin typeface="Century Gothic"/>
                          <a:ea typeface="Calibri"/>
                          <a:cs typeface="Calibri"/>
                        </a:rPr>
                        <a:t>media</a:t>
                      </a:r>
                      <a:r>
                        <a:rPr sz="1100" spc="20" dirty="0">
                          <a:latin typeface="Century Gothic"/>
                          <a:ea typeface="Calibri"/>
                          <a:cs typeface="Calibri"/>
                        </a:rPr>
                        <a:t> </a:t>
                      </a:r>
                      <a:r>
                        <a:rPr sz="1100" dirty="0">
                          <a:latin typeface="Century Gothic"/>
                          <a:ea typeface="Calibri"/>
                          <a:cs typeface="Calibri"/>
                        </a:rPr>
                        <a:t>products</a:t>
                      </a:r>
                      <a:r>
                        <a:rPr sz="1100" spc="10" dirty="0">
                          <a:latin typeface="Century Gothic"/>
                          <a:ea typeface="Calibri"/>
                          <a:cs typeface="Calibri"/>
                        </a:rPr>
                        <a:t> </a:t>
                      </a:r>
                      <a:r>
                        <a:rPr sz="1100" spc="-5" dirty="0">
                          <a:latin typeface="Century Gothic"/>
                          <a:ea typeface="Calibri"/>
                          <a:cs typeface="Calibri"/>
                        </a:rPr>
                        <a:t>from</a:t>
                      </a:r>
                      <a:r>
                        <a:rPr sz="1100" spc="5" dirty="0">
                          <a:latin typeface="Century Gothic"/>
                          <a:ea typeface="Calibri"/>
                          <a:cs typeface="Calibri"/>
                        </a:rPr>
                        <a:t> </a:t>
                      </a:r>
                      <a:r>
                        <a:rPr sz="1100" spc="-10" dirty="0">
                          <a:latin typeface="Century Gothic"/>
                          <a:ea typeface="Calibri"/>
                          <a:cs typeface="Calibri"/>
                        </a:rPr>
                        <a:t>all</a:t>
                      </a:r>
                      <a:r>
                        <a:rPr sz="1100" spc="10" dirty="0">
                          <a:latin typeface="Century Gothic"/>
                          <a:ea typeface="Calibri"/>
                          <a:cs typeface="Calibri"/>
                        </a:rPr>
                        <a:t> </a:t>
                      </a:r>
                      <a:r>
                        <a:rPr sz="1100" dirty="0">
                          <a:latin typeface="Century Gothic"/>
                          <a:ea typeface="Calibri"/>
                          <a:cs typeface="Calibri"/>
                        </a:rPr>
                        <a:t>of</a:t>
                      </a:r>
                      <a:r>
                        <a:rPr sz="1100" spc="-5" dirty="0">
                          <a:latin typeface="Century Gothic"/>
                          <a:ea typeface="Calibri"/>
                          <a:cs typeface="Calibri"/>
                        </a:rPr>
                        <a:t> the</a:t>
                      </a:r>
                      <a:r>
                        <a:rPr sz="1100" dirty="0">
                          <a:latin typeface="Century Gothic"/>
                          <a:ea typeface="Calibri"/>
                          <a:cs typeface="Calibri"/>
                        </a:rPr>
                        <a:t> </a:t>
                      </a:r>
                      <a:r>
                        <a:rPr sz="1100" spc="-5" dirty="0">
                          <a:latin typeface="Century Gothic"/>
                          <a:ea typeface="Calibri"/>
                          <a:cs typeface="Calibri"/>
                        </a:rPr>
                        <a:t>following</a:t>
                      </a:r>
                      <a:r>
                        <a:rPr sz="1100" spc="30" dirty="0">
                          <a:latin typeface="Century Gothic"/>
                          <a:ea typeface="Calibri"/>
                          <a:cs typeface="Calibri"/>
                        </a:rPr>
                        <a:t> </a:t>
                      </a:r>
                      <a:r>
                        <a:rPr sz="1100" spc="-5" dirty="0">
                          <a:latin typeface="Century Gothic"/>
                          <a:ea typeface="Calibri"/>
                          <a:cs typeface="Calibri"/>
                        </a:rPr>
                        <a:t>media</a:t>
                      </a:r>
                      <a:r>
                        <a:rPr lang="en-GB" sz="1100" spc="-5" dirty="0">
                          <a:latin typeface="Century Gothic"/>
                          <a:ea typeface="Calibri"/>
                          <a:cs typeface="Calibri"/>
                        </a:rPr>
                        <a:t> </a:t>
                      </a:r>
                      <a:r>
                        <a:rPr sz="1100" spc="-370" dirty="0">
                          <a:latin typeface="Century Gothic"/>
                          <a:ea typeface="Calibri"/>
                          <a:cs typeface="Calibri"/>
                        </a:rPr>
                        <a:t> </a:t>
                      </a:r>
                      <a:r>
                        <a:rPr sz="1100" spc="-5" dirty="0">
                          <a:latin typeface="Century Gothic"/>
                          <a:ea typeface="Calibri"/>
                          <a:cs typeface="Calibri"/>
                        </a:rPr>
                        <a:t>forms:</a:t>
                      </a:r>
                      <a:endParaRPr lang="en-GB" sz="1100" dirty="0">
                        <a:latin typeface="Century Gothic"/>
                        <a:ea typeface="Calibri"/>
                        <a:cs typeface="Calibri"/>
                      </a:endParaRPr>
                    </a:p>
                    <a:p>
                      <a:pPr marL="68580" marR="676275" lvl="0">
                        <a:lnSpc>
                          <a:spcPct val="103200"/>
                        </a:lnSpc>
                        <a:spcBef>
                          <a:spcPts val="5"/>
                        </a:spcBef>
                        <a:buNone/>
                      </a:pPr>
                      <a:r>
                        <a:rPr lang="en-GB" sz="1100" spc="-5" dirty="0">
                          <a:latin typeface="Century Gothic"/>
                          <a:ea typeface="Calibri"/>
                          <a:cs typeface="Calibri"/>
                        </a:rPr>
                        <a:t> </a:t>
                      </a:r>
                      <a:r>
                        <a:rPr sz="1100" dirty="0">
                          <a:latin typeface="Century Gothic"/>
                          <a:ea typeface="Calibri"/>
                          <a:cs typeface="Calibri"/>
                        </a:rPr>
                        <a:t>• </a:t>
                      </a:r>
                      <a:r>
                        <a:rPr lang="en-US" sz="1100" dirty="0">
                          <a:latin typeface="Century Gothic"/>
                          <a:ea typeface="Calibri"/>
                          <a:cs typeface="Calibri"/>
                        </a:rPr>
                        <a:t>T</a:t>
                      </a:r>
                      <a:r>
                        <a:rPr lang="en-US" sz="1100" spc="-5" dirty="0">
                          <a:latin typeface="Century Gothic"/>
                          <a:ea typeface="Calibri"/>
                          <a:cs typeface="Calibri"/>
                        </a:rPr>
                        <a:t>elevision</a:t>
                      </a:r>
                      <a:endParaRPr lang="en-GB" sz="1100" dirty="0">
                        <a:latin typeface="Century Gothic"/>
                        <a:ea typeface="Calibri"/>
                        <a:cs typeface="Calibri"/>
                      </a:endParaRPr>
                    </a:p>
                    <a:p>
                      <a:pPr marL="68580" marR="676275" lvl="0">
                        <a:lnSpc>
                          <a:spcPct val="103200"/>
                        </a:lnSpc>
                        <a:spcBef>
                          <a:spcPts val="5"/>
                        </a:spcBef>
                        <a:buNone/>
                      </a:pPr>
                      <a:r>
                        <a:rPr lang="en-GB" sz="1100" spc="-5" dirty="0">
                          <a:latin typeface="Century Gothic"/>
                          <a:ea typeface="Calibri"/>
                          <a:cs typeface="Calibri"/>
                        </a:rPr>
                        <a:t> </a:t>
                      </a:r>
                      <a:r>
                        <a:rPr sz="1100" dirty="0">
                          <a:latin typeface="Century Gothic"/>
                          <a:ea typeface="Calibri"/>
                          <a:cs typeface="Calibri"/>
                        </a:rPr>
                        <a:t>• </a:t>
                      </a:r>
                      <a:r>
                        <a:rPr lang="en-US" sz="1100" dirty="0">
                          <a:latin typeface="Century Gothic"/>
                          <a:ea typeface="Calibri"/>
                          <a:cs typeface="Calibri"/>
                        </a:rPr>
                        <a:t>F</a:t>
                      </a:r>
                      <a:r>
                        <a:rPr lang="en-US" sz="1100" spc="-10" dirty="0">
                          <a:latin typeface="Century Gothic"/>
                          <a:ea typeface="Calibri"/>
                          <a:cs typeface="Calibri"/>
                        </a:rPr>
                        <a:t>ilm</a:t>
                      </a:r>
                      <a:endParaRPr lang="en-GB" sz="1100" dirty="0">
                        <a:latin typeface="Century Gothic"/>
                        <a:ea typeface="Calibri"/>
                        <a:cs typeface="Calibri"/>
                      </a:endParaRPr>
                    </a:p>
                    <a:p>
                      <a:pPr marL="68580" marR="676275" lvl="0">
                        <a:lnSpc>
                          <a:spcPct val="103200"/>
                        </a:lnSpc>
                        <a:spcBef>
                          <a:spcPts val="5"/>
                        </a:spcBef>
                        <a:buNone/>
                      </a:pPr>
                      <a:r>
                        <a:rPr lang="en-GB" sz="1100" spc="-10" dirty="0">
                          <a:latin typeface="Century Gothic"/>
                          <a:ea typeface="Calibri"/>
                          <a:cs typeface="Calibri"/>
                        </a:rPr>
                        <a:t> </a:t>
                      </a:r>
                      <a:r>
                        <a:rPr sz="1100" dirty="0">
                          <a:latin typeface="Century Gothic"/>
                          <a:ea typeface="Calibri"/>
                          <a:cs typeface="Calibri"/>
                        </a:rPr>
                        <a:t>• </a:t>
                      </a:r>
                      <a:r>
                        <a:rPr lang="en-US" sz="1100" dirty="0">
                          <a:latin typeface="Century Gothic"/>
                          <a:ea typeface="Calibri"/>
                          <a:cs typeface="Calibri"/>
                        </a:rPr>
                        <a:t>R</a:t>
                      </a:r>
                      <a:r>
                        <a:rPr lang="en-US" sz="1100" spc="-5" dirty="0">
                          <a:latin typeface="Century Gothic"/>
                          <a:ea typeface="Calibri"/>
                          <a:cs typeface="Calibri"/>
                        </a:rPr>
                        <a:t>adio</a:t>
                      </a:r>
                      <a:r>
                        <a:rPr sz="1100" spc="-5" dirty="0">
                          <a:latin typeface="Century Gothic"/>
                          <a:ea typeface="Calibri"/>
                          <a:cs typeface="Calibri"/>
                        </a:rPr>
                        <a:t> </a:t>
                      </a:r>
                      <a:endParaRPr lang="en-GB" sz="1100" dirty="0">
                        <a:latin typeface="Century Gothic"/>
                        <a:ea typeface="Calibri"/>
                        <a:cs typeface="Calibri"/>
                      </a:endParaRPr>
                    </a:p>
                    <a:p>
                      <a:pPr marL="68580" marR="676275" lvl="0">
                        <a:lnSpc>
                          <a:spcPct val="103200"/>
                        </a:lnSpc>
                        <a:spcBef>
                          <a:spcPts val="5"/>
                        </a:spcBef>
                        <a:buNone/>
                      </a:pPr>
                      <a:r>
                        <a:rPr sz="1100" dirty="0">
                          <a:latin typeface="Century Gothic"/>
                          <a:ea typeface="Calibri"/>
                          <a:cs typeface="Calibri"/>
                        </a:rPr>
                        <a:t>• </a:t>
                      </a:r>
                      <a:r>
                        <a:rPr lang="en-US" sz="1100" dirty="0">
                          <a:latin typeface="Century Gothic"/>
                          <a:ea typeface="Calibri"/>
                          <a:cs typeface="Calibri"/>
                        </a:rPr>
                        <a:t>Newspapers</a:t>
                      </a:r>
                      <a:r>
                        <a:rPr sz="1100" dirty="0">
                          <a:latin typeface="Century Gothic"/>
                          <a:ea typeface="Calibri"/>
                          <a:cs typeface="Calibri"/>
                        </a:rPr>
                        <a:t> </a:t>
                      </a:r>
                      <a:endParaRPr lang="en-GB" sz="1100" dirty="0">
                        <a:latin typeface="Century Gothic"/>
                        <a:ea typeface="Calibri"/>
                        <a:cs typeface="Calibri"/>
                      </a:endParaRPr>
                    </a:p>
                    <a:p>
                      <a:pPr marL="68580" marR="676275" lvl="0">
                        <a:lnSpc>
                          <a:spcPct val="103200"/>
                        </a:lnSpc>
                        <a:spcBef>
                          <a:spcPts val="5"/>
                        </a:spcBef>
                        <a:buNone/>
                      </a:pPr>
                      <a:r>
                        <a:rPr sz="1100" dirty="0">
                          <a:latin typeface="Century Gothic"/>
                          <a:ea typeface="Calibri"/>
                          <a:cs typeface="Calibri"/>
                        </a:rPr>
                        <a:t>• </a:t>
                      </a:r>
                      <a:r>
                        <a:rPr lang="en-US" sz="1100" dirty="0">
                          <a:latin typeface="Century Gothic"/>
                          <a:ea typeface="Calibri"/>
                          <a:cs typeface="Calibri"/>
                        </a:rPr>
                        <a:t>M</a:t>
                      </a:r>
                      <a:r>
                        <a:rPr lang="en-US" sz="1100" spc="-5" dirty="0">
                          <a:latin typeface="Century Gothic"/>
                          <a:ea typeface="Calibri"/>
                          <a:cs typeface="Calibri"/>
                        </a:rPr>
                        <a:t>agazines</a:t>
                      </a:r>
                      <a:r>
                        <a:rPr sz="1100" spc="-5" dirty="0">
                          <a:latin typeface="Century Gothic"/>
                          <a:ea typeface="Calibri"/>
                          <a:cs typeface="Calibri"/>
                        </a:rPr>
                        <a:t> </a:t>
                      </a:r>
                      <a:endParaRPr lang="en-GB" sz="1100" dirty="0">
                        <a:latin typeface="Century Gothic"/>
                        <a:ea typeface="Calibri"/>
                        <a:cs typeface="Calibri"/>
                      </a:endParaRPr>
                    </a:p>
                    <a:p>
                      <a:pPr marL="68580" marR="676275" lvl="0">
                        <a:lnSpc>
                          <a:spcPct val="103200"/>
                        </a:lnSpc>
                        <a:spcBef>
                          <a:spcPts val="5"/>
                        </a:spcBef>
                        <a:buNone/>
                      </a:pPr>
                      <a:r>
                        <a:rPr sz="1100" dirty="0">
                          <a:latin typeface="Century Gothic"/>
                          <a:ea typeface="Calibri"/>
                          <a:cs typeface="Calibri"/>
                        </a:rPr>
                        <a:t>• </a:t>
                      </a:r>
                      <a:r>
                        <a:rPr lang="en-US" sz="1100" dirty="0">
                          <a:latin typeface="Century Gothic"/>
                          <a:ea typeface="Calibri"/>
                          <a:cs typeface="Calibri"/>
                        </a:rPr>
                        <a:t>A</a:t>
                      </a:r>
                      <a:r>
                        <a:rPr lang="en-US" sz="1100" spc="-5" dirty="0">
                          <a:latin typeface="Century Gothic"/>
                          <a:ea typeface="Calibri"/>
                          <a:cs typeface="Calibri"/>
                        </a:rPr>
                        <a:t>dvertising</a:t>
                      </a:r>
                      <a:r>
                        <a:rPr sz="1100" spc="-5" dirty="0">
                          <a:latin typeface="Century Gothic"/>
                          <a:ea typeface="Calibri"/>
                          <a:cs typeface="Calibri"/>
                        </a:rPr>
                        <a:t> and</a:t>
                      </a:r>
                      <a:r>
                        <a:rPr lang="en-GB" sz="1100" spc="-5" dirty="0">
                          <a:latin typeface="Century Gothic"/>
                          <a:ea typeface="Calibri"/>
                          <a:cs typeface="Calibri"/>
                        </a:rPr>
                        <a:t> </a:t>
                      </a:r>
                      <a:r>
                        <a:rPr sz="1100" dirty="0">
                          <a:latin typeface="Century Gothic"/>
                          <a:ea typeface="Calibri"/>
                          <a:cs typeface="Calibri"/>
                        </a:rPr>
                        <a:t> </a:t>
                      </a:r>
                      <a:r>
                        <a:rPr sz="1100" spc="-5" dirty="0">
                          <a:latin typeface="Century Gothic"/>
                          <a:ea typeface="Calibri"/>
                          <a:cs typeface="Calibri"/>
                        </a:rPr>
                        <a:t>marketing</a:t>
                      </a:r>
                      <a:endParaRPr lang="en-GB" sz="1100" dirty="0">
                        <a:latin typeface="Century Gothic"/>
                        <a:ea typeface="Calibri"/>
                        <a:cs typeface="Calibri"/>
                      </a:endParaRPr>
                    </a:p>
                    <a:p>
                      <a:pPr marL="68580" marR="676275" lvl="0">
                        <a:lnSpc>
                          <a:spcPct val="103200"/>
                        </a:lnSpc>
                        <a:spcBef>
                          <a:spcPts val="5"/>
                        </a:spcBef>
                        <a:buNone/>
                      </a:pPr>
                      <a:r>
                        <a:rPr lang="en-GB" sz="1100" spc="-229" dirty="0">
                          <a:latin typeface="Century Gothic"/>
                          <a:ea typeface="Calibri"/>
                          <a:cs typeface="Calibri"/>
                        </a:rPr>
                        <a:t> </a:t>
                      </a:r>
                      <a:r>
                        <a:rPr sz="1100" dirty="0">
                          <a:latin typeface="Century Gothic"/>
                          <a:ea typeface="Calibri"/>
                          <a:cs typeface="Calibri"/>
                        </a:rPr>
                        <a:t>•</a:t>
                      </a:r>
                      <a:r>
                        <a:rPr sz="1100" spc="-229" dirty="0">
                          <a:latin typeface="Century Gothic"/>
                          <a:ea typeface="Calibri"/>
                          <a:cs typeface="Calibri"/>
                        </a:rPr>
                        <a:t> </a:t>
                      </a:r>
                      <a:r>
                        <a:rPr lang="en-US" sz="1100" spc="-229" dirty="0">
                          <a:latin typeface="Century Gothic"/>
                          <a:ea typeface="Calibri"/>
                          <a:cs typeface="Calibri"/>
                        </a:rPr>
                        <a:t>M</a:t>
                      </a:r>
                      <a:r>
                        <a:rPr lang="en-US" sz="1100" spc="-5" dirty="0">
                          <a:latin typeface="Century Gothic"/>
                          <a:ea typeface="Calibri"/>
                          <a:cs typeface="Calibri"/>
                        </a:rPr>
                        <a:t>usic</a:t>
                      </a:r>
                      <a:r>
                        <a:rPr sz="1100" spc="-210" dirty="0">
                          <a:latin typeface="Century Gothic"/>
                          <a:ea typeface="Calibri"/>
                          <a:cs typeface="Calibri"/>
                        </a:rPr>
                        <a:t> </a:t>
                      </a:r>
                      <a:r>
                        <a:rPr sz="1100" spc="-5" dirty="0">
                          <a:latin typeface="Century Gothic"/>
                          <a:ea typeface="Calibri"/>
                          <a:cs typeface="Calibri"/>
                        </a:rPr>
                        <a:t>video</a:t>
                      </a:r>
                      <a:endParaRPr sz="1100" dirty="0">
                        <a:latin typeface="Century Gothic"/>
                        <a:ea typeface="Calibri"/>
                        <a:cs typeface="Calibri"/>
                      </a:endParaRPr>
                    </a:p>
                    <a:p>
                      <a:pPr>
                        <a:lnSpc>
                          <a:spcPct val="100000"/>
                        </a:lnSpc>
                        <a:spcBef>
                          <a:spcPts val="50"/>
                        </a:spcBef>
                      </a:pPr>
                      <a:endParaRPr sz="1100" dirty="0">
                        <a:latin typeface="Century Gothic"/>
                        <a:ea typeface="Calibri"/>
                        <a:cs typeface="Calibri"/>
                      </a:endParaRPr>
                    </a:p>
                    <a:p>
                      <a:pPr marL="68580">
                        <a:lnSpc>
                          <a:spcPct val="100000"/>
                        </a:lnSpc>
                      </a:pPr>
                      <a:r>
                        <a:rPr sz="1100" b="1" dirty="0">
                          <a:latin typeface="Century Gothic"/>
                          <a:ea typeface="Calibri"/>
                          <a:cs typeface="Calibri"/>
                        </a:rPr>
                        <a:t>Style</a:t>
                      </a:r>
                      <a:r>
                        <a:rPr sz="1100" b="1" spc="-35" dirty="0">
                          <a:latin typeface="Century Gothic"/>
                          <a:ea typeface="Calibri"/>
                          <a:cs typeface="Calibri"/>
                        </a:rPr>
                        <a:t> </a:t>
                      </a:r>
                      <a:r>
                        <a:rPr sz="1100" b="1" dirty="0">
                          <a:latin typeface="Century Gothic"/>
                          <a:ea typeface="Calibri"/>
                          <a:cs typeface="Calibri"/>
                        </a:rPr>
                        <a:t>of</a:t>
                      </a:r>
                      <a:r>
                        <a:rPr sz="1100" b="1" spc="-35" dirty="0">
                          <a:latin typeface="Century Gothic"/>
                          <a:ea typeface="Calibri"/>
                          <a:cs typeface="Calibri"/>
                        </a:rPr>
                        <a:t> </a:t>
                      </a:r>
                      <a:r>
                        <a:rPr sz="1100" b="1" spc="-5" dirty="0">
                          <a:latin typeface="Century Gothic"/>
                          <a:ea typeface="Calibri"/>
                          <a:cs typeface="Calibri"/>
                        </a:rPr>
                        <a:t>Assessment:</a:t>
                      </a:r>
                      <a:endParaRPr sz="1100" dirty="0">
                        <a:latin typeface="Century Gothic"/>
                        <a:ea typeface="Calibri"/>
                        <a:cs typeface="Calibri"/>
                      </a:endParaRPr>
                    </a:p>
                    <a:p>
                      <a:pPr marL="68580">
                        <a:lnSpc>
                          <a:spcPct val="100000"/>
                        </a:lnSpc>
                        <a:spcBef>
                          <a:spcPts val="100"/>
                        </a:spcBef>
                      </a:pPr>
                      <a:r>
                        <a:rPr sz="1100" u="none" spc="-5" dirty="0">
                          <a:uFill>
                            <a:solidFill>
                              <a:srgbClr val="000000"/>
                            </a:solidFill>
                          </a:uFill>
                          <a:latin typeface="Century Gothic"/>
                          <a:ea typeface="Calibri"/>
                          <a:cs typeface="Calibri"/>
                        </a:rPr>
                        <a:t>COMPONENT</a:t>
                      </a:r>
                      <a:r>
                        <a:rPr sz="1100" u="none" spc="-30" dirty="0">
                          <a:uFill>
                            <a:solidFill>
                              <a:srgbClr val="000000"/>
                            </a:solidFill>
                          </a:uFill>
                          <a:latin typeface="Century Gothic"/>
                          <a:ea typeface="Calibri"/>
                          <a:cs typeface="Calibri"/>
                        </a:rPr>
                        <a:t> </a:t>
                      </a:r>
                      <a:r>
                        <a:rPr sz="1100" u="none" spc="-5" dirty="0">
                          <a:uFill>
                            <a:solidFill>
                              <a:srgbClr val="000000"/>
                            </a:solidFill>
                          </a:uFill>
                          <a:latin typeface="Century Gothic"/>
                          <a:ea typeface="Calibri"/>
                          <a:cs typeface="Calibri"/>
                        </a:rPr>
                        <a:t>01:</a:t>
                      </a:r>
                      <a:r>
                        <a:rPr sz="1100" u="none" spc="5" dirty="0">
                          <a:uFill>
                            <a:solidFill>
                              <a:srgbClr val="000000"/>
                            </a:solidFill>
                          </a:uFill>
                          <a:latin typeface="Century Gothic"/>
                          <a:ea typeface="Calibri"/>
                          <a:cs typeface="Calibri"/>
                        </a:rPr>
                        <a:t> </a:t>
                      </a:r>
                      <a:r>
                        <a:rPr sz="1100" u="none" spc="-5" dirty="0">
                          <a:uFill>
                            <a:solidFill>
                              <a:srgbClr val="000000"/>
                            </a:solidFill>
                          </a:uFill>
                          <a:latin typeface="Century Gothic"/>
                          <a:ea typeface="Calibri"/>
                          <a:cs typeface="Calibri"/>
                        </a:rPr>
                        <a:t>Exam </a:t>
                      </a:r>
                      <a:r>
                        <a:rPr sz="1100" u="none" dirty="0">
                          <a:uFill>
                            <a:solidFill>
                              <a:srgbClr val="000000"/>
                            </a:solidFill>
                          </a:uFill>
                          <a:latin typeface="Century Gothic"/>
                          <a:ea typeface="Calibri"/>
                          <a:cs typeface="Calibri"/>
                        </a:rPr>
                        <a:t>assessment</a:t>
                      </a:r>
                      <a:r>
                        <a:rPr sz="1100" u="none" spc="-5" dirty="0">
                          <a:latin typeface="Century Gothic"/>
                          <a:ea typeface="Calibri"/>
                          <a:cs typeface="Calibri"/>
                        </a:rPr>
                        <a:t> Media</a:t>
                      </a:r>
                      <a:r>
                        <a:rPr sz="1100" u="none" spc="-10" dirty="0">
                          <a:latin typeface="Century Gothic"/>
                          <a:ea typeface="Calibri"/>
                          <a:cs typeface="Calibri"/>
                        </a:rPr>
                        <a:t> </a:t>
                      </a:r>
                      <a:r>
                        <a:rPr sz="1100" u="none" dirty="0">
                          <a:latin typeface="Century Gothic"/>
                          <a:ea typeface="Calibri"/>
                          <a:cs typeface="Calibri"/>
                        </a:rPr>
                        <a:t>One</a:t>
                      </a:r>
                      <a:r>
                        <a:rPr lang="en-GB" sz="1100" u="none" dirty="0">
                          <a:latin typeface="Century Gothic"/>
                          <a:ea typeface="Calibri"/>
                          <a:cs typeface="Calibri"/>
                        </a:rPr>
                        <a:t> and Media Two</a:t>
                      </a:r>
                      <a:endParaRPr sz="1100" u="none" dirty="0">
                        <a:latin typeface="Century Gothic"/>
                        <a:ea typeface="Calibri"/>
                        <a:cs typeface="Calibri"/>
                      </a:endParaRPr>
                    </a:p>
                    <a:p>
                      <a:pPr marL="342900" marR="2012950" indent="-342900">
                        <a:lnSpc>
                          <a:spcPts val="1420"/>
                        </a:lnSpc>
                        <a:spcBef>
                          <a:spcPts val="45"/>
                        </a:spcBef>
                        <a:buFont typeface="Arial MT"/>
                        <a:buChar char="•"/>
                      </a:pPr>
                      <a:r>
                        <a:rPr sz="1100" u="none" spc="-5" dirty="0">
                          <a:latin typeface="Century Gothic"/>
                          <a:ea typeface="Calibri"/>
                          <a:cs typeface="Calibri"/>
                        </a:rPr>
                        <a:t>Written</a:t>
                      </a:r>
                      <a:r>
                        <a:rPr sz="1100" u="none" spc="-165" dirty="0">
                          <a:latin typeface="Century Gothic"/>
                          <a:ea typeface="Calibri"/>
                          <a:cs typeface="Calibri"/>
                        </a:rPr>
                        <a:t> </a:t>
                      </a:r>
                      <a:r>
                        <a:rPr sz="1100" u="none" spc="-5" dirty="0">
                          <a:latin typeface="Century Gothic"/>
                          <a:ea typeface="Calibri"/>
                          <a:cs typeface="Calibri"/>
                        </a:rPr>
                        <a:t>exam:</a:t>
                      </a:r>
                      <a:r>
                        <a:rPr sz="1100" u="none" spc="-170" dirty="0">
                          <a:latin typeface="Century Gothic"/>
                          <a:ea typeface="Calibri"/>
                          <a:cs typeface="Calibri"/>
                        </a:rPr>
                        <a:t> </a:t>
                      </a:r>
                      <a:r>
                        <a:rPr sz="1100" u="none" dirty="0">
                          <a:latin typeface="Century Gothic"/>
                          <a:ea typeface="Calibri"/>
                          <a:cs typeface="Calibri"/>
                        </a:rPr>
                        <a:t>2</a:t>
                      </a:r>
                      <a:r>
                        <a:rPr sz="1100" u="none" spc="-165" dirty="0">
                          <a:latin typeface="Century Gothic"/>
                          <a:ea typeface="Calibri"/>
                          <a:cs typeface="Calibri"/>
                        </a:rPr>
                        <a:t> </a:t>
                      </a:r>
                      <a:r>
                        <a:rPr sz="1100" u="none" dirty="0">
                          <a:latin typeface="Century Gothic"/>
                          <a:ea typeface="Calibri"/>
                          <a:cs typeface="Calibri"/>
                        </a:rPr>
                        <a:t>hours</a:t>
                      </a:r>
                      <a:r>
                        <a:rPr sz="1100" u="none" spc="-165" dirty="0">
                          <a:latin typeface="Century Gothic"/>
                          <a:ea typeface="Calibri"/>
                          <a:cs typeface="Calibri"/>
                        </a:rPr>
                        <a:t> </a:t>
                      </a:r>
                      <a:r>
                        <a:rPr sz="1100" u="none" dirty="0">
                          <a:latin typeface="Century Gothic"/>
                          <a:ea typeface="Calibri"/>
                          <a:cs typeface="Calibri"/>
                        </a:rPr>
                        <a:t>•</a:t>
                      </a:r>
                      <a:r>
                        <a:rPr lang="en-GB" sz="1100" u="none" spc="-225" dirty="0">
                          <a:latin typeface="Century Gothic"/>
                          <a:ea typeface="Calibri"/>
                          <a:cs typeface="Calibri"/>
                        </a:rPr>
                        <a:t> 84</a:t>
                      </a:r>
                      <a:r>
                        <a:rPr lang="en-GB" sz="1100" u="none" spc="-165" dirty="0">
                          <a:latin typeface="Century Gothic"/>
                          <a:ea typeface="Calibri"/>
                          <a:cs typeface="Calibri"/>
                        </a:rPr>
                        <a:t>  </a:t>
                      </a:r>
                      <a:r>
                        <a:rPr sz="1100" u="none" spc="-5" dirty="0">
                          <a:latin typeface="Century Gothic"/>
                          <a:ea typeface="Calibri"/>
                          <a:cs typeface="Calibri"/>
                        </a:rPr>
                        <a:t>marks</a:t>
                      </a:r>
                      <a:r>
                        <a:rPr sz="1100" u="none" spc="-145" dirty="0">
                          <a:latin typeface="Century Gothic"/>
                          <a:ea typeface="Calibri"/>
                          <a:cs typeface="Calibri"/>
                        </a:rPr>
                        <a:t> </a:t>
                      </a:r>
                      <a:r>
                        <a:rPr sz="1100" u="none" dirty="0">
                          <a:latin typeface="Century Gothic"/>
                          <a:ea typeface="Calibri"/>
                          <a:cs typeface="Calibri"/>
                        </a:rPr>
                        <a:t>•</a:t>
                      </a:r>
                      <a:r>
                        <a:rPr sz="1100" u="none" spc="-225" dirty="0">
                          <a:latin typeface="Century Gothic"/>
                          <a:ea typeface="Calibri"/>
                          <a:cs typeface="Calibri"/>
                        </a:rPr>
                        <a:t> </a:t>
                      </a:r>
                      <a:r>
                        <a:rPr sz="1100" u="none" spc="-5" dirty="0">
                          <a:latin typeface="Century Gothic"/>
                          <a:ea typeface="Calibri"/>
                          <a:cs typeface="Calibri"/>
                        </a:rPr>
                        <a:t>35%</a:t>
                      </a:r>
                      <a:r>
                        <a:rPr sz="1100" u="none" spc="-175" dirty="0">
                          <a:latin typeface="Century Gothic"/>
                          <a:ea typeface="Calibri"/>
                          <a:cs typeface="Calibri"/>
                        </a:rPr>
                        <a:t> </a:t>
                      </a:r>
                      <a:r>
                        <a:rPr sz="1100" u="none" dirty="0">
                          <a:latin typeface="Century Gothic"/>
                          <a:ea typeface="Calibri"/>
                          <a:cs typeface="Calibri"/>
                        </a:rPr>
                        <a:t>of</a:t>
                      </a:r>
                      <a:r>
                        <a:rPr sz="1100" u="none" spc="-175" dirty="0">
                          <a:latin typeface="Century Gothic"/>
                          <a:ea typeface="Calibri"/>
                          <a:cs typeface="Calibri"/>
                        </a:rPr>
                        <a:t> </a:t>
                      </a:r>
                      <a:r>
                        <a:rPr sz="1100" u="none" spc="-5" dirty="0">
                          <a:latin typeface="Century Gothic"/>
                          <a:ea typeface="Calibri"/>
                          <a:cs typeface="Calibri"/>
                        </a:rPr>
                        <a:t>A-level</a:t>
                      </a:r>
                      <a:r>
                        <a:rPr lang="en-GB" sz="1100" u="none" spc="-5" dirty="0">
                          <a:latin typeface="Century Gothic"/>
                          <a:ea typeface="Calibri"/>
                          <a:cs typeface="Calibri"/>
                        </a:rPr>
                        <a:t> [Media One]</a:t>
                      </a:r>
                      <a:endParaRPr lang="en-GB" sz="1100" u="none" spc="-10">
                        <a:latin typeface="Century Gothic"/>
                        <a:ea typeface="Calibri"/>
                        <a:cs typeface="Calibri"/>
                      </a:endParaRPr>
                    </a:p>
                    <a:p>
                      <a:pPr marL="342900" indent="-343535">
                        <a:lnSpc>
                          <a:spcPct val="100000"/>
                        </a:lnSpc>
                        <a:spcBef>
                          <a:spcPts val="30"/>
                        </a:spcBef>
                        <a:buFont typeface="Arial MT"/>
                        <a:buChar char="•"/>
                      </a:pPr>
                      <a:r>
                        <a:rPr sz="1100" u="none" spc="-5" dirty="0">
                          <a:latin typeface="Century Gothic"/>
                          <a:ea typeface="Calibri"/>
                          <a:cs typeface="Calibri"/>
                        </a:rPr>
                        <a:t>Written</a:t>
                      </a:r>
                      <a:r>
                        <a:rPr sz="1100" u="none" spc="-114" dirty="0">
                          <a:latin typeface="Century Gothic"/>
                          <a:ea typeface="Calibri"/>
                          <a:cs typeface="Calibri"/>
                        </a:rPr>
                        <a:t> </a:t>
                      </a:r>
                      <a:r>
                        <a:rPr sz="1100" u="none" spc="-5" dirty="0">
                          <a:latin typeface="Century Gothic"/>
                          <a:ea typeface="Calibri"/>
                          <a:cs typeface="Calibri"/>
                        </a:rPr>
                        <a:t>exam:</a:t>
                      </a:r>
                      <a:r>
                        <a:rPr sz="1100" u="none" spc="-125" dirty="0">
                          <a:latin typeface="Century Gothic"/>
                          <a:ea typeface="Calibri"/>
                          <a:cs typeface="Calibri"/>
                        </a:rPr>
                        <a:t> </a:t>
                      </a:r>
                      <a:r>
                        <a:rPr sz="1100" u="none" dirty="0">
                          <a:latin typeface="Century Gothic"/>
                          <a:ea typeface="Calibri"/>
                          <a:cs typeface="Calibri"/>
                        </a:rPr>
                        <a:t>2</a:t>
                      </a:r>
                      <a:r>
                        <a:rPr sz="1100" u="none" spc="-114" dirty="0">
                          <a:latin typeface="Century Gothic"/>
                          <a:ea typeface="Calibri"/>
                          <a:cs typeface="Calibri"/>
                        </a:rPr>
                        <a:t> </a:t>
                      </a:r>
                      <a:r>
                        <a:rPr sz="1100" u="none" dirty="0">
                          <a:latin typeface="Century Gothic"/>
                          <a:ea typeface="Calibri"/>
                          <a:cs typeface="Calibri"/>
                        </a:rPr>
                        <a:t>hours</a:t>
                      </a:r>
                      <a:r>
                        <a:rPr sz="1100" u="none" spc="-125" dirty="0">
                          <a:latin typeface="Century Gothic"/>
                          <a:ea typeface="Calibri"/>
                          <a:cs typeface="Calibri"/>
                        </a:rPr>
                        <a:t> </a:t>
                      </a:r>
                      <a:r>
                        <a:rPr sz="1100" u="none" dirty="0">
                          <a:latin typeface="Century Gothic"/>
                          <a:ea typeface="Calibri"/>
                          <a:cs typeface="Calibri"/>
                        </a:rPr>
                        <a:t>•</a:t>
                      </a:r>
                      <a:r>
                        <a:rPr lang="en-GB" sz="1100" u="none" spc="-160" dirty="0">
                          <a:latin typeface="Century Gothic"/>
                          <a:ea typeface="Calibri"/>
                          <a:cs typeface="Calibri"/>
                        </a:rPr>
                        <a:t> 84</a:t>
                      </a:r>
                      <a:r>
                        <a:rPr sz="1100" u="none" spc="-60" dirty="0">
                          <a:latin typeface="Century Gothic"/>
                          <a:ea typeface="Calibri"/>
                          <a:cs typeface="Calibri"/>
                        </a:rPr>
                        <a:t> </a:t>
                      </a:r>
                      <a:r>
                        <a:rPr sz="1100" u="none" spc="-5" dirty="0">
                          <a:latin typeface="Century Gothic"/>
                          <a:ea typeface="Calibri"/>
                          <a:cs typeface="Calibri"/>
                        </a:rPr>
                        <a:t>marks</a:t>
                      </a:r>
                      <a:r>
                        <a:rPr sz="1100" u="none" spc="-95" dirty="0">
                          <a:latin typeface="Century Gothic"/>
                          <a:ea typeface="Calibri"/>
                          <a:cs typeface="Calibri"/>
                        </a:rPr>
                        <a:t> </a:t>
                      </a:r>
                      <a:r>
                        <a:rPr sz="1100" u="none" dirty="0">
                          <a:latin typeface="Century Gothic"/>
                          <a:ea typeface="Calibri"/>
                          <a:cs typeface="Calibri"/>
                        </a:rPr>
                        <a:t>•</a:t>
                      </a:r>
                      <a:r>
                        <a:rPr sz="1100" u="none" spc="-165" dirty="0">
                          <a:latin typeface="Century Gothic"/>
                          <a:ea typeface="Calibri"/>
                          <a:cs typeface="Calibri"/>
                        </a:rPr>
                        <a:t> </a:t>
                      </a:r>
                      <a:r>
                        <a:rPr sz="1100" u="none" spc="-5" dirty="0">
                          <a:latin typeface="Century Gothic"/>
                          <a:ea typeface="Calibri"/>
                          <a:cs typeface="Calibri"/>
                        </a:rPr>
                        <a:t>35%</a:t>
                      </a:r>
                      <a:r>
                        <a:rPr sz="1100" u="none" spc="-120" dirty="0">
                          <a:latin typeface="Century Gothic"/>
                          <a:ea typeface="Calibri"/>
                          <a:cs typeface="Calibri"/>
                        </a:rPr>
                        <a:t> </a:t>
                      </a:r>
                      <a:r>
                        <a:rPr sz="1100" u="none" dirty="0">
                          <a:latin typeface="Century Gothic"/>
                          <a:ea typeface="Calibri"/>
                          <a:cs typeface="Calibri"/>
                        </a:rPr>
                        <a:t>of</a:t>
                      </a:r>
                      <a:r>
                        <a:rPr sz="1100" u="none" spc="-130" dirty="0">
                          <a:latin typeface="Century Gothic"/>
                          <a:ea typeface="Calibri"/>
                          <a:cs typeface="Calibri"/>
                        </a:rPr>
                        <a:t> </a:t>
                      </a:r>
                      <a:r>
                        <a:rPr sz="1100" u="none" spc="-5" dirty="0">
                          <a:latin typeface="Century Gothic"/>
                          <a:ea typeface="Calibri"/>
                          <a:cs typeface="Calibri"/>
                        </a:rPr>
                        <a:t>A-level</a:t>
                      </a:r>
                      <a:r>
                        <a:rPr lang="en-GB" sz="1100" u="none" spc="-5" dirty="0">
                          <a:latin typeface="Century Gothic"/>
                          <a:ea typeface="Calibri"/>
                          <a:cs typeface="Calibri"/>
                        </a:rPr>
                        <a:t> [Media Two]</a:t>
                      </a:r>
                    </a:p>
                    <a:p>
                      <a:pPr marL="68580">
                        <a:lnSpc>
                          <a:spcPct val="100000"/>
                        </a:lnSpc>
                      </a:pPr>
                      <a:r>
                        <a:rPr sz="1100" u="none" spc="-5" dirty="0">
                          <a:uFill>
                            <a:solidFill>
                              <a:srgbClr val="000000"/>
                            </a:solidFill>
                          </a:uFill>
                          <a:latin typeface="Century Gothic"/>
                          <a:ea typeface="Calibri"/>
                          <a:cs typeface="Calibri"/>
                        </a:rPr>
                        <a:t>COMPONENT</a:t>
                      </a:r>
                      <a:r>
                        <a:rPr sz="1100" u="none" spc="-25" dirty="0">
                          <a:uFill>
                            <a:solidFill>
                              <a:srgbClr val="000000"/>
                            </a:solidFill>
                          </a:uFill>
                          <a:latin typeface="Century Gothic"/>
                          <a:ea typeface="Calibri"/>
                          <a:cs typeface="Calibri"/>
                        </a:rPr>
                        <a:t> </a:t>
                      </a:r>
                      <a:r>
                        <a:rPr sz="1100" u="none" spc="-5" dirty="0">
                          <a:uFill>
                            <a:solidFill>
                              <a:srgbClr val="000000"/>
                            </a:solidFill>
                          </a:uFill>
                          <a:latin typeface="Century Gothic"/>
                          <a:ea typeface="Calibri"/>
                          <a:cs typeface="Calibri"/>
                        </a:rPr>
                        <a:t>02:</a:t>
                      </a:r>
                      <a:r>
                        <a:rPr sz="1100" u="none" spc="15" dirty="0">
                          <a:uFill>
                            <a:solidFill>
                              <a:srgbClr val="000000"/>
                            </a:solidFill>
                          </a:uFill>
                          <a:latin typeface="Century Gothic"/>
                          <a:ea typeface="Calibri"/>
                          <a:cs typeface="Calibri"/>
                        </a:rPr>
                        <a:t> </a:t>
                      </a:r>
                      <a:r>
                        <a:rPr sz="1100" u="none" dirty="0">
                          <a:uFill>
                            <a:solidFill>
                              <a:srgbClr val="000000"/>
                            </a:solidFill>
                          </a:uFill>
                          <a:latin typeface="Century Gothic"/>
                          <a:ea typeface="Calibri"/>
                          <a:cs typeface="Calibri"/>
                        </a:rPr>
                        <a:t>Non-exam</a:t>
                      </a:r>
                      <a:r>
                        <a:rPr sz="1100" u="none" spc="-20" dirty="0">
                          <a:uFill>
                            <a:solidFill>
                              <a:srgbClr val="000000"/>
                            </a:solidFill>
                          </a:uFill>
                          <a:latin typeface="Century Gothic"/>
                          <a:ea typeface="Calibri"/>
                          <a:cs typeface="Calibri"/>
                        </a:rPr>
                        <a:t> </a:t>
                      </a:r>
                      <a:r>
                        <a:rPr sz="1100" u="none" dirty="0">
                          <a:uFill>
                            <a:solidFill>
                              <a:srgbClr val="000000"/>
                            </a:solidFill>
                          </a:uFill>
                          <a:latin typeface="Century Gothic"/>
                          <a:ea typeface="Calibri"/>
                          <a:cs typeface="Calibri"/>
                        </a:rPr>
                        <a:t>assessment:</a:t>
                      </a:r>
                      <a:r>
                        <a:rPr sz="1100" u="none" spc="5" dirty="0">
                          <a:uFill>
                            <a:solidFill>
                              <a:srgbClr val="000000"/>
                            </a:solidFill>
                          </a:uFill>
                          <a:latin typeface="Century Gothic"/>
                          <a:ea typeface="Calibri"/>
                          <a:cs typeface="Calibri"/>
                        </a:rPr>
                        <a:t> </a:t>
                      </a:r>
                      <a:r>
                        <a:rPr sz="1100" u="none" spc="-5" dirty="0">
                          <a:uFill>
                            <a:solidFill>
                              <a:srgbClr val="000000"/>
                            </a:solidFill>
                          </a:uFill>
                          <a:latin typeface="Century Gothic"/>
                          <a:ea typeface="Calibri"/>
                          <a:cs typeface="Calibri"/>
                        </a:rPr>
                        <a:t>Creating</a:t>
                      </a:r>
                      <a:r>
                        <a:rPr sz="1100" u="none" spc="5" dirty="0">
                          <a:uFill>
                            <a:solidFill>
                              <a:srgbClr val="000000"/>
                            </a:solidFill>
                          </a:uFill>
                          <a:latin typeface="Century Gothic"/>
                          <a:ea typeface="Calibri"/>
                          <a:cs typeface="Calibri"/>
                        </a:rPr>
                        <a:t> </a:t>
                      </a:r>
                      <a:r>
                        <a:rPr sz="1100" u="none" dirty="0">
                          <a:uFill>
                            <a:solidFill>
                              <a:srgbClr val="000000"/>
                            </a:solidFill>
                          </a:uFill>
                          <a:latin typeface="Century Gothic"/>
                          <a:ea typeface="Calibri"/>
                          <a:cs typeface="Calibri"/>
                        </a:rPr>
                        <a:t>a</a:t>
                      </a:r>
                      <a:r>
                        <a:rPr sz="1100" u="none" spc="10" dirty="0">
                          <a:uFill>
                            <a:solidFill>
                              <a:srgbClr val="000000"/>
                            </a:solidFill>
                          </a:uFill>
                          <a:latin typeface="Century Gothic"/>
                          <a:ea typeface="Calibri"/>
                          <a:cs typeface="Calibri"/>
                        </a:rPr>
                        <a:t> </a:t>
                      </a:r>
                      <a:r>
                        <a:rPr sz="1100" u="none" dirty="0">
                          <a:uFill>
                            <a:solidFill>
                              <a:srgbClr val="000000"/>
                            </a:solidFill>
                          </a:uFill>
                          <a:latin typeface="Century Gothic"/>
                          <a:ea typeface="Calibri"/>
                          <a:cs typeface="Calibri"/>
                        </a:rPr>
                        <a:t>cross</a:t>
                      </a:r>
                      <a:r>
                        <a:rPr sz="1100" u="none" spc="-5" dirty="0">
                          <a:uFill>
                            <a:solidFill>
                              <a:srgbClr val="000000"/>
                            </a:solidFill>
                          </a:uFill>
                          <a:latin typeface="Century Gothic"/>
                          <a:ea typeface="Calibri"/>
                          <a:cs typeface="Calibri"/>
                        </a:rPr>
                        <a:t> media</a:t>
                      </a:r>
                      <a:r>
                        <a:rPr sz="1100" u="none" spc="10" dirty="0">
                          <a:uFill>
                            <a:solidFill>
                              <a:srgbClr val="000000"/>
                            </a:solidFill>
                          </a:uFill>
                          <a:latin typeface="Century Gothic"/>
                          <a:ea typeface="Calibri"/>
                          <a:cs typeface="Calibri"/>
                        </a:rPr>
                        <a:t> </a:t>
                      </a:r>
                      <a:r>
                        <a:rPr sz="1100" u="none" spc="-5" dirty="0">
                          <a:uFill>
                            <a:solidFill>
                              <a:srgbClr val="000000"/>
                            </a:solidFill>
                          </a:uFill>
                          <a:latin typeface="Century Gothic"/>
                          <a:ea typeface="Calibri"/>
                          <a:cs typeface="Calibri"/>
                        </a:rPr>
                        <a:t>production</a:t>
                      </a:r>
                      <a:endParaRPr sz="1100" u="none" dirty="0">
                        <a:latin typeface="Century Gothic"/>
                        <a:ea typeface="Calibri"/>
                        <a:cs typeface="Calibri"/>
                      </a:endParaRPr>
                    </a:p>
                    <a:p>
                      <a:pPr marL="68580" marR="241300">
                        <a:lnSpc>
                          <a:spcPts val="1420"/>
                        </a:lnSpc>
                        <a:spcBef>
                          <a:spcPts val="60"/>
                        </a:spcBef>
                      </a:pPr>
                      <a:r>
                        <a:rPr sz="1100" spc="-5" dirty="0">
                          <a:latin typeface="Century Gothic"/>
                          <a:ea typeface="Calibri"/>
                          <a:cs typeface="Calibri"/>
                        </a:rPr>
                        <a:t>•Students</a:t>
                      </a:r>
                      <a:r>
                        <a:rPr sz="1100" spc="-100" dirty="0">
                          <a:latin typeface="Century Gothic"/>
                          <a:ea typeface="Calibri"/>
                          <a:cs typeface="Calibri"/>
                        </a:rPr>
                        <a:t> </a:t>
                      </a:r>
                      <a:r>
                        <a:rPr sz="1100" dirty="0">
                          <a:latin typeface="Century Gothic"/>
                          <a:ea typeface="Calibri"/>
                          <a:cs typeface="Calibri"/>
                        </a:rPr>
                        <a:t>produce</a:t>
                      </a:r>
                      <a:r>
                        <a:rPr sz="1100" spc="-80" dirty="0">
                          <a:latin typeface="Century Gothic"/>
                          <a:ea typeface="Calibri"/>
                          <a:cs typeface="Calibri"/>
                        </a:rPr>
                        <a:t> </a:t>
                      </a:r>
                      <a:r>
                        <a:rPr sz="1100" dirty="0">
                          <a:latin typeface="Century Gothic"/>
                          <a:ea typeface="Calibri"/>
                          <a:cs typeface="Calibri"/>
                        </a:rPr>
                        <a:t>a</a:t>
                      </a:r>
                      <a:r>
                        <a:rPr sz="1100" spc="-65" dirty="0">
                          <a:latin typeface="Century Gothic"/>
                          <a:ea typeface="Calibri"/>
                          <a:cs typeface="Calibri"/>
                        </a:rPr>
                        <a:t> </a:t>
                      </a:r>
                      <a:r>
                        <a:rPr sz="1100" spc="-5" dirty="0">
                          <a:latin typeface="Century Gothic"/>
                          <a:ea typeface="Calibri"/>
                          <a:cs typeface="Calibri"/>
                        </a:rPr>
                        <a:t>media</a:t>
                      </a:r>
                      <a:r>
                        <a:rPr sz="1100" spc="-30" dirty="0">
                          <a:latin typeface="Century Gothic"/>
                          <a:ea typeface="Calibri"/>
                          <a:cs typeface="Calibri"/>
                        </a:rPr>
                        <a:t> </a:t>
                      </a:r>
                      <a:r>
                        <a:rPr sz="1100" dirty="0">
                          <a:latin typeface="Century Gothic"/>
                          <a:ea typeface="Calibri"/>
                          <a:cs typeface="Calibri"/>
                        </a:rPr>
                        <a:t>product</a:t>
                      </a:r>
                      <a:r>
                        <a:rPr sz="1100" spc="-30" dirty="0">
                          <a:latin typeface="Century Gothic"/>
                          <a:ea typeface="Calibri"/>
                          <a:cs typeface="Calibri"/>
                        </a:rPr>
                        <a:t> </a:t>
                      </a:r>
                      <a:r>
                        <a:rPr sz="1100" dirty="0">
                          <a:latin typeface="Century Gothic"/>
                          <a:ea typeface="Calibri"/>
                          <a:cs typeface="Calibri"/>
                        </a:rPr>
                        <a:t>for</a:t>
                      </a:r>
                      <a:r>
                        <a:rPr sz="1100" spc="-40" dirty="0">
                          <a:latin typeface="Century Gothic"/>
                          <a:ea typeface="Calibri"/>
                          <a:cs typeface="Calibri"/>
                        </a:rPr>
                        <a:t> </a:t>
                      </a:r>
                      <a:r>
                        <a:rPr sz="1100" dirty="0">
                          <a:latin typeface="Century Gothic"/>
                          <a:ea typeface="Calibri"/>
                          <a:cs typeface="Calibri"/>
                        </a:rPr>
                        <a:t>a</a:t>
                      </a:r>
                      <a:r>
                        <a:rPr sz="1100" spc="-50" dirty="0">
                          <a:latin typeface="Century Gothic"/>
                          <a:ea typeface="Calibri"/>
                          <a:cs typeface="Calibri"/>
                        </a:rPr>
                        <a:t> </a:t>
                      </a:r>
                      <a:r>
                        <a:rPr sz="1100" spc="-5" dirty="0">
                          <a:latin typeface="Century Gothic"/>
                          <a:ea typeface="Calibri"/>
                          <a:cs typeface="Calibri"/>
                        </a:rPr>
                        <a:t>specified</a:t>
                      </a:r>
                      <a:r>
                        <a:rPr sz="1100" spc="-30" dirty="0">
                          <a:latin typeface="Century Gothic"/>
                          <a:ea typeface="Calibri"/>
                          <a:cs typeface="Calibri"/>
                        </a:rPr>
                        <a:t> </a:t>
                      </a:r>
                      <a:r>
                        <a:rPr sz="1100" spc="-5" dirty="0">
                          <a:latin typeface="Century Gothic"/>
                          <a:ea typeface="Calibri"/>
                          <a:cs typeface="Calibri"/>
                        </a:rPr>
                        <a:t>audience</a:t>
                      </a:r>
                      <a:r>
                        <a:rPr sz="1100" spc="-20" dirty="0">
                          <a:latin typeface="Century Gothic"/>
                          <a:ea typeface="Calibri"/>
                          <a:cs typeface="Calibri"/>
                        </a:rPr>
                        <a:t> </a:t>
                      </a:r>
                      <a:r>
                        <a:rPr sz="1100" dirty="0">
                          <a:latin typeface="Century Gothic"/>
                          <a:ea typeface="Calibri"/>
                          <a:cs typeface="Calibri"/>
                        </a:rPr>
                        <a:t>based</a:t>
                      </a:r>
                      <a:r>
                        <a:rPr sz="1100" spc="-40" dirty="0">
                          <a:latin typeface="Century Gothic"/>
                          <a:ea typeface="Calibri"/>
                          <a:cs typeface="Calibri"/>
                        </a:rPr>
                        <a:t> </a:t>
                      </a:r>
                      <a:r>
                        <a:rPr sz="1100" dirty="0">
                          <a:latin typeface="Century Gothic"/>
                          <a:ea typeface="Calibri"/>
                          <a:cs typeface="Calibri"/>
                        </a:rPr>
                        <a:t>on</a:t>
                      </a:r>
                      <a:r>
                        <a:rPr sz="1100" spc="-70" dirty="0">
                          <a:latin typeface="Century Gothic"/>
                          <a:ea typeface="Calibri"/>
                          <a:cs typeface="Calibri"/>
                        </a:rPr>
                        <a:t> </a:t>
                      </a:r>
                      <a:r>
                        <a:rPr sz="1100" dirty="0">
                          <a:latin typeface="Century Gothic"/>
                          <a:ea typeface="Calibri"/>
                          <a:cs typeface="Calibri"/>
                        </a:rPr>
                        <a:t>a</a:t>
                      </a:r>
                      <a:r>
                        <a:rPr sz="1100" spc="-40" dirty="0">
                          <a:latin typeface="Century Gothic"/>
                          <a:ea typeface="Calibri"/>
                          <a:cs typeface="Calibri"/>
                        </a:rPr>
                        <a:t> </a:t>
                      </a:r>
                      <a:r>
                        <a:rPr sz="1100" spc="-5" dirty="0">
                          <a:latin typeface="Century Gothic"/>
                          <a:ea typeface="Calibri"/>
                          <a:cs typeface="Calibri"/>
                        </a:rPr>
                        <a:t>choice</a:t>
                      </a:r>
                      <a:r>
                        <a:rPr sz="1100" spc="-50" dirty="0">
                          <a:latin typeface="Century Gothic"/>
                          <a:ea typeface="Calibri"/>
                          <a:cs typeface="Calibri"/>
                        </a:rPr>
                        <a:t> </a:t>
                      </a:r>
                      <a:r>
                        <a:rPr sz="1100" dirty="0">
                          <a:latin typeface="Century Gothic"/>
                          <a:ea typeface="Calibri"/>
                          <a:cs typeface="Calibri"/>
                        </a:rPr>
                        <a:t>of</a:t>
                      </a:r>
                      <a:r>
                        <a:rPr sz="1100" spc="-15" dirty="0">
                          <a:latin typeface="Century Gothic"/>
                          <a:ea typeface="Calibri"/>
                          <a:cs typeface="Calibri"/>
                        </a:rPr>
                        <a:t> </a:t>
                      </a:r>
                      <a:r>
                        <a:rPr sz="1100" dirty="0">
                          <a:latin typeface="Century Gothic"/>
                          <a:ea typeface="Calibri"/>
                          <a:cs typeface="Calibri"/>
                        </a:rPr>
                        <a:t>one</a:t>
                      </a:r>
                      <a:r>
                        <a:rPr lang="en-GB" sz="1100" dirty="0">
                          <a:latin typeface="Century Gothic"/>
                          <a:ea typeface="Calibri"/>
                          <a:cs typeface="Calibri"/>
                        </a:rPr>
                        <a:t> </a:t>
                      </a:r>
                      <a:r>
                        <a:rPr sz="1100" spc="-375" dirty="0">
                          <a:latin typeface="Century Gothic"/>
                          <a:ea typeface="Calibri"/>
                          <a:cs typeface="Calibri"/>
                        </a:rPr>
                        <a:t> </a:t>
                      </a:r>
                      <a:r>
                        <a:rPr sz="1100" dirty="0">
                          <a:latin typeface="Century Gothic"/>
                          <a:ea typeface="Calibri"/>
                          <a:cs typeface="Calibri"/>
                        </a:rPr>
                        <a:t>of</a:t>
                      </a:r>
                      <a:r>
                        <a:rPr sz="1100" spc="-95" dirty="0">
                          <a:latin typeface="Century Gothic"/>
                          <a:ea typeface="Calibri"/>
                          <a:cs typeface="Calibri"/>
                        </a:rPr>
                        <a:t> </a:t>
                      </a:r>
                      <a:r>
                        <a:rPr lang="en-GB" sz="1100" spc="-5" dirty="0">
                          <a:latin typeface="Century Gothic"/>
                          <a:ea typeface="Calibri"/>
                          <a:cs typeface="Calibri"/>
                        </a:rPr>
                        <a:t>five</a:t>
                      </a:r>
                      <a:r>
                        <a:rPr sz="1100" spc="-70" dirty="0">
                          <a:latin typeface="Century Gothic"/>
                          <a:ea typeface="Calibri"/>
                          <a:cs typeface="Calibri"/>
                        </a:rPr>
                        <a:t> </a:t>
                      </a:r>
                      <a:r>
                        <a:rPr sz="1100" dirty="0">
                          <a:latin typeface="Century Gothic"/>
                          <a:ea typeface="Calibri"/>
                          <a:cs typeface="Calibri"/>
                        </a:rPr>
                        <a:t>set</a:t>
                      </a:r>
                      <a:r>
                        <a:rPr sz="1100" spc="-90" dirty="0">
                          <a:latin typeface="Century Gothic"/>
                          <a:ea typeface="Calibri"/>
                          <a:cs typeface="Calibri"/>
                        </a:rPr>
                        <a:t> </a:t>
                      </a:r>
                      <a:r>
                        <a:rPr sz="1100" spc="-5" dirty="0">
                          <a:latin typeface="Century Gothic"/>
                          <a:ea typeface="Calibri"/>
                          <a:cs typeface="Calibri"/>
                        </a:rPr>
                        <a:t>b</a:t>
                      </a:r>
                      <a:r>
                        <a:rPr sz="1100" dirty="0">
                          <a:latin typeface="Century Gothic"/>
                          <a:ea typeface="Calibri"/>
                          <a:cs typeface="Calibri"/>
                        </a:rPr>
                        <a:t>y</a:t>
                      </a:r>
                      <a:r>
                        <a:rPr lang="en-GB" sz="1100" spc="-85" dirty="0">
                          <a:latin typeface="Century Gothic"/>
                          <a:ea typeface="Calibri"/>
                          <a:cs typeface="Calibri"/>
                        </a:rPr>
                        <a:t> AQA</a:t>
                      </a:r>
                      <a:r>
                        <a:rPr sz="1100" dirty="0">
                          <a:latin typeface="Century Gothic"/>
                          <a:ea typeface="Calibri"/>
                          <a:cs typeface="Calibri"/>
                        </a:rPr>
                        <a:t>.</a:t>
                      </a:r>
                      <a:r>
                        <a:rPr sz="1100" spc="-110" dirty="0">
                          <a:latin typeface="Century Gothic"/>
                          <a:ea typeface="Calibri"/>
                          <a:cs typeface="Calibri"/>
                        </a:rPr>
                        <a:t> </a:t>
                      </a:r>
                      <a:r>
                        <a:rPr sz="1100" dirty="0">
                          <a:latin typeface="Century Gothic"/>
                          <a:ea typeface="Calibri"/>
                          <a:cs typeface="Calibri"/>
                        </a:rPr>
                        <a:t>•</a:t>
                      </a:r>
                      <a:r>
                        <a:rPr sz="1100" spc="-125" dirty="0">
                          <a:latin typeface="Century Gothic"/>
                          <a:ea typeface="Calibri"/>
                          <a:cs typeface="Calibri"/>
                        </a:rPr>
                        <a:t> </a:t>
                      </a:r>
                      <a:r>
                        <a:rPr sz="1100" spc="-10" dirty="0">
                          <a:latin typeface="Century Gothic"/>
                          <a:ea typeface="Calibri"/>
                          <a:cs typeface="Calibri"/>
                        </a:rPr>
                        <a:t>6</a:t>
                      </a:r>
                      <a:r>
                        <a:rPr sz="1100" dirty="0">
                          <a:latin typeface="Century Gothic"/>
                          <a:ea typeface="Calibri"/>
                          <a:cs typeface="Calibri"/>
                        </a:rPr>
                        <a:t>0</a:t>
                      </a:r>
                      <a:r>
                        <a:rPr sz="1100" spc="-85" dirty="0">
                          <a:latin typeface="Century Gothic"/>
                          <a:ea typeface="Calibri"/>
                          <a:cs typeface="Calibri"/>
                        </a:rPr>
                        <a:t> </a:t>
                      </a:r>
                      <a:r>
                        <a:rPr sz="1100" spc="-10" dirty="0">
                          <a:latin typeface="Century Gothic"/>
                          <a:ea typeface="Calibri"/>
                          <a:cs typeface="Calibri"/>
                        </a:rPr>
                        <a:t>m</a:t>
                      </a:r>
                      <a:r>
                        <a:rPr sz="1100" spc="-5" dirty="0">
                          <a:latin typeface="Century Gothic"/>
                          <a:ea typeface="Calibri"/>
                          <a:cs typeface="Calibri"/>
                        </a:rPr>
                        <a:t>ar</a:t>
                      </a:r>
                      <a:r>
                        <a:rPr sz="1100" spc="-10" dirty="0">
                          <a:latin typeface="Century Gothic"/>
                          <a:ea typeface="Calibri"/>
                          <a:cs typeface="Calibri"/>
                        </a:rPr>
                        <a:t>k</a:t>
                      </a:r>
                      <a:r>
                        <a:rPr sz="1100" dirty="0">
                          <a:latin typeface="Century Gothic"/>
                          <a:ea typeface="Calibri"/>
                          <a:cs typeface="Calibri"/>
                        </a:rPr>
                        <a:t>s</a:t>
                      </a:r>
                      <a:r>
                        <a:rPr sz="1100" spc="-75" dirty="0">
                          <a:latin typeface="Century Gothic"/>
                          <a:ea typeface="Calibri"/>
                          <a:cs typeface="Calibri"/>
                        </a:rPr>
                        <a:t> </a:t>
                      </a:r>
                      <a:r>
                        <a:rPr sz="1100" dirty="0">
                          <a:latin typeface="Century Gothic"/>
                          <a:ea typeface="Calibri"/>
                          <a:cs typeface="Calibri"/>
                        </a:rPr>
                        <a:t>•</a:t>
                      </a:r>
                      <a:r>
                        <a:rPr sz="1100" spc="-140" dirty="0">
                          <a:latin typeface="Century Gothic"/>
                          <a:ea typeface="Calibri"/>
                          <a:cs typeface="Calibri"/>
                        </a:rPr>
                        <a:t> </a:t>
                      </a:r>
                      <a:r>
                        <a:rPr sz="1100" spc="-10" dirty="0">
                          <a:latin typeface="Century Gothic"/>
                          <a:ea typeface="Calibri"/>
                          <a:cs typeface="Calibri"/>
                        </a:rPr>
                        <a:t>30</a:t>
                      </a:r>
                      <a:r>
                        <a:rPr sz="1100" dirty="0">
                          <a:latin typeface="Century Gothic"/>
                          <a:ea typeface="Calibri"/>
                          <a:cs typeface="Calibri"/>
                        </a:rPr>
                        <a:t>%</a:t>
                      </a:r>
                      <a:r>
                        <a:rPr sz="1100" spc="-75" dirty="0">
                          <a:latin typeface="Century Gothic"/>
                          <a:ea typeface="Calibri"/>
                          <a:cs typeface="Calibri"/>
                        </a:rPr>
                        <a:t> </a:t>
                      </a:r>
                      <a:r>
                        <a:rPr sz="1100" dirty="0">
                          <a:latin typeface="Century Gothic"/>
                          <a:ea typeface="Calibri"/>
                          <a:cs typeface="Calibri"/>
                        </a:rPr>
                        <a:t>of</a:t>
                      </a:r>
                      <a:r>
                        <a:rPr sz="1100" spc="-95" dirty="0">
                          <a:latin typeface="Century Gothic"/>
                          <a:ea typeface="Calibri"/>
                          <a:cs typeface="Calibri"/>
                        </a:rPr>
                        <a:t> </a:t>
                      </a:r>
                      <a:r>
                        <a:rPr sz="1100" dirty="0">
                          <a:latin typeface="Century Gothic"/>
                          <a:ea typeface="Calibri"/>
                          <a:cs typeface="Calibri"/>
                        </a:rPr>
                        <a:t>A-</a:t>
                      </a:r>
                      <a:r>
                        <a:rPr sz="1100" spc="-15" dirty="0">
                          <a:latin typeface="Century Gothic"/>
                          <a:ea typeface="Calibri"/>
                          <a:cs typeface="Calibri"/>
                        </a:rPr>
                        <a:t>l</a:t>
                      </a:r>
                      <a:r>
                        <a:rPr sz="1100" dirty="0">
                          <a:latin typeface="Century Gothic"/>
                          <a:ea typeface="Calibri"/>
                          <a:cs typeface="Calibri"/>
                        </a:rPr>
                        <a:t>e</a:t>
                      </a:r>
                      <a:r>
                        <a:rPr sz="1100" spc="-5" dirty="0">
                          <a:latin typeface="Century Gothic"/>
                          <a:ea typeface="Calibri"/>
                          <a:cs typeface="Calibri"/>
                        </a:rPr>
                        <a:t>v</a:t>
                      </a:r>
                      <a:r>
                        <a:rPr sz="1100" dirty="0">
                          <a:latin typeface="Century Gothic"/>
                          <a:ea typeface="Calibri"/>
                          <a:cs typeface="Calibri"/>
                        </a:rPr>
                        <a:t>el</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67310">
                        <a:lnSpc>
                          <a:spcPts val="1280"/>
                        </a:lnSpc>
                      </a:pPr>
                      <a:r>
                        <a:rPr sz="1100" b="1" spc="-5" dirty="0">
                          <a:latin typeface="Century Gothic"/>
                          <a:ea typeface="Calibri"/>
                          <a:cs typeface="Calibri"/>
                        </a:rPr>
                        <a:t>Super</a:t>
                      </a:r>
                      <a:r>
                        <a:rPr sz="1100" b="1" spc="-20" dirty="0">
                          <a:latin typeface="Century Gothic"/>
                          <a:ea typeface="Calibri"/>
                          <a:cs typeface="Calibri"/>
                        </a:rPr>
                        <a:t> </a:t>
                      </a:r>
                      <a:r>
                        <a:rPr sz="1100" b="1" spc="-5" dirty="0">
                          <a:latin typeface="Century Gothic"/>
                          <a:ea typeface="Calibri"/>
                          <a:cs typeface="Calibri"/>
                        </a:rPr>
                        <a:t>curricular </a:t>
                      </a:r>
                      <a:r>
                        <a:rPr sz="1100" b="1" dirty="0">
                          <a:latin typeface="Century Gothic"/>
                          <a:ea typeface="Calibri"/>
                          <a:cs typeface="Calibri"/>
                        </a:rPr>
                        <a:t>opportunities:</a:t>
                      </a:r>
                      <a:endParaRPr sz="1100" dirty="0">
                        <a:latin typeface="Century Gothic"/>
                        <a:ea typeface="Calibri"/>
                        <a:cs typeface="Calibri"/>
                      </a:endParaRPr>
                    </a:p>
                    <a:p>
                      <a:pPr marL="67310" lvl="0">
                        <a:lnSpc>
                          <a:spcPts val="1280"/>
                        </a:lnSpc>
                        <a:buNone/>
                      </a:pPr>
                      <a:endParaRPr lang="en-US" sz="1100" b="1" dirty="0">
                        <a:latin typeface="Century Gothic"/>
                        <a:ea typeface="Calibri"/>
                        <a:cs typeface="Calibri"/>
                      </a:endParaRPr>
                    </a:p>
                    <a:p>
                      <a:pPr marL="67310" marR="213995" algn="just">
                        <a:lnSpc>
                          <a:spcPct val="107100"/>
                        </a:lnSpc>
                      </a:pPr>
                      <a:r>
                        <a:rPr sz="1100" dirty="0">
                          <a:latin typeface="Century Gothic"/>
                          <a:ea typeface="Calibri"/>
                          <a:cs typeface="Calibri"/>
                        </a:rPr>
                        <a:t>Throughout</a:t>
                      </a:r>
                      <a:r>
                        <a:rPr sz="1100" spc="5" dirty="0">
                          <a:latin typeface="Century Gothic"/>
                          <a:ea typeface="Calibri"/>
                          <a:cs typeface="Calibri"/>
                        </a:rPr>
                        <a:t> </a:t>
                      </a:r>
                      <a:r>
                        <a:rPr sz="1100" spc="-5" dirty="0">
                          <a:latin typeface="Century Gothic"/>
                          <a:ea typeface="Calibri"/>
                          <a:cs typeface="Calibri"/>
                        </a:rPr>
                        <a:t>the</a:t>
                      </a:r>
                      <a:r>
                        <a:rPr sz="1100" spc="5" dirty="0">
                          <a:latin typeface="Century Gothic"/>
                          <a:ea typeface="Calibri"/>
                          <a:cs typeface="Calibri"/>
                        </a:rPr>
                        <a:t> </a:t>
                      </a:r>
                      <a:r>
                        <a:rPr sz="1100" spc="-5" dirty="0">
                          <a:latin typeface="Century Gothic"/>
                          <a:ea typeface="Calibri"/>
                          <a:cs typeface="Calibri"/>
                        </a:rPr>
                        <a:t>year many</a:t>
                      </a:r>
                      <a:r>
                        <a:rPr sz="1100" spc="10" dirty="0">
                          <a:latin typeface="Century Gothic"/>
                          <a:ea typeface="Calibri"/>
                          <a:cs typeface="Calibri"/>
                        </a:rPr>
                        <a:t> </a:t>
                      </a:r>
                      <a:r>
                        <a:rPr sz="1100" spc="-5" dirty="0">
                          <a:latin typeface="Century Gothic"/>
                          <a:ea typeface="Calibri"/>
                          <a:cs typeface="Calibri"/>
                        </a:rPr>
                        <a:t>media,</a:t>
                      </a:r>
                      <a:r>
                        <a:rPr sz="1100" spc="20" dirty="0">
                          <a:latin typeface="Century Gothic"/>
                          <a:ea typeface="Calibri"/>
                          <a:cs typeface="Calibri"/>
                        </a:rPr>
                        <a:t> </a:t>
                      </a:r>
                      <a:r>
                        <a:rPr sz="1100" dirty="0">
                          <a:latin typeface="Century Gothic"/>
                          <a:ea typeface="Calibri"/>
                          <a:cs typeface="Calibri"/>
                        </a:rPr>
                        <a:t>broadcast</a:t>
                      </a:r>
                      <a:r>
                        <a:rPr sz="1100" spc="5" dirty="0">
                          <a:latin typeface="Century Gothic"/>
                          <a:ea typeface="Calibri"/>
                          <a:cs typeface="Calibri"/>
                        </a:rPr>
                        <a:t> </a:t>
                      </a:r>
                      <a:r>
                        <a:rPr sz="1100" dirty="0">
                          <a:latin typeface="Century Gothic"/>
                          <a:ea typeface="Calibri"/>
                          <a:cs typeface="Calibri"/>
                        </a:rPr>
                        <a:t>and</a:t>
                      </a:r>
                      <a:r>
                        <a:rPr sz="1100" spc="5" dirty="0">
                          <a:latin typeface="Century Gothic"/>
                          <a:ea typeface="Calibri"/>
                          <a:cs typeface="Calibri"/>
                        </a:rPr>
                        <a:t> </a:t>
                      </a:r>
                      <a:r>
                        <a:rPr sz="1100" spc="-5" dirty="0">
                          <a:latin typeface="Century Gothic"/>
                          <a:ea typeface="Calibri"/>
                          <a:cs typeface="Calibri"/>
                        </a:rPr>
                        <a:t>interest</a:t>
                      </a:r>
                      <a:r>
                        <a:rPr sz="1100" spc="15" dirty="0">
                          <a:latin typeface="Century Gothic"/>
                          <a:ea typeface="Calibri"/>
                          <a:cs typeface="Calibri"/>
                        </a:rPr>
                        <a:t> </a:t>
                      </a:r>
                      <a:r>
                        <a:rPr sz="1100" spc="-5" dirty="0">
                          <a:latin typeface="Century Gothic"/>
                          <a:ea typeface="Calibri"/>
                          <a:cs typeface="Calibri"/>
                        </a:rPr>
                        <a:t>groups</a:t>
                      </a:r>
                      <a:r>
                        <a:rPr sz="1100" spc="10" dirty="0">
                          <a:latin typeface="Century Gothic"/>
                          <a:ea typeface="Calibri"/>
                          <a:cs typeface="Calibri"/>
                        </a:rPr>
                        <a:t> </a:t>
                      </a:r>
                      <a:r>
                        <a:rPr sz="1100" spc="-5" dirty="0">
                          <a:latin typeface="Century Gothic"/>
                          <a:ea typeface="Calibri"/>
                          <a:cs typeface="Calibri"/>
                        </a:rPr>
                        <a:t>provide</a:t>
                      </a:r>
                      <a:r>
                        <a:rPr lang="en-GB" sz="1100" spc="-5" dirty="0">
                          <a:latin typeface="Century Gothic"/>
                          <a:ea typeface="Calibri"/>
                          <a:cs typeface="Calibri"/>
                        </a:rPr>
                        <a:t> </a:t>
                      </a:r>
                      <a:r>
                        <a:rPr sz="1100" dirty="0">
                          <a:latin typeface="Century Gothic"/>
                          <a:ea typeface="Calibri"/>
                          <a:cs typeface="Calibri"/>
                        </a:rPr>
                        <a:t> </a:t>
                      </a:r>
                      <a:r>
                        <a:rPr sz="1100" spc="-5" dirty="0">
                          <a:latin typeface="Century Gothic"/>
                          <a:ea typeface="Calibri"/>
                          <a:cs typeface="Calibri"/>
                        </a:rPr>
                        <a:t>opportunities</a:t>
                      </a:r>
                      <a:r>
                        <a:rPr sz="1100" spc="35" dirty="0">
                          <a:latin typeface="Century Gothic"/>
                          <a:ea typeface="Calibri"/>
                          <a:cs typeface="Calibri"/>
                        </a:rPr>
                        <a:t> </a:t>
                      </a:r>
                      <a:r>
                        <a:rPr sz="1100" spc="-5" dirty="0">
                          <a:latin typeface="Century Gothic"/>
                          <a:ea typeface="Calibri"/>
                          <a:cs typeface="Calibri"/>
                        </a:rPr>
                        <a:t>the</a:t>
                      </a:r>
                      <a:r>
                        <a:rPr sz="1100" spc="5" dirty="0">
                          <a:latin typeface="Century Gothic"/>
                          <a:ea typeface="Calibri"/>
                          <a:cs typeface="Calibri"/>
                        </a:rPr>
                        <a:t> </a:t>
                      </a:r>
                      <a:r>
                        <a:rPr sz="1100" spc="-5" dirty="0">
                          <a:latin typeface="Century Gothic"/>
                          <a:ea typeface="Calibri"/>
                          <a:cs typeface="Calibri"/>
                        </a:rPr>
                        <a:t>department</a:t>
                      </a:r>
                      <a:r>
                        <a:rPr sz="1100" spc="15" dirty="0">
                          <a:latin typeface="Century Gothic"/>
                          <a:ea typeface="Calibri"/>
                          <a:cs typeface="Calibri"/>
                        </a:rPr>
                        <a:t> </a:t>
                      </a:r>
                      <a:r>
                        <a:rPr sz="1100" spc="-5" dirty="0">
                          <a:latin typeface="Century Gothic"/>
                          <a:ea typeface="Calibri"/>
                          <a:cs typeface="Calibri"/>
                        </a:rPr>
                        <a:t>regularly</a:t>
                      </a:r>
                      <a:r>
                        <a:rPr sz="1100" spc="30" dirty="0">
                          <a:latin typeface="Century Gothic"/>
                          <a:ea typeface="Calibri"/>
                          <a:cs typeface="Calibri"/>
                        </a:rPr>
                        <a:t> </a:t>
                      </a:r>
                      <a:r>
                        <a:rPr sz="1100" spc="-5" dirty="0">
                          <a:latin typeface="Century Gothic"/>
                          <a:ea typeface="Calibri"/>
                          <a:cs typeface="Calibri"/>
                        </a:rPr>
                        <a:t>take</a:t>
                      </a:r>
                      <a:r>
                        <a:rPr sz="1100" spc="15" dirty="0">
                          <a:latin typeface="Century Gothic"/>
                          <a:ea typeface="Calibri"/>
                          <a:cs typeface="Calibri"/>
                        </a:rPr>
                        <a:t> </a:t>
                      </a:r>
                      <a:r>
                        <a:rPr sz="1100" spc="-5" dirty="0">
                          <a:latin typeface="Century Gothic"/>
                          <a:ea typeface="Calibri"/>
                          <a:cs typeface="Calibri"/>
                        </a:rPr>
                        <a:t>advantage</a:t>
                      </a:r>
                      <a:r>
                        <a:rPr sz="1100" spc="10" dirty="0">
                          <a:latin typeface="Century Gothic"/>
                          <a:ea typeface="Calibri"/>
                          <a:cs typeface="Calibri"/>
                        </a:rPr>
                        <a:t> </a:t>
                      </a:r>
                      <a:r>
                        <a:rPr sz="1100" dirty="0">
                          <a:latin typeface="Century Gothic"/>
                          <a:ea typeface="Calibri"/>
                          <a:cs typeface="Calibri"/>
                        </a:rPr>
                        <a:t>of.</a:t>
                      </a:r>
                      <a:r>
                        <a:rPr sz="1100" spc="-10" dirty="0">
                          <a:latin typeface="Century Gothic"/>
                          <a:ea typeface="Calibri"/>
                          <a:cs typeface="Calibri"/>
                        </a:rPr>
                        <a:t> </a:t>
                      </a:r>
                      <a:r>
                        <a:rPr sz="1100" dirty="0">
                          <a:latin typeface="Century Gothic"/>
                          <a:ea typeface="Calibri"/>
                          <a:cs typeface="Calibri"/>
                        </a:rPr>
                        <a:t>These</a:t>
                      </a:r>
                      <a:r>
                        <a:rPr sz="1100" spc="-20" dirty="0">
                          <a:latin typeface="Century Gothic"/>
                          <a:ea typeface="Calibri"/>
                          <a:cs typeface="Calibri"/>
                        </a:rPr>
                        <a:t> </a:t>
                      </a:r>
                      <a:r>
                        <a:rPr sz="1100" dirty="0">
                          <a:latin typeface="Century Gothic"/>
                          <a:ea typeface="Calibri"/>
                          <a:cs typeface="Calibri"/>
                        </a:rPr>
                        <a:t>can</a:t>
                      </a:r>
                      <a:r>
                        <a:rPr lang="en-GB" sz="1100" dirty="0">
                          <a:latin typeface="Century Gothic"/>
                          <a:ea typeface="Calibri"/>
                          <a:cs typeface="Calibri"/>
                        </a:rPr>
                        <a:t> </a:t>
                      </a:r>
                      <a:r>
                        <a:rPr sz="1100" spc="5" dirty="0">
                          <a:latin typeface="Century Gothic"/>
                          <a:ea typeface="Calibri"/>
                          <a:cs typeface="Calibri"/>
                        </a:rPr>
                        <a:t> </a:t>
                      </a:r>
                      <a:r>
                        <a:rPr sz="1100" spc="-5" dirty="0">
                          <a:latin typeface="Century Gothic"/>
                          <a:ea typeface="Calibri"/>
                          <a:cs typeface="Calibri"/>
                        </a:rPr>
                        <a:t>include</a:t>
                      </a:r>
                      <a:r>
                        <a:rPr sz="1100" spc="25" dirty="0">
                          <a:latin typeface="Century Gothic"/>
                          <a:ea typeface="Calibri"/>
                          <a:cs typeface="Calibri"/>
                        </a:rPr>
                        <a:t> </a:t>
                      </a:r>
                      <a:r>
                        <a:rPr sz="1100" spc="-10" dirty="0">
                          <a:latin typeface="Century Gothic"/>
                          <a:ea typeface="Calibri"/>
                          <a:cs typeface="Calibri"/>
                        </a:rPr>
                        <a:t>film</a:t>
                      </a:r>
                      <a:r>
                        <a:rPr sz="1100" spc="35" dirty="0">
                          <a:latin typeface="Century Gothic"/>
                          <a:ea typeface="Calibri"/>
                          <a:cs typeface="Calibri"/>
                        </a:rPr>
                        <a:t> </a:t>
                      </a:r>
                      <a:r>
                        <a:rPr sz="1100" dirty="0">
                          <a:latin typeface="Century Gothic"/>
                          <a:ea typeface="Calibri"/>
                          <a:cs typeface="Calibri"/>
                        </a:rPr>
                        <a:t>and</a:t>
                      </a:r>
                      <a:r>
                        <a:rPr sz="1100" spc="20" dirty="0">
                          <a:latin typeface="Century Gothic"/>
                          <a:ea typeface="Calibri"/>
                          <a:cs typeface="Calibri"/>
                        </a:rPr>
                        <a:t> </a:t>
                      </a:r>
                      <a:r>
                        <a:rPr sz="1100" spc="-5" dirty="0">
                          <a:latin typeface="Century Gothic"/>
                          <a:ea typeface="Calibri"/>
                          <a:cs typeface="Calibri"/>
                        </a:rPr>
                        <a:t>documentary</a:t>
                      </a:r>
                      <a:r>
                        <a:rPr sz="1100" spc="10" dirty="0">
                          <a:latin typeface="Century Gothic"/>
                          <a:ea typeface="Calibri"/>
                          <a:cs typeface="Calibri"/>
                        </a:rPr>
                        <a:t> </a:t>
                      </a:r>
                      <a:r>
                        <a:rPr sz="1100" spc="-5" dirty="0">
                          <a:latin typeface="Century Gothic"/>
                          <a:ea typeface="Calibri"/>
                          <a:cs typeface="Calibri"/>
                        </a:rPr>
                        <a:t>production</a:t>
                      </a:r>
                      <a:r>
                        <a:rPr sz="1100" spc="25" dirty="0">
                          <a:latin typeface="Century Gothic"/>
                          <a:ea typeface="Calibri"/>
                          <a:cs typeface="Calibri"/>
                        </a:rPr>
                        <a:t> </a:t>
                      </a:r>
                      <a:r>
                        <a:rPr sz="1100" spc="-5" dirty="0">
                          <a:latin typeface="Century Gothic"/>
                          <a:ea typeface="Calibri"/>
                          <a:cs typeface="Calibri"/>
                        </a:rPr>
                        <a:t>days</a:t>
                      </a:r>
                      <a:r>
                        <a:rPr sz="1100" spc="10" dirty="0">
                          <a:latin typeface="Century Gothic"/>
                          <a:ea typeface="Calibri"/>
                          <a:cs typeface="Calibri"/>
                        </a:rPr>
                        <a:t> </a:t>
                      </a:r>
                      <a:r>
                        <a:rPr sz="1100" spc="-5" dirty="0">
                          <a:latin typeface="Century Gothic"/>
                          <a:ea typeface="Calibri"/>
                          <a:cs typeface="Calibri"/>
                        </a:rPr>
                        <a:t>at</a:t>
                      </a:r>
                      <a:r>
                        <a:rPr sz="1100" spc="15" dirty="0">
                          <a:latin typeface="Century Gothic"/>
                          <a:ea typeface="Calibri"/>
                          <a:cs typeface="Calibri"/>
                        </a:rPr>
                        <a:t> </a:t>
                      </a:r>
                      <a:r>
                        <a:rPr sz="1100" spc="-5" dirty="0">
                          <a:latin typeface="Century Gothic"/>
                          <a:ea typeface="Calibri"/>
                          <a:cs typeface="Calibri"/>
                        </a:rPr>
                        <a:t>the</a:t>
                      </a:r>
                      <a:r>
                        <a:rPr sz="1100" spc="10" dirty="0">
                          <a:latin typeface="Century Gothic"/>
                          <a:ea typeface="Calibri"/>
                          <a:cs typeface="Calibri"/>
                        </a:rPr>
                        <a:t> </a:t>
                      </a:r>
                      <a:r>
                        <a:rPr sz="1100" spc="-5" dirty="0">
                          <a:latin typeface="Century Gothic"/>
                          <a:ea typeface="Calibri"/>
                          <a:cs typeface="Calibri"/>
                        </a:rPr>
                        <a:t>British</a:t>
                      </a:r>
                      <a:r>
                        <a:rPr sz="1100" spc="40" dirty="0">
                          <a:latin typeface="Century Gothic"/>
                          <a:ea typeface="Calibri"/>
                          <a:cs typeface="Calibri"/>
                        </a:rPr>
                        <a:t> </a:t>
                      </a:r>
                      <a:r>
                        <a:rPr sz="1100" spc="-10" dirty="0">
                          <a:latin typeface="Century Gothic"/>
                          <a:ea typeface="Calibri"/>
                          <a:cs typeface="Calibri"/>
                        </a:rPr>
                        <a:t>Film</a:t>
                      </a:r>
                      <a:r>
                        <a:rPr sz="1100" spc="35" dirty="0">
                          <a:latin typeface="Century Gothic"/>
                          <a:ea typeface="Calibri"/>
                          <a:cs typeface="Calibri"/>
                        </a:rPr>
                        <a:t> </a:t>
                      </a:r>
                      <a:r>
                        <a:rPr sz="1100" spc="-5" dirty="0">
                          <a:latin typeface="Century Gothic"/>
                          <a:ea typeface="Calibri"/>
                          <a:cs typeface="Calibri"/>
                        </a:rPr>
                        <a:t>Institute</a:t>
                      </a:r>
                      <a:r>
                        <a:rPr lang="en-GB" sz="1100" spc="-5" dirty="0">
                          <a:latin typeface="Century Gothic"/>
                          <a:ea typeface="Calibri"/>
                          <a:cs typeface="Calibri"/>
                        </a:rPr>
                        <a:t> </a:t>
                      </a:r>
                      <a:r>
                        <a:rPr sz="1100" spc="-375" dirty="0">
                          <a:latin typeface="Century Gothic"/>
                          <a:ea typeface="Calibri"/>
                          <a:cs typeface="Calibri"/>
                        </a:rPr>
                        <a:t> </a:t>
                      </a:r>
                      <a:r>
                        <a:rPr sz="1100" spc="-5" dirty="0">
                          <a:latin typeface="Century Gothic"/>
                          <a:ea typeface="Calibri"/>
                          <a:cs typeface="Calibri"/>
                        </a:rPr>
                        <a:t>(BFI),</a:t>
                      </a:r>
                      <a:r>
                        <a:rPr sz="1100" spc="-15" dirty="0">
                          <a:latin typeface="Century Gothic"/>
                          <a:ea typeface="Calibri"/>
                          <a:cs typeface="Calibri"/>
                        </a:rPr>
                        <a:t> </a:t>
                      </a:r>
                      <a:r>
                        <a:rPr sz="1100" spc="-5" dirty="0">
                          <a:latin typeface="Century Gothic"/>
                          <a:ea typeface="Calibri"/>
                          <a:cs typeface="Calibri"/>
                        </a:rPr>
                        <a:t>classes</a:t>
                      </a:r>
                      <a:r>
                        <a:rPr sz="1100" dirty="0">
                          <a:latin typeface="Century Gothic"/>
                          <a:ea typeface="Calibri"/>
                          <a:cs typeface="Calibri"/>
                        </a:rPr>
                        <a:t> </a:t>
                      </a:r>
                      <a:r>
                        <a:rPr sz="1100" spc="-10" dirty="0">
                          <a:latin typeface="Century Gothic"/>
                          <a:ea typeface="Calibri"/>
                          <a:cs typeface="Calibri"/>
                        </a:rPr>
                        <a:t>in</a:t>
                      </a:r>
                      <a:r>
                        <a:rPr sz="1100" spc="25" dirty="0">
                          <a:latin typeface="Century Gothic"/>
                          <a:ea typeface="Calibri"/>
                          <a:cs typeface="Calibri"/>
                        </a:rPr>
                        <a:t> </a:t>
                      </a:r>
                      <a:r>
                        <a:rPr sz="1100" spc="-5" dirty="0">
                          <a:latin typeface="Century Gothic"/>
                          <a:ea typeface="Calibri"/>
                          <a:cs typeface="Calibri"/>
                        </a:rPr>
                        <a:t>media</a:t>
                      </a:r>
                      <a:r>
                        <a:rPr sz="1100" spc="25" dirty="0">
                          <a:latin typeface="Century Gothic"/>
                          <a:ea typeface="Calibri"/>
                          <a:cs typeface="Calibri"/>
                        </a:rPr>
                        <a:t> </a:t>
                      </a:r>
                      <a:r>
                        <a:rPr sz="1100" spc="-5" dirty="0">
                          <a:latin typeface="Century Gothic"/>
                          <a:ea typeface="Calibri"/>
                          <a:cs typeface="Calibri"/>
                        </a:rPr>
                        <a:t>production</a:t>
                      </a:r>
                      <a:r>
                        <a:rPr sz="1100" spc="20" dirty="0">
                          <a:latin typeface="Century Gothic"/>
                          <a:ea typeface="Calibri"/>
                          <a:cs typeface="Calibri"/>
                        </a:rPr>
                        <a:t> </a:t>
                      </a:r>
                      <a:r>
                        <a:rPr sz="1100" dirty="0">
                          <a:latin typeface="Century Gothic"/>
                          <a:ea typeface="Calibri"/>
                          <a:cs typeface="Calibri"/>
                        </a:rPr>
                        <a:t>for</a:t>
                      </a:r>
                      <a:r>
                        <a:rPr sz="1100" spc="5" dirty="0">
                          <a:latin typeface="Century Gothic"/>
                          <a:ea typeface="Calibri"/>
                          <a:cs typeface="Calibri"/>
                        </a:rPr>
                        <a:t> </a:t>
                      </a:r>
                      <a:r>
                        <a:rPr sz="1100" spc="-5" dirty="0">
                          <a:latin typeface="Century Gothic"/>
                          <a:ea typeface="Calibri"/>
                          <a:cs typeface="Calibri"/>
                        </a:rPr>
                        <a:t>portable</a:t>
                      </a:r>
                      <a:r>
                        <a:rPr sz="1100" spc="15" dirty="0">
                          <a:latin typeface="Century Gothic"/>
                          <a:ea typeface="Calibri"/>
                          <a:cs typeface="Calibri"/>
                        </a:rPr>
                        <a:t> </a:t>
                      </a:r>
                      <a:r>
                        <a:rPr sz="1100" spc="-5" dirty="0">
                          <a:latin typeface="Century Gothic"/>
                          <a:ea typeface="Calibri"/>
                          <a:cs typeface="Calibri"/>
                        </a:rPr>
                        <a:t>devices,</a:t>
                      </a:r>
                      <a:r>
                        <a:rPr sz="1100" spc="10" dirty="0">
                          <a:latin typeface="Century Gothic"/>
                          <a:ea typeface="Calibri"/>
                          <a:cs typeface="Calibri"/>
                        </a:rPr>
                        <a:t> </a:t>
                      </a:r>
                      <a:r>
                        <a:rPr sz="1100" spc="-5" dirty="0">
                          <a:latin typeface="Century Gothic"/>
                          <a:ea typeface="Calibri"/>
                          <a:cs typeface="Calibri"/>
                        </a:rPr>
                        <a:t>University</a:t>
                      </a:r>
                      <a:r>
                        <a:rPr sz="1100" spc="15" dirty="0">
                          <a:latin typeface="Century Gothic"/>
                          <a:ea typeface="Calibri"/>
                          <a:cs typeface="Calibri"/>
                        </a:rPr>
                        <a:t> </a:t>
                      </a:r>
                      <a:r>
                        <a:rPr sz="1100" dirty="0">
                          <a:latin typeface="Century Gothic"/>
                          <a:ea typeface="Calibri"/>
                          <a:cs typeface="Calibri"/>
                        </a:rPr>
                        <a:t>based</a:t>
                      </a:r>
                      <a:r>
                        <a:rPr lang="en-GB" sz="1100" dirty="0">
                          <a:latin typeface="Century Gothic"/>
                          <a:ea typeface="Calibri"/>
                          <a:cs typeface="Calibri"/>
                        </a:rPr>
                        <a:t> </a:t>
                      </a:r>
                      <a:r>
                        <a:rPr sz="1100" spc="5" dirty="0">
                          <a:latin typeface="Century Gothic"/>
                          <a:ea typeface="Calibri"/>
                          <a:cs typeface="Calibri"/>
                        </a:rPr>
                        <a:t> </a:t>
                      </a:r>
                      <a:r>
                        <a:rPr sz="1100" spc="-5" dirty="0">
                          <a:latin typeface="Century Gothic"/>
                          <a:ea typeface="Calibri"/>
                          <a:cs typeface="Calibri"/>
                        </a:rPr>
                        <a:t>theory seminars,</a:t>
                      </a:r>
                      <a:r>
                        <a:rPr sz="1100" spc="35" dirty="0">
                          <a:latin typeface="Century Gothic"/>
                          <a:ea typeface="Calibri"/>
                          <a:cs typeface="Calibri"/>
                        </a:rPr>
                        <a:t> </a:t>
                      </a:r>
                      <a:r>
                        <a:rPr sz="1100" spc="-5" dirty="0">
                          <a:latin typeface="Century Gothic"/>
                          <a:ea typeface="Calibri"/>
                          <a:cs typeface="Calibri"/>
                        </a:rPr>
                        <a:t>introductions</a:t>
                      </a:r>
                      <a:r>
                        <a:rPr sz="1100" spc="35" dirty="0">
                          <a:latin typeface="Century Gothic"/>
                          <a:ea typeface="Calibri"/>
                          <a:cs typeface="Calibri"/>
                        </a:rPr>
                        <a:t> </a:t>
                      </a:r>
                      <a:r>
                        <a:rPr sz="1100" spc="-5" dirty="0">
                          <a:latin typeface="Century Gothic"/>
                          <a:ea typeface="Calibri"/>
                          <a:cs typeface="Calibri"/>
                        </a:rPr>
                        <a:t>to</a:t>
                      </a:r>
                      <a:r>
                        <a:rPr sz="1100" spc="5" dirty="0">
                          <a:latin typeface="Century Gothic"/>
                          <a:ea typeface="Calibri"/>
                          <a:cs typeface="Calibri"/>
                        </a:rPr>
                        <a:t> </a:t>
                      </a:r>
                      <a:r>
                        <a:rPr sz="1100" spc="-5" dirty="0">
                          <a:latin typeface="Century Gothic"/>
                          <a:ea typeface="Calibri"/>
                          <a:cs typeface="Calibri"/>
                        </a:rPr>
                        <a:t>advertising,</a:t>
                      </a:r>
                      <a:r>
                        <a:rPr sz="1100" spc="40" dirty="0">
                          <a:latin typeface="Century Gothic"/>
                          <a:ea typeface="Calibri"/>
                          <a:cs typeface="Calibri"/>
                        </a:rPr>
                        <a:t> </a:t>
                      </a:r>
                      <a:r>
                        <a:rPr lang="en-GB" sz="1100" dirty="0">
                          <a:latin typeface="Century Gothic"/>
                          <a:ea typeface="Calibri"/>
                          <a:cs typeface="Calibri"/>
                        </a:rPr>
                        <a:t>school-based </a:t>
                      </a:r>
                      <a:r>
                        <a:rPr sz="1100" dirty="0">
                          <a:latin typeface="Century Gothic"/>
                          <a:ea typeface="Calibri"/>
                          <a:cs typeface="Calibri"/>
                        </a:rPr>
                        <a:t>product</a:t>
                      </a:r>
                      <a:r>
                        <a:rPr sz="1100" spc="15" dirty="0">
                          <a:latin typeface="Century Gothic"/>
                          <a:ea typeface="Calibri"/>
                          <a:cs typeface="Calibri"/>
                        </a:rPr>
                        <a:t> </a:t>
                      </a:r>
                      <a:r>
                        <a:rPr sz="1100" spc="-5" dirty="0">
                          <a:latin typeface="Century Gothic"/>
                          <a:ea typeface="Calibri"/>
                          <a:cs typeface="Calibri"/>
                        </a:rPr>
                        <a:t>‘pitch’</a:t>
                      </a:r>
                      <a:r>
                        <a:rPr lang="en-GB" sz="1100" spc="-5" dirty="0">
                          <a:latin typeface="Century Gothic"/>
                          <a:ea typeface="Calibri"/>
                          <a:cs typeface="Calibri"/>
                        </a:rPr>
                        <a:t> </a:t>
                      </a:r>
                      <a:r>
                        <a:rPr sz="1100" spc="-375" dirty="0">
                          <a:latin typeface="Century Gothic"/>
                          <a:ea typeface="Calibri"/>
                          <a:cs typeface="Calibri"/>
                        </a:rPr>
                        <a:t> </a:t>
                      </a:r>
                      <a:r>
                        <a:rPr sz="1100" spc="-5" dirty="0">
                          <a:latin typeface="Century Gothic"/>
                          <a:ea typeface="Calibri"/>
                          <a:cs typeface="Calibri"/>
                        </a:rPr>
                        <a:t>days</a:t>
                      </a:r>
                      <a:r>
                        <a:rPr sz="1100" spc="5" dirty="0">
                          <a:latin typeface="Century Gothic"/>
                          <a:ea typeface="Calibri"/>
                          <a:cs typeface="Calibri"/>
                        </a:rPr>
                        <a:t> </a:t>
                      </a:r>
                      <a:r>
                        <a:rPr sz="1100" dirty="0">
                          <a:latin typeface="Century Gothic"/>
                          <a:ea typeface="Calibri"/>
                          <a:cs typeface="Calibri"/>
                        </a:rPr>
                        <a:t>and </a:t>
                      </a:r>
                      <a:r>
                        <a:rPr sz="1100" spc="-5" dirty="0">
                          <a:latin typeface="Century Gothic"/>
                          <a:ea typeface="Calibri"/>
                          <a:cs typeface="Calibri"/>
                        </a:rPr>
                        <a:t>learning</a:t>
                      </a:r>
                      <a:r>
                        <a:rPr sz="1100" spc="30" dirty="0">
                          <a:latin typeface="Century Gothic"/>
                          <a:ea typeface="Calibri"/>
                          <a:cs typeface="Calibri"/>
                        </a:rPr>
                        <a:t> </a:t>
                      </a:r>
                      <a:r>
                        <a:rPr sz="1100" spc="-10" dirty="0">
                          <a:latin typeface="Century Gothic"/>
                          <a:ea typeface="Calibri"/>
                          <a:cs typeface="Calibri"/>
                        </a:rPr>
                        <a:t>walks</a:t>
                      </a:r>
                      <a:r>
                        <a:rPr sz="1100" spc="20" dirty="0">
                          <a:latin typeface="Century Gothic"/>
                          <a:ea typeface="Calibri"/>
                          <a:cs typeface="Calibri"/>
                        </a:rPr>
                        <a:t> </a:t>
                      </a:r>
                      <a:r>
                        <a:rPr sz="1100" spc="-5" dirty="0">
                          <a:latin typeface="Century Gothic"/>
                          <a:ea typeface="Calibri"/>
                          <a:cs typeface="Calibri"/>
                        </a:rPr>
                        <a:t>with</a:t>
                      </a:r>
                      <a:r>
                        <a:rPr sz="1100" spc="20" dirty="0">
                          <a:latin typeface="Century Gothic"/>
                          <a:ea typeface="Calibri"/>
                          <a:cs typeface="Calibri"/>
                        </a:rPr>
                        <a:t> </a:t>
                      </a:r>
                      <a:r>
                        <a:rPr sz="1100" dirty="0">
                          <a:latin typeface="Century Gothic"/>
                          <a:ea typeface="Calibri"/>
                          <a:cs typeface="Calibri"/>
                        </a:rPr>
                        <a:t>some</a:t>
                      </a:r>
                      <a:r>
                        <a:rPr sz="1100" spc="-15" dirty="0">
                          <a:latin typeface="Century Gothic"/>
                          <a:ea typeface="Calibri"/>
                          <a:cs typeface="Calibri"/>
                        </a:rPr>
                        <a:t> </a:t>
                      </a:r>
                      <a:r>
                        <a:rPr sz="1100" dirty="0">
                          <a:latin typeface="Century Gothic"/>
                          <a:ea typeface="Calibri"/>
                          <a:cs typeface="Calibri"/>
                        </a:rPr>
                        <a:t>of</a:t>
                      </a:r>
                      <a:r>
                        <a:rPr sz="1100" spc="-10" dirty="0">
                          <a:latin typeface="Century Gothic"/>
                          <a:ea typeface="Calibri"/>
                          <a:cs typeface="Calibri"/>
                        </a:rPr>
                        <a:t> </a:t>
                      </a:r>
                      <a:r>
                        <a:rPr sz="1100" spc="-5" dirty="0">
                          <a:latin typeface="Century Gothic"/>
                          <a:ea typeface="Calibri"/>
                          <a:cs typeface="Calibri"/>
                        </a:rPr>
                        <a:t>the</a:t>
                      </a:r>
                      <a:r>
                        <a:rPr sz="1100" spc="5" dirty="0">
                          <a:latin typeface="Century Gothic"/>
                          <a:ea typeface="Calibri"/>
                          <a:cs typeface="Calibri"/>
                        </a:rPr>
                        <a:t> </a:t>
                      </a:r>
                      <a:r>
                        <a:rPr sz="1100" spc="-5" dirty="0">
                          <a:latin typeface="Century Gothic"/>
                          <a:ea typeface="Calibri"/>
                          <a:cs typeface="Calibri"/>
                        </a:rPr>
                        <a:t>UKs leading</a:t>
                      </a:r>
                      <a:r>
                        <a:rPr sz="1100" spc="15" dirty="0">
                          <a:latin typeface="Century Gothic"/>
                          <a:ea typeface="Calibri"/>
                          <a:cs typeface="Calibri"/>
                        </a:rPr>
                        <a:t> </a:t>
                      </a:r>
                      <a:r>
                        <a:rPr sz="1100" spc="-5" dirty="0">
                          <a:latin typeface="Century Gothic"/>
                          <a:ea typeface="Calibri"/>
                          <a:cs typeface="Calibri"/>
                        </a:rPr>
                        <a:t>media</a:t>
                      </a:r>
                      <a:r>
                        <a:rPr sz="1100" spc="15" dirty="0">
                          <a:latin typeface="Century Gothic"/>
                          <a:ea typeface="Calibri"/>
                          <a:cs typeface="Calibri"/>
                        </a:rPr>
                        <a:t> </a:t>
                      </a:r>
                      <a:r>
                        <a:rPr sz="1100" spc="-5" dirty="0">
                          <a:latin typeface="Century Gothic"/>
                          <a:ea typeface="Calibri"/>
                          <a:cs typeface="Calibri"/>
                        </a:rPr>
                        <a:t>institutions.</a:t>
                      </a:r>
                      <a:endParaRPr sz="1100" dirty="0">
                        <a:latin typeface="Century Gothic"/>
                        <a:ea typeface="Calibri"/>
                        <a:cs typeface="Calibri"/>
                      </a:endParaRPr>
                    </a:p>
                    <a:p>
                      <a:pPr>
                        <a:lnSpc>
                          <a:spcPct val="100000"/>
                        </a:lnSpc>
                        <a:spcBef>
                          <a:spcPts val="5"/>
                        </a:spcBef>
                      </a:pPr>
                      <a:endParaRPr sz="1100" dirty="0">
                        <a:latin typeface="Century Gothic"/>
                        <a:ea typeface="Calibri"/>
                        <a:cs typeface="Calibri"/>
                      </a:endParaRPr>
                    </a:p>
                    <a:p>
                      <a:pPr marL="67310">
                        <a:lnSpc>
                          <a:spcPct val="100000"/>
                        </a:lnSpc>
                        <a:spcBef>
                          <a:spcPts val="5"/>
                        </a:spcBef>
                      </a:pPr>
                      <a:endParaRPr lang="en-GB" sz="1100" b="1" spc="-5" dirty="0">
                        <a:latin typeface="Century Gothic"/>
                        <a:ea typeface="Calibri"/>
                        <a:cs typeface="Calibri"/>
                      </a:endParaRPr>
                    </a:p>
                    <a:p>
                      <a:pPr marL="67310">
                        <a:lnSpc>
                          <a:spcPct val="100000"/>
                        </a:lnSpc>
                        <a:spcBef>
                          <a:spcPts val="5"/>
                        </a:spcBef>
                      </a:pPr>
                      <a:endParaRPr lang="en-GB" sz="1100" b="1" spc="-5" dirty="0">
                        <a:latin typeface="Century Gothic"/>
                        <a:ea typeface="Calibri"/>
                        <a:cs typeface="Calibri"/>
                      </a:endParaRPr>
                    </a:p>
                    <a:p>
                      <a:pPr marL="67310">
                        <a:lnSpc>
                          <a:spcPct val="100000"/>
                        </a:lnSpc>
                        <a:spcBef>
                          <a:spcPts val="5"/>
                        </a:spcBef>
                      </a:pPr>
                      <a:r>
                        <a:rPr sz="1100" b="1" spc="-5" dirty="0">
                          <a:latin typeface="Century Gothic"/>
                          <a:ea typeface="Calibri"/>
                          <a:cs typeface="Calibri"/>
                        </a:rPr>
                        <a:t>Career</a:t>
                      </a:r>
                      <a:r>
                        <a:rPr sz="1100" b="1" spc="-40" dirty="0">
                          <a:latin typeface="Century Gothic"/>
                          <a:ea typeface="Calibri"/>
                          <a:cs typeface="Calibri"/>
                        </a:rPr>
                        <a:t> </a:t>
                      </a:r>
                      <a:r>
                        <a:rPr sz="1100" b="1" spc="-5" dirty="0">
                          <a:latin typeface="Century Gothic"/>
                          <a:ea typeface="Calibri"/>
                          <a:cs typeface="Calibri"/>
                        </a:rPr>
                        <a:t>Prospects:</a:t>
                      </a:r>
                      <a:endParaRPr sz="1100" dirty="0">
                        <a:latin typeface="Century Gothic"/>
                        <a:ea typeface="Calibri"/>
                        <a:cs typeface="Calibri"/>
                      </a:endParaRPr>
                    </a:p>
                    <a:p>
                      <a:pPr marL="67310" marR="88265" algn="just">
                        <a:lnSpc>
                          <a:spcPct val="107000"/>
                        </a:lnSpc>
                      </a:pPr>
                      <a:r>
                        <a:rPr sz="1100" spc="-5" dirty="0">
                          <a:latin typeface="Century Gothic"/>
                          <a:ea typeface="Calibri"/>
                          <a:cs typeface="Calibri"/>
                        </a:rPr>
                        <a:t>With</a:t>
                      </a:r>
                      <a:r>
                        <a:rPr sz="1100" spc="15" dirty="0">
                          <a:latin typeface="Century Gothic"/>
                          <a:ea typeface="Calibri"/>
                          <a:cs typeface="Calibri"/>
                        </a:rPr>
                        <a:t> </a:t>
                      </a:r>
                      <a:r>
                        <a:rPr sz="1100" spc="-5" dirty="0">
                          <a:latin typeface="Century Gothic"/>
                          <a:ea typeface="Calibri"/>
                          <a:cs typeface="Calibri"/>
                        </a:rPr>
                        <a:t>the</a:t>
                      </a:r>
                      <a:r>
                        <a:rPr sz="1100" dirty="0">
                          <a:latin typeface="Century Gothic"/>
                          <a:ea typeface="Calibri"/>
                          <a:cs typeface="Calibri"/>
                        </a:rPr>
                        <a:t> </a:t>
                      </a:r>
                      <a:r>
                        <a:rPr sz="1100" spc="-5" dirty="0">
                          <a:latin typeface="Century Gothic"/>
                          <a:ea typeface="Calibri"/>
                          <a:cs typeface="Calibri"/>
                        </a:rPr>
                        <a:t>rapid</a:t>
                      </a:r>
                      <a:r>
                        <a:rPr sz="1100" spc="25" dirty="0">
                          <a:latin typeface="Century Gothic"/>
                          <a:ea typeface="Calibri"/>
                          <a:cs typeface="Calibri"/>
                        </a:rPr>
                        <a:t> </a:t>
                      </a:r>
                      <a:r>
                        <a:rPr sz="1100" dirty="0">
                          <a:latin typeface="Century Gothic"/>
                          <a:ea typeface="Calibri"/>
                          <a:cs typeface="Calibri"/>
                        </a:rPr>
                        <a:t>and ongoing </a:t>
                      </a:r>
                      <a:r>
                        <a:rPr sz="1100" spc="-5" dirty="0">
                          <a:latin typeface="Century Gothic"/>
                          <a:ea typeface="Calibri"/>
                          <a:cs typeface="Calibri"/>
                        </a:rPr>
                        <a:t>development</a:t>
                      </a:r>
                      <a:r>
                        <a:rPr sz="1100" spc="-10" dirty="0">
                          <a:latin typeface="Century Gothic"/>
                          <a:ea typeface="Calibri"/>
                          <a:cs typeface="Calibri"/>
                        </a:rPr>
                        <a:t> </a:t>
                      </a:r>
                      <a:r>
                        <a:rPr sz="1100" dirty="0">
                          <a:latin typeface="Century Gothic"/>
                          <a:ea typeface="Calibri"/>
                          <a:cs typeface="Calibri"/>
                        </a:rPr>
                        <a:t>of</a:t>
                      </a:r>
                      <a:r>
                        <a:rPr lang="en-GB" sz="1100" spc="-10" dirty="0">
                          <a:latin typeface="Century Gothic"/>
                          <a:ea typeface="Calibri"/>
                          <a:cs typeface="Calibri"/>
                        </a:rPr>
                        <a:t> E</a:t>
                      </a:r>
                      <a:r>
                        <a:rPr lang="en-GB" sz="1100" spc="-5" dirty="0">
                          <a:latin typeface="Century Gothic"/>
                          <a:ea typeface="Calibri"/>
                          <a:cs typeface="Calibri"/>
                        </a:rPr>
                        <a:t>-media</a:t>
                      </a:r>
                      <a:r>
                        <a:rPr lang="en-GB" sz="1100" spc="-10" dirty="0">
                          <a:latin typeface="Century Gothic"/>
                          <a:ea typeface="Calibri"/>
                          <a:cs typeface="Calibri"/>
                        </a:rPr>
                        <a:t> </a:t>
                      </a:r>
                      <a:r>
                        <a:rPr sz="1100" dirty="0">
                          <a:latin typeface="Century Gothic"/>
                          <a:ea typeface="Calibri"/>
                          <a:cs typeface="Calibri"/>
                        </a:rPr>
                        <a:t>and broadcast</a:t>
                      </a:r>
                      <a:r>
                        <a:rPr lang="en-GB" sz="1100" dirty="0">
                          <a:latin typeface="Century Gothic"/>
                          <a:ea typeface="Calibri"/>
                          <a:cs typeface="Calibri"/>
                        </a:rPr>
                        <a:t> </a:t>
                      </a:r>
                      <a:r>
                        <a:rPr sz="1100" spc="5" dirty="0">
                          <a:latin typeface="Century Gothic"/>
                          <a:ea typeface="Calibri"/>
                          <a:cs typeface="Calibri"/>
                        </a:rPr>
                        <a:t> </a:t>
                      </a:r>
                      <a:r>
                        <a:rPr sz="1100" spc="-5" dirty="0">
                          <a:latin typeface="Century Gothic"/>
                          <a:ea typeface="Calibri"/>
                          <a:cs typeface="Calibri"/>
                        </a:rPr>
                        <a:t>technologies,</a:t>
                      </a:r>
                      <a:r>
                        <a:rPr sz="1100" spc="10" dirty="0">
                          <a:latin typeface="Century Gothic"/>
                          <a:ea typeface="Calibri"/>
                          <a:cs typeface="Calibri"/>
                        </a:rPr>
                        <a:t> </a:t>
                      </a:r>
                      <a:r>
                        <a:rPr sz="1100" spc="-5" dirty="0">
                          <a:latin typeface="Century Gothic"/>
                          <a:ea typeface="Calibri"/>
                          <a:cs typeface="Calibri"/>
                        </a:rPr>
                        <a:t>media</a:t>
                      </a:r>
                      <a:r>
                        <a:rPr sz="1100" spc="10" dirty="0">
                          <a:latin typeface="Century Gothic"/>
                          <a:ea typeface="Calibri"/>
                          <a:cs typeface="Calibri"/>
                        </a:rPr>
                        <a:t> </a:t>
                      </a:r>
                      <a:r>
                        <a:rPr sz="1100" spc="-5" dirty="0">
                          <a:latin typeface="Century Gothic"/>
                          <a:ea typeface="Calibri"/>
                          <a:cs typeface="Calibri"/>
                        </a:rPr>
                        <a:t>studies</a:t>
                      </a:r>
                      <a:r>
                        <a:rPr sz="1100" spc="25" dirty="0">
                          <a:latin typeface="Century Gothic"/>
                          <a:ea typeface="Calibri"/>
                          <a:cs typeface="Calibri"/>
                        </a:rPr>
                        <a:t> </a:t>
                      </a:r>
                      <a:r>
                        <a:rPr sz="1100" dirty="0">
                          <a:latin typeface="Century Gothic"/>
                          <a:ea typeface="Calibri"/>
                          <a:cs typeface="Calibri"/>
                        </a:rPr>
                        <a:t>can</a:t>
                      </a:r>
                      <a:r>
                        <a:rPr sz="1100" spc="-5" dirty="0">
                          <a:latin typeface="Century Gothic"/>
                          <a:ea typeface="Calibri"/>
                          <a:cs typeface="Calibri"/>
                        </a:rPr>
                        <a:t> lead</a:t>
                      </a:r>
                      <a:r>
                        <a:rPr sz="1100" spc="5" dirty="0">
                          <a:latin typeface="Century Gothic"/>
                          <a:ea typeface="Calibri"/>
                          <a:cs typeface="Calibri"/>
                        </a:rPr>
                        <a:t> </a:t>
                      </a:r>
                      <a:r>
                        <a:rPr sz="1100" spc="-5" dirty="0">
                          <a:latin typeface="Century Gothic"/>
                          <a:ea typeface="Calibri"/>
                          <a:cs typeface="Calibri"/>
                        </a:rPr>
                        <a:t>to</a:t>
                      </a:r>
                      <a:r>
                        <a:rPr sz="1100" dirty="0">
                          <a:latin typeface="Century Gothic"/>
                          <a:ea typeface="Calibri"/>
                          <a:cs typeface="Calibri"/>
                        </a:rPr>
                        <a:t> an</a:t>
                      </a:r>
                      <a:r>
                        <a:rPr sz="1100" spc="10" dirty="0">
                          <a:latin typeface="Century Gothic"/>
                          <a:ea typeface="Calibri"/>
                          <a:cs typeface="Calibri"/>
                        </a:rPr>
                        <a:t> </a:t>
                      </a:r>
                      <a:r>
                        <a:rPr sz="1100" dirty="0">
                          <a:latin typeface="Century Gothic"/>
                          <a:ea typeface="Calibri"/>
                          <a:cs typeface="Calibri"/>
                        </a:rPr>
                        <a:t>ever</a:t>
                      </a:r>
                      <a:r>
                        <a:rPr sz="1100" spc="-15" dirty="0">
                          <a:latin typeface="Century Gothic"/>
                          <a:ea typeface="Calibri"/>
                          <a:cs typeface="Calibri"/>
                        </a:rPr>
                        <a:t> </a:t>
                      </a:r>
                      <a:r>
                        <a:rPr sz="1100" spc="-5" dirty="0">
                          <a:latin typeface="Century Gothic"/>
                          <a:ea typeface="Calibri"/>
                          <a:cs typeface="Calibri"/>
                        </a:rPr>
                        <a:t>expanding</a:t>
                      </a:r>
                      <a:r>
                        <a:rPr sz="1100" spc="30" dirty="0">
                          <a:latin typeface="Century Gothic"/>
                          <a:ea typeface="Calibri"/>
                          <a:cs typeface="Calibri"/>
                        </a:rPr>
                        <a:t> </a:t>
                      </a:r>
                      <a:r>
                        <a:rPr sz="1100" spc="-5" dirty="0">
                          <a:latin typeface="Century Gothic"/>
                          <a:ea typeface="Calibri"/>
                          <a:cs typeface="Calibri"/>
                        </a:rPr>
                        <a:t>range</a:t>
                      </a:r>
                      <a:r>
                        <a:rPr sz="1100" spc="15" dirty="0">
                          <a:latin typeface="Century Gothic"/>
                          <a:ea typeface="Calibri"/>
                          <a:cs typeface="Calibri"/>
                        </a:rPr>
                        <a:t> </a:t>
                      </a:r>
                      <a:r>
                        <a:rPr sz="1100" dirty="0">
                          <a:latin typeface="Century Gothic"/>
                          <a:ea typeface="Calibri"/>
                          <a:cs typeface="Calibri"/>
                        </a:rPr>
                        <a:t>of</a:t>
                      </a:r>
                      <a:r>
                        <a:rPr sz="1100" spc="-15" dirty="0">
                          <a:latin typeface="Century Gothic"/>
                          <a:ea typeface="Calibri"/>
                          <a:cs typeface="Calibri"/>
                        </a:rPr>
                        <a:t> </a:t>
                      </a:r>
                      <a:r>
                        <a:rPr sz="1100" dirty="0">
                          <a:latin typeface="Century Gothic"/>
                          <a:ea typeface="Calibri"/>
                          <a:cs typeface="Calibri"/>
                        </a:rPr>
                        <a:t>career</a:t>
                      </a:r>
                      <a:r>
                        <a:rPr lang="en-GB" sz="1100" dirty="0">
                          <a:latin typeface="Century Gothic"/>
                          <a:ea typeface="Calibri"/>
                          <a:cs typeface="Calibri"/>
                        </a:rPr>
                        <a:t> </a:t>
                      </a:r>
                      <a:r>
                        <a:rPr sz="1100" spc="5" dirty="0">
                          <a:latin typeface="Century Gothic"/>
                          <a:ea typeface="Calibri"/>
                          <a:cs typeface="Calibri"/>
                        </a:rPr>
                        <a:t> </a:t>
                      </a:r>
                      <a:r>
                        <a:rPr sz="1100" spc="-10" dirty="0">
                          <a:latin typeface="Century Gothic"/>
                          <a:ea typeface="Calibri"/>
                          <a:cs typeface="Calibri"/>
                        </a:rPr>
                        <a:t>possibilities</a:t>
                      </a:r>
                      <a:r>
                        <a:rPr sz="1100" spc="60" dirty="0">
                          <a:latin typeface="Century Gothic"/>
                          <a:ea typeface="Calibri"/>
                          <a:cs typeface="Calibri"/>
                        </a:rPr>
                        <a:t> </a:t>
                      </a:r>
                      <a:r>
                        <a:rPr sz="1100" spc="-5" dirty="0">
                          <a:latin typeface="Century Gothic"/>
                          <a:ea typeface="Calibri"/>
                          <a:cs typeface="Calibri"/>
                        </a:rPr>
                        <a:t>from</a:t>
                      </a:r>
                      <a:r>
                        <a:rPr sz="1100" spc="10" dirty="0">
                          <a:latin typeface="Century Gothic"/>
                          <a:ea typeface="Calibri"/>
                          <a:cs typeface="Calibri"/>
                        </a:rPr>
                        <a:t> </a:t>
                      </a:r>
                      <a:r>
                        <a:rPr sz="1100" spc="-5" dirty="0">
                          <a:latin typeface="Century Gothic"/>
                          <a:ea typeface="Calibri"/>
                          <a:cs typeface="Calibri"/>
                        </a:rPr>
                        <a:t>media</a:t>
                      </a:r>
                      <a:r>
                        <a:rPr sz="1100" spc="30" dirty="0">
                          <a:latin typeface="Century Gothic"/>
                          <a:ea typeface="Calibri"/>
                          <a:cs typeface="Calibri"/>
                        </a:rPr>
                        <a:t> </a:t>
                      </a:r>
                      <a:r>
                        <a:rPr sz="1100" spc="-5" dirty="0">
                          <a:latin typeface="Century Gothic"/>
                          <a:ea typeface="Calibri"/>
                          <a:cs typeface="Calibri"/>
                        </a:rPr>
                        <a:t>production,</a:t>
                      </a:r>
                      <a:r>
                        <a:rPr sz="1100" spc="25" dirty="0">
                          <a:latin typeface="Century Gothic"/>
                          <a:ea typeface="Calibri"/>
                          <a:cs typeface="Calibri"/>
                        </a:rPr>
                        <a:t> </a:t>
                      </a:r>
                      <a:r>
                        <a:rPr sz="1100" spc="-5" dirty="0">
                          <a:latin typeface="Century Gothic"/>
                          <a:ea typeface="Calibri"/>
                          <a:cs typeface="Calibri"/>
                        </a:rPr>
                        <a:t>marketing,</a:t>
                      </a:r>
                      <a:r>
                        <a:rPr sz="1100" spc="45" dirty="0">
                          <a:latin typeface="Century Gothic"/>
                          <a:ea typeface="Calibri"/>
                          <a:cs typeface="Calibri"/>
                        </a:rPr>
                        <a:t> </a:t>
                      </a:r>
                      <a:r>
                        <a:rPr sz="1100" spc="-5" dirty="0">
                          <a:latin typeface="Century Gothic"/>
                          <a:ea typeface="Calibri"/>
                          <a:cs typeface="Calibri"/>
                        </a:rPr>
                        <a:t>advertising,</a:t>
                      </a:r>
                      <a:r>
                        <a:rPr sz="1100" spc="50" dirty="0">
                          <a:latin typeface="Century Gothic"/>
                          <a:ea typeface="Calibri"/>
                          <a:cs typeface="Calibri"/>
                        </a:rPr>
                        <a:t> </a:t>
                      </a:r>
                      <a:r>
                        <a:rPr sz="1100" spc="-5" dirty="0">
                          <a:latin typeface="Century Gothic"/>
                          <a:ea typeface="Calibri"/>
                          <a:cs typeface="Calibri"/>
                        </a:rPr>
                        <a:t>journalism,</a:t>
                      </a:r>
                      <a:r>
                        <a:rPr sz="1100" spc="45" dirty="0">
                          <a:latin typeface="Century Gothic"/>
                          <a:ea typeface="Calibri"/>
                          <a:cs typeface="Calibri"/>
                        </a:rPr>
                        <a:t> </a:t>
                      </a:r>
                      <a:r>
                        <a:rPr sz="1100" spc="-10" dirty="0">
                          <a:latin typeface="Century Gothic"/>
                          <a:ea typeface="Calibri"/>
                          <a:cs typeface="Calibri"/>
                        </a:rPr>
                        <a:t>film</a:t>
                      </a:r>
                      <a:r>
                        <a:rPr lang="en-GB" sz="1100" spc="-10" dirty="0">
                          <a:latin typeface="Century Gothic"/>
                          <a:ea typeface="Calibri"/>
                          <a:cs typeface="Calibri"/>
                        </a:rPr>
                        <a:t> </a:t>
                      </a:r>
                      <a:r>
                        <a:rPr sz="1100" spc="-370" dirty="0">
                          <a:latin typeface="Century Gothic"/>
                          <a:ea typeface="Calibri"/>
                          <a:cs typeface="Calibri"/>
                        </a:rPr>
                        <a:t> </a:t>
                      </a:r>
                      <a:r>
                        <a:rPr sz="1100" spc="-5" dirty="0">
                          <a:latin typeface="Century Gothic"/>
                          <a:ea typeface="Calibri"/>
                          <a:cs typeface="Calibri"/>
                        </a:rPr>
                        <a:t>production,</a:t>
                      </a:r>
                      <a:r>
                        <a:rPr sz="1100" spc="10" dirty="0">
                          <a:latin typeface="Century Gothic"/>
                          <a:ea typeface="Calibri"/>
                          <a:cs typeface="Calibri"/>
                        </a:rPr>
                        <a:t> </a:t>
                      </a:r>
                      <a:r>
                        <a:rPr sz="1100" spc="-10" dirty="0">
                          <a:latin typeface="Century Gothic"/>
                          <a:ea typeface="Calibri"/>
                          <a:cs typeface="Calibri"/>
                        </a:rPr>
                        <a:t>public</a:t>
                      </a:r>
                      <a:r>
                        <a:rPr sz="1100" spc="30" dirty="0">
                          <a:latin typeface="Century Gothic"/>
                          <a:ea typeface="Calibri"/>
                          <a:cs typeface="Calibri"/>
                        </a:rPr>
                        <a:t> </a:t>
                      </a:r>
                      <a:r>
                        <a:rPr sz="1100" spc="-5" dirty="0">
                          <a:latin typeface="Century Gothic"/>
                          <a:ea typeface="Calibri"/>
                          <a:cs typeface="Calibri"/>
                        </a:rPr>
                        <a:t>relations</a:t>
                      </a:r>
                      <a:r>
                        <a:rPr sz="1100" spc="30" dirty="0">
                          <a:latin typeface="Century Gothic"/>
                          <a:ea typeface="Calibri"/>
                          <a:cs typeface="Calibri"/>
                        </a:rPr>
                        <a:t> </a:t>
                      </a:r>
                      <a:r>
                        <a:rPr sz="1100" dirty="0">
                          <a:latin typeface="Century Gothic"/>
                          <a:ea typeface="Calibri"/>
                          <a:cs typeface="Calibri"/>
                        </a:rPr>
                        <a:t>and </a:t>
                      </a:r>
                      <a:r>
                        <a:rPr sz="1100" spc="-10" dirty="0">
                          <a:latin typeface="Century Gothic"/>
                          <a:ea typeface="Calibri"/>
                          <a:cs typeface="Calibri"/>
                        </a:rPr>
                        <a:t>law.</a:t>
                      </a:r>
                      <a:endParaRPr sz="1100" dirty="0">
                        <a:latin typeface="Century Gothic"/>
                        <a:ea typeface="Calibri"/>
                        <a:cs typeface="Calibri"/>
                      </a:endParaRPr>
                    </a:p>
                    <a:p>
                      <a:pPr>
                        <a:lnSpc>
                          <a:spcPct val="100000"/>
                        </a:lnSpc>
                        <a:spcBef>
                          <a:spcPts val="10"/>
                        </a:spcBef>
                      </a:pPr>
                      <a:endParaRPr sz="1100" dirty="0">
                        <a:latin typeface="Century Gothic"/>
                        <a:ea typeface="Calibri"/>
                        <a:cs typeface="Calibri"/>
                      </a:endParaRPr>
                    </a:p>
                    <a:p>
                      <a:pPr marL="67310" marR="155575">
                        <a:lnSpc>
                          <a:spcPct val="107000"/>
                        </a:lnSpc>
                      </a:pPr>
                      <a:endParaRPr lang="en-GB" sz="1100" b="1" dirty="0">
                        <a:latin typeface="Century Gothic"/>
                        <a:ea typeface="Calibri"/>
                        <a:cs typeface="Calibri"/>
                      </a:endParaRPr>
                    </a:p>
                    <a:p>
                      <a:pPr marL="67310" marR="155575">
                        <a:lnSpc>
                          <a:spcPct val="107000"/>
                        </a:lnSpc>
                      </a:pPr>
                      <a:endParaRPr lang="en-GB" sz="1100" b="1" dirty="0">
                        <a:latin typeface="Century Gothic"/>
                        <a:ea typeface="Calibri"/>
                        <a:cs typeface="Calibri"/>
                      </a:endParaRPr>
                    </a:p>
                    <a:p>
                      <a:pPr marL="67310" marR="155575">
                        <a:lnSpc>
                          <a:spcPct val="107000"/>
                        </a:lnSpc>
                      </a:pPr>
                      <a:r>
                        <a:rPr sz="1100" b="1" dirty="0">
                          <a:latin typeface="Century Gothic"/>
                          <a:ea typeface="Calibri"/>
                          <a:cs typeface="Calibri"/>
                        </a:rPr>
                        <a:t>If I were to take this course I should </a:t>
                      </a:r>
                      <a:r>
                        <a:rPr sz="1100" b="1" spc="-5" dirty="0">
                          <a:latin typeface="Century Gothic"/>
                          <a:ea typeface="Calibri"/>
                          <a:cs typeface="Calibri"/>
                        </a:rPr>
                        <a:t>read/watch: </a:t>
                      </a:r>
                      <a:r>
                        <a:rPr lang="en-US" sz="1100" b="1" dirty="0">
                          <a:latin typeface="Century Gothic"/>
                          <a:ea typeface="Calibri"/>
                          <a:cs typeface="Calibri"/>
                        </a:rPr>
                        <a:t> </a:t>
                      </a:r>
                      <a:endParaRPr lang="en-US" sz="1100" dirty="0">
                        <a:latin typeface="Century Gothic"/>
                        <a:ea typeface="Calibri"/>
                        <a:cs typeface="Calibri"/>
                      </a:endParaRPr>
                    </a:p>
                    <a:p>
                      <a:pPr marL="67310" marR="155575" lvl="0">
                        <a:lnSpc>
                          <a:spcPct val="107000"/>
                        </a:lnSpc>
                        <a:buNone/>
                      </a:pPr>
                      <a:endParaRPr lang="en-US" sz="1100" b="1" dirty="0">
                        <a:latin typeface="Century Gothic"/>
                        <a:ea typeface="Calibri"/>
                        <a:cs typeface="Calibri"/>
                      </a:endParaRPr>
                    </a:p>
                    <a:p>
                      <a:pPr marL="238760" marR="155575" lvl="0" indent="-171450">
                        <a:lnSpc>
                          <a:spcPct val="107000"/>
                        </a:lnSpc>
                        <a:buFont typeface="Arial"/>
                        <a:buChar char="•"/>
                      </a:pPr>
                      <a:r>
                        <a:rPr sz="1100" spc="-5" dirty="0">
                          <a:latin typeface="Century Gothic"/>
                          <a:ea typeface="Calibri"/>
                          <a:cs typeface="Calibri"/>
                        </a:rPr>
                        <a:t>Media</a:t>
                      </a:r>
                      <a:r>
                        <a:rPr sz="1100" spc="-10" dirty="0">
                          <a:latin typeface="Century Gothic"/>
                          <a:ea typeface="Calibri"/>
                          <a:cs typeface="Calibri"/>
                        </a:rPr>
                        <a:t> </a:t>
                      </a:r>
                      <a:r>
                        <a:rPr sz="1100" spc="-5" dirty="0">
                          <a:latin typeface="Century Gothic"/>
                          <a:ea typeface="Calibri"/>
                          <a:cs typeface="Calibri"/>
                        </a:rPr>
                        <a:t>theories</a:t>
                      </a:r>
                      <a:r>
                        <a:rPr sz="1100" dirty="0">
                          <a:latin typeface="Century Gothic"/>
                          <a:ea typeface="Calibri"/>
                          <a:cs typeface="Calibri"/>
                        </a:rPr>
                        <a:t> </a:t>
                      </a:r>
                      <a:r>
                        <a:rPr sz="1100" spc="-5" dirty="0">
                          <a:latin typeface="Century Gothic"/>
                          <a:ea typeface="Calibri"/>
                          <a:cs typeface="Calibri"/>
                        </a:rPr>
                        <a:t>online</a:t>
                      </a:r>
                      <a:r>
                        <a:rPr lang="en-US" sz="1100" spc="-5" dirty="0">
                          <a:latin typeface="Century Gothic"/>
                          <a:ea typeface="Calibri"/>
                          <a:cs typeface="Calibri"/>
                        </a:rPr>
                        <a:t>: </a:t>
                      </a:r>
                      <a:r>
                        <a:rPr lang="en-US" sz="1100" b="0" i="0" u="none" strike="noStrike" spc="-5" noProof="0" dirty="0">
                          <a:solidFill>
                            <a:srgbClr val="0462C1"/>
                          </a:solidFill>
                          <a:latin typeface="Century Gothic"/>
                          <a:ea typeface="Calibri"/>
                          <a:cs typeface="Calibri"/>
                          <a:hlinkClick r:id="rId2"/>
                        </a:rPr>
                        <a:t>www.mediaknowall.com</a:t>
                      </a:r>
                      <a:endParaRPr lang="en-US" sz="1100">
                        <a:latin typeface="Century Gothic"/>
                        <a:ea typeface="Calibri"/>
                        <a:cs typeface="Calibri"/>
                      </a:endParaRPr>
                    </a:p>
                    <a:p>
                      <a:pPr marL="238760" marR="155575" lvl="0" indent="-171450">
                        <a:lnSpc>
                          <a:spcPct val="107000"/>
                        </a:lnSpc>
                        <a:buFont typeface="Arial"/>
                        <a:buChar char="•"/>
                      </a:pPr>
                      <a:r>
                        <a:rPr lang="en-US" sz="1100" spc="-5" dirty="0">
                          <a:latin typeface="Century Gothic"/>
                          <a:ea typeface="Calibri"/>
                          <a:cs typeface="Calibri"/>
                        </a:rPr>
                        <a:t>T</a:t>
                      </a:r>
                      <a:r>
                        <a:rPr lang="en-US" sz="1100" b="0" i="0" u="none" strike="noStrike" noProof="0" dirty="0">
                          <a:solidFill>
                            <a:srgbClr val="000000"/>
                          </a:solidFill>
                          <a:latin typeface="Century Gothic"/>
                          <a:ea typeface="Calibri"/>
                          <a:cs typeface="Calibri"/>
                        </a:rPr>
                        <a:t>he top 100 greatest movies of all time: </a:t>
                      </a:r>
                      <a:r>
                        <a:rPr sz="1100" spc="-5" dirty="0">
                          <a:latin typeface="Century Gothic"/>
                          <a:ea typeface="Calibri"/>
                          <a:cs typeface="Calibri"/>
                        </a:rPr>
                        <a:t>https://</a:t>
                      </a:r>
                      <a:r>
                        <a:rPr sz="1100" u="sng" spc="-5" dirty="0">
                          <a:solidFill>
                            <a:srgbClr val="0462C1"/>
                          </a:solidFill>
                          <a:uFill>
                            <a:solidFill>
                              <a:srgbClr val="0462C1"/>
                            </a:solidFill>
                          </a:uFill>
                          <a:latin typeface="Century Gothic"/>
                          <a:ea typeface="Calibri"/>
                          <a:cs typeface="Calibri"/>
                          <a:hlinkClick r:id="rId3"/>
                        </a:rPr>
                        <a:t>www.imdb.com/list/ls055592025/</a:t>
                      </a:r>
                      <a:r>
                        <a:rPr sz="1100" u="sng" spc="55" dirty="0">
                          <a:solidFill>
                            <a:srgbClr val="0462C1"/>
                          </a:solidFill>
                          <a:uFill>
                            <a:solidFill>
                              <a:srgbClr val="0462C1"/>
                            </a:solidFill>
                          </a:uFill>
                          <a:latin typeface="Century Gothic"/>
                          <a:ea typeface="Calibri"/>
                          <a:cs typeface="Calibri"/>
                          <a:hlinkClick r:id="rId3"/>
                        </a:rPr>
                        <a:t> </a:t>
                      </a:r>
                      <a:endParaRPr sz="1100" spc="5" dirty="0">
                        <a:latin typeface="Century Gothic"/>
                        <a:ea typeface="Calibri"/>
                        <a:cs typeface="Calibri"/>
                      </a:endParaRPr>
                    </a:p>
                    <a:p>
                      <a:pPr marL="238760" indent="-171450">
                        <a:lnSpc>
                          <a:spcPct val="100000"/>
                        </a:lnSpc>
                        <a:spcBef>
                          <a:spcPts val="95"/>
                        </a:spcBef>
                        <a:buFont typeface="Arial"/>
                        <a:buChar char="•"/>
                      </a:pPr>
                      <a:r>
                        <a:rPr sz="1100" spc="-5" dirty="0">
                          <a:latin typeface="Century Gothic"/>
                          <a:ea typeface="Calibri"/>
                          <a:cs typeface="Calibri"/>
                        </a:rPr>
                        <a:t>Eisenstein,</a:t>
                      </a:r>
                      <a:r>
                        <a:rPr sz="1100" spc="15" dirty="0">
                          <a:latin typeface="Century Gothic"/>
                          <a:ea typeface="Calibri"/>
                          <a:cs typeface="Calibri"/>
                        </a:rPr>
                        <a:t> </a:t>
                      </a:r>
                      <a:r>
                        <a:rPr sz="1100" spc="-5" dirty="0">
                          <a:latin typeface="Century Gothic"/>
                          <a:ea typeface="Calibri"/>
                          <a:cs typeface="Calibri"/>
                        </a:rPr>
                        <a:t>Sergei.</a:t>
                      </a:r>
                      <a:r>
                        <a:rPr sz="1100" spc="5" dirty="0">
                          <a:latin typeface="Century Gothic"/>
                          <a:ea typeface="Calibri"/>
                          <a:cs typeface="Calibri"/>
                        </a:rPr>
                        <a:t> </a:t>
                      </a:r>
                      <a:r>
                        <a:rPr sz="1100" spc="-10" dirty="0">
                          <a:latin typeface="Century Gothic"/>
                          <a:ea typeface="Calibri"/>
                          <a:cs typeface="Calibri"/>
                        </a:rPr>
                        <a:t>Film</a:t>
                      </a:r>
                      <a:r>
                        <a:rPr sz="1100" spc="35" dirty="0">
                          <a:latin typeface="Century Gothic"/>
                          <a:ea typeface="Calibri"/>
                          <a:cs typeface="Calibri"/>
                        </a:rPr>
                        <a:t> </a:t>
                      </a:r>
                      <a:r>
                        <a:rPr sz="1100" dirty="0">
                          <a:latin typeface="Century Gothic"/>
                          <a:ea typeface="Calibri"/>
                          <a:cs typeface="Calibri"/>
                        </a:rPr>
                        <a:t>Form:</a:t>
                      </a:r>
                      <a:r>
                        <a:rPr sz="1100" spc="5" dirty="0">
                          <a:latin typeface="Century Gothic"/>
                          <a:ea typeface="Calibri"/>
                          <a:cs typeface="Calibri"/>
                        </a:rPr>
                        <a:t> </a:t>
                      </a:r>
                      <a:r>
                        <a:rPr sz="1100" spc="-5" dirty="0">
                          <a:latin typeface="Century Gothic"/>
                          <a:ea typeface="Calibri"/>
                          <a:cs typeface="Calibri"/>
                        </a:rPr>
                        <a:t>Essays</a:t>
                      </a:r>
                      <a:r>
                        <a:rPr sz="1100" spc="15" dirty="0">
                          <a:latin typeface="Century Gothic"/>
                          <a:ea typeface="Calibri"/>
                          <a:cs typeface="Calibri"/>
                        </a:rPr>
                        <a:t> </a:t>
                      </a:r>
                      <a:r>
                        <a:rPr sz="1100" spc="-10" dirty="0">
                          <a:latin typeface="Century Gothic"/>
                          <a:ea typeface="Calibri"/>
                          <a:cs typeface="Calibri"/>
                        </a:rPr>
                        <a:t>in</a:t>
                      </a:r>
                      <a:r>
                        <a:rPr sz="1100" spc="10" dirty="0">
                          <a:latin typeface="Century Gothic"/>
                          <a:ea typeface="Calibri"/>
                          <a:cs typeface="Calibri"/>
                        </a:rPr>
                        <a:t> </a:t>
                      </a:r>
                      <a:r>
                        <a:rPr sz="1100" spc="-10" dirty="0">
                          <a:latin typeface="Century Gothic"/>
                          <a:ea typeface="Calibri"/>
                          <a:cs typeface="Calibri"/>
                        </a:rPr>
                        <a:t>Film</a:t>
                      </a:r>
                      <a:r>
                        <a:rPr sz="1100" spc="35" dirty="0">
                          <a:latin typeface="Century Gothic"/>
                          <a:ea typeface="Calibri"/>
                          <a:cs typeface="Calibri"/>
                        </a:rPr>
                        <a:t> </a:t>
                      </a:r>
                      <a:r>
                        <a:rPr sz="1100" dirty="0">
                          <a:latin typeface="Century Gothic"/>
                          <a:ea typeface="Calibri"/>
                          <a:cs typeface="Calibri"/>
                        </a:rPr>
                        <a:t>Theory.</a:t>
                      </a:r>
                    </a:p>
                    <a:p>
                      <a:pPr marL="238760" indent="-171450">
                        <a:lnSpc>
                          <a:spcPct val="100000"/>
                        </a:lnSpc>
                        <a:spcBef>
                          <a:spcPts val="100"/>
                        </a:spcBef>
                        <a:buFont typeface="Arial"/>
                        <a:buChar char="•"/>
                      </a:pPr>
                      <a:r>
                        <a:rPr sz="1100" spc="-5" dirty="0">
                          <a:latin typeface="Century Gothic"/>
                          <a:ea typeface="Calibri"/>
                          <a:cs typeface="Calibri"/>
                        </a:rPr>
                        <a:t>Bull</a:t>
                      </a:r>
                      <a:r>
                        <a:rPr sz="1100" spc="5" dirty="0">
                          <a:latin typeface="Century Gothic"/>
                          <a:ea typeface="Calibri"/>
                          <a:cs typeface="Calibri"/>
                        </a:rPr>
                        <a:t> </a:t>
                      </a:r>
                      <a:r>
                        <a:rPr sz="1100" dirty="0">
                          <a:latin typeface="Century Gothic"/>
                          <a:ea typeface="Calibri"/>
                          <a:cs typeface="Calibri"/>
                        </a:rPr>
                        <a:t>A</a:t>
                      </a:r>
                      <a:r>
                        <a:rPr sz="1100" spc="-5" dirty="0">
                          <a:latin typeface="Century Gothic"/>
                          <a:ea typeface="Calibri"/>
                          <a:cs typeface="Calibri"/>
                        </a:rPr>
                        <a:t> (2015)</a:t>
                      </a:r>
                      <a:r>
                        <a:rPr sz="1100" spc="10" dirty="0">
                          <a:latin typeface="Century Gothic"/>
                          <a:ea typeface="Calibri"/>
                          <a:cs typeface="Calibri"/>
                        </a:rPr>
                        <a:t> </a:t>
                      </a:r>
                      <a:r>
                        <a:rPr sz="1100" spc="-5" dirty="0">
                          <a:latin typeface="Century Gothic"/>
                          <a:ea typeface="Calibri"/>
                          <a:cs typeface="Calibri"/>
                        </a:rPr>
                        <a:t>Multimedia</a:t>
                      </a:r>
                      <a:r>
                        <a:rPr sz="1100" spc="25" dirty="0">
                          <a:latin typeface="Century Gothic"/>
                          <a:ea typeface="Calibri"/>
                          <a:cs typeface="Calibri"/>
                        </a:rPr>
                        <a:t> </a:t>
                      </a:r>
                      <a:r>
                        <a:rPr sz="1100" spc="-5" dirty="0">
                          <a:latin typeface="Century Gothic"/>
                          <a:ea typeface="Calibri"/>
                          <a:cs typeface="Calibri"/>
                        </a:rPr>
                        <a:t>journalism:</a:t>
                      </a:r>
                      <a:r>
                        <a:rPr sz="1100" spc="30" dirty="0">
                          <a:latin typeface="Century Gothic"/>
                          <a:ea typeface="Calibri"/>
                          <a:cs typeface="Calibri"/>
                        </a:rPr>
                        <a:t> </a:t>
                      </a:r>
                      <a:r>
                        <a:rPr sz="1100" dirty="0">
                          <a:latin typeface="Century Gothic"/>
                          <a:ea typeface="Calibri"/>
                          <a:cs typeface="Calibri"/>
                        </a:rPr>
                        <a:t>a</a:t>
                      </a:r>
                      <a:r>
                        <a:rPr sz="1100" spc="-10" dirty="0">
                          <a:latin typeface="Century Gothic"/>
                          <a:ea typeface="Calibri"/>
                          <a:cs typeface="Calibri"/>
                        </a:rPr>
                        <a:t> </a:t>
                      </a:r>
                      <a:r>
                        <a:rPr sz="1100" spc="-5" dirty="0">
                          <a:latin typeface="Century Gothic"/>
                          <a:ea typeface="Calibri"/>
                          <a:cs typeface="Calibri"/>
                        </a:rPr>
                        <a:t>practical</a:t>
                      </a:r>
                      <a:r>
                        <a:rPr sz="1100" spc="25" dirty="0">
                          <a:latin typeface="Century Gothic"/>
                          <a:ea typeface="Calibri"/>
                          <a:cs typeface="Calibri"/>
                        </a:rPr>
                        <a:t> </a:t>
                      </a:r>
                      <a:r>
                        <a:rPr sz="1100" spc="-5" dirty="0">
                          <a:latin typeface="Century Gothic"/>
                          <a:ea typeface="Calibri"/>
                          <a:cs typeface="Calibri"/>
                        </a:rPr>
                        <a:t>guide,</a:t>
                      </a:r>
                      <a:r>
                        <a:rPr sz="1100" spc="20" dirty="0">
                          <a:latin typeface="Century Gothic"/>
                          <a:ea typeface="Calibri"/>
                          <a:cs typeface="Calibri"/>
                        </a:rPr>
                        <a:t> </a:t>
                      </a:r>
                      <a:r>
                        <a:rPr sz="1100" spc="-5" dirty="0">
                          <a:latin typeface="Century Gothic"/>
                          <a:ea typeface="Calibri"/>
                          <a:cs typeface="Calibri"/>
                        </a:rPr>
                        <a:t>Routledge</a:t>
                      </a:r>
                      <a:endParaRPr sz="1100" dirty="0">
                        <a:latin typeface="Century Gothic"/>
                        <a:ea typeface="Calibri"/>
                        <a:cs typeface="Calibri"/>
                      </a:endParaRPr>
                    </a:p>
                    <a:p>
                      <a:pPr>
                        <a:lnSpc>
                          <a:spcPct val="100000"/>
                        </a:lnSpc>
                        <a:spcBef>
                          <a:spcPts val="15"/>
                        </a:spcBef>
                      </a:pPr>
                      <a:endParaRPr sz="1100" dirty="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984676">
                <a:tc>
                  <a:txBody>
                    <a:bodyPr/>
                    <a:lstStyle/>
                    <a:p>
                      <a:pPr marL="68580">
                        <a:lnSpc>
                          <a:spcPct val="100000"/>
                        </a:lnSpc>
                      </a:pPr>
                      <a:r>
                        <a:rPr lang="en-US" sz="1100" b="1" u="heavy" spc="-5" dirty="0">
                          <a:uFill>
                            <a:solidFill>
                              <a:srgbClr val="000000"/>
                            </a:solidFill>
                          </a:uFill>
                          <a:latin typeface="Century Gothic"/>
                          <a:ea typeface="Calibri"/>
                          <a:cs typeface="Calibri"/>
                        </a:rPr>
                        <a:t>Contact</a:t>
                      </a:r>
                      <a:r>
                        <a:rPr lang="en-US" sz="1100" b="1" u="heavy" spc="-60" dirty="0">
                          <a:uFill>
                            <a:solidFill>
                              <a:srgbClr val="000000"/>
                            </a:solidFill>
                          </a:uFill>
                          <a:latin typeface="Century Gothic"/>
                          <a:ea typeface="Calibri"/>
                          <a:cs typeface="Calibri"/>
                        </a:rPr>
                        <a:t> </a:t>
                      </a:r>
                      <a:r>
                        <a:rPr lang="en-US" sz="1100" b="1" u="heavy" spc="-5" dirty="0">
                          <a:uFill>
                            <a:solidFill>
                              <a:srgbClr val="000000"/>
                            </a:solidFill>
                          </a:uFill>
                          <a:latin typeface="Century Gothic"/>
                          <a:ea typeface="Calibri"/>
                          <a:cs typeface="Calibri"/>
                        </a:rPr>
                        <a:t>Details:</a:t>
                      </a:r>
                    </a:p>
                    <a:p>
                      <a:pPr lvl="0" algn="l">
                        <a:lnSpc>
                          <a:spcPct val="100000"/>
                        </a:lnSpc>
                        <a:spcBef>
                          <a:spcPts val="0"/>
                        </a:spcBef>
                        <a:spcAft>
                          <a:spcPts val="0"/>
                        </a:spcAft>
                        <a:buNone/>
                      </a:pPr>
                      <a:r>
                        <a:rPr lang="en-US" sz="1100" b="0" i="0" u="none" strike="noStrike" spc="-5" noProof="0" dirty="0" err="1">
                          <a:solidFill>
                            <a:schemeClr val="tx1"/>
                          </a:solidFill>
                          <a:uFill>
                            <a:solidFill>
                              <a:srgbClr val="000000"/>
                            </a:solidFill>
                          </a:uFill>
                          <a:latin typeface="Century Gothic"/>
                          <a:ea typeface="Calibri"/>
                          <a:cs typeface="Calibri"/>
                        </a:rPr>
                        <a:t>Ms</a:t>
                      </a:r>
                      <a:r>
                        <a:rPr lang="en-US" sz="1100" b="0" i="0" u="none" strike="noStrike" spc="-5" noProof="0" dirty="0">
                          <a:solidFill>
                            <a:schemeClr val="tx1"/>
                          </a:solidFill>
                          <a:uFill>
                            <a:solidFill>
                              <a:srgbClr val="000000"/>
                            </a:solidFill>
                          </a:uFill>
                          <a:latin typeface="Century Gothic"/>
                          <a:ea typeface="Calibri"/>
                          <a:cs typeface="Calibri"/>
                        </a:rPr>
                        <a:t> J </a:t>
                      </a:r>
                      <a:r>
                        <a:rPr lang="en-US" sz="1100" b="0" i="0" u="none" strike="noStrike" spc="-5" noProof="0" dirty="0" err="1">
                          <a:solidFill>
                            <a:schemeClr val="tx1"/>
                          </a:solidFill>
                          <a:uFill>
                            <a:solidFill>
                              <a:srgbClr val="000000"/>
                            </a:solidFill>
                          </a:uFill>
                          <a:latin typeface="Century Gothic"/>
                          <a:ea typeface="Calibri"/>
                          <a:cs typeface="Calibri"/>
                        </a:rPr>
                        <a:t>Friester</a:t>
                      </a:r>
                      <a:endParaRPr lang="en-US" dirty="0" err="1"/>
                    </a:p>
                    <a:p>
                      <a:pPr lvl="0" algn="l">
                        <a:lnSpc>
                          <a:spcPct val="100000"/>
                        </a:lnSpc>
                        <a:spcBef>
                          <a:spcPts val="0"/>
                        </a:spcBef>
                        <a:spcAft>
                          <a:spcPts val="0"/>
                        </a:spcAft>
                        <a:buNone/>
                      </a:pPr>
                      <a:r>
                        <a:rPr lang="en-US" sz="1100" b="0" i="0" u="none" strike="noStrike" spc="-5" noProof="0" dirty="0">
                          <a:solidFill>
                            <a:schemeClr val="tx1"/>
                          </a:solidFill>
                          <a:uFill>
                            <a:solidFill>
                              <a:srgbClr val="000000"/>
                            </a:solidFill>
                          </a:uFill>
                          <a:latin typeface="Century Gothic"/>
                          <a:ea typeface="Calibri"/>
                          <a:cs typeface="Calibri"/>
                        </a:rPr>
                        <a:t>Head of Media Studies</a:t>
                      </a:r>
                    </a:p>
                    <a:p>
                      <a:pPr lvl="0" algn="l">
                        <a:lnSpc>
                          <a:spcPct val="100000"/>
                        </a:lnSpc>
                        <a:spcBef>
                          <a:spcPts val="0"/>
                        </a:spcBef>
                        <a:spcAft>
                          <a:spcPts val="0"/>
                        </a:spcAft>
                        <a:buNone/>
                      </a:pPr>
                      <a:r>
                        <a:rPr lang="en-US" sz="1100" b="0" i="0" u="none" strike="noStrike" spc="-5" noProof="0" dirty="0">
                          <a:solidFill>
                            <a:schemeClr val="tx1"/>
                          </a:solidFill>
                          <a:uFill>
                            <a:solidFill>
                              <a:srgbClr val="000000"/>
                            </a:solidFill>
                          </a:uFill>
                          <a:latin typeface="Century Gothic"/>
                          <a:ea typeface="Calibri"/>
                          <a:cs typeface="Calibri"/>
                          <a:hlinkClick r:id="rId4"/>
                        </a:rPr>
                        <a:t>Jfriester@stmichaelscs.org</a:t>
                      </a:r>
                      <a:endParaRPr lang="en-US" sz="1100" b="0" i="0" u="none" strike="noStrike" spc="-5" noProof="0" dirty="0">
                        <a:solidFill>
                          <a:schemeClr val="tx1"/>
                        </a:solidFill>
                        <a:uFill>
                          <a:solidFill>
                            <a:srgbClr val="000000"/>
                          </a:solidFill>
                        </a:uFill>
                        <a:latin typeface="Century Gothic"/>
                        <a:ea typeface="Calibri"/>
                        <a:cs typeface="Calibri"/>
                      </a:endParaRPr>
                    </a:p>
                    <a:p>
                      <a:pPr lvl="0" algn="l">
                        <a:lnSpc>
                          <a:spcPct val="100000"/>
                        </a:lnSpc>
                        <a:spcBef>
                          <a:spcPts val="0"/>
                        </a:spcBef>
                        <a:spcAft>
                          <a:spcPts val="0"/>
                        </a:spcAft>
                        <a:buNone/>
                      </a:pPr>
                      <a:endParaRPr lang="en-US" sz="1100" b="0" i="0" u="none" strike="noStrike" spc="-5" noProof="0" dirty="0">
                        <a:solidFill>
                          <a:schemeClr val="tx1"/>
                        </a:solidFill>
                        <a:uFill>
                          <a:solidFill>
                            <a:srgbClr val="000000"/>
                          </a:solidFill>
                        </a:uFill>
                        <a:latin typeface="Century Gothic"/>
                        <a:ea typeface="Calibri"/>
                        <a:cs typeface="Calibri"/>
                      </a:endParaRPr>
                    </a:p>
                    <a:p>
                      <a:pPr marL="68580">
                        <a:lnSpc>
                          <a:spcPct val="100000"/>
                        </a:lnSpc>
                      </a:pPr>
                      <a:endParaRPr lang="en-US" sz="1100" b="0" u="none" spc="-5" dirty="0">
                        <a:uFill>
                          <a:solidFill>
                            <a:srgbClr val="000000"/>
                          </a:solidFill>
                        </a:uFill>
                        <a:latin typeface="Century Gothic"/>
                        <a:ea typeface="Calibri"/>
                        <a:cs typeface="Calibri"/>
                      </a:endParaRPr>
                    </a:p>
                  </a:txBody>
                  <a:tcPr marL="0" marR="0" marT="333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vMerge="1">
                  <a:txBody>
                    <a:bodyPr/>
                    <a:lstStyle/>
                    <a:p>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F05D0-0AE4-9C09-F414-CEB767C5FC0C}"/>
            </a:ext>
          </a:extLst>
        </p:cNvPr>
        <p:cNvGrpSpPr/>
        <p:nvPr/>
      </p:nvGrpSpPr>
      <p:grpSpPr>
        <a:xfrm>
          <a:off x="0" y="0"/>
          <a:ext cx="0" cy="0"/>
          <a:chOff x="0" y="0"/>
          <a:chExt cx="0" cy="0"/>
        </a:xfrm>
      </p:grpSpPr>
      <p:graphicFrame>
        <p:nvGraphicFramePr>
          <p:cNvPr id="2" name="object 2">
            <a:extLst>
              <a:ext uri="{FF2B5EF4-FFF2-40B4-BE49-F238E27FC236}">
                <a16:creationId xmlns:a16="http://schemas.microsoft.com/office/drawing/2014/main" id="{D99E1599-DAAE-E274-5EAF-3E21988A60BF}"/>
              </a:ext>
            </a:extLst>
          </p:cNvPr>
          <p:cNvGraphicFramePr>
            <a:graphicFrameLocks noGrp="1"/>
          </p:cNvGraphicFramePr>
          <p:nvPr>
            <p:extLst>
              <p:ext uri="{D42A27DB-BD31-4B8C-83A1-F6EECF244321}">
                <p14:modId xmlns:p14="http://schemas.microsoft.com/office/powerpoint/2010/main" val="3448116888"/>
              </p:ext>
            </p:extLst>
          </p:nvPr>
        </p:nvGraphicFramePr>
        <p:xfrm>
          <a:off x="0" y="1"/>
          <a:ext cx="9144001" cy="6843248"/>
        </p:xfrm>
        <a:graphic>
          <a:graphicData uri="http://schemas.openxmlformats.org/drawingml/2006/table">
            <a:tbl>
              <a:tblPr firstRow="1" bandRow="1">
                <a:tableStyleId>{2D5ABB26-0587-4C30-8999-92F81FD0307C}</a:tableStyleId>
              </a:tblPr>
              <a:tblGrid>
                <a:gridCol w="4500642">
                  <a:extLst>
                    <a:ext uri="{9D8B030D-6E8A-4147-A177-3AD203B41FA5}">
                      <a16:colId xmlns:a16="http://schemas.microsoft.com/office/drawing/2014/main" val="20000"/>
                    </a:ext>
                  </a:extLst>
                </a:gridCol>
                <a:gridCol w="4643359">
                  <a:extLst>
                    <a:ext uri="{9D8B030D-6E8A-4147-A177-3AD203B41FA5}">
                      <a16:colId xmlns:a16="http://schemas.microsoft.com/office/drawing/2014/main" val="20001"/>
                    </a:ext>
                  </a:extLst>
                </a:gridCol>
              </a:tblGrid>
              <a:tr h="339134">
                <a:tc gridSpan="2">
                  <a:txBody>
                    <a:bodyPr/>
                    <a:lstStyle/>
                    <a:p>
                      <a:pPr marL="67945" lvl="0">
                        <a:lnSpc>
                          <a:spcPts val="2285"/>
                        </a:lnSpc>
                        <a:buNone/>
                      </a:pPr>
                      <a:r>
                        <a:rPr lang="en-US" sz="1800" b="1" spc="-5" dirty="0">
                          <a:latin typeface="Century Gothic"/>
                          <a:ea typeface="Calibri"/>
                          <a:cs typeface="Calibri"/>
                        </a:rPr>
                        <a:t>Medical Science (BTEC)</a:t>
                      </a:r>
                      <a:endParaRPr sz="1800">
                        <a:latin typeface="Century Gothic"/>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411806">
                <a:tc>
                  <a:txBody>
                    <a:bodyPr/>
                    <a:lstStyle/>
                    <a:p>
                      <a:pPr marL="67945">
                        <a:lnSpc>
                          <a:spcPct val="100000"/>
                        </a:lnSpc>
                        <a:spcBef>
                          <a:spcPts val="550"/>
                        </a:spcBef>
                      </a:pPr>
                      <a:r>
                        <a:rPr sz="1100" b="1" dirty="0">
                          <a:latin typeface="Century Gothic"/>
                          <a:ea typeface="Calibri"/>
                          <a:cs typeface="Calibri"/>
                        </a:rPr>
                        <a:t>Department:</a:t>
                      </a:r>
                      <a:r>
                        <a:rPr sz="1100" b="1" spc="-55" dirty="0">
                          <a:latin typeface="Century Gothic"/>
                          <a:ea typeface="Calibri"/>
                          <a:cs typeface="Calibri"/>
                        </a:rPr>
                        <a:t> </a:t>
                      </a:r>
                      <a:r>
                        <a:rPr sz="1100" dirty="0">
                          <a:latin typeface="Century Gothic"/>
                          <a:ea typeface="Calibri"/>
                          <a:cs typeface="Calibri"/>
                        </a:rPr>
                        <a:t>Science</a:t>
                      </a:r>
                    </a:p>
                  </a:txBody>
                  <a:tcPr marL="0" marR="0" marT="698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9215">
                        <a:lnSpc>
                          <a:spcPct val="100000"/>
                        </a:lnSpc>
                        <a:spcBef>
                          <a:spcPts val="540"/>
                        </a:spcBef>
                      </a:pPr>
                      <a:r>
                        <a:rPr sz="1100" b="1" dirty="0">
                          <a:latin typeface="Century Gothic"/>
                          <a:ea typeface="Calibri"/>
                          <a:cs typeface="Calibri"/>
                        </a:rPr>
                        <a:t>Type</a:t>
                      </a:r>
                      <a:r>
                        <a:rPr sz="1100" b="1" spc="-20" dirty="0">
                          <a:latin typeface="Century Gothic"/>
                          <a:ea typeface="Calibri"/>
                          <a:cs typeface="Calibri"/>
                        </a:rPr>
                        <a:t> </a:t>
                      </a:r>
                      <a:r>
                        <a:rPr sz="1100" b="1" spc="-5" dirty="0">
                          <a:latin typeface="Century Gothic"/>
                          <a:ea typeface="Calibri"/>
                          <a:cs typeface="Calibri"/>
                        </a:rPr>
                        <a:t>of</a:t>
                      </a:r>
                      <a:r>
                        <a:rPr sz="1100" b="1" spc="-15" dirty="0">
                          <a:latin typeface="Century Gothic"/>
                          <a:ea typeface="Calibri"/>
                          <a:cs typeface="Calibri"/>
                        </a:rPr>
                        <a:t> </a:t>
                      </a:r>
                      <a:r>
                        <a:rPr sz="1100" b="1" dirty="0">
                          <a:latin typeface="Century Gothic"/>
                          <a:ea typeface="Calibri"/>
                          <a:cs typeface="Calibri"/>
                        </a:rPr>
                        <a:t>Qualification:</a:t>
                      </a:r>
                      <a:r>
                        <a:rPr sz="1100" b="1" spc="-55" dirty="0">
                          <a:latin typeface="Century Gothic"/>
                          <a:ea typeface="Calibri"/>
                          <a:cs typeface="Calibri"/>
                        </a:rPr>
                        <a:t> </a:t>
                      </a:r>
                      <a:r>
                        <a:rPr lang="en-US" sz="1100" b="0" i="0" u="none" strike="noStrike" spc="-55" noProof="0" dirty="0">
                          <a:latin typeface="Century Gothic"/>
                        </a:rPr>
                        <a:t>Level 3 Alternative Academic Qualification BTEC National in Medical Science (Extended Certificate) </a:t>
                      </a:r>
                      <a:endParaRPr lang="en-US" sz="1100" b="1" spc="-55">
                        <a:latin typeface="Century Gothic"/>
                        <a:ea typeface="Calibri"/>
                        <a:cs typeface="Calibri"/>
                      </a:endParaRPr>
                    </a:p>
                  </a:txBody>
                  <a:tcPr marL="0" marR="0" marT="685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944731">
                <a:tc>
                  <a:txBody>
                    <a:bodyPr/>
                    <a:lstStyle/>
                    <a:p>
                      <a:pPr marL="67945">
                        <a:lnSpc>
                          <a:spcPct val="100000"/>
                        </a:lnSpc>
                        <a:spcBef>
                          <a:spcPts val="5"/>
                        </a:spcBef>
                      </a:pPr>
                      <a:r>
                        <a:rPr sz="1100" b="1" dirty="0">
                          <a:latin typeface="Century Gothic"/>
                          <a:ea typeface="Calibri"/>
                          <a:cs typeface="Calibri"/>
                        </a:rPr>
                        <a:t>Exam</a:t>
                      </a:r>
                      <a:r>
                        <a:rPr sz="1100" b="1" spc="-50" dirty="0">
                          <a:latin typeface="Century Gothic"/>
                          <a:ea typeface="Calibri"/>
                          <a:cs typeface="Calibri"/>
                        </a:rPr>
                        <a:t> </a:t>
                      </a:r>
                      <a:r>
                        <a:rPr sz="1100" b="1" dirty="0">
                          <a:latin typeface="Century Gothic"/>
                          <a:ea typeface="Calibri"/>
                          <a:cs typeface="Calibri"/>
                        </a:rPr>
                        <a:t>Board:</a:t>
                      </a:r>
                      <a:r>
                        <a:rPr sz="1100" b="1" spc="-35" dirty="0">
                          <a:latin typeface="Century Gothic"/>
                          <a:ea typeface="Calibri"/>
                          <a:cs typeface="Calibri"/>
                        </a:rPr>
                        <a:t> </a:t>
                      </a:r>
                      <a:r>
                        <a:rPr lang="en-US" sz="1100" b="1" spc="-35" dirty="0">
                          <a:latin typeface="Century Gothic"/>
                          <a:ea typeface="Calibri"/>
                          <a:cs typeface="Calibri"/>
                        </a:rPr>
                        <a:t>Pearson</a:t>
                      </a:r>
                      <a:endParaRPr sz="1100" spc="-5" dirty="0">
                        <a:latin typeface="Century Gothic"/>
                        <a:ea typeface="Calibri"/>
                        <a:cs typeface="Calibri"/>
                      </a:endParaRPr>
                    </a:p>
                    <a:p>
                      <a:pPr marL="67945">
                        <a:lnSpc>
                          <a:spcPct val="100000"/>
                        </a:lnSpc>
                        <a:spcBef>
                          <a:spcPts val="80"/>
                        </a:spcBef>
                      </a:pPr>
                      <a:r>
                        <a:rPr sz="1100" b="1" spc="-5" dirty="0">
                          <a:latin typeface="Century Gothic"/>
                          <a:ea typeface="Calibri"/>
                          <a:cs typeface="Calibri"/>
                        </a:rPr>
                        <a:t>Specification:</a:t>
                      </a:r>
                      <a:r>
                        <a:rPr sz="1100" b="1" spc="-40" dirty="0">
                          <a:latin typeface="Century Gothic"/>
                          <a:ea typeface="Calibri"/>
                          <a:cs typeface="Calibri"/>
                        </a:rPr>
                        <a:t> </a:t>
                      </a:r>
                      <a:r>
                        <a:rPr lang="en-US" sz="1100" b="0" i="0" u="none" strike="noStrike" spc="-40" noProof="0" dirty="0">
                          <a:latin typeface="Century Gothic"/>
                        </a:rPr>
                        <a:t>610/3958/5</a:t>
                      </a:r>
                      <a:endParaRPr sz="1100" dirty="0">
                        <a:latin typeface="Century Gothic"/>
                        <a:ea typeface="Calibri"/>
                        <a:cs typeface="Calibri"/>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solidFill>
                      <a:srgbClr val="D9E0F3"/>
                    </a:solidFill>
                  </a:tcPr>
                </a:tc>
                <a:tc>
                  <a:txBody>
                    <a:bodyPr/>
                    <a:lstStyle/>
                    <a:p>
                      <a:pPr marL="69215">
                        <a:lnSpc>
                          <a:spcPct val="100000"/>
                        </a:lnSpc>
                        <a:spcBef>
                          <a:spcPts val="670"/>
                        </a:spcBef>
                      </a:pPr>
                      <a:r>
                        <a:rPr sz="1100" b="1" dirty="0">
                          <a:latin typeface="Century Gothic"/>
                          <a:ea typeface="Calibri"/>
                          <a:cs typeface="Calibri"/>
                        </a:rPr>
                        <a:t>Entry</a:t>
                      </a:r>
                      <a:r>
                        <a:rPr sz="1100" b="1" spc="-60" dirty="0">
                          <a:latin typeface="Century Gothic"/>
                          <a:ea typeface="Calibri"/>
                          <a:cs typeface="Calibri"/>
                        </a:rPr>
                        <a:t> </a:t>
                      </a:r>
                      <a:r>
                        <a:rPr sz="1100" b="1" dirty="0">
                          <a:latin typeface="Century Gothic"/>
                          <a:ea typeface="Calibri"/>
                          <a:cs typeface="Calibri"/>
                        </a:rPr>
                        <a:t>Requirements:</a:t>
                      </a:r>
                      <a:endParaRPr sz="1100" dirty="0">
                        <a:latin typeface="Century Gothic"/>
                        <a:ea typeface="Calibri"/>
                        <a:cs typeface="Calibri"/>
                      </a:endParaRPr>
                    </a:p>
                    <a:p>
                      <a:pPr marL="343535" indent="-343535">
                        <a:lnSpc>
                          <a:spcPts val="1315"/>
                        </a:lnSpc>
                        <a:spcBef>
                          <a:spcPts val="35"/>
                        </a:spcBef>
                        <a:buSzPct val="104761"/>
                        <a:buFont typeface="Arial MT"/>
                        <a:buChar char="-"/>
                        <a:tabLst>
                          <a:tab pos="343535" algn="l"/>
                          <a:tab pos="344170" algn="l"/>
                        </a:tabLst>
                      </a:pPr>
                      <a:r>
                        <a:rPr lang="en-GB" sz="1100" dirty="0">
                          <a:latin typeface="Century Gothic"/>
                          <a:ea typeface="Calibri"/>
                          <a:cs typeface="Calibri"/>
                        </a:rPr>
                        <a:t>Grade </a:t>
                      </a:r>
                      <a:r>
                        <a:rPr sz="1100" dirty="0">
                          <a:latin typeface="Century Gothic"/>
                          <a:ea typeface="Calibri"/>
                          <a:cs typeface="Calibri"/>
                        </a:rPr>
                        <a:t>7</a:t>
                      </a:r>
                      <a:r>
                        <a:rPr sz="1100" spc="-20" dirty="0">
                          <a:latin typeface="Century Gothic"/>
                          <a:ea typeface="Calibri"/>
                          <a:cs typeface="Calibri"/>
                        </a:rPr>
                        <a:t> </a:t>
                      </a:r>
                      <a:r>
                        <a:rPr sz="1100" dirty="0">
                          <a:latin typeface="Century Gothic"/>
                          <a:ea typeface="Calibri"/>
                          <a:cs typeface="Calibri"/>
                        </a:rPr>
                        <a:t>in</a:t>
                      </a:r>
                      <a:r>
                        <a:rPr sz="1100" spc="-5" dirty="0">
                          <a:latin typeface="Century Gothic"/>
                          <a:ea typeface="Calibri"/>
                          <a:cs typeface="Calibri"/>
                        </a:rPr>
                        <a:t> </a:t>
                      </a:r>
                      <a:r>
                        <a:rPr sz="1100" dirty="0">
                          <a:latin typeface="Century Gothic"/>
                          <a:ea typeface="Calibri"/>
                          <a:cs typeface="Calibri"/>
                        </a:rPr>
                        <a:t>Physics</a:t>
                      </a:r>
                      <a:r>
                        <a:rPr sz="1100" spc="-15" dirty="0">
                          <a:latin typeface="Century Gothic"/>
                          <a:ea typeface="Calibri"/>
                          <a:cs typeface="Calibri"/>
                        </a:rPr>
                        <a:t> </a:t>
                      </a:r>
                      <a:r>
                        <a:rPr sz="1100" dirty="0">
                          <a:latin typeface="Century Gothic"/>
                          <a:ea typeface="Calibri"/>
                          <a:cs typeface="Calibri"/>
                        </a:rPr>
                        <a:t>GCSE</a:t>
                      </a:r>
                      <a:r>
                        <a:rPr sz="1100" spc="-15" dirty="0">
                          <a:latin typeface="Century Gothic"/>
                          <a:ea typeface="Calibri"/>
                          <a:cs typeface="Calibri"/>
                        </a:rPr>
                        <a:t> </a:t>
                      </a:r>
                      <a:r>
                        <a:rPr sz="1100" spc="-5" dirty="0">
                          <a:latin typeface="Century Gothic"/>
                          <a:ea typeface="Calibri"/>
                          <a:cs typeface="Calibri"/>
                        </a:rPr>
                        <a:t>(if </a:t>
                      </a:r>
                      <a:r>
                        <a:rPr sz="1100" dirty="0">
                          <a:latin typeface="Century Gothic"/>
                          <a:ea typeface="Calibri"/>
                          <a:cs typeface="Calibri"/>
                        </a:rPr>
                        <a:t>completed</a:t>
                      </a:r>
                      <a:r>
                        <a:rPr sz="1100" spc="-25" dirty="0">
                          <a:latin typeface="Century Gothic"/>
                          <a:ea typeface="Calibri"/>
                          <a:cs typeface="Calibri"/>
                        </a:rPr>
                        <a:t> </a:t>
                      </a:r>
                      <a:r>
                        <a:rPr sz="1100" dirty="0">
                          <a:latin typeface="Century Gothic"/>
                          <a:ea typeface="Calibri"/>
                          <a:cs typeface="Calibri"/>
                        </a:rPr>
                        <a:t>separate</a:t>
                      </a:r>
                      <a:r>
                        <a:rPr sz="1100" spc="-90" dirty="0">
                          <a:latin typeface="Century Gothic"/>
                          <a:ea typeface="Calibri"/>
                          <a:cs typeface="Calibri"/>
                        </a:rPr>
                        <a:t> </a:t>
                      </a:r>
                      <a:r>
                        <a:rPr sz="1100" dirty="0">
                          <a:latin typeface="Century Gothic"/>
                          <a:ea typeface="Calibri"/>
                          <a:cs typeface="Calibri"/>
                        </a:rPr>
                        <a:t>sciences)</a:t>
                      </a:r>
                    </a:p>
                    <a:p>
                      <a:pPr marL="343535" indent="-343535">
                        <a:lnSpc>
                          <a:spcPts val="1300"/>
                        </a:lnSpc>
                        <a:buSzPct val="104761"/>
                        <a:buFont typeface="Arial MT"/>
                        <a:buChar char="-"/>
                        <a:tabLst>
                          <a:tab pos="343535" algn="l"/>
                          <a:tab pos="344170" algn="l"/>
                        </a:tabLst>
                      </a:pPr>
                      <a:r>
                        <a:rPr lang="en-GB" sz="1100" dirty="0">
                          <a:latin typeface="Century Gothic"/>
                          <a:ea typeface="Calibri"/>
                          <a:cs typeface="Calibri"/>
                        </a:rPr>
                        <a:t>Grade </a:t>
                      </a:r>
                      <a:r>
                        <a:rPr sz="1100" dirty="0">
                          <a:latin typeface="Century Gothic"/>
                          <a:ea typeface="Calibri"/>
                          <a:cs typeface="Calibri"/>
                        </a:rPr>
                        <a:t>6</a:t>
                      </a:r>
                      <a:r>
                        <a:rPr sz="1100" spc="-10" dirty="0">
                          <a:latin typeface="Century Gothic"/>
                          <a:ea typeface="Calibri"/>
                          <a:cs typeface="Calibri"/>
                        </a:rPr>
                        <a:t> o</a:t>
                      </a:r>
                      <a:r>
                        <a:rPr sz="1100" dirty="0">
                          <a:latin typeface="Century Gothic"/>
                          <a:ea typeface="Calibri"/>
                          <a:cs typeface="Calibri"/>
                        </a:rPr>
                        <a:t>v</a:t>
                      </a:r>
                      <a:r>
                        <a:rPr sz="1100" spc="-10" dirty="0">
                          <a:latin typeface="Century Gothic"/>
                          <a:ea typeface="Calibri"/>
                          <a:cs typeface="Calibri"/>
                        </a:rPr>
                        <a:t>e</a:t>
                      </a:r>
                      <a:r>
                        <a:rPr sz="1100" dirty="0">
                          <a:latin typeface="Century Gothic"/>
                          <a:ea typeface="Calibri"/>
                          <a:cs typeface="Calibri"/>
                        </a:rPr>
                        <a:t>rall</a:t>
                      </a:r>
                      <a:r>
                        <a:rPr sz="1100" spc="-5" dirty="0">
                          <a:latin typeface="Century Gothic"/>
                          <a:ea typeface="Calibri"/>
                          <a:cs typeface="Calibri"/>
                        </a:rPr>
                        <a:t> wi</a:t>
                      </a:r>
                      <a:r>
                        <a:rPr sz="1100" dirty="0">
                          <a:latin typeface="Century Gothic"/>
                          <a:ea typeface="Calibri"/>
                          <a:cs typeface="Calibri"/>
                        </a:rPr>
                        <a:t>th</a:t>
                      </a:r>
                      <a:r>
                        <a:rPr sz="1100" spc="-10" dirty="0">
                          <a:latin typeface="Century Gothic"/>
                          <a:ea typeface="Calibri"/>
                          <a:cs typeface="Calibri"/>
                        </a:rPr>
                        <a:t> </a:t>
                      </a:r>
                      <a:r>
                        <a:rPr sz="1100" dirty="0">
                          <a:latin typeface="Century Gothic"/>
                          <a:ea typeface="Calibri"/>
                          <a:cs typeface="Calibri"/>
                        </a:rPr>
                        <a:t>7 </a:t>
                      </a:r>
                      <a:r>
                        <a:rPr sz="1100" spc="-5" dirty="0">
                          <a:latin typeface="Century Gothic"/>
                          <a:ea typeface="Calibri"/>
                          <a:cs typeface="Calibri"/>
                        </a:rPr>
                        <a:t>i</a:t>
                      </a:r>
                      <a:r>
                        <a:rPr sz="1100" dirty="0">
                          <a:latin typeface="Century Gothic"/>
                          <a:ea typeface="Calibri"/>
                          <a:cs typeface="Calibri"/>
                        </a:rPr>
                        <a:t>n</a:t>
                      </a:r>
                      <a:r>
                        <a:rPr sz="1100" spc="-10" dirty="0">
                          <a:latin typeface="Century Gothic"/>
                          <a:ea typeface="Calibri"/>
                          <a:cs typeface="Calibri"/>
                        </a:rPr>
                        <a:t> </a:t>
                      </a:r>
                      <a:r>
                        <a:rPr sz="1100" dirty="0">
                          <a:latin typeface="Century Gothic"/>
                          <a:ea typeface="Calibri"/>
                          <a:cs typeface="Calibri"/>
                        </a:rPr>
                        <a:t>Phys</a:t>
                      </a:r>
                      <a:r>
                        <a:rPr sz="1100" spc="-5" dirty="0">
                          <a:latin typeface="Century Gothic"/>
                          <a:ea typeface="Calibri"/>
                          <a:cs typeface="Calibri"/>
                        </a:rPr>
                        <a:t>ic</a:t>
                      </a:r>
                      <a:r>
                        <a:rPr sz="1100" dirty="0">
                          <a:latin typeface="Century Gothic"/>
                          <a:ea typeface="Calibri"/>
                          <a:cs typeface="Calibri"/>
                        </a:rPr>
                        <a:t>s</a:t>
                      </a:r>
                      <a:r>
                        <a:rPr sz="1100" spc="-10" dirty="0">
                          <a:latin typeface="Century Gothic"/>
                          <a:ea typeface="Calibri"/>
                          <a:cs typeface="Calibri"/>
                        </a:rPr>
                        <a:t> </a:t>
                      </a:r>
                      <a:r>
                        <a:rPr sz="1100" dirty="0">
                          <a:latin typeface="Century Gothic"/>
                          <a:ea typeface="Calibri"/>
                          <a:cs typeface="Calibri"/>
                        </a:rPr>
                        <a:t>pap</a:t>
                      </a:r>
                      <a:r>
                        <a:rPr sz="1100" spc="-5" dirty="0">
                          <a:latin typeface="Century Gothic"/>
                          <a:ea typeface="Calibri"/>
                          <a:cs typeface="Calibri"/>
                        </a:rPr>
                        <a:t>e</a:t>
                      </a:r>
                      <a:r>
                        <a:rPr sz="1100" dirty="0">
                          <a:latin typeface="Century Gothic"/>
                          <a:ea typeface="Calibri"/>
                          <a:cs typeface="Calibri"/>
                        </a:rPr>
                        <a:t>rs</a:t>
                      </a:r>
                      <a:r>
                        <a:rPr sz="1100" spc="-35" dirty="0">
                          <a:latin typeface="Century Gothic"/>
                          <a:ea typeface="Calibri"/>
                          <a:cs typeface="Calibri"/>
                        </a:rPr>
                        <a:t> </a:t>
                      </a:r>
                      <a:r>
                        <a:rPr sz="1100" spc="-5" dirty="0">
                          <a:latin typeface="Century Gothic"/>
                          <a:ea typeface="Calibri"/>
                          <a:cs typeface="Calibri"/>
                        </a:rPr>
                        <a:t>(i</a:t>
                      </a:r>
                      <a:r>
                        <a:rPr sz="1100" dirty="0">
                          <a:latin typeface="Century Gothic"/>
                          <a:ea typeface="Calibri"/>
                          <a:cs typeface="Calibri"/>
                        </a:rPr>
                        <a:t>f c</a:t>
                      </a:r>
                      <a:r>
                        <a:rPr sz="1100" spc="-10" dirty="0">
                          <a:latin typeface="Century Gothic"/>
                          <a:ea typeface="Calibri"/>
                          <a:cs typeface="Calibri"/>
                        </a:rPr>
                        <a:t>o</a:t>
                      </a:r>
                      <a:r>
                        <a:rPr sz="1100" dirty="0">
                          <a:latin typeface="Century Gothic"/>
                          <a:ea typeface="Calibri"/>
                          <a:cs typeface="Calibri"/>
                        </a:rPr>
                        <a:t>mplet</a:t>
                      </a:r>
                      <a:r>
                        <a:rPr sz="1100" spc="-5" dirty="0">
                          <a:latin typeface="Century Gothic"/>
                          <a:ea typeface="Calibri"/>
                          <a:cs typeface="Calibri"/>
                        </a:rPr>
                        <a:t>e</a:t>
                      </a:r>
                      <a:r>
                        <a:rPr sz="1100" dirty="0">
                          <a:latin typeface="Century Gothic"/>
                          <a:ea typeface="Calibri"/>
                          <a:cs typeface="Calibri"/>
                        </a:rPr>
                        <a:t>d</a:t>
                      </a:r>
                      <a:r>
                        <a:rPr sz="1100" spc="-20" dirty="0">
                          <a:latin typeface="Century Gothic"/>
                          <a:ea typeface="Calibri"/>
                          <a:cs typeface="Calibri"/>
                        </a:rPr>
                        <a:t> </a:t>
                      </a:r>
                      <a:r>
                        <a:rPr sz="1100" dirty="0">
                          <a:latin typeface="Century Gothic"/>
                          <a:ea typeface="Calibri"/>
                          <a:cs typeface="Calibri"/>
                        </a:rPr>
                        <a:t>c</a:t>
                      </a:r>
                      <a:r>
                        <a:rPr sz="1100" spc="-5" dirty="0">
                          <a:latin typeface="Century Gothic"/>
                          <a:ea typeface="Calibri"/>
                          <a:cs typeface="Calibri"/>
                        </a:rPr>
                        <a:t>o</a:t>
                      </a:r>
                      <a:r>
                        <a:rPr sz="1100" dirty="0">
                          <a:latin typeface="Century Gothic"/>
                          <a:ea typeface="Calibri"/>
                          <a:cs typeface="Calibri"/>
                        </a:rPr>
                        <a:t>mbi</a:t>
                      </a:r>
                      <a:r>
                        <a:rPr sz="1100" spc="5" dirty="0">
                          <a:latin typeface="Century Gothic"/>
                          <a:ea typeface="Calibri"/>
                          <a:cs typeface="Calibri"/>
                        </a:rPr>
                        <a:t>n</a:t>
                      </a:r>
                      <a:r>
                        <a:rPr sz="1100" spc="-5" dirty="0">
                          <a:latin typeface="Century Gothic"/>
                          <a:ea typeface="Calibri"/>
                          <a:cs typeface="Calibri"/>
                        </a:rPr>
                        <a:t>e</a:t>
                      </a:r>
                      <a:r>
                        <a:rPr sz="1100" dirty="0">
                          <a:latin typeface="Century Gothic"/>
                          <a:ea typeface="Calibri"/>
                          <a:cs typeface="Calibri"/>
                        </a:rPr>
                        <a:t>d</a:t>
                      </a:r>
                      <a:r>
                        <a:rPr sz="1100" spc="-110" dirty="0">
                          <a:latin typeface="Century Gothic"/>
                          <a:ea typeface="Calibri"/>
                          <a:cs typeface="Calibri"/>
                        </a:rPr>
                        <a:t> </a:t>
                      </a:r>
                      <a:r>
                        <a:rPr sz="1100" dirty="0">
                          <a:latin typeface="Century Gothic"/>
                          <a:ea typeface="Calibri"/>
                          <a:cs typeface="Calibri"/>
                        </a:rPr>
                        <a:t>sc</a:t>
                      </a:r>
                      <a:r>
                        <a:rPr sz="1100" spc="-5" dirty="0">
                          <a:latin typeface="Century Gothic"/>
                          <a:ea typeface="Calibri"/>
                          <a:cs typeface="Calibri"/>
                        </a:rPr>
                        <a:t>i</a:t>
                      </a:r>
                      <a:r>
                        <a:rPr sz="1100" spc="-10" dirty="0">
                          <a:latin typeface="Century Gothic"/>
                          <a:ea typeface="Calibri"/>
                          <a:cs typeface="Calibri"/>
                        </a:rPr>
                        <a:t>e</a:t>
                      </a:r>
                      <a:r>
                        <a:rPr sz="1100" dirty="0">
                          <a:latin typeface="Century Gothic"/>
                          <a:ea typeface="Calibri"/>
                          <a:cs typeface="Calibri"/>
                        </a:rPr>
                        <a:t>nc</a:t>
                      </a:r>
                      <a:r>
                        <a:rPr sz="1100" spc="-5" dirty="0">
                          <a:latin typeface="Century Gothic"/>
                          <a:ea typeface="Calibri"/>
                          <a:cs typeface="Calibri"/>
                        </a:rPr>
                        <a:t>e</a:t>
                      </a:r>
                      <a:r>
                        <a:rPr sz="1100" dirty="0">
                          <a:latin typeface="Century Gothic"/>
                          <a:ea typeface="Calibri"/>
                          <a:cs typeface="Calibri"/>
                        </a:rPr>
                        <a:t>s)</a:t>
                      </a:r>
                    </a:p>
                    <a:p>
                      <a:pPr marL="343535" indent="-343535">
                        <a:lnSpc>
                          <a:spcPts val="1310"/>
                        </a:lnSpc>
                        <a:buSzPct val="104761"/>
                        <a:buFont typeface="Arial MT"/>
                        <a:buChar char="-"/>
                        <a:tabLst>
                          <a:tab pos="343535" algn="l"/>
                          <a:tab pos="344170" algn="l"/>
                        </a:tabLst>
                      </a:pPr>
                      <a:r>
                        <a:rPr lang="en-GB" sz="1100" dirty="0">
                          <a:latin typeface="Century Gothic"/>
                          <a:ea typeface="Calibri"/>
                          <a:cs typeface="Calibri"/>
                        </a:rPr>
                        <a:t>Grade </a:t>
                      </a:r>
                      <a:r>
                        <a:rPr sz="1100" dirty="0">
                          <a:latin typeface="Century Gothic"/>
                          <a:ea typeface="Calibri"/>
                          <a:cs typeface="Calibri"/>
                        </a:rPr>
                        <a:t>6</a:t>
                      </a:r>
                      <a:r>
                        <a:rPr sz="1100" spc="-35" dirty="0">
                          <a:latin typeface="Century Gothic"/>
                          <a:ea typeface="Calibri"/>
                          <a:cs typeface="Calibri"/>
                        </a:rPr>
                        <a:t> </a:t>
                      </a:r>
                      <a:r>
                        <a:rPr sz="1100" dirty="0">
                          <a:latin typeface="Century Gothic"/>
                          <a:ea typeface="Calibri"/>
                          <a:cs typeface="Calibri"/>
                        </a:rPr>
                        <a:t>in</a:t>
                      </a:r>
                      <a:r>
                        <a:rPr sz="1100" spc="-30" dirty="0">
                          <a:latin typeface="Century Gothic"/>
                          <a:ea typeface="Calibri"/>
                          <a:cs typeface="Calibri"/>
                        </a:rPr>
                        <a:t> </a:t>
                      </a:r>
                      <a:r>
                        <a:rPr sz="1100" dirty="0">
                          <a:latin typeface="Century Gothic"/>
                          <a:ea typeface="Calibri"/>
                          <a:cs typeface="Calibri"/>
                        </a:rPr>
                        <a:t>Maths</a:t>
                      </a:r>
                    </a:p>
                  </a:txBody>
                  <a:tcPr marL="0" marR="0" marT="850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202846">
                <a:tc>
                  <a:txBody>
                    <a:bodyPr/>
                    <a:lstStyle/>
                    <a:p>
                      <a:pPr marL="67945">
                        <a:lnSpc>
                          <a:spcPts val="1185"/>
                        </a:lnSpc>
                      </a:pPr>
                      <a:r>
                        <a:rPr sz="1100" b="1" dirty="0">
                          <a:latin typeface="Century Gothic"/>
                          <a:ea typeface="Calibri"/>
                          <a:cs typeface="Calibri"/>
                        </a:rPr>
                        <a:t>Course</a:t>
                      </a:r>
                      <a:r>
                        <a:rPr sz="1100" b="1" spc="-40" dirty="0">
                          <a:latin typeface="Century Gothic"/>
                          <a:ea typeface="Calibri"/>
                          <a:cs typeface="Calibri"/>
                        </a:rPr>
                        <a:t> </a:t>
                      </a:r>
                      <a:r>
                        <a:rPr sz="1100" b="1" dirty="0">
                          <a:latin typeface="Century Gothic"/>
                          <a:ea typeface="Calibri"/>
                          <a:cs typeface="Calibri"/>
                        </a:rPr>
                        <a:t>Content:</a:t>
                      </a:r>
                    </a:p>
                    <a:p>
                      <a:pPr marL="0" indent="0">
                        <a:lnSpc>
                          <a:spcPct val="100000"/>
                        </a:lnSpc>
                        <a:spcBef>
                          <a:spcPts val="20"/>
                        </a:spcBef>
                        <a:buSzPct val="104761"/>
                        <a:buNone/>
                      </a:pPr>
                      <a:endParaRPr sz="1100" dirty="0">
                        <a:latin typeface="Century Gothic"/>
                        <a:ea typeface="Calibri"/>
                        <a:cs typeface="Calibri"/>
                      </a:endParaRPr>
                    </a:p>
                    <a:p>
                      <a:pPr marL="0" lvl="0" indent="0" algn="just">
                        <a:lnSpc>
                          <a:spcPct val="100000"/>
                        </a:lnSpc>
                        <a:spcBef>
                          <a:spcPts val="20"/>
                        </a:spcBef>
                        <a:buNone/>
                      </a:pPr>
                      <a:r>
                        <a:rPr lang="en-GB" sz="1100" b="0" i="0" u="none" strike="noStrike" noProof="0" dirty="0">
                          <a:latin typeface="Century Gothic"/>
                        </a:rPr>
                        <a:t>Students study the principles and applications of medical science through three mandatory units, and further explore other areas in more detail via an optional unit. Students will also learn practical and investigation skills that build on this fundamental knowledge. </a:t>
                      </a:r>
                      <a:endParaRPr lang="en-GB" sz="1100">
                        <a:latin typeface="Century Gothic"/>
                      </a:endParaRPr>
                    </a:p>
                    <a:p>
                      <a:pPr marL="0" lvl="0" indent="0" algn="just">
                        <a:lnSpc>
                          <a:spcPct val="100000"/>
                        </a:lnSpc>
                        <a:spcBef>
                          <a:spcPts val="20"/>
                        </a:spcBef>
                        <a:buNone/>
                      </a:pPr>
                      <a:endParaRPr lang="en-GB" sz="1100" b="0" i="0" u="none" strike="noStrike" noProof="0" dirty="0">
                        <a:latin typeface="Century Gothic"/>
                      </a:endParaRPr>
                    </a:p>
                    <a:p>
                      <a:pPr marL="0" lvl="0" indent="0" algn="just">
                        <a:lnSpc>
                          <a:spcPct val="100000"/>
                        </a:lnSpc>
                        <a:spcBef>
                          <a:spcPts val="20"/>
                        </a:spcBef>
                        <a:buNone/>
                      </a:pPr>
                      <a:r>
                        <a:rPr lang="en-GB" sz="1100" b="0" i="0" u="none" strike="noStrike" noProof="0" dirty="0">
                          <a:latin typeface="Century Gothic"/>
                        </a:rPr>
                        <a:t>The mandatory units cover the following areas:</a:t>
                      </a:r>
                      <a:endParaRPr lang="en-GB" sz="1100">
                        <a:latin typeface="Century Gothic"/>
                      </a:endParaRPr>
                    </a:p>
                    <a:p>
                      <a:pPr marL="0" lvl="0" indent="0" algn="just">
                        <a:lnSpc>
                          <a:spcPct val="100000"/>
                        </a:lnSpc>
                        <a:spcBef>
                          <a:spcPts val="20"/>
                        </a:spcBef>
                        <a:buNone/>
                      </a:pPr>
                      <a:r>
                        <a:rPr lang="en-GB" sz="1100" b="0" i="0" u="none" strike="noStrike" noProof="0" dirty="0">
                          <a:latin typeface="Century Gothic"/>
                        </a:rPr>
                        <a:t> • Human anatomy, physiology and pathology</a:t>
                      </a:r>
                      <a:endParaRPr lang="en-GB" sz="1100">
                        <a:latin typeface="Century Gothic"/>
                      </a:endParaRPr>
                    </a:p>
                    <a:p>
                      <a:pPr marL="0" lvl="0" indent="0" algn="just">
                        <a:lnSpc>
                          <a:spcPct val="100000"/>
                        </a:lnSpc>
                        <a:spcBef>
                          <a:spcPts val="20"/>
                        </a:spcBef>
                        <a:buNone/>
                      </a:pPr>
                      <a:r>
                        <a:rPr lang="en-GB" sz="1100" b="0" i="0" u="none" strike="noStrike" noProof="0" dirty="0">
                          <a:latin typeface="Century Gothic"/>
                        </a:rPr>
                        <a:t> • Health issues and scientific reporting</a:t>
                      </a:r>
                      <a:endParaRPr lang="en-GB" sz="1100">
                        <a:latin typeface="Century Gothic"/>
                      </a:endParaRPr>
                    </a:p>
                    <a:p>
                      <a:pPr marL="0" lvl="0" indent="0" algn="just">
                        <a:lnSpc>
                          <a:spcPct val="100000"/>
                        </a:lnSpc>
                        <a:spcBef>
                          <a:spcPts val="20"/>
                        </a:spcBef>
                        <a:buNone/>
                      </a:pPr>
                      <a:r>
                        <a:rPr lang="en-GB" sz="1100" b="0" i="0" u="none" strike="noStrike" noProof="0" dirty="0">
                          <a:latin typeface="Century Gothic"/>
                        </a:rPr>
                        <a:t> • Practical microbiology and infectious diseases. </a:t>
                      </a:r>
                      <a:endParaRPr lang="en-GB" sz="1100">
                        <a:latin typeface="Century Gothic"/>
                      </a:endParaRPr>
                    </a:p>
                    <a:p>
                      <a:pPr marL="0" lvl="0" indent="0" algn="just">
                        <a:lnSpc>
                          <a:spcPct val="100000"/>
                        </a:lnSpc>
                        <a:spcBef>
                          <a:spcPts val="20"/>
                        </a:spcBef>
                        <a:buNone/>
                      </a:pPr>
                      <a:r>
                        <a:rPr lang="en-GB" sz="1100" b="0" i="0" u="none" strike="noStrike" noProof="0" dirty="0">
                          <a:latin typeface="Century Gothic"/>
                        </a:rPr>
                        <a:t>The optional units provide opportunity for students to study one of the following specific specialist area in which they wish to develop their knowledge and skills:</a:t>
                      </a:r>
                      <a:endParaRPr lang="en-GB" sz="1100">
                        <a:latin typeface="Century Gothic"/>
                      </a:endParaRPr>
                    </a:p>
                    <a:p>
                      <a:pPr marL="0" lvl="0" indent="0" algn="just">
                        <a:lnSpc>
                          <a:spcPct val="100000"/>
                        </a:lnSpc>
                        <a:spcBef>
                          <a:spcPts val="20"/>
                        </a:spcBef>
                        <a:buNone/>
                      </a:pPr>
                      <a:r>
                        <a:rPr lang="en-GB" sz="1100" b="0" i="0" u="none" strike="noStrike" noProof="0" dirty="0">
                          <a:latin typeface="Century Gothic"/>
                        </a:rPr>
                        <a:t> • Diseases, disorders, treatments and therapies</a:t>
                      </a:r>
                      <a:endParaRPr lang="en-GB" sz="1100">
                        <a:latin typeface="Century Gothic"/>
                      </a:endParaRPr>
                    </a:p>
                    <a:p>
                      <a:pPr marL="0" lvl="0" indent="0" algn="just">
                        <a:lnSpc>
                          <a:spcPct val="100000"/>
                        </a:lnSpc>
                        <a:spcBef>
                          <a:spcPts val="20"/>
                        </a:spcBef>
                        <a:buNone/>
                      </a:pPr>
                      <a:r>
                        <a:rPr lang="en-GB" sz="1100" b="0" i="0" u="none" strike="noStrike" noProof="0" dirty="0">
                          <a:latin typeface="Century Gothic"/>
                        </a:rPr>
                        <a:t> • Biomedical science</a:t>
                      </a:r>
                      <a:endParaRPr lang="en-GB" sz="1100">
                        <a:latin typeface="Century Gothic"/>
                      </a:endParaRPr>
                    </a:p>
                    <a:p>
                      <a:pPr marL="0" lvl="0" indent="0" algn="just">
                        <a:lnSpc>
                          <a:spcPct val="100000"/>
                        </a:lnSpc>
                        <a:spcBef>
                          <a:spcPts val="20"/>
                        </a:spcBef>
                        <a:buNone/>
                      </a:pPr>
                      <a:r>
                        <a:rPr lang="en-GB" sz="1100" b="0" i="0" u="none" strike="noStrike" noProof="0" dirty="0">
                          <a:latin typeface="Century Gothic"/>
                        </a:rPr>
                        <a:t> • Human reproduction and fertility.</a:t>
                      </a:r>
                      <a:endParaRPr lang="en-GB" sz="1100">
                        <a:latin typeface="Century Gothic"/>
                      </a:endParaRPr>
                    </a:p>
                    <a:p>
                      <a:pPr marL="67945">
                        <a:lnSpc>
                          <a:spcPct val="100000"/>
                        </a:lnSpc>
                        <a:spcBef>
                          <a:spcPts val="720"/>
                        </a:spcBef>
                      </a:pPr>
                      <a:r>
                        <a:rPr lang="en-GB" sz="1100" b="1" dirty="0">
                          <a:latin typeface="Century Gothic"/>
                          <a:ea typeface="Calibri"/>
                          <a:cs typeface="Calibri"/>
                        </a:rPr>
                        <a:t>Style</a:t>
                      </a:r>
                      <a:r>
                        <a:rPr lang="en-GB" sz="1100" b="1" spc="-20" dirty="0">
                          <a:latin typeface="Century Gothic"/>
                          <a:ea typeface="Calibri"/>
                          <a:cs typeface="Calibri"/>
                        </a:rPr>
                        <a:t> </a:t>
                      </a:r>
                      <a:r>
                        <a:rPr lang="en-GB" sz="1100" b="1" spc="-5" dirty="0">
                          <a:latin typeface="Century Gothic"/>
                          <a:ea typeface="Calibri"/>
                          <a:cs typeface="Calibri"/>
                        </a:rPr>
                        <a:t>of</a:t>
                      </a:r>
                      <a:r>
                        <a:rPr lang="en-GB" sz="1100" b="1" spc="-15" dirty="0">
                          <a:latin typeface="Century Gothic"/>
                          <a:ea typeface="Calibri"/>
                          <a:cs typeface="Calibri"/>
                        </a:rPr>
                        <a:t> </a:t>
                      </a:r>
                      <a:r>
                        <a:rPr lang="en-GB" sz="1100" b="1" spc="-5" dirty="0">
                          <a:latin typeface="Century Gothic"/>
                          <a:ea typeface="Calibri"/>
                          <a:cs typeface="Calibri"/>
                        </a:rPr>
                        <a:t>Assessment:</a:t>
                      </a:r>
                      <a:endParaRPr lang="en-GB" sz="1100" dirty="0">
                        <a:latin typeface="Century Gothic"/>
                        <a:ea typeface="Calibri"/>
                        <a:cs typeface="Calibri"/>
                      </a:endParaRPr>
                    </a:p>
                    <a:p>
                      <a:pPr marL="239395" indent="-171450">
                        <a:lnSpc>
                          <a:spcPct val="100000"/>
                        </a:lnSpc>
                        <a:spcBef>
                          <a:spcPts val="95"/>
                        </a:spcBef>
                        <a:buFont typeface="Arial"/>
                        <a:buChar char="•"/>
                      </a:pPr>
                      <a:r>
                        <a:rPr lang="en-GB" sz="1100" dirty="0">
                          <a:latin typeface="Century Gothic"/>
                          <a:ea typeface="Calibri"/>
                          <a:cs typeface="Calibri"/>
                        </a:rPr>
                        <a:t>A combination of coursework (internally assessed) and 2 written exams (externally assessed) 80 marks per paper.</a:t>
                      </a:r>
                      <a:endParaRPr lang="en-GB" sz="110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tc rowSpan="2">
                  <a:txBody>
                    <a:bodyPr/>
                    <a:lstStyle/>
                    <a:p>
                      <a:pPr marL="69215">
                        <a:lnSpc>
                          <a:spcPts val="1260"/>
                        </a:lnSpc>
                      </a:pPr>
                      <a:r>
                        <a:rPr lang="en-GB" sz="1100" b="1" dirty="0">
                          <a:solidFill>
                            <a:schemeClr val="tx1"/>
                          </a:solidFill>
                          <a:latin typeface="Century Gothic"/>
                          <a:ea typeface="Calibri"/>
                          <a:cs typeface="Calibri"/>
                        </a:rPr>
                        <a:t>Super</a:t>
                      </a:r>
                      <a:r>
                        <a:rPr lang="en-GB" sz="1100" b="1" spc="-30" dirty="0">
                          <a:solidFill>
                            <a:schemeClr val="tx1"/>
                          </a:solidFill>
                          <a:latin typeface="Century Gothic"/>
                          <a:ea typeface="Calibri"/>
                          <a:cs typeface="Calibri"/>
                        </a:rPr>
                        <a:t> </a:t>
                      </a:r>
                      <a:r>
                        <a:rPr lang="en-GB" sz="1100" b="1" dirty="0">
                          <a:solidFill>
                            <a:schemeClr val="tx1"/>
                          </a:solidFill>
                          <a:latin typeface="Century Gothic"/>
                          <a:ea typeface="Calibri"/>
                          <a:cs typeface="Calibri"/>
                        </a:rPr>
                        <a:t>curricular</a:t>
                      </a:r>
                      <a:r>
                        <a:rPr lang="en-GB" sz="1100" b="1" spc="-50" dirty="0">
                          <a:solidFill>
                            <a:schemeClr val="tx1"/>
                          </a:solidFill>
                          <a:latin typeface="Century Gothic"/>
                          <a:ea typeface="Calibri"/>
                          <a:cs typeface="Calibri"/>
                        </a:rPr>
                        <a:t> </a:t>
                      </a:r>
                      <a:r>
                        <a:rPr lang="en-GB" sz="1100" b="1" dirty="0">
                          <a:solidFill>
                            <a:schemeClr val="tx1"/>
                          </a:solidFill>
                          <a:latin typeface="Century Gothic"/>
                          <a:ea typeface="Calibri"/>
                          <a:cs typeface="Calibri"/>
                        </a:rPr>
                        <a:t>opportunities:</a:t>
                      </a:r>
                      <a:endParaRPr lang="en-GB" sz="1100" dirty="0">
                        <a:solidFill>
                          <a:schemeClr val="tx1"/>
                        </a:solidFill>
                        <a:latin typeface="Century Gothic"/>
                        <a:ea typeface="Calibri"/>
                        <a:cs typeface="Calibri"/>
                      </a:endParaRPr>
                    </a:p>
                    <a:p>
                      <a:pPr marL="343535" indent="-343535">
                        <a:lnSpc>
                          <a:spcPct val="100000"/>
                        </a:lnSpc>
                        <a:buSzPct val="104761"/>
                        <a:buFont typeface="Arial MT"/>
                        <a:buChar char="-"/>
                        <a:tabLst>
                          <a:tab pos="343535" algn="l"/>
                          <a:tab pos="344170" algn="l"/>
                        </a:tabLst>
                      </a:pPr>
                      <a:r>
                        <a:rPr lang="en-GB" sz="1100" dirty="0">
                          <a:solidFill>
                            <a:schemeClr val="tx1"/>
                          </a:solidFill>
                          <a:latin typeface="Century Gothic"/>
                          <a:ea typeface="Calibri"/>
                          <a:cs typeface="Calibri"/>
                        </a:rPr>
                        <a:t>Attend</a:t>
                      </a:r>
                      <a:r>
                        <a:rPr lang="en-GB" sz="1100" spc="-4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lectures</a:t>
                      </a:r>
                      <a:r>
                        <a:rPr lang="en-GB" sz="1100" spc="-3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in</a:t>
                      </a:r>
                      <a:r>
                        <a:rPr lang="en-GB" sz="1100" spc="-2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London</a:t>
                      </a:r>
                      <a:r>
                        <a:rPr lang="en-GB" sz="1100" spc="-3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by</a:t>
                      </a:r>
                      <a:r>
                        <a:rPr lang="en-GB" sz="1100" spc="-1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leading</a:t>
                      </a:r>
                      <a:r>
                        <a:rPr lang="en-GB" sz="1100" spc="-7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scientists</a:t>
                      </a:r>
                    </a:p>
                    <a:p>
                      <a:pPr marL="343535" indent="-343535">
                        <a:lnSpc>
                          <a:spcPct val="100000"/>
                        </a:lnSpc>
                        <a:spcBef>
                          <a:spcPts val="10"/>
                        </a:spcBef>
                        <a:buSzPct val="104761"/>
                        <a:buFont typeface="Arial MT"/>
                        <a:buChar char="-"/>
                        <a:tabLst>
                          <a:tab pos="343535" algn="l"/>
                          <a:tab pos="344170" algn="l"/>
                        </a:tabLst>
                      </a:pPr>
                      <a:r>
                        <a:rPr lang="en-GB" sz="1100" dirty="0">
                          <a:solidFill>
                            <a:schemeClr val="tx1"/>
                          </a:solidFill>
                          <a:latin typeface="Century Gothic"/>
                          <a:ea typeface="Calibri"/>
                          <a:cs typeface="Calibri"/>
                        </a:rPr>
                        <a:t>Attend</a:t>
                      </a:r>
                      <a:r>
                        <a:rPr lang="en-GB" sz="1100" spc="-4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Eton</a:t>
                      </a:r>
                      <a:r>
                        <a:rPr lang="en-GB" sz="1100" spc="-2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college</a:t>
                      </a:r>
                      <a:r>
                        <a:rPr lang="en-GB" sz="1100" spc="-1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medical</a:t>
                      </a:r>
                      <a:r>
                        <a:rPr lang="en-GB" sz="1100" spc="-2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society</a:t>
                      </a:r>
                      <a:r>
                        <a:rPr lang="en-GB" sz="1100" spc="-2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talks</a:t>
                      </a:r>
                    </a:p>
                    <a:p>
                      <a:pPr marL="343535" indent="-343535">
                        <a:lnSpc>
                          <a:spcPct val="100000"/>
                        </a:lnSpc>
                        <a:spcBef>
                          <a:spcPts val="25"/>
                        </a:spcBef>
                        <a:buSzPct val="104761"/>
                        <a:buFont typeface="Arial MT"/>
                        <a:buChar char="-"/>
                        <a:tabLst>
                          <a:tab pos="343535" algn="l"/>
                          <a:tab pos="344170" algn="l"/>
                        </a:tabLst>
                      </a:pPr>
                      <a:r>
                        <a:rPr lang="en-GB" sz="1100" dirty="0">
                          <a:solidFill>
                            <a:schemeClr val="tx1"/>
                          </a:solidFill>
                          <a:latin typeface="Century Gothic"/>
                          <a:ea typeface="Calibri"/>
                          <a:cs typeface="Calibri"/>
                        </a:rPr>
                        <a:t>Sci</a:t>
                      </a:r>
                      <a:r>
                        <a:rPr lang="en-GB" sz="1100" spc="-5" dirty="0">
                          <a:solidFill>
                            <a:schemeClr val="tx1"/>
                          </a:solidFill>
                          <a:latin typeface="Century Gothic"/>
                          <a:ea typeface="Calibri"/>
                          <a:cs typeface="Calibri"/>
                        </a:rPr>
                        <a:t>e</a:t>
                      </a:r>
                      <a:r>
                        <a:rPr lang="en-GB" sz="1100" dirty="0">
                          <a:solidFill>
                            <a:schemeClr val="tx1"/>
                          </a:solidFill>
                          <a:latin typeface="Century Gothic"/>
                          <a:ea typeface="Calibri"/>
                          <a:cs typeface="Calibri"/>
                        </a:rPr>
                        <a:t>nce</a:t>
                      </a:r>
                      <a:r>
                        <a:rPr lang="en-GB" sz="1100" spc="-5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Museum</a:t>
                      </a:r>
                    </a:p>
                    <a:p>
                      <a:pPr marL="343535" indent="-343535">
                        <a:lnSpc>
                          <a:spcPct val="100000"/>
                        </a:lnSpc>
                        <a:spcBef>
                          <a:spcPts val="35"/>
                        </a:spcBef>
                        <a:buSzPct val="104761"/>
                        <a:buFont typeface="Arial MT"/>
                        <a:buChar char="-"/>
                        <a:tabLst>
                          <a:tab pos="343535" algn="l"/>
                          <a:tab pos="344170" algn="l"/>
                        </a:tabLst>
                      </a:pPr>
                      <a:endParaRPr lang="en-GB" sz="1100" dirty="0">
                        <a:solidFill>
                          <a:schemeClr val="tx1"/>
                        </a:solidFill>
                        <a:latin typeface="Century Gothic"/>
                        <a:ea typeface="Calibri"/>
                        <a:cs typeface="Calibri"/>
                      </a:endParaRPr>
                    </a:p>
                    <a:p>
                      <a:pPr marL="69215">
                        <a:lnSpc>
                          <a:spcPct val="100000"/>
                        </a:lnSpc>
                        <a:spcBef>
                          <a:spcPts val="75"/>
                        </a:spcBef>
                      </a:pPr>
                      <a:r>
                        <a:rPr lang="en-GB" sz="1100" b="1" dirty="0">
                          <a:solidFill>
                            <a:schemeClr val="tx1"/>
                          </a:solidFill>
                          <a:latin typeface="Century Gothic"/>
                          <a:ea typeface="Calibri"/>
                          <a:cs typeface="Calibri"/>
                        </a:rPr>
                        <a:t>Career</a:t>
                      </a:r>
                      <a:r>
                        <a:rPr lang="en-GB" sz="1100" b="1" spc="-60" dirty="0">
                          <a:solidFill>
                            <a:schemeClr val="tx1"/>
                          </a:solidFill>
                          <a:latin typeface="Century Gothic"/>
                          <a:ea typeface="Calibri"/>
                          <a:cs typeface="Calibri"/>
                        </a:rPr>
                        <a:t> </a:t>
                      </a:r>
                      <a:r>
                        <a:rPr lang="en-GB" sz="1100" b="1" dirty="0">
                          <a:solidFill>
                            <a:schemeClr val="tx1"/>
                          </a:solidFill>
                          <a:latin typeface="Century Gothic"/>
                          <a:ea typeface="Calibri"/>
                          <a:cs typeface="Calibri"/>
                        </a:rPr>
                        <a:t>Prospects:</a:t>
                      </a:r>
                      <a:endParaRPr lang="en-GB" sz="1100" dirty="0">
                        <a:solidFill>
                          <a:schemeClr val="tx1"/>
                        </a:solidFill>
                        <a:latin typeface="Century Gothic"/>
                        <a:ea typeface="Calibri"/>
                        <a:cs typeface="Calibri"/>
                      </a:endParaRPr>
                    </a:p>
                    <a:p>
                      <a:pPr marL="69215" lvl="0" algn="just">
                        <a:lnSpc>
                          <a:spcPct val="100000"/>
                        </a:lnSpc>
                        <a:spcBef>
                          <a:spcPts val="75"/>
                        </a:spcBef>
                        <a:buNone/>
                      </a:pPr>
                      <a:r>
                        <a:rPr lang="en-GB" sz="1100" b="0" i="0" u="none" strike="noStrike" noProof="0" dirty="0">
                          <a:solidFill>
                            <a:schemeClr val="tx1"/>
                          </a:solidFill>
                          <a:latin typeface="Century Gothic"/>
                        </a:rPr>
                        <a:t>The Extended Certificate is for students who are interested in learning about the medical science sector alongside other fields of study, with a view to progressing to a wide range of higher education courses, not necessarily in medical science related subjects. </a:t>
                      </a:r>
                      <a:endParaRPr lang="en-GB" sz="1100">
                        <a:latin typeface="Century Gothic"/>
                      </a:endParaRPr>
                    </a:p>
                    <a:p>
                      <a:pPr marL="69215" lvl="0">
                        <a:lnSpc>
                          <a:spcPct val="100000"/>
                        </a:lnSpc>
                        <a:spcBef>
                          <a:spcPts val="75"/>
                        </a:spcBef>
                        <a:buNone/>
                      </a:pPr>
                      <a:endParaRPr lang="en-GB" sz="1100" b="0" i="0" u="none" strike="noStrike" noProof="0" dirty="0">
                        <a:solidFill>
                          <a:schemeClr val="tx1"/>
                        </a:solidFill>
                        <a:latin typeface="Century Gothic"/>
                      </a:endParaRPr>
                    </a:p>
                    <a:p>
                      <a:pPr marL="69215" lvl="0">
                        <a:lnSpc>
                          <a:spcPct val="100000"/>
                        </a:lnSpc>
                        <a:spcBef>
                          <a:spcPts val="75"/>
                        </a:spcBef>
                        <a:buNone/>
                      </a:pPr>
                      <a:r>
                        <a:rPr lang="en-GB" sz="1100" b="0" i="0" u="none" strike="noStrike" noProof="0" dirty="0">
                          <a:solidFill>
                            <a:schemeClr val="tx1"/>
                          </a:solidFill>
                          <a:latin typeface="Century Gothic"/>
                        </a:rPr>
                        <a:t>This qualification can lead to progression to the following degrees:</a:t>
                      </a:r>
                      <a:endParaRPr lang="en-GB" sz="1100">
                        <a:latin typeface="Century Gothic"/>
                      </a:endParaRPr>
                    </a:p>
                    <a:p>
                      <a:pPr marL="69215" lvl="0">
                        <a:lnSpc>
                          <a:spcPct val="100000"/>
                        </a:lnSpc>
                        <a:spcBef>
                          <a:spcPts val="75"/>
                        </a:spcBef>
                        <a:buNone/>
                      </a:pPr>
                      <a:r>
                        <a:rPr lang="en-GB" sz="1100" b="0" i="0" u="none" strike="noStrike" noProof="0" dirty="0">
                          <a:solidFill>
                            <a:schemeClr val="tx1"/>
                          </a:solidFill>
                          <a:latin typeface="Century Gothic"/>
                        </a:rPr>
                        <a:t> • BSc (Hons) Nursing (Adult Health/Child Health/Mental Health)</a:t>
                      </a:r>
                      <a:endParaRPr lang="en-GB" sz="1100">
                        <a:latin typeface="Century Gothic"/>
                      </a:endParaRPr>
                    </a:p>
                    <a:p>
                      <a:pPr marL="69215" lvl="0">
                        <a:lnSpc>
                          <a:spcPct val="100000"/>
                        </a:lnSpc>
                        <a:spcBef>
                          <a:spcPts val="75"/>
                        </a:spcBef>
                        <a:buNone/>
                      </a:pPr>
                      <a:r>
                        <a:rPr lang="en-GB" sz="1100" b="0" i="0" u="none" strike="noStrike" noProof="0" dirty="0">
                          <a:solidFill>
                            <a:schemeClr val="tx1"/>
                          </a:solidFill>
                          <a:latin typeface="Century Gothic"/>
                        </a:rPr>
                        <a:t> • BSc (Hons) Psychology</a:t>
                      </a:r>
                      <a:endParaRPr lang="en-GB" sz="1100">
                        <a:latin typeface="Century Gothic"/>
                      </a:endParaRPr>
                    </a:p>
                    <a:p>
                      <a:pPr marL="69215" lvl="0">
                        <a:lnSpc>
                          <a:spcPct val="100000"/>
                        </a:lnSpc>
                        <a:spcBef>
                          <a:spcPts val="75"/>
                        </a:spcBef>
                        <a:buNone/>
                      </a:pPr>
                      <a:r>
                        <a:rPr lang="en-GB" sz="1100" b="0" i="0" u="none" strike="noStrike" noProof="0" dirty="0">
                          <a:solidFill>
                            <a:schemeClr val="tx1"/>
                          </a:solidFill>
                          <a:latin typeface="Century Gothic"/>
                        </a:rPr>
                        <a:t> • BSc (Hons) Physiotherapy. </a:t>
                      </a:r>
                      <a:endParaRPr lang="en-GB" sz="1100">
                        <a:latin typeface="Century Gothic"/>
                      </a:endParaRPr>
                    </a:p>
                    <a:p>
                      <a:pPr marL="69215" marR="930910">
                        <a:lnSpc>
                          <a:spcPct val="106700"/>
                        </a:lnSpc>
                        <a:spcBef>
                          <a:spcPts val="15"/>
                        </a:spcBef>
                      </a:pPr>
                      <a:endParaRPr lang="en-GB" sz="1100" spc="-5" dirty="0">
                        <a:solidFill>
                          <a:schemeClr val="tx1"/>
                        </a:solidFill>
                        <a:latin typeface="Century Gothic"/>
                        <a:ea typeface="Calibri"/>
                        <a:cs typeface="Calibri"/>
                      </a:endParaRPr>
                    </a:p>
                    <a:p>
                      <a:pPr marL="69215">
                        <a:lnSpc>
                          <a:spcPct val="100000"/>
                        </a:lnSpc>
                        <a:spcBef>
                          <a:spcPts val="45"/>
                        </a:spcBef>
                      </a:pPr>
                      <a:r>
                        <a:rPr lang="en-GB" sz="1100" b="1" dirty="0">
                          <a:solidFill>
                            <a:schemeClr val="tx1"/>
                          </a:solidFill>
                          <a:latin typeface="Century Gothic"/>
                          <a:ea typeface="Calibri"/>
                          <a:cs typeface="Calibri"/>
                        </a:rPr>
                        <a:t>If</a:t>
                      </a:r>
                      <a:r>
                        <a:rPr lang="en-GB" sz="1100" b="1" spc="-10" dirty="0">
                          <a:solidFill>
                            <a:schemeClr val="tx1"/>
                          </a:solidFill>
                          <a:latin typeface="Century Gothic"/>
                          <a:ea typeface="Calibri"/>
                          <a:cs typeface="Calibri"/>
                        </a:rPr>
                        <a:t> </a:t>
                      </a:r>
                      <a:r>
                        <a:rPr lang="en-GB" sz="1100" b="1" dirty="0">
                          <a:solidFill>
                            <a:schemeClr val="tx1"/>
                          </a:solidFill>
                          <a:latin typeface="Century Gothic"/>
                          <a:ea typeface="Calibri"/>
                          <a:cs typeface="Calibri"/>
                        </a:rPr>
                        <a:t>I </a:t>
                      </a:r>
                      <a:r>
                        <a:rPr lang="en-GB" sz="1100" b="1" spc="-5" dirty="0">
                          <a:solidFill>
                            <a:schemeClr val="tx1"/>
                          </a:solidFill>
                          <a:latin typeface="Century Gothic"/>
                          <a:ea typeface="Calibri"/>
                          <a:cs typeface="Calibri"/>
                        </a:rPr>
                        <a:t>were </a:t>
                      </a:r>
                      <a:r>
                        <a:rPr lang="en-GB" sz="1100" b="1" dirty="0">
                          <a:solidFill>
                            <a:schemeClr val="tx1"/>
                          </a:solidFill>
                          <a:latin typeface="Century Gothic"/>
                          <a:ea typeface="Calibri"/>
                          <a:cs typeface="Calibri"/>
                        </a:rPr>
                        <a:t>to</a:t>
                      </a:r>
                      <a:r>
                        <a:rPr lang="en-GB" sz="1100" b="1" spc="-5" dirty="0">
                          <a:solidFill>
                            <a:schemeClr val="tx1"/>
                          </a:solidFill>
                          <a:latin typeface="Century Gothic"/>
                          <a:ea typeface="Calibri"/>
                          <a:cs typeface="Calibri"/>
                        </a:rPr>
                        <a:t> </a:t>
                      </a:r>
                      <a:r>
                        <a:rPr lang="en-GB" sz="1100" b="1" dirty="0">
                          <a:solidFill>
                            <a:schemeClr val="tx1"/>
                          </a:solidFill>
                          <a:latin typeface="Century Gothic"/>
                          <a:ea typeface="Calibri"/>
                          <a:cs typeface="Calibri"/>
                        </a:rPr>
                        <a:t>take</a:t>
                      </a:r>
                      <a:r>
                        <a:rPr lang="en-GB" sz="1100" b="1" spc="-25" dirty="0">
                          <a:solidFill>
                            <a:schemeClr val="tx1"/>
                          </a:solidFill>
                          <a:latin typeface="Century Gothic"/>
                          <a:ea typeface="Calibri"/>
                          <a:cs typeface="Calibri"/>
                        </a:rPr>
                        <a:t> </a:t>
                      </a:r>
                      <a:r>
                        <a:rPr lang="en-GB" sz="1100" b="1" dirty="0">
                          <a:solidFill>
                            <a:schemeClr val="tx1"/>
                          </a:solidFill>
                          <a:latin typeface="Century Gothic"/>
                          <a:ea typeface="Calibri"/>
                          <a:cs typeface="Calibri"/>
                        </a:rPr>
                        <a:t>this</a:t>
                      </a:r>
                      <a:r>
                        <a:rPr lang="en-GB" sz="1100" b="1" spc="-15" dirty="0">
                          <a:solidFill>
                            <a:schemeClr val="tx1"/>
                          </a:solidFill>
                          <a:latin typeface="Century Gothic"/>
                          <a:ea typeface="Calibri"/>
                          <a:cs typeface="Calibri"/>
                        </a:rPr>
                        <a:t> </a:t>
                      </a:r>
                      <a:r>
                        <a:rPr lang="en-GB" sz="1100" b="1" dirty="0">
                          <a:solidFill>
                            <a:schemeClr val="tx1"/>
                          </a:solidFill>
                          <a:latin typeface="Century Gothic"/>
                          <a:ea typeface="Calibri"/>
                          <a:cs typeface="Calibri"/>
                        </a:rPr>
                        <a:t>course</a:t>
                      </a:r>
                      <a:r>
                        <a:rPr lang="en-GB" sz="1100" b="1" spc="-15" dirty="0">
                          <a:solidFill>
                            <a:schemeClr val="tx1"/>
                          </a:solidFill>
                          <a:latin typeface="Century Gothic"/>
                          <a:ea typeface="Calibri"/>
                          <a:cs typeface="Calibri"/>
                        </a:rPr>
                        <a:t> </a:t>
                      </a:r>
                      <a:r>
                        <a:rPr lang="en-GB" sz="1100" b="1" dirty="0">
                          <a:solidFill>
                            <a:schemeClr val="tx1"/>
                          </a:solidFill>
                          <a:latin typeface="Century Gothic"/>
                          <a:ea typeface="Calibri"/>
                          <a:cs typeface="Calibri"/>
                        </a:rPr>
                        <a:t>I should</a:t>
                      </a:r>
                      <a:r>
                        <a:rPr lang="en-GB" sz="1100" b="1" spc="-15" dirty="0">
                          <a:solidFill>
                            <a:schemeClr val="tx1"/>
                          </a:solidFill>
                          <a:latin typeface="Century Gothic"/>
                          <a:ea typeface="Calibri"/>
                          <a:cs typeface="Calibri"/>
                        </a:rPr>
                        <a:t> </a:t>
                      </a:r>
                      <a:r>
                        <a:rPr lang="en-GB" sz="1100" b="1" dirty="0">
                          <a:solidFill>
                            <a:schemeClr val="tx1"/>
                          </a:solidFill>
                          <a:latin typeface="Century Gothic"/>
                          <a:ea typeface="Calibri"/>
                          <a:cs typeface="Calibri"/>
                        </a:rPr>
                        <a:t>read:</a:t>
                      </a:r>
                      <a:endParaRPr lang="en-GB" sz="1100" dirty="0">
                        <a:solidFill>
                          <a:schemeClr val="tx1"/>
                        </a:solidFill>
                        <a:latin typeface="Century Gothic"/>
                        <a:ea typeface="Calibri"/>
                        <a:cs typeface="Calibri"/>
                      </a:endParaRPr>
                    </a:p>
                    <a:p>
                      <a:pPr marL="69215">
                        <a:lnSpc>
                          <a:spcPct val="100000"/>
                        </a:lnSpc>
                        <a:spcBef>
                          <a:spcPts val="50"/>
                        </a:spcBef>
                      </a:pPr>
                      <a:endParaRPr lang="en-GB" sz="1100" dirty="0">
                        <a:solidFill>
                          <a:schemeClr val="tx1"/>
                        </a:solidFill>
                        <a:latin typeface="Century Gothic"/>
                        <a:ea typeface="Calibri"/>
                        <a:cs typeface="Calibri"/>
                      </a:endParaRPr>
                    </a:p>
                    <a:p>
                      <a:pPr marL="238760" lvl="0" indent="-171450">
                        <a:lnSpc>
                          <a:spcPct val="100000"/>
                        </a:lnSpc>
                        <a:spcBef>
                          <a:spcPts val="560"/>
                        </a:spcBef>
                        <a:buClr>
                          <a:srgbClr val="000000"/>
                        </a:buClr>
                        <a:buFont typeface="Arial,Sans-Serif"/>
                        <a:buChar char="•"/>
                      </a:pPr>
                      <a:r>
                        <a:rPr lang="en-GB" sz="1100" b="0" i="0" u="none" strike="noStrike" noProof="0" dirty="0">
                          <a:solidFill>
                            <a:schemeClr val="tx1"/>
                          </a:solidFill>
                          <a:latin typeface="Century Gothic"/>
                          <a:ea typeface="Calibri"/>
                          <a:cs typeface="Calibri"/>
                        </a:rPr>
                        <a:t>The Selfish Gene, Richard Dawkins</a:t>
                      </a:r>
                      <a:endParaRPr lang="en-US" sz="1100" b="0" i="0" u="none" strike="noStrike" noProof="0">
                        <a:solidFill>
                          <a:srgbClr val="000000"/>
                        </a:solidFill>
                        <a:latin typeface="Century Gothic"/>
                        <a:ea typeface="Calibri"/>
                        <a:cs typeface="Calibri"/>
                      </a:endParaRPr>
                    </a:p>
                    <a:p>
                      <a:pPr marL="238760" lvl="0" indent="-171450">
                        <a:lnSpc>
                          <a:spcPct val="100000"/>
                        </a:lnSpc>
                        <a:spcBef>
                          <a:spcPts val="560"/>
                        </a:spcBef>
                        <a:buClr>
                          <a:srgbClr val="000000"/>
                        </a:buClr>
                        <a:buFont typeface="Arial,Sans-Serif"/>
                        <a:buChar char="•"/>
                      </a:pPr>
                      <a:r>
                        <a:rPr lang="en-GB" sz="1100" b="0" i="0" u="none" strike="noStrike" noProof="0" dirty="0">
                          <a:solidFill>
                            <a:schemeClr val="tx1"/>
                          </a:solidFill>
                          <a:latin typeface="Century Gothic"/>
                          <a:ea typeface="Calibri"/>
                          <a:cs typeface="Calibri"/>
                        </a:rPr>
                        <a:t>Genome, Matt Ridley</a:t>
                      </a:r>
                      <a:endParaRPr lang="en-US" sz="1100" b="0" i="0" u="none" strike="noStrike" noProof="0">
                        <a:solidFill>
                          <a:srgbClr val="000000"/>
                        </a:solidFill>
                        <a:latin typeface="Century Gothic"/>
                        <a:ea typeface="Calibri"/>
                        <a:cs typeface="Calibri"/>
                      </a:endParaRPr>
                    </a:p>
                    <a:p>
                      <a:pPr marL="238760" lvl="0" indent="-171450">
                        <a:lnSpc>
                          <a:spcPct val="100000"/>
                        </a:lnSpc>
                        <a:spcBef>
                          <a:spcPts val="560"/>
                        </a:spcBef>
                        <a:buClr>
                          <a:srgbClr val="000000"/>
                        </a:buClr>
                        <a:buFont typeface="Arial,Sans-Serif"/>
                        <a:buChar char="•"/>
                      </a:pPr>
                      <a:r>
                        <a:rPr lang="en-GB" sz="1100" b="0" i="0" u="none" strike="noStrike" noProof="0" dirty="0">
                          <a:solidFill>
                            <a:srgbClr val="000000"/>
                          </a:solidFill>
                          <a:latin typeface="Century Gothic"/>
                          <a:ea typeface="Calibri"/>
                          <a:cs typeface="Calibri"/>
                        </a:rPr>
                        <a:t>The Pleasure of Finding Things Out, Richard Feynman</a:t>
                      </a:r>
                      <a:endParaRPr lang="en-US" sz="1100" b="0" i="0" u="none" strike="noStrike" noProof="0">
                        <a:solidFill>
                          <a:srgbClr val="000000"/>
                        </a:solidFill>
                        <a:latin typeface="Century Gothic"/>
                        <a:ea typeface="Calibri"/>
                        <a:cs typeface="Calibri"/>
                      </a:endParaRPr>
                    </a:p>
                    <a:p>
                      <a:pPr marL="238760" lvl="0" indent="-171450">
                        <a:lnSpc>
                          <a:spcPct val="100000"/>
                        </a:lnSpc>
                        <a:spcBef>
                          <a:spcPts val="560"/>
                        </a:spcBef>
                        <a:buClr>
                          <a:srgbClr val="000000"/>
                        </a:buClr>
                        <a:buFont typeface="Arial,Sans-Serif"/>
                        <a:buChar char="•"/>
                      </a:pPr>
                      <a:r>
                        <a:rPr lang="en-GB" sz="1100" b="0" i="0" u="none" strike="noStrike" noProof="0" dirty="0">
                          <a:solidFill>
                            <a:srgbClr val="000000"/>
                          </a:solidFill>
                          <a:latin typeface="Century Gothic"/>
                          <a:ea typeface="Calibri"/>
                          <a:cs typeface="Calibri"/>
                        </a:rPr>
                        <a:t>The New Scientist Journal</a:t>
                      </a:r>
                      <a:endParaRPr lang="en-US" sz="1100" b="0" i="0" u="none" strike="noStrike" noProof="0">
                        <a:solidFill>
                          <a:srgbClr val="000000"/>
                        </a:solidFill>
                        <a:latin typeface="Century Gothic"/>
                        <a:ea typeface="Calibri"/>
                        <a:cs typeface="Calibri"/>
                      </a:endParaRPr>
                    </a:p>
                  </a:txBody>
                  <a:tcPr marL="0" marR="0" marT="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0003"/>
                  </a:ext>
                </a:extLst>
              </a:tr>
              <a:tr h="944731">
                <a:tc>
                  <a:txBody>
                    <a:bodyPr/>
                    <a:lstStyle/>
                    <a:p>
                      <a:r>
                        <a:rPr lang="en-GB" sz="1100" b="1" u="sng" dirty="0">
                          <a:latin typeface="Century Gothic"/>
                          <a:ea typeface="Calibri"/>
                          <a:cs typeface="Calibri"/>
                        </a:rPr>
                        <a:t>Contact Details</a:t>
                      </a:r>
                    </a:p>
                    <a:p>
                      <a:pPr lvl="0">
                        <a:buNone/>
                      </a:pPr>
                      <a:r>
                        <a:rPr lang="en-GB" sz="1100" b="0" i="0" u="none" strike="noStrike" noProof="0" dirty="0">
                          <a:solidFill>
                            <a:schemeClr val="tx1"/>
                          </a:solidFill>
                          <a:latin typeface="Century Gothic"/>
                          <a:ea typeface="Calibri"/>
                          <a:cs typeface="Calibri"/>
                        </a:rPr>
                        <a:t>Mrs Kimsesiz</a:t>
                      </a:r>
                      <a:endParaRPr lang="en-GB" sz="1100" b="0" i="0" u="none" strike="noStrike" noProof="0" dirty="0">
                        <a:solidFill>
                          <a:srgbClr val="000000"/>
                        </a:solidFill>
                        <a:latin typeface="Century Gothic"/>
                        <a:ea typeface="Calibri"/>
                        <a:cs typeface="Calibri"/>
                      </a:endParaRPr>
                    </a:p>
                    <a:p>
                      <a:pPr lvl="0">
                        <a:buNone/>
                      </a:pPr>
                      <a:r>
                        <a:rPr lang="en-GB" sz="1100" b="0" i="0" u="none" strike="noStrike" noProof="0" dirty="0">
                          <a:solidFill>
                            <a:srgbClr val="000000"/>
                          </a:solidFill>
                          <a:latin typeface="Century Gothic"/>
                          <a:ea typeface="Calibri"/>
                          <a:cs typeface="Calibri"/>
                        </a:rPr>
                        <a:t>Head of Science</a:t>
                      </a:r>
                      <a:endParaRPr lang="en-US" sz="1100" b="0" i="0" u="none" strike="noStrike" noProof="0">
                        <a:solidFill>
                          <a:srgbClr val="000000"/>
                        </a:solidFill>
                        <a:latin typeface="Century Gothic"/>
                        <a:ea typeface="Calibri"/>
                        <a:cs typeface="Calibri"/>
                      </a:endParaRPr>
                    </a:p>
                    <a:p>
                      <a:pPr lvl="0">
                        <a:buNone/>
                      </a:pPr>
                      <a:r>
                        <a:rPr lang="en-GB" sz="1100" b="0" i="0" u="none" strike="noStrike" noProof="0" dirty="0">
                          <a:solidFill>
                            <a:srgbClr val="000000"/>
                          </a:solidFill>
                          <a:latin typeface="Century Gothic"/>
                          <a:ea typeface="Calibri"/>
                          <a:cs typeface="Calibri"/>
                          <a:hlinkClick r:id="rId3"/>
                        </a:rPr>
                        <a:t>skimsesiz@stmichaelscs.org</a:t>
                      </a:r>
                      <a:endParaRPr lang="en-GB" sz="1100" b="0" i="0" u="none" strike="noStrike" noProof="0" dirty="0">
                        <a:solidFill>
                          <a:srgbClr val="000000"/>
                        </a:solidFill>
                        <a:latin typeface="Century Gothic"/>
                        <a:ea typeface="Calibri"/>
                        <a:cs typeface="Calibri"/>
                      </a:endParaRPr>
                    </a:p>
                    <a:p>
                      <a:pPr lvl="0">
                        <a:lnSpc>
                          <a:spcPct val="100000"/>
                        </a:lnSpc>
                        <a:spcBef>
                          <a:spcPts val="45"/>
                        </a:spcBef>
                        <a:buNone/>
                      </a:pPr>
                      <a:endParaRPr sz="1100" dirty="0">
                        <a:latin typeface="Century Gothic"/>
                        <a:ea typeface="Calibri"/>
                        <a:cs typeface="Calibri"/>
                      </a:endParaRPr>
                    </a:p>
                  </a:txBody>
                  <a:tcPr marL="0" marR="0" marT="20955"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0F3"/>
                    </a:solidFill>
                  </a:tcPr>
                </a:tc>
                <a:tc vMerge="1">
                  <a:txBody>
                    <a:bodyPr/>
                    <a:lstStyle/>
                    <a:p>
                      <a:endParaRPr/>
                    </a:p>
                  </a:txBody>
                  <a:tcPr marL="0" marR="0" marT="71120" marB="0">
                    <a:lnL w="12700" cap="flat" cmpd="sng" algn="ctr">
                      <a:solidFill>
                        <a:srgbClr val="000000"/>
                      </a:solidFill>
                      <a:prstDash val="solid"/>
                      <a:round/>
                      <a:headEnd type="none" w="med" len="med"/>
                      <a:tailEnd type="none" w="med" len="med"/>
                    </a:lnL>
                    <a:lnR w="12700">
                      <a:solidFill>
                        <a:srgbClr val="000000"/>
                      </a:solidFill>
                      <a:prstDash val="solid"/>
                    </a:lnR>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7735521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606578316"/>
              </p:ext>
            </p:extLst>
          </p:nvPr>
        </p:nvGraphicFramePr>
        <p:xfrm>
          <a:off x="0" y="1"/>
          <a:ext cx="9144000" cy="6874138"/>
        </p:xfrm>
        <a:graphic>
          <a:graphicData uri="http://schemas.openxmlformats.org/drawingml/2006/table">
            <a:tbl>
              <a:tblPr firstRow="1" bandRow="1">
                <a:tableStyleId>{2D5ABB26-0587-4C30-8999-92F81FD0307C}</a:tableStyleId>
              </a:tblPr>
              <a:tblGrid>
                <a:gridCol w="4677015">
                  <a:extLst>
                    <a:ext uri="{9D8B030D-6E8A-4147-A177-3AD203B41FA5}">
                      <a16:colId xmlns:a16="http://schemas.microsoft.com/office/drawing/2014/main" val="20000"/>
                    </a:ext>
                  </a:extLst>
                </a:gridCol>
                <a:gridCol w="4466985">
                  <a:extLst>
                    <a:ext uri="{9D8B030D-6E8A-4147-A177-3AD203B41FA5}">
                      <a16:colId xmlns:a16="http://schemas.microsoft.com/office/drawing/2014/main" val="20001"/>
                    </a:ext>
                  </a:extLst>
                </a:gridCol>
              </a:tblGrid>
              <a:tr h="319124">
                <a:tc gridSpan="2">
                  <a:txBody>
                    <a:bodyPr/>
                    <a:lstStyle/>
                    <a:p>
                      <a:pPr marL="66675">
                        <a:lnSpc>
                          <a:spcPct val="100000"/>
                        </a:lnSpc>
                        <a:spcBef>
                          <a:spcPts val="165"/>
                        </a:spcBef>
                      </a:pPr>
                      <a:r>
                        <a:rPr lang="en-GB" sz="1800" b="1" dirty="0">
                          <a:latin typeface="Century Gothic"/>
                          <a:ea typeface="Calibri"/>
                          <a:cs typeface="Calibri"/>
                        </a:rPr>
                        <a:t>Music</a:t>
                      </a:r>
                    </a:p>
                  </a:txBody>
                  <a:tcPr marL="0" marR="0" marT="1571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206270">
                <a:tc>
                  <a:txBody>
                    <a:bodyPr/>
                    <a:lstStyle/>
                    <a:p>
                      <a:pPr marL="66675">
                        <a:lnSpc>
                          <a:spcPct val="100000"/>
                        </a:lnSpc>
                        <a:spcBef>
                          <a:spcPts val="505"/>
                        </a:spcBef>
                      </a:pPr>
                      <a:r>
                        <a:rPr lang="en-US" sz="1100" b="1" spc="-5" dirty="0">
                          <a:latin typeface="Century Gothic"/>
                          <a:ea typeface="Calibri"/>
                          <a:cs typeface="Calibri"/>
                        </a:rPr>
                        <a:t>Department:</a:t>
                      </a:r>
                      <a:r>
                        <a:rPr lang="en-US" sz="1100" b="1" spc="-60" dirty="0">
                          <a:latin typeface="Century Gothic"/>
                          <a:ea typeface="Calibri"/>
                          <a:cs typeface="Calibri"/>
                        </a:rPr>
                        <a:t> </a:t>
                      </a:r>
                      <a:r>
                        <a:rPr lang="en-US" sz="1100" b="0" spc="-60" dirty="0">
                          <a:latin typeface="Century Gothic"/>
                          <a:ea typeface="Calibri"/>
                          <a:cs typeface="Calibri"/>
                        </a:rPr>
                        <a:t>Performing Arts</a:t>
                      </a:r>
                      <a:endParaRPr lang="en-US" sz="1100" b="0">
                        <a:latin typeface="Century Gothic"/>
                        <a:ea typeface="Calibri"/>
                        <a:cs typeface="Calibri"/>
                      </a:endParaRPr>
                    </a:p>
                  </a:txBody>
                  <a:tcPr marL="0" marR="0" marT="4810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75"/>
                        </a:spcBef>
                      </a:pPr>
                      <a:r>
                        <a:rPr lang="en-US" sz="1100" b="1" dirty="0">
                          <a:latin typeface="Century Gothic"/>
                          <a:ea typeface="Calibri"/>
                          <a:cs typeface="Calibri"/>
                        </a:rPr>
                        <a:t>Type</a:t>
                      </a:r>
                      <a:r>
                        <a:rPr lang="en-US" sz="1100" b="1" spc="-35" dirty="0">
                          <a:latin typeface="Century Gothic"/>
                          <a:ea typeface="Calibri"/>
                          <a:cs typeface="Calibri"/>
                        </a:rPr>
                        <a:t> </a:t>
                      </a:r>
                      <a:r>
                        <a:rPr lang="en-US" sz="1100" b="1" dirty="0">
                          <a:latin typeface="Century Gothic"/>
                          <a:ea typeface="Calibri"/>
                          <a:cs typeface="Calibri"/>
                        </a:rPr>
                        <a:t>of</a:t>
                      </a:r>
                      <a:r>
                        <a:rPr lang="en-US" sz="1100" b="1" spc="-25" dirty="0">
                          <a:latin typeface="Century Gothic"/>
                          <a:ea typeface="Calibri"/>
                          <a:cs typeface="Calibri"/>
                        </a:rPr>
                        <a:t> </a:t>
                      </a:r>
                      <a:r>
                        <a:rPr lang="en-US" sz="1100" b="1" spc="-5" dirty="0">
                          <a:latin typeface="Century Gothic"/>
                          <a:ea typeface="Calibri"/>
                          <a:cs typeface="Calibri"/>
                        </a:rPr>
                        <a:t>Qualification: </a:t>
                      </a:r>
                      <a:r>
                        <a:rPr lang="en-US" sz="1100" b="0" spc="-5" dirty="0">
                          <a:latin typeface="Century Gothic"/>
                          <a:ea typeface="Calibri"/>
                          <a:cs typeface="Calibri"/>
                        </a:rPr>
                        <a:t>A Level</a:t>
                      </a:r>
                      <a:endParaRPr lang="en-US" sz="1100" b="0">
                        <a:latin typeface="Century Gothic"/>
                        <a:ea typeface="Calibri"/>
                        <a:cs typeface="Calibri"/>
                      </a:endParaRPr>
                    </a:p>
                  </a:txBody>
                  <a:tcPr marL="0" marR="0" marT="547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468809">
                <a:tc>
                  <a:txBody>
                    <a:bodyPr/>
                    <a:lstStyle/>
                    <a:p>
                      <a:pPr marL="66675" lvl="0">
                        <a:lnSpc>
                          <a:spcPct val="100000"/>
                        </a:lnSpc>
                        <a:buNone/>
                      </a:pPr>
                      <a:r>
                        <a:rPr lang="en-US" sz="1100" b="1" dirty="0">
                          <a:latin typeface="Century Gothic"/>
                          <a:ea typeface="Calibri"/>
                          <a:cs typeface="Calibri"/>
                        </a:rPr>
                        <a:t>Exam</a:t>
                      </a:r>
                      <a:r>
                        <a:rPr lang="en-US" sz="1100" b="1" spc="-35" dirty="0">
                          <a:latin typeface="Century Gothic"/>
                          <a:ea typeface="Calibri"/>
                          <a:cs typeface="Calibri"/>
                        </a:rPr>
                        <a:t> </a:t>
                      </a:r>
                      <a:r>
                        <a:rPr lang="en-US" sz="1100" b="1" spc="-5" dirty="0">
                          <a:latin typeface="Century Gothic"/>
                          <a:ea typeface="Calibri"/>
                          <a:cs typeface="Calibri"/>
                        </a:rPr>
                        <a:t>Board: </a:t>
                      </a:r>
                      <a:r>
                        <a:rPr lang="en-US" sz="1100" b="0" spc="-5" dirty="0">
                          <a:latin typeface="Century Gothic"/>
                          <a:ea typeface="Calibri"/>
                          <a:cs typeface="Calibri"/>
                        </a:rPr>
                        <a:t>EDUQAS</a:t>
                      </a:r>
                      <a:endParaRPr lang="en-US" sz="1100" b="0">
                        <a:latin typeface="Century Gothic"/>
                        <a:ea typeface="Calibri"/>
                        <a:cs typeface="Calibri"/>
                      </a:endParaRPr>
                    </a:p>
                    <a:p>
                      <a:pPr marL="66675">
                        <a:lnSpc>
                          <a:spcPct val="100000"/>
                        </a:lnSpc>
                        <a:spcBef>
                          <a:spcPts val="95"/>
                        </a:spcBef>
                      </a:pPr>
                      <a:r>
                        <a:rPr lang="en-US" sz="1100" b="1" spc="-5" dirty="0">
                          <a:latin typeface="Century Gothic"/>
                          <a:ea typeface="Calibri"/>
                          <a:cs typeface="Calibri"/>
                        </a:rPr>
                        <a:t>Specification:</a:t>
                      </a:r>
                      <a:r>
                        <a:rPr lang="en-US" sz="1100" b="1" spc="-30" dirty="0">
                          <a:latin typeface="Century Gothic"/>
                          <a:ea typeface="Calibri"/>
                          <a:cs typeface="Calibri"/>
                        </a:rPr>
                        <a:t> </a:t>
                      </a:r>
                      <a:r>
                        <a:rPr lang="en-US" sz="1100" b="0" spc="-30" dirty="0">
                          <a:latin typeface="Century Gothic"/>
                          <a:ea typeface="Calibri"/>
                          <a:cs typeface="Calibri"/>
                        </a:rPr>
                        <a:t>Music</a:t>
                      </a:r>
                      <a:endParaRPr lang="en-US" sz="1100" b="0">
                        <a:latin typeface="Century Gothic"/>
                        <a:ea typeface="Calibri"/>
                        <a:cs typeface="Calibri"/>
                      </a:endParaRPr>
                    </a:p>
                  </a:txBody>
                  <a:tcPr marL="0" marR="0" marT="953"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marL="67310">
                        <a:lnSpc>
                          <a:spcPct val="100000"/>
                        </a:lnSpc>
                        <a:spcBef>
                          <a:spcPts val="434"/>
                        </a:spcBef>
                      </a:pPr>
                      <a:r>
                        <a:rPr sz="1100" b="1" dirty="0">
                          <a:latin typeface="Century Gothic"/>
                          <a:ea typeface="Calibri"/>
                          <a:cs typeface="Calibri"/>
                        </a:rPr>
                        <a:t>Entry</a:t>
                      </a:r>
                      <a:r>
                        <a:rPr sz="1100" b="1" spc="-50" dirty="0">
                          <a:latin typeface="Century Gothic"/>
                          <a:ea typeface="Calibri"/>
                          <a:cs typeface="Calibri"/>
                        </a:rPr>
                        <a:t> </a:t>
                      </a:r>
                      <a:r>
                        <a:rPr sz="1100" b="1" spc="-5" dirty="0">
                          <a:latin typeface="Century Gothic"/>
                          <a:ea typeface="Calibri"/>
                          <a:cs typeface="Calibri"/>
                        </a:rPr>
                        <a:t>Requirement</a:t>
                      </a:r>
                      <a:r>
                        <a:rPr lang="en-GB" sz="1100" b="1" spc="-5" dirty="0">
                          <a:latin typeface="Century Gothic"/>
                          <a:ea typeface="Calibri"/>
                          <a:cs typeface="Calibri"/>
                        </a:rPr>
                        <a:t>s: - </a:t>
                      </a:r>
                      <a:r>
                        <a:rPr lang="en-GB" sz="1100" b="0" spc="-5" dirty="0">
                          <a:latin typeface="Century Gothic"/>
                          <a:ea typeface="Calibri"/>
                          <a:cs typeface="Calibri"/>
                        </a:rPr>
                        <a:t>Grade 6 or above at GCSE / or ABRSM Grade 6 or above instrumental level</a:t>
                      </a:r>
                    </a:p>
                  </a:txBody>
                  <a:tcPr marL="0" marR="0" marT="41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5002466">
                <a:tc>
                  <a:txBody>
                    <a:bodyPr/>
                    <a:lstStyle/>
                    <a:p>
                      <a:pPr marL="66675" lvl="0">
                        <a:lnSpc>
                          <a:spcPts val="1290"/>
                        </a:lnSpc>
                        <a:buNone/>
                      </a:pPr>
                      <a:r>
                        <a:rPr lang="en-US" sz="1100" b="1" dirty="0">
                          <a:latin typeface="Century Gothic"/>
                          <a:ea typeface="Calibri"/>
                          <a:cs typeface="Calibri"/>
                        </a:rPr>
                        <a:t>Course</a:t>
                      </a:r>
                      <a:r>
                        <a:rPr lang="en-US" sz="1100" b="1" spc="-80" dirty="0">
                          <a:latin typeface="Century Gothic"/>
                          <a:ea typeface="Calibri"/>
                          <a:cs typeface="Calibri"/>
                        </a:rPr>
                        <a:t> </a:t>
                      </a:r>
                      <a:r>
                        <a:rPr lang="en-US" sz="1100" b="1" dirty="0">
                          <a:latin typeface="Century Gothic"/>
                          <a:ea typeface="Calibri"/>
                          <a:cs typeface="Calibri"/>
                        </a:rPr>
                        <a:t>Content:</a:t>
                      </a:r>
                    </a:p>
                    <a:p>
                      <a:pPr marL="66675" lvl="0">
                        <a:lnSpc>
                          <a:spcPts val="1290"/>
                        </a:lnSpc>
                        <a:buNone/>
                      </a:pPr>
                      <a:endParaRPr lang="en-US" sz="1100" b="1" dirty="0">
                        <a:latin typeface="Century Gothic"/>
                        <a:ea typeface="Calibri"/>
                        <a:cs typeface="Calibri"/>
                      </a:endParaRPr>
                    </a:p>
                    <a:p>
                      <a:pPr marL="66675" lvl="0">
                        <a:lnSpc>
                          <a:spcPts val="1290"/>
                        </a:lnSpc>
                        <a:buNone/>
                      </a:pPr>
                      <a:r>
                        <a:rPr lang="en-US" sz="1100" b="1" dirty="0">
                          <a:latin typeface="Century Gothic"/>
                          <a:ea typeface="Calibri"/>
                          <a:cs typeface="Calibri"/>
                        </a:rPr>
                        <a:t>Component 1: Performing</a:t>
                      </a:r>
                    </a:p>
                    <a:p>
                      <a:pPr marL="66675" lvl="0" algn="just">
                        <a:lnSpc>
                          <a:spcPts val="1290"/>
                        </a:lnSpc>
                        <a:buNone/>
                      </a:pPr>
                      <a:r>
                        <a:rPr lang="en-US" sz="1100" b="0" i="0" u="none" strike="noStrike" noProof="0" dirty="0">
                          <a:latin typeface="Century Gothic"/>
                          <a:ea typeface="Calibri"/>
                          <a:cs typeface="Calibri"/>
                        </a:rPr>
                        <a:t>A performance consisting of a minimum of three pieces (10-12 mins). At least one of these pieces must be as a soloist. The other pieces may be either as a soloist or as part of an ensemble or a combination of both. One piece must reflect the musical characteristics of one area of study. At least one other piece must reflect the musical characteristics of one other, different area of study.</a:t>
                      </a:r>
                      <a:endParaRPr lang="en-US" sz="1100">
                        <a:latin typeface="Century Gothic"/>
                        <a:ea typeface="Calibri"/>
                        <a:cs typeface="Calibri"/>
                      </a:endParaRPr>
                    </a:p>
                    <a:p>
                      <a:pPr marL="66675" lvl="0">
                        <a:lnSpc>
                          <a:spcPts val="1290"/>
                        </a:lnSpc>
                        <a:buNone/>
                      </a:pPr>
                      <a:r>
                        <a:rPr lang="en-US" sz="1100" b="1" dirty="0">
                          <a:latin typeface="Century Gothic"/>
                          <a:ea typeface="Calibri"/>
                          <a:cs typeface="Calibri"/>
                        </a:rPr>
                        <a:t>Component 2: Composing</a:t>
                      </a:r>
                    </a:p>
                    <a:p>
                      <a:pPr marL="66675" lvl="0" algn="just">
                        <a:lnSpc>
                          <a:spcPts val="1290"/>
                        </a:lnSpc>
                        <a:buNone/>
                      </a:pPr>
                      <a:r>
                        <a:rPr lang="en-US" sz="1100" b="0" i="0" u="none" strike="noStrike" noProof="0" dirty="0">
                          <a:latin typeface="Century Gothic"/>
                          <a:ea typeface="Calibri"/>
                          <a:cs typeface="Calibri"/>
                        </a:rPr>
                        <a:t>Two compositions (4-6 minutes), one of which must reflect the musical techniques and conventions associated with the Western Classical Tradition and be in response to a brief set by WJEC. Learners will have a choice of four set briefs, released during the first week of September in the academic year in which the assessment is to be taken. The second composition is a free composition</a:t>
                      </a:r>
                      <a:endParaRPr lang="en-US" sz="1100">
                        <a:latin typeface="Century Gothic"/>
                        <a:ea typeface="Calibri"/>
                        <a:cs typeface="Calibri"/>
                      </a:endParaRPr>
                    </a:p>
                    <a:p>
                      <a:pPr marL="66675" marR="0" lvl="0" indent="0" defTabSz="914400" eaLnBrk="1" fontAlgn="auto" latinLnBrk="0" hangingPunct="1">
                        <a:lnSpc>
                          <a:spcPct val="100000"/>
                        </a:lnSpc>
                        <a:spcBef>
                          <a:spcPts val="690"/>
                        </a:spcBef>
                        <a:spcAft>
                          <a:spcPts val="0"/>
                        </a:spcAft>
                        <a:buClrTx/>
                        <a:buSzTx/>
                        <a:buFontTx/>
                        <a:buNone/>
                        <a:tabLst/>
                        <a:defRPr/>
                      </a:pPr>
                      <a:r>
                        <a:rPr lang="en-US" sz="1100" b="1" dirty="0">
                          <a:latin typeface="Century Gothic"/>
                          <a:ea typeface="Calibri"/>
                          <a:cs typeface="Calibri"/>
                        </a:rPr>
                        <a:t>Component 3: Appraising</a:t>
                      </a:r>
                    </a:p>
                    <a:p>
                      <a:pPr marL="66675" lvl="0">
                        <a:lnSpc>
                          <a:spcPct val="100000"/>
                        </a:lnSpc>
                        <a:spcBef>
                          <a:spcPts val="690"/>
                        </a:spcBef>
                        <a:buNone/>
                      </a:pPr>
                      <a:r>
                        <a:rPr lang="en-US" sz="1100" b="0" i="0" u="none" strike="noStrike" noProof="0" dirty="0">
                          <a:latin typeface="Century Gothic"/>
                          <a:ea typeface="Calibri"/>
                          <a:cs typeface="Calibri"/>
                        </a:rPr>
                        <a:t>A listening examination analysing different areas of study: </a:t>
                      </a:r>
                    </a:p>
                    <a:p>
                      <a:pPr marL="66675" lvl="0">
                        <a:lnSpc>
                          <a:spcPct val="100000"/>
                        </a:lnSpc>
                        <a:spcBef>
                          <a:spcPts val="690"/>
                        </a:spcBef>
                        <a:buNone/>
                      </a:pPr>
                      <a:r>
                        <a:rPr lang="en-US" sz="1100" b="0" i="0" u="none" strike="noStrike" noProof="0" dirty="0">
                          <a:latin typeface="Century Gothic"/>
                          <a:ea typeface="Calibri"/>
                          <a:cs typeface="Calibri"/>
                        </a:rPr>
                        <a:t>a)Western Classical Tradition b) Rock &amp; Pop c) 20th Century. </a:t>
                      </a:r>
                    </a:p>
                    <a:p>
                      <a:pPr marL="66675" lvl="0">
                        <a:lnSpc>
                          <a:spcPts val="1290"/>
                        </a:lnSpc>
                        <a:buNone/>
                      </a:pPr>
                      <a:endParaRPr lang="en-US" sz="1100" b="1" dirty="0">
                        <a:latin typeface="Century Gothic"/>
                        <a:ea typeface="Calibri"/>
                        <a:cs typeface="Calibri"/>
                      </a:endParaRPr>
                    </a:p>
                    <a:p>
                      <a:pPr marL="66675" lvl="0">
                        <a:lnSpc>
                          <a:spcPct val="100000"/>
                        </a:lnSpc>
                        <a:spcBef>
                          <a:spcPts val="350"/>
                        </a:spcBef>
                        <a:buNone/>
                      </a:pPr>
                      <a:r>
                        <a:rPr lang="en-US" sz="1100" b="1" dirty="0">
                          <a:latin typeface="Century Gothic"/>
                          <a:ea typeface="Calibri"/>
                          <a:cs typeface="Calibri"/>
                        </a:rPr>
                        <a:t>Style</a:t>
                      </a:r>
                      <a:r>
                        <a:rPr lang="en-US" sz="1100" b="1" spc="-35" dirty="0">
                          <a:latin typeface="Century Gothic"/>
                          <a:ea typeface="Calibri"/>
                          <a:cs typeface="Calibri"/>
                        </a:rPr>
                        <a:t> </a:t>
                      </a:r>
                      <a:r>
                        <a:rPr lang="en-US" sz="1100" b="1" dirty="0">
                          <a:latin typeface="Century Gothic"/>
                          <a:ea typeface="Calibri"/>
                          <a:cs typeface="Calibri"/>
                        </a:rPr>
                        <a:t>of</a:t>
                      </a:r>
                      <a:r>
                        <a:rPr lang="en-US" sz="1100" b="1" spc="-35" dirty="0">
                          <a:latin typeface="Century Gothic"/>
                          <a:ea typeface="Calibri"/>
                          <a:cs typeface="Calibri"/>
                        </a:rPr>
                        <a:t> </a:t>
                      </a:r>
                      <a:r>
                        <a:rPr lang="en-US" sz="1100" b="1" spc="-5" dirty="0">
                          <a:latin typeface="Century Gothic"/>
                          <a:ea typeface="Calibri"/>
                          <a:cs typeface="Calibri"/>
                        </a:rPr>
                        <a:t>Assessment:</a:t>
                      </a:r>
                      <a:endParaRPr lang="en-US" sz="1100">
                        <a:latin typeface="Century Gothic"/>
                        <a:ea typeface="Calibri"/>
                        <a:cs typeface="Calibri"/>
                      </a:endParaRPr>
                    </a:p>
                    <a:p>
                      <a:pPr marL="66675" lvl="0">
                        <a:lnSpc>
                          <a:spcPct val="100000"/>
                        </a:lnSpc>
                        <a:spcBef>
                          <a:spcPts val="350"/>
                        </a:spcBef>
                        <a:buNone/>
                      </a:pPr>
                      <a:r>
                        <a:rPr lang="en-US" sz="1100" b="0" spc="-5" dirty="0">
                          <a:latin typeface="Century Gothic"/>
                          <a:ea typeface="Calibri"/>
                          <a:cs typeface="Calibri"/>
                        </a:rPr>
                        <a:t>30% Performing (Coursework)</a:t>
                      </a:r>
                      <a:endParaRPr lang="en-US" sz="1100">
                        <a:latin typeface="Century Gothic"/>
                        <a:ea typeface="Calibri"/>
                        <a:cs typeface="Calibri"/>
                      </a:endParaRPr>
                    </a:p>
                    <a:p>
                      <a:pPr marL="66675" lvl="0">
                        <a:lnSpc>
                          <a:spcPct val="100000"/>
                        </a:lnSpc>
                        <a:spcBef>
                          <a:spcPts val="350"/>
                        </a:spcBef>
                        <a:buNone/>
                      </a:pPr>
                      <a:r>
                        <a:rPr lang="en-US" sz="1100" b="0" spc="-5" dirty="0">
                          <a:latin typeface="Century Gothic"/>
                          <a:ea typeface="Calibri"/>
                          <a:cs typeface="Calibri"/>
                        </a:rPr>
                        <a:t>30% Composition (Coursework)</a:t>
                      </a:r>
                      <a:endParaRPr lang="en-US" sz="1100">
                        <a:latin typeface="Century Gothic"/>
                        <a:ea typeface="Calibri"/>
                        <a:cs typeface="Calibri"/>
                      </a:endParaRPr>
                    </a:p>
                    <a:p>
                      <a:pPr marL="66675" lvl="0">
                        <a:lnSpc>
                          <a:spcPct val="100000"/>
                        </a:lnSpc>
                        <a:spcBef>
                          <a:spcPts val="350"/>
                        </a:spcBef>
                        <a:buNone/>
                      </a:pPr>
                      <a:r>
                        <a:rPr lang="en-US" sz="1100" b="0" spc="-5" dirty="0">
                          <a:latin typeface="Century Gothic"/>
                          <a:ea typeface="Calibri"/>
                          <a:cs typeface="Calibri"/>
                        </a:rPr>
                        <a:t>40% Appraising (Exam)</a:t>
                      </a:r>
                      <a:endParaRPr lang="en-US" sz="1100" b="0" i="0" u="none" strike="noStrike" noProof="0" dirty="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chemeClr val="tx1"/>
                      </a:solidFill>
                      <a:prstDash val="solid"/>
                      <a:round/>
                      <a:headEnd type="none" w="med" len="med"/>
                      <a:tailEnd type="none" w="med" len="med"/>
                    </a:lnB>
                  </a:tcPr>
                </a:tc>
                <a:tc rowSpan="2">
                  <a:txBody>
                    <a:bodyPr/>
                    <a:lstStyle/>
                    <a:p>
                      <a:pPr>
                        <a:lnSpc>
                          <a:spcPct val="100000"/>
                        </a:lnSpc>
                      </a:pPr>
                      <a:r>
                        <a:rPr lang="en-GB" sz="1100" b="1" spc="-5" dirty="0">
                          <a:latin typeface="Century Gothic"/>
                          <a:ea typeface="Calibri"/>
                          <a:cs typeface="Calibri"/>
                        </a:rPr>
                        <a:t>Super</a:t>
                      </a:r>
                      <a:r>
                        <a:rPr lang="en-GB" sz="1100" b="1" dirty="0">
                          <a:latin typeface="Century Gothic"/>
                          <a:ea typeface="Calibri"/>
                          <a:cs typeface="Calibri"/>
                        </a:rPr>
                        <a:t> </a:t>
                      </a:r>
                      <a:r>
                        <a:rPr lang="en-GB" sz="1100" b="1" spc="-5" dirty="0">
                          <a:latin typeface="Century Gothic"/>
                          <a:ea typeface="Calibri"/>
                          <a:cs typeface="Calibri"/>
                        </a:rPr>
                        <a:t>curricular</a:t>
                      </a:r>
                      <a:r>
                        <a:rPr lang="en-GB" sz="1100" b="1" spc="20" dirty="0">
                          <a:latin typeface="Century Gothic"/>
                          <a:ea typeface="Calibri"/>
                          <a:cs typeface="Calibri"/>
                        </a:rPr>
                        <a:t> </a:t>
                      </a:r>
                      <a:r>
                        <a:rPr lang="en-GB" sz="1100" b="1" spc="-5" dirty="0">
                          <a:latin typeface="Century Gothic"/>
                          <a:ea typeface="Calibri"/>
                          <a:cs typeface="Calibri"/>
                        </a:rPr>
                        <a:t>Opportunities:</a:t>
                      </a:r>
                    </a:p>
                    <a:p>
                      <a:pPr lvl="0">
                        <a:lnSpc>
                          <a:spcPct val="100000"/>
                        </a:lnSpc>
                        <a:buNone/>
                      </a:pPr>
                      <a:endParaRPr lang="en-GB" sz="1100" b="1" spc="-5" dirty="0">
                        <a:latin typeface="Century Gothic"/>
                        <a:ea typeface="Calibri"/>
                        <a:cs typeface="Calibri"/>
                      </a:endParaRPr>
                    </a:p>
                    <a:p>
                      <a:pPr marL="171450" indent="-171450">
                        <a:lnSpc>
                          <a:spcPct val="100000"/>
                        </a:lnSpc>
                        <a:spcBef>
                          <a:spcPts val="55"/>
                        </a:spcBef>
                        <a:buFont typeface="Arial"/>
                        <a:buChar char="•"/>
                      </a:pPr>
                      <a:r>
                        <a:rPr lang="en-GB" sz="1100" dirty="0">
                          <a:latin typeface="Century Gothic"/>
                          <a:ea typeface="Calibri"/>
                          <a:cs typeface="Calibri"/>
                        </a:rPr>
                        <a:t>Regular trips to see live performances of Music in a variety of different styles</a:t>
                      </a:r>
                    </a:p>
                    <a:p>
                      <a:pPr marL="171450" lvl="0" indent="-171450">
                        <a:lnSpc>
                          <a:spcPct val="100000"/>
                        </a:lnSpc>
                        <a:spcBef>
                          <a:spcPts val="55"/>
                        </a:spcBef>
                        <a:buFont typeface="Arial"/>
                        <a:buChar char="•"/>
                      </a:pPr>
                      <a:r>
                        <a:rPr lang="en-GB" sz="1100" dirty="0">
                          <a:latin typeface="Century Gothic"/>
                          <a:ea typeface="Calibri"/>
                          <a:cs typeface="Calibri"/>
                        </a:rPr>
                        <a:t>Composition Masterclasses</a:t>
                      </a:r>
                    </a:p>
                    <a:p>
                      <a:pPr marL="171450" lvl="0" indent="-171450">
                        <a:lnSpc>
                          <a:spcPct val="100000"/>
                        </a:lnSpc>
                        <a:spcBef>
                          <a:spcPts val="55"/>
                        </a:spcBef>
                        <a:buFont typeface="Arial"/>
                        <a:buChar char="•"/>
                      </a:pPr>
                      <a:r>
                        <a:rPr lang="en-GB" sz="1100" dirty="0">
                          <a:latin typeface="Century Gothic"/>
                          <a:ea typeface="Calibri"/>
                          <a:cs typeface="Calibri"/>
                        </a:rPr>
                        <a:t>Weekly Clubs (Choir, Orchestra, Rock Band and more!)</a:t>
                      </a:r>
                    </a:p>
                    <a:p>
                      <a:pPr>
                        <a:lnSpc>
                          <a:spcPct val="100000"/>
                        </a:lnSpc>
                        <a:spcBef>
                          <a:spcPts val="55"/>
                        </a:spcBef>
                      </a:pPr>
                      <a:endParaRPr lang="en-GB" sz="1100" dirty="0">
                        <a:latin typeface="Century Gothic"/>
                        <a:ea typeface="Calibri"/>
                        <a:cs typeface="Calibri"/>
                      </a:endParaRPr>
                    </a:p>
                    <a:p>
                      <a:pPr marL="67310">
                        <a:lnSpc>
                          <a:spcPct val="100000"/>
                        </a:lnSpc>
                      </a:pPr>
                      <a:r>
                        <a:rPr lang="en-GB" sz="1100" b="1" spc="-5" dirty="0">
                          <a:latin typeface="Century Gothic"/>
                          <a:ea typeface="Calibri"/>
                          <a:cs typeface="Calibri"/>
                        </a:rPr>
                        <a:t>Career</a:t>
                      </a:r>
                      <a:r>
                        <a:rPr lang="en-GB" sz="1100" b="1" spc="-40" dirty="0">
                          <a:latin typeface="Century Gothic"/>
                          <a:ea typeface="Calibri"/>
                          <a:cs typeface="Calibri"/>
                        </a:rPr>
                        <a:t> </a:t>
                      </a:r>
                      <a:r>
                        <a:rPr lang="en-GB" sz="1100" b="1" spc="-5" dirty="0">
                          <a:latin typeface="Century Gothic"/>
                          <a:ea typeface="Calibri"/>
                          <a:cs typeface="Calibri"/>
                        </a:rPr>
                        <a:t>Prospects:</a:t>
                      </a:r>
                    </a:p>
                    <a:p>
                      <a:pPr marL="67310" lvl="0">
                        <a:lnSpc>
                          <a:spcPct val="100000"/>
                        </a:lnSpc>
                        <a:buNone/>
                      </a:pPr>
                      <a:endParaRPr lang="en-GB" sz="1100" b="1" spc="-5" dirty="0">
                        <a:latin typeface="Century Gothic"/>
                        <a:ea typeface="Calibri"/>
                        <a:cs typeface="Calibri"/>
                      </a:endParaRPr>
                    </a:p>
                    <a:p>
                      <a:pPr marL="238760" lvl="0" indent="-171450">
                        <a:lnSpc>
                          <a:spcPct val="100000"/>
                        </a:lnSpc>
                        <a:buFont typeface="Arial"/>
                        <a:buChar char="•"/>
                      </a:pPr>
                      <a:r>
                        <a:rPr lang="en-GB" sz="1100" b="0" spc="-5" dirty="0">
                          <a:latin typeface="Century Gothic"/>
                          <a:ea typeface="Calibri"/>
                          <a:cs typeface="Calibri"/>
                        </a:rPr>
                        <a:t>Performer, </a:t>
                      </a:r>
                    </a:p>
                    <a:p>
                      <a:pPr marL="238760" lvl="0" indent="-171450">
                        <a:lnSpc>
                          <a:spcPct val="100000"/>
                        </a:lnSpc>
                        <a:buFont typeface="Arial"/>
                        <a:buChar char="•"/>
                      </a:pPr>
                      <a:r>
                        <a:rPr lang="en-GB" sz="1100" b="0" spc="-5" dirty="0">
                          <a:latin typeface="Century Gothic"/>
                          <a:ea typeface="Calibri"/>
                          <a:cs typeface="Calibri"/>
                        </a:rPr>
                        <a:t>Composer, </a:t>
                      </a:r>
                    </a:p>
                    <a:p>
                      <a:pPr marL="238760" lvl="0" indent="-171450">
                        <a:lnSpc>
                          <a:spcPct val="100000"/>
                        </a:lnSpc>
                        <a:buFont typeface="Arial"/>
                        <a:buChar char="•"/>
                      </a:pPr>
                      <a:r>
                        <a:rPr lang="en-GB" sz="1100" b="0" spc="-5" dirty="0">
                          <a:latin typeface="Century Gothic"/>
                          <a:ea typeface="Calibri"/>
                          <a:cs typeface="Calibri"/>
                        </a:rPr>
                        <a:t>Producer, </a:t>
                      </a:r>
                    </a:p>
                    <a:p>
                      <a:pPr marL="238760" lvl="0" indent="-171450">
                        <a:lnSpc>
                          <a:spcPct val="100000"/>
                        </a:lnSpc>
                        <a:buFont typeface="Arial"/>
                        <a:buChar char="•"/>
                      </a:pPr>
                      <a:r>
                        <a:rPr lang="en-GB" sz="1100" b="0" spc="-5" dirty="0">
                          <a:latin typeface="Century Gothic"/>
                          <a:ea typeface="Calibri"/>
                          <a:cs typeface="Calibri"/>
                        </a:rPr>
                        <a:t>Music Therapist, </a:t>
                      </a:r>
                    </a:p>
                    <a:p>
                      <a:pPr marL="238760" lvl="0" indent="-171450">
                        <a:lnSpc>
                          <a:spcPct val="100000"/>
                        </a:lnSpc>
                        <a:buFont typeface="Arial"/>
                        <a:buChar char="•"/>
                      </a:pPr>
                      <a:r>
                        <a:rPr lang="en-GB" sz="1100" b="0" spc="-5" dirty="0">
                          <a:latin typeface="Century Gothic"/>
                          <a:ea typeface="Calibri"/>
                          <a:cs typeface="Calibri"/>
                        </a:rPr>
                        <a:t>Music Journalist, </a:t>
                      </a:r>
                    </a:p>
                    <a:p>
                      <a:pPr marL="238760" lvl="0" indent="-171450">
                        <a:lnSpc>
                          <a:spcPct val="100000"/>
                        </a:lnSpc>
                        <a:buFont typeface="Arial"/>
                        <a:buChar char="•"/>
                      </a:pPr>
                      <a:r>
                        <a:rPr lang="en-GB" sz="1100" b="0" spc="-5" dirty="0">
                          <a:latin typeface="Century Gothic"/>
                          <a:ea typeface="Calibri"/>
                          <a:cs typeface="Calibri"/>
                        </a:rPr>
                        <a:t>Sound Engineer, </a:t>
                      </a:r>
                    </a:p>
                    <a:p>
                      <a:pPr marL="238760" lvl="0" indent="-171450">
                        <a:lnSpc>
                          <a:spcPct val="100000"/>
                        </a:lnSpc>
                        <a:buFont typeface="Arial"/>
                        <a:buChar char="•"/>
                      </a:pPr>
                      <a:r>
                        <a:rPr lang="en-GB" sz="1100" b="0" spc="-5" dirty="0">
                          <a:latin typeface="Century Gothic"/>
                          <a:ea typeface="Calibri"/>
                          <a:cs typeface="Calibri"/>
                        </a:rPr>
                        <a:t>Sound Technician, </a:t>
                      </a:r>
                    </a:p>
                    <a:p>
                      <a:pPr marL="238760" lvl="0" indent="-171450">
                        <a:lnSpc>
                          <a:spcPct val="100000"/>
                        </a:lnSpc>
                        <a:buFont typeface="Arial"/>
                        <a:buChar char="•"/>
                      </a:pPr>
                      <a:r>
                        <a:rPr lang="en-GB" sz="1100" b="0" spc="-5" dirty="0">
                          <a:latin typeface="Century Gothic"/>
                          <a:ea typeface="Calibri"/>
                          <a:cs typeface="Calibri"/>
                        </a:rPr>
                        <a:t>Special Effects Technician, </a:t>
                      </a:r>
                    </a:p>
                    <a:p>
                      <a:pPr marL="238760" lvl="0" indent="-171450">
                        <a:lnSpc>
                          <a:spcPct val="100000"/>
                        </a:lnSpc>
                        <a:buFont typeface="Arial"/>
                        <a:buChar char="•"/>
                      </a:pPr>
                      <a:r>
                        <a:rPr lang="en-GB" sz="1100" b="0" spc="-5" dirty="0">
                          <a:latin typeface="Century Gothic"/>
                          <a:ea typeface="Calibri"/>
                          <a:cs typeface="Calibri"/>
                        </a:rPr>
                        <a:t>Teacher, </a:t>
                      </a:r>
                    </a:p>
                    <a:p>
                      <a:pPr marL="238760" lvl="0" indent="-171450">
                        <a:lnSpc>
                          <a:spcPct val="100000"/>
                        </a:lnSpc>
                        <a:buFont typeface="Arial"/>
                        <a:buChar char="•"/>
                      </a:pPr>
                      <a:r>
                        <a:rPr lang="en-GB" sz="1100" b="0" spc="-5" dirty="0">
                          <a:latin typeface="Century Gothic"/>
                          <a:ea typeface="Calibri"/>
                          <a:cs typeface="Calibri"/>
                        </a:rPr>
                        <a:t>Musician … the list goes on! </a:t>
                      </a:r>
                    </a:p>
                    <a:p>
                      <a:pPr>
                        <a:lnSpc>
                          <a:spcPct val="100000"/>
                        </a:lnSpc>
                      </a:pPr>
                      <a:endParaRPr lang="en-GB" sz="1100" dirty="0">
                        <a:latin typeface="Century Gothic"/>
                        <a:ea typeface="Calibri"/>
                        <a:cs typeface="Calibri"/>
                      </a:endParaRPr>
                    </a:p>
                    <a:p>
                      <a:pPr>
                        <a:lnSpc>
                          <a:spcPct val="100000"/>
                        </a:lnSpc>
                      </a:pPr>
                      <a:endParaRPr lang="en-GB" sz="1100" dirty="0">
                        <a:latin typeface="Century Gothic"/>
                        <a:ea typeface="Calibri"/>
                        <a:cs typeface="Calibri"/>
                      </a:endParaRPr>
                    </a:p>
                    <a:p>
                      <a:pPr marL="67310" lvl="0">
                        <a:lnSpc>
                          <a:spcPct val="100000"/>
                        </a:lnSpc>
                        <a:buNone/>
                      </a:pPr>
                      <a:r>
                        <a:rPr lang="en-GB" sz="1100" b="1" spc="-5" dirty="0">
                          <a:latin typeface="Century Gothic"/>
                          <a:ea typeface="Calibri"/>
                          <a:cs typeface="Calibri"/>
                        </a:rPr>
                        <a:t>If I were to take this course I should read:</a:t>
                      </a:r>
                    </a:p>
                    <a:p>
                      <a:pPr marL="67310" lvl="0">
                        <a:lnSpc>
                          <a:spcPct val="100000"/>
                        </a:lnSpc>
                        <a:buNone/>
                      </a:pPr>
                      <a:endParaRPr lang="en-GB" sz="1100" b="1" spc="-5" dirty="0">
                        <a:latin typeface="Century Gothic"/>
                        <a:ea typeface="Calibri"/>
                        <a:cs typeface="Calibri"/>
                      </a:endParaRPr>
                    </a:p>
                    <a:p>
                      <a:pPr marL="238760" lvl="0" indent="-171450">
                        <a:lnSpc>
                          <a:spcPct val="100000"/>
                        </a:lnSpc>
                        <a:buFont typeface="Arial" panose="020B0604020202020204" pitchFamily="34" charset="0"/>
                        <a:buChar char="•"/>
                      </a:pPr>
                      <a:r>
                        <a:rPr lang="en-GB" sz="1100" b="0" spc="-5" dirty="0">
                          <a:latin typeface="Century Gothic"/>
                          <a:ea typeface="Calibri"/>
                          <a:cs typeface="Calibri"/>
                        </a:rPr>
                        <a:t>AB Guide to Music Theory, Eric Taylor</a:t>
                      </a:r>
                    </a:p>
                    <a:p>
                      <a:pPr marL="238760" lvl="0" indent="-171450">
                        <a:lnSpc>
                          <a:spcPct val="100000"/>
                        </a:lnSpc>
                        <a:buFont typeface="Arial" panose="020B0604020202020204" pitchFamily="34" charset="0"/>
                        <a:buChar char="•"/>
                      </a:pPr>
                      <a:endParaRPr lang="en-GB" sz="1100" b="0" spc="-5" dirty="0">
                        <a:latin typeface="Century Gothic"/>
                        <a:ea typeface="Calibri"/>
                        <a:cs typeface="Calibri"/>
                      </a:endParaRPr>
                    </a:p>
                    <a:p>
                      <a:pPr marL="238760" lvl="0" indent="-171450">
                        <a:lnSpc>
                          <a:spcPct val="100000"/>
                        </a:lnSpc>
                        <a:buFont typeface="Arial" panose="020B0604020202020204" pitchFamily="34" charset="0"/>
                        <a:buChar char="•"/>
                      </a:pPr>
                      <a:r>
                        <a:rPr lang="en-GB" sz="1100" b="0" spc="-5" dirty="0">
                          <a:latin typeface="Century Gothic"/>
                          <a:ea typeface="Calibri"/>
                          <a:cs typeface="Calibri"/>
                        </a:rPr>
                        <a:t>This is Your Brain on Music, Daniel J Levitin</a:t>
                      </a:r>
                    </a:p>
                    <a:p>
                      <a:pPr marL="238760" lvl="0" indent="-171450">
                        <a:lnSpc>
                          <a:spcPct val="100000"/>
                        </a:lnSpc>
                        <a:buFont typeface="Arial" panose="020B0604020202020204" pitchFamily="34" charset="0"/>
                        <a:buChar char="•"/>
                      </a:pPr>
                      <a:endParaRPr lang="en-GB" sz="1100" b="0" spc="-5" dirty="0">
                        <a:latin typeface="Century Gothic"/>
                        <a:ea typeface="Calibri"/>
                        <a:cs typeface="Calibri"/>
                      </a:endParaRPr>
                    </a:p>
                    <a:p>
                      <a:pPr marL="238760" lvl="0" indent="-171450">
                        <a:lnSpc>
                          <a:spcPct val="100000"/>
                        </a:lnSpc>
                        <a:buFont typeface="Arial" panose="020B0604020202020204" pitchFamily="34" charset="0"/>
                        <a:buChar char="•"/>
                      </a:pPr>
                      <a:r>
                        <a:rPr lang="en-GB" sz="1100" b="0" spc="-5" dirty="0">
                          <a:latin typeface="Century Gothic"/>
                          <a:ea typeface="Calibri"/>
                          <a:cs typeface="Calibri"/>
                        </a:rPr>
                        <a:t>The Story of Music, Howard Goodall</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861330">
                <a:tc>
                  <a:txBody>
                    <a:bodyPr/>
                    <a:lstStyle/>
                    <a:p>
                      <a:pPr marL="68580">
                        <a:lnSpc>
                          <a:spcPct val="100000"/>
                        </a:lnSpc>
                        <a:spcBef>
                          <a:spcPts val="220"/>
                        </a:spcBef>
                      </a:pPr>
                      <a:r>
                        <a:rPr lang="en-US" sz="1100" b="1" u="heavy" spc="-5" dirty="0">
                          <a:uFill>
                            <a:solidFill>
                              <a:srgbClr val="000000"/>
                            </a:solidFill>
                          </a:uFill>
                          <a:latin typeface="Century Gothic"/>
                          <a:ea typeface="Calibri"/>
                          <a:cs typeface="Calibri"/>
                        </a:rPr>
                        <a:t>Contact</a:t>
                      </a:r>
                      <a:r>
                        <a:rPr lang="en-US" sz="1100" b="1" u="heavy" spc="-45" dirty="0">
                          <a:uFill>
                            <a:solidFill>
                              <a:srgbClr val="000000"/>
                            </a:solidFill>
                          </a:uFill>
                          <a:latin typeface="Century Gothic"/>
                          <a:ea typeface="Calibri"/>
                          <a:cs typeface="Calibri"/>
                        </a:rPr>
                        <a:t> </a:t>
                      </a:r>
                      <a:r>
                        <a:rPr lang="en-US" sz="1100" b="1" u="heavy" spc="-10" dirty="0">
                          <a:uFill>
                            <a:solidFill>
                              <a:srgbClr val="000000"/>
                            </a:solidFill>
                          </a:uFill>
                          <a:latin typeface="Century Gothic"/>
                          <a:ea typeface="Calibri"/>
                          <a:cs typeface="Calibri"/>
                        </a:rPr>
                        <a:t>Details:</a:t>
                      </a:r>
                      <a:endParaRPr lang="en-US" sz="1100" b="0" u="none" spc="-10" dirty="0">
                        <a:uFill>
                          <a:solidFill>
                            <a:srgbClr val="000000"/>
                          </a:solidFill>
                        </a:uFill>
                        <a:latin typeface="Century Gothic"/>
                        <a:ea typeface="Calibri"/>
                        <a:cs typeface="Calibri"/>
                      </a:endParaRPr>
                    </a:p>
                    <a:p>
                      <a:pPr marL="68580" lvl="0">
                        <a:lnSpc>
                          <a:spcPct val="100000"/>
                        </a:lnSpc>
                        <a:spcBef>
                          <a:spcPts val="220"/>
                        </a:spcBef>
                        <a:buNone/>
                      </a:pPr>
                      <a:r>
                        <a:rPr lang="en-US" sz="1100" b="0" u="none" spc="-10" dirty="0">
                          <a:uFill>
                            <a:solidFill>
                              <a:srgbClr val="000000"/>
                            </a:solidFill>
                          </a:uFill>
                          <a:latin typeface="Century Gothic"/>
                          <a:ea typeface="Calibri"/>
                          <a:cs typeface="Calibri"/>
                        </a:rPr>
                        <a:t>Miss G Hardiman</a:t>
                      </a:r>
                    </a:p>
                    <a:p>
                      <a:pPr marL="68580" lvl="0">
                        <a:lnSpc>
                          <a:spcPct val="100000"/>
                        </a:lnSpc>
                        <a:spcBef>
                          <a:spcPts val="220"/>
                        </a:spcBef>
                        <a:buNone/>
                      </a:pPr>
                      <a:r>
                        <a:rPr lang="en-US" sz="1100" b="0" u="none" spc="-10" dirty="0">
                          <a:uFill>
                            <a:solidFill>
                              <a:srgbClr val="000000"/>
                            </a:solidFill>
                          </a:uFill>
                          <a:latin typeface="Century Gothic"/>
                          <a:ea typeface="Calibri"/>
                          <a:cs typeface="Calibri"/>
                        </a:rPr>
                        <a:t>Head of Performing Arts</a:t>
                      </a:r>
                    </a:p>
                    <a:p>
                      <a:pPr marL="68580" lvl="0">
                        <a:lnSpc>
                          <a:spcPct val="100000"/>
                        </a:lnSpc>
                        <a:spcBef>
                          <a:spcPts val="220"/>
                        </a:spcBef>
                        <a:buNone/>
                      </a:pPr>
                      <a:r>
                        <a:rPr lang="en-US" sz="1100" b="0" u="none" spc="-10" dirty="0">
                          <a:uFill>
                            <a:solidFill>
                              <a:srgbClr val="000000"/>
                            </a:solidFill>
                          </a:uFill>
                          <a:latin typeface="Century Gothic"/>
                          <a:ea typeface="Calibri"/>
                          <a:cs typeface="Calibri"/>
                          <a:hlinkClick r:id="rId3"/>
                        </a:rPr>
                        <a:t>GHardiman@stmichaelscs.org</a:t>
                      </a:r>
                      <a:endParaRPr lang="en-US" sz="1100">
                        <a:latin typeface="Century Gothic"/>
                        <a:ea typeface="Calibri"/>
                        <a:cs typeface="Calibri"/>
                      </a:endParaRPr>
                    </a:p>
                  </a:txBody>
                  <a:tcPr marL="0" marR="0" marT="2095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0F3"/>
                    </a:solidFill>
                  </a:tcPr>
                </a:tc>
                <a:tc vMerge="1">
                  <a:txBody>
                    <a:bodyPr/>
                    <a:lstStyle/>
                    <a:p>
                      <a:endParaRPr sz="1000">
                        <a:latin typeface="+mj-lt"/>
                      </a:endParaRPr>
                    </a:p>
                  </a:txBody>
                  <a:tcPr marL="0" marR="0" marT="53340" marB="0">
                    <a:lnL w="12700" cap="flat" cmpd="sng" algn="ctr">
                      <a:solidFill>
                        <a:schemeClr val="tx1"/>
                      </a:solidFill>
                      <a:prstDash val="solid"/>
                      <a:round/>
                      <a:headEnd type="none" w="med" len="med"/>
                      <a:tailEnd type="none" w="med" len="med"/>
                    </a:lnL>
                    <a:lnR w="12700">
                      <a:solidFill>
                        <a:srgbClr val="000000"/>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5949105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823473481"/>
              </p:ext>
            </p:extLst>
          </p:nvPr>
        </p:nvGraphicFramePr>
        <p:xfrm>
          <a:off x="0" y="0"/>
          <a:ext cx="9144000" cy="6798417"/>
        </p:xfrm>
        <a:graphic>
          <a:graphicData uri="http://schemas.openxmlformats.org/drawingml/2006/table">
            <a:tbl>
              <a:tblPr firstRow="1" bandRow="1">
                <a:tableStyleId>{2D5ABB26-0587-4C30-8999-92F81FD0307C}</a:tableStyleId>
              </a:tblPr>
              <a:tblGrid>
                <a:gridCol w="4423695">
                  <a:extLst>
                    <a:ext uri="{9D8B030D-6E8A-4147-A177-3AD203B41FA5}">
                      <a16:colId xmlns:a16="http://schemas.microsoft.com/office/drawing/2014/main" val="20000"/>
                    </a:ext>
                  </a:extLst>
                </a:gridCol>
                <a:gridCol w="4720305">
                  <a:extLst>
                    <a:ext uri="{9D8B030D-6E8A-4147-A177-3AD203B41FA5}">
                      <a16:colId xmlns:a16="http://schemas.microsoft.com/office/drawing/2014/main" val="20001"/>
                    </a:ext>
                  </a:extLst>
                </a:gridCol>
              </a:tblGrid>
              <a:tr h="413499">
                <a:tc gridSpan="2">
                  <a:txBody>
                    <a:bodyPr/>
                    <a:lstStyle/>
                    <a:p>
                      <a:pPr marL="68580">
                        <a:lnSpc>
                          <a:spcPct val="100000"/>
                        </a:lnSpc>
                        <a:spcBef>
                          <a:spcPts val="805"/>
                        </a:spcBef>
                      </a:pPr>
                      <a:r>
                        <a:rPr sz="1800" b="1" dirty="0">
                          <a:latin typeface="Century Gothic"/>
                          <a:ea typeface="Calibri"/>
                          <a:cs typeface="Calibri"/>
                        </a:rPr>
                        <a:t>Philosophy</a:t>
                      </a:r>
                      <a:r>
                        <a:rPr sz="1800" b="1" spc="-60" dirty="0">
                          <a:latin typeface="Century Gothic"/>
                          <a:ea typeface="Calibri"/>
                          <a:cs typeface="Calibri"/>
                        </a:rPr>
                        <a:t> </a:t>
                      </a:r>
                      <a:r>
                        <a:rPr sz="1800" b="1" dirty="0">
                          <a:latin typeface="Century Gothic"/>
                          <a:ea typeface="Calibri"/>
                          <a:cs typeface="Calibri"/>
                        </a:rPr>
                        <a:t>&amp;</a:t>
                      </a:r>
                      <a:r>
                        <a:rPr sz="1800" b="1" spc="-35" dirty="0">
                          <a:latin typeface="Century Gothic"/>
                          <a:ea typeface="Calibri"/>
                          <a:cs typeface="Calibri"/>
                        </a:rPr>
                        <a:t> </a:t>
                      </a:r>
                      <a:r>
                        <a:rPr sz="1800" b="1" spc="-5" dirty="0">
                          <a:latin typeface="Century Gothic"/>
                          <a:ea typeface="Calibri"/>
                          <a:cs typeface="Calibri"/>
                        </a:rPr>
                        <a:t>Ethics</a:t>
                      </a:r>
                      <a:endParaRPr sz="1800" dirty="0">
                        <a:latin typeface="Century Gothic"/>
                        <a:ea typeface="Calibri"/>
                        <a:cs typeface="Calibri"/>
                      </a:endParaRPr>
                    </a:p>
                  </a:txBody>
                  <a:tcPr marL="0" marR="0" marT="7667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255396">
                <a:tc>
                  <a:txBody>
                    <a:bodyPr/>
                    <a:lstStyle/>
                    <a:p>
                      <a:pPr marL="68580">
                        <a:lnSpc>
                          <a:spcPct val="100000"/>
                        </a:lnSpc>
                        <a:spcBef>
                          <a:spcPts val="850"/>
                        </a:spcBef>
                      </a:pPr>
                      <a:r>
                        <a:rPr sz="1100" b="1" spc="-5" dirty="0">
                          <a:latin typeface="Century Gothic"/>
                          <a:ea typeface="Calibri"/>
                          <a:cs typeface="Calibri"/>
                        </a:rPr>
                        <a:t>Department:</a:t>
                      </a:r>
                      <a:r>
                        <a:rPr sz="1100" b="1" spc="10" dirty="0">
                          <a:latin typeface="Century Gothic"/>
                          <a:ea typeface="Calibri"/>
                          <a:cs typeface="Calibri"/>
                        </a:rPr>
                        <a:t> </a:t>
                      </a:r>
                      <a:r>
                        <a:rPr sz="1100" spc="-5" dirty="0">
                          <a:latin typeface="Century Gothic"/>
                          <a:ea typeface="Calibri"/>
                          <a:cs typeface="Calibri"/>
                        </a:rPr>
                        <a:t>Religious Education</a:t>
                      </a:r>
                      <a:endParaRPr sz="1100" dirty="0">
                        <a:latin typeface="Century Gothic"/>
                        <a:ea typeface="Calibri"/>
                        <a:cs typeface="Calibri"/>
                      </a:endParaRPr>
                    </a:p>
                  </a:txBody>
                  <a:tcPr marL="0" marR="0" marT="8096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noFill/>
                  </a:tcPr>
                </a:tc>
                <a:tc>
                  <a:txBody>
                    <a:bodyPr/>
                    <a:lstStyle/>
                    <a:p>
                      <a:pPr marL="67310">
                        <a:lnSpc>
                          <a:spcPct val="100000"/>
                        </a:lnSpc>
                        <a:spcBef>
                          <a:spcPts val="815"/>
                        </a:spcBef>
                      </a:pPr>
                      <a:r>
                        <a:rPr sz="1100" b="1" spc="-5" dirty="0">
                          <a:latin typeface="Century Gothic"/>
                          <a:ea typeface="Calibri"/>
                          <a:cs typeface="Calibri"/>
                        </a:rPr>
                        <a:t>Type of</a:t>
                      </a:r>
                      <a:r>
                        <a:rPr sz="1100" b="1" spc="-10" dirty="0">
                          <a:latin typeface="Century Gothic"/>
                          <a:ea typeface="Calibri"/>
                          <a:cs typeface="Calibri"/>
                        </a:rPr>
                        <a:t> </a:t>
                      </a:r>
                      <a:r>
                        <a:rPr sz="1100" b="1" spc="-5" dirty="0">
                          <a:latin typeface="Century Gothic"/>
                          <a:ea typeface="Calibri"/>
                          <a:cs typeface="Calibri"/>
                        </a:rPr>
                        <a:t>Qualification:</a:t>
                      </a:r>
                      <a:r>
                        <a:rPr sz="1100" b="1" dirty="0">
                          <a:latin typeface="Century Gothic"/>
                          <a:ea typeface="Calibri"/>
                          <a:cs typeface="Calibri"/>
                        </a:rPr>
                        <a:t> </a:t>
                      </a:r>
                      <a:r>
                        <a:rPr sz="1100" dirty="0">
                          <a:latin typeface="Century Gothic"/>
                          <a:ea typeface="Calibri"/>
                          <a:cs typeface="Calibri"/>
                        </a:rPr>
                        <a:t>A</a:t>
                      </a:r>
                      <a:r>
                        <a:rPr sz="1100" spc="-15" dirty="0">
                          <a:latin typeface="Century Gothic"/>
                          <a:ea typeface="Calibri"/>
                          <a:cs typeface="Calibri"/>
                        </a:rPr>
                        <a:t> </a:t>
                      </a:r>
                      <a:r>
                        <a:rPr sz="1100" spc="-5" dirty="0">
                          <a:latin typeface="Century Gothic"/>
                          <a:ea typeface="Calibri"/>
                          <a:cs typeface="Calibri"/>
                        </a:rPr>
                        <a:t>Level</a:t>
                      </a:r>
                      <a:endParaRPr sz="1100" dirty="0">
                        <a:latin typeface="Century Gothic"/>
                        <a:ea typeface="Calibri"/>
                        <a:cs typeface="Calibri"/>
                      </a:endParaRPr>
                    </a:p>
                  </a:txBody>
                  <a:tcPr marL="0" marR="0" marT="7762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noFill/>
                  </a:tcPr>
                </a:tc>
                <a:extLst>
                  <a:ext uri="{0D108BD9-81ED-4DB2-BD59-A6C34878D82A}">
                    <a16:rowId xmlns:a16="http://schemas.microsoft.com/office/drawing/2014/main" val="10001"/>
                  </a:ext>
                </a:extLst>
              </a:tr>
              <a:tr h="705381">
                <a:tc>
                  <a:txBody>
                    <a:bodyPr/>
                    <a:lstStyle/>
                    <a:p>
                      <a:pPr>
                        <a:lnSpc>
                          <a:spcPct val="100000"/>
                        </a:lnSpc>
                      </a:pPr>
                      <a:endParaRPr sz="1100" dirty="0">
                        <a:latin typeface="Century Gothic"/>
                        <a:ea typeface="Calibri"/>
                        <a:cs typeface="Calibri"/>
                      </a:endParaRPr>
                    </a:p>
                    <a:p>
                      <a:pPr marL="68580">
                        <a:lnSpc>
                          <a:spcPct val="100000"/>
                        </a:lnSpc>
                        <a:spcBef>
                          <a:spcPts val="5"/>
                        </a:spcBef>
                      </a:pPr>
                      <a:r>
                        <a:rPr sz="1100" b="1" spc="-5" dirty="0">
                          <a:latin typeface="Century Gothic"/>
                          <a:ea typeface="Calibri"/>
                          <a:cs typeface="Calibri"/>
                        </a:rPr>
                        <a:t>Exam</a:t>
                      </a:r>
                      <a:r>
                        <a:rPr sz="1100" b="1" spc="-35" dirty="0">
                          <a:latin typeface="Century Gothic"/>
                          <a:ea typeface="Calibri"/>
                          <a:cs typeface="Calibri"/>
                        </a:rPr>
                        <a:t> </a:t>
                      </a:r>
                      <a:r>
                        <a:rPr sz="1100" b="1" spc="-5" dirty="0">
                          <a:latin typeface="Century Gothic"/>
                          <a:ea typeface="Calibri"/>
                          <a:cs typeface="Calibri"/>
                        </a:rPr>
                        <a:t>Board:</a:t>
                      </a:r>
                      <a:r>
                        <a:rPr sz="1100" b="1" spc="-10" dirty="0">
                          <a:latin typeface="Century Gothic"/>
                          <a:ea typeface="Calibri"/>
                          <a:cs typeface="Calibri"/>
                        </a:rPr>
                        <a:t> </a:t>
                      </a:r>
                      <a:r>
                        <a:rPr sz="1100" spc="-5" dirty="0">
                          <a:latin typeface="Century Gothic"/>
                          <a:ea typeface="Calibri"/>
                          <a:cs typeface="Calibri"/>
                        </a:rPr>
                        <a:t>OCR</a:t>
                      </a:r>
                      <a:endParaRPr sz="1100" dirty="0">
                        <a:latin typeface="Century Gothic"/>
                        <a:ea typeface="Calibri"/>
                        <a:cs typeface="Calibri"/>
                      </a:endParaRPr>
                    </a:p>
                    <a:p>
                      <a:pPr marL="68580">
                        <a:lnSpc>
                          <a:spcPct val="100000"/>
                        </a:lnSpc>
                        <a:spcBef>
                          <a:spcPts val="225"/>
                        </a:spcBef>
                      </a:pPr>
                      <a:r>
                        <a:rPr sz="1100" b="1" spc="-5" dirty="0">
                          <a:latin typeface="Century Gothic"/>
                          <a:ea typeface="Calibri"/>
                          <a:cs typeface="Calibri"/>
                        </a:rPr>
                        <a:t>Specification:</a:t>
                      </a:r>
                      <a:r>
                        <a:rPr lang="en-US" sz="1100" spc="-5" dirty="0">
                          <a:latin typeface="Century Gothic"/>
                          <a:ea typeface="Calibri"/>
                          <a:cs typeface="Calibri"/>
                        </a:rPr>
                        <a:t> </a:t>
                      </a:r>
                      <a:r>
                        <a:rPr sz="1100" spc="-5" dirty="0">
                          <a:latin typeface="Century Gothic"/>
                          <a:ea typeface="Calibri"/>
                          <a:cs typeface="Calibri"/>
                        </a:rPr>
                        <a:t>H573.</a:t>
                      </a:r>
                      <a:endParaRPr sz="1100" dirty="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solidFill>
                      <a:srgbClr val="D9E0F3"/>
                    </a:solidFill>
                  </a:tcPr>
                </a:tc>
                <a:tc>
                  <a:txBody>
                    <a:bodyPr/>
                    <a:lstStyle/>
                    <a:p>
                      <a:pPr>
                        <a:lnSpc>
                          <a:spcPct val="100000"/>
                        </a:lnSpc>
                      </a:pPr>
                      <a:endParaRPr sz="1100" dirty="0">
                        <a:latin typeface="Century Gothic"/>
                        <a:ea typeface="Calibri"/>
                        <a:cs typeface="Calibri"/>
                      </a:endParaRPr>
                    </a:p>
                    <a:p>
                      <a:pPr marL="67310">
                        <a:lnSpc>
                          <a:spcPct val="100000"/>
                        </a:lnSpc>
                        <a:spcBef>
                          <a:spcPts val="5"/>
                        </a:spcBef>
                      </a:pPr>
                      <a:r>
                        <a:rPr sz="1100" b="1" spc="-5" dirty="0">
                          <a:latin typeface="Century Gothic"/>
                          <a:ea typeface="Calibri"/>
                          <a:cs typeface="Calibri"/>
                        </a:rPr>
                        <a:t>Entry</a:t>
                      </a:r>
                      <a:r>
                        <a:rPr sz="1100" b="1" spc="-25" dirty="0">
                          <a:latin typeface="Century Gothic"/>
                          <a:ea typeface="Calibri"/>
                          <a:cs typeface="Calibri"/>
                        </a:rPr>
                        <a:t> </a:t>
                      </a:r>
                      <a:r>
                        <a:rPr sz="1100" b="1" spc="-5" dirty="0">
                          <a:latin typeface="Century Gothic"/>
                          <a:ea typeface="Calibri"/>
                          <a:cs typeface="Calibri"/>
                        </a:rPr>
                        <a:t>Requirements:</a:t>
                      </a:r>
                      <a:endParaRPr sz="1100" dirty="0">
                        <a:latin typeface="Century Gothic"/>
                        <a:ea typeface="Calibri"/>
                        <a:cs typeface="Calibri"/>
                      </a:endParaRPr>
                    </a:p>
                    <a:p>
                      <a:pPr marL="67310">
                        <a:lnSpc>
                          <a:spcPct val="100000"/>
                        </a:lnSpc>
                        <a:spcBef>
                          <a:spcPts val="225"/>
                        </a:spcBef>
                      </a:pPr>
                      <a:r>
                        <a:rPr sz="1100" spc="-5" dirty="0">
                          <a:latin typeface="Century Gothic"/>
                          <a:ea typeface="Calibri"/>
                          <a:cs typeface="Calibri"/>
                        </a:rPr>
                        <a:t>Grade </a:t>
                      </a:r>
                      <a:r>
                        <a:rPr sz="1100" dirty="0">
                          <a:latin typeface="Century Gothic"/>
                          <a:ea typeface="Calibri"/>
                          <a:cs typeface="Calibri"/>
                        </a:rPr>
                        <a:t>5 in </a:t>
                      </a:r>
                      <a:r>
                        <a:rPr sz="1100" spc="-5" dirty="0">
                          <a:latin typeface="Century Gothic"/>
                          <a:ea typeface="Calibri"/>
                          <a:cs typeface="Calibri"/>
                        </a:rPr>
                        <a:t>GCSE</a:t>
                      </a:r>
                      <a:r>
                        <a:rPr sz="1100" spc="5" dirty="0">
                          <a:latin typeface="Century Gothic"/>
                          <a:ea typeface="Calibri"/>
                          <a:cs typeface="Calibri"/>
                        </a:rPr>
                        <a:t> </a:t>
                      </a:r>
                      <a:r>
                        <a:rPr sz="1100" spc="-5" dirty="0">
                          <a:latin typeface="Century Gothic"/>
                          <a:ea typeface="Calibri"/>
                          <a:cs typeface="Calibri"/>
                        </a:rPr>
                        <a:t>Religious</a:t>
                      </a:r>
                      <a:r>
                        <a:rPr sz="1100" spc="10" dirty="0">
                          <a:latin typeface="Century Gothic"/>
                          <a:ea typeface="Calibri"/>
                          <a:cs typeface="Calibri"/>
                        </a:rPr>
                        <a:t> </a:t>
                      </a:r>
                      <a:r>
                        <a:rPr sz="1100" spc="-5" dirty="0">
                          <a:latin typeface="Century Gothic"/>
                          <a:ea typeface="Calibri"/>
                          <a:cs typeface="Calibri"/>
                        </a:rPr>
                        <a:t>Education</a:t>
                      </a:r>
                      <a:r>
                        <a:rPr sz="1100" spc="10" dirty="0">
                          <a:latin typeface="Century Gothic"/>
                          <a:ea typeface="Calibri"/>
                          <a:cs typeface="Calibri"/>
                        </a:rPr>
                        <a:t> </a:t>
                      </a:r>
                      <a:r>
                        <a:rPr sz="1100" spc="-5" dirty="0">
                          <a:latin typeface="Century Gothic"/>
                          <a:ea typeface="Calibri"/>
                          <a:cs typeface="Calibri"/>
                        </a:rPr>
                        <a:t>and</a:t>
                      </a:r>
                      <a:r>
                        <a:rPr sz="1100" dirty="0">
                          <a:latin typeface="Century Gothic"/>
                          <a:ea typeface="Calibri"/>
                          <a:cs typeface="Calibri"/>
                        </a:rPr>
                        <a:t> </a:t>
                      </a:r>
                      <a:r>
                        <a:rPr sz="1100" spc="-5" dirty="0">
                          <a:latin typeface="Century Gothic"/>
                          <a:ea typeface="Calibri"/>
                          <a:cs typeface="Calibri"/>
                        </a:rPr>
                        <a:t>Grade</a:t>
                      </a:r>
                      <a:r>
                        <a:rPr sz="1100" spc="5" dirty="0">
                          <a:latin typeface="Century Gothic"/>
                          <a:ea typeface="Calibri"/>
                          <a:cs typeface="Calibri"/>
                        </a:rPr>
                        <a:t> </a:t>
                      </a:r>
                      <a:r>
                        <a:rPr lang="en-US" sz="1100" spc="5" dirty="0">
                          <a:latin typeface="Century Gothic"/>
                          <a:ea typeface="Calibri"/>
                          <a:cs typeface="Calibri"/>
                        </a:rPr>
                        <a:t>6</a:t>
                      </a:r>
                      <a:r>
                        <a:rPr lang="en-US" sz="1100" dirty="0">
                          <a:latin typeface="Century Gothic"/>
                          <a:ea typeface="Calibri"/>
                          <a:cs typeface="Calibri"/>
                        </a:rPr>
                        <a:t> </a:t>
                      </a:r>
                      <a:r>
                        <a:rPr sz="1100" spc="-5" dirty="0">
                          <a:latin typeface="Century Gothic"/>
                          <a:ea typeface="Calibri"/>
                          <a:cs typeface="Calibri"/>
                        </a:rPr>
                        <a:t>English</a:t>
                      </a:r>
                      <a:r>
                        <a:rPr sz="1100" spc="15" dirty="0">
                          <a:latin typeface="Century Gothic"/>
                          <a:ea typeface="Calibri"/>
                          <a:cs typeface="Calibri"/>
                        </a:rPr>
                        <a:t> </a:t>
                      </a:r>
                      <a:r>
                        <a:rPr sz="1100" spc="-5" dirty="0">
                          <a:latin typeface="Century Gothic"/>
                          <a:ea typeface="Calibri"/>
                          <a:cs typeface="Calibri"/>
                        </a:rPr>
                        <a:t>Language</a:t>
                      </a:r>
                      <a:r>
                        <a:rPr sz="1100" spc="10" dirty="0">
                          <a:latin typeface="Century Gothic"/>
                          <a:ea typeface="Calibri"/>
                          <a:cs typeface="Calibri"/>
                        </a:rPr>
                        <a:t> </a:t>
                      </a:r>
                      <a:r>
                        <a:rPr sz="1100" dirty="0">
                          <a:latin typeface="Century Gothic"/>
                          <a:ea typeface="Calibri"/>
                          <a:cs typeface="Calibri"/>
                        </a:rPr>
                        <a:t>are</a:t>
                      </a:r>
                      <a:r>
                        <a:rPr sz="1100" spc="5" dirty="0">
                          <a:latin typeface="Century Gothic"/>
                          <a:ea typeface="Calibri"/>
                          <a:cs typeface="Calibri"/>
                        </a:rPr>
                        <a:t> </a:t>
                      </a:r>
                      <a:r>
                        <a:rPr sz="1100" spc="-5" dirty="0">
                          <a:latin typeface="Century Gothic"/>
                          <a:ea typeface="Calibri"/>
                          <a:cs typeface="Calibri"/>
                        </a:rPr>
                        <a:t>required</a:t>
                      </a:r>
                      <a:endParaRPr sz="1100" dirty="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solidFill>
                      <a:srgbClr val="D9E0F3"/>
                    </a:solidFill>
                  </a:tcPr>
                </a:tc>
                <a:extLst>
                  <a:ext uri="{0D108BD9-81ED-4DB2-BD59-A6C34878D82A}">
                    <a16:rowId xmlns:a16="http://schemas.microsoft.com/office/drawing/2014/main" val="10002"/>
                  </a:ext>
                </a:extLst>
              </a:tr>
              <a:tr h="4682275">
                <a:tc>
                  <a:txBody>
                    <a:bodyPr/>
                    <a:lstStyle/>
                    <a:p>
                      <a:pPr marL="68580">
                        <a:lnSpc>
                          <a:spcPct val="100000"/>
                        </a:lnSpc>
                      </a:pPr>
                      <a:r>
                        <a:rPr sz="1100" b="1" dirty="0">
                          <a:latin typeface="Century Gothic"/>
                          <a:ea typeface="Calibri"/>
                          <a:cs typeface="Calibri"/>
                        </a:rPr>
                        <a:t>Course</a:t>
                      </a:r>
                      <a:r>
                        <a:rPr sz="1100" b="1" spc="-80" dirty="0">
                          <a:latin typeface="Century Gothic"/>
                          <a:ea typeface="Calibri"/>
                          <a:cs typeface="Calibri"/>
                        </a:rPr>
                        <a:t> </a:t>
                      </a:r>
                      <a:r>
                        <a:rPr sz="1100" b="1" dirty="0">
                          <a:latin typeface="Century Gothic"/>
                          <a:ea typeface="Calibri"/>
                          <a:cs typeface="Calibri"/>
                        </a:rPr>
                        <a:t>Content:</a:t>
                      </a:r>
                      <a:endParaRPr sz="1100" dirty="0">
                        <a:latin typeface="Century Gothic"/>
                        <a:ea typeface="Calibri"/>
                        <a:cs typeface="Calibri"/>
                      </a:endParaRPr>
                    </a:p>
                    <a:p>
                      <a:pPr>
                        <a:lnSpc>
                          <a:spcPct val="100000"/>
                        </a:lnSpc>
                        <a:spcBef>
                          <a:spcPts val="50"/>
                        </a:spcBef>
                      </a:pPr>
                      <a:endParaRPr sz="1100" dirty="0">
                        <a:latin typeface="Century Gothic"/>
                        <a:ea typeface="Calibri"/>
                        <a:cs typeface="Calibri"/>
                      </a:endParaRPr>
                    </a:p>
                    <a:p>
                      <a:pPr marL="68580">
                        <a:lnSpc>
                          <a:spcPct val="100000"/>
                        </a:lnSpc>
                      </a:pPr>
                      <a:r>
                        <a:rPr sz="1100" b="1" u="sng" dirty="0">
                          <a:uFill>
                            <a:solidFill>
                              <a:srgbClr val="000000"/>
                            </a:solidFill>
                          </a:uFill>
                          <a:latin typeface="Century Gothic"/>
                          <a:ea typeface="Calibri"/>
                          <a:cs typeface="Calibri"/>
                        </a:rPr>
                        <a:t>Year</a:t>
                      </a:r>
                      <a:r>
                        <a:rPr sz="1100" b="1" u="sng" spc="-65" dirty="0">
                          <a:uFill>
                            <a:solidFill>
                              <a:srgbClr val="000000"/>
                            </a:solidFill>
                          </a:uFill>
                          <a:latin typeface="Century Gothic"/>
                          <a:ea typeface="Calibri"/>
                          <a:cs typeface="Calibri"/>
                        </a:rPr>
                        <a:t> </a:t>
                      </a:r>
                      <a:r>
                        <a:rPr sz="1100" b="1" u="sng" spc="-5" dirty="0">
                          <a:uFill>
                            <a:solidFill>
                              <a:srgbClr val="000000"/>
                            </a:solidFill>
                          </a:uFill>
                          <a:latin typeface="Century Gothic"/>
                          <a:ea typeface="Calibri"/>
                          <a:cs typeface="Calibri"/>
                        </a:rPr>
                        <a:t>12</a:t>
                      </a:r>
                      <a:endParaRPr sz="1100" b="1" dirty="0">
                        <a:latin typeface="Century Gothic"/>
                        <a:ea typeface="Calibri"/>
                        <a:cs typeface="Calibri"/>
                      </a:endParaRPr>
                    </a:p>
                    <a:p>
                      <a:pPr marL="342900" marR="132080" indent="-342900">
                        <a:lnSpc>
                          <a:spcPts val="1420"/>
                        </a:lnSpc>
                        <a:spcBef>
                          <a:spcPts val="50"/>
                        </a:spcBef>
                        <a:buFont typeface="Symbol"/>
                        <a:buChar char=""/>
                      </a:pPr>
                      <a:r>
                        <a:rPr sz="1100" spc="-5" dirty="0">
                          <a:latin typeface="Century Gothic"/>
                          <a:ea typeface="Calibri"/>
                          <a:cs typeface="Calibri"/>
                        </a:rPr>
                        <a:t>Philosophy:</a:t>
                      </a:r>
                      <a:r>
                        <a:rPr sz="1100" spc="20" dirty="0">
                          <a:latin typeface="Century Gothic"/>
                          <a:ea typeface="Calibri"/>
                          <a:cs typeface="Calibri"/>
                        </a:rPr>
                        <a:t> </a:t>
                      </a:r>
                      <a:r>
                        <a:rPr sz="1100" spc="-5" dirty="0">
                          <a:latin typeface="Century Gothic"/>
                          <a:ea typeface="Calibri"/>
                          <a:cs typeface="Calibri"/>
                        </a:rPr>
                        <a:t>Plato,</a:t>
                      </a:r>
                      <a:r>
                        <a:rPr sz="1100" spc="5" dirty="0">
                          <a:latin typeface="Century Gothic"/>
                          <a:ea typeface="Calibri"/>
                          <a:cs typeface="Calibri"/>
                        </a:rPr>
                        <a:t> </a:t>
                      </a:r>
                      <a:r>
                        <a:rPr sz="1100" spc="-5" dirty="0">
                          <a:latin typeface="Century Gothic"/>
                          <a:ea typeface="Calibri"/>
                          <a:cs typeface="Calibri"/>
                        </a:rPr>
                        <a:t>Aristotle,</a:t>
                      </a:r>
                      <a:r>
                        <a:rPr sz="1100" spc="20" dirty="0">
                          <a:latin typeface="Century Gothic"/>
                          <a:ea typeface="Calibri"/>
                          <a:cs typeface="Calibri"/>
                        </a:rPr>
                        <a:t> </a:t>
                      </a:r>
                      <a:r>
                        <a:rPr sz="1100" spc="-5" dirty="0">
                          <a:latin typeface="Century Gothic"/>
                          <a:ea typeface="Calibri"/>
                          <a:cs typeface="Calibri"/>
                        </a:rPr>
                        <a:t>the</a:t>
                      </a:r>
                      <a:r>
                        <a:rPr sz="1100" spc="10" dirty="0">
                          <a:latin typeface="Century Gothic"/>
                          <a:ea typeface="Calibri"/>
                          <a:cs typeface="Calibri"/>
                        </a:rPr>
                        <a:t> </a:t>
                      </a:r>
                      <a:r>
                        <a:rPr sz="1100" spc="-5" dirty="0">
                          <a:latin typeface="Century Gothic"/>
                          <a:ea typeface="Calibri"/>
                          <a:cs typeface="Calibri"/>
                        </a:rPr>
                        <a:t>Soul, Teleological Argument, </a:t>
                      </a:r>
                      <a:r>
                        <a:rPr sz="1100" dirty="0">
                          <a:latin typeface="Century Gothic"/>
                          <a:ea typeface="Calibri"/>
                          <a:cs typeface="Calibri"/>
                        </a:rPr>
                        <a:t> </a:t>
                      </a:r>
                      <a:r>
                        <a:rPr sz="1100" spc="-5" dirty="0">
                          <a:latin typeface="Century Gothic"/>
                          <a:ea typeface="Calibri"/>
                          <a:cs typeface="Calibri"/>
                        </a:rPr>
                        <a:t>Cosmological</a:t>
                      </a:r>
                      <a:r>
                        <a:rPr sz="1100" spc="5" dirty="0">
                          <a:latin typeface="Century Gothic"/>
                          <a:ea typeface="Calibri"/>
                          <a:cs typeface="Calibri"/>
                        </a:rPr>
                        <a:t> </a:t>
                      </a:r>
                      <a:r>
                        <a:rPr sz="1100" spc="-5" dirty="0">
                          <a:latin typeface="Century Gothic"/>
                          <a:ea typeface="Calibri"/>
                          <a:cs typeface="Calibri"/>
                        </a:rPr>
                        <a:t>Argument,</a:t>
                      </a:r>
                      <a:r>
                        <a:rPr sz="1100" spc="30" dirty="0">
                          <a:latin typeface="Century Gothic"/>
                          <a:ea typeface="Calibri"/>
                          <a:cs typeface="Calibri"/>
                        </a:rPr>
                        <a:t> </a:t>
                      </a:r>
                      <a:r>
                        <a:rPr sz="1100" spc="-5" dirty="0">
                          <a:latin typeface="Century Gothic"/>
                          <a:ea typeface="Calibri"/>
                          <a:cs typeface="Calibri"/>
                        </a:rPr>
                        <a:t>Ontological</a:t>
                      </a:r>
                      <a:r>
                        <a:rPr sz="1100" spc="35" dirty="0">
                          <a:latin typeface="Century Gothic"/>
                          <a:ea typeface="Calibri"/>
                          <a:cs typeface="Calibri"/>
                        </a:rPr>
                        <a:t> </a:t>
                      </a:r>
                      <a:r>
                        <a:rPr sz="1100" spc="-5" dirty="0">
                          <a:latin typeface="Century Gothic"/>
                          <a:ea typeface="Calibri"/>
                          <a:cs typeface="Calibri"/>
                        </a:rPr>
                        <a:t>Argument,</a:t>
                      </a:r>
                      <a:r>
                        <a:rPr sz="1100" spc="30" dirty="0">
                          <a:latin typeface="Century Gothic"/>
                          <a:ea typeface="Calibri"/>
                          <a:cs typeface="Calibri"/>
                        </a:rPr>
                        <a:t> </a:t>
                      </a:r>
                      <a:r>
                        <a:rPr sz="1100" spc="-5" dirty="0">
                          <a:latin typeface="Century Gothic"/>
                          <a:ea typeface="Calibri"/>
                          <a:cs typeface="Calibri"/>
                        </a:rPr>
                        <a:t>Religious</a:t>
                      </a:r>
                      <a:r>
                        <a:rPr sz="1100" spc="35" dirty="0">
                          <a:latin typeface="Century Gothic"/>
                          <a:ea typeface="Calibri"/>
                          <a:cs typeface="Calibri"/>
                        </a:rPr>
                        <a:t> </a:t>
                      </a:r>
                      <a:r>
                        <a:rPr sz="1100" spc="-5" dirty="0">
                          <a:latin typeface="Century Gothic"/>
                          <a:ea typeface="Calibri"/>
                          <a:cs typeface="Calibri"/>
                        </a:rPr>
                        <a:t>Experience</a:t>
                      </a:r>
                      <a:r>
                        <a:rPr sz="1100" spc="15" dirty="0">
                          <a:latin typeface="Century Gothic"/>
                          <a:ea typeface="Calibri"/>
                          <a:cs typeface="Calibri"/>
                        </a:rPr>
                        <a:t> </a:t>
                      </a:r>
                      <a:r>
                        <a:rPr lang="en-US" sz="1100" spc="-5" dirty="0">
                          <a:latin typeface="Century Gothic"/>
                          <a:ea typeface="Calibri"/>
                          <a:cs typeface="Calibri"/>
                        </a:rPr>
                        <a:t>and </a:t>
                      </a:r>
                      <a:r>
                        <a:rPr lang="en-US" sz="1100" dirty="0">
                          <a:latin typeface="Century Gothic"/>
                          <a:ea typeface="Calibri"/>
                          <a:cs typeface="Calibri"/>
                        </a:rPr>
                        <a:t>t</a:t>
                      </a:r>
                      <a:r>
                        <a:rPr lang="en-US" sz="1100" spc="-10" dirty="0">
                          <a:latin typeface="Century Gothic"/>
                          <a:ea typeface="Calibri"/>
                          <a:cs typeface="Calibri"/>
                        </a:rPr>
                        <a:t>h</a:t>
                      </a:r>
                      <a:r>
                        <a:rPr lang="en-US" sz="1100" dirty="0">
                          <a:latin typeface="Century Gothic"/>
                          <a:ea typeface="Calibri"/>
                          <a:cs typeface="Calibri"/>
                        </a:rPr>
                        <a:t>e</a:t>
                      </a:r>
                      <a:r>
                        <a:rPr sz="1100" dirty="0">
                          <a:latin typeface="Century Gothic"/>
                          <a:ea typeface="Calibri"/>
                          <a:cs typeface="Calibri"/>
                        </a:rPr>
                        <a:t> </a:t>
                      </a:r>
                      <a:r>
                        <a:rPr sz="1100" spc="-10" dirty="0">
                          <a:latin typeface="Century Gothic"/>
                          <a:ea typeface="Calibri"/>
                          <a:cs typeface="Calibri"/>
                        </a:rPr>
                        <a:t>P</a:t>
                      </a:r>
                      <a:r>
                        <a:rPr sz="1100" spc="-5" dirty="0">
                          <a:latin typeface="Century Gothic"/>
                          <a:ea typeface="Calibri"/>
                          <a:cs typeface="Calibri"/>
                        </a:rPr>
                        <a:t>r</a:t>
                      </a:r>
                      <a:r>
                        <a:rPr sz="1100" dirty="0">
                          <a:latin typeface="Century Gothic"/>
                          <a:ea typeface="Calibri"/>
                          <a:cs typeface="Calibri"/>
                        </a:rPr>
                        <a:t>ob</a:t>
                      </a:r>
                      <a:r>
                        <a:rPr sz="1100" spc="-15" dirty="0">
                          <a:latin typeface="Century Gothic"/>
                          <a:ea typeface="Calibri"/>
                          <a:cs typeface="Calibri"/>
                        </a:rPr>
                        <a:t>l</a:t>
                      </a:r>
                      <a:r>
                        <a:rPr sz="1100" dirty="0">
                          <a:latin typeface="Century Gothic"/>
                          <a:ea typeface="Calibri"/>
                          <a:cs typeface="Calibri"/>
                        </a:rPr>
                        <a:t>em</a:t>
                      </a:r>
                      <a:r>
                        <a:rPr sz="1100" spc="15" dirty="0">
                          <a:latin typeface="Century Gothic"/>
                          <a:ea typeface="Calibri"/>
                          <a:cs typeface="Calibri"/>
                        </a:rPr>
                        <a:t> </a:t>
                      </a:r>
                      <a:r>
                        <a:rPr sz="1100" dirty="0">
                          <a:latin typeface="Century Gothic"/>
                          <a:ea typeface="Calibri"/>
                          <a:cs typeface="Calibri"/>
                        </a:rPr>
                        <a:t>of</a:t>
                      </a:r>
                      <a:r>
                        <a:rPr sz="1100" spc="-114" dirty="0">
                          <a:latin typeface="Century Gothic"/>
                          <a:ea typeface="Calibri"/>
                          <a:cs typeface="Calibri"/>
                        </a:rPr>
                        <a:t> </a:t>
                      </a:r>
                      <a:r>
                        <a:rPr sz="1100" spc="-5" dirty="0">
                          <a:latin typeface="Century Gothic"/>
                          <a:ea typeface="Calibri"/>
                          <a:cs typeface="Calibri"/>
                        </a:rPr>
                        <a:t>E</a:t>
                      </a:r>
                      <a:r>
                        <a:rPr sz="1100" spc="-10" dirty="0">
                          <a:latin typeface="Century Gothic"/>
                          <a:ea typeface="Calibri"/>
                          <a:cs typeface="Calibri"/>
                        </a:rPr>
                        <a:t>v</a:t>
                      </a:r>
                      <a:r>
                        <a:rPr sz="1100" spc="-15" dirty="0">
                          <a:latin typeface="Century Gothic"/>
                          <a:ea typeface="Calibri"/>
                          <a:cs typeface="Calibri"/>
                        </a:rPr>
                        <a:t>il</a:t>
                      </a:r>
                      <a:r>
                        <a:rPr sz="1100" dirty="0">
                          <a:latin typeface="Century Gothic"/>
                          <a:ea typeface="Calibri"/>
                          <a:cs typeface="Calibri"/>
                        </a:rPr>
                        <a:t>.</a:t>
                      </a:r>
                    </a:p>
                    <a:p>
                      <a:pPr marL="342900" marR="538480" indent="-342900">
                        <a:lnSpc>
                          <a:spcPct val="106400"/>
                        </a:lnSpc>
                        <a:spcBef>
                          <a:spcPts val="10"/>
                        </a:spcBef>
                        <a:buFont typeface="Symbol"/>
                        <a:buChar char=""/>
                        <a:tabLst>
                          <a:tab pos="342900" algn="l"/>
                          <a:tab pos="343535" algn="l"/>
                        </a:tabLst>
                      </a:pPr>
                      <a:r>
                        <a:rPr sz="1100" spc="-5" dirty="0">
                          <a:latin typeface="Century Gothic"/>
                          <a:ea typeface="Calibri"/>
                          <a:cs typeface="Calibri"/>
                        </a:rPr>
                        <a:t>Ethics:</a:t>
                      </a:r>
                      <a:r>
                        <a:rPr sz="1100" spc="25" dirty="0">
                          <a:latin typeface="Century Gothic"/>
                          <a:ea typeface="Calibri"/>
                          <a:cs typeface="Calibri"/>
                        </a:rPr>
                        <a:t> </a:t>
                      </a:r>
                      <a:r>
                        <a:rPr sz="1100" spc="-5" dirty="0">
                          <a:latin typeface="Century Gothic"/>
                          <a:ea typeface="Calibri"/>
                          <a:cs typeface="Calibri"/>
                        </a:rPr>
                        <a:t>Natural</a:t>
                      </a:r>
                      <a:r>
                        <a:rPr sz="1100" spc="20" dirty="0">
                          <a:latin typeface="Century Gothic"/>
                          <a:ea typeface="Calibri"/>
                          <a:cs typeface="Calibri"/>
                        </a:rPr>
                        <a:t> </a:t>
                      </a:r>
                      <a:r>
                        <a:rPr sz="1100" spc="-5" dirty="0">
                          <a:latin typeface="Century Gothic"/>
                          <a:ea typeface="Calibri"/>
                          <a:cs typeface="Calibri"/>
                        </a:rPr>
                        <a:t>Law,</a:t>
                      </a:r>
                      <a:r>
                        <a:rPr sz="1100" dirty="0">
                          <a:latin typeface="Century Gothic"/>
                          <a:ea typeface="Calibri"/>
                          <a:cs typeface="Calibri"/>
                        </a:rPr>
                        <a:t> Kant, </a:t>
                      </a:r>
                      <a:r>
                        <a:rPr sz="1100" spc="-5" dirty="0">
                          <a:latin typeface="Century Gothic"/>
                          <a:ea typeface="Calibri"/>
                          <a:cs typeface="Calibri"/>
                        </a:rPr>
                        <a:t>Utilitarianism,</a:t>
                      </a:r>
                      <a:r>
                        <a:rPr sz="1100" spc="60" dirty="0">
                          <a:latin typeface="Century Gothic"/>
                          <a:ea typeface="Calibri"/>
                          <a:cs typeface="Calibri"/>
                        </a:rPr>
                        <a:t> </a:t>
                      </a:r>
                      <a:r>
                        <a:rPr sz="1100" spc="-5" dirty="0">
                          <a:latin typeface="Century Gothic"/>
                          <a:ea typeface="Calibri"/>
                          <a:cs typeface="Calibri"/>
                        </a:rPr>
                        <a:t>Situation</a:t>
                      </a:r>
                      <a:r>
                        <a:rPr sz="1100" spc="35" dirty="0">
                          <a:latin typeface="Century Gothic"/>
                          <a:ea typeface="Calibri"/>
                          <a:cs typeface="Calibri"/>
                        </a:rPr>
                        <a:t> </a:t>
                      </a:r>
                      <a:r>
                        <a:rPr sz="1100" spc="-5" dirty="0">
                          <a:latin typeface="Century Gothic"/>
                          <a:ea typeface="Calibri"/>
                          <a:cs typeface="Calibri"/>
                        </a:rPr>
                        <a:t>Ethics,</a:t>
                      </a:r>
                      <a:r>
                        <a:rPr sz="1100" spc="20" dirty="0">
                          <a:latin typeface="Century Gothic"/>
                          <a:ea typeface="Calibri"/>
                          <a:cs typeface="Calibri"/>
                        </a:rPr>
                        <a:t> </a:t>
                      </a:r>
                      <a:r>
                        <a:rPr sz="1100" spc="-5" dirty="0">
                          <a:latin typeface="Century Gothic"/>
                          <a:ea typeface="Calibri"/>
                          <a:cs typeface="Calibri"/>
                        </a:rPr>
                        <a:t>Business </a:t>
                      </a:r>
                      <a:r>
                        <a:rPr sz="1100" spc="-370" dirty="0">
                          <a:latin typeface="Century Gothic"/>
                          <a:ea typeface="Calibri"/>
                          <a:cs typeface="Calibri"/>
                        </a:rPr>
                        <a:t> </a:t>
                      </a:r>
                      <a:r>
                        <a:rPr sz="1100" spc="-5" dirty="0">
                          <a:latin typeface="Century Gothic"/>
                          <a:ea typeface="Calibri"/>
                          <a:cs typeface="Calibri"/>
                        </a:rPr>
                        <a:t>Ethics</a:t>
                      </a:r>
                      <a:r>
                        <a:rPr sz="1100" spc="15" dirty="0">
                          <a:latin typeface="Century Gothic"/>
                          <a:ea typeface="Calibri"/>
                          <a:cs typeface="Calibri"/>
                        </a:rPr>
                        <a:t> </a:t>
                      </a:r>
                      <a:r>
                        <a:rPr sz="1100" dirty="0">
                          <a:latin typeface="Century Gothic"/>
                          <a:ea typeface="Calibri"/>
                          <a:cs typeface="Calibri"/>
                        </a:rPr>
                        <a:t>and </a:t>
                      </a:r>
                      <a:r>
                        <a:rPr sz="1100" spc="-5" dirty="0">
                          <a:latin typeface="Century Gothic"/>
                          <a:ea typeface="Calibri"/>
                          <a:cs typeface="Calibri"/>
                        </a:rPr>
                        <a:t>Euthanasia.</a:t>
                      </a:r>
                      <a:endParaRPr sz="1100" dirty="0">
                        <a:latin typeface="Century Gothic"/>
                        <a:ea typeface="Calibri"/>
                        <a:cs typeface="Calibri"/>
                      </a:endParaRPr>
                    </a:p>
                    <a:p>
                      <a:pPr marL="342900" marR="341630" indent="-342900">
                        <a:lnSpc>
                          <a:spcPct val="106800"/>
                        </a:lnSpc>
                        <a:spcBef>
                          <a:spcPts val="5"/>
                        </a:spcBef>
                        <a:buFont typeface="Symbol"/>
                        <a:buChar char=""/>
                        <a:tabLst>
                          <a:tab pos="342900" algn="l"/>
                          <a:tab pos="343535" algn="l"/>
                        </a:tabLst>
                      </a:pPr>
                      <a:r>
                        <a:rPr sz="1100" spc="-5" dirty="0">
                          <a:latin typeface="Century Gothic"/>
                          <a:ea typeface="Calibri"/>
                          <a:cs typeface="Calibri"/>
                        </a:rPr>
                        <a:t>Developments</a:t>
                      </a:r>
                      <a:r>
                        <a:rPr sz="1100" spc="5" dirty="0">
                          <a:latin typeface="Century Gothic"/>
                          <a:ea typeface="Calibri"/>
                          <a:cs typeface="Calibri"/>
                        </a:rPr>
                        <a:t> </a:t>
                      </a:r>
                      <a:r>
                        <a:rPr sz="1100" dirty="0">
                          <a:latin typeface="Century Gothic"/>
                          <a:ea typeface="Calibri"/>
                          <a:cs typeface="Calibri"/>
                        </a:rPr>
                        <a:t>of</a:t>
                      </a:r>
                      <a:r>
                        <a:rPr sz="1100" spc="-5" dirty="0">
                          <a:latin typeface="Century Gothic"/>
                          <a:ea typeface="Calibri"/>
                          <a:cs typeface="Calibri"/>
                        </a:rPr>
                        <a:t> Christian</a:t>
                      </a:r>
                      <a:r>
                        <a:rPr sz="1100" spc="55" dirty="0">
                          <a:latin typeface="Century Gothic"/>
                          <a:ea typeface="Calibri"/>
                          <a:cs typeface="Calibri"/>
                        </a:rPr>
                        <a:t> </a:t>
                      </a:r>
                      <a:r>
                        <a:rPr sz="1100" spc="-5" dirty="0">
                          <a:latin typeface="Century Gothic"/>
                          <a:ea typeface="Calibri"/>
                          <a:cs typeface="Calibri"/>
                        </a:rPr>
                        <a:t>Thought:</a:t>
                      </a:r>
                      <a:r>
                        <a:rPr sz="1100" spc="15" dirty="0">
                          <a:latin typeface="Century Gothic"/>
                          <a:ea typeface="Calibri"/>
                          <a:cs typeface="Calibri"/>
                        </a:rPr>
                        <a:t> </a:t>
                      </a:r>
                      <a:r>
                        <a:rPr sz="1100" spc="-5" dirty="0">
                          <a:latin typeface="Century Gothic"/>
                          <a:ea typeface="Calibri"/>
                          <a:cs typeface="Calibri"/>
                        </a:rPr>
                        <a:t>Augustine’s</a:t>
                      </a:r>
                      <a:r>
                        <a:rPr sz="1100" spc="35" dirty="0">
                          <a:latin typeface="Century Gothic"/>
                          <a:ea typeface="Calibri"/>
                          <a:cs typeface="Calibri"/>
                        </a:rPr>
                        <a:t> </a:t>
                      </a:r>
                      <a:r>
                        <a:rPr sz="1100" spc="-5" dirty="0">
                          <a:latin typeface="Century Gothic"/>
                          <a:ea typeface="Calibri"/>
                          <a:cs typeface="Calibri"/>
                        </a:rPr>
                        <a:t>Teachings</a:t>
                      </a:r>
                      <a:r>
                        <a:rPr sz="1100" spc="10" dirty="0">
                          <a:latin typeface="Century Gothic"/>
                          <a:ea typeface="Calibri"/>
                          <a:cs typeface="Calibri"/>
                        </a:rPr>
                        <a:t> </a:t>
                      </a:r>
                      <a:r>
                        <a:rPr sz="1100" dirty="0">
                          <a:latin typeface="Century Gothic"/>
                          <a:ea typeface="Calibri"/>
                          <a:cs typeface="Calibri"/>
                        </a:rPr>
                        <a:t>on</a:t>
                      </a:r>
                      <a:r>
                        <a:rPr sz="1100" spc="10" dirty="0">
                          <a:latin typeface="Century Gothic"/>
                          <a:ea typeface="Calibri"/>
                          <a:cs typeface="Calibri"/>
                        </a:rPr>
                        <a:t> </a:t>
                      </a:r>
                      <a:r>
                        <a:rPr sz="1100" spc="-5" dirty="0">
                          <a:latin typeface="Century Gothic"/>
                          <a:ea typeface="Calibri"/>
                          <a:cs typeface="Calibri"/>
                        </a:rPr>
                        <a:t>Human </a:t>
                      </a:r>
                      <a:r>
                        <a:rPr sz="1100" spc="-370" dirty="0">
                          <a:latin typeface="Century Gothic"/>
                          <a:ea typeface="Calibri"/>
                          <a:cs typeface="Calibri"/>
                        </a:rPr>
                        <a:t> </a:t>
                      </a:r>
                      <a:r>
                        <a:rPr sz="1100" spc="-5" dirty="0">
                          <a:latin typeface="Century Gothic"/>
                          <a:ea typeface="Calibri"/>
                          <a:cs typeface="Calibri"/>
                        </a:rPr>
                        <a:t>Nature, </a:t>
                      </a:r>
                      <a:r>
                        <a:rPr sz="1100" dirty="0">
                          <a:latin typeface="Century Gothic"/>
                          <a:ea typeface="Calibri"/>
                          <a:cs typeface="Calibri"/>
                        </a:rPr>
                        <a:t>Death and </a:t>
                      </a:r>
                      <a:r>
                        <a:rPr sz="1100" spc="-5" dirty="0">
                          <a:latin typeface="Century Gothic"/>
                          <a:ea typeface="Calibri"/>
                          <a:cs typeface="Calibri"/>
                        </a:rPr>
                        <a:t>the Afterlife, Natural Knowledge, </a:t>
                      </a:r>
                      <a:r>
                        <a:rPr sz="1100" dirty="0">
                          <a:latin typeface="Century Gothic"/>
                          <a:ea typeface="Calibri"/>
                          <a:cs typeface="Calibri"/>
                        </a:rPr>
                        <a:t>Jesus’ </a:t>
                      </a:r>
                      <a:r>
                        <a:rPr sz="1100" spc="-5" dirty="0">
                          <a:latin typeface="Century Gothic"/>
                          <a:ea typeface="Calibri"/>
                          <a:cs typeface="Calibri"/>
                        </a:rPr>
                        <a:t>authority, </a:t>
                      </a:r>
                      <a:r>
                        <a:rPr sz="1100" dirty="0">
                          <a:latin typeface="Century Gothic"/>
                          <a:ea typeface="Calibri"/>
                          <a:cs typeface="Calibri"/>
                        </a:rPr>
                        <a:t> </a:t>
                      </a:r>
                      <a:r>
                        <a:rPr sz="1100" spc="-5" dirty="0">
                          <a:latin typeface="Century Gothic"/>
                          <a:ea typeface="Calibri"/>
                          <a:cs typeface="Calibri"/>
                        </a:rPr>
                        <a:t>agap</a:t>
                      </a:r>
                      <a:r>
                        <a:rPr sz="1100" dirty="0">
                          <a:latin typeface="Century Gothic"/>
                          <a:ea typeface="Calibri"/>
                          <a:cs typeface="Calibri"/>
                        </a:rPr>
                        <a:t>e</a:t>
                      </a:r>
                      <a:r>
                        <a:rPr sz="1100" spc="-150" dirty="0">
                          <a:latin typeface="Century Gothic"/>
                          <a:ea typeface="Calibri"/>
                          <a:cs typeface="Calibri"/>
                        </a:rPr>
                        <a:t> </a:t>
                      </a:r>
                      <a:r>
                        <a:rPr sz="1100" spc="-15" dirty="0">
                          <a:latin typeface="Century Gothic"/>
                          <a:ea typeface="Calibri"/>
                          <a:cs typeface="Calibri"/>
                        </a:rPr>
                        <a:t>l</a:t>
                      </a:r>
                      <a:r>
                        <a:rPr sz="1100" dirty="0">
                          <a:latin typeface="Century Gothic"/>
                          <a:ea typeface="Calibri"/>
                          <a:cs typeface="Calibri"/>
                        </a:rPr>
                        <a:t>o</a:t>
                      </a:r>
                      <a:r>
                        <a:rPr sz="1100" spc="-5" dirty="0">
                          <a:latin typeface="Century Gothic"/>
                          <a:ea typeface="Calibri"/>
                          <a:cs typeface="Calibri"/>
                        </a:rPr>
                        <a:t>v</a:t>
                      </a:r>
                      <a:r>
                        <a:rPr sz="1100" dirty="0">
                          <a:latin typeface="Century Gothic"/>
                          <a:ea typeface="Calibri"/>
                          <a:cs typeface="Calibri"/>
                        </a:rPr>
                        <a:t>e</a:t>
                      </a:r>
                      <a:r>
                        <a:rPr sz="1100" spc="-145" dirty="0">
                          <a:latin typeface="Century Gothic"/>
                          <a:ea typeface="Calibri"/>
                          <a:cs typeface="Calibri"/>
                        </a:rPr>
                        <a:t> </a:t>
                      </a:r>
                      <a:r>
                        <a:rPr sz="1100" spc="-5" dirty="0">
                          <a:latin typeface="Century Gothic"/>
                          <a:ea typeface="Calibri"/>
                          <a:cs typeface="Calibri"/>
                        </a:rPr>
                        <a:t>an</a:t>
                      </a:r>
                      <a:r>
                        <a:rPr sz="1100" dirty="0">
                          <a:latin typeface="Century Gothic"/>
                          <a:ea typeface="Calibri"/>
                          <a:cs typeface="Calibri"/>
                        </a:rPr>
                        <a:t>d</a:t>
                      </a:r>
                      <a:r>
                        <a:rPr sz="1100" spc="-140" dirty="0">
                          <a:latin typeface="Century Gothic"/>
                          <a:ea typeface="Calibri"/>
                          <a:cs typeface="Calibri"/>
                        </a:rPr>
                        <a:t> </a:t>
                      </a:r>
                      <a:r>
                        <a:rPr sz="1100" spc="-5" dirty="0">
                          <a:latin typeface="Century Gothic"/>
                          <a:ea typeface="Calibri"/>
                          <a:cs typeface="Calibri"/>
                        </a:rPr>
                        <a:t>C</a:t>
                      </a:r>
                      <a:r>
                        <a:rPr sz="1100" spc="-10" dirty="0">
                          <a:latin typeface="Century Gothic"/>
                          <a:ea typeface="Calibri"/>
                          <a:cs typeface="Calibri"/>
                        </a:rPr>
                        <a:t>h</a:t>
                      </a:r>
                      <a:r>
                        <a:rPr sz="1100" spc="-5" dirty="0">
                          <a:latin typeface="Century Gothic"/>
                          <a:ea typeface="Calibri"/>
                          <a:cs typeface="Calibri"/>
                        </a:rPr>
                        <a:t>r</a:t>
                      </a:r>
                      <a:r>
                        <a:rPr sz="1100" spc="-15" dirty="0">
                          <a:latin typeface="Century Gothic"/>
                          <a:ea typeface="Calibri"/>
                          <a:cs typeface="Calibri"/>
                        </a:rPr>
                        <a:t>i</a:t>
                      </a:r>
                      <a:r>
                        <a:rPr sz="1100" dirty="0">
                          <a:latin typeface="Century Gothic"/>
                          <a:ea typeface="Calibri"/>
                          <a:cs typeface="Calibri"/>
                        </a:rPr>
                        <a:t>st</a:t>
                      </a:r>
                      <a:r>
                        <a:rPr sz="1100" spc="-15" dirty="0">
                          <a:latin typeface="Century Gothic"/>
                          <a:ea typeface="Calibri"/>
                          <a:cs typeface="Calibri"/>
                        </a:rPr>
                        <a:t>i</a:t>
                      </a:r>
                      <a:r>
                        <a:rPr sz="1100" spc="-5" dirty="0">
                          <a:latin typeface="Century Gothic"/>
                          <a:ea typeface="Calibri"/>
                          <a:cs typeface="Calibri"/>
                        </a:rPr>
                        <a:t>a</a:t>
                      </a:r>
                      <a:r>
                        <a:rPr sz="1100" dirty="0">
                          <a:latin typeface="Century Gothic"/>
                          <a:ea typeface="Calibri"/>
                          <a:cs typeface="Calibri"/>
                        </a:rPr>
                        <a:t>n</a:t>
                      </a:r>
                      <a:r>
                        <a:rPr sz="1100" spc="-105" dirty="0">
                          <a:latin typeface="Century Gothic"/>
                          <a:ea typeface="Calibri"/>
                          <a:cs typeface="Calibri"/>
                        </a:rPr>
                        <a:t> </a:t>
                      </a:r>
                      <a:r>
                        <a:rPr sz="1100" dirty="0">
                          <a:latin typeface="Century Gothic"/>
                          <a:ea typeface="Calibri"/>
                          <a:cs typeface="Calibri"/>
                        </a:rPr>
                        <a:t>Mor</a:t>
                      </a:r>
                      <a:r>
                        <a:rPr sz="1100" spc="-10" dirty="0">
                          <a:latin typeface="Century Gothic"/>
                          <a:ea typeface="Calibri"/>
                          <a:cs typeface="Calibri"/>
                        </a:rPr>
                        <a:t>a</a:t>
                      </a:r>
                      <a:r>
                        <a:rPr sz="1100" dirty="0">
                          <a:latin typeface="Century Gothic"/>
                          <a:ea typeface="Calibri"/>
                          <a:cs typeface="Calibri"/>
                        </a:rPr>
                        <a:t>l</a:t>
                      </a:r>
                      <a:r>
                        <a:rPr sz="1100" spc="-160" dirty="0">
                          <a:latin typeface="Century Gothic"/>
                          <a:ea typeface="Calibri"/>
                          <a:cs typeface="Calibri"/>
                        </a:rPr>
                        <a:t> </a:t>
                      </a:r>
                      <a:r>
                        <a:rPr sz="1100" dirty="0">
                          <a:latin typeface="Century Gothic"/>
                          <a:ea typeface="Calibri"/>
                          <a:cs typeface="Calibri"/>
                        </a:rPr>
                        <a:t>Act</a:t>
                      </a:r>
                      <a:r>
                        <a:rPr sz="1100" spc="-15" dirty="0">
                          <a:latin typeface="Century Gothic"/>
                          <a:ea typeface="Calibri"/>
                          <a:cs typeface="Calibri"/>
                        </a:rPr>
                        <a:t>i</a:t>
                      </a:r>
                      <a:r>
                        <a:rPr sz="1100" dirty="0">
                          <a:latin typeface="Century Gothic"/>
                          <a:ea typeface="Calibri"/>
                          <a:cs typeface="Calibri"/>
                        </a:rPr>
                        <a:t>on.</a:t>
                      </a:r>
                    </a:p>
                    <a:p>
                      <a:pPr>
                        <a:lnSpc>
                          <a:spcPct val="100000"/>
                        </a:lnSpc>
                        <a:spcBef>
                          <a:spcPts val="25"/>
                        </a:spcBef>
                        <a:buFont typeface="Symbol"/>
                        <a:buChar char=""/>
                      </a:pPr>
                      <a:endParaRPr sz="1100" dirty="0">
                        <a:latin typeface="Century Gothic"/>
                        <a:ea typeface="Calibri"/>
                        <a:cs typeface="Calibri"/>
                      </a:endParaRPr>
                    </a:p>
                    <a:p>
                      <a:pPr marL="68580">
                        <a:lnSpc>
                          <a:spcPct val="100000"/>
                        </a:lnSpc>
                      </a:pPr>
                      <a:r>
                        <a:rPr sz="1100" b="1" u="sng" dirty="0">
                          <a:uFill>
                            <a:solidFill>
                              <a:srgbClr val="000000"/>
                            </a:solidFill>
                          </a:uFill>
                          <a:latin typeface="Century Gothic"/>
                          <a:ea typeface="Calibri"/>
                          <a:cs typeface="Calibri"/>
                        </a:rPr>
                        <a:t>Year</a:t>
                      </a:r>
                      <a:r>
                        <a:rPr sz="1100" b="1" u="sng" spc="-65" dirty="0">
                          <a:uFill>
                            <a:solidFill>
                              <a:srgbClr val="000000"/>
                            </a:solidFill>
                          </a:uFill>
                          <a:latin typeface="Century Gothic"/>
                          <a:ea typeface="Calibri"/>
                          <a:cs typeface="Calibri"/>
                        </a:rPr>
                        <a:t> </a:t>
                      </a:r>
                      <a:r>
                        <a:rPr sz="1100" b="1" u="sng" spc="-5" dirty="0">
                          <a:uFill>
                            <a:solidFill>
                              <a:srgbClr val="000000"/>
                            </a:solidFill>
                          </a:uFill>
                          <a:latin typeface="Century Gothic"/>
                          <a:ea typeface="Calibri"/>
                          <a:cs typeface="Calibri"/>
                        </a:rPr>
                        <a:t>13</a:t>
                      </a:r>
                      <a:endParaRPr sz="1100" b="1" dirty="0">
                        <a:latin typeface="Century Gothic"/>
                        <a:ea typeface="Calibri"/>
                        <a:cs typeface="Calibri"/>
                      </a:endParaRPr>
                    </a:p>
                    <a:p>
                      <a:pPr marL="342900" indent="-343535">
                        <a:lnSpc>
                          <a:spcPct val="100000"/>
                        </a:lnSpc>
                        <a:spcBef>
                          <a:spcPts val="100"/>
                        </a:spcBef>
                        <a:buFont typeface="Symbol"/>
                        <a:buChar char=""/>
                        <a:tabLst>
                          <a:tab pos="342900" algn="l"/>
                          <a:tab pos="343535" algn="l"/>
                        </a:tabLst>
                      </a:pPr>
                      <a:r>
                        <a:rPr sz="1100" spc="-5" dirty="0">
                          <a:latin typeface="Century Gothic"/>
                          <a:ea typeface="Calibri"/>
                          <a:cs typeface="Calibri"/>
                        </a:rPr>
                        <a:t>Philosophy:</a:t>
                      </a:r>
                      <a:r>
                        <a:rPr sz="1100" spc="15" dirty="0">
                          <a:latin typeface="Century Gothic"/>
                          <a:ea typeface="Calibri"/>
                          <a:cs typeface="Calibri"/>
                        </a:rPr>
                        <a:t> </a:t>
                      </a:r>
                      <a:r>
                        <a:rPr sz="1100" spc="-5" dirty="0">
                          <a:latin typeface="Century Gothic"/>
                          <a:ea typeface="Calibri"/>
                          <a:cs typeface="Calibri"/>
                        </a:rPr>
                        <a:t>Attributes</a:t>
                      </a:r>
                      <a:r>
                        <a:rPr sz="1100" spc="15" dirty="0">
                          <a:latin typeface="Century Gothic"/>
                          <a:ea typeface="Calibri"/>
                          <a:cs typeface="Calibri"/>
                        </a:rPr>
                        <a:t> </a:t>
                      </a:r>
                      <a:r>
                        <a:rPr sz="1100" dirty="0">
                          <a:latin typeface="Century Gothic"/>
                          <a:ea typeface="Calibri"/>
                          <a:cs typeface="Calibri"/>
                        </a:rPr>
                        <a:t>of</a:t>
                      </a:r>
                      <a:r>
                        <a:rPr sz="1100" spc="-15" dirty="0">
                          <a:latin typeface="Century Gothic"/>
                          <a:ea typeface="Calibri"/>
                          <a:cs typeface="Calibri"/>
                        </a:rPr>
                        <a:t> </a:t>
                      </a:r>
                      <a:r>
                        <a:rPr sz="1100" dirty="0">
                          <a:latin typeface="Century Gothic"/>
                          <a:ea typeface="Calibri"/>
                          <a:cs typeface="Calibri"/>
                        </a:rPr>
                        <a:t>God</a:t>
                      </a:r>
                      <a:r>
                        <a:rPr sz="1100" spc="-5" dirty="0">
                          <a:latin typeface="Century Gothic"/>
                          <a:ea typeface="Calibri"/>
                          <a:cs typeface="Calibri"/>
                        </a:rPr>
                        <a:t> </a:t>
                      </a:r>
                      <a:r>
                        <a:rPr sz="1100" dirty="0">
                          <a:latin typeface="Century Gothic"/>
                          <a:ea typeface="Calibri"/>
                          <a:cs typeface="Calibri"/>
                        </a:rPr>
                        <a:t>and</a:t>
                      </a:r>
                      <a:r>
                        <a:rPr sz="1100" spc="-5" dirty="0">
                          <a:latin typeface="Century Gothic"/>
                          <a:ea typeface="Calibri"/>
                          <a:cs typeface="Calibri"/>
                        </a:rPr>
                        <a:t> Religious</a:t>
                      </a:r>
                      <a:r>
                        <a:rPr sz="1100" spc="-25" dirty="0">
                          <a:latin typeface="Century Gothic"/>
                          <a:ea typeface="Calibri"/>
                          <a:cs typeface="Calibri"/>
                        </a:rPr>
                        <a:t> </a:t>
                      </a:r>
                      <a:r>
                        <a:rPr sz="1100" spc="-5" dirty="0">
                          <a:latin typeface="Century Gothic"/>
                          <a:ea typeface="Calibri"/>
                          <a:cs typeface="Calibri"/>
                        </a:rPr>
                        <a:t>Language.</a:t>
                      </a:r>
                      <a:endParaRPr sz="1100" dirty="0">
                        <a:latin typeface="Century Gothic"/>
                        <a:ea typeface="Calibri"/>
                        <a:cs typeface="Calibri"/>
                      </a:endParaRPr>
                    </a:p>
                    <a:p>
                      <a:pPr marL="342900" indent="-343535">
                        <a:lnSpc>
                          <a:spcPct val="100000"/>
                        </a:lnSpc>
                        <a:spcBef>
                          <a:spcPts val="95"/>
                        </a:spcBef>
                        <a:buFont typeface="Symbol"/>
                        <a:buChar char=""/>
                        <a:tabLst>
                          <a:tab pos="342900" algn="l"/>
                          <a:tab pos="343535" algn="l"/>
                        </a:tabLst>
                      </a:pPr>
                      <a:r>
                        <a:rPr sz="1100" spc="-5" dirty="0">
                          <a:latin typeface="Century Gothic"/>
                          <a:ea typeface="Calibri"/>
                          <a:cs typeface="Calibri"/>
                        </a:rPr>
                        <a:t>Ethics:</a:t>
                      </a:r>
                      <a:r>
                        <a:rPr sz="1100" spc="30" dirty="0">
                          <a:latin typeface="Century Gothic"/>
                          <a:ea typeface="Calibri"/>
                          <a:cs typeface="Calibri"/>
                        </a:rPr>
                        <a:t> </a:t>
                      </a:r>
                      <a:r>
                        <a:rPr sz="1100" spc="-5" dirty="0">
                          <a:latin typeface="Century Gothic"/>
                          <a:ea typeface="Calibri"/>
                          <a:cs typeface="Calibri"/>
                        </a:rPr>
                        <a:t>Meta-Ethics,</a:t>
                      </a:r>
                      <a:r>
                        <a:rPr sz="1100" spc="10" dirty="0">
                          <a:latin typeface="Century Gothic"/>
                          <a:ea typeface="Calibri"/>
                          <a:cs typeface="Calibri"/>
                        </a:rPr>
                        <a:t> </a:t>
                      </a:r>
                      <a:r>
                        <a:rPr sz="1100" spc="-5" dirty="0">
                          <a:latin typeface="Century Gothic"/>
                          <a:ea typeface="Calibri"/>
                          <a:cs typeface="Calibri"/>
                        </a:rPr>
                        <a:t>Conscience </a:t>
                      </a:r>
                      <a:r>
                        <a:rPr sz="1100" dirty="0">
                          <a:latin typeface="Century Gothic"/>
                          <a:ea typeface="Calibri"/>
                          <a:cs typeface="Calibri"/>
                        </a:rPr>
                        <a:t>and</a:t>
                      </a:r>
                      <a:r>
                        <a:rPr sz="1100" spc="10" dirty="0">
                          <a:latin typeface="Century Gothic"/>
                          <a:ea typeface="Calibri"/>
                          <a:cs typeface="Calibri"/>
                        </a:rPr>
                        <a:t> </a:t>
                      </a:r>
                      <a:r>
                        <a:rPr sz="1100" spc="-5" dirty="0">
                          <a:latin typeface="Century Gothic"/>
                          <a:ea typeface="Calibri"/>
                          <a:cs typeface="Calibri"/>
                        </a:rPr>
                        <a:t>Sexual</a:t>
                      </a:r>
                      <a:r>
                        <a:rPr sz="1100" spc="-25" dirty="0">
                          <a:latin typeface="Century Gothic"/>
                          <a:ea typeface="Calibri"/>
                          <a:cs typeface="Calibri"/>
                        </a:rPr>
                        <a:t> </a:t>
                      </a:r>
                      <a:r>
                        <a:rPr sz="1100" spc="-5" dirty="0">
                          <a:latin typeface="Century Gothic"/>
                          <a:ea typeface="Calibri"/>
                          <a:cs typeface="Calibri"/>
                        </a:rPr>
                        <a:t>Ethics.</a:t>
                      </a:r>
                      <a:endParaRPr sz="1100" dirty="0">
                        <a:latin typeface="Century Gothic"/>
                        <a:ea typeface="Calibri"/>
                        <a:cs typeface="Calibri"/>
                      </a:endParaRPr>
                    </a:p>
                    <a:p>
                      <a:pPr marL="342900" marR="1115060" indent="-342900">
                        <a:lnSpc>
                          <a:spcPts val="1300"/>
                        </a:lnSpc>
                        <a:spcBef>
                          <a:spcPts val="155"/>
                        </a:spcBef>
                        <a:buFont typeface="Symbol"/>
                        <a:buChar char=""/>
                        <a:tabLst>
                          <a:tab pos="342900" algn="l"/>
                          <a:tab pos="343535" algn="l"/>
                        </a:tabLst>
                      </a:pPr>
                      <a:r>
                        <a:rPr sz="1100" spc="-5" dirty="0">
                          <a:latin typeface="Century Gothic"/>
                          <a:ea typeface="Calibri"/>
                          <a:cs typeface="Calibri"/>
                        </a:rPr>
                        <a:t>Developments</a:t>
                      </a:r>
                      <a:r>
                        <a:rPr sz="1100" dirty="0">
                          <a:latin typeface="Century Gothic"/>
                          <a:ea typeface="Calibri"/>
                          <a:cs typeface="Calibri"/>
                        </a:rPr>
                        <a:t> of</a:t>
                      </a:r>
                      <a:r>
                        <a:rPr sz="1100" spc="-10" dirty="0">
                          <a:latin typeface="Century Gothic"/>
                          <a:ea typeface="Calibri"/>
                          <a:cs typeface="Calibri"/>
                        </a:rPr>
                        <a:t> </a:t>
                      </a:r>
                      <a:r>
                        <a:rPr sz="1100" spc="-5" dirty="0">
                          <a:latin typeface="Century Gothic"/>
                          <a:ea typeface="Calibri"/>
                          <a:cs typeface="Calibri"/>
                        </a:rPr>
                        <a:t>Christian</a:t>
                      </a:r>
                      <a:r>
                        <a:rPr sz="1100" spc="50" dirty="0">
                          <a:latin typeface="Century Gothic"/>
                          <a:ea typeface="Calibri"/>
                          <a:cs typeface="Calibri"/>
                        </a:rPr>
                        <a:t> </a:t>
                      </a:r>
                      <a:r>
                        <a:rPr sz="1100" spc="-5" dirty="0">
                          <a:latin typeface="Century Gothic"/>
                          <a:ea typeface="Calibri"/>
                          <a:cs typeface="Calibri"/>
                        </a:rPr>
                        <a:t>Thought:</a:t>
                      </a:r>
                      <a:r>
                        <a:rPr sz="1100" spc="10" dirty="0">
                          <a:latin typeface="Century Gothic"/>
                          <a:ea typeface="Calibri"/>
                          <a:cs typeface="Calibri"/>
                        </a:rPr>
                        <a:t> </a:t>
                      </a:r>
                      <a:r>
                        <a:rPr sz="1100" spc="-10" dirty="0">
                          <a:latin typeface="Century Gothic"/>
                          <a:ea typeface="Calibri"/>
                          <a:cs typeface="Calibri"/>
                        </a:rPr>
                        <a:t>Pluralism,</a:t>
                      </a:r>
                      <a:r>
                        <a:rPr sz="1100" spc="70" dirty="0">
                          <a:latin typeface="Century Gothic"/>
                          <a:ea typeface="Calibri"/>
                          <a:cs typeface="Calibri"/>
                        </a:rPr>
                        <a:t> </a:t>
                      </a:r>
                      <a:r>
                        <a:rPr sz="1100" dirty="0">
                          <a:latin typeface="Century Gothic"/>
                          <a:ea typeface="Calibri"/>
                          <a:cs typeface="Calibri"/>
                        </a:rPr>
                        <a:t>Gender</a:t>
                      </a:r>
                      <a:r>
                        <a:rPr sz="1100" spc="-15" dirty="0">
                          <a:latin typeface="Century Gothic"/>
                          <a:ea typeface="Calibri"/>
                          <a:cs typeface="Calibri"/>
                        </a:rPr>
                        <a:t> </a:t>
                      </a:r>
                      <a:r>
                        <a:rPr sz="1100" dirty="0">
                          <a:latin typeface="Century Gothic"/>
                          <a:ea typeface="Calibri"/>
                          <a:cs typeface="Calibri"/>
                        </a:rPr>
                        <a:t>and </a:t>
                      </a:r>
                      <a:r>
                        <a:rPr sz="1100" spc="-370" dirty="0">
                          <a:latin typeface="Century Gothic"/>
                          <a:ea typeface="Calibri"/>
                          <a:cs typeface="Calibri"/>
                        </a:rPr>
                        <a:t> </a:t>
                      </a:r>
                      <a:r>
                        <a:rPr sz="1100" dirty="0">
                          <a:latin typeface="Century Gothic"/>
                          <a:ea typeface="Calibri"/>
                          <a:cs typeface="Calibri"/>
                        </a:rPr>
                        <a:t>Society</a:t>
                      </a:r>
                      <a:r>
                        <a:rPr sz="1100" spc="-15" dirty="0">
                          <a:latin typeface="Century Gothic"/>
                          <a:ea typeface="Calibri"/>
                          <a:cs typeface="Calibri"/>
                        </a:rPr>
                        <a:t> </a:t>
                      </a:r>
                      <a:r>
                        <a:rPr sz="1100" dirty="0">
                          <a:latin typeface="Century Gothic"/>
                          <a:ea typeface="Calibri"/>
                          <a:cs typeface="Calibri"/>
                        </a:rPr>
                        <a:t>and </a:t>
                      </a:r>
                      <a:r>
                        <a:rPr sz="1100" spc="-5" dirty="0">
                          <a:latin typeface="Century Gothic"/>
                          <a:ea typeface="Calibri"/>
                          <a:cs typeface="Calibri"/>
                        </a:rPr>
                        <a:t>Libertarian</a:t>
                      </a:r>
                      <a:r>
                        <a:rPr sz="1100" spc="25" dirty="0">
                          <a:latin typeface="Century Gothic"/>
                          <a:ea typeface="Calibri"/>
                          <a:cs typeface="Calibri"/>
                        </a:rPr>
                        <a:t> </a:t>
                      </a:r>
                      <a:r>
                        <a:rPr sz="1100" spc="-5" dirty="0">
                          <a:latin typeface="Century Gothic"/>
                          <a:ea typeface="Calibri"/>
                          <a:cs typeface="Calibri"/>
                        </a:rPr>
                        <a:t>Theology.</a:t>
                      </a:r>
                      <a:endParaRPr sz="1100" dirty="0">
                        <a:latin typeface="Century Gothic"/>
                        <a:ea typeface="Calibri"/>
                        <a:cs typeface="Calibri"/>
                      </a:endParaRPr>
                    </a:p>
                    <a:p>
                      <a:pPr>
                        <a:lnSpc>
                          <a:spcPct val="100000"/>
                        </a:lnSpc>
                        <a:spcBef>
                          <a:spcPts val="10"/>
                        </a:spcBef>
                      </a:pPr>
                      <a:endParaRPr sz="1100" dirty="0">
                        <a:latin typeface="Century Gothic"/>
                        <a:ea typeface="Calibri"/>
                        <a:cs typeface="Calibri"/>
                      </a:endParaRPr>
                    </a:p>
                    <a:p>
                      <a:pPr marL="68580">
                        <a:lnSpc>
                          <a:spcPct val="100000"/>
                        </a:lnSpc>
                        <a:spcBef>
                          <a:spcPts val="5"/>
                        </a:spcBef>
                      </a:pPr>
                      <a:r>
                        <a:rPr sz="1100" b="1" dirty="0">
                          <a:latin typeface="Century Gothic"/>
                          <a:ea typeface="Calibri"/>
                          <a:cs typeface="Calibri"/>
                        </a:rPr>
                        <a:t>Style</a:t>
                      </a:r>
                      <a:r>
                        <a:rPr sz="1100" b="1" spc="-35" dirty="0">
                          <a:latin typeface="Century Gothic"/>
                          <a:ea typeface="Calibri"/>
                          <a:cs typeface="Calibri"/>
                        </a:rPr>
                        <a:t> </a:t>
                      </a:r>
                      <a:r>
                        <a:rPr sz="1100" b="1" dirty="0">
                          <a:latin typeface="Century Gothic"/>
                          <a:ea typeface="Calibri"/>
                          <a:cs typeface="Calibri"/>
                        </a:rPr>
                        <a:t>of</a:t>
                      </a:r>
                      <a:r>
                        <a:rPr sz="1100" b="1" spc="-35" dirty="0">
                          <a:latin typeface="Century Gothic"/>
                          <a:ea typeface="Calibri"/>
                          <a:cs typeface="Calibri"/>
                        </a:rPr>
                        <a:t> </a:t>
                      </a:r>
                      <a:r>
                        <a:rPr sz="1100" b="1" spc="-5" dirty="0">
                          <a:latin typeface="Century Gothic"/>
                          <a:ea typeface="Calibri"/>
                          <a:cs typeface="Calibri"/>
                        </a:rPr>
                        <a:t>Assessment:</a:t>
                      </a:r>
                      <a:endParaRPr sz="1100" dirty="0">
                        <a:latin typeface="Century Gothic"/>
                        <a:ea typeface="Calibri"/>
                        <a:cs typeface="Calibri"/>
                      </a:endParaRPr>
                    </a:p>
                    <a:p>
                      <a:pPr marL="68580">
                        <a:lnSpc>
                          <a:spcPct val="100000"/>
                        </a:lnSpc>
                        <a:spcBef>
                          <a:spcPts val="95"/>
                        </a:spcBef>
                      </a:pPr>
                      <a:r>
                        <a:rPr sz="1100" spc="-5" dirty="0">
                          <a:latin typeface="Century Gothic"/>
                          <a:ea typeface="Calibri"/>
                          <a:cs typeface="Calibri"/>
                        </a:rPr>
                        <a:t>This</a:t>
                      </a:r>
                      <a:r>
                        <a:rPr sz="1100" spc="-10" dirty="0">
                          <a:latin typeface="Century Gothic"/>
                          <a:ea typeface="Calibri"/>
                          <a:cs typeface="Calibri"/>
                        </a:rPr>
                        <a:t> is</a:t>
                      </a:r>
                      <a:r>
                        <a:rPr sz="1100" spc="-5" dirty="0">
                          <a:latin typeface="Century Gothic"/>
                          <a:ea typeface="Calibri"/>
                          <a:cs typeface="Calibri"/>
                        </a:rPr>
                        <a:t> </a:t>
                      </a:r>
                      <a:r>
                        <a:rPr sz="1100" dirty="0">
                          <a:latin typeface="Century Gothic"/>
                          <a:ea typeface="Calibri"/>
                          <a:cs typeface="Calibri"/>
                        </a:rPr>
                        <a:t>an</a:t>
                      </a:r>
                      <a:r>
                        <a:rPr sz="1100" spc="-5" dirty="0">
                          <a:latin typeface="Century Gothic"/>
                          <a:ea typeface="Calibri"/>
                          <a:cs typeface="Calibri"/>
                        </a:rPr>
                        <a:t> </a:t>
                      </a:r>
                      <a:r>
                        <a:rPr lang="en-GB" sz="1100" spc="-5" dirty="0">
                          <a:latin typeface="Century Gothic"/>
                          <a:ea typeface="Calibri"/>
                          <a:cs typeface="Calibri"/>
                        </a:rPr>
                        <a:t>essay and </a:t>
                      </a:r>
                      <a:r>
                        <a:rPr sz="1100" dirty="0">
                          <a:latin typeface="Century Gothic"/>
                          <a:ea typeface="Calibri"/>
                          <a:cs typeface="Calibri"/>
                        </a:rPr>
                        <a:t>exam-based</a:t>
                      </a:r>
                      <a:r>
                        <a:rPr sz="1100" spc="-15" dirty="0">
                          <a:latin typeface="Century Gothic"/>
                          <a:ea typeface="Calibri"/>
                          <a:cs typeface="Calibri"/>
                        </a:rPr>
                        <a:t> </a:t>
                      </a:r>
                      <a:r>
                        <a:rPr sz="1100" dirty="0">
                          <a:latin typeface="Century Gothic"/>
                          <a:ea typeface="Calibri"/>
                          <a:cs typeface="Calibri"/>
                        </a:rPr>
                        <a:t>A</a:t>
                      </a:r>
                      <a:r>
                        <a:rPr sz="1100" spc="-15" dirty="0">
                          <a:latin typeface="Century Gothic"/>
                          <a:ea typeface="Calibri"/>
                          <a:cs typeface="Calibri"/>
                        </a:rPr>
                        <a:t> </a:t>
                      </a:r>
                      <a:r>
                        <a:rPr sz="1100" spc="-5" dirty="0">
                          <a:latin typeface="Century Gothic"/>
                          <a:ea typeface="Calibri"/>
                          <a:cs typeface="Calibri"/>
                        </a:rPr>
                        <a:t>Level.</a:t>
                      </a:r>
                      <a:endParaRPr sz="1100" dirty="0">
                        <a:latin typeface="Century Gothic"/>
                        <a:ea typeface="Calibri"/>
                        <a:cs typeface="Calibri"/>
                      </a:endParaRPr>
                    </a:p>
                  </a:txBody>
                  <a:tcPr marL="0" marR="0" marT="3334" marB="0">
                    <a:lnL w="12700">
                      <a:solidFill>
                        <a:srgbClr val="000000"/>
                      </a:solidFill>
                      <a:prstDash val="solid"/>
                    </a:lnL>
                    <a:lnR w="12700">
                      <a:solidFill>
                        <a:srgbClr val="000000"/>
                      </a:solidFill>
                      <a:prstDash val="solid"/>
                    </a:lnR>
                    <a:lnT w="12700">
                      <a:solidFill>
                        <a:srgbClr val="000000"/>
                      </a:solidFill>
                      <a:prstDash val="solid"/>
                    </a:lnT>
                    <a:lnB w="19050">
                      <a:solidFill>
                        <a:srgbClr val="000000"/>
                      </a:solidFill>
                      <a:prstDash val="solid"/>
                    </a:lnB>
                    <a:noFill/>
                  </a:tcPr>
                </a:tc>
                <a:tc rowSpan="2">
                  <a:txBody>
                    <a:bodyPr/>
                    <a:lstStyle/>
                    <a:p>
                      <a:pPr marL="67310">
                        <a:lnSpc>
                          <a:spcPts val="1310"/>
                        </a:lnSpc>
                        <a:spcBef>
                          <a:spcPts val="819"/>
                        </a:spcBef>
                      </a:pPr>
                      <a:r>
                        <a:rPr sz="1100" b="1" spc="-5" dirty="0">
                          <a:latin typeface="Century Gothic"/>
                          <a:ea typeface="Calibri"/>
                          <a:cs typeface="Calibri"/>
                        </a:rPr>
                        <a:t>Super curricular</a:t>
                      </a:r>
                      <a:r>
                        <a:rPr sz="1100" b="1" spc="5" dirty="0">
                          <a:latin typeface="Century Gothic"/>
                          <a:ea typeface="Calibri"/>
                          <a:cs typeface="Calibri"/>
                        </a:rPr>
                        <a:t> </a:t>
                      </a:r>
                      <a:r>
                        <a:rPr sz="1100" b="1" spc="-5" dirty="0">
                          <a:latin typeface="Century Gothic"/>
                          <a:ea typeface="Calibri"/>
                          <a:cs typeface="Calibri"/>
                        </a:rPr>
                        <a:t>opportunities:</a:t>
                      </a:r>
                      <a:endParaRPr lang="en-GB" sz="1100" b="1" spc="-5">
                        <a:latin typeface="Century Gothic"/>
                        <a:ea typeface="Calibri"/>
                        <a:cs typeface="Calibri"/>
                      </a:endParaRPr>
                    </a:p>
                    <a:p>
                      <a:pPr marL="238760" indent="-171450">
                        <a:lnSpc>
                          <a:spcPts val="1310"/>
                        </a:lnSpc>
                        <a:spcBef>
                          <a:spcPts val="819"/>
                        </a:spcBef>
                        <a:buFont typeface="Arial" panose="020B0604020202020204" pitchFamily="34" charset="0"/>
                        <a:buChar char="•"/>
                      </a:pPr>
                      <a:r>
                        <a:rPr lang="en-GB" sz="1100" b="0" spc="-5" dirty="0">
                          <a:latin typeface="Century Gothic"/>
                          <a:ea typeface="Calibri"/>
                          <a:cs typeface="Calibri"/>
                        </a:rPr>
                        <a:t>Research the Wolfenden Report</a:t>
                      </a:r>
                    </a:p>
                    <a:p>
                      <a:pPr marL="238760" indent="-171450">
                        <a:lnSpc>
                          <a:spcPts val="1310"/>
                        </a:lnSpc>
                        <a:spcBef>
                          <a:spcPts val="819"/>
                        </a:spcBef>
                        <a:buFont typeface="Arial" panose="020B0604020202020204" pitchFamily="34" charset="0"/>
                        <a:buChar char="•"/>
                      </a:pPr>
                      <a:r>
                        <a:rPr lang="en-GB" sz="1100" b="0" spc="-5" dirty="0">
                          <a:latin typeface="Century Gothic"/>
                          <a:ea typeface="Calibri"/>
                          <a:cs typeface="Calibri"/>
                        </a:rPr>
                        <a:t>Listen to podcasts on Pantian Ethics</a:t>
                      </a:r>
                    </a:p>
                    <a:p>
                      <a:pPr marL="238760" indent="-171450">
                        <a:lnSpc>
                          <a:spcPts val="1310"/>
                        </a:lnSpc>
                        <a:spcBef>
                          <a:spcPts val="819"/>
                        </a:spcBef>
                        <a:buFont typeface="Arial" panose="020B0604020202020204" pitchFamily="34" charset="0"/>
                        <a:buChar char="•"/>
                      </a:pPr>
                      <a:r>
                        <a:rPr lang="en-GB" sz="1100" b="0" spc="-5" dirty="0">
                          <a:latin typeface="Century Gothic"/>
                          <a:ea typeface="Calibri"/>
                          <a:cs typeface="Calibri"/>
                        </a:rPr>
                        <a:t>Research Danté’s vision of Hell</a:t>
                      </a:r>
                    </a:p>
                    <a:p>
                      <a:pPr marL="67310">
                        <a:lnSpc>
                          <a:spcPts val="1310"/>
                        </a:lnSpc>
                        <a:spcBef>
                          <a:spcPts val="819"/>
                        </a:spcBef>
                      </a:pPr>
                      <a:endParaRPr sz="1100" dirty="0">
                        <a:latin typeface="Century Gothic"/>
                        <a:ea typeface="Calibri"/>
                        <a:cs typeface="Calibri"/>
                      </a:endParaRPr>
                    </a:p>
                    <a:p>
                      <a:pPr>
                        <a:lnSpc>
                          <a:spcPct val="100000"/>
                        </a:lnSpc>
                        <a:spcBef>
                          <a:spcPts val="50"/>
                        </a:spcBef>
                      </a:pPr>
                      <a:endParaRPr lang="en-GB" sz="1100" dirty="0">
                        <a:latin typeface="Century Gothic"/>
                        <a:ea typeface="Calibri"/>
                        <a:cs typeface="Calibri"/>
                      </a:endParaRPr>
                    </a:p>
                    <a:p>
                      <a:pPr marL="67310">
                        <a:lnSpc>
                          <a:spcPct val="100000"/>
                        </a:lnSpc>
                      </a:pPr>
                      <a:r>
                        <a:rPr sz="1100" b="1" spc="-5" dirty="0">
                          <a:latin typeface="Century Gothic"/>
                          <a:ea typeface="Calibri"/>
                          <a:cs typeface="Calibri"/>
                        </a:rPr>
                        <a:t>Career</a:t>
                      </a:r>
                      <a:r>
                        <a:rPr sz="1100" b="1" spc="-10" dirty="0">
                          <a:latin typeface="Century Gothic"/>
                          <a:ea typeface="Calibri"/>
                          <a:cs typeface="Calibri"/>
                        </a:rPr>
                        <a:t> </a:t>
                      </a:r>
                      <a:r>
                        <a:rPr sz="1100" b="1" spc="-5" dirty="0">
                          <a:latin typeface="Century Gothic"/>
                          <a:ea typeface="Calibri"/>
                          <a:cs typeface="Calibri"/>
                        </a:rPr>
                        <a:t>Prospects: </a:t>
                      </a:r>
                      <a:endParaRPr lang="en-GB" sz="1100" b="1" spc="-5">
                        <a:latin typeface="Century Gothic"/>
                        <a:ea typeface="Calibri"/>
                        <a:cs typeface="Calibri"/>
                      </a:endParaRPr>
                    </a:p>
                    <a:p>
                      <a:pPr marL="238760" indent="-171450">
                        <a:lnSpc>
                          <a:spcPct val="100000"/>
                        </a:lnSpc>
                        <a:buFont typeface="Arial"/>
                        <a:buChar char="•"/>
                      </a:pPr>
                      <a:r>
                        <a:rPr sz="1100" spc="-5" dirty="0">
                          <a:latin typeface="Century Gothic"/>
                          <a:ea typeface="Calibri"/>
                          <a:cs typeface="Calibri"/>
                        </a:rPr>
                        <a:t>Barrister,</a:t>
                      </a:r>
                      <a:r>
                        <a:rPr sz="1100" dirty="0">
                          <a:latin typeface="Century Gothic"/>
                          <a:ea typeface="Calibri"/>
                          <a:cs typeface="Calibri"/>
                        </a:rPr>
                        <a:t> </a:t>
                      </a:r>
                      <a:endParaRPr lang="en-GB" sz="1100" dirty="0">
                        <a:latin typeface="Century Gothic"/>
                        <a:ea typeface="Calibri"/>
                        <a:cs typeface="Calibri"/>
                      </a:endParaRPr>
                    </a:p>
                    <a:p>
                      <a:pPr marL="238760" indent="-171450">
                        <a:lnSpc>
                          <a:spcPct val="100000"/>
                        </a:lnSpc>
                        <a:buFont typeface="Arial"/>
                        <a:buChar char="•"/>
                      </a:pPr>
                      <a:r>
                        <a:rPr sz="1100" spc="-5" dirty="0">
                          <a:latin typeface="Century Gothic"/>
                          <a:ea typeface="Calibri"/>
                          <a:cs typeface="Calibri"/>
                        </a:rPr>
                        <a:t>Newspaper</a:t>
                      </a:r>
                      <a:r>
                        <a:rPr sz="1100" spc="10" dirty="0">
                          <a:latin typeface="Century Gothic"/>
                          <a:ea typeface="Calibri"/>
                          <a:cs typeface="Calibri"/>
                        </a:rPr>
                        <a:t> </a:t>
                      </a:r>
                      <a:r>
                        <a:rPr sz="1100" spc="-5" dirty="0">
                          <a:latin typeface="Century Gothic"/>
                          <a:ea typeface="Calibri"/>
                          <a:cs typeface="Calibri"/>
                        </a:rPr>
                        <a:t>Journalist,</a:t>
                      </a:r>
                      <a:r>
                        <a:rPr sz="1100" spc="30" dirty="0">
                          <a:latin typeface="Century Gothic"/>
                          <a:ea typeface="Calibri"/>
                          <a:cs typeface="Calibri"/>
                        </a:rPr>
                        <a:t> </a:t>
                      </a:r>
                      <a:endParaRPr lang="en-GB" sz="1100" spc="30">
                        <a:latin typeface="Century Gothic"/>
                        <a:ea typeface="Calibri"/>
                        <a:cs typeface="Calibri"/>
                      </a:endParaRPr>
                    </a:p>
                    <a:p>
                      <a:pPr marL="238760" indent="-171450">
                        <a:lnSpc>
                          <a:spcPct val="100000"/>
                        </a:lnSpc>
                        <a:buFont typeface="Arial"/>
                        <a:buChar char="•"/>
                      </a:pPr>
                      <a:r>
                        <a:rPr sz="1100" dirty="0">
                          <a:latin typeface="Century Gothic"/>
                          <a:ea typeface="Calibri"/>
                          <a:cs typeface="Calibri"/>
                        </a:rPr>
                        <a:t>Teacher</a:t>
                      </a:r>
                      <a:endParaRPr lang="en-GB" sz="1100" dirty="0">
                        <a:latin typeface="Century Gothic"/>
                        <a:ea typeface="Calibri"/>
                        <a:cs typeface="Calibri"/>
                      </a:endParaRPr>
                    </a:p>
                    <a:p>
                      <a:pPr marL="238760" indent="-171450">
                        <a:lnSpc>
                          <a:spcPct val="100000"/>
                        </a:lnSpc>
                        <a:buFont typeface="Arial"/>
                        <a:buChar char="•"/>
                      </a:pPr>
                      <a:r>
                        <a:rPr lang="en-GB" sz="1100" dirty="0">
                          <a:latin typeface="Century Gothic"/>
                          <a:ea typeface="Calibri"/>
                          <a:cs typeface="Calibri"/>
                        </a:rPr>
                        <a:t>Minister</a:t>
                      </a:r>
                    </a:p>
                    <a:p>
                      <a:pPr marL="238760" indent="-171450">
                        <a:lnSpc>
                          <a:spcPct val="100000"/>
                        </a:lnSpc>
                        <a:buFont typeface="Arial"/>
                        <a:buChar char="•"/>
                      </a:pPr>
                      <a:r>
                        <a:rPr lang="en-GB" sz="1100" dirty="0">
                          <a:latin typeface="Century Gothic"/>
                          <a:ea typeface="Calibri"/>
                          <a:cs typeface="Calibri"/>
                        </a:rPr>
                        <a:t>Theologian</a:t>
                      </a:r>
                    </a:p>
                    <a:p>
                      <a:pPr marL="238760" indent="-171450">
                        <a:lnSpc>
                          <a:spcPct val="100000"/>
                        </a:lnSpc>
                        <a:buFont typeface="Arial"/>
                        <a:buChar char="•"/>
                      </a:pPr>
                      <a:r>
                        <a:rPr lang="en-GB" sz="1100" dirty="0">
                          <a:latin typeface="Century Gothic"/>
                          <a:ea typeface="Calibri"/>
                          <a:cs typeface="Calibri"/>
                        </a:rPr>
                        <a:t>Politician</a:t>
                      </a:r>
                    </a:p>
                    <a:p>
                      <a:pPr marL="238760" indent="-171450">
                        <a:lnSpc>
                          <a:spcPct val="100000"/>
                        </a:lnSpc>
                        <a:buFont typeface="Arial"/>
                        <a:buChar char="•"/>
                      </a:pPr>
                      <a:r>
                        <a:rPr lang="en-GB" sz="1100" dirty="0">
                          <a:latin typeface="Century Gothic"/>
                          <a:ea typeface="Calibri"/>
                          <a:cs typeface="Calibri"/>
                        </a:rPr>
                        <a:t>Research Consultant</a:t>
                      </a:r>
                    </a:p>
                    <a:p>
                      <a:pPr marL="67310">
                        <a:lnSpc>
                          <a:spcPct val="100000"/>
                        </a:lnSpc>
                      </a:pPr>
                      <a:endParaRPr lang="en-GB" sz="1100" dirty="0">
                        <a:latin typeface="Century Gothic"/>
                        <a:ea typeface="Calibri"/>
                        <a:cs typeface="Calibri"/>
                      </a:endParaRPr>
                    </a:p>
                    <a:p>
                      <a:pPr marL="67310">
                        <a:lnSpc>
                          <a:spcPct val="100000"/>
                        </a:lnSpc>
                      </a:pPr>
                      <a:endParaRPr lang="en-GB" sz="1100" dirty="0">
                        <a:latin typeface="Century Gothic"/>
                        <a:ea typeface="Calibri"/>
                        <a:cs typeface="Calibri"/>
                      </a:endParaRPr>
                    </a:p>
                    <a:p>
                      <a:pPr marL="67310">
                        <a:lnSpc>
                          <a:spcPct val="100000"/>
                        </a:lnSpc>
                      </a:pPr>
                      <a:r>
                        <a:rPr lang="en-GB" sz="1100" b="1" dirty="0">
                          <a:latin typeface="Century Gothic"/>
                          <a:ea typeface="Calibri"/>
                          <a:cs typeface="Calibri"/>
                        </a:rPr>
                        <a:t>If I were to take this course I should read:</a:t>
                      </a:r>
                    </a:p>
                    <a:p>
                      <a:pPr marL="238760" indent="-171450">
                        <a:lnSpc>
                          <a:spcPct val="100000"/>
                        </a:lnSpc>
                        <a:buFont typeface="Arial" panose="020B0604020202020204" pitchFamily="34" charset="0"/>
                        <a:buChar char="•"/>
                      </a:pPr>
                      <a:r>
                        <a:rPr lang="en-GB" sz="1100" dirty="0">
                          <a:latin typeface="Century Gothic"/>
                          <a:ea typeface="Calibri"/>
                          <a:cs typeface="Calibri"/>
                        </a:rPr>
                        <a:t>The Puzzle of Evil, Peter Vardy</a:t>
                      </a:r>
                    </a:p>
                    <a:p>
                      <a:pPr marL="238760" indent="-171450">
                        <a:lnSpc>
                          <a:spcPct val="100000"/>
                        </a:lnSpc>
                        <a:buFont typeface="Arial" panose="020B0604020202020204" pitchFamily="34" charset="0"/>
                        <a:buChar char="•"/>
                      </a:pPr>
                      <a:r>
                        <a:rPr lang="en-GB" sz="1100" dirty="0">
                          <a:latin typeface="Century Gothic"/>
                          <a:ea typeface="Calibri"/>
                          <a:cs typeface="Calibri"/>
                        </a:rPr>
                        <a:t>The Puzzle of Ethics, Peter Vardy</a:t>
                      </a:r>
                    </a:p>
                    <a:p>
                      <a:pPr marL="238760" indent="-171450">
                        <a:lnSpc>
                          <a:spcPct val="100000"/>
                        </a:lnSpc>
                        <a:buFont typeface="Arial" panose="020B0604020202020204" pitchFamily="34" charset="0"/>
                        <a:buChar char="•"/>
                      </a:pPr>
                      <a:r>
                        <a:rPr lang="en-GB" sz="1100" dirty="0">
                          <a:latin typeface="Century Gothic"/>
                          <a:ea typeface="Calibri"/>
                          <a:cs typeface="Calibri"/>
                        </a:rPr>
                        <a:t>The Blind Watchmaker, Richard Dawkins</a:t>
                      </a:r>
                    </a:p>
                    <a:p>
                      <a:pPr marL="238760" indent="-171450">
                        <a:lnSpc>
                          <a:spcPct val="100000"/>
                        </a:lnSpc>
                        <a:buFont typeface="Arial" panose="020B0604020202020204" pitchFamily="34" charset="0"/>
                        <a:buChar char="•"/>
                      </a:pPr>
                      <a:r>
                        <a:rPr lang="en-GB" sz="1100" dirty="0">
                          <a:latin typeface="Century Gothic"/>
                          <a:ea typeface="Calibri"/>
                          <a:cs typeface="Calibri"/>
                        </a:rPr>
                        <a:t>The Republic, Plato</a:t>
                      </a:r>
                    </a:p>
                    <a:p>
                      <a:pPr marL="238760" indent="-171450">
                        <a:lnSpc>
                          <a:spcPct val="100000"/>
                        </a:lnSpc>
                        <a:buFont typeface="Arial" panose="020B0604020202020204" pitchFamily="34" charset="0"/>
                        <a:buChar char="•"/>
                      </a:pPr>
                      <a:r>
                        <a:rPr lang="en-GB" sz="1100" dirty="0">
                          <a:latin typeface="Century Gothic"/>
                          <a:ea typeface="Calibri"/>
                          <a:cs typeface="Calibri"/>
                        </a:rPr>
                        <a:t>On Liberty, Mill</a:t>
                      </a:r>
                    </a:p>
                    <a:p>
                      <a:pPr marL="238760" indent="-171450">
                        <a:lnSpc>
                          <a:spcPct val="100000"/>
                        </a:lnSpc>
                        <a:buFont typeface="Arial" panose="020B0604020202020204" pitchFamily="34" charset="0"/>
                        <a:buChar char="•"/>
                      </a:pPr>
                      <a:r>
                        <a:rPr lang="en-GB" sz="1100" dirty="0">
                          <a:latin typeface="Century Gothic"/>
                          <a:ea typeface="Calibri"/>
                          <a:cs typeface="Calibri"/>
                        </a:rPr>
                        <a:t>Beyond Good and Evil, Nietzsche</a:t>
                      </a:r>
                    </a:p>
                    <a:p>
                      <a:pPr marL="238760" indent="-171450">
                        <a:lnSpc>
                          <a:spcPct val="100000"/>
                        </a:lnSpc>
                        <a:buFont typeface="Arial" panose="020B0604020202020204" pitchFamily="34" charset="0"/>
                        <a:buChar char="•"/>
                      </a:pPr>
                      <a:r>
                        <a:rPr lang="en-GB" sz="1100" dirty="0">
                          <a:latin typeface="Century Gothic"/>
                          <a:ea typeface="Calibri"/>
                          <a:cs typeface="Calibri"/>
                        </a:rPr>
                        <a:t>An Enquiry Concerning Human Understanding, Hume</a:t>
                      </a:r>
                    </a:p>
                    <a:p>
                      <a:pPr marL="238760" indent="-171450">
                        <a:lnSpc>
                          <a:spcPct val="100000"/>
                        </a:lnSpc>
                        <a:buFont typeface="Arial" panose="020B0604020202020204" pitchFamily="34" charset="0"/>
                        <a:buChar char="•"/>
                      </a:pPr>
                      <a:r>
                        <a:rPr lang="en-GB" sz="1100" dirty="0">
                          <a:latin typeface="Century Gothic"/>
                          <a:ea typeface="Calibri"/>
                          <a:cs typeface="Calibri"/>
                        </a:rPr>
                        <a:t>A History of Western Philosophy, Russell</a:t>
                      </a:r>
                    </a:p>
                  </a:txBody>
                  <a:tcPr marL="0" marR="0" marT="0" marB="0">
                    <a:lnL w="12700">
                      <a:solidFill>
                        <a:srgbClr val="000000"/>
                      </a:solidFill>
                      <a:prstDash val="solid"/>
                    </a:lnL>
                    <a:lnR w="12700" cap="flat" cmpd="sng" algn="ctr">
                      <a:solidFill>
                        <a:srgbClr val="000000"/>
                      </a:solidFill>
                      <a:prstDash val="solid"/>
                      <a:round/>
                      <a:headEnd type="none" w="med" len="med"/>
                      <a:tailEnd type="none" w="med" len="med"/>
                    </a:lnR>
                    <a:lnT w="12700">
                      <a:solidFill>
                        <a:srgbClr val="000000"/>
                      </a:solidFill>
                      <a:prstDash val="soli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741866">
                <a:tc>
                  <a:txBody>
                    <a:bodyPr/>
                    <a:lstStyle/>
                    <a:p>
                      <a:pPr>
                        <a:lnSpc>
                          <a:spcPct val="100000"/>
                        </a:lnSpc>
                        <a:spcBef>
                          <a:spcPts val="120"/>
                        </a:spcBef>
                      </a:pPr>
                      <a:r>
                        <a:rPr lang="en-GB" sz="1100" b="1" u="sng" dirty="0">
                          <a:latin typeface="Century Gothic"/>
                          <a:ea typeface="Calibri"/>
                          <a:cs typeface="Calibri"/>
                        </a:rPr>
                        <a:t>Contact Details</a:t>
                      </a:r>
                    </a:p>
                    <a:p>
                      <a:pPr>
                        <a:lnSpc>
                          <a:spcPct val="100000"/>
                        </a:lnSpc>
                        <a:spcBef>
                          <a:spcPts val="120"/>
                        </a:spcBef>
                      </a:pPr>
                      <a:r>
                        <a:rPr lang="en-GB" sz="1100" b="1" u="sng" dirty="0">
                          <a:latin typeface="Century Gothic"/>
                          <a:ea typeface="Calibri"/>
                          <a:cs typeface="Calibri"/>
                        </a:rPr>
                        <a:t> </a:t>
                      </a:r>
                      <a:r>
                        <a:rPr lang="en-GB" sz="1100" b="0" u="none" dirty="0">
                          <a:latin typeface="Century Gothic"/>
                          <a:ea typeface="Calibri"/>
                          <a:cs typeface="Calibri"/>
                        </a:rPr>
                        <a:t>Mrs B Meaney</a:t>
                      </a:r>
                    </a:p>
                    <a:p>
                      <a:pPr>
                        <a:lnSpc>
                          <a:spcPct val="100000"/>
                        </a:lnSpc>
                        <a:spcBef>
                          <a:spcPts val="120"/>
                        </a:spcBef>
                      </a:pPr>
                      <a:r>
                        <a:rPr lang="en-GB" sz="1100" b="0" u="none" dirty="0">
                          <a:latin typeface="Century Gothic"/>
                          <a:ea typeface="Calibri"/>
                          <a:cs typeface="Calibri"/>
                        </a:rPr>
                        <a:t> Head of Religious Education</a:t>
                      </a:r>
                    </a:p>
                    <a:p>
                      <a:pPr>
                        <a:lnSpc>
                          <a:spcPct val="100000"/>
                        </a:lnSpc>
                        <a:spcBef>
                          <a:spcPts val="120"/>
                        </a:spcBef>
                      </a:pPr>
                      <a:r>
                        <a:rPr lang="en-GB" sz="1100" b="0" u="none" dirty="0">
                          <a:latin typeface="Century Gothic"/>
                          <a:ea typeface="Calibri"/>
                          <a:cs typeface="Calibri"/>
                        </a:rPr>
                        <a:t> </a:t>
                      </a:r>
                      <a:r>
                        <a:rPr lang="en-GB" sz="1100" b="0" u="none" dirty="0">
                          <a:latin typeface="Century Gothic"/>
                          <a:ea typeface="Calibri"/>
                          <a:cs typeface="Calibri"/>
                          <a:hlinkClick r:id="rId2"/>
                        </a:rPr>
                        <a:t>bmeaney@stmichaelscs.org</a:t>
                      </a:r>
                      <a:endParaRPr sz="1100" b="0" u="none">
                        <a:latin typeface="Century Gothic"/>
                        <a:ea typeface="Calibri"/>
                        <a:cs typeface="Calibri"/>
                      </a:endParaRPr>
                    </a:p>
                  </a:txBody>
                  <a:tcPr marL="0" marR="0" marT="11430" marB="0">
                    <a:lnL w="12700">
                      <a:solidFill>
                        <a:srgbClr val="000000"/>
                      </a:solidFill>
                      <a:prstDash val="solid"/>
                    </a:lnL>
                    <a:lnR w="12700">
                      <a:solidFill>
                        <a:srgbClr val="000000"/>
                      </a:solidFill>
                      <a:prstDash val="solid"/>
                    </a:lnR>
                    <a:lnT w="19050" cap="flat" cmpd="sng" algn="ctr">
                      <a:solidFill>
                        <a:srgbClr val="000000"/>
                      </a:solidFill>
                      <a:prstDash val="solid"/>
                      <a:round/>
                      <a:headEnd type="none" w="med" len="med"/>
                      <a:tailEnd type="none" w="med" len="med"/>
                    </a:lnT>
                    <a:lnB w="12700">
                      <a:solidFill>
                        <a:srgbClr val="000000"/>
                      </a:solidFill>
                      <a:prstDash val="solid"/>
                    </a:lnB>
                    <a:solidFill>
                      <a:srgbClr val="D9E0F3"/>
                    </a:solidFill>
                  </a:tcPr>
                </a:tc>
                <a:tc vMerge="1">
                  <a:txBody>
                    <a:bodyPr/>
                    <a:lstStyle/>
                    <a:p>
                      <a:pPr marL="67310">
                        <a:lnSpc>
                          <a:spcPct val="100000"/>
                        </a:lnSpc>
                        <a:spcBef>
                          <a:spcPts val="365"/>
                        </a:spcBef>
                      </a:pPr>
                      <a:endParaRPr sz="1000">
                        <a:latin typeface="+mj-lt"/>
                        <a:cs typeface="Verdana"/>
                      </a:endParaRPr>
                    </a:p>
                  </a:txBody>
                  <a:tcPr marL="0" marR="0" marT="34766"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543394798"/>
              </p:ext>
            </p:extLst>
          </p:nvPr>
        </p:nvGraphicFramePr>
        <p:xfrm>
          <a:off x="30480" y="9370"/>
          <a:ext cx="9083040" cy="6848631"/>
        </p:xfrm>
        <a:graphic>
          <a:graphicData uri="http://schemas.openxmlformats.org/drawingml/2006/table">
            <a:tbl>
              <a:tblPr firstRow="1" bandRow="1">
                <a:tableStyleId>{2D5ABB26-0587-4C30-8999-92F81FD0307C}</a:tableStyleId>
              </a:tblPr>
              <a:tblGrid>
                <a:gridCol w="4648450">
                  <a:extLst>
                    <a:ext uri="{9D8B030D-6E8A-4147-A177-3AD203B41FA5}">
                      <a16:colId xmlns:a16="http://schemas.microsoft.com/office/drawing/2014/main" val="20000"/>
                    </a:ext>
                  </a:extLst>
                </a:gridCol>
                <a:gridCol w="4434590">
                  <a:extLst>
                    <a:ext uri="{9D8B030D-6E8A-4147-A177-3AD203B41FA5}">
                      <a16:colId xmlns:a16="http://schemas.microsoft.com/office/drawing/2014/main" val="20001"/>
                    </a:ext>
                  </a:extLst>
                </a:gridCol>
              </a:tblGrid>
              <a:tr h="397115">
                <a:tc gridSpan="2">
                  <a:txBody>
                    <a:bodyPr/>
                    <a:lstStyle/>
                    <a:p>
                      <a:pPr marL="67945">
                        <a:lnSpc>
                          <a:spcPct val="100000"/>
                        </a:lnSpc>
                        <a:spcBef>
                          <a:spcPts val="335"/>
                        </a:spcBef>
                      </a:pPr>
                      <a:r>
                        <a:rPr lang="en-GB" sz="1800" b="1" dirty="0">
                          <a:latin typeface="Century Gothic"/>
                          <a:ea typeface="Calibri"/>
                          <a:cs typeface="Calibri"/>
                        </a:rPr>
                        <a:t>Physical Education</a:t>
                      </a:r>
                      <a:endParaRPr sz="1800" dirty="0">
                        <a:latin typeface="Century Gothic"/>
                        <a:ea typeface="Calibri"/>
                        <a:cs typeface="Calibri"/>
                      </a:endParaRPr>
                    </a:p>
                  </a:txBody>
                  <a:tcPr marL="0" marR="0" marT="3190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559286">
                <a:tc>
                  <a:txBody>
                    <a:bodyPr/>
                    <a:lstStyle/>
                    <a:p>
                      <a:pPr>
                        <a:lnSpc>
                          <a:spcPct val="100000"/>
                        </a:lnSpc>
                        <a:spcBef>
                          <a:spcPts val="50"/>
                        </a:spcBef>
                      </a:pPr>
                      <a:endParaRPr sz="1100" dirty="0">
                        <a:latin typeface="Century Gothic"/>
                        <a:ea typeface="Calibri"/>
                        <a:cs typeface="Calibri"/>
                      </a:endParaRPr>
                    </a:p>
                    <a:p>
                      <a:pPr marL="67945">
                        <a:lnSpc>
                          <a:spcPct val="100000"/>
                        </a:lnSpc>
                        <a:spcBef>
                          <a:spcPts val="5"/>
                        </a:spcBef>
                      </a:pPr>
                      <a:r>
                        <a:rPr sz="1100" b="1" spc="-5" dirty="0">
                          <a:latin typeface="Century Gothic"/>
                          <a:ea typeface="Calibri"/>
                          <a:cs typeface="Calibri"/>
                        </a:rPr>
                        <a:t>Department:</a:t>
                      </a:r>
                      <a:r>
                        <a:rPr sz="1100" b="1" spc="10" dirty="0">
                          <a:latin typeface="Century Gothic"/>
                          <a:ea typeface="Calibri"/>
                          <a:cs typeface="Calibri"/>
                        </a:rPr>
                        <a:t> </a:t>
                      </a:r>
                      <a:r>
                        <a:rPr sz="1100" spc="-5" dirty="0">
                          <a:latin typeface="Century Gothic"/>
                          <a:ea typeface="Calibri"/>
                          <a:cs typeface="Calibri"/>
                        </a:rPr>
                        <a:t>Physical</a:t>
                      </a:r>
                      <a:r>
                        <a:rPr sz="1100" spc="25" dirty="0">
                          <a:latin typeface="Century Gothic"/>
                          <a:ea typeface="Calibri"/>
                          <a:cs typeface="Calibri"/>
                        </a:rPr>
                        <a:t> </a:t>
                      </a:r>
                      <a:r>
                        <a:rPr sz="1100" spc="-5" dirty="0">
                          <a:latin typeface="Century Gothic"/>
                          <a:ea typeface="Calibri"/>
                          <a:cs typeface="Calibri"/>
                        </a:rPr>
                        <a:t>Education</a:t>
                      </a:r>
                      <a:endParaRPr sz="1100">
                        <a:latin typeface="Century Gothic"/>
                        <a:ea typeface="Calibri"/>
                        <a:cs typeface="Calibri"/>
                      </a:endParaRPr>
                    </a:p>
                  </a:txBody>
                  <a:tcPr marL="0" marR="0" marT="476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noFill/>
                  </a:tcPr>
                </a:tc>
                <a:tc>
                  <a:txBody>
                    <a:bodyPr/>
                    <a:lstStyle/>
                    <a:p>
                      <a:pPr marL="69215" marR="1925320">
                        <a:lnSpc>
                          <a:spcPct val="113300"/>
                        </a:lnSpc>
                        <a:spcBef>
                          <a:spcPts val="575"/>
                        </a:spcBef>
                      </a:pPr>
                      <a:r>
                        <a:rPr sz="1100" b="1" spc="-5" dirty="0">
                          <a:latin typeface="Century Gothic"/>
                          <a:ea typeface="Calibri"/>
                          <a:cs typeface="Calibri"/>
                        </a:rPr>
                        <a:t>Type</a:t>
                      </a:r>
                      <a:r>
                        <a:rPr sz="1100" b="1" spc="10" dirty="0">
                          <a:latin typeface="Century Gothic"/>
                          <a:ea typeface="Calibri"/>
                          <a:cs typeface="Calibri"/>
                        </a:rPr>
                        <a:t> </a:t>
                      </a:r>
                      <a:r>
                        <a:rPr sz="1100" b="1" spc="-5" dirty="0">
                          <a:latin typeface="Century Gothic"/>
                          <a:ea typeface="Calibri"/>
                          <a:cs typeface="Calibri"/>
                        </a:rPr>
                        <a:t>of</a:t>
                      </a:r>
                      <a:r>
                        <a:rPr sz="1100" b="1" dirty="0">
                          <a:latin typeface="Century Gothic"/>
                          <a:ea typeface="Calibri"/>
                          <a:cs typeface="Calibri"/>
                        </a:rPr>
                        <a:t> </a:t>
                      </a:r>
                      <a:r>
                        <a:rPr sz="1100" b="1" spc="-5" dirty="0">
                          <a:latin typeface="Century Gothic"/>
                          <a:ea typeface="Calibri"/>
                          <a:cs typeface="Calibri"/>
                        </a:rPr>
                        <a:t>Qualification:</a:t>
                      </a:r>
                      <a:r>
                        <a:rPr sz="1100" b="1" spc="10" dirty="0">
                          <a:latin typeface="Century Gothic"/>
                          <a:ea typeface="Calibri"/>
                          <a:cs typeface="Calibri"/>
                        </a:rPr>
                        <a:t> </a:t>
                      </a:r>
                      <a:r>
                        <a:rPr lang="en-GB" sz="1100" dirty="0">
                          <a:latin typeface="Century Gothic"/>
                          <a:ea typeface="Calibri"/>
                          <a:cs typeface="Calibri"/>
                        </a:rPr>
                        <a:t>A-Level</a:t>
                      </a:r>
                      <a:endParaRPr sz="1100">
                        <a:latin typeface="Century Gothic"/>
                        <a:ea typeface="Calibri"/>
                        <a:cs typeface="Calibri"/>
                      </a:endParaRPr>
                    </a:p>
                  </a:txBody>
                  <a:tcPr marL="0" marR="0" marT="547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noFill/>
                  </a:tcPr>
                </a:tc>
                <a:extLst>
                  <a:ext uri="{0D108BD9-81ED-4DB2-BD59-A6C34878D82A}">
                    <a16:rowId xmlns:a16="http://schemas.microsoft.com/office/drawing/2014/main" val="10001"/>
                  </a:ext>
                </a:extLst>
              </a:tr>
              <a:tr h="399055">
                <a:tc>
                  <a:txBody>
                    <a:bodyPr/>
                    <a:lstStyle/>
                    <a:p>
                      <a:pPr marL="67945">
                        <a:lnSpc>
                          <a:spcPct val="100000"/>
                        </a:lnSpc>
                        <a:spcBef>
                          <a:spcPts val="235"/>
                        </a:spcBef>
                      </a:pPr>
                      <a:r>
                        <a:rPr sz="1100" b="1" spc="-5" dirty="0">
                          <a:latin typeface="Century Gothic"/>
                          <a:ea typeface="Calibri"/>
                          <a:cs typeface="Calibri"/>
                        </a:rPr>
                        <a:t>Exam</a:t>
                      </a:r>
                      <a:r>
                        <a:rPr sz="1100" b="1" spc="-35" dirty="0">
                          <a:latin typeface="Century Gothic"/>
                          <a:ea typeface="Calibri"/>
                          <a:cs typeface="Calibri"/>
                        </a:rPr>
                        <a:t> </a:t>
                      </a:r>
                      <a:r>
                        <a:rPr sz="1100" b="1" spc="-5" dirty="0">
                          <a:latin typeface="Century Gothic"/>
                          <a:ea typeface="Calibri"/>
                          <a:cs typeface="Calibri"/>
                        </a:rPr>
                        <a:t>Board:</a:t>
                      </a:r>
                      <a:r>
                        <a:rPr sz="1100" b="1" spc="-15" dirty="0">
                          <a:latin typeface="Century Gothic"/>
                          <a:ea typeface="Calibri"/>
                          <a:cs typeface="Calibri"/>
                        </a:rPr>
                        <a:t> </a:t>
                      </a:r>
                      <a:r>
                        <a:rPr lang="en-GB" sz="1100" b="0" spc="-15" dirty="0">
                          <a:latin typeface="Century Gothic"/>
                          <a:ea typeface="Calibri"/>
                          <a:cs typeface="Calibri"/>
                        </a:rPr>
                        <a:t>AQA</a:t>
                      </a:r>
                      <a:endParaRPr sz="1100" b="0">
                        <a:latin typeface="Century Gothic"/>
                        <a:ea typeface="Calibri"/>
                        <a:cs typeface="Calibri"/>
                      </a:endParaRPr>
                    </a:p>
                    <a:p>
                      <a:pPr marL="67945">
                        <a:lnSpc>
                          <a:spcPct val="100000"/>
                        </a:lnSpc>
                        <a:spcBef>
                          <a:spcPts val="80"/>
                        </a:spcBef>
                      </a:pPr>
                      <a:r>
                        <a:rPr sz="1100" b="1" spc="-5" dirty="0">
                          <a:latin typeface="Century Gothic"/>
                          <a:ea typeface="Calibri"/>
                          <a:cs typeface="Calibri"/>
                        </a:rPr>
                        <a:t>Specification:</a:t>
                      </a:r>
                      <a:r>
                        <a:rPr sz="1100" b="1" spc="-25" dirty="0">
                          <a:latin typeface="Century Gothic"/>
                          <a:ea typeface="Calibri"/>
                          <a:cs typeface="Calibri"/>
                        </a:rPr>
                        <a:t> </a:t>
                      </a:r>
                      <a:r>
                        <a:rPr lang="en-GB" sz="1100" b="0" spc="-5" dirty="0">
                          <a:latin typeface="Century Gothic"/>
                          <a:ea typeface="Calibri"/>
                          <a:cs typeface="Calibri"/>
                        </a:rPr>
                        <a:t>7582</a:t>
                      </a:r>
                      <a:endParaRPr sz="1100" b="0">
                        <a:latin typeface="Century Gothic"/>
                        <a:ea typeface="Calibri"/>
                        <a:cs typeface="Calibri"/>
                      </a:endParaRPr>
                    </a:p>
                  </a:txBody>
                  <a:tcPr marL="0" marR="0" marT="223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marL="69215">
                        <a:lnSpc>
                          <a:spcPct val="100000"/>
                        </a:lnSpc>
                        <a:spcBef>
                          <a:spcPts val="235"/>
                        </a:spcBef>
                      </a:pPr>
                      <a:r>
                        <a:rPr sz="1100" b="1" spc="-5" dirty="0">
                          <a:latin typeface="Century Gothic"/>
                          <a:ea typeface="Calibri"/>
                          <a:cs typeface="Calibri"/>
                        </a:rPr>
                        <a:t>Entry</a:t>
                      </a:r>
                      <a:r>
                        <a:rPr sz="1100" b="1" spc="-25" dirty="0">
                          <a:latin typeface="Century Gothic"/>
                          <a:ea typeface="Calibri"/>
                          <a:cs typeface="Calibri"/>
                        </a:rPr>
                        <a:t> </a:t>
                      </a:r>
                      <a:r>
                        <a:rPr sz="1100" b="1" spc="-5" dirty="0">
                          <a:latin typeface="Century Gothic"/>
                          <a:ea typeface="Calibri"/>
                          <a:cs typeface="Calibri"/>
                        </a:rPr>
                        <a:t>Requirements:</a:t>
                      </a:r>
                      <a:endParaRPr sz="1100">
                        <a:latin typeface="Century Gothic"/>
                        <a:ea typeface="Calibri"/>
                        <a:cs typeface="Calibri"/>
                      </a:endParaRPr>
                    </a:p>
                    <a:p>
                      <a:pPr marL="69215">
                        <a:lnSpc>
                          <a:spcPct val="100000"/>
                        </a:lnSpc>
                        <a:spcBef>
                          <a:spcPts val="80"/>
                        </a:spcBef>
                      </a:pPr>
                      <a:r>
                        <a:rPr lang="en-GB" sz="1100" spc="-5" dirty="0">
                          <a:latin typeface="Century Gothic"/>
                          <a:ea typeface="Calibri"/>
                          <a:cs typeface="Calibri"/>
                        </a:rPr>
                        <a:t>Grade 5 in GCSE PE</a:t>
                      </a:r>
                      <a:endParaRPr sz="1100">
                        <a:latin typeface="Century Gothic"/>
                        <a:ea typeface="Calibri"/>
                        <a:cs typeface="Calibri"/>
                      </a:endParaRPr>
                    </a:p>
                  </a:txBody>
                  <a:tcPr marL="0" marR="0" marT="223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579063">
                <a:tc>
                  <a:txBody>
                    <a:bodyPr/>
                    <a:lstStyle/>
                    <a:p>
                      <a:pPr marL="67945">
                        <a:lnSpc>
                          <a:spcPct val="100000"/>
                        </a:lnSpc>
                        <a:spcBef>
                          <a:spcPts val="865"/>
                        </a:spcBef>
                      </a:pPr>
                      <a:r>
                        <a:rPr sz="1100" b="1" spc="-10" dirty="0">
                          <a:latin typeface="Century Gothic"/>
                          <a:ea typeface="Calibri"/>
                          <a:cs typeface="Calibri"/>
                        </a:rPr>
                        <a:t>Course</a:t>
                      </a:r>
                      <a:r>
                        <a:rPr sz="1100" b="1" spc="-20" dirty="0">
                          <a:latin typeface="Century Gothic"/>
                          <a:ea typeface="Calibri"/>
                          <a:cs typeface="Calibri"/>
                        </a:rPr>
                        <a:t> </a:t>
                      </a:r>
                      <a:r>
                        <a:rPr sz="1100" b="1" spc="-5" dirty="0">
                          <a:latin typeface="Century Gothic"/>
                          <a:ea typeface="Calibri"/>
                          <a:cs typeface="Calibri"/>
                        </a:rPr>
                        <a:t>Content:</a:t>
                      </a:r>
                      <a:endParaRPr lang="en-GB" sz="1100" b="1" spc="-5">
                        <a:latin typeface="Century Gothic"/>
                        <a:ea typeface="Calibri"/>
                        <a:cs typeface="Calibri"/>
                      </a:endParaRPr>
                    </a:p>
                    <a:p>
                      <a:pPr marL="67945">
                        <a:lnSpc>
                          <a:spcPct val="100000"/>
                        </a:lnSpc>
                        <a:spcBef>
                          <a:spcPts val="865"/>
                        </a:spcBef>
                      </a:pPr>
                      <a:r>
                        <a:rPr lang="en-GB" sz="1100" b="0" i="0" dirty="0">
                          <a:solidFill>
                            <a:srgbClr val="000000"/>
                          </a:solidFill>
                          <a:effectLst/>
                          <a:latin typeface="Century Gothic"/>
                          <a:ea typeface="Calibri"/>
                          <a:cs typeface="Calibri"/>
                        </a:rPr>
                        <a:t>1.  Applied anatomy and physiology</a:t>
                      </a:r>
                      <a:br>
                        <a:rPr lang="en-GB" sz="1100" dirty="0">
                          <a:latin typeface="Century Gothic"/>
                          <a:ea typeface="Calibri"/>
                          <a:cs typeface="Calibri"/>
                        </a:rPr>
                      </a:br>
                      <a:r>
                        <a:rPr lang="en-GB" sz="1100" b="0" i="0" dirty="0">
                          <a:solidFill>
                            <a:srgbClr val="000000"/>
                          </a:solidFill>
                          <a:effectLst/>
                          <a:latin typeface="Century Gothic"/>
                          <a:ea typeface="Calibri"/>
                          <a:cs typeface="Calibri"/>
                        </a:rPr>
                        <a:t>2.  Skill acquisition</a:t>
                      </a:r>
                      <a:br>
                        <a:rPr lang="en-GB" sz="1100" dirty="0">
                          <a:latin typeface="Century Gothic"/>
                          <a:ea typeface="Calibri"/>
                          <a:cs typeface="Calibri"/>
                        </a:rPr>
                      </a:br>
                      <a:r>
                        <a:rPr lang="en-GB" sz="1100" b="0" i="0" dirty="0">
                          <a:solidFill>
                            <a:srgbClr val="000000"/>
                          </a:solidFill>
                          <a:effectLst/>
                          <a:latin typeface="Century Gothic"/>
                          <a:ea typeface="Calibri"/>
                          <a:cs typeface="Calibri"/>
                        </a:rPr>
                        <a:t>3.  Sport and society</a:t>
                      </a:r>
                      <a:br>
                        <a:rPr lang="en-GB" sz="1100" dirty="0">
                          <a:latin typeface="Century Gothic"/>
                          <a:ea typeface="Calibri"/>
                          <a:cs typeface="Calibri"/>
                        </a:rPr>
                      </a:br>
                      <a:r>
                        <a:rPr lang="en-GB" sz="1100" b="0" i="0" dirty="0">
                          <a:solidFill>
                            <a:srgbClr val="000000"/>
                          </a:solidFill>
                          <a:effectLst/>
                          <a:latin typeface="Century Gothic"/>
                          <a:ea typeface="Calibri"/>
                          <a:cs typeface="Calibri"/>
                        </a:rPr>
                        <a:t>4.  Exercise physiology</a:t>
                      </a:r>
                      <a:br>
                        <a:rPr lang="en-GB" sz="1100" dirty="0">
                          <a:latin typeface="Century Gothic"/>
                          <a:ea typeface="Calibri"/>
                          <a:cs typeface="Calibri"/>
                        </a:rPr>
                      </a:br>
                      <a:r>
                        <a:rPr lang="en-GB" sz="1100" b="0" i="0" dirty="0">
                          <a:solidFill>
                            <a:srgbClr val="000000"/>
                          </a:solidFill>
                          <a:effectLst/>
                          <a:latin typeface="Century Gothic"/>
                          <a:ea typeface="Calibri"/>
                          <a:cs typeface="Calibri"/>
                        </a:rPr>
                        <a:t>5.  Biomechanical movement</a:t>
                      </a:r>
                      <a:br>
                        <a:rPr lang="en-GB" sz="1100" dirty="0">
                          <a:latin typeface="Century Gothic"/>
                          <a:ea typeface="Calibri"/>
                          <a:cs typeface="Calibri"/>
                        </a:rPr>
                      </a:br>
                      <a:r>
                        <a:rPr lang="en-GB" sz="1100" b="0" i="0" dirty="0">
                          <a:solidFill>
                            <a:srgbClr val="000000"/>
                          </a:solidFill>
                          <a:effectLst/>
                          <a:latin typeface="Century Gothic"/>
                          <a:ea typeface="Calibri"/>
                          <a:cs typeface="Calibri"/>
                        </a:rPr>
                        <a:t>6.  Sport Psychology</a:t>
                      </a:r>
                      <a:br>
                        <a:rPr lang="en-GB" sz="1100" dirty="0">
                          <a:latin typeface="Century Gothic"/>
                          <a:ea typeface="Calibri"/>
                          <a:cs typeface="Calibri"/>
                        </a:rPr>
                      </a:br>
                      <a:r>
                        <a:rPr lang="en-GB" sz="1100" b="0" i="0" dirty="0">
                          <a:solidFill>
                            <a:srgbClr val="000000"/>
                          </a:solidFill>
                          <a:effectLst/>
                          <a:latin typeface="Century Gothic"/>
                          <a:ea typeface="Calibri"/>
                          <a:cs typeface="Calibri"/>
                        </a:rPr>
                        <a:t>7.  Sport and society and the role of technology in physical activity and sport</a:t>
                      </a:r>
                      <a:endParaRPr lang="en-GB" sz="1100" b="1" spc="-5">
                        <a:latin typeface="Century Gothic"/>
                        <a:ea typeface="Calibri"/>
                        <a:cs typeface="Calibri"/>
                      </a:endParaRPr>
                    </a:p>
                    <a:p>
                      <a:pPr marL="67945">
                        <a:lnSpc>
                          <a:spcPct val="100000"/>
                        </a:lnSpc>
                      </a:pPr>
                      <a:endParaRPr lang="en-GB" sz="1100" b="1" spc="-5" dirty="0">
                        <a:latin typeface="Century Gothic"/>
                        <a:ea typeface="Calibri"/>
                        <a:cs typeface="Calibri"/>
                      </a:endParaRPr>
                    </a:p>
                    <a:p>
                      <a:pPr marL="67945">
                        <a:lnSpc>
                          <a:spcPct val="100000"/>
                        </a:lnSpc>
                      </a:pPr>
                      <a:r>
                        <a:rPr sz="1100" b="1" spc="-10" dirty="0">
                          <a:latin typeface="Century Gothic"/>
                          <a:ea typeface="Calibri"/>
                          <a:cs typeface="Calibri"/>
                        </a:rPr>
                        <a:t>Style</a:t>
                      </a:r>
                      <a:r>
                        <a:rPr sz="1100" b="1" spc="-35" dirty="0">
                          <a:latin typeface="Century Gothic"/>
                          <a:ea typeface="Calibri"/>
                          <a:cs typeface="Calibri"/>
                        </a:rPr>
                        <a:t> </a:t>
                      </a:r>
                      <a:r>
                        <a:rPr sz="1100" b="1" spc="-5" dirty="0">
                          <a:latin typeface="Century Gothic"/>
                          <a:ea typeface="Calibri"/>
                          <a:cs typeface="Calibri"/>
                        </a:rPr>
                        <a:t>of</a:t>
                      </a:r>
                      <a:r>
                        <a:rPr sz="1100" b="1" spc="-15" dirty="0">
                          <a:latin typeface="Century Gothic"/>
                          <a:ea typeface="Calibri"/>
                          <a:cs typeface="Calibri"/>
                        </a:rPr>
                        <a:t> </a:t>
                      </a:r>
                      <a:r>
                        <a:rPr sz="1100" b="1" spc="-10" dirty="0">
                          <a:latin typeface="Century Gothic"/>
                          <a:ea typeface="Calibri"/>
                          <a:cs typeface="Calibri"/>
                        </a:rPr>
                        <a:t>Assessment:</a:t>
                      </a:r>
                      <a:endParaRPr lang="en-GB" sz="1100" b="1" dirty="0">
                        <a:latin typeface="Century Gothic"/>
                        <a:ea typeface="Calibri"/>
                        <a:cs typeface="Calibri"/>
                      </a:endParaRPr>
                    </a:p>
                    <a:p>
                      <a:pPr marL="67945">
                        <a:lnSpc>
                          <a:spcPct val="100000"/>
                        </a:lnSpc>
                      </a:pPr>
                      <a:r>
                        <a:rPr lang="en-GB" sz="1100" b="1" dirty="0">
                          <a:latin typeface="Century Gothic"/>
                          <a:ea typeface="Calibri"/>
                          <a:cs typeface="Calibri"/>
                        </a:rPr>
                        <a:t>Paper 1</a:t>
                      </a:r>
                      <a:r>
                        <a:rPr lang="en-GB" sz="1100" dirty="0">
                          <a:latin typeface="Century Gothic"/>
                          <a:ea typeface="Calibri"/>
                          <a:cs typeface="Calibri"/>
                        </a:rPr>
                        <a:t>: Factors affecting participation in physical activity and sport Topics 1, 2 and 3</a:t>
                      </a:r>
                    </a:p>
                    <a:p>
                      <a:pPr marL="67945">
                        <a:lnSpc>
                          <a:spcPct val="100000"/>
                        </a:lnSpc>
                      </a:pPr>
                      <a:r>
                        <a:rPr lang="en-GB" sz="1100" dirty="0">
                          <a:latin typeface="Century Gothic"/>
                          <a:ea typeface="Calibri"/>
                          <a:cs typeface="Calibri"/>
                        </a:rPr>
                        <a:t>External written examination, 35% of A Level</a:t>
                      </a:r>
                    </a:p>
                    <a:p>
                      <a:pPr marL="67945">
                        <a:lnSpc>
                          <a:spcPct val="100000"/>
                        </a:lnSpc>
                      </a:pPr>
                      <a:r>
                        <a:rPr lang="en-GB" sz="1100" b="1" dirty="0">
                          <a:latin typeface="Century Gothic"/>
                          <a:ea typeface="Calibri"/>
                          <a:cs typeface="Calibri"/>
                        </a:rPr>
                        <a:t>Paper 2</a:t>
                      </a:r>
                      <a:r>
                        <a:rPr lang="en-GB" sz="1100" dirty="0">
                          <a:latin typeface="Century Gothic"/>
                          <a:ea typeface="Calibri"/>
                          <a:cs typeface="Calibri"/>
                        </a:rPr>
                        <a:t>: Factors affecting optimal performance in physical activity and sport Topics 4 to 7</a:t>
                      </a:r>
                    </a:p>
                    <a:p>
                      <a:pPr marL="67945">
                        <a:lnSpc>
                          <a:spcPct val="100000"/>
                        </a:lnSpc>
                      </a:pPr>
                      <a:r>
                        <a:rPr lang="en-GB" sz="1100" dirty="0">
                          <a:latin typeface="Century Gothic"/>
                          <a:ea typeface="Calibri"/>
                          <a:cs typeface="Calibri"/>
                        </a:rPr>
                        <a:t>External written examination, 35% of A Level</a:t>
                      </a:r>
                    </a:p>
                    <a:p>
                      <a:pPr marL="67945">
                        <a:lnSpc>
                          <a:spcPct val="100000"/>
                        </a:lnSpc>
                      </a:pPr>
                      <a:endParaRPr lang="en-GB" sz="1100" dirty="0">
                        <a:latin typeface="Century Gothic"/>
                        <a:ea typeface="Calibri"/>
                        <a:cs typeface="Calibri"/>
                      </a:endParaRPr>
                    </a:p>
                    <a:p>
                      <a:pPr marL="67945">
                        <a:lnSpc>
                          <a:spcPct val="100000"/>
                        </a:lnSpc>
                      </a:pPr>
                      <a:r>
                        <a:rPr lang="en-GB" sz="1100" b="1" dirty="0">
                          <a:latin typeface="Century Gothic"/>
                          <a:ea typeface="Calibri"/>
                          <a:cs typeface="Calibri"/>
                        </a:rPr>
                        <a:t>Non-Examination Assessment</a:t>
                      </a:r>
                      <a:r>
                        <a:rPr lang="en-GB" sz="1100" dirty="0">
                          <a:latin typeface="Century Gothic"/>
                          <a:ea typeface="Calibri"/>
                          <a:cs typeface="Calibri"/>
                        </a:rPr>
                        <a:t>:</a:t>
                      </a:r>
                    </a:p>
                    <a:p>
                      <a:pPr marL="67945" lvl="0">
                        <a:lnSpc>
                          <a:spcPct val="100000"/>
                        </a:lnSpc>
                        <a:buNone/>
                      </a:pPr>
                      <a:r>
                        <a:rPr lang="en-GB" sz="1100" dirty="0">
                          <a:latin typeface="Century Gothic"/>
                          <a:ea typeface="Calibri"/>
                          <a:cs typeface="Calibri"/>
                        </a:rPr>
                        <a:t> Practical performance in physical activity and sport. Students assessed as a performer or coach in the full-sided version of one activity. Internal assessment, external moderation, 30% of A Level. The student must be participating in a competitive sport outside of school.</a:t>
                      </a:r>
                      <a:endParaRPr sz="110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noFill/>
                  </a:tcPr>
                </a:tc>
                <a:tc rowSpan="2">
                  <a:txBody>
                    <a:bodyPr/>
                    <a:lstStyle/>
                    <a:p>
                      <a:pPr marL="69215">
                        <a:lnSpc>
                          <a:spcPts val="1200"/>
                        </a:lnSpc>
                      </a:pPr>
                      <a:endParaRPr lang="en-GB" sz="1100" b="1" spc="-10" dirty="0">
                        <a:latin typeface="Century Gothic"/>
                        <a:ea typeface="Calibri"/>
                        <a:cs typeface="Calibri"/>
                      </a:endParaRPr>
                    </a:p>
                    <a:p>
                      <a:pPr marL="69215">
                        <a:lnSpc>
                          <a:spcPts val="1200"/>
                        </a:lnSpc>
                      </a:pPr>
                      <a:r>
                        <a:rPr lang="en-GB" sz="1100" b="1" spc="-10" dirty="0">
                          <a:latin typeface="Century Gothic"/>
                          <a:ea typeface="Calibri"/>
                          <a:cs typeface="Calibri"/>
                        </a:rPr>
                        <a:t>S</a:t>
                      </a:r>
                      <a:r>
                        <a:rPr sz="1100" b="1" spc="-10" dirty="0">
                          <a:latin typeface="Century Gothic"/>
                          <a:ea typeface="Calibri"/>
                          <a:cs typeface="Calibri"/>
                        </a:rPr>
                        <a:t>uper</a:t>
                      </a:r>
                      <a:r>
                        <a:rPr sz="1100" b="1" spc="-5" dirty="0">
                          <a:latin typeface="Century Gothic"/>
                          <a:ea typeface="Calibri"/>
                          <a:cs typeface="Calibri"/>
                        </a:rPr>
                        <a:t> </a:t>
                      </a:r>
                      <a:r>
                        <a:rPr sz="1100" b="1" spc="-10" dirty="0">
                          <a:latin typeface="Century Gothic"/>
                          <a:ea typeface="Calibri"/>
                          <a:cs typeface="Calibri"/>
                        </a:rPr>
                        <a:t>curricular</a:t>
                      </a:r>
                      <a:r>
                        <a:rPr sz="1100" b="1" spc="10" dirty="0">
                          <a:latin typeface="Century Gothic"/>
                          <a:ea typeface="Calibri"/>
                          <a:cs typeface="Calibri"/>
                        </a:rPr>
                        <a:t> </a:t>
                      </a:r>
                      <a:r>
                        <a:rPr sz="1100" b="1" spc="-5" dirty="0">
                          <a:latin typeface="Century Gothic"/>
                          <a:ea typeface="Calibri"/>
                          <a:cs typeface="Calibri"/>
                        </a:rPr>
                        <a:t>opportunities:</a:t>
                      </a:r>
                      <a:endParaRPr sz="1100">
                        <a:latin typeface="Century Gothic"/>
                        <a:ea typeface="Calibri"/>
                        <a:cs typeface="Calibri"/>
                      </a:endParaRPr>
                    </a:p>
                    <a:p>
                      <a:pPr marL="343535" indent="-343535">
                        <a:lnSpc>
                          <a:spcPts val="1300"/>
                        </a:lnSpc>
                        <a:buSzPct val="110000"/>
                        <a:buFont typeface="Arial"/>
                        <a:buChar char="•"/>
                        <a:tabLst>
                          <a:tab pos="343535" algn="l"/>
                          <a:tab pos="344170" algn="l"/>
                        </a:tabLst>
                      </a:pPr>
                      <a:r>
                        <a:rPr lang="en-GB" sz="1100" dirty="0">
                          <a:latin typeface="Century Gothic"/>
                          <a:ea typeface="Calibri"/>
                          <a:cs typeface="Calibri"/>
                        </a:rPr>
                        <a:t>Visits to sporting facilities and high performance centres</a:t>
                      </a:r>
                    </a:p>
                    <a:p>
                      <a:pPr>
                        <a:lnSpc>
                          <a:spcPct val="100000"/>
                        </a:lnSpc>
                        <a:spcBef>
                          <a:spcPts val="5"/>
                        </a:spcBef>
                        <a:buFont typeface="Arial MT"/>
                        <a:buNone/>
                      </a:pPr>
                      <a:endParaRPr sz="1100" dirty="0">
                        <a:latin typeface="Century Gothic"/>
                        <a:ea typeface="Calibri"/>
                        <a:cs typeface="Calibri"/>
                      </a:endParaRPr>
                    </a:p>
                    <a:p>
                      <a:pPr marL="57150">
                        <a:lnSpc>
                          <a:spcPts val="1190"/>
                        </a:lnSpc>
                        <a:spcBef>
                          <a:spcPts val="5"/>
                        </a:spcBef>
                      </a:pPr>
                      <a:r>
                        <a:rPr lang="en-GB" sz="1100" b="1" spc="-10" dirty="0">
                          <a:latin typeface="Century Gothic"/>
                          <a:ea typeface="Calibri"/>
                          <a:cs typeface="Calibri"/>
                        </a:rPr>
                        <a:t>Career Prospects</a:t>
                      </a:r>
                    </a:p>
                    <a:p>
                      <a:pPr marL="228600" indent="-171450">
                        <a:lnSpc>
                          <a:spcPts val="1190"/>
                        </a:lnSpc>
                        <a:spcBef>
                          <a:spcPts val="5"/>
                        </a:spcBef>
                        <a:buFont typeface="Arial"/>
                        <a:buChar char="•"/>
                      </a:pPr>
                      <a:r>
                        <a:rPr lang="en-GB" sz="1100" b="0" spc="-10" dirty="0">
                          <a:latin typeface="Century Gothic"/>
                          <a:ea typeface="Calibri"/>
                          <a:cs typeface="Calibri"/>
                        </a:rPr>
                        <a:t>Sports Scientist</a:t>
                      </a:r>
                    </a:p>
                    <a:p>
                      <a:pPr marL="228600" indent="-171450">
                        <a:lnSpc>
                          <a:spcPts val="1190"/>
                        </a:lnSpc>
                        <a:spcBef>
                          <a:spcPts val="5"/>
                        </a:spcBef>
                        <a:buFont typeface="Arial"/>
                        <a:buChar char="•"/>
                      </a:pPr>
                      <a:r>
                        <a:rPr lang="en-GB" sz="1100" b="0" spc="-10" dirty="0">
                          <a:latin typeface="Century Gothic"/>
                          <a:ea typeface="Calibri"/>
                          <a:cs typeface="Calibri"/>
                        </a:rPr>
                        <a:t>PE Teacher</a:t>
                      </a:r>
                    </a:p>
                    <a:p>
                      <a:pPr marL="228600" indent="-171450">
                        <a:lnSpc>
                          <a:spcPts val="1190"/>
                        </a:lnSpc>
                        <a:spcBef>
                          <a:spcPts val="5"/>
                        </a:spcBef>
                        <a:buFont typeface="Arial"/>
                        <a:buChar char="•"/>
                      </a:pPr>
                      <a:r>
                        <a:rPr lang="en-GB" sz="1100" b="0" spc="-10" dirty="0">
                          <a:latin typeface="Century Gothic"/>
                          <a:ea typeface="Calibri"/>
                          <a:cs typeface="Calibri"/>
                        </a:rPr>
                        <a:t>Physiotherapist</a:t>
                      </a:r>
                    </a:p>
                    <a:p>
                      <a:pPr marL="228600" indent="-171450">
                        <a:lnSpc>
                          <a:spcPts val="1190"/>
                        </a:lnSpc>
                        <a:spcBef>
                          <a:spcPts val="5"/>
                        </a:spcBef>
                        <a:buFont typeface="Arial"/>
                        <a:buChar char="•"/>
                      </a:pPr>
                      <a:r>
                        <a:rPr lang="en-GB" sz="1100" b="0" spc="-10" dirty="0">
                          <a:latin typeface="Century Gothic"/>
                          <a:ea typeface="Calibri"/>
                          <a:cs typeface="Calibri"/>
                        </a:rPr>
                        <a:t>Coach</a:t>
                      </a:r>
                    </a:p>
                    <a:p>
                      <a:pPr marL="228600" indent="-171450">
                        <a:lnSpc>
                          <a:spcPts val="1190"/>
                        </a:lnSpc>
                        <a:spcBef>
                          <a:spcPts val="5"/>
                        </a:spcBef>
                        <a:buFont typeface="Arial"/>
                        <a:buChar char="•"/>
                      </a:pPr>
                      <a:r>
                        <a:rPr lang="en-GB" sz="1100" b="0" spc="-10" dirty="0">
                          <a:latin typeface="Century Gothic"/>
                          <a:ea typeface="Calibri"/>
                          <a:cs typeface="Calibri"/>
                        </a:rPr>
                        <a:t>Fitness Instructor</a:t>
                      </a:r>
                    </a:p>
                    <a:p>
                      <a:pPr marL="228600" indent="-171450">
                        <a:lnSpc>
                          <a:spcPts val="1190"/>
                        </a:lnSpc>
                        <a:spcBef>
                          <a:spcPts val="5"/>
                        </a:spcBef>
                        <a:buFont typeface="Arial"/>
                        <a:buChar char="•"/>
                      </a:pPr>
                      <a:r>
                        <a:rPr lang="en-GB" sz="1100" b="0" spc="-10" dirty="0">
                          <a:latin typeface="Century Gothic"/>
                          <a:ea typeface="Calibri"/>
                          <a:cs typeface="Calibri"/>
                        </a:rPr>
                        <a:t>Diet Instructor</a:t>
                      </a:r>
                    </a:p>
                    <a:p>
                      <a:pPr marL="228600" indent="-171450">
                        <a:lnSpc>
                          <a:spcPts val="1190"/>
                        </a:lnSpc>
                        <a:spcBef>
                          <a:spcPts val="5"/>
                        </a:spcBef>
                        <a:buFont typeface="Arial"/>
                        <a:buChar char="•"/>
                      </a:pPr>
                      <a:r>
                        <a:rPr lang="en-GB" sz="1100" b="0" spc="-10" dirty="0">
                          <a:latin typeface="Century Gothic"/>
                          <a:ea typeface="Calibri"/>
                          <a:cs typeface="Calibri"/>
                        </a:rPr>
                        <a:t>Personal Trainer</a:t>
                      </a:r>
                    </a:p>
                    <a:p>
                      <a:pPr marL="228600" indent="-171450">
                        <a:lnSpc>
                          <a:spcPts val="1190"/>
                        </a:lnSpc>
                        <a:spcBef>
                          <a:spcPts val="5"/>
                        </a:spcBef>
                        <a:buFont typeface="Arial"/>
                        <a:buChar char="•"/>
                      </a:pPr>
                      <a:r>
                        <a:rPr lang="en-GB" sz="1100" b="0" spc="-10" dirty="0">
                          <a:latin typeface="Century Gothic"/>
                          <a:ea typeface="Calibri"/>
                          <a:cs typeface="Calibri"/>
                        </a:rPr>
                        <a:t>NHS</a:t>
                      </a:r>
                    </a:p>
                    <a:p>
                      <a:pPr marL="57150">
                        <a:lnSpc>
                          <a:spcPts val="1190"/>
                        </a:lnSpc>
                        <a:spcBef>
                          <a:spcPts val="5"/>
                        </a:spcBef>
                      </a:pPr>
                      <a:endParaRPr lang="en-GB" sz="1100" b="1" spc="-10" dirty="0">
                        <a:latin typeface="Century Gothic"/>
                        <a:ea typeface="Calibri"/>
                        <a:cs typeface="Calibri"/>
                      </a:endParaRPr>
                    </a:p>
                    <a:p>
                      <a:pPr marL="69215">
                        <a:lnSpc>
                          <a:spcPct val="100000"/>
                        </a:lnSpc>
                      </a:pPr>
                      <a:r>
                        <a:rPr sz="1100" b="1" spc="-5" dirty="0">
                          <a:latin typeface="Century Gothic"/>
                          <a:ea typeface="Calibri"/>
                          <a:cs typeface="Calibri"/>
                        </a:rPr>
                        <a:t>If I</a:t>
                      </a:r>
                      <a:r>
                        <a:rPr sz="1100" b="1" dirty="0">
                          <a:latin typeface="Century Gothic"/>
                          <a:ea typeface="Calibri"/>
                          <a:cs typeface="Calibri"/>
                        </a:rPr>
                        <a:t> </a:t>
                      </a:r>
                      <a:r>
                        <a:rPr sz="1100" b="1" spc="-10" dirty="0">
                          <a:latin typeface="Century Gothic"/>
                          <a:ea typeface="Calibri"/>
                          <a:cs typeface="Calibri"/>
                        </a:rPr>
                        <a:t>were</a:t>
                      </a:r>
                      <a:r>
                        <a:rPr sz="1100" b="1" spc="15" dirty="0">
                          <a:latin typeface="Century Gothic"/>
                          <a:ea typeface="Calibri"/>
                          <a:cs typeface="Calibri"/>
                        </a:rPr>
                        <a:t> </a:t>
                      </a:r>
                      <a:r>
                        <a:rPr sz="1100" b="1" spc="-5" dirty="0">
                          <a:latin typeface="Century Gothic"/>
                          <a:ea typeface="Calibri"/>
                          <a:cs typeface="Calibri"/>
                        </a:rPr>
                        <a:t>to</a:t>
                      </a:r>
                      <a:r>
                        <a:rPr sz="1100" b="1" spc="-10" dirty="0">
                          <a:latin typeface="Century Gothic"/>
                          <a:ea typeface="Calibri"/>
                          <a:cs typeface="Calibri"/>
                        </a:rPr>
                        <a:t> </a:t>
                      </a:r>
                      <a:r>
                        <a:rPr sz="1100" b="1" spc="-5" dirty="0">
                          <a:latin typeface="Century Gothic"/>
                          <a:ea typeface="Calibri"/>
                          <a:cs typeface="Calibri"/>
                        </a:rPr>
                        <a:t>take</a:t>
                      </a:r>
                      <a:r>
                        <a:rPr sz="1100" b="1" spc="-10" dirty="0">
                          <a:latin typeface="Century Gothic"/>
                          <a:ea typeface="Calibri"/>
                          <a:cs typeface="Calibri"/>
                        </a:rPr>
                        <a:t> </a:t>
                      </a:r>
                      <a:r>
                        <a:rPr sz="1100" b="1" spc="-5" dirty="0">
                          <a:latin typeface="Century Gothic"/>
                          <a:ea typeface="Calibri"/>
                          <a:cs typeface="Calibri"/>
                        </a:rPr>
                        <a:t>this</a:t>
                      </a:r>
                      <a:r>
                        <a:rPr sz="1100" b="1" spc="-10" dirty="0">
                          <a:latin typeface="Century Gothic"/>
                          <a:ea typeface="Calibri"/>
                          <a:cs typeface="Calibri"/>
                        </a:rPr>
                        <a:t> course</a:t>
                      </a:r>
                      <a:r>
                        <a:rPr sz="1100" b="1" spc="15" dirty="0">
                          <a:latin typeface="Century Gothic"/>
                          <a:ea typeface="Calibri"/>
                          <a:cs typeface="Calibri"/>
                        </a:rPr>
                        <a:t> </a:t>
                      </a:r>
                      <a:r>
                        <a:rPr sz="1100" b="1" spc="-5" dirty="0">
                          <a:latin typeface="Century Gothic"/>
                          <a:ea typeface="Calibri"/>
                          <a:cs typeface="Calibri"/>
                        </a:rPr>
                        <a:t>I </a:t>
                      </a:r>
                      <a:r>
                        <a:rPr sz="1100" b="1" spc="-10" dirty="0">
                          <a:latin typeface="Century Gothic"/>
                          <a:ea typeface="Calibri"/>
                          <a:cs typeface="Calibri"/>
                        </a:rPr>
                        <a:t>should</a:t>
                      </a:r>
                      <a:r>
                        <a:rPr sz="1100" b="1" dirty="0">
                          <a:latin typeface="Century Gothic"/>
                          <a:ea typeface="Calibri"/>
                          <a:cs typeface="Calibri"/>
                        </a:rPr>
                        <a:t> </a:t>
                      </a:r>
                      <a:r>
                        <a:rPr sz="1100" b="1" spc="-10" dirty="0">
                          <a:latin typeface="Century Gothic"/>
                          <a:ea typeface="Calibri"/>
                          <a:cs typeface="Calibri"/>
                        </a:rPr>
                        <a:t>read:</a:t>
                      </a:r>
                      <a:endParaRPr lang="en-GB" sz="1100" b="1" spc="-10">
                        <a:latin typeface="Century Gothic"/>
                        <a:ea typeface="Calibri"/>
                        <a:cs typeface="Calibri"/>
                      </a:endParaRPr>
                    </a:p>
                    <a:p>
                      <a:pPr marL="240665" indent="-171450" algn="just">
                        <a:lnSpc>
                          <a:spcPct val="100000"/>
                        </a:lnSpc>
                        <a:buFont typeface="Arial"/>
                        <a:buChar char="•"/>
                      </a:pPr>
                      <a:r>
                        <a:rPr lang="en-GB" sz="1100" dirty="0">
                          <a:latin typeface="Century Gothic"/>
                          <a:ea typeface="Calibri"/>
                          <a:cs typeface="Calibri"/>
                        </a:rPr>
                        <a:t>Sports rule books and coaching guides </a:t>
                      </a:r>
                    </a:p>
                    <a:p>
                      <a:pPr marL="240665" indent="-171450" algn="just">
                        <a:lnSpc>
                          <a:spcPct val="100000"/>
                        </a:lnSpc>
                        <a:buFont typeface="Arial"/>
                        <a:buChar char="•"/>
                      </a:pPr>
                      <a:r>
                        <a:rPr lang="en-GB" sz="1100" dirty="0">
                          <a:latin typeface="Century Gothic"/>
                          <a:ea typeface="Calibri"/>
                          <a:cs typeface="Calibri"/>
                        </a:rPr>
                        <a:t>Sports Biographies/Autobiographies Journals </a:t>
                      </a:r>
                    </a:p>
                    <a:p>
                      <a:pPr marL="240665" indent="-171450" algn="just">
                        <a:lnSpc>
                          <a:spcPct val="100000"/>
                        </a:lnSpc>
                        <a:buFont typeface="Arial"/>
                        <a:buChar char="•"/>
                      </a:pPr>
                      <a:r>
                        <a:rPr lang="en-GB" sz="1100" dirty="0">
                          <a:latin typeface="Century Gothic"/>
                          <a:ea typeface="Calibri"/>
                          <a:cs typeface="Calibri"/>
                        </a:rPr>
                        <a:t>Journal of Sports Sciences</a:t>
                      </a:r>
                    </a:p>
                    <a:p>
                      <a:pPr marL="240665" lvl="0" indent="-171450" algn="just">
                        <a:lnSpc>
                          <a:spcPct val="100000"/>
                        </a:lnSpc>
                        <a:buFont typeface="Arial"/>
                        <a:buChar char="•"/>
                      </a:pPr>
                      <a:r>
                        <a:rPr lang="en-GB" sz="1100" dirty="0">
                          <a:latin typeface="Century Gothic"/>
                          <a:ea typeface="Calibri"/>
                          <a:cs typeface="Calibri"/>
                        </a:rPr>
                        <a:t>Journal of Sport &amp; Social Issues </a:t>
                      </a:r>
                      <a:endParaRPr lang="en-GB" dirty="0"/>
                    </a:p>
                    <a:p>
                      <a:pPr marL="240665" indent="-171450" algn="just">
                        <a:lnSpc>
                          <a:spcPct val="100000"/>
                        </a:lnSpc>
                        <a:buFont typeface="Arial"/>
                        <a:buChar char="•"/>
                      </a:pPr>
                      <a:r>
                        <a:rPr lang="en-GB" sz="1100" dirty="0">
                          <a:latin typeface="Century Gothic"/>
                          <a:ea typeface="Calibri"/>
                          <a:cs typeface="Calibri"/>
                        </a:rPr>
                        <a:t>All sports magazines will offer a view on performing, coaching, science, current issues or history of sport(s). They are therefore valuable wider reading material</a:t>
                      </a:r>
                    </a:p>
                    <a:p>
                      <a:pPr marL="240665" indent="-171450" algn="just">
                        <a:lnSpc>
                          <a:spcPct val="100000"/>
                        </a:lnSpc>
                        <a:buFont typeface="Arial"/>
                        <a:buChar char="•"/>
                      </a:pPr>
                      <a:r>
                        <a:rPr lang="en-GB" sz="1100" dirty="0">
                          <a:latin typeface="Century Gothic"/>
                          <a:ea typeface="Calibri"/>
                          <a:cs typeface="Calibri"/>
                        </a:rPr>
                        <a:t>National newspapers. The sports pages report global events and the biggest issues</a:t>
                      </a:r>
                    </a:p>
                    <a:p>
                      <a:pPr marL="240665" indent="-171450" algn="just">
                        <a:lnSpc>
                          <a:spcPct val="100000"/>
                        </a:lnSpc>
                        <a:buFont typeface="Arial"/>
                        <a:buChar char="•"/>
                      </a:pPr>
                      <a:r>
                        <a:rPr lang="en-GB" sz="1100" dirty="0">
                          <a:latin typeface="Century Gothic"/>
                          <a:ea typeface="Calibri"/>
                          <a:cs typeface="Calibri"/>
                        </a:rPr>
                        <a:t>AQA A-level PE Book 1: For A-level year 1 and AS Paperback – 29 July 2016 by Carl Atherton (Author), Symond Burrows (Author), Ross Howitt (Author), Sue Young (Author)</a:t>
                      </a:r>
                    </a:p>
                    <a:p>
                      <a:pPr marL="69215">
                        <a:lnSpc>
                          <a:spcPct val="100000"/>
                        </a:lnSpc>
                      </a:pPr>
                      <a:endParaRPr lang="en-GB" sz="1100" dirty="0">
                        <a:latin typeface="Century Gothic"/>
                        <a:ea typeface="Calibri"/>
                        <a:cs typeface="Calibri"/>
                      </a:endParaRPr>
                    </a:p>
                    <a:p>
                      <a:pPr marL="69215">
                        <a:lnSpc>
                          <a:spcPct val="100000"/>
                        </a:lnSpc>
                      </a:pPr>
                      <a:endParaRPr lang="en-GB" sz="1100" dirty="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noFill/>
                  </a:tcPr>
                </a:tc>
                <a:extLst>
                  <a:ext uri="{0D108BD9-81ED-4DB2-BD59-A6C34878D82A}">
                    <a16:rowId xmlns:a16="http://schemas.microsoft.com/office/drawing/2014/main" val="10003"/>
                  </a:ext>
                </a:extLst>
              </a:tr>
              <a:tr h="914112">
                <a:tc>
                  <a:txBody>
                    <a:bodyPr/>
                    <a:lstStyle/>
                    <a:p>
                      <a:pPr marL="67945">
                        <a:lnSpc>
                          <a:spcPct val="100000"/>
                        </a:lnSpc>
                        <a:spcBef>
                          <a:spcPts val="360"/>
                        </a:spcBef>
                      </a:pPr>
                      <a:r>
                        <a:rPr sz="1100" b="1" u="heavy" dirty="0">
                          <a:uFill>
                            <a:solidFill>
                              <a:srgbClr val="000000"/>
                            </a:solidFill>
                          </a:uFill>
                          <a:latin typeface="Century Gothic"/>
                          <a:ea typeface="Calibri"/>
                          <a:cs typeface="Calibri"/>
                        </a:rPr>
                        <a:t>Contact</a:t>
                      </a:r>
                      <a:r>
                        <a:rPr sz="1100" b="1" u="heavy" spc="-75" dirty="0">
                          <a:uFill>
                            <a:solidFill>
                              <a:srgbClr val="000000"/>
                            </a:solidFill>
                          </a:uFill>
                          <a:latin typeface="Century Gothic"/>
                          <a:ea typeface="Calibri"/>
                          <a:cs typeface="Calibri"/>
                        </a:rPr>
                        <a:t> </a:t>
                      </a:r>
                      <a:r>
                        <a:rPr sz="1100" b="1" u="heavy" dirty="0">
                          <a:uFill>
                            <a:solidFill>
                              <a:srgbClr val="000000"/>
                            </a:solidFill>
                          </a:uFill>
                          <a:latin typeface="Century Gothic"/>
                          <a:ea typeface="Calibri"/>
                          <a:cs typeface="Calibri"/>
                        </a:rPr>
                        <a:t>Details:</a:t>
                      </a:r>
                      <a:endParaRPr lang="en-GB" sz="1100" b="1" u="heavy">
                        <a:uFill>
                          <a:solidFill>
                            <a:srgbClr val="000000"/>
                          </a:solidFill>
                        </a:uFill>
                        <a:latin typeface="Century Gothic"/>
                        <a:ea typeface="Calibri"/>
                        <a:cs typeface="Calibri"/>
                      </a:endParaRPr>
                    </a:p>
                    <a:p>
                      <a:pPr marL="67945" lvl="0">
                        <a:lnSpc>
                          <a:spcPct val="100000"/>
                        </a:lnSpc>
                        <a:spcBef>
                          <a:spcPts val="360"/>
                        </a:spcBef>
                        <a:buNone/>
                      </a:pPr>
                      <a:r>
                        <a:rPr lang="en-GB" sz="1100" b="0" i="0" u="none" strike="noStrike" noProof="0" dirty="0">
                          <a:solidFill>
                            <a:srgbClr val="000000"/>
                          </a:solidFill>
                          <a:uFill>
                            <a:solidFill>
                              <a:srgbClr val="000000"/>
                            </a:solidFill>
                          </a:uFill>
                          <a:latin typeface="Century Gothic"/>
                          <a:ea typeface="Calibri"/>
                          <a:cs typeface="Calibri"/>
                        </a:rPr>
                        <a:t>Mr J Kalinowski</a:t>
                      </a:r>
                      <a:endParaRPr lang="en-US" sz="1100" b="0" i="0" u="none" strike="noStrike" noProof="0" dirty="0">
                        <a:solidFill>
                          <a:srgbClr val="000000"/>
                        </a:solidFill>
                        <a:uFill>
                          <a:solidFill>
                            <a:srgbClr val="000000"/>
                          </a:solidFill>
                        </a:uFill>
                        <a:latin typeface="Century Gothic"/>
                        <a:ea typeface="Calibri"/>
                        <a:cs typeface="Calibri"/>
                      </a:endParaRPr>
                    </a:p>
                    <a:p>
                      <a:pPr marL="67945" lvl="0">
                        <a:lnSpc>
                          <a:spcPct val="100000"/>
                        </a:lnSpc>
                        <a:spcBef>
                          <a:spcPts val="360"/>
                        </a:spcBef>
                        <a:buNone/>
                      </a:pPr>
                      <a:r>
                        <a:rPr lang="en-GB" sz="1100" b="0" i="0" u="none" strike="noStrike" noProof="0" dirty="0">
                          <a:solidFill>
                            <a:srgbClr val="000000"/>
                          </a:solidFill>
                          <a:uFill>
                            <a:solidFill>
                              <a:srgbClr val="000000"/>
                            </a:solidFill>
                          </a:uFill>
                          <a:latin typeface="Century Gothic"/>
                          <a:ea typeface="Calibri"/>
                          <a:cs typeface="Calibri"/>
                        </a:rPr>
                        <a:t>Assistant Headteacher</a:t>
                      </a:r>
                      <a:endParaRPr lang="en-US" sz="1100" b="0" i="0" u="none" strike="noStrike" noProof="0" dirty="0">
                        <a:solidFill>
                          <a:srgbClr val="000000"/>
                        </a:solidFill>
                        <a:uFill>
                          <a:solidFill>
                            <a:srgbClr val="000000"/>
                          </a:solidFill>
                        </a:uFill>
                        <a:latin typeface="Century Gothic"/>
                        <a:ea typeface="Calibri"/>
                        <a:cs typeface="Calibri"/>
                      </a:endParaRPr>
                    </a:p>
                    <a:p>
                      <a:pPr marL="67945" lvl="0">
                        <a:lnSpc>
                          <a:spcPct val="100000"/>
                        </a:lnSpc>
                        <a:spcBef>
                          <a:spcPts val="360"/>
                        </a:spcBef>
                        <a:buNone/>
                      </a:pPr>
                      <a:r>
                        <a:rPr lang="en-GB" sz="1100" b="0" i="0" u="none" strike="noStrike" noProof="0" dirty="0">
                          <a:solidFill>
                            <a:schemeClr val="tx1"/>
                          </a:solidFill>
                          <a:uFill>
                            <a:solidFill>
                              <a:srgbClr val="000000"/>
                            </a:solidFill>
                          </a:uFill>
                          <a:latin typeface="Century Gothic"/>
                          <a:ea typeface="Calibri"/>
                          <a:cs typeface="Calibri"/>
                          <a:hlinkClick r:id="rId2"/>
                        </a:rPr>
                        <a:t>Jkalinowski@stmichaelscs.</a:t>
                      </a:r>
                      <a:r>
                        <a:rPr lang="en-GB" sz="1100" b="0" i="0" u="none" strike="noStrike" noProof="0" dirty="0">
                          <a:solidFill>
                            <a:schemeClr val="tx1"/>
                          </a:solidFill>
                          <a:uFill>
                            <a:solidFill>
                              <a:srgbClr val="000000"/>
                            </a:solidFill>
                          </a:uFill>
                          <a:latin typeface="Century Gothic"/>
                          <a:ea typeface="Calibri"/>
                          <a:cs typeface="Calibri"/>
                          <a:hlinkClick r:id="rId2">
                            <a:extLst>
                              <a:ext uri="{A12FA001-AC4F-418D-AE19-62706E023703}">
                                <ahyp:hlinkClr xmlns:ahyp="http://schemas.microsoft.com/office/drawing/2018/hyperlinkcolor" val="tx"/>
                              </a:ext>
                            </a:extLst>
                          </a:hlinkClick>
                        </a:rPr>
                        <a:t>org</a:t>
                      </a:r>
                      <a:endParaRPr lang="en-GB" sz="1100" b="0" i="0" u="none" strike="noStrike" noProof="0">
                        <a:solidFill>
                          <a:srgbClr val="000000"/>
                        </a:solidFill>
                        <a:uFill>
                          <a:solidFill>
                            <a:srgbClr val="000000"/>
                          </a:solidFill>
                        </a:uFill>
                        <a:latin typeface="Century Gothic"/>
                        <a:ea typeface="Calibri"/>
                        <a:cs typeface="Calibri"/>
                      </a:endParaRPr>
                    </a:p>
                  </a:txBody>
                  <a:tcPr marL="0" marR="0" marT="342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vMerge="1">
                  <a:txBody>
                    <a:bodyPr/>
                    <a:lstStyle/>
                    <a:p>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4606494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475327497"/>
              </p:ext>
            </p:extLst>
          </p:nvPr>
        </p:nvGraphicFramePr>
        <p:xfrm>
          <a:off x="0" y="1"/>
          <a:ext cx="9144001" cy="6870494"/>
        </p:xfrm>
        <a:graphic>
          <a:graphicData uri="http://schemas.openxmlformats.org/drawingml/2006/table">
            <a:tbl>
              <a:tblPr firstRow="1" bandRow="1">
                <a:tableStyleId>{2D5ABB26-0587-4C30-8999-92F81FD0307C}</a:tableStyleId>
              </a:tblPr>
              <a:tblGrid>
                <a:gridCol w="4500642">
                  <a:extLst>
                    <a:ext uri="{9D8B030D-6E8A-4147-A177-3AD203B41FA5}">
                      <a16:colId xmlns:a16="http://schemas.microsoft.com/office/drawing/2014/main" val="20000"/>
                    </a:ext>
                  </a:extLst>
                </a:gridCol>
                <a:gridCol w="4643359">
                  <a:extLst>
                    <a:ext uri="{9D8B030D-6E8A-4147-A177-3AD203B41FA5}">
                      <a16:colId xmlns:a16="http://schemas.microsoft.com/office/drawing/2014/main" val="20001"/>
                    </a:ext>
                  </a:extLst>
                </a:gridCol>
              </a:tblGrid>
              <a:tr h="332816">
                <a:tc gridSpan="2">
                  <a:txBody>
                    <a:bodyPr/>
                    <a:lstStyle/>
                    <a:p>
                      <a:pPr marL="67945">
                        <a:lnSpc>
                          <a:spcPts val="2285"/>
                        </a:lnSpc>
                      </a:pPr>
                      <a:r>
                        <a:rPr sz="1400" b="1" spc="-5" dirty="0">
                          <a:latin typeface="Century Gothic"/>
                          <a:ea typeface="Calibri"/>
                          <a:cs typeface="Calibri"/>
                        </a:rPr>
                        <a:t>Physics</a:t>
                      </a:r>
                      <a:endParaRPr sz="140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292435">
                <a:tc>
                  <a:txBody>
                    <a:bodyPr/>
                    <a:lstStyle/>
                    <a:p>
                      <a:pPr marL="67945">
                        <a:lnSpc>
                          <a:spcPct val="100000"/>
                        </a:lnSpc>
                        <a:spcBef>
                          <a:spcPts val="550"/>
                        </a:spcBef>
                      </a:pPr>
                      <a:r>
                        <a:rPr sz="1100" b="1" dirty="0">
                          <a:latin typeface="Century Gothic"/>
                          <a:ea typeface="Calibri"/>
                          <a:cs typeface="Calibri"/>
                        </a:rPr>
                        <a:t>Department:</a:t>
                      </a:r>
                      <a:r>
                        <a:rPr sz="1100" b="1" spc="-55" dirty="0">
                          <a:latin typeface="Century Gothic"/>
                          <a:ea typeface="Calibri"/>
                          <a:cs typeface="Calibri"/>
                        </a:rPr>
                        <a:t> </a:t>
                      </a:r>
                      <a:r>
                        <a:rPr sz="1100" dirty="0">
                          <a:latin typeface="Century Gothic"/>
                          <a:ea typeface="Calibri"/>
                          <a:cs typeface="Calibri"/>
                        </a:rPr>
                        <a:t>Science</a:t>
                      </a:r>
                    </a:p>
                  </a:txBody>
                  <a:tcPr marL="0" marR="0" marT="6985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9215">
                        <a:lnSpc>
                          <a:spcPct val="100000"/>
                        </a:lnSpc>
                        <a:spcBef>
                          <a:spcPts val="540"/>
                        </a:spcBef>
                      </a:pPr>
                      <a:r>
                        <a:rPr sz="1100" b="1" dirty="0">
                          <a:latin typeface="Century Gothic"/>
                          <a:ea typeface="Calibri"/>
                          <a:cs typeface="Calibri"/>
                        </a:rPr>
                        <a:t>Type</a:t>
                      </a:r>
                      <a:r>
                        <a:rPr sz="1100" b="1" spc="-20" dirty="0">
                          <a:latin typeface="Century Gothic"/>
                          <a:ea typeface="Calibri"/>
                          <a:cs typeface="Calibri"/>
                        </a:rPr>
                        <a:t> </a:t>
                      </a:r>
                      <a:r>
                        <a:rPr sz="1100" b="1" spc="-5" dirty="0">
                          <a:latin typeface="Century Gothic"/>
                          <a:ea typeface="Calibri"/>
                          <a:cs typeface="Calibri"/>
                        </a:rPr>
                        <a:t>of</a:t>
                      </a:r>
                      <a:r>
                        <a:rPr sz="1100" b="1" spc="-15" dirty="0">
                          <a:latin typeface="Century Gothic"/>
                          <a:ea typeface="Calibri"/>
                          <a:cs typeface="Calibri"/>
                        </a:rPr>
                        <a:t> </a:t>
                      </a:r>
                      <a:r>
                        <a:rPr sz="1100" b="1" dirty="0">
                          <a:latin typeface="Century Gothic"/>
                          <a:ea typeface="Calibri"/>
                          <a:cs typeface="Calibri"/>
                        </a:rPr>
                        <a:t>Qualification:</a:t>
                      </a:r>
                      <a:r>
                        <a:rPr sz="1100" b="1" spc="-55" dirty="0">
                          <a:latin typeface="Century Gothic"/>
                          <a:ea typeface="Calibri"/>
                          <a:cs typeface="Calibri"/>
                        </a:rPr>
                        <a:t> </a:t>
                      </a:r>
                      <a:r>
                        <a:rPr sz="1100" dirty="0">
                          <a:latin typeface="Century Gothic"/>
                          <a:ea typeface="Calibri"/>
                          <a:cs typeface="Calibri"/>
                        </a:rPr>
                        <a:t>A-Level</a:t>
                      </a:r>
                    </a:p>
                  </a:txBody>
                  <a:tcPr marL="0" marR="0" marT="685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924583">
                <a:tc>
                  <a:txBody>
                    <a:bodyPr/>
                    <a:lstStyle/>
                    <a:p>
                      <a:pPr marL="67945">
                        <a:lnSpc>
                          <a:spcPct val="100000"/>
                        </a:lnSpc>
                        <a:spcBef>
                          <a:spcPts val="5"/>
                        </a:spcBef>
                      </a:pPr>
                      <a:r>
                        <a:rPr sz="1100" b="1" dirty="0">
                          <a:latin typeface="Century Gothic"/>
                          <a:ea typeface="Calibri"/>
                          <a:cs typeface="Calibri"/>
                        </a:rPr>
                        <a:t>Exam</a:t>
                      </a:r>
                      <a:r>
                        <a:rPr sz="1100" b="1" spc="-50" dirty="0">
                          <a:latin typeface="Century Gothic"/>
                          <a:ea typeface="Calibri"/>
                          <a:cs typeface="Calibri"/>
                        </a:rPr>
                        <a:t> </a:t>
                      </a:r>
                      <a:r>
                        <a:rPr sz="1100" b="1" dirty="0">
                          <a:latin typeface="Century Gothic"/>
                          <a:ea typeface="Calibri"/>
                          <a:cs typeface="Calibri"/>
                        </a:rPr>
                        <a:t>Board:</a:t>
                      </a:r>
                      <a:r>
                        <a:rPr sz="1100" b="1" spc="-35" dirty="0">
                          <a:latin typeface="Century Gothic"/>
                          <a:ea typeface="Calibri"/>
                          <a:cs typeface="Calibri"/>
                        </a:rPr>
                        <a:t> </a:t>
                      </a:r>
                      <a:r>
                        <a:rPr sz="1100" spc="-5" dirty="0">
                          <a:latin typeface="Century Gothic"/>
                          <a:ea typeface="Calibri"/>
                          <a:cs typeface="Calibri"/>
                        </a:rPr>
                        <a:t>AQA</a:t>
                      </a:r>
                      <a:endParaRPr sz="1100" dirty="0">
                        <a:latin typeface="Century Gothic"/>
                        <a:ea typeface="Calibri"/>
                        <a:cs typeface="Calibri"/>
                      </a:endParaRPr>
                    </a:p>
                    <a:p>
                      <a:pPr marL="67945">
                        <a:lnSpc>
                          <a:spcPct val="100000"/>
                        </a:lnSpc>
                        <a:spcBef>
                          <a:spcPts val="80"/>
                        </a:spcBef>
                      </a:pPr>
                      <a:r>
                        <a:rPr sz="1100" b="1" spc="-5" dirty="0">
                          <a:latin typeface="Century Gothic"/>
                          <a:ea typeface="Calibri"/>
                          <a:cs typeface="Calibri"/>
                        </a:rPr>
                        <a:t>Specification:</a:t>
                      </a:r>
                      <a:r>
                        <a:rPr sz="1100" b="1" spc="-40" dirty="0">
                          <a:latin typeface="Century Gothic"/>
                          <a:ea typeface="Calibri"/>
                          <a:cs typeface="Calibri"/>
                        </a:rPr>
                        <a:t> </a:t>
                      </a:r>
                      <a:r>
                        <a:rPr sz="1100" dirty="0">
                          <a:latin typeface="Century Gothic"/>
                          <a:ea typeface="Calibri"/>
                          <a:cs typeface="Calibri"/>
                        </a:rPr>
                        <a:t>7408</a:t>
                      </a: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cap="flat" cmpd="sng" algn="ctr">
                      <a:solidFill>
                        <a:srgbClr val="000000"/>
                      </a:solidFill>
                      <a:prstDash val="solid"/>
                      <a:round/>
                      <a:headEnd type="none" w="med" len="med"/>
                      <a:tailEnd type="none" w="med" len="med"/>
                    </a:lnB>
                    <a:solidFill>
                      <a:srgbClr val="D9E0F3"/>
                    </a:solidFill>
                  </a:tcPr>
                </a:tc>
                <a:tc>
                  <a:txBody>
                    <a:bodyPr/>
                    <a:lstStyle/>
                    <a:p>
                      <a:pPr marL="69215">
                        <a:lnSpc>
                          <a:spcPct val="100000"/>
                        </a:lnSpc>
                        <a:spcBef>
                          <a:spcPts val="670"/>
                        </a:spcBef>
                      </a:pPr>
                      <a:r>
                        <a:rPr sz="1100" b="1" dirty="0">
                          <a:latin typeface="Century Gothic"/>
                          <a:ea typeface="Calibri"/>
                          <a:cs typeface="Calibri"/>
                        </a:rPr>
                        <a:t>Entry</a:t>
                      </a:r>
                      <a:r>
                        <a:rPr sz="1100" b="1" spc="-60" dirty="0">
                          <a:latin typeface="Century Gothic"/>
                          <a:ea typeface="Calibri"/>
                          <a:cs typeface="Calibri"/>
                        </a:rPr>
                        <a:t> </a:t>
                      </a:r>
                      <a:r>
                        <a:rPr sz="1100" b="1" dirty="0">
                          <a:latin typeface="Century Gothic"/>
                          <a:ea typeface="Calibri"/>
                          <a:cs typeface="Calibri"/>
                        </a:rPr>
                        <a:t>Requirements:</a:t>
                      </a:r>
                      <a:endParaRPr sz="1100" dirty="0">
                        <a:latin typeface="Century Gothic"/>
                        <a:ea typeface="Calibri"/>
                        <a:cs typeface="Calibri"/>
                      </a:endParaRPr>
                    </a:p>
                    <a:p>
                      <a:pPr marL="343535" indent="-343535">
                        <a:lnSpc>
                          <a:spcPts val="1315"/>
                        </a:lnSpc>
                        <a:spcBef>
                          <a:spcPts val="35"/>
                        </a:spcBef>
                        <a:buSzPct val="104761"/>
                        <a:buFont typeface="Arial MT"/>
                        <a:buChar char="-"/>
                        <a:tabLst>
                          <a:tab pos="343535" algn="l"/>
                          <a:tab pos="344170" algn="l"/>
                        </a:tabLst>
                      </a:pPr>
                      <a:r>
                        <a:rPr lang="en-GB" sz="1100" dirty="0">
                          <a:latin typeface="Century Gothic"/>
                          <a:ea typeface="Calibri"/>
                          <a:cs typeface="Calibri"/>
                        </a:rPr>
                        <a:t>Grade </a:t>
                      </a:r>
                      <a:r>
                        <a:rPr sz="1100" dirty="0">
                          <a:latin typeface="Century Gothic"/>
                          <a:ea typeface="Calibri"/>
                          <a:cs typeface="Calibri"/>
                        </a:rPr>
                        <a:t>7</a:t>
                      </a:r>
                      <a:r>
                        <a:rPr sz="1100" spc="-20" dirty="0">
                          <a:latin typeface="Century Gothic"/>
                          <a:ea typeface="Calibri"/>
                          <a:cs typeface="Calibri"/>
                        </a:rPr>
                        <a:t> </a:t>
                      </a:r>
                      <a:r>
                        <a:rPr sz="1100" dirty="0">
                          <a:latin typeface="Century Gothic"/>
                          <a:ea typeface="Calibri"/>
                          <a:cs typeface="Calibri"/>
                        </a:rPr>
                        <a:t>in</a:t>
                      </a:r>
                      <a:r>
                        <a:rPr sz="1100" spc="-5" dirty="0">
                          <a:latin typeface="Century Gothic"/>
                          <a:ea typeface="Calibri"/>
                          <a:cs typeface="Calibri"/>
                        </a:rPr>
                        <a:t> </a:t>
                      </a:r>
                      <a:r>
                        <a:rPr sz="1100" dirty="0">
                          <a:latin typeface="Century Gothic"/>
                          <a:ea typeface="Calibri"/>
                          <a:cs typeface="Calibri"/>
                        </a:rPr>
                        <a:t>Physics</a:t>
                      </a:r>
                      <a:r>
                        <a:rPr sz="1100" spc="-15" dirty="0">
                          <a:latin typeface="Century Gothic"/>
                          <a:ea typeface="Calibri"/>
                          <a:cs typeface="Calibri"/>
                        </a:rPr>
                        <a:t> </a:t>
                      </a:r>
                      <a:r>
                        <a:rPr sz="1100" dirty="0">
                          <a:latin typeface="Century Gothic"/>
                          <a:ea typeface="Calibri"/>
                          <a:cs typeface="Calibri"/>
                        </a:rPr>
                        <a:t>GCSE</a:t>
                      </a:r>
                      <a:r>
                        <a:rPr sz="1100" spc="-15" dirty="0">
                          <a:latin typeface="Century Gothic"/>
                          <a:ea typeface="Calibri"/>
                          <a:cs typeface="Calibri"/>
                        </a:rPr>
                        <a:t> </a:t>
                      </a:r>
                      <a:r>
                        <a:rPr sz="1100" spc="-5" dirty="0">
                          <a:latin typeface="Century Gothic"/>
                          <a:ea typeface="Calibri"/>
                          <a:cs typeface="Calibri"/>
                        </a:rPr>
                        <a:t>(if </a:t>
                      </a:r>
                      <a:r>
                        <a:rPr sz="1100" dirty="0">
                          <a:latin typeface="Century Gothic"/>
                          <a:ea typeface="Calibri"/>
                          <a:cs typeface="Calibri"/>
                        </a:rPr>
                        <a:t>completed</a:t>
                      </a:r>
                      <a:r>
                        <a:rPr sz="1100" spc="-25" dirty="0">
                          <a:latin typeface="Century Gothic"/>
                          <a:ea typeface="Calibri"/>
                          <a:cs typeface="Calibri"/>
                        </a:rPr>
                        <a:t> </a:t>
                      </a:r>
                      <a:r>
                        <a:rPr sz="1100" dirty="0">
                          <a:latin typeface="Century Gothic"/>
                          <a:ea typeface="Calibri"/>
                          <a:cs typeface="Calibri"/>
                        </a:rPr>
                        <a:t>separate</a:t>
                      </a:r>
                      <a:r>
                        <a:rPr sz="1100" spc="-90" dirty="0">
                          <a:latin typeface="Century Gothic"/>
                          <a:ea typeface="Calibri"/>
                          <a:cs typeface="Calibri"/>
                        </a:rPr>
                        <a:t> </a:t>
                      </a:r>
                      <a:r>
                        <a:rPr sz="1100" dirty="0">
                          <a:latin typeface="Century Gothic"/>
                          <a:ea typeface="Calibri"/>
                          <a:cs typeface="Calibri"/>
                        </a:rPr>
                        <a:t>sciences)</a:t>
                      </a:r>
                    </a:p>
                    <a:p>
                      <a:pPr marL="343535" indent="-343535">
                        <a:lnSpc>
                          <a:spcPts val="1300"/>
                        </a:lnSpc>
                        <a:buSzPct val="104761"/>
                        <a:buFont typeface="Arial MT"/>
                        <a:buChar char="-"/>
                        <a:tabLst>
                          <a:tab pos="343535" algn="l"/>
                          <a:tab pos="344170" algn="l"/>
                        </a:tabLst>
                      </a:pPr>
                      <a:r>
                        <a:rPr lang="en-GB" sz="1100" dirty="0">
                          <a:latin typeface="Century Gothic"/>
                          <a:ea typeface="Calibri"/>
                          <a:cs typeface="Calibri"/>
                        </a:rPr>
                        <a:t>Grade </a:t>
                      </a:r>
                      <a:r>
                        <a:rPr sz="1100" dirty="0">
                          <a:latin typeface="Century Gothic"/>
                          <a:ea typeface="Calibri"/>
                          <a:cs typeface="Calibri"/>
                        </a:rPr>
                        <a:t>6</a:t>
                      </a:r>
                      <a:r>
                        <a:rPr sz="1100" spc="-10" dirty="0">
                          <a:latin typeface="Century Gothic"/>
                          <a:ea typeface="Calibri"/>
                          <a:cs typeface="Calibri"/>
                        </a:rPr>
                        <a:t> o</a:t>
                      </a:r>
                      <a:r>
                        <a:rPr sz="1100" dirty="0">
                          <a:latin typeface="Century Gothic"/>
                          <a:ea typeface="Calibri"/>
                          <a:cs typeface="Calibri"/>
                        </a:rPr>
                        <a:t>v</a:t>
                      </a:r>
                      <a:r>
                        <a:rPr sz="1100" spc="-10" dirty="0">
                          <a:latin typeface="Century Gothic"/>
                          <a:ea typeface="Calibri"/>
                          <a:cs typeface="Calibri"/>
                        </a:rPr>
                        <a:t>e</a:t>
                      </a:r>
                      <a:r>
                        <a:rPr sz="1100" dirty="0">
                          <a:latin typeface="Century Gothic"/>
                          <a:ea typeface="Calibri"/>
                          <a:cs typeface="Calibri"/>
                        </a:rPr>
                        <a:t>rall</a:t>
                      </a:r>
                      <a:r>
                        <a:rPr sz="1100" spc="-5" dirty="0">
                          <a:latin typeface="Century Gothic"/>
                          <a:ea typeface="Calibri"/>
                          <a:cs typeface="Calibri"/>
                        </a:rPr>
                        <a:t> wi</a:t>
                      </a:r>
                      <a:r>
                        <a:rPr sz="1100" dirty="0">
                          <a:latin typeface="Century Gothic"/>
                          <a:ea typeface="Calibri"/>
                          <a:cs typeface="Calibri"/>
                        </a:rPr>
                        <a:t>th</a:t>
                      </a:r>
                      <a:r>
                        <a:rPr sz="1100" spc="-10" dirty="0">
                          <a:latin typeface="Century Gothic"/>
                          <a:ea typeface="Calibri"/>
                          <a:cs typeface="Calibri"/>
                        </a:rPr>
                        <a:t> </a:t>
                      </a:r>
                      <a:r>
                        <a:rPr sz="1100" dirty="0">
                          <a:latin typeface="Century Gothic"/>
                          <a:ea typeface="Calibri"/>
                          <a:cs typeface="Calibri"/>
                        </a:rPr>
                        <a:t>7 </a:t>
                      </a:r>
                      <a:r>
                        <a:rPr sz="1100" spc="-5" dirty="0">
                          <a:latin typeface="Century Gothic"/>
                          <a:ea typeface="Calibri"/>
                          <a:cs typeface="Calibri"/>
                        </a:rPr>
                        <a:t>i</a:t>
                      </a:r>
                      <a:r>
                        <a:rPr sz="1100" dirty="0">
                          <a:latin typeface="Century Gothic"/>
                          <a:ea typeface="Calibri"/>
                          <a:cs typeface="Calibri"/>
                        </a:rPr>
                        <a:t>n</a:t>
                      </a:r>
                      <a:r>
                        <a:rPr sz="1100" spc="-10" dirty="0">
                          <a:latin typeface="Century Gothic"/>
                          <a:ea typeface="Calibri"/>
                          <a:cs typeface="Calibri"/>
                        </a:rPr>
                        <a:t> </a:t>
                      </a:r>
                      <a:r>
                        <a:rPr sz="1100" dirty="0">
                          <a:latin typeface="Century Gothic"/>
                          <a:ea typeface="Calibri"/>
                          <a:cs typeface="Calibri"/>
                        </a:rPr>
                        <a:t>Phys</a:t>
                      </a:r>
                      <a:r>
                        <a:rPr sz="1100" spc="-5" dirty="0">
                          <a:latin typeface="Century Gothic"/>
                          <a:ea typeface="Calibri"/>
                          <a:cs typeface="Calibri"/>
                        </a:rPr>
                        <a:t>ic</a:t>
                      </a:r>
                      <a:r>
                        <a:rPr sz="1100" dirty="0">
                          <a:latin typeface="Century Gothic"/>
                          <a:ea typeface="Calibri"/>
                          <a:cs typeface="Calibri"/>
                        </a:rPr>
                        <a:t>s</a:t>
                      </a:r>
                      <a:r>
                        <a:rPr sz="1100" spc="-10" dirty="0">
                          <a:latin typeface="Century Gothic"/>
                          <a:ea typeface="Calibri"/>
                          <a:cs typeface="Calibri"/>
                        </a:rPr>
                        <a:t> </a:t>
                      </a:r>
                      <a:r>
                        <a:rPr sz="1100" dirty="0">
                          <a:latin typeface="Century Gothic"/>
                          <a:ea typeface="Calibri"/>
                          <a:cs typeface="Calibri"/>
                        </a:rPr>
                        <a:t>pap</a:t>
                      </a:r>
                      <a:r>
                        <a:rPr sz="1100" spc="-5" dirty="0">
                          <a:latin typeface="Century Gothic"/>
                          <a:ea typeface="Calibri"/>
                          <a:cs typeface="Calibri"/>
                        </a:rPr>
                        <a:t>e</a:t>
                      </a:r>
                      <a:r>
                        <a:rPr sz="1100" dirty="0">
                          <a:latin typeface="Century Gothic"/>
                          <a:ea typeface="Calibri"/>
                          <a:cs typeface="Calibri"/>
                        </a:rPr>
                        <a:t>rs</a:t>
                      </a:r>
                      <a:r>
                        <a:rPr sz="1100" spc="-35" dirty="0">
                          <a:latin typeface="Century Gothic"/>
                          <a:ea typeface="Calibri"/>
                          <a:cs typeface="Calibri"/>
                        </a:rPr>
                        <a:t> </a:t>
                      </a:r>
                      <a:r>
                        <a:rPr sz="1100" spc="-5" dirty="0">
                          <a:latin typeface="Century Gothic"/>
                          <a:ea typeface="Calibri"/>
                          <a:cs typeface="Calibri"/>
                        </a:rPr>
                        <a:t>(i</a:t>
                      </a:r>
                      <a:r>
                        <a:rPr sz="1100" dirty="0">
                          <a:latin typeface="Century Gothic"/>
                          <a:ea typeface="Calibri"/>
                          <a:cs typeface="Calibri"/>
                        </a:rPr>
                        <a:t>f c</a:t>
                      </a:r>
                      <a:r>
                        <a:rPr sz="1100" spc="-10" dirty="0">
                          <a:latin typeface="Century Gothic"/>
                          <a:ea typeface="Calibri"/>
                          <a:cs typeface="Calibri"/>
                        </a:rPr>
                        <a:t>o</a:t>
                      </a:r>
                      <a:r>
                        <a:rPr sz="1100" dirty="0">
                          <a:latin typeface="Century Gothic"/>
                          <a:ea typeface="Calibri"/>
                          <a:cs typeface="Calibri"/>
                        </a:rPr>
                        <a:t>mplet</a:t>
                      </a:r>
                      <a:r>
                        <a:rPr sz="1100" spc="-5" dirty="0">
                          <a:latin typeface="Century Gothic"/>
                          <a:ea typeface="Calibri"/>
                          <a:cs typeface="Calibri"/>
                        </a:rPr>
                        <a:t>e</a:t>
                      </a:r>
                      <a:r>
                        <a:rPr sz="1100" dirty="0">
                          <a:latin typeface="Century Gothic"/>
                          <a:ea typeface="Calibri"/>
                          <a:cs typeface="Calibri"/>
                        </a:rPr>
                        <a:t>d</a:t>
                      </a:r>
                      <a:r>
                        <a:rPr sz="1100" spc="-20" dirty="0">
                          <a:latin typeface="Century Gothic"/>
                          <a:ea typeface="Calibri"/>
                          <a:cs typeface="Calibri"/>
                        </a:rPr>
                        <a:t> </a:t>
                      </a:r>
                      <a:r>
                        <a:rPr sz="1100" dirty="0">
                          <a:latin typeface="Century Gothic"/>
                          <a:ea typeface="Calibri"/>
                          <a:cs typeface="Calibri"/>
                        </a:rPr>
                        <a:t>c</a:t>
                      </a:r>
                      <a:r>
                        <a:rPr sz="1100" spc="-5" dirty="0">
                          <a:latin typeface="Century Gothic"/>
                          <a:ea typeface="Calibri"/>
                          <a:cs typeface="Calibri"/>
                        </a:rPr>
                        <a:t>o</a:t>
                      </a:r>
                      <a:r>
                        <a:rPr sz="1100" dirty="0">
                          <a:latin typeface="Century Gothic"/>
                          <a:ea typeface="Calibri"/>
                          <a:cs typeface="Calibri"/>
                        </a:rPr>
                        <a:t>mbi</a:t>
                      </a:r>
                      <a:r>
                        <a:rPr sz="1100" spc="5" dirty="0">
                          <a:latin typeface="Century Gothic"/>
                          <a:ea typeface="Calibri"/>
                          <a:cs typeface="Calibri"/>
                        </a:rPr>
                        <a:t>n</a:t>
                      </a:r>
                      <a:r>
                        <a:rPr sz="1100" spc="-5" dirty="0">
                          <a:latin typeface="Century Gothic"/>
                          <a:ea typeface="Calibri"/>
                          <a:cs typeface="Calibri"/>
                        </a:rPr>
                        <a:t>e</a:t>
                      </a:r>
                      <a:r>
                        <a:rPr sz="1100" dirty="0">
                          <a:latin typeface="Century Gothic"/>
                          <a:ea typeface="Calibri"/>
                          <a:cs typeface="Calibri"/>
                        </a:rPr>
                        <a:t>d</a:t>
                      </a:r>
                      <a:r>
                        <a:rPr sz="1100" spc="-110" dirty="0">
                          <a:latin typeface="Century Gothic"/>
                          <a:ea typeface="Calibri"/>
                          <a:cs typeface="Calibri"/>
                        </a:rPr>
                        <a:t> </a:t>
                      </a:r>
                      <a:r>
                        <a:rPr sz="1100" dirty="0">
                          <a:latin typeface="Century Gothic"/>
                          <a:ea typeface="Calibri"/>
                          <a:cs typeface="Calibri"/>
                        </a:rPr>
                        <a:t>sc</a:t>
                      </a:r>
                      <a:r>
                        <a:rPr sz="1100" spc="-5" dirty="0">
                          <a:latin typeface="Century Gothic"/>
                          <a:ea typeface="Calibri"/>
                          <a:cs typeface="Calibri"/>
                        </a:rPr>
                        <a:t>i</a:t>
                      </a:r>
                      <a:r>
                        <a:rPr sz="1100" spc="-10" dirty="0">
                          <a:latin typeface="Century Gothic"/>
                          <a:ea typeface="Calibri"/>
                          <a:cs typeface="Calibri"/>
                        </a:rPr>
                        <a:t>e</a:t>
                      </a:r>
                      <a:r>
                        <a:rPr sz="1100" dirty="0">
                          <a:latin typeface="Century Gothic"/>
                          <a:ea typeface="Calibri"/>
                          <a:cs typeface="Calibri"/>
                        </a:rPr>
                        <a:t>nc</a:t>
                      </a:r>
                      <a:r>
                        <a:rPr sz="1100" spc="-5" dirty="0">
                          <a:latin typeface="Century Gothic"/>
                          <a:ea typeface="Calibri"/>
                          <a:cs typeface="Calibri"/>
                        </a:rPr>
                        <a:t>e</a:t>
                      </a:r>
                      <a:r>
                        <a:rPr sz="1100" dirty="0">
                          <a:latin typeface="Century Gothic"/>
                          <a:ea typeface="Calibri"/>
                          <a:cs typeface="Calibri"/>
                        </a:rPr>
                        <a:t>s)</a:t>
                      </a:r>
                    </a:p>
                    <a:p>
                      <a:pPr marL="343535" indent="-343535">
                        <a:lnSpc>
                          <a:spcPts val="1310"/>
                        </a:lnSpc>
                        <a:buSzPct val="104761"/>
                        <a:buFont typeface="Arial MT"/>
                        <a:buChar char="-"/>
                        <a:tabLst>
                          <a:tab pos="343535" algn="l"/>
                          <a:tab pos="344170" algn="l"/>
                        </a:tabLst>
                      </a:pPr>
                      <a:r>
                        <a:rPr lang="en-GB" sz="1100" dirty="0">
                          <a:latin typeface="Century Gothic"/>
                          <a:ea typeface="Calibri"/>
                          <a:cs typeface="Calibri"/>
                        </a:rPr>
                        <a:t>Grade </a:t>
                      </a:r>
                      <a:r>
                        <a:rPr sz="1100" dirty="0">
                          <a:latin typeface="Century Gothic"/>
                          <a:ea typeface="Calibri"/>
                          <a:cs typeface="Calibri"/>
                        </a:rPr>
                        <a:t>6</a:t>
                      </a:r>
                      <a:r>
                        <a:rPr sz="1100" spc="-35" dirty="0">
                          <a:latin typeface="Century Gothic"/>
                          <a:ea typeface="Calibri"/>
                          <a:cs typeface="Calibri"/>
                        </a:rPr>
                        <a:t> </a:t>
                      </a:r>
                      <a:r>
                        <a:rPr sz="1100" dirty="0">
                          <a:latin typeface="Century Gothic"/>
                          <a:ea typeface="Calibri"/>
                          <a:cs typeface="Calibri"/>
                        </a:rPr>
                        <a:t>in</a:t>
                      </a:r>
                      <a:r>
                        <a:rPr sz="1100" spc="-30" dirty="0">
                          <a:latin typeface="Century Gothic"/>
                          <a:ea typeface="Calibri"/>
                          <a:cs typeface="Calibri"/>
                        </a:rPr>
                        <a:t> </a:t>
                      </a:r>
                      <a:r>
                        <a:rPr sz="1100" dirty="0">
                          <a:latin typeface="Century Gothic"/>
                          <a:ea typeface="Calibri"/>
                          <a:cs typeface="Calibri"/>
                        </a:rPr>
                        <a:t>Maths</a:t>
                      </a:r>
                    </a:p>
                  </a:txBody>
                  <a:tcPr marL="0" marR="0" marT="850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376625">
                <a:tc>
                  <a:txBody>
                    <a:bodyPr/>
                    <a:lstStyle/>
                    <a:p>
                      <a:pPr marL="67945">
                        <a:lnSpc>
                          <a:spcPts val="1185"/>
                        </a:lnSpc>
                      </a:pPr>
                      <a:r>
                        <a:rPr sz="1100" b="1" dirty="0">
                          <a:latin typeface="Century Gothic"/>
                          <a:ea typeface="Calibri"/>
                          <a:cs typeface="Calibri"/>
                        </a:rPr>
                        <a:t>Course</a:t>
                      </a:r>
                      <a:r>
                        <a:rPr sz="1100" b="1" spc="-40" dirty="0">
                          <a:latin typeface="Century Gothic"/>
                          <a:ea typeface="Calibri"/>
                          <a:cs typeface="Calibri"/>
                        </a:rPr>
                        <a:t> </a:t>
                      </a:r>
                      <a:r>
                        <a:rPr sz="1100" b="1" dirty="0">
                          <a:latin typeface="Century Gothic"/>
                          <a:ea typeface="Calibri"/>
                          <a:cs typeface="Calibri"/>
                        </a:rPr>
                        <a:t>Content:</a:t>
                      </a:r>
                    </a:p>
                    <a:p>
                      <a:pPr marL="67945">
                        <a:lnSpc>
                          <a:spcPct val="100000"/>
                        </a:lnSpc>
                        <a:spcBef>
                          <a:spcPts val="760"/>
                        </a:spcBef>
                      </a:pPr>
                      <a:r>
                        <a:rPr sz="1100" b="1" u="sng" spc="-5" dirty="0">
                          <a:uFill>
                            <a:solidFill>
                              <a:srgbClr val="000000"/>
                            </a:solidFill>
                          </a:uFill>
                          <a:latin typeface="Century Gothic"/>
                          <a:ea typeface="Calibri"/>
                          <a:cs typeface="Calibri"/>
                        </a:rPr>
                        <a:t>Year</a:t>
                      </a:r>
                      <a:r>
                        <a:rPr sz="1100" b="1" u="sng" spc="-45" dirty="0">
                          <a:uFill>
                            <a:solidFill>
                              <a:srgbClr val="000000"/>
                            </a:solidFill>
                          </a:uFill>
                          <a:latin typeface="Century Gothic"/>
                          <a:ea typeface="Calibri"/>
                          <a:cs typeface="Calibri"/>
                        </a:rPr>
                        <a:t> </a:t>
                      </a:r>
                      <a:r>
                        <a:rPr sz="1100" b="1" u="sng" dirty="0">
                          <a:uFill>
                            <a:solidFill>
                              <a:srgbClr val="000000"/>
                            </a:solidFill>
                          </a:uFill>
                          <a:latin typeface="Century Gothic"/>
                          <a:ea typeface="Calibri"/>
                          <a:cs typeface="Calibri"/>
                        </a:rPr>
                        <a:t>12:</a:t>
                      </a:r>
                      <a:endParaRPr sz="1100" b="1" dirty="0">
                        <a:latin typeface="Century Gothic"/>
                        <a:ea typeface="Calibri"/>
                        <a:cs typeface="Calibri"/>
                      </a:endParaRPr>
                    </a:p>
                    <a:p>
                      <a:pPr marL="342900" indent="-344170">
                        <a:lnSpc>
                          <a:spcPct val="100000"/>
                        </a:lnSpc>
                        <a:spcBef>
                          <a:spcPts val="45"/>
                        </a:spcBef>
                        <a:buSzPct val="104761"/>
                        <a:buFont typeface="Arial"/>
                        <a:buChar char="•"/>
                        <a:tabLst>
                          <a:tab pos="342900" algn="l"/>
                          <a:tab pos="343535" algn="l"/>
                        </a:tabLst>
                      </a:pPr>
                      <a:r>
                        <a:rPr sz="1100" dirty="0">
                          <a:latin typeface="Century Gothic"/>
                          <a:ea typeface="Calibri"/>
                          <a:cs typeface="Calibri"/>
                        </a:rPr>
                        <a:t>Measurements</a:t>
                      </a:r>
                      <a:r>
                        <a:rPr sz="1100" spc="-55" dirty="0">
                          <a:latin typeface="Century Gothic"/>
                          <a:ea typeface="Calibri"/>
                          <a:cs typeface="Calibri"/>
                        </a:rPr>
                        <a:t> </a:t>
                      </a:r>
                      <a:r>
                        <a:rPr sz="1100" dirty="0">
                          <a:latin typeface="Century Gothic"/>
                          <a:ea typeface="Calibri"/>
                          <a:cs typeface="Calibri"/>
                        </a:rPr>
                        <a:t>and</a:t>
                      </a:r>
                      <a:r>
                        <a:rPr sz="1100" spc="-35" dirty="0">
                          <a:latin typeface="Century Gothic"/>
                          <a:ea typeface="Calibri"/>
                          <a:cs typeface="Calibri"/>
                        </a:rPr>
                        <a:t> </a:t>
                      </a:r>
                      <a:r>
                        <a:rPr sz="1100" dirty="0">
                          <a:latin typeface="Century Gothic"/>
                          <a:ea typeface="Calibri"/>
                          <a:cs typeface="Calibri"/>
                        </a:rPr>
                        <a:t>their</a:t>
                      </a:r>
                      <a:r>
                        <a:rPr sz="1100" spc="-45" dirty="0">
                          <a:latin typeface="Century Gothic"/>
                          <a:ea typeface="Calibri"/>
                          <a:cs typeface="Calibri"/>
                        </a:rPr>
                        <a:t> </a:t>
                      </a:r>
                      <a:r>
                        <a:rPr sz="1100" dirty="0">
                          <a:latin typeface="Century Gothic"/>
                          <a:ea typeface="Calibri"/>
                          <a:cs typeface="Calibri"/>
                        </a:rPr>
                        <a:t>errors</a:t>
                      </a:r>
                    </a:p>
                    <a:p>
                      <a:pPr marL="342900" indent="-344170">
                        <a:lnSpc>
                          <a:spcPct val="100000"/>
                        </a:lnSpc>
                        <a:spcBef>
                          <a:spcPts val="25"/>
                        </a:spcBef>
                        <a:buSzPct val="104761"/>
                        <a:buFont typeface="Arial"/>
                        <a:buChar char="•"/>
                        <a:tabLst>
                          <a:tab pos="342900" algn="l"/>
                          <a:tab pos="343535" algn="l"/>
                        </a:tabLst>
                      </a:pPr>
                      <a:r>
                        <a:rPr sz="1100" dirty="0">
                          <a:latin typeface="Century Gothic"/>
                          <a:ea typeface="Calibri"/>
                          <a:cs typeface="Calibri"/>
                        </a:rPr>
                        <a:t>Particles</a:t>
                      </a:r>
                      <a:r>
                        <a:rPr sz="1100" spc="-40" dirty="0">
                          <a:latin typeface="Century Gothic"/>
                          <a:ea typeface="Calibri"/>
                          <a:cs typeface="Calibri"/>
                        </a:rPr>
                        <a:t> </a:t>
                      </a:r>
                      <a:r>
                        <a:rPr sz="1100" dirty="0">
                          <a:latin typeface="Century Gothic"/>
                          <a:ea typeface="Calibri"/>
                          <a:cs typeface="Calibri"/>
                        </a:rPr>
                        <a:t>and</a:t>
                      </a:r>
                      <a:r>
                        <a:rPr sz="1100" spc="-40" dirty="0">
                          <a:latin typeface="Century Gothic"/>
                          <a:ea typeface="Calibri"/>
                          <a:cs typeface="Calibri"/>
                        </a:rPr>
                        <a:t> </a:t>
                      </a:r>
                      <a:r>
                        <a:rPr sz="1100" spc="-5" dirty="0">
                          <a:latin typeface="Century Gothic"/>
                          <a:ea typeface="Calibri"/>
                          <a:cs typeface="Calibri"/>
                        </a:rPr>
                        <a:t>radiation</a:t>
                      </a:r>
                      <a:endParaRPr sz="1100" dirty="0">
                        <a:latin typeface="Century Gothic"/>
                        <a:ea typeface="Calibri"/>
                        <a:cs typeface="Calibri"/>
                      </a:endParaRPr>
                    </a:p>
                    <a:p>
                      <a:pPr marL="342900" indent="-344170">
                        <a:lnSpc>
                          <a:spcPct val="100000"/>
                        </a:lnSpc>
                        <a:spcBef>
                          <a:spcPts val="25"/>
                        </a:spcBef>
                        <a:buSzPct val="104761"/>
                        <a:buFont typeface="Arial"/>
                        <a:buChar char="•"/>
                        <a:tabLst>
                          <a:tab pos="342900" algn="l"/>
                          <a:tab pos="343535" algn="l"/>
                        </a:tabLst>
                      </a:pPr>
                      <a:r>
                        <a:rPr sz="1100" dirty="0">
                          <a:latin typeface="Century Gothic"/>
                          <a:ea typeface="Calibri"/>
                          <a:cs typeface="Calibri"/>
                        </a:rPr>
                        <a:t>Waves</a:t>
                      </a:r>
                    </a:p>
                    <a:p>
                      <a:pPr marL="342900" indent="-344170">
                        <a:lnSpc>
                          <a:spcPct val="100000"/>
                        </a:lnSpc>
                        <a:spcBef>
                          <a:spcPts val="40"/>
                        </a:spcBef>
                        <a:buSzPct val="104761"/>
                        <a:buFont typeface="Arial"/>
                        <a:buChar char="•"/>
                        <a:tabLst>
                          <a:tab pos="342900" algn="l"/>
                          <a:tab pos="343535" algn="l"/>
                        </a:tabLst>
                      </a:pPr>
                      <a:r>
                        <a:rPr sz="1100" dirty="0">
                          <a:latin typeface="Century Gothic"/>
                          <a:ea typeface="Calibri"/>
                          <a:cs typeface="Calibri"/>
                        </a:rPr>
                        <a:t>Mechanics</a:t>
                      </a:r>
                      <a:r>
                        <a:rPr sz="1100" spc="-60" dirty="0">
                          <a:latin typeface="Century Gothic"/>
                          <a:ea typeface="Calibri"/>
                          <a:cs typeface="Calibri"/>
                        </a:rPr>
                        <a:t> </a:t>
                      </a:r>
                      <a:r>
                        <a:rPr sz="1100" dirty="0">
                          <a:latin typeface="Century Gothic"/>
                          <a:ea typeface="Calibri"/>
                          <a:cs typeface="Calibri"/>
                        </a:rPr>
                        <a:t>and</a:t>
                      </a:r>
                      <a:r>
                        <a:rPr sz="1100" spc="-60" dirty="0">
                          <a:latin typeface="Century Gothic"/>
                          <a:ea typeface="Calibri"/>
                          <a:cs typeface="Calibri"/>
                        </a:rPr>
                        <a:t> </a:t>
                      </a:r>
                      <a:r>
                        <a:rPr sz="1100" dirty="0">
                          <a:latin typeface="Century Gothic"/>
                          <a:ea typeface="Calibri"/>
                          <a:cs typeface="Calibri"/>
                        </a:rPr>
                        <a:t>materials</a:t>
                      </a:r>
                    </a:p>
                    <a:p>
                      <a:pPr marL="342900" indent="-344170">
                        <a:lnSpc>
                          <a:spcPct val="100000"/>
                        </a:lnSpc>
                        <a:spcBef>
                          <a:spcPts val="20"/>
                        </a:spcBef>
                        <a:buSzPct val="104761"/>
                        <a:buFont typeface="Arial"/>
                        <a:buChar char="•"/>
                        <a:tabLst>
                          <a:tab pos="342900" algn="l"/>
                          <a:tab pos="343535" algn="l"/>
                        </a:tabLst>
                      </a:pPr>
                      <a:r>
                        <a:rPr sz="1100" spc="-5" dirty="0">
                          <a:latin typeface="Century Gothic"/>
                          <a:ea typeface="Calibri"/>
                          <a:cs typeface="Calibri"/>
                        </a:rPr>
                        <a:t>Electricity</a:t>
                      </a:r>
                      <a:endParaRPr lang="en-GB" sz="1100" spc="-5" dirty="0">
                        <a:latin typeface="Century Gothic"/>
                        <a:ea typeface="Calibri"/>
                        <a:cs typeface="Calibri"/>
                      </a:endParaRPr>
                    </a:p>
                    <a:p>
                      <a:pPr marL="67945">
                        <a:lnSpc>
                          <a:spcPct val="100000"/>
                        </a:lnSpc>
                        <a:spcBef>
                          <a:spcPts val="695"/>
                        </a:spcBef>
                      </a:pPr>
                      <a:r>
                        <a:rPr lang="en-GB" sz="1100" b="1" u="sng" spc="-5" dirty="0">
                          <a:uFill>
                            <a:solidFill>
                              <a:srgbClr val="000000"/>
                            </a:solidFill>
                          </a:uFill>
                          <a:latin typeface="Century Gothic"/>
                          <a:ea typeface="Calibri"/>
                          <a:cs typeface="Calibri"/>
                        </a:rPr>
                        <a:t>Year</a:t>
                      </a:r>
                      <a:r>
                        <a:rPr lang="en-GB" sz="1100" b="1" u="sng" spc="-45" dirty="0">
                          <a:uFill>
                            <a:solidFill>
                              <a:srgbClr val="000000"/>
                            </a:solidFill>
                          </a:uFill>
                          <a:latin typeface="Century Gothic"/>
                          <a:ea typeface="Calibri"/>
                          <a:cs typeface="Calibri"/>
                        </a:rPr>
                        <a:t> </a:t>
                      </a:r>
                      <a:r>
                        <a:rPr lang="en-GB" sz="1100" b="1" u="sng" dirty="0">
                          <a:uFill>
                            <a:solidFill>
                              <a:srgbClr val="000000"/>
                            </a:solidFill>
                          </a:uFill>
                          <a:latin typeface="Century Gothic"/>
                          <a:ea typeface="Calibri"/>
                          <a:cs typeface="Calibri"/>
                        </a:rPr>
                        <a:t>13:</a:t>
                      </a:r>
                      <a:endParaRPr lang="en-GB" sz="1100" b="1" dirty="0">
                        <a:latin typeface="Century Gothic"/>
                        <a:ea typeface="Calibri"/>
                        <a:cs typeface="Calibri"/>
                      </a:endParaRPr>
                    </a:p>
                    <a:p>
                      <a:pPr marL="248920" indent="-182245">
                        <a:lnSpc>
                          <a:spcPct val="100000"/>
                        </a:lnSpc>
                        <a:spcBef>
                          <a:spcPts val="35"/>
                        </a:spcBef>
                        <a:buFont typeface="Arial"/>
                        <a:buChar char="•"/>
                        <a:tabLst>
                          <a:tab pos="250190" algn="l"/>
                        </a:tabLst>
                      </a:pPr>
                      <a:r>
                        <a:rPr lang="en-GB" sz="1100" dirty="0">
                          <a:latin typeface="Century Gothic"/>
                          <a:ea typeface="Calibri"/>
                          <a:cs typeface="Calibri"/>
                        </a:rPr>
                        <a:t>Further</a:t>
                      </a:r>
                      <a:r>
                        <a:rPr lang="en-GB" sz="1100" spc="-40" dirty="0">
                          <a:latin typeface="Century Gothic"/>
                          <a:ea typeface="Calibri"/>
                          <a:cs typeface="Calibri"/>
                        </a:rPr>
                        <a:t> </a:t>
                      </a:r>
                      <a:r>
                        <a:rPr lang="en-GB" sz="1100" dirty="0">
                          <a:latin typeface="Century Gothic"/>
                          <a:ea typeface="Calibri"/>
                          <a:cs typeface="Calibri"/>
                        </a:rPr>
                        <a:t>mechanics</a:t>
                      </a:r>
                      <a:r>
                        <a:rPr lang="en-GB" sz="1100" spc="-25" dirty="0">
                          <a:latin typeface="Century Gothic"/>
                          <a:ea typeface="Calibri"/>
                          <a:cs typeface="Calibri"/>
                        </a:rPr>
                        <a:t> </a:t>
                      </a:r>
                      <a:r>
                        <a:rPr lang="en-GB" sz="1100" dirty="0">
                          <a:latin typeface="Century Gothic"/>
                          <a:ea typeface="Calibri"/>
                          <a:cs typeface="Calibri"/>
                        </a:rPr>
                        <a:t>and</a:t>
                      </a:r>
                      <a:r>
                        <a:rPr lang="en-GB" sz="1100" spc="-45" dirty="0">
                          <a:latin typeface="Century Gothic"/>
                          <a:ea typeface="Calibri"/>
                          <a:cs typeface="Calibri"/>
                        </a:rPr>
                        <a:t> </a:t>
                      </a:r>
                      <a:r>
                        <a:rPr lang="en-GB" sz="1100" dirty="0">
                          <a:latin typeface="Century Gothic"/>
                          <a:ea typeface="Calibri"/>
                          <a:cs typeface="Calibri"/>
                        </a:rPr>
                        <a:t>thermal</a:t>
                      </a:r>
                      <a:r>
                        <a:rPr lang="en-GB" sz="1100" spc="-50" dirty="0">
                          <a:latin typeface="Century Gothic"/>
                          <a:ea typeface="Calibri"/>
                          <a:cs typeface="Calibri"/>
                        </a:rPr>
                        <a:t> </a:t>
                      </a:r>
                      <a:r>
                        <a:rPr lang="en-GB" sz="1100" dirty="0">
                          <a:latin typeface="Century Gothic"/>
                          <a:ea typeface="Calibri"/>
                          <a:cs typeface="Calibri"/>
                        </a:rPr>
                        <a:t>physics</a:t>
                      </a:r>
                    </a:p>
                    <a:p>
                      <a:pPr marL="248920" indent="-182245">
                        <a:lnSpc>
                          <a:spcPct val="100000"/>
                        </a:lnSpc>
                        <a:spcBef>
                          <a:spcPts val="35"/>
                        </a:spcBef>
                        <a:buFont typeface="Arial"/>
                        <a:buChar char="•"/>
                        <a:tabLst>
                          <a:tab pos="250190" algn="l"/>
                        </a:tabLst>
                      </a:pPr>
                      <a:r>
                        <a:rPr lang="en-GB" sz="1100" spc="-5" dirty="0">
                          <a:latin typeface="Century Gothic"/>
                          <a:ea typeface="Calibri"/>
                          <a:cs typeface="Calibri"/>
                        </a:rPr>
                        <a:t>Fields</a:t>
                      </a:r>
                      <a:r>
                        <a:rPr lang="en-GB" sz="1100" spc="-35" dirty="0">
                          <a:latin typeface="Century Gothic"/>
                          <a:ea typeface="Calibri"/>
                          <a:cs typeface="Calibri"/>
                        </a:rPr>
                        <a:t> </a:t>
                      </a:r>
                      <a:r>
                        <a:rPr lang="en-GB" sz="1100" dirty="0">
                          <a:latin typeface="Century Gothic"/>
                          <a:ea typeface="Calibri"/>
                          <a:cs typeface="Calibri"/>
                        </a:rPr>
                        <a:t>and</a:t>
                      </a:r>
                      <a:r>
                        <a:rPr lang="en-GB" sz="1100" spc="-35" dirty="0">
                          <a:latin typeface="Century Gothic"/>
                          <a:ea typeface="Calibri"/>
                          <a:cs typeface="Calibri"/>
                        </a:rPr>
                        <a:t> </a:t>
                      </a:r>
                      <a:r>
                        <a:rPr lang="en-GB" sz="1100" dirty="0">
                          <a:latin typeface="Century Gothic"/>
                          <a:ea typeface="Calibri"/>
                          <a:cs typeface="Calibri"/>
                        </a:rPr>
                        <a:t>their</a:t>
                      </a:r>
                      <a:r>
                        <a:rPr lang="en-GB" sz="1100" spc="-35" dirty="0">
                          <a:latin typeface="Century Gothic"/>
                          <a:ea typeface="Calibri"/>
                          <a:cs typeface="Calibri"/>
                        </a:rPr>
                        <a:t> </a:t>
                      </a:r>
                      <a:r>
                        <a:rPr lang="en-GB" sz="1100" dirty="0">
                          <a:latin typeface="Century Gothic"/>
                          <a:ea typeface="Calibri"/>
                          <a:cs typeface="Calibri"/>
                        </a:rPr>
                        <a:t>consequences</a:t>
                      </a:r>
                    </a:p>
                    <a:p>
                      <a:pPr marL="248920" indent="-182245">
                        <a:lnSpc>
                          <a:spcPct val="100000"/>
                        </a:lnSpc>
                        <a:spcBef>
                          <a:spcPts val="50"/>
                        </a:spcBef>
                        <a:buFont typeface="Arial"/>
                        <a:buChar char="•"/>
                        <a:tabLst>
                          <a:tab pos="250190" algn="l"/>
                        </a:tabLst>
                      </a:pPr>
                      <a:r>
                        <a:rPr lang="en-GB" sz="1100" dirty="0">
                          <a:latin typeface="Century Gothic"/>
                          <a:ea typeface="Calibri"/>
                          <a:cs typeface="Calibri"/>
                        </a:rPr>
                        <a:t>Nuclear</a:t>
                      </a:r>
                      <a:r>
                        <a:rPr lang="en-GB" sz="1100" spc="-80" dirty="0">
                          <a:latin typeface="Century Gothic"/>
                          <a:ea typeface="Calibri"/>
                          <a:cs typeface="Calibri"/>
                        </a:rPr>
                        <a:t> </a:t>
                      </a:r>
                      <a:r>
                        <a:rPr lang="en-GB" sz="1100" dirty="0">
                          <a:latin typeface="Century Gothic"/>
                          <a:ea typeface="Calibri"/>
                          <a:cs typeface="Calibri"/>
                        </a:rPr>
                        <a:t>physics</a:t>
                      </a:r>
                    </a:p>
                    <a:p>
                      <a:pPr marL="248920" indent="-182245">
                        <a:lnSpc>
                          <a:spcPct val="100000"/>
                        </a:lnSpc>
                        <a:spcBef>
                          <a:spcPts val="75"/>
                        </a:spcBef>
                        <a:buFont typeface="Arial"/>
                        <a:buChar char="•"/>
                        <a:tabLst>
                          <a:tab pos="250190" algn="l"/>
                        </a:tabLst>
                      </a:pPr>
                      <a:r>
                        <a:rPr lang="en-GB" sz="1100" dirty="0">
                          <a:latin typeface="Century Gothic"/>
                          <a:ea typeface="Calibri"/>
                          <a:cs typeface="Calibri"/>
                        </a:rPr>
                        <a:t>Medical</a:t>
                      </a:r>
                      <a:r>
                        <a:rPr lang="en-GB" sz="1100" spc="-90" dirty="0">
                          <a:latin typeface="Century Gothic"/>
                          <a:ea typeface="Calibri"/>
                          <a:cs typeface="Calibri"/>
                        </a:rPr>
                        <a:t> </a:t>
                      </a:r>
                      <a:r>
                        <a:rPr lang="en-GB" sz="1100" dirty="0">
                          <a:latin typeface="Century Gothic"/>
                          <a:ea typeface="Calibri"/>
                          <a:cs typeface="Calibri"/>
                        </a:rPr>
                        <a:t>physics</a:t>
                      </a:r>
                    </a:p>
                    <a:p>
                      <a:pPr marL="342900" indent="-344170">
                        <a:lnSpc>
                          <a:spcPct val="100000"/>
                        </a:lnSpc>
                        <a:spcBef>
                          <a:spcPts val="20"/>
                        </a:spcBef>
                        <a:buSzPct val="104761"/>
                        <a:buFont typeface="Arial"/>
                        <a:buChar char="•"/>
                        <a:tabLst>
                          <a:tab pos="342900" algn="l"/>
                          <a:tab pos="343535" algn="l"/>
                        </a:tabLst>
                      </a:pPr>
                      <a:endParaRPr sz="1100" dirty="0">
                        <a:latin typeface="Century Gothic"/>
                        <a:ea typeface="Calibri" panose="020F0502020204030204" pitchFamily="34" charset="0"/>
                        <a:cs typeface="Calibri" panose="020F0502020204030204" pitchFamily="34" charset="0"/>
                      </a:endParaRPr>
                    </a:p>
                    <a:p>
                      <a:pPr marL="67945">
                        <a:lnSpc>
                          <a:spcPct val="100000"/>
                        </a:lnSpc>
                        <a:spcBef>
                          <a:spcPts val="720"/>
                        </a:spcBef>
                      </a:pPr>
                      <a:r>
                        <a:rPr lang="en-GB" sz="1100" b="1" dirty="0">
                          <a:latin typeface="Century Gothic"/>
                          <a:ea typeface="Calibri"/>
                          <a:cs typeface="Calibri"/>
                        </a:rPr>
                        <a:t>Style</a:t>
                      </a:r>
                      <a:r>
                        <a:rPr lang="en-GB" sz="1100" b="1" spc="-20" dirty="0">
                          <a:latin typeface="Century Gothic"/>
                          <a:ea typeface="Calibri"/>
                          <a:cs typeface="Calibri"/>
                        </a:rPr>
                        <a:t> </a:t>
                      </a:r>
                      <a:r>
                        <a:rPr lang="en-GB" sz="1100" b="1" spc="-5" dirty="0">
                          <a:latin typeface="Century Gothic"/>
                          <a:ea typeface="Calibri"/>
                          <a:cs typeface="Calibri"/>
                        </a:rPr>
                        <a:t>of</a:t>
                      </a:r>
                      <a:r>
                        <a:rPr lang="en-GB" sz="1100" b="1" spc="-15" dirty="0">
                          <a:latin typeface="Century Gothic"/>
                          <a:ea typeface="Calibri"/>
                          <a:cs typeface="Calibri"/>
                        </a:rPr>
                        <a:t> </a:t>
                      </a:r>
                      <a:r>
                        <a:rPr lang="en-GB" sz="1100" b="1" spc="-5" dirty="0">
                          <a:latin typeface="Century Gothic"/>
                          <a:ea typeface="Calibri"/>
                          <a:cs typeface="Calibri"/>
                        </a:rPr>
                        <a:t>Assessment:</a:t>
                      </a:r>
                      <a:endParaRPr lang="en-GB" sz="1100" dirty="0">
                        <a:latin typeface="Century Gothic"/>
                        <a:ea typeface="Calibri"/>
                        <a:cs typeface="Calibri"/>
                      </a:endParaRPr>
                    </a:p>
                    <a:p>
                      <a:pPr marL="239395" indent="-171450">
                        <a:lnSpc>
                          <a:spcPct val="100000"/>
                        </a:lnSpc>
                        <a:spcBef>
                          <a:spcPts val="80"/>
                        </a:spcBef>
                        <a:buFont typeface="Arial"/>
                        <a:buChar char="•"/>
                      </a:pPr>
                      <a:r>
                        <a:rPr lang="en-GB" sz="1100" spc="-5" dirty="0">
                          <a:latin typeface="Century Gothic"/>
                          <a:ea typeface="Calibri"/>
                          <a:cs typeface="Calibri"/>
                        </a:rPr>
                        <a:t>Paper</a:t>
                      </a:r>
                      <a:r>
                        <a:rPr lang="en-GB" sz="1100" spc="-15" dirty="0">
                          <a:latin typeface="Century Gothic"/>
                          <a:ea typeface="Calibri"/>
                          <a:cs typeface="Calibri"/>
                        </a:rPr>
                        <a:t> </a:t>
                      </a:r>
                      <a:r>
                        <a:rPr lang="en-GB" sz="1100" dirty="0">
                          <a:latin typeface="Century Gothic"/>
                          <a:ea typeface="Calibri"/>
                          <a:cs typeface="Calibri"/>
                        </a:rPr>
                        <a:t>1</a:t>
                      </a:r>
                      <a:r>
                        <a:rPr lang="en-GB" sz="1100" spc="10" dirty="0">
                          <a:latin typeface="Century Gothic"/>
                          <a:ea typeface="Calibri"/>
                          <a:cs typeface="Calibri"/>
                        </a:rPr>
                        <a:t> </a:t>
                      </a:r>
                      <a:r>
                        <a:rPr lang="en-GB" sz="1100" dirty="0">
                          <a:latin typeface="Century Gothic"/>
                          <a:ea typeface="Calibri"/>
                          <a:cs typeface="Calibri"/>
                        </a:rPr>
                        <a:t>–</a:t>
                      </a:r>
                      <a:r>
                        <a:rPr lang="en-GB" sz="1100" spc="-5" dirty="0">
                          <a:latin typeface="Century Gothic"/>
                          <a:ea typeface="Calibri"/>
                          <a:cs typeface="Calibri"/>
                        </a:rPr>
                        <a:t> </a:t>
                      </a:r>
                      <a:r>
                        <a:rPr lang="en-GB" sz="1100" dirty="0">
                          <a:latin typeface="Century Gothic"/>
                          <a:ea typeface="Calibri"/>
                          <a:cs typeface="Calibri"/>
                        </a:rPr>
                        <a:t>Topics</a:t>
                      </a:r>
                      <a:r>
                        <a:rPr lang="en-GB" sz="1100" spc="-5" dirty="0">
                          <a:latin typeface="Century Gothic"/>
                          <a:ea typeface="Calibri"/>
                          <a:cs typeface="Calibri"/>
                        </a:rPr>
                        <a:t> </a:t>
                      </a:r>
                      <a:r>
                        <a:rPr lang="en-GB" sz="1100" dirty="0">
                          <a:latin typeface="Century Gothic"/>
                          <a:ea typeface="Calibri"/>
                          <a:cs typeface="Calibri"/>
                        </a:rPr>
                        <a:t>1-5</a:t>
                      </a:r>
                      <a:r>
                        <a:rPr lang="en-GB" sz="1100" spc="-5" dirty="0">
                          <a:latin typeface="Century Gothic"/>
                          <a:ea typeface="Calibri"/>
                          <a:cs typeface="Calibri"/>
                        </a:rPr>
                        <a:t> </a:t>
                      </a:r>
                      <a:r>
                        <a:rPr lang="en-GB" sz="1100" dirty="0">
                          <a:latin typeface="Century Gothic"/>
                          <a:ea typeface="Calibri"/>
                          <a:cs typeface="Calibri"/>
                        </a:rPr>
                        <a:t>and</a:t>
                      </a:r>
                      <a:r>
                        <a:rPr lang="en-GB" sz="1100" spc="-25" dirty="0">
                          <a:latin typeface="Century Gothic"/>
                          <a:ea typeface="Calibri"/>
                          <a:cs typeface="Calibri"/>
                        </a:rPr>
                        <a:t> </a:t>
                      </a:r>
                      <a:r>
                        <a:rPr lang="en-GB" sz="1100" dirty="0">
                          <a:latin typeface="Century Gothic"/>
                          <a:ea typeface="Calibri"/>
                          <a:cs typeface="Calibri"/>
                        </a:rPr>
                        <a:t>6.1</a:t>
                      </a:r>
                      <a:r>
                        <a:rPr lang="en-GB" sz="1100" spc="-5" dirty="0">
                          <a:latin typeface="Century Gothic"/>
                          <a:ea typeface="Calibri"/>
                          <a:cs typeface="Calibri"/>
                        </a:rPr>
                        <a:t> (Periodic motion),</a:t>
                      </a:r>
                      <a:r>
                        <a:rPr lang="en-GB" sz="1100" spc="-20" dirty="0">
                          <a:latin typeface="Century Gothic"/>
                          <a:ea typeface="Calibri"/>
                          <a:cs typeface="Calibri"/>
                        </a:rPr>
                        <a:t> </a:t>
                      </a:r>
                      <a:r>
                        <a:rPr lang="en-GB" sz="1100" dirty="0">
                          <a:latin typeface="Century Gothic"/>
                          <a:ea typeface="Calibri"/>
                          <a:cs typeface="Calibri"/>
                        </a:rPr>
                        <a:t>85</a:t>
                      </a:r>
                      <a:r>
                        <a:rPr lang="en-GB" sz="1100" spc="-5" dirty="0">
                          <a:latin typeface="Century Gothic"/>
                          <a:ea typeface="Calibri"/>
                          <a:cs typeface="Calibri"/>
                        </a:rPr>
                        <a:t> </a:t>
                      </a:r>
                      <a:r>
                        <a:rPr lang="en-GB" sz="1100" dirty="0">
                          <a:latin typeface="Century Gothic"/>
                          <a:ea typeface="Calibri"/>
                          <a:cs typeface="Calibri"/>
                        </a:rPr>
                        <a:t>marks,</a:t>
                      </a:r>
                      <a:r>
                        <a:rPr lang="en-GB" sz="1100" spc="-20" dirty="0">
                          <a:latin typeface="Century Gothic"/>
                          <a:ea typeface="Calibri"/>
                          <a:cs typeface="Calibri"/>
                        </a:rPr>
                        <a:t> </a:t>
                      </a:r>
                      <a:r>
                        <a:rPr lang="en-GB" sz="1100" dirty="0">
                          <a:latin typeface="Century Gothic"/>
                          <a:ea typeface="Calibri"/>
                          <a:cs typeface="Calibri"/>
                        </a:rPr>
                        <a:t>2</a:t>
                      </a:r>
                      <a:r>
                        <a:rPr lang="en-GB" sz="1100" spc="10" dirty="0">
                          <a:latin typeface="Century Gothic"/>
                          <a:ea typeface="Calibri"/>
                          <a:cs typeface="Calibri"/>
                        </a:rPr>
                        <a:t> </a:t>
                      </a:r>
                      <a:r>
                        <a:rPr lang="en-GB" sz="1100" dirty="0">
                          <a:latin typeface="Century Gothic"/>
                          <a:ea typeface="Calibri"/>
                          <a:cs typeface="Calibri"/>
                        </a:rPr>
                        <a:t>hours</a:t>
                      </a:r>
                    </a:p>
                    <a:p>
                      <a:pPr marL="239395" indent="-171450">
                        <a:lnSpc>
                          <a:spcPct val="100000"/>
                        </a:lnSpc>
                        <a:spcBef>
                          <a:spcPts val="85"/>
                        </a:spcBef>
                        <a:buFont typeface="Arial"/>
                        <a:buChar char="•"/>
                      </a:pPr>
                      <a:r>
                        <a:rPr lang="en-GB" sz="1100" spc="-5" dirty="0">
                          <a:latin typeface="Century Gothic"/>
                          <a:ea typeface="Calibri"/>
                          <a:cs typeface="Calibri"/>
                        </a:rPr>
                        <a:t>Paper</a:t>
                      </a:r>
                      <a:r>
                        <a:rPr lang="en-GB" sz="1100" spc="-20" dirty="0">
                          <a:latin typeface="Century Gothic"/>
                          <a:ea typeface="Calibri"/>
                          <a:cs typeface="Calibri"/>
                        </a:rPr>
                        <a:t> </a:t>
                      </a:r>
                      <a:r>
                        <a:rPr lang="en-GB" sz="1100" dirty="0">
                          <a:latin typeface="Century Gothic"/>
                          <a:ea typeface="Calibri"/>
                          <a:cs typeface="Calibri"/>
                        </a:rPr>
                        <a:t>2</a:t>
                      </a:r>
                      <a:r>
                        <a:rPr lang="en-GB" sz="1100" spc="10" dirty="0">
                          <a:latin typeface="Century Gothic"/>
                          <a:ea typeface="Calibri"/>
                          <a:cs typeface="Calibri"/>
                        </a:rPr>
                        <a:t> </a:t>
                      </a:r>
                      <a:r>
                        <a:rPr lang="en-GB" sz="1100" dirty="0">
                          <a:latin typeface="Century Gothic"/>
                          <a:ea typeface="Calibri"/>
                          <a:cs typeface="Calibri"/>
                        </a:rPr>
                        <a:t>–</a:t>
                      </a:r>
                      <a:r>
                        <a:rPr lang="en-GB" sz="1100" spc="-10" dirty="0">
                          <a:latin typeface="Century Gothic"/>
                          <a:ea typeface="Calibri"/>
                          <a:cs typeface="Calibri"/>
                        </a:rPr>
                        <a:t> </a:t>
                      </a:r>
                      <a:r>
                        <a:rPr lang="en-GB" sz="1100" dirty="0">
                          <a:latin typeface="Century Gothic"/>
                          <a:ea typeface="Calibri"/>
                          <a:cs typeface="Calibri"/>
                        </a:rPr>
                        <a:t>Topics</a:t>
                      </a:r>
                      <a:r>
                        <a:rPr lang="en-GB" sz="1100" spc="-5" dirty="0">
                          <a:latin typeface="Century Gothic"/>
                          <a:ea typeface="Calibri"/>
                          <a:cs typeface="Calibri"/>
                        </a:rPr>
                        <a:t> </a:t>
                      </a:r>
                      <a:r>
                        <a:rPr lang="en-GB" sz="1100" dirty="0">
                          <a:latin typeface="Century Gothic"/>
                          <a:ea typeface="Calibri"/>
                          <a:cs typeface="Calibri"/>
                        </a:rPr>
                        <a:t>6.2</a:t>
                      </a:r>
                      <a:r>
                        <a:rPr lang="en-GB" sz="1100" spc="-5" dirty="0">
                          <a:latin typeface="Century Gothic"/>
                          <a:ea typeface="Calibri"/>
                          <a:cs typeface="Calibri"/>
                        </a:rPr>
                        <a:t> </a:t>
                      </a:r>
                      <a:r>
                        <a:rPr lang="en-GB" sz="1100" dirty="0">
                          <a:latin typeface="Century Gothic"/>
                          <a:ea typeface="Calibri"/>
                          <a:cs typeface="Calibri"/>
                        </a:rPr>
                        <a:t>(Thermal</a:t>
                      </a:r>
                      <a:r>
                        <a:rPr lang="en-GB" sz="1100" spc="-20" dirty="0">
                          <a:latin typeface="Century Gothic"/>
                          <a:ea typeface="Calibri"/>
                          <a:cs typeface="Calibri"/>
                        </a:rPr>
                        <a:t> </a:t>
                      </a:r>
                      <a:r>
                        <a:rPr lang="en-GB" sz="1100" dirty="0">
                          <a:latin typeface="Century Gothic"/>
                          <a:ea typeface="Calibri"/>
                          <a:cs typeface="Calibri"/>
                        </a:rPr>
                        <a:t>physics),</a:t>
                      </a:r>
                      <a:r>
                        <a:rPr lang="en-GB" sz="1100" spc="-15" dirty="0">
                          <a:latin typeface="Century Gothic"/>
                          <a:ea typeface="Calibri"/>
                          <a:cs typeface="Calibri"/>
                        </a:rPr>
                        <a:t> </a:t>
                      </a:r>
                      <a:r>
                        <a:rPr lang="en-GB" sz="1100" dirty="0">
                          <a:latin typeface="Century Gothic"/>
                          <a:ea typeface="Calibri"/>
                          <a:cs typeface="Calibri"/>
                        </a:rPr>
                        <a:t>7</a:t>
                      </a:r>
                      <a:r>
                        <a:rPr lang="en-GB" sz="1100" spc="-10" dirty="0">
                          <a:latin typeface="Century Gothic"/>
                          <a:ea typeface="Calibri"/>
                          <a:cs typeface="Calibri"/>
                        </a:rPr>
                        <a:t> </a:t>
                      </a:r>
                      <a:r>
                        <a:rPr lang="en-GB" sz="1100" dirty="0">
                          <a:latin typeface="Century Gothic"/>
                          <a:ea typeface="Calibri"/>
                          <a:cs typeface="Calibri"/>
                        </a:rPr>
                        <a:t>and</a:t>
                      </a:r>
                      <a:r>
                        <a:rPr lang="en-GB" sz="1100" spc="-15" dirty="0">
                          <a:latin typeface="Century Gothic"/>
                          <a:ea typeface="Calibri"/>
                          <a:cs typeface="Calibri"/>
                        </a:rPr>
                        <a:t> </a:t>
                      </a:r>
                      <a:r>
                        <a:rPr lang="en-GB" sz="1100" dirty="0">
                          <a:latin typeface="Century Gothic"/>
                          <a:ea typeface="Calibri"/>
                          <a:cs typeface="Calibri"/>
                        </a:rPr>
                        <a:t>8,</a:t>
                      </a:r>
                      <a:r>
                        <a:rPr lang="en-GB" sz="1100" spc="5" dirty="0">
                          <a:latin typeface="Century Gothic"/>
                          <a:ea typeface="Calibri"/>
                          <a:cs typeface="Calibri"/>
                        </a:rPr>
                        <a:t> </a:t>
                      </a:r>
                      <a:r>
                        <a:rPr lang="en-GB" sz="1100" dirty="0">
                          <a:latin typeface="Century Gothic"/>
                          <a:ea typeface="Calibri"/>
                          <a:cs typeface="Calibri"/>
                        </a:rPr>
                        <a:t>85</a:t>
                      </a:r>
                      <a:r>
                        <a:rPr lang="en-GB" sz="1100" spc="-20" dirty="0">
                          <a:latin typeface="Century Gothic"/>
                          <a:ea typeface="Calibri"/>
                          <a:cs typeface="Calibri"/>
                        </a:rPr>
                        <a:t> </a:t>
                      </a:r>
                      <a:r>
                        <a:rPr lang="en-GB" sz="1100" dirty="0">
                          <a:latin typeface="Century Gothic"/>
                          <a:ea typeface="Calibri"/>
                          <a:cs typeface="Calibri"/>
                        </a:rPr>
                        <a:t>marks,</a:t>
                      </a:r>
                      <a:r>
                        <a:rPr lang="en-GB" sz="1100" spc="-5" dirty="0">
                          <a:latin typeface="Century Gothic"/>
                          <a:ea typeface="Calibri"/>
                          <a:cs typeface="Calibri"/>
                        </a:rPr>
                        <a:t> </a:t>
                      </a:r>
                      <a:r>
                        <a:rPr lang="en-GB" sz="1100" dirty="0">
                          <a:latin typeface="Century Gothic"/>
                          <a:ea typeface="Calibri"/>
                          <a:cs typeface="Calibri"/>
                        </a:rPr>
                        <a:t>2</a:t>
                      </a:r>
                      <a:r>
                        <a:rPr lang="en-GB" sz="1100" spc="-5" dirty="0">
                          <a:latin typeface="Century Gothic"/>
                          <a:ea typeface="Calibri"/>
                          <a:cs typeface="Calibri"/>
                        </a:rPr>
                        <a:t> </a:t>
                      </a:r>
                      <a:r>
                        <a:rPr lang="en-GB" sz="1100" dirty="0">
                          <a:latin typeface="Century Gothic"/>
                          <a:ea typeface="Calibri"/>
                          <a:cs typeface="Calibri"/>
                        </a:rPr>
                        <a:t>hours</a:t>
                      </a:r>
                    </a:p>
                    <a:p>
                      <a:pPr marL="239395" marR="0" lvl="0" indent="-171450" defTabSz="914400" eaLnBrk="1" fontAlgn="auto" latinLnBrk="0" hangingPunct="1">
                        <a:lnSpc>
                          <a:spcPct val="100000"/>
                        </a:lnSpc>
                        <a:spcBef>
                          <a:spcPts val="95"/>
                        </a:spcBef>
                        <a:spcAft>
                          <a:spcPts val="0"/>
                        </a:spcAft>
                        <a:buClrTx/>
                        <a:buSzTx/>
                        <a:buFont typeface="Arial"/>
                        <a:buChar char="•"/>
                        <a:tabLst/>
                        <a:defRPr/>
                      </a:pPr>
                      <a:r>
                        <a:rPr lang="en-GB" sz="1100" spc="-5" dirty="0">
                          <a:latin typeface="Century Gothic"/>
                          <a:ea typeface="Calibri"/>
                          <a:cs typeface="Calibri"/>
                        </a:rPr>
                        <a:t>Paper</a:t>
                      </a:r>
                      <a:r>
                        <a:rPr lang="en-GB" sz="1100" spc="-20" dirty="0">
                          <a:latin typeface="Century Gothic"/>
                          <a:ea typeface="Calibri"/>
                          <a:cs typeface="Calibri"/>
                        </a:rPr>
                        <a:t> </a:t>
                      </a:r>
                      <a:r>
                        <a:rPr lang="en-GB" sz="1100" dirty="0">
                          <a:latin typeface="Century Gothic"/>
                          <a:ea typeface="Calibri"/>
                          <a:cs typeface="Calibri"/>
                        </a:rPr>
                        <a:t>3</a:t>
                      </a:r>
                      <a:r>
                        <a:rPr lang="en-GB" sz="1100" spc="10" dirty="0">
                          <a:latin typeface="Century Gothic"/>
                          <a:ea typeface="Calibri"/>
                          <a:cs typeface="Calibri"/>
                        </a:rPr>
                        <a:t> </a:t>
                      </a:r>
                      <a:r>
                        <a:rPr lang="en-GB" sz="1100" dirty="0">
                          <a:latin typeface="Century Gothic"/>
                          <a:ea typeface="Calibri"/>
                          <a:cs typeface="Calibri"/>
                        </a:rPr>
                        <a:t>–</a:t>
                      </a:r>
                      <a:r>
                        <a:rPr lang="en-GB" sz="1100" spc="-5" dirty="0">
                          <a:latin typeface="Century Gothic"/>
                          <a:ea typeface="Calibri"/>
                          <a:cs typeface="Calibri"/>
                        </a:rPr>
                        <a:t> </a:t>
                      </a:r>
                      <a:r>
                        <a:rPr lang="en-GB" sz="1100" dirty="0">
                          <a:latin typeface="Century Gothic"/>
                          <a:ea typeface="Calibri"/>
                          <a:cs typeface="Calibri"/>
                        </a:rPr>
                        <a:t>Practical</a:t>
                      </a:r>
                      <a:r>
                        <a:rPr lang="en-GB" sz="1100" spc="-35" dirty="0">
                          <a:latin typeface="Century Gothic"/>
                          <a:ea typeface="Calibri"/>
                          <a:cs typeface="Calibri"/>
                        </a:rPr>
                        <a:t> </a:t>
                      </a:r>
                      <a:r>
                        <a:rPr lang="en-GB" sz="1100" dirty="0">
                          <a:latin typeface="Century Gothic"/>
                          <a:ea typeface="Calibri"/>
                          <a:cs typeface="Calibri"/>
                        </a:rPr>
                        <a:t>skills</a:t>
                      </a:r>
                      <a:r>
                        <a:rPr lang="en-GB" sz="1100" spc="10" dirty="0">
                          <a:latin typeface="Century Gothic"/>
                          <a:ea typeface="Calibri"/>
                          <a:cs typeface="Calibri"/>
                        </a:rPr>
                        <a:t> </a:t>
                      </a:r>
                      <a:r>
                        <a:rPr lang="en-GB" sz="1100" dirty="0">
                          <a:latin typeface="Century Gothic"/>
                          <a:ea typeface="Calibri"/>
                          <a:cs typeface="Calibri"/>
                        </a:rPr>
                        <a:t>and</a:t>
                      </a:r>
                      <a:r>
                        <a:rPr lang="en-GB" sz="1100" spc="-15" dirty="0">
                          <a:latin typeface="Century Gothic"/>
                          <a:ea typeface="Calibri"/>
                          <a:cs typeface="Calibri"/>
                        </a:rPr>
                        <a:t> </a:t>
                      </a:r>
                      <a:r>
                        <a:rPr lang="en-GB" sz="1100" dirty="0">
                          <a:latin typeface="Century Gothic"/>
                          <a:ea typeface="Calibri"/>
                          <a:cs typeface="Calibri"/>
                        </a:rPr>
                        <a:t>data</a:t>
                      </a:r>
                      <a:r>
                        <a:rPr lang="en-GB" sz="1100" spc="-5" dirty="0">
                          <a:latin typeface="Century Gothic"/>
                          <a:ea typeface="Calibri"/>
                          <a:cs typeface="Calibri"/>
                        </a:rPr>
                        <a:t> analysis</a:t>
                      </a:r>
                      <a:r>
                        <a:rPr lang="en-GB" sz="1100" spc="-35" dirty="0">
                          <a:latin typeface="Century Gothic"/>
                          <a:ea typeface="Calibri"/>
                          <a:cs typeface="Calibri"/>
                        </a:rPr>
                        <a:t> </a:t>
                      </a:r>
                      <a:r>
                        <a:rPr lang="en-GB" sz="1100" dirty="0">
                          <a:latin typeface="Century Gothic"/>
                          <a:ea typeface="Calibri"/>
                          <a:cs typeface="Calibri"/>
                        </a:rPr>
                        <a:t>from</a:t>
                      </a:r>
                      <a:r>
                        <a:rPr lang="en-GB" sz="1100" spc="10" dirty="0">
                          <a:latin typeface="Century Gothic"/>
                          <a:ea typeface="Calibri"/>
                          <a:cs typeface="Calibri"/>
                        </a:rPr>
                        <a:t> </a:t>
                      </a:r>
                      <a:r>
                        <a:rPr lang="en-GB" sz="1100" dirty="0">
                          <a:latin typeface="Century Gothic"/>
                          <a:ea typeface="Calibri"/>
                          <a:cs typeface="Calibri"/>
                        </a:rPr>
                        <a:t>topics</a:t>
                      </a:r>
                      <a:r>
                        <a:rPr lang="en-GB" sz="1100" spc="-15" dirty="0">
                          <a:latin typeface="Century Gothic"/>
                          <a:ea typeface="Calibri"/>
                          <a:cs typeface="Calibri"/>
                        </a:rPr>
                        <a:t> </a:t>
                      </a:r>
                      <a:r>
                        <a:rPr lang="en-GB" sz="1100" spc="10" dirty="0">
                          <a:latin typeface="Century Gothic"/>
                          <a:ea typeface="Calibri"/>
                          <a:cs typeface="Calibri"/>
                        </a:rPr>
                        <a:t>1-8</a:t>
                      </a:r>
                      <a:r>
                        <a:rPr lang="en-GB" sz="1100" spc="-20" dirty="0">
                          <a:latin typeface="Century Gothic"/>
                          <a:ea typeface="Calibri"/>
                          <a:cs typeface="Calibri"/>
                        </a:rPr>
                        <a:t> </a:t>
                      </a:r>
                      <a:r>
                        <a:rPr lang="en-GB" sz="1100" dirty="0">
                          <a:latin typeface="Century Gothic"/>
                          <a:ea typeface="Calibri"/>
                          <a:cs typeface="Calibri"/>
                        </a:rPr>
                        <a:t>and</a:t>
                      </a:r>
                      <a:r>
                        <a:rPr lang="en-GB" sz="1100" spc="-15" dirty="0">
                          <a:latin typeface="Century Gothic"/>
                          <a:ea typeface="Calibri"/>
                          <a:cs typeface="Calibri"/>
                        </a:rPr>
                        <a:t> </a:t>
                      </a:r>
                      <a:r>
                        <a:rPr lang="en-GB" sz="1100" dirty="0">
                          <a:latin typeface="Century Gothic"/>
                          <a:ea typeface="Calibri"/>
                          <a:cs typeface="Calibri"/>
                        </a:rPr>
                        <a:t>Topic</a:t>
                      </a:r>
                      <a:r>
                        <a:rPr lang="en-GB" sz="1100" spc="10" dirty="0">
                          <a:latin typeface="Century Gothic"/>
                          <a:ea typeface="Calibri"/>
                          <a:cs typeface="Calibri"/>
                        </a:rPr>
                        <a:t> </a:t>
                      </a:r>
                      <a:r>
                        <a:rPr lang="en-GB" sz="1100" dirty="0">
                          <a:latin typeface="Century Gothic"/>
                          <a:ea typeface="Calibri"/>
                          <a:cs typeface="Calibri"/>
                        </a:rPr>
                        <a:t>9,</a:t>
                      </a:r>
                      <a:r>
                        <a:rPr lang="en-GB" sz="1100" spc="-5" dirty="0">
                          <a:latin typeface="Century Gothic"/>
                          <a:ea typeface="Calibri"/>
                          <a:cs typeface="Calibri"/>
                        </a:rPr>
                        <a:t> </a:t>
                      </a:r>
                      <a:r>
                        <a:rPr lang="en-GB" sz="1100" dirty="0">
                          <a:latin typeface="Century Gothic"/>
                          <a:ea typeface="Calibri"/>
                          <a:cs typeface="Calibri"/>
                        </a:rPr>
                        <a:t>80</a:t>
                      </a:r>
                      <a:r>
                        <a:rPr lang="en-GB" sz="1100" spc="-10" dirty="0">
                          <a:latin typeface="Century Gothic"/>
                          <a:ea typeface="Calibri"/>
                          <a:cs typeface="Calibri"/>
                        </a:rPr>
                        <a:t> </a:t>
                      </a:r>
                      <a:r>
                        <a:rPr lang="en-GB" sz="1100" dirty="0">
                          <a:latin typeface="Century Gothic"/>
                          <a:ea typeface="Calibri"/>
                          <a:cs typeface="Calibri"/>
                        </a:rPr>
                        <a:t>marks,</a:t>
                      </a:r>
                      <a:r>
                        <a:rPr lang="en-GB" sz="1100" spc="-20" dirty="0">
                          <a:latin typeface="Century Gothic"/>
                          <a:ea typeface="Calibri"/>
                          <a:cs typeface="Calibri"/>
                        </a:rPr>
                        <a:t> </a:t>
                      </a:r>
                      <a:r>
                        <a:rPr lang="en-GB" sz="1100" dirty="0">
                          <a:latin typeface="Century Gothic"/>
                          <a:ea typeface="Calibri"/>
                          <a:cs typeface="Calibri"/>
                        </a:rPr>
                        <a:t>2</a:t>
                      </a:r>
                      <a:r>
                        <a:rPr lang="en-GB" sz="1100" spc="5" dirty="0">
                          <a:latin typeface="Century Gothic"/>
                          <a:ea typeface="Calibri"/>
                          <a:cs typeface="Calibri"/>
                        </a:rPr>
                        <a:t> </a:t>
                      </a:r>
                      <a:r>
                        <a:rPr lang="en-GB" sz="1100" dirty="0">
                          <a:latin typeface="Century Gothic"/>
                          <a:ea typeface="Calibri"/>
                          <a:cs typeface="Calibri"/>
                        </a:rPr>
                        <a:t>hours</a:t>
                      </a:r>
                    </a:p>
                    <a:p>
                      <a:pPr marL="239395" marR="0" lvl="0" indent="-171450" defTabSz="914400" eaLnBrk="1" fontAlgn="auto" latinLnBrk="0" hangingPunct="1">
                        <a:lnSpc>
                          <a:spcPct val="100000"/>
                        </a:lnSpc>
                        <a:spcBef>
                          <a:spcPts val="95"/>
                        </a:spcBef>
                        <a:spcAft>
                          <a:spcPts val="0"/>
                        </a:spcAft>
                        <a:buClrTx/>
                        <a:buSzTx/>
                        <a:buFont typeface="Arial"/>
                        <a:buChar char="•"/>
                        <a:tabLst/>
                        <a:defRPr/>
                      </a:pPr>
                      <a:endParaRPr lang="en-GB" sz="1100" dirty="0">
                        <a:latin typeface="Century Gothic"/>
                        <a:ea typeface="Calibri" panose="020F0502020204030204" pitchFamily="34" charset="0"/>
                        <a:cs typeface="Calibri" panose="020F0502020204030204" pitchFamily="34" charset="0"/>
                      </a:endParaRPr>
                    </a:p>
                    <a:p>
                      <a:pPr marL="239395" marR="0" lvl="0" indent="-171450" defTabSz="914400" eaLnBrk="1" fontAlgn="auto" latinLnBrk="0" hangingPunct="1">
                        <a:lnSpc>
                          <a:spcPct val="100000"/>
                        </a:lnSpc>
                        <a:spcBef>
                          <a:spcPts val="95"/>
                        </a:spcBef>
                        <a:spcAft>
                          <a:spcPts val="0"/>
                        </a:spcAft>
                        <a:buClrTx/>
                        <a:buSzTx/>
                        <a:buFont typeface="Arial"/>
                        <a:buChar char="•"/>
                        <a:tabLst/>
                        <a:defRPr/>
                      </a:pPr>
                      <a:r>
                        <a:rPr lang="en-GB" sz="1100" dirty="0">
                          <a:latin typeface="Century Gothic"/>
                          <a:ea typeface="Calibri"/>
                          <a:cs typeface="Calibri"/>
                        </a:rPr>
                        <a:t>Required</a:t>
                      </a:r>
                      <a:r>
                        <a:rPr lang="en-GB" sz="1100" spc="-25" dirty="0">
                          <a:latin typeface="Century Gothic"/>
                          <a:ea typeface="Calibri"/>
                          <a:cs typeface="Calibri"/>
                        </a:rPr>
                        <a:t> </a:t>
                      </a:r>
                      <a:r>
                        <a:rPr lang="en-GB" sz="1100" dirty="0">
                          <a:latin typeface="Century Gothic"/>
                          <a:ea typeface="Calibri"/>
                          <a:cs typeface="Calibri"/>
                        </a:rPr>
                        <a:t>practicals to</a:t>
                      </a:r>
                      <a:r>
                        <a:rPr lang="en-GB" sz="1100" spc="-40" dirty="0">
                          <a:latin typeface="Century Gothic"/>
                          <a:ea typeface="Calibri"/>
                          <a:cs typeface="Calibri"/>
                        </a:rPr>
                        <a:t> </a:t>
                      </a:r>
                      <a:r>
                        <a:rPr lang="en-GB" sz="1100" dirty="0">
                          <a:latin typeface="Century Gothic"/>
                          <a:ea typeface="Calibri"/>
                          <a:cs typeface="Calibri"/>
                        </a:rPr>
                        <a:t>gain</a:t>
                      </a:r>
                      <a:r>
                        <a:rPr lang="en-GB" sz="1100" spc="-20" dirty="0">
                          <a:latin typeface="Century Gothic"/>
                          <a:ea typeface="Calibri"/>
                          <a:cs typeface="Calibri"/>
                        </a:rPr>
                        <a:t> </a:t>
                      </a:r>
                      <a:r>
                        <a:rPr lang="en-GB" sz="1100" dirty="0">
                          <a:latin typeface="Century Gothic"/>
                          <a:ea typeface="Calibri"/>
                          <a:cs typeface="Calibri"/>
                        </a:rPr>
                        <a:t>mastery</a:t>
                      </a:r>
                      <a:r>
                        <a:rPr lang="en-GB" sz="1100" spc="-20" dirty="0">
                          <a:latin typeface="Century Gothic"/>
                          <a:ea typeface="Calibri"/>
                          <a:cs typeface="Calibri"/>
                        </a:rPr>
                        <a:t> </a:t>
                      </a:r>
                      <a:r>
                        <a:rPr lang="en-GB" sz="1100" dirty="0">
                          <a:latin typeface="Century Gothic"/>
                          <a:ea typeface="Calibri"/>
                          <a:cs typeface="Calibri"/>
                        </a:rPr>
                        <a:t>in</a:t>
                      </a:r>
                      <a:r>
                        <a:rPr lang="en-GB" sz="1100" spc="-10" dirty="0">
                          <a:latin typeface="Century Gothic"/>
                          <a:ea typeface="Calibri"/>
                          <a:cs typeface="Calibri"/>
                        </a:rPr>
                        <a:t> </a:t>
                      </a:r>
                      <a:r>
                        <a:rPr lang="en-GB" sz="1100" dirty="0">
                          <a:latin typeface="Century Gothic"/>
                          <a:ea typeface="Calibri"/>
                          <a:cs typeface="Calibri"/>
                        </a:rPr>
                        <a:t>5 </a:t>
                      </a:r>
                      <a:r>
                        <a:rPr lang="en-GB" sz="1100" spc="-5" dirty="0">
                          <a:latin typeface="Century Gothic"/>
                          <a:ea typeface="Calibri"/>
                          <a:cs typeface="Calibri"/>
                        </a:rPr>
                        <a:t>practical</a:t>
                      </a:r>
                      <a:r>
                        <a:rPr lang="en-GB" sz="1100" spc="-30" dirty="0">
                          <a:latin typeface="Century Gothic"/>
                          <a:ea typeface="Calibri"/>
                          <a:cs typeface="Calibri"/>
                        </a:rPr>
                        <a:t> </a:t>
                      </a:r>
                      <a:r>
                        <a:rPr lang="en-GB" sz="1100" dirty="0">
                          <a:latin typeface="Century Gothic"/>
                          <a:ea typeface="Calibri"/>
                          <a:cs typeface="Calibri"/>
                        </a:rPr>
                        <a:t>competencies</a:t>
                      </a:r>
                    </a:p>
                    <a:p>
                      <a:pPr marL="67945">
                        <a:lnSpc>
                          <a:spcPct val="100000"/>
                        </a:lnSpc>
                        <a:spcBef>
                          <a:spcPts val="95"/>
                        </a:spcBef>
                      </a:pPr>
                      <a:endParaRPr lang="en-GB" sz="1100" dirty="0">
                        <a:latin typeface="Century Gothic"/>
                        <a:ea typeface="Calibri" panose="020F0502020204030204" pitchFamily="34" charset="0"/>
                        <a:cs typeface="Calibri" panose="020F0502020204030204" pitchFamily="34" charset="0"/>
                      </a:endParaRPr>
                    </a:p>
                  </a:txBody>
                  <a:tcPr marL="0" marR="0" marT="0" marB="0">
                    <a:lnL w="12700">
                      <a:solidFill>
                        <a:srgbClr val="000000"/>
                      </a:solidFill>
                      <a:prstDash val="solid"/>
                    </a:lnL>
                    <a:lnR w="12700">
                      <a:solidFill>
                        <a:srgbClr val="000000"/>
                      </a:solidFill>
                      <a:prstDash val="solid"/>
                    </a:lnR>
                    <a:lnT w="12700" cap="flat" cmpd="sng" algn="ctr">
                      <a:solidFill>
                        <a:srgbClr val="000000"/>
                      </a:solidFill>
                      <a:prstDash val="solid"/>
                      <a:round/>
                      <a:headEnd type="none" w="med" len="med"/>
                      <a:tailEnd type="none" w="med" len="med"/>
                    </a:lnT>
                    <a:lnB w="12700">
                      <a:solidFill>
                        <a:srgbClr val="000000"/>
                      </a:solidFill>
                      <a:prstDash val="solid"/>
                    </a:lnB>
                  </a:tcPr>
                </a:tc>
                <a:tc rowSpan="2">
                  <a:txBody>
                    <a:bodyPr/>
                    <a:lstStyle/>
                    <a:p>
                      <a:pPr marL="69215">
                        <a:lnSpc>
                          <a:spcPts val="1260"/>
                        </a:lnSpc>
                      </a:pPr>
                      <a:r>
                        <a:rPr lang="en-GB" sz="1100" b="1" dirty="0">
                          <a:solidFill>
                            <a:schemeClr val="tx1"/>
                          </a:solidFill>
                          <a:latin typeface="Century Gothic"/>
                          <a:ea typeface="Calibri"/>
                          <a:cs typeface="Calibri"/>
                        </a:rPr>
                        <a:t>Super</a:t>
                      </a:r>
                      <a:r>
                        <a:rPr lang="en-GB" sz="1100" b="1" spc="-30" dirty="0">
                          <a:solidFill>
                            <a:schemeClr val="tx1"/>
                          </a:solidFill>
                          <a:latin typeface="Century Gothic"/>
                          <a:ea typeface="Calibri"/>
                          <a:cs typeface="Calibri"/>
                        </a:rPr>
                        <a:t> </a:t>
                      </a:r>
                      <a:r>
                        <a:rPr lang="en-GB" sz="1100" b="1" dirty="0">
                          <a:solidFill>
                            <a:schemeClr val="tx1"/>
                          </a:solidFill>
                          <a:latin typeface="Century Gothic"/>
                          <a:ea typeface="Calibri"/>
                          <a:cs typeface="Calibri"/>
                        </a:rPr>
                        <a:t>curricular</a:t>
                      </a:r>
                      <a:r>
                        <a:rPr lang="en-GB" sz="1100" b="1" spc="-50" dirty="0">
                          <a:solidFill>
                            <a:schemeClr val="tx1"/>
                          </a:solidFill>
                          <a:latin typeface="Century Gothic"/>
                          <a:ea typeface="Calibri"/>
                          <a:cs typeface="Calibri"/>
                        </a:rPr>
                        <a:t> </a:t>
                      </a:r>
                      <a:r>
                        <a:rPr lang="en-GB" sz="1100" b="1" dirty="0">
                          <a:solidFill>
                            <a:schemeClr val="tx1"/>
                          </a:solidFill>
                          <a:latin typeface="Century Gothic"/>
                          <a:ea typeface="Calibri"/>
                          <a:cs typeface="Calibri"/>
                        </a:rPr>
                        <a:t>opportunities:</a:t>
                      </a:r>
                      <a:endParaRPr lang="en-GB" sz="1100" dirty="0">
                        <a:solidFill>
                          <a:schemeClr val="tx1"/>
                        </a:solidFill>
                        <a:latin typeface="Century Gothic"/>
                        <a:ea typeface="Calibri"/>
                        <a:cs typeface="Calibri"/>
                      </a:endParaRPr>
                    </a:p>
                    <a:p>
                      <a:pPr marL="343535" indent="-343535">
                        <a:lnSpc>
                          <a:spcPct val="100000"/>
                        </a:lnSpc>
                        <a:buSzPct val="104761"/>
                        <a:buFont typeface="Arial"/>
                        <a:buChar char="•"/>
                        <a:tabLst>
                          <a:tab pos="343535" algn="l"/>
                          <a:tab pos="344170" algn="l"/>
                        </a:tabLst>
                      </a:pPr>
                      <a:r>
                        <a:rPr lang="en-GB" sz="1100" dirty="0">
                          <a:solidFill>
                            <a:schemeClr val="tx1"/>
                          </a:solidFill>
                          <a:latin typeface="Century Gothic"/>
                          <a:ea typeface="Calibri"/>
                          <a:cs typeface="Calibri"/>
                        </a:rPr>
                        <a:t>Attend</a:t>
                      </a:r>
                      <a:r>
                        <a:rPr lang="en-GB" sz="1100" spc="-4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lectures</a:t>
                      </a:r>
                      <a:r>
                        <a:rPr lang="en-GB" sz="1100" spc="-3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in</a:t>
                      </a:r>
                      <a:r>
                        <a:rPr lang="en-GB" sz="1100" spc="-2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London</a:t>
                      </a:r>
                      <a:r>
                        <a:rPr lang="en-GB" sz="1100" spc="-3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by</a:t>
                      </a:r>
                      <a:r>
                        <a:rPr lang="en-GB" sz="1100" spc="-1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leading</a:t>
                      </a:r>
                      <a:r>
                        <a:rPr lang="en-GB" sz="1100" spc="-7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scientists</a:t>
                      </a:r>
                    </a:p>
                    <a:p>
                      <a:pPr marL="343535" indent="-343535">
                        <a:lnSpc>
                          <a:spcPct val="100000"/>
                        </a:lnSpc>
                        <a:spcBef>
                          <a:spcPts val="10"/>
                        </a:spcBef>
                        <a:buSzPct val="104761"/>
                        <a:buFont typeface="Arial"/>
                        <a:buChar char="•"/>
                        <a:tabLst>
                          <a:tab pos="343535" algn="l"/>
                          <a:tab pos="344170" algn="l"/>
                        </a:tabLst>
                      </a:pPr>
                      <a:r>
                        <a:rPr lang="en-GB" sz="1100" dirty="0">
                          <a:solidFill>
                            <a:schemeClr val="tx1"/>
                          </a:solidFill>
                          <a:latin typeface="Century Gothic"/>
                          <a:ea typeface="Calibri"/>
                          <a:cs typeface="Calibri"/>
                        </a:rPr>
                        <a:t>Attend</a:t>
                      </a:r>
                      <a:r>
                        <a:rPr lang="en-GB" sz="1100" spc="-4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Eton</a:t>
                      </a:r>
                      <a:r>
                        <a:rPr lang="en-GB" sz="1100" spc="-2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college</a:t>
                      </a:r>
                      <a:r>
                        <a:rPr lang="en-GB" sz="1100" spc="-1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medical</a:t>
                      </a:r>
                      <a:r>
                        <a:rPr lang="en-GB" sz="1100" spc="-2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society</a:t>
                      </a:r>
                      <a:r>
                        <a:rPr lang="en-GB" sz="1100" spc="-2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talks</a:t>
                      </a:r>
                    </a:p>
                    <a:p>
                      <a:pPr marL="343535" indent="-343535">
                        <a:lnSpc>
                          <a:spcPct val="100000"/>
                        </a:lnSpc>
                        <a:spcBef>
                          <a:spcPts val="25"/>
                        </a:spcBef>
                        <a:buSzPct val="104761"/>
                        <a:buFont typeface="Arial"/>
                        <a:buChar char="•"/>
                        <a:tabLst>
                          <a:tab pos="343535" algn="l"/>
                          <a:tab pos="344170" algn="l"/>
                        </a:tabLst>
                      </a:pPr>
                      <a:r>
                        <a:rPr lang="en-GB" sz="1100" dirty="0">
                          <a:solidFill>
                            <a:schemeClr val="tx1"/>
                          </a:solidFill>
                          <a:latin typeface="Century Gothic"/>
                          <a:ea typeface="Calibri"/>
                          <a:cs typeface="Calibri"/>
                        </a:rPr>
                        <a:t>Sci</a:t>
                      </a:r>
                      <a:r>
                        <a:rPr lang="en-GB" sz="1100" spc="-5" dirty="0">
                          <a:solidFill>
                            <a:schemeClr val="tx1"/>
                          </a:solidFill>
                          <a:latin typeface="Century Gothic"/>
                          <a:ea typeface="Calibri"/>
                          <a:cs typeface="Calibri"/>
                        </a:rPr>
                        <a:t>e</a:t>
                      </a:r>
                      <a:r>
                        <a:rPr lang="en-GB" sz="1100" dirty="0">
                          <a:solidFill>
                            <a:schemeClr val="tx1"/>
                          </a:solidFill>
                          <a:latin typeface="Century Gothic"/>
                          <a:ea typeface="Calibri"/>
                          <a:cs typeface="Calibri"/>
                        </a:rPr>
                        <a:t>nce</a:t>
                      </a:r>
                      <a:r>
                        <a:rPr lang="en-GB" sz="1100" spc="-5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Museum</a:t>
                      </a:r>
                    </a:p>
                    <a:p>
                      <a:pPr marL="343535" indent="-343535">
                        <a:lnSpc>
                          <a:spcPct val="100000"/>
                        </a:lnSpc>
                        <a:spcBef>
                          <a:spcPts val="35"/>
                        </a:spcBef>
                        <a:buSzPct val="104761"/>
                        <a:buFont typeface="Arial"/>
                        <a:buChar char="•"/>
                        <a:tabLst>
                          <a:tab pos="343535" algn="l"/>
                          <a:tab pos="344170" algn="l"/>
                        </a:tabLst>
                      </a:pPr>
                      <a:r>
                        <a:rPr lang="en-GB" sz="1100" spc="-5" dirty="0">
                          <a:solidFill>
                            <a:schemeClr val="tx1"/>
                          </a:solidFill>
                          <a:latin typeface="Century Gothic"/>
                          <a:ea typeface="Calibri"/>
                          <a:cs typeface="Calibri"/>
                        </a:rPr>
                        <a:t>Th</a:t>
                      </a:r>
                      <a:r>
                        <a:rPr lang="en-GB" sz="1100" dirty="0">
                          <a:solidFill>
                            <a:schemeClr val="tx1"/>
                          </a:solidFill>
                          <a:latin typeface="Century Gothic"/>
                          <a:ea typeface="Calibri"/>
                          <a:cs typeface="Calibri"/>
                        </a:rPr>
                        <a:t>e</a:t>
                      </a:r>
                      <a:r>
                        <a:rPr lang="en-GB" sz="1100" spc="-2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plan</a:t>
                      </a:r>
                      <a:r>
                        <a:rPr lang="en-GB" sz="1100" spc="-5" dirty="0">
                          <a:solidFill>
                            <a:schemeClr val="tx1"/>
                          </a:solidFill>
                          <a:latin typeface="Century Gothic"/>
                          <a:ea typeface="Calibri"/>
                          <a:cs typeface="Calibri"/>
                        </a:rPr>
                        <a:t>e</a:t>
                      </a:r>
                      <a:r>
                        <a:rPr lang="en-GB" sz="1100" dirty="0">
                          <a:solidFill>
                            <a:schemeClr val="tx1"/>
                          </a:solidFill>
                          <a:latin typeface="Century Gothic"/>
                          <a:ea typeface="Calibri"/>
                          <a:cs typeface="Calibri"/>
                        </a:rPr>
                        <a:t>t</a:t>
                      </a:r>
                      <a:r>
                        <a:rPr lang="en-GB" sz="1100" spc="-15" dirty="0">
                          <a:solidFill>
                            <a:schemeClr val="tx1"/>
                          </a:solidFill>
                          <a:latin typeface="Century Gothic"/>
                          <a:ea typeface="Calibri"/>
                          <a:cs typeface="Calibri"/>
                        </a:rPr>
                        <a:t>a</a:t>
                      </a:r>
                      <a:r>
                        <a:rPr lang="en-GB" sz="1100" dirty="0">
                          <a:solidFill>
                            <a:schemeClr val="tx1"/>
                          </a:solidFill>
                          <a:latin typeface="Century Gothic"/>
                          <a:ea typeface="Calibri"/>
                          <a:cs typeface="Calibri"/>
                        </a:rPr>
                        <a:t>r</a:t>
                      </a:r>
                      <a:r>
                        <a:rPr lang="en-GB" sz="1100" spc="-5" dirty="0">
                          <a:solidFill>
                            <a:schemeClr val="tx1"/>
                          </a:solidFill>
                          <a:latin typeface="Century Gothic"/>
                          <a:ea typeface="Calibri"/>
                          <a:cs typeface="Calibri"/>
                        </a:rPr>
                        <a:t>i</a:t>
                      </a:r>
                      <a:r>
                        <a:rPr lang="en-GB" sz="1100" spc="-10" dirty="0">
                          <a:solidFill>
                            <a:schemeClr val="tx1"/>
                          </a:solidFill>
                          <a:latin typeface="Century Gothic"/>
                          <a:ea typeface="Calibri"/>
                          <a:cs typeface="Calibri"/>
                        </a:rPr>
                        <a:t>u</a:t>
                      </a:r>
                      <a:r>
                        <a:rPr lang="en-GB" sz="1100" dirty="0">
                          <a:solidFill>
                            <a:schemeClr val="tx1"/>
                          </a:solidFill>
                          <a:latin typeface="Century Gothic"/>
                          <a:ea typeface="Calibri"/>
                          <a:cs typeface="Calibri"/>
                        </a:rPr>
                        <a:t>m</a:t>
                      </a:r>
                    </a:p>
                    <a:p>
                      <a:pPr marL="343535" indent="-343535">
                        <a:lnSpc>
                          <a:spcPct val="100000"/>
                        </a:lnSpc>
                        <a:spcBef>
                          <a:spcPts val="25"/>
                        </a:spcBef>
                        <a:buSzPct val="104761"/>
                        <a:buFont typeface="Arial"/>
                        <a:buChar char="•"/>
                        <a:tabLst>
                          <a:tab pos="343535" algn="l"/>
                          <a:tab pos="344170" algn="l"/>
                        </a:tabLst>
                      </a:pPr>
                      <a:r>
                        <a:rPr lang="en-GB" sz="1100" spc="-5" dirty="0">
                          <a:solidFill>
                            <a:schemeClr val="tx1"/>
                          </a:solidFill>
                          <a:latin typeface="Century Gothic"/>
                          <a:ea typeface="Calibri"/>
                          <a:cs typeface="Calibri"/>
                        </a:rPr>
                        <a:t>Greenwich</a:t>
                      </a:r>
                      <a:r>
                        <a:rPr lang="en-GB" sz="1100" spc="-7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observatory</a:t>
                      </a:r>
                    </a:p>
                    <a:p>
                      <a:pPr marL="0" indent="0">
                        <a:lnSpc>
                          <a:spcPct val="100000"/>
                        </a:lnSpc>
                        <a:spcBef>
                          <a:spcPts val="25"/>
                        </a:spcBef>
                        <a:buSzPct val="104761"/>
                        <a:buFont typeface="Arial MT"/>
                        <a:buNone/>
                        <a:tabLst>
                          <a:tab pos="343535" algn="l"/>
                          <a:tab pos="344170" algn="l"/>
                        </a:tabLst>
                      </a:pPr>
                      <a:endParaRPr lang="en-GB" sz="1100" dirty="0">
                        <a:solidFill>
                          <a:schemeClr val="tx1"/>
                        </a:solidFill>
                        <a:latin typeface="Century Gothic"/>
                        <a:ea typeface="Calibri" panose="020F0502020204030204" pitchFamily="34" charset="0"/>
                        <a:cs typeface="Calibri" panose="020F0502020204030204" pitchFamily="34" charset="0"/>
                      </a:endParaRPr>
                    </a:p>
                    <a:p>
                      <a:pPr marL="69215">
                        <a:lnSpc>
                          <a:spcPct val="100000"/>
                        </a:lnSpc>
                        <a:spcBef>
                          <a:spcPts val="75"/>
                        </a:spcBef>
                      </a:pPr>
                      <a:r>
                        <a:rPr lang="en-GB" sz="1100" b="1" dirty="0">
                          <a:solidFill>
                            <a:schemeClr val="tx1"/>
                          </a:solidFill>
                          <a:latin typeface="Century Gothic"/>
                          <a:ea typeface="Calibri"/>
                          <a:cs typeface="Calibri"/>
                        </a:rPr>
                        <a:t>Career</a:t>
                      </a:r>
                      <a:r>
                        <a:rPr lang="en-GB" sz="1100" b="1" spc="-60" dirty="0">
                          <a:solidFill>
                            <a:schemeClr val="tx1"/>
                          </a:solidFill>
                          <a:latin typeface="Century Gothic"/>
                          <a:ea typeface="Calibri"/>
                          <a:cs typeface="Calibri"/>
                        </a:rPr>
                        <a:t> </a:t>
                      </a:r>
                      <a:r>
                        <a:rPr lang="en-GB" sz="1100" b="1" dirty="0">
                          <a:solidFill>
                            <a:schemeClr val="tx1"/>
                          </a:solidFill>
                          <a:latin typeface="Century Gothic"/>
                          <a:ea typeface="Calibri"/>
                          <a:cs typeface="Calibri"/>
                        </a:rPr>
                        <a:t>Prospects:</a:t>
                      </a:r>
                      <a:endParaRPr lang="en-GB" sz="1100" dirty="0">
                        <a:solidFill>
                          <a:schemeClr val="tx1"/>
                        </a:solidFill>
                        <a:latin typeface="Century Gothic"/>
                        <a:ea typeface="Calibri"/>
                        <a:cs typeface="Calibri"/>
                      </a:endParaRPr>
                    </a:p>
                    <a:p>
                      <a:pPr marL="240665" marR="930910" indent="-171450">
                        <a:lnSpc>
                          <a:spcPct val="106700"/>
                        </a:lnSpc>
                        <a:spcBef>
                          <a:spcPts val="15"/>
                        </a:spcBef>
                        <a:buFont typeface="Arial"/>
                        <a:buChar char="•"/>
                      </a:pPr>
                      <a:r>
                        <a:rPr lang="en-GB" sz="1100" dirty="0">
                          <a:solidFill>
                            <a:schemeClr val="tx1"/>
                          </a:solidFill>
                          <a:latin typeface="Century Gothic"/>
                          <a:ea typeface="Calibri"/>
                          <a:cs typeface="Calibri"/>
                        </a:rPr>
                        <a:t>Engineering,</a:t>
                      </a:r>
                      <a:r>
                        <a:rPr lang="en-GB" sz="1100" spc="-40" dirty="0">
                          <a:solidFill>
                            <a:schemeClr val="tx1"/>
                          </a:solidFill>
                          <a:latin typeface="Century Gothic"/>
                          <a:ea typeface="Calibri"/>
                          <a:cs typeface="Calibri"/>
                        </a:rPr>
                        <a:t> </a:t>
                      </a:r>
                    </a:p>
                    <a:p>
                      <a:pPr marL="240665" marR="930910" indent="-171450">
                        <a:lnSpc>
                          <a:spcPct val="106700"/>
                        </a:lnSpc>
                        <a:spcBef>
                          <a:spcPts val="15"/>
                        </a:spcBef>
                        <a:buFont typeface="Arial"/>
                        <a:buChar char="•"/>
                      </a:pPr>
                      <a:r>
                        <a:rPr lang="en-GB" sz="1100" dirty="0">
                          <a:solidFill>
                            <a:schemeClr val="tx1"/>
                          </a:solidFill>
                          <a:latin typeface="Century Gothic"/>
                          <a:ea typeface="Calibri"/>
                          <a:cs typeface="Calibri"/>
                        </a:rPr>
                        <a:t>Chemical</a:t>
                      </a:r>
                      <a:r>
                        <a:rPr lang="en-GB" sz="1100" spc="-3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engineering,</a:t>
                      </a:r>
                      <a:r>
                        <a:rPr lang="en-GB" sz="1100" spc="-40" dirty="0">
                          <a:solidFill>
                            <a:schemeClr val="tx1"/>
                          </a:solidFill>
                          <a:latin typeface="Century Gothic"/>
                          <a:ea typeface="Calibri"/>
                          <a:cs typeface="Calibri"/>
                        </a:rPr>
                        <a:t> </a:t>
                      </a:r>
                    </a:p>
                    <a:p>
                      <a:pPr marL="240665" marR="930910" indent="-171450">
                        <a:lnSpc>
                          <a:spcPct val="106700"/>
                        </a:lnSpc>
                        <a:spcBef>
                          <a:spcPts val="15"/>
                        </a:spcBef>
                        <a:buFont typeface="Arial"/>
                        <a:buChar char="•"/>
                      </a:pPr>
                      <a:r>
                        <a:rPr lang="en-GB" sz="1100" spc="-40" dirty="0">
                          <a:solidFill>
                            <a:schemeClr val="tx1"/>
                          </a:solidFill>
                          <a:latin typeface="Century Gothic"/>
                          <a:ea typeface="Calibri"/>
                          <a:cs typeface="Calibri"/>
                        </a:rPr>
                        <a:t>A</a:t>
                      </a:r>
                      <a:r>
                        <a:rPr lang="en-GB" sz="1100" dirty="0">
                          <a:solidFill>
                            <a:schemeClr val="tx1"/>
                          </a:solidFill>
                          <a:latin typeface="Century Gothic"/>
                          <a:ea typeface="Calibri"/>
                          <a:cs typeface="Calibri"/>
                        </a:rPr>
                        <a:t>rchitecture,</a:t>
                      </a:r>
                      <a:r>
                        <a:rPr lang="en-GB" sz="1100" spc="-30" dirty="0">
                          <a:solidFill>
                            <a:schemeClr val="tx1"/>
                          </a:solidFill>
                          <a:latin typeface="Century Gothic"/>
                          <a:ea typeface="Calibri"/>
                          <a:cs typeface="Calibri"/>
                        </a:rPr>
                        <a:t> </a:t>
                      </a:r>
                    </a:p>
                    <a:p>
                      <a:pPr marL="240665" marR="930910" indent="-171450">
                        <a:lnSpc>
                          <a:spcPct val="106700"/>
                        </a:lnSpc>
                        <a:spcBef>
                          <a:spcPts val="15"/>
                        </a:spcBef>
                        <a:buFont typeface="Arial"/>
                        <a:buChar char="•"/>
                      </a:pPr>
                      <a:r>
                        <a:rPr lang="en-GB" sz="1100" spc="-5" dirty="0">
                          <a:solidFill>
                            <a:schemeClr val="tx1"/>
                          </a:solidFill>
                          <a:latin typeface="Century Gothic"/>
                          <a:ea typeface="Calibri"/>
                          <a:cs typeface="Calibri"/>
                        </a:rPr>
                        <a:t>Geologist,</a:t>
                      </a:r>
                      <a:r>
                        <a:rPr lang="en-GB" sz="1100" spc="-15" dirty="0">
                          <a:solidFill>
                            <a:schemeClr val="tx1"/>
                          </a:solidFill>
                          <a:latin typeface="Century Gothic"/>
                          <a:ea typeface="Calibri"/>
                          <a:cs typeface="Calibri"/>
                        </a:rPr>
                        <a:t> </a:t>
                      </a:r>
                    </a:p>
                    <a:p>
                      <a:pPr marL="240665" marR="930910" indent="-171450">
                        <a:lnSpc>
                          <a:spcPct val="106700"/>
                        </a:lnSpc>
                        <a:spcBef>
                          <a:spcPts val="15"/>
                        </a:spcBef>
                        <a:buFont typeface="Arial"/>
                        <a:buChar char="•"/>
                      </a:pPr>
                      <a:r>
                        <a:rPr lang="en-GB" sz="1100" spc="-15" dirty="0">
                          <a:solidFill>
                            <a:schemeClr val="tx1"/>
                          </a:solidFill>
                          <a:latin typeface="Century Gothic"/>
                          <a:ea typeface="Calibri"/>
                          <a:cs typeface="Calibri"/>
                        </a:rPr>
                        <a:t>T</a:t>
                      </a:r>
                      <a:r>
                        <a:rPr lang="en-GB" sz="1100" dirty="0">
                          <a:solidFill>
                            <a:schemeClr val="tx1"/>
                          </a:solidFill>
                          <a:latin typeface="Century Gothic"/>
                          <a:ea typeface="Calibri"/>
                          <a:cs typeface="Calibri"/>
                        </a:rPr>
                        <a:t>eacher, </a:t>
                      </a:r>
                      <a:r>
                        <a:rPr lang="en-GB" sz="1100" spc="-355" dirty="0">
                          <a:solidFill>
                            <a:schemeClr val="tx1"/>
                          </a:solidFill>
                          <a:latin typeface="Century Gothic"/>
                          <a:ea typeface="Calibri"/>
                          <a:cs typeface="Calibri"/>
                        </a:rPr>
                        <a:t> </a:t>
                      </a:r>
                    </a:p>
                    <a:p>
                      <a:pPr marL="240665" marR="930910" indent="-171450">
                        <a:lnSpc>
                          <a:spcPct val="106700"/>
                        </a:lnSpc>
                        <a:spcBef>
                          <a:spcPts val="15"/>
                        </a:spcBef>
                        <a:buFont typeface="Arial"/>
                        <a:buChar char="•"/>
                      </a:pPr>
                      <a:r>
                        <a:rPr lang="en-GB" sz="1100" spc="-355" dirty="0">
                          <a:solidFill>
                            <a:schemeClr val="tx1"/>
                          </a:solidFill>
                          <a:latin typeface="Century Gothic"/>
                          <a:ea typeface="Calibri"/>
                          <a:cs typeface="Calibri"/>
                        </a:rPr>
                        <a:t>A</a:t>
                      </a:r>
                      <a:r>
                        <a:rPr lang="en-GB" sz="1100" spc="-5" dirty="0">
                          <a:solidFill>
                            <a:schemeClr val="tx1"/>
                          </a:solidFill>
                          <a:latin typeface="Century Gothic"/>
                          <a:ea typeface="Calibri"/>
                          <a:cs typeface="Calibri"/>
                        </a:rPr>
                        <a:t>ccountant.</a:t>
                      </a:r>
                    </a:p>
                    <a:p>
                      <a:pPr marL="240665" marR="930910" indent="-171450">
                        <a:lnSpc>
                          <a:spcPct val="106700"/>
                        </a:lnSpc>
                        <a:spcBef>
                          <a:spcPts val="15"/>
                        </a:spcBef>
                        <a:buFont typeface="Arial"/>
                        <a:buChar char="•"/>
                      </a:pPr>
                      <a:r>
                        <a:rPr lang="en-GB" sz="1100" spc="-5" dirty="0">
                          <a:solidFill>
                            <a:schemeClr val="tx1"/>
                          </a:solidFill>
                          <a:latin typeface="Century Gothic"/>
                          <a:ea typeface="Calibri"/>
                          <a:cs typeface="Calibri"/>
                        </a:rPr>
                        <a:t>Atomic Physicist</a:t>
                      </a:r>
                    </a:p>
                    <a:p>
                      <a:pPr marL="240665" marR="930910" indent="-171450">
                        <a:lnSpc>
                          <a:spcPct val="106700"/>
                        </a:lnSpc>
                        <a:spcBef>
                          <a:spcPts val="15"/>
                        </a:spcBef>
                        <a:buFont typeface="Arial"/>
                        <a:buChar char="•"/>
                      </a:pPr>
                      <a:r>
                        <a:rPr lang="en-GB" sz="1100" spc="-5" dirty="0">
                          <a:solidFill>
                            <a:schemeClr val="tx1"/>
                          </a:solidFill>
                          <a:latin typeface="Century Gothic"/>
                          <a:ea typeface="Calibri"/>
                          <a:cs typeface="Calibri"/>
                        </a:rPr>
                        <a:t>Medicine</a:t>
                      </a:r>
                    </a:p>
                    <a:p>
                      <a:pPr marL="69215" marR="930910">
                        <a:lnSpc>
                          <a:spcPct val="106700"/>
                        </a:lnSpc>
                        <a:spcBef>
                          <a:spcPts val="15"/>
                        </a:spcBef>
                      </a:pPr>
                      <a:endParaRPr lang="en-GB" sz="1100" spc="-5" dirty="0">
                        <a:solidFill>
                          <a:schemeClr val="tx1"/>
                        </a:solidFill>
                        <a:latin typeface="Century Gothic"/>
                        <a:ea typeface="Calibri" panose="020F0502020204030204" pitchFamily="34" charset="0"/>
                        <a:cs typeface="Calibri" panose="020F0502020204030204" pitchFamily="34" charset="0"/>
                      </a:endParaRPr>
                    </a:p>
                    <a:p>
                      <a:pPr marL="69215">
                        <a:lnSpc>
                          <a:spcPct val="100000"/>
                        </a:lnSpc>
                        <a:spcBef>
                          <a:spcPts val="45"/>
                        </a:spcBef>
                      </a:pPr>
                      <a:r>
                        <a:rPr lang="en-GB" sz="1100" b="1" dirty="0">
                          <a:solidFill>
                            <a:schemeClr val="tx1"/>
                          </a:solidFill>
                          <a:latin typeface="Century Gothic"/>
                          <a:ea typeface="Calibri"/>
                          <a:cs typeface="Calibri"/>
                        </a:rPr>
                        <a:t>If</a:t>
                      </a:r>
                      <a:r>
                        <a:rPr lang="en-GB" sz="1100" b="1" spc="-10" dirty="0">
                          <a:solidFill>
                            <a:schemeClr val="tx1"/>
                          </a:solidFill>
                          <a:latin typeface="Century Gothic"/>
                          <a:ea typeface="Calibri"/>
                          <a:cs typeface="Calibri"/>
                        </a:rPr>
                        <a:t> </a:t>
                      </a:r>
                      <a:r>
                        <a:rPr lang="en-GB" sz="1100" b="1" dirty="0">
                          <a:solidFill>
                            <a:schemeClr val="tx1"/>
                          </a:solidFill>
                          <a:latin typeface="Century Gothic"/>
                          <a:ea typeface="Calibri"/>
                          <a:cs typeface="Calibri"/>
                        </a:rPr>
                        <a:t>I </a:t>
                      </a:r>
                      <a:r>
                        <a:rPr lang="en-GB" sz="1100" b="1" spc="-5" dirty="0">
                          <a:solidFill>
                            <a:schemeClr val="tx1"/>
                          </a:solidFill>
                          <a:latin typeface="Century Gothic"/>
                          <a:ea typeface="Calibri"/>
                          <a:cs typeface="Calibri"/>
                        </a:rPr>
                        <a:t>were </a:t>
                      </a:r>
                      <a:r>
                        <a:rPr lang="en-GB" sz="1100" b="1" dirty="0">
                          <a:solidFill>
                            <a:schemeClr val="tx1"/>
                          </a:solidFill>
                          <a:latin typeface="Century Gothic"/>
                          <a:ea typeface="Calibri"/>
                          <a:cs typeface="Calibri"/>
                        </a:rPr>
                        <a:t>to</a:t>
                      </a:r>
                      <a:r>
                        <a:rPr lang="en-GB" sz="1100" b="1" spc="-5" dirty="0">
                          <a:solidFill>
                            <a:schemeClr val="tx1"/>
                          </a:solidFill>
                          <a:latin typeface="Century Gothic"/>
                          <a:ea typeface="Calibri"/>
                          <a:cs typeface="Calibri"/>
                        </a:rPr>
                        <a:t> </a:t>
                      </a:r>
                      <a:r>
                        <a:rPr lang="en-GB" sz="1100" b="1" dirty="0">
                          <a:solidFill>
                            <a:schemeClr val="tx1"/>
                          </a:solidFill>
                          <a:latin typeface="Century Gothic"/>
                          <a:ea typeface="Calibri"/>
                          <a:cs typeface="Calibri"/>
                        </a:rPr>
                        <a:t>take</a:t>
                      </a:r>
                      <a:r>
                        <a:rPr lang="en-GB" sz="1100" b="1" spc="-25" dirty="0">
                          <a:solidFill>
                            <a:schemeClr val="tx1"/>
                          </a:solidFill>
                          <a:latin typeface="Century Gothic"/>
                          <a:ea typeface="Calibri"/>
                          <a:cs typeface="Calibri"/>
                        </a:rPr>
                        <a:t> </a:t>
                      </a:r>
                      <a:r>
                        <a:rPr lang="en-GB" sz="1100" b="1" dirty="0">
                          <a:solidFill>
                            <a:schemeClr val="tx1"/>
                          </a:solidFill>
                          <a:latin typeface="Century Gothic"/>
                          <a:ea typeface="Calibri"/>
                          <a:cs typeface="Calibri"/>
                        </a:rPr>
                        <a:t>this</a:t>
                      </a:r>
                      <a:r>
                        <a:rPr lang="en-GB" sz="1100" b="1" spc="-15" dirty="0">
                          <a:solidFill>
                            <a:schemeClr val="tx1"/>
                          </a:solidFill>
                          <a:latin typeface="Century Gothic"/>
                          <a:ea typeface="Calibri"/>
                          <a:cs typeface="Calibri"/>
                        </a:rPr>
                        <a:t> </a:t>
                      </a:r>
                      <a:r>
                        <a:rPr lang="en-GB" sz="1100" b="1" dirty="0">
                          <a:solidFill>
                            <a:schemeClr val="tx1"/>
                          </a:solidFill>
                          <a:latin typeface="Century Gothic"/>
                          <a:ea typeface="Calibri"/>
                          <a:cs typeface="Calibri"/>
                        </a:rPr>
                        <a:t>course</a:t>
                      </a:r>
                      <a:r>
                        <a:rPr lang="en-GB" sz="1100" b="1" spc="-15" dirty="0">
                          <a:solidFill>
                            <a:schemeClr val="tx1"/>
                          </a:solidFill>
                          <a:latin typeface="Century Gothic"/>
                          <a:ea typeface="Calibri"/>
                          <a:cs typeface="Calibri"/>
                        </a:rPr>
                        <a:t> </a:t>
                      </a:r>
                      <a:r>
                        <a:rPr lang="en-GB" sz="1100" b="1" dirty="0">
                          <a:solidFill>
                            <a:schemeClr val="tx1"/>
                          </a:solidFill>
                          <a:latin typeface="Century Gothic"/>
                          <a:ea typeface="Calibri"/>
                          <a:cs typeface="Calibri"/>
                        </a:rPr>
                        <a:t>I should</a:t>
                      </a:r>
                      <a:r>
                        <a:rPr lang="en-GB" sz="1100" b="1" spc="-15" dirty="0">
                          <a:solidFill>
                            <a:schemeClr val="tx1"/>
                          </a:solidFill>
                          <a:latin typeface="Century Gothic"/>
                          <a:ea typeface="Calibri"/>
                          <a:cs typeface="Calibri"/>
                        </a:rPr>
                        <a:t> </a:t>
                      </a:r>
                      <a:r>
                        <a:rPr lang="en-GB" sz="1100" b="1" dirty="0">
                          <a:solidFill>
                            <a:schemeClr val="tx1"/>
                          </a:solidFill>
                          <a:latin typeface="Century Gothic"/>
                          <a:ea typeface="Calibri"/>
                          <a:cs typeface="Calibri"/>
                        </a:rPr>
                        <a:t>read:</a:t>
                      </a:r>
                      <a:endParaRPr lang="en-GB" sz="1100" dirty="0">
                        <a:solidFill>
                          <a:schemeClr val="tx1"/>
                        </a:solidFill>
                        <a:latin typeface="Century Gothic"/>
                        <a:ea typeface="Calibri"/>
                        <a:cs typeface="Calibri"/>
                      </a:endParaRPr>
                    </a:p>
                    <a:p>
                      <a:pPr marL="240665" indent="-171450">
                        <a:lnSpc>
                          <a:spcPct val="100000"/>
                        </a:lnSpc>
                        <a:spcBef>
                          <a:spcPts val="50"/>
                        </a:spcBef>
                        <a:buFont typeface="Arial"/>
                        <a:buChar char="•"/>
                      </a:pPr>
                      <a:r>
                        <a:rPr lang="en-GB" sz="1100" dirty="0">
                          <a:solidFill>
                            <a:schemeClr val="tx1"/>
                          </a:solidFill>
                          <a:latin typeface="Century Gothic"/>
                          <a:ea typeface="Calibri"/>
                          <a:cs typeface="Calibri"/>
                        </a:rPr>
                        <a:t>A</a:t>
                      </a:r>
                      <a:r>
                        <a:rPr lang="en-GB" sz="1100" spc="-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short</a:t>
                      </a:r>
                      <a:r>
                        <a:rPr lang="en-GB" sz="1100" spc="-2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history</a:t>
                      </a:r>
                      <a:r>
                        <a:rPr lang="en-GB" sz="1100" spc="-3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of</a:t>
                      </a:r>
                      <a:r>
                        <a:rPr lang="en-GB" sz="1100" spc="1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nearly</a:t>
                      </a:r>
                      <a:r>
                        <a:rPr lang="en-GB" sz="1100" spc="-3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everything</a:t>
                      </a:r>
                      <a:r>
                        <a:rPr lang="en-GB" sz="1100" spc="-35" dirty="0">
                          <a:solidFill>
                            <a:schemeClr val="tx1"/>
                          </a:solidFill>
                          <a:latin typeface="Century Gothic"/>
                          <a:ea typeface="Calibri"/>
                          <a:cs typeface="Calibri"/>
                        </a:rPr>
                        <a:t>,</a:t>
                      </a:r>
                      <a:r>
                        <a:rPr lang="en-GB" sz="1100" spc="-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Bill</a:t>
                      </a:r>
                      <a:r>
                        <a:rPr lang="en-GB" sz="1100" spc="-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Bryson</a:t>
                      </a:r>
                    </a:p>
                    <a:p>
                      <a:pPr marL="240665" marR="1162050" indent="-171450">
                        <a:lnSpc>
                          <a:spcPts val="1340"/>
                        </a:lnSpc>
                        <a:spcBef>
                          <a:spcPts val="50"/>
                        </a:spcBef>
                        <a:buFont typeface="Arial"/>
                        <a:buChar char="•"/>
                      </a:pPr>
                      <a:r>
                        <a:rPr lang="en-GB" sz="1100" dirty="0">
                          <a:solidFill>
                            <a:schemeClr val="tx1"/>
                          </a:solidFill>
                          <a:latin typeface="Century Gothic"/>
                          <a:ea typeface="Calibri"/>
                          <a:cs typeface="Calibri"/>
                        </a:rPr>
                        <a:t>The</a:t>
                      </a:r>
                      <a:r>
                        <a:rPr lang="en-GB" sz="1100" spc="-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Grand</a:t>
                      </a:r>
                      <a:r>
                        <a:rPr lang="en-GB" sz="1100" spc="-1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Design</a:t>
                      </a:r>
                      <a:r>
                        <a:rPr lang="en-GB" sz="1100" spc="-3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Stephen</a:t>
                      </a:r>
                      <a:r>
                        <a:rPr lang="en-GB" sz="1100" spc="-25"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Hawkin</a:t>
                      </a:r>
                      <a:r>
                        <a:rPr lang="en-GB" sz="1100" spc="-2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and</a:t>
                      </a:r>
                      <a:r>
                        <a:rPr lang="en-GB" sz="1100" spc="-2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Leonard</a:t>
                      </a:r>
                      <a:r>
                        <a:rPr lang="en-GB" sz="1100" spc="-3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Mlodinow</a:t>
                      </a:r>
                      <a:r>
                        <a:rPr lang="en-GB" sz="1100" spc="-1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A </a:t>
                      </a:r>
                      <a:r>
                        <a:rPr lang="en-GB" sz="1100" spc="-35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short</a:t>
                      </a:r>
                      <a:r>
                        <a:rPr lang="en-GB" sz="1100" spc="-25"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History</a:t>
                      </a:r>
                      <a:r>
                        <a:rPr lang="en-GB" sz="1100" spc="-1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of</a:t>
                      </a:r>
                      <a:r>
                        <a:rPr lang="en-GB" sz="1100" spc="1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Nearly</a:t>
                      </a:r>
                      <a:r>
                        <a:rPr lang="en-GB" sz="1100" spc="-3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Everything</a:t>
                      </a:r>
                      <a:r>
                        <a:rPr lang="en-GB" sz="1100" spc="-2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Bill</a:t>
                      </a:r>
                      <a:r>
                        <a:rPr lang="en-GB" sz="1100" spc="1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Bryson</a:t>
                      </a:r>
                    </a:p>
                    <a:p>
                      <a:pPr marL="240665" indent="-171450">
                        <a:lnSpc>
                          <a:spcPct val="100000"/>
                        </a:lnSpc>
                        <a:spcBef>
                          <a:spcPts val="40"/>
                        </a:spcBef>
                        <a:buFont typeface="Arial"/>
                        <a:buChar char="•"/>
                      </a:pPr>
                      <a:r>
                        <a:rPr lang="en-GB" sz="1100" spc="5" dirty="0">
                          <a:solidFill>
                            <a:schemeClr val="tx1"/>
                          </a:solidFill>
                          <a:latin typeface="Century Gothic"/>
                          <a:ea typeface="Calibri"/>
                          <a:cs typeface="Calibri"/>
                        </a:rPr>
                        <a:t>Why</a:t>
                      </a:r>
                      <a:r>
                        <a:rPr lang="en-GB" sz="1100" spc="-2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don’t</a:t>
                      </a:r>
                      <a:r>
                        <a:rPr lang="en-GB" sz="1100" spc="-2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penguins’</a:t>
                      </a:r>
                      <a:r>
                        <a:rPr lang="en-GB" sz="1100" spc="-45"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feet </a:t>
                      </a:r>
                      <a:r>
                        <a:rPr lang="en-GB" sz="1100" dirty="0">
                          <a:solidFill>
                            <a:schemeClr val="tx1"/>
                          </a:solidFill>
                          <a:latin typeface="Century Gothic"/>
                          <a:ea typeface="Calibri"/>
                          <a:cs typeface="Calibri"/>
                        </a:rPr>
                        <a:t>freeze? </a:t>
                      </a:r>
                      <a:r>
                        <a:rPr lang="en-GB" sz="1100" spc="5" dirty="0">
                          <a:solidFill>
                            <a:schemeClr val="tx1"/>
                          </a:solidFill>
                          <a:latin typeface="Century Gothic"/>
                          <a:ea typeface="Calibri"/>
                          <a:cs typeface="Calibri"/>
                        </a:rPr>
                        <a:t>–</a:t>
                      </a:r>
                      <a:r>
                        <a:rPr lang="en-GB" sz="1100" spc="-1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New Scientist</a:t>
                      </a:r>
                    </a:p>
                    <a:p>
                      <a:pPr marL="240665" marR="693420" indent="-171450">
                        <a:lnSpc>
                          <a:spcPct val="106700"/>
                        </a:lnSpc>
                        <a:spcBef>
                          <a:spcPts val="5"/>
                        </a:spcBef>
                        <a:buFont typeface="Arial"/>
                        <a:buChar char="•"/>
                      </a:pPr>
                      <a:r>
                        <a:rPr lang="en-GB" sz="1100" dirty="0">
                          <a:solidFill>
                            <a:schemeClr val="tx1"/>
                          </a:solidFill>
                          <a:latin typeface="Century Gothic"/>
                          <a:ea typeface="Calibri"/>
                          <a:cs typeface="Calibri"/>
                        </a:rPr>
                        <a:t>Newton</a:t>
                      </a:r>
                      <a:r>
                        <a:rPr lang="en-GB" sz="1100" spc="-1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 </a:t>
                      </a:r>
                      <a:r>
                        <a:rPr lang="en-GB" sz="1100" spc="-35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Peter</a:t>
                      </a:r>
                      <a:r>
                        <a:rPr lang="en-GB" sz="1100" spc="-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Ackroyd</a:t>
                      </a:r>
                    </a:p>
                    <a:p>
                      <a:pPr marL="240665" marR="167005" indent="-171450">
                        <a:lnSpc>
                          <a:spcPct val="106700"/>
                        </a:lnSpc>
                        <a:spcBef>
                          <a:spcPts val="10"/>
                        </a:spcBef>
                        <a:buFont typeface="Arial"/>
                        <a:buChar char="•"/>
                      </a:pPr>
                      <a:r>
                        <a:rPr lang="en-GB" sz="1100" dirty="0">
                          <a:solidFill>
                            <a:schemeClr val="tx1"/>
                          </a:solidFill>
                          <a:latin typeface="Century Gothic"/>
                          <a:ea typeface="Calibri"/>
                          <a:cs typeface="Calibri"/>
                        </a:rPr>
                        <a:t>The</a:t>
                      </a:r>
                      <a:r>
                        <a:rPr lang="en-GB" sz="1100" spc="-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Quantum</a:t>
                      </a:r>
                      <a:r>
                        <a:rPr lang="en-GB" sz="1100" spc="-45" dirty="0">
                          <a:solidFill>
                            <a:schemeClr val="tx1"/>
                          </a:solidFill>
                          <a:latin typeface="Century Gothic"/>
                          <a:ea typeface="Calibri"/>
                          <a:cs typeface="Calibri"/>
                        </a:rPr>
                        <a:t> </a:t>
                      </a:r>
                      <a:r>
                        <a:rPr lang="en-GB" sz="1100" spc="-5" dirty="0">
                          <a:solidFill>
                            <a:schemeClr val="tx1"/>
                          </a:solidFill>
                          <a:latin typeface="Century Gothic"/>
                          <a:ea typeface="Calibri"/>
                          <a:cs typeface="Calibri"/>
                        </a:rPr>
                        <a:t>Universe:</a:t>
                      </a:r>
                      <a:r>
                        <a:rPr lang="en-GB" sz="1100" spc="-2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Everything</a:t>
                      </a:r>
                      <a:r>
                        <a:rPr lang="en-GB" sz="1100" spc="-4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that</a:t>
                      </a:r>
                      <a:r>
                        <a:rPr lang="en-GB" sz="1100" spc="-1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can</a:t>
                      </a:r>
                      <a:r>
                        <a:rPr lang="en-GB" sz="1100" spc="-2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happen</a:t>
                      </a:r>
                      <a:r>
                        <a:rPr lang="en-GB" sz="1100" spc="-4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does happen</a:t>
                      </a:r>
                      <a:r>
                        <a:rPr lang="en-GB" sz="1100" spc="1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a:t>
                      </a:r>
                      <a:r>
                        <a:rPr lang="en-GB" sz="1100" spc="-1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Brian</a:t>
                      </a:r>
                      <a:r>
                        <a:rPr lang="en-GB" sz="1100" spc="-5" dirty="0">
                          <a:solidFill>
                            <a:schemeClr val="tx1"/>
                          </a:solidFill>
                          <a:latin typeface="Century Gothic"/>
                          <a:ea typeface="Calibri"/>
                          <a:cs typeface="Calibri"/>
                        </a:rPr>
                        <a:t> Cox </a:t>
                      </a:r>
                      <a:r>
                        <a:rPr lang="en-GB" sz="1100" spc="-35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and</a:t>
                      </a:r>
                      <a:r>
                        <a:rPr lang="en-GB" sz="1100" spc="-2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Jeff Forshaw</a:t>
                      </a:r>
                    </a:p>
                    <a:p>
                      <a:pPr marL="240665" indent="-171450">
                        <a:lnSpc>
                          <a:spcPct val="100000"/>
                        </a:lnSpc>
                        <a:spcBef>
                          <a:spcPts val="85"/>
                        </a:spcBef>
                        <a:buFont typeface="Arial"/>
                        <a:buChar char="•"/>
                      </a:pPr>
                      <a:r>
                        <a:rPr lang="en-GB" sz="1100" dirty="0">
                          <a:solidFill>
                            <a:schemeClr val="tx1"/>
                          </a:solidFill>
                          <a:latin typeface="Century Gothic"/>
                          <a:ea typeface="Calibri"/>
                          <a:cs typeface="Calibri"/>
                        </a:rPr>
                        <a:t>Physics</a:t>
                      </a:r>
                      <a:r>
                        <a:rPr lang="en-GB" sz="1100" spc="-5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World</a:t>
                      </a:r>
                    </a:p>
                    <a:p>
                      <a:pPr marL="171450" indent="-171450">
                        <a:lnSpc>
                          <a:spcPct val="100000"/>
                        </a:lnSpc>
                        <a:buFont typeface="Arial"/>
                        <a:buChar char="•"/>
                      </a:pPr>
                      <a:endParaRPr lang="en-GB" sz="1100" dirty="0">
                        <a:solidFill>
                          <a:schemeClr val="tx1"/>
                        </a:solidFill>
                        <a:latin typeface="Century Gothic"/>
                        <a:ea typeface="Calibri" panose="020F0502020204030204" pitchFamily="34" charset="0"/>
                        <a:cs typeface="Calibri" panose="020F0502020204030204" pitchFamily="34" charset="0"/>
                      </a:endParaRPr>
                    </a:p>
                  </a:txBody>
                  <a:tcPr marL="0" marR="0" marT="0" marB="0">
                    <a:lnL w="12700" cap="flat" cmpd="sng" algn="ctr">
                      <a:solidFill>
                        <a:srgbClr val="000000"/>
                      </a:solidFill>
                      <a:prstDash val="solid"/>
                      <a:round/>
                      <a:headEnd type="none" w="med" len="med"/>
                      <a:tailEnd type="none" w="med" len="med"/>
                    </a:lnL>
                    <a:lnR w="12700">
                      <a:solidFill>
                        <a:srgbClr val="000000"/>
                      </a:solidFill>
                      <a:prstDash val="solid"/>
                    </a:lnR>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10003"/>
                  </a:ext>
                </a:extLst>
              </a:tr>
              <a:tr h="931540">
                <a:tc>
                  <a:txBody>
                    <a:bodyPr/>
                    <a:lstStyle/>
                    <a:p>
                      <a:r>
                        <a:rPr lang="en-GB" sz="1100" b="1" u="sng" dirty="0">
                          <a:latin typeface="Century Gothic"/>
                          <a:ea typeface="Calibri"/>
                          <a:cs typeface="Calibri"/>
                        </a:rPr>
                        <a:t>Contact Details</a:t>
                      </a:r>
                    </a:p>
                    <a:p>
                      <a:pPr lvl="0">
                        <a:buNone/>
                      </a:pPr>
                      <a:r>
                        <a:rPr lang="en-GB" sz="1100" b="0" i="0" u="none" strike="noStrike" noProof="0" dirty="0">
                          <a:solidFill>
                            <a:schemeClr val="tx1"/>
                          </a:solidFill>
                          <a:latin typeface="Century Gothic"/>
                          <a:ea typeface="Calibri"/>
                          <a:cs typeface="Calibri"/>
                        </a:rPr>
                        <a:t>Mrs Kimsesiz</a:t>
                      </a:r>
                      <a:endParaRPr lang="en-GB" sz="1100" b="0" i="0" u="none" strike="noStrike" noProof="0" dirty="0">
                        <a:solidFill>
                          <a:srgbClr val="000000"/>
                        </a:solidFill>
                        <a:latin typeface="Century Gothic"/>
                        <a:ea typeface="Calibri"/>
                        <a:cs typeface="Calibri"/>
                      </a:endParaRPr>
                    </a:p>
                    <a:p>
                      <a:pPr lvl="0">
                        <a:buNone/>
                      </a:pPr>
                      <a:r>
                        <a:rPr lang="en-GB" sz="1100" b="0" i="0" u="none" strike="noStrike" noProof="0" dirty="0">
                          <a:solidFill>
                            <a:srgbClr val="000000"/>
                          </a:solidFill>
                          <a:latin typeface="Century Gothic"/>
                          <a:ea typeface="Calibri"/>
                          <a:cs typeface="Calibri"/>
                        </a:rPr>
                        <a:t>Head of Science</a:t>
                      </a:r>
                      <a:endParaRPr lang="en-US" sz="1100" b="0" i="0" u="none" strike="noStrike" noProof="0">
                        <a:solidFill>
                          <a:srgbClr val="000000"/>
                        </a:solidFill>
                        <a:latin typeface="Century Gothic"/>
                        <a:ea typeface="Calibri"/>
                        <a:cs typeface="Calibri"/>
                      </a:endParaRPr>
                    </a:p>
                    <a:p>
                      <a:pPr lvl="0">
                        <a:buNone/>
                      </a:pPr>
                      <a:r>
                        <a:rPr lang="en-GB" sz="1100" b="0" i="0" u="none" strike="noStrike" noProof="0" dirty="0">
                          <a:solidFill>
                            <a:srgbClr val="000000"/>
                          </a:solidFill>
                          <a:latin typeface="Century Gothic"/>
                          <a:ea typeface="Calibri"/>
                          <a:cs typeface="Calibri"/>
                          <a:hlinkClick r:id="rId3"/>
                        </a:rPr>
                        <a:t>skimsesiz@stmichaelscs.org</a:t>
                      </a:r>
                      <a:endParaRPr lang="en-GB" sz="1100" b="0" i="0" u="none" strike="noStrike" noProof="0">
                        <a:solidFill>
                          <a:srgbClr val="000000"/>
                        </a:solidFill>
                        <a:latin typeface="Century Gothic"/>
                        <a:ea typeface="Calibri"/>
                        <a:cs typeface="Calibri"/>
                      </a:endParaRPr>
                    </a:p>
                    <a:p>
                      <a:pPr lvl="0">
                        <a:lnSpc>
                          <a:spcPct val="100000"/>
                        </a:lnSpc>
                        <a:spcBef>
                          <a:spcPts val="45"/>
                        </a:spcBef>
                        <a:buNone/>
                      </a:pPr>
                      <a:endParaRPr sz="1100" dirty="0">
                        <a:latin typeface="Century Gothic"/>
                        <a:ea typeface="Calibri"/>
                        <a:cs typeface="Calibri"/>
                      </a:endParaRPr>
                    </a:p>
                  </a:txBody>
                  <a:tcPr marL="0" marR="0" marT="20955" marB="0">
                    <a:lnL w="12700">
                      <a:solidFill>
                        <a:srgbClr val="000000"/>
                      </a:solidFill>
                      <a:prstDash val="soli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0F3"/>
                    </a:solidFill>
                  </a:tcPr>
                </a:tc>
                <a:tc vMerge="1">
                  <a:txBody>
                    <a:bodyPr/>
                    <a:lstStyle/>
                    <a:p>
                      <a:endParaRPr/>
                    </a:p>
                  </a:txBody>
                  <a:tcPr marL="0" marR="0" marT="71120" marB="0">
                    <a:lnL w="12700" cap="flat" cmpd="sng" algn="ctr">
                      <a:solidFill>
                        <a:srgbClr val="000000"/>
                      </a:solidFill>
                      <a:prstDash val="solid"/>
                      <a:round/>
                      <a:headEnd type="none" w="med" len="med"/>
                      <a:tailEnd type="none" w="med" len="med"/>
                    </a:lnL>
                    <a:lnR w="12700">
                      <a:solidFill>
                        <a:srgbClr val="000000"/>
                      </a:solidFill>
                      <a:prstDash val="solid"/>
                    </a:lnR>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775473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370904772"/>
              </p:ext>
            </p:extLst>
          </p:nvPr>
        </p:nvGraphicFramePr>
        <p:xfrm>
          <a:off x="0" y="1"/>
          <a:ext cx="9144000" cy="7161995"/>
        </p:xfrm>
        <a:graphic>
          <a:graphicData uri="http://schemas.openxmlformats.org/drawingml/2006/table">
            <a:tbl>
              <a:tblPr firstRow="1" bandRow="1">
                <a:tableStyleId>{2D5ABB26-0587-4C30-8999-92F81FD0307C}</a:tableStyleId>
              </a:tblPr>
              <a:tblGrid>
                <a:gridCol w="4866361">
                  <a:extLst>
                    <a:ext uri="{9D8B030D-6E8A-4147-A177-3AD203B41FA5}">
                      <a16:colId xmlns:a16="http://schemas.microsoft.com/office/drawing/2014/main" val="20000"/>
                    </a:ext>
                  </a:extLst>
                </a:gridCol>
                <a:gridCol w="4277639">
                  <a:extLst>
                    <a:ext uri="{9D8B030D-6E8A-4147-A177-3AD203B41FA5}">
                      <a16:colId xmlns:a16="http://schemas.microsoft.com/office/drawing/2014/main" val="20001"/>
                    </a:ext>
                  </a:extLst>
                </a:gridCol>
              </a:tblGrid>
              <a:tr h="362292">
                <a:tc gridSpan="2">
                  <a:txBody>
                    <a:bodyPr/>
                    <a:lstStyle/>
                    <a:p>
                      <a:pPr marL="68580">
                        <a:lnSpc>
                          <a:spcPts val="2380"/>
                        </a:lnSpc>
                      </a:pPr>
                      <a:r>
                        <a:rPr sz="1800" b="1" dirty="0">
                          <a:latin typeface="Century Gothic"/>
                          <a:ea typeface="Calibri"/>
                          <a:cs typeface="Calibri"/>
                        </a:rPr>
                        <a:t>Psychology</a:t>
                      </a:r>
                      <a:endParaRPr sz="1800" dirty="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245423">
                <a:tc>
                  <a:txBody>
                    <a:bodyPr/>
                    <a:lstStyle/>
                    <a:p>
                      <a:pPr marL="68580">
                        <a:lnSpc>
                          <a:spcPct val="100000"/>
                        </a:lnSpc>
                        <a:spcBef>
                          <a:spcPts val="75"/>
                        </a:spcBef>
                      </a:pPr>
                      <a:r>
                        <a:rPr sz="1100" b="1" spc="-5" dirty="0">
                          <a:latin typeface="Century Gothic"/>
                          <a:ea typeface="Calibri"/>
                          <a:cs typeface="Calibri"/>
                        </a:rPr>
                        <a:t>Department:</a:t>
                      </a:r>
                      <a:r>
                        <a:rPr sz="1100" b="1" dirty="0">
                          <a:latin typeface="Century Gothic"/>
                          <a:ea typeface="Calibri"/>
                          <a:cs typeface="Calibri"/>
                        </a:rPr>
                        <a:t> </a:t>
                      </a:r>
                      <a:r>
                        <a:rPr sz="1100" dirty="0">
                          <a:latin typeface="Century Gothic"/>
                          <a:ea typeface="Calibri"/>
                          <a:cs typeface="Calibri"/>
                        </a:rPr>
                        <a:t>Social</a:t>
                      </a:r>
                      <a:r>
                        <a:rPr sz="1100" spc="-20" dirty="0">
                          <a:latin typeface="Century Gothic"/>
                          <a:ea typeface="Calibri"/>
                          <a:cs typeface="Calibri"/>
                        </a:rPr>
                        <a:t> </a:t>
                      </a:r>
                      <a:r>
                        <a:rPr sz="1100" spc="-5" dirty="0">
                          <a:latin typeface="Century Gothic"/>
                          <a:ea typeface="Calibri"/>
                          <a:cs typeface="Calibri"/>
                        </a:rPr>
                        <a:t>Sciences</a:t>
                      </a:r>
                      <a:endParaRPr sz="1100" dirty="0">
                        <a:latin typeface="Century Gothic"/>
                        <a:ea typeface="Calibri"/>
                        <a:cs typeface="Calibri"/>
                      </a:endParaRPr>
                    </a:p>
                  </a:txBody>
                  <a:tcPr marL="0" marR="0" marT="7144"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solidFill>
                  </a:tcPr>
                </a:tc>
                <a:tc>
                  <a:txBody>
                    <a:bodyPr/>
                    <a:lstStyle/>
                    <a:p>
                      <a:pPr marL="67310">
                        <a:lnSpc>
                          <a:spcPts val="1045"/>
                        </a:lnSpc>
                      </a:pPr>
                      <a:r>
                        <a:rPr sz="1100" b="1" spc="-5" dirty="0">
                          <a:latin typeface="Century Gothic"/>
                          <a:ea typeface="Calibri"/>
                          <a:cs typeface="Calibri"/>
                        </a:rPr>
                        <a:t>Type of</a:t>
                      </a:r>
                      <a:r>
                        <a:rPr sz="1100" b="1" spc="-10" dirty="0">
                          <a:latin typeface="Century Gothic"/>
                          <a:ea typeface="Calibri"/>
                          <a:cs typeface="Calibri"/>
                        </a:rPr>
                        <a:t> </a:t>
                      </a:r>
                      <a:r>
                        <a:rPr sz="1100" b="1" spc="-5" dirty="0">
                          <a:latin typeface="Century Gothic"/>
                          <a:ea typeface="Calibri"/>
                          <a:cs typeface="Calibri"/>
                        </a:rPr>
                        <a:t>Qualification:</a:t>
                      </a:r>
                      <a:r>
                        <a:rPr sz="1100" b="1" dirty="0">
                          <a:latin typeface="Century Gothic"/>
                          <a:ea typeface="Calibri"/>
                          <a:cs typeface="Calibri"/>
                        </a:rPr>
                        <a:t> </a:t>
                      </a:r>
                      <a:r>
                        <a:rPr sz="1100" spc="-5" dirty="0">
                          <a:latin typeface="Century Gothic"/>
                          <a:ea typeface="Calibri"/>
                          <a:cs typeface="Calibri"/>
                        </a:rPr>
                        <a:t>A-Level</a:t>
                      </a:r>
                      <a:endParaRPr sz="1100" dirty="0">
                        <a:latin typeface="Century Gothic"/>
                        <a:ea typeface="Calibri"/>
                        <a:cs typeface="Calibri"/>
                      </a:endParaRPr>
                    </a:p>
                  </a:txBody>
                  <a:tcPr marL="0" marR="0" marT="0" marB="0" anchor="ctr">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solidFill>
                  </a:tcPr>
                </a:tc>
                <a:extLst>
                  <a:ext uri="{0D108BD9-81ED-4DB2-BD59-A6C34878D82A}">
                    <a16:rowId xmlns:a16="http://schemas.microsoft.com/office/drawing/2014/main" val="10001"/>
                  </a:ext>
                </a:extLst>
              </a:tr>
              <a:tr h="514221">
                <a:tc>
                  <a:txBody>
                    <a:bodyPr/>
                    <a:lstStyle/>
                    <a:p>
                      <a:pPr marL="68580">
                        <a:lnSpc>
                          <a:spcPct val="100000"/>
                        </a:lnSpc>
                        <a:spcBef>
                          <a:spcPts val="75"/>
                        </a:spcBef>
                      </a:pPr>
                      <a:r>
                        <a:rPr sz="1100" b="1" spc="-5" dirty="0">
                          <a:latin typeface="Century Gothic"/>
                          <a:ea typeface="Calibri"/>
                          <a:cs typeface="Calibri"/>
                        </a:rPr>
                        <a:t>Exam</a:t>
                      </a:r>
                      <a:r>
                        <a:rPr sz="1100" b="1" spc="-35" dirty="0">
                          <a:latin typeface="Century Gothic"/>
                          <a:ea typeface="Calibri"/>
                          <a:cs typeface="Calibri"/>
                        </a:rPr>
                        <a:t> </a:t>
                      </a:r>
                      <a:r>
                        <a:rPr sz="1100" b="1" spc="-5" dirty="0">
                          <a:latin typeface="Century Gothic"/>
                          <a:ea typeface="Calibri"/>
                          <a:cs typeface="Calibri"/>
                        </a:rPr>
                        <a:t>Board:</a:t>
                      </a:r>
                      <a:r>
                        <a:rPr sz="1100" b="1" spc="-15" dirty="0">
                          <a:latin typeface="Century Gothic"/>
                          <a:ea typeface="Calibri"/>
                          <a:cs typeface="Calibri"/>
                        </a:rPr>
                        <a:t> </a:t>
                      </a:r>
                      <a:r>
                        <a:rPr sz="1100" spc="-5" dirty="0">
                          <a:latin typeface="Century Gothic"/>
                          <a:ea typeface="Calibri"/>
                          <a:cs typeface="Calibri"/>
                        </a:rPr>
                        <a:t>AQA</a:t>
                      </a:r>
                      <a:endParaRPr sz="1100" dirty="0">
                        <a:latin typeface="Century Gothic"/>
                        <a:ea typeface="Calibri"/>
                        <a:cs typeface="Calibri"/>
                      </a:endParaRPr>
                    </a:p>
                    <a:p>
                      <a:pPr marL="68580">
                        <a:lnSpc>
                          <a:spcPct val="100000"/>
                        </a:lnSpc>
                        <a:spcBef>
                          <a:spcPts val="140"/>
                        </a:spcBef>
                      </a:pPr>
                      <a:r>
                        <a:rPr sz="1100" b="1" spc="-5" dirty="0">
                          <a:latin typeface="Century Gothic"/>
                          <a:ea typeface="Calibri"/>
                          <a:cs typeface="Calibri"/>
                        </a:rPr>
                        <a:t>Specification:</a:t>
                      </a:r>
                      <a:r>
                        <a:rPr sz="1100" b="1" spc="-40" dirty="0">
                          <a:latin typeface="Century Gothic"/>
                          <a:ea typeface="Calibri"/>
                          <a:cs typeface="Calibri"/>
                        </a:rPr>
                        <a:t> </a:t>
                      </a:r>
                      <a:r>
                        <a:rPr sz="1100" dirty="0">
                          <a:latin typeface="Century Gothic"/>
                          <a:ea typeface="Calibri"/>
                          <a:cs typeface="Calibri"/>
                        </a:rPr>
                        <a:t>7182</a:t>
                      </a:r>
                    </a:p>
                  </a:txBody>
                  <a:tcPr marL="0" marR="0" marT="71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marL="67310">
                        <a:lnSpc>
                          <a:spcPct val="100000"/>
                        </a:lnSpc>
                        <a:spcBef>
                          <a:spcPts val="75"/>
                        </a:spcBef>
                      </a:pPr>
                      <a:r>
                        <a:rPr sz="1100" b="1" spc="-5" dirty="0">
                          <a:latin typeface="Century Gothic"/>
                          <a:ea typeface="Calibri"/>
                          <a:cs typeface="Calibri"/>
                        </a:rPr>
                        <a:t>Entry</a:t>
                      </a:r>
                      <a:r>
                        <a:rPr sz="1100" b="1" spc="-25" dirty="0">
                          <a:latin typeface="Century Gothic"/>
                          <a:ea typeface="Calibri"/>
                          <a:cs typeface="Calibri"/>
                        </a:rPr>
                        <a:t> </a:t>
                      </a:r>
                      <a:r>
                        <a:rPr sz="1100" b="1" spc="-5" dirty="0">
                          <a:latin typeface="Century Gothic"/>
                          <a:ea typeface="Calibri"/>
                          <a:cs typeface="Calibri"/>
                        </a:rPr>
                        <a:t>Requirements:</a:t>
                      </a:r>
                      <a:endParaRPr sz="1100" dirty="0">
                        <a:latin typeface="Century Gothic"/>
                        <a:ea typeface="Calibri"/>
                        <a:cs typeface="Calibri"/>
                      </a:endParaRPr>
                    </a:p>
                    <a:p>
                      <a:pPr marL="67310">
                        <a:lnSpc>
                          <a:spcPct val="100000"/>
                        </a:lnSpc>
                        <a:spcBef>
                          <a:spcPts val="140"/>
                        </a:spcBef>
                      </a:pPr>
                      <a:r>
                        <a:rPr sz="1100" spc="-5" dirty="0">
                          <a:latin typeface="Century Gothic"/>
                          <a:ea typeface="Calibri"/>
                          <a:cs typeface="Calibri"/>
                        </a:rPr>
                        <a:t>Grade</a:t>
                      </a:r>
                      <a:r>
                        <a:rPr sz="1100" spc="-10" dirty="0">
                          <a:latin typeface="Century Gothic"/>
                          <a:ea typeface="Calibri"/>
                          <a:cs typeface="Calibri"/>
                        </a:rPr>
                        <a:t> </a:t>
                      </a:r>
                      <a:r>
                        <a:rPr sz="1100" dirty="0">
                          <a:latin typeface="Century Gothic"/>
                          <a:ea typeface="Calibri"/>
                          <a:cs typeface="Calibri"/>
                        </a:rPr>
                        <a:t>6</a:t>
                      </a:r>
                      <a:r>
                        <a:rPr sz="1100" spc="-10" dirty="0">
                          <a:latin typeface="Century Gothic"/>
                          <a:ea typeface="Calibri"/>
                          <a:cs typeface="Calibri"/>
                        </a:rPr>
                        <a:t> </a:t>
                      </a:r>
                      <a:r>
                        <a:rPr sz="1100" dirty="0">
                          <a:latin typeface="Century Gothic"/>
                          <a:ea typeface="Calibri"/>
                          <a:cs typeface="Calibri"/>
                        </a:rPr>
                        <a:t>in </a:t>
                      </a:r>
                      <a:r>
                        <a:rPr sz="1100" spc="-5" dirty="0">
                          <a:latin typeface="Century Gothic"/>
                          <a:ea typeface="Calibri"/>
                          <a:cs typeface="Calibri"/>
                        </a:rPr>
                        <a:t>GCSE Maths</a:t>
                      </a:r>
                      <a:r>
                        <a:rPr sz="1100" dirty="0">
                          <a:latin typeface="Century Gothic"/>
                          <a:ea typeface="Calibri"/>
                          <a:cs typeface="Calibri"/>
                        </a:rPr>
                        <a:t> </a:t>
                      </a:r>
                      <a:r>
                        <a:rPr lang="en-GB" sz="1100" spc="-5" dirty="0">
                          <a:latin typeface="Century Gothic"/>
                          <a:ea typeface="Calibri"/>
                          <a:cs typeface="Calibri"/>
                        </a:rPr>
                        <a:t>&amp; Science and </a:t>
                      </a:r>
                      <a:r>
                        <a:rPr sz="1100" spc="-5" dirty="0">
                          <a:latin typeface="Century Gothic"/>
                          <a:ea typeface="Calibri"/>
                          <a:cs typeface="Calibri"/>
                        </a:rPr>
                        <a:t>Grade</a:t>
                      </a:r>
                      <a:r>
                        <a:rPr sz="1100" spc="-10" dirty="0">
                          <a:latin typeface="Century Gothic"/>
                          <a:ea typeface="Calibri"/>
                          <a:cs typeface="Calibri"/>
                        </a:rPr>
                        <a:t> </a:t>
                      </a:r>
                      <a:r>
                        <a:rPr sz="1100" dirty="0">
                          <a:latin typeface="Century Gothic"/>
                          <a:ea typeface="Calibri"/>
                          <a:cs typeface="Calibri"/>
                        </a:rPr>
                        <a:t>5</a:t>
                      </a:r>
                      <a:r>
                        <a:rPr sz="1100" spc="-10" dirty="0">
                          <a:latin typeface="Century Gothic"/>
                          <a:ea typeface="Calibri"/>
                          <a:cs typeface="Calibri"/>
                        </a:rPr>
                        <a:t> </a:t>
                      </a:r>
                      <a:r>
                        <a:rPr sz="1100" dirty="0">
                          <a:latin typeface="Century Gothic"/>
                          <a:ea typeface="Calibri"/>
                          <a:cs typeface="Calibri"/>
                        </a:rPr>
                        <a:t>in </a:t>
                      </a:r>
                      <a:r>
                        <a:rPr sz="1100" spc="-5" dirty="0">
                          <a:latin typeface="Century Gothic"/>
                          <a:ea typeface="Calibri"/>
                          <a:cs typeface="Calibri"/>
                        </a:rPr>
                        <a:t>English</a:t>
                      </a:r>
                      <a:r>
                        <a:rPr sz="1100" spc="15" dirty="0">
                          <a:latin typeface="Century Gothic"/>
                          <a:ea typeface="Calibri"/>
                          <a:cs typeface="Calibri"/>
                        </a:rPr>
                        <a:t> </a:t>
                      </a:r>
                      <a:r>
                        <a:rPr sz="1100" spc="-5" dirty="0">
                          <a:latin typeface="Century Gothic"/>
                          <a:ea typeface="Calibri"/>
                          <a:cs typeface="Calibri"/>
                        </a:rPr>
                        <a:t>Language</a:t>
                      </a:r>
                      <a:endParaRPr sz="1100" dirty="0">
                        <a:latin typeface="Century Gothic"/>
                        <a:ea typeface="Calibri"/>
                        <a:cs typeface="Calibri"/>
                      </a:endParaRPr>
                    </a:p>
                  </a:txBody>
                  <a:tcPr marL="0" marR="0" marT="714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639675">
                <a:tc>
                  <a:txBody>
                    <a:bodyPr/>
                    <a:lstStyle/>
                    <a:p>
                      <a:pPr marL="68580">
                        <a:lnSpc>
                          <a:spcPts val="1175"/>
                        </a:lnSpc>
                      </a:pPr>
                      <a:endParaRPr lang="en-US" sz="1100" b="1" spc="-10" dirty="0">
                        <a:latin typeface="Century Gothic"/>
                        <a:ea typeface="Calibri"/>
                        <a:cs typeface="Calibri"/>
                      </a:endParaRPr>
                    </a:p>
                    <a:p>
                      <a:pPr marL="68580" lvl="0">
                        <a:lnSpc>
                          <a:spcPts val="1175"/>
                        </a:lnSpc>
                        <a:buNone/>
                      </a:pPr>
                      <a:r>
                        <a:rPr sz="1100" b="1" spc="-10" dirty="0">
                          <a:latin typeface="Century Gothic"/>
                          <a:ea typeface="Calibri"/>
                          <a:cs typeface="Calibri"/>
                        </a:rPr>
                        <a:t>Course</a:t>
                      </a:r>
                      <a:r>
                        <a:rPr sz="1100" b="1" spc="-20" dirty="0">
                          <a:latin typeface="Century Gothic"/>
                          <a:ea typeface="Calibri"/>
                          <a:cs typeface="Calibri"/>
                        </a:rPr>
                        <a:t> </a:t>
                      </a:r>
                      <a:r>
                        <a:rPr sz="1100" b="1" spc="-5" dirty="0">
                          <a:latin typeface="Century Gothic"/>
                          <a:ea typeface="Calibri"/>
                          <a:cs typeface="Calibri"/>
                        </a:rPr>
                        <a:t>Content:</a:t>
                      </a:r>
                      <a:endParaRPr sz="1100">
                        <a:latin typeface="Century Gothic"/>
                        <a:ea typeface="Calibri"/>
                        <a:cs typeface="Calibri"/>
                      </a:endParaRPr>
                    </a:p>
                    <a:p>
                      <a:pPr marL="68580" marR="239395">
                        <a:lnSpc>
                          <a:spcPct val="107000"/>
                        </a:lnSpc>
                        <a:spcBef>
                          <a:spcPts val="10"/>
                        </a:spcBef>
                      </a:pPr>
                      <a:r>
                        <a:rPr sz="1100" spc="-5" dirty="0">
                          <a:latin typeface="Century Gothic"/>
                          <a:ea typeface="Calibri"/>
                          <a:cs typeface="Calibri"/>
                        </a:rPr>
                        <a:t>Psychology</a:t>
                      </a:r>
                      <a:r>
                        <a:rPr sz="1100" spc="35" dirty="0">
                          <a:latin typeface="Century Gothic"/>
                          <a:ea typeface="Calibri"/>
                          <a:cs typeface="Calibri"/>
                        </a:rPr>
                        <a:t> </a:t>
                      </a:r>
                      <a:r>
                        <a:rPr sz="1100" dirty="0">
                          <a:latin typeface="Century Gothic"/>
                          <a:ea typeface="Calibri"/>
                          <a:cs typeface="Calibri"/>
                        </a:rPr>
                        <a:t>is</a:t>
                      </a:r>
                      <a:r>
                        <a:rPr lang="en-GB" sz="1100" dirty="0">
                          <a:latin typeface="Century Gothic"/>
                          <a:ea typeface="Calibri"/>
                          <a:cs typeface="Calibri"/>
                        </a:rPr>
                        <a:t> the scientific </a:t>
                      </a:r>
                      <a:r>
                        <a:rPr sz="1100" spc="-5" dirty="0">
                          <a:latin typeface="Century Gothic"/>
                          <a:ea typeface="Calibri"/>
                          <a:cs typeface="Calibri"/>
                        </a:rPr>
                        <a:t>study</a:t>
                      </a:r>
                      <a:r>
                        <a:rPr sz="1100" spc="20" dirty="0">
                          <a:latin typeface="Century Gothic"/>
                          <a:ea typeface="Calibri"/>
                          <a:cs typeface="Calibri"/>
                        </a:rPr>
                        <a:t> </a:t>
                      </a:r>
                      <a:r>
                        <a:rPr sz="1100" spc="-5" dirty="0">
                          <a:latin typeface="Century Gothic"/>
                          <a:ea typeface="Calibri"/>
                          <a:cs typeface="Calibri"/>
                        </a:rPr>
                        <a:t>of</a:t>
                      </a:r>
                      <a:r>
                        <a:rPr sz="1100" spc="10" dirty="0">
                          <a:latin typeface="Century Gothic"/>
                          <a:ea typeface="Calibri"/>
                          <a:cs typeface="Calibri"/>
                        </a:rPr>
                        <a:t> </a:t>
                      </a:r>
                      <a:r>
                        <a:rPr lang="en-GB" sz="1100" spc="-5" dirty="0">
                          <a:latin typeface="Century Gothic"/>
                          <a:ea typeface="Calibri"/>
                          <a:cs typeface="Calibri"/>
                        </a:rPr>
                        <a:t>mental processes </a:t>
                      </a:r>
                      <a:r>
                        <a:rPr sz="1100" spc="-5" dirty="0">
                          <a:latin typeface="Century Gothic"/>
                          <a:ea typeface="Calibri"/>
                          <a:cs typeface="Calibri"/>
                        </a:rPr>
                        <a:t>and</a:t>
                      </a:r>
                      <a:r>
                        <a:rPr sz="1100" spc="10" dirty="0">
                          <a:latin typeface="Century Gothic"/>
                          <a:ea typeface="Calibri"/>
                          <a:cs typeface="Calibri"/>
                        </a:rPr>
                        <a:t> </a:t>
                      </a:r>
                      <a:r>
                        <a:rPr lang="en-GB" sz="1100" spc="10" dirty="0">
                          <a:latin typeface="Century Gothic"/>
                          <a:ea typeface="Calibri"/>
                          <a:cs typeface="Calibri"/>
                        </a:rPr>
                        <a:t>human </a:t>
                      </a:r>
                      <a:r>
                        <a:rPr sz="1100" spc="-5" dirty="0">
                          <a:latin typeface="Century Gothic"/>
                          <a:ea typeface="Calibri"/>
                          <a:cs typeface="Calibri"/>
                        </a:rPr>
                        <a:t>behaviours.</a:t>
                      </a:r>
                      <a:r>
                        <a:rPr sz="1100" spc="15" dirty="0">
                          <a:latin typeface="Century Gothic"/>
                          <a:ea typeface="Calibri"/>
                          <a:cs typeface="Calibri"/>
                        </a:rPr>
                        <a:t> </a:t>
                      </a:r>
                      <a:r>
                        <a:rPr sz="1100" spc="-10" dirty="0">
                          <a:latin typeface="Century Gothic"/>
                          <a:ea typeface="Calibri"/>
                          <a:cs typeface="Calibri"/>
                        </a:rPr>
                        <a:t>It</a:t>
                      </a:r>
                      <a:r>
                        <a:rPr sz="1100" spc="25" dirty="0">
                          <a:latin typeface="Century Gothic"/>
                          <a:ea typeface="Calibri"/>
                          <a:cs typeface="Calibri"/>
                        </a:rPr>
                        <a:t> </a:t>
                      </a:r>
                      <a:r>
                        <a:rPr sz="1100" dirty="0">
                          <a:latin typeface="Century Gothic"/>
                          <a:ea typeface="Calibri"/>
                          <a:cs typeface="Calibri"/>
                        </a:rPr>
                        <a:t>is </a:t>
                      </a:r>
                      <a:r>
                        <a:rPr sz="1100" spc="-5" dirty="0">
                          <a:latin typeface="Century Gothic"/>
                          <a:ea typeface="Calibri"/>
                          <a:cs typeface="Calibri"/>
                        </a:rPr>
                        <a:t>about</a:t>
                      </a:r>
                      <a:r>
                        <a:rPr sz="1100" spc="25" dirty="0">
                          <a:latin typeface="Century Gothic"/>
                          <a:ea typeface="Calibri"/>
                          <a:cs typeface="Calibri"/>
                        </a:rPr>
                        <a:t> </a:t>
                      </a:r>
                      <a:r>
                        <a:rPr sz="1100" spc="-5" dirty="0">
                          <a:latin typeface="Century Gothic"/>
                          <a:ea typeface="Calibri"/>
                          <a:cs typeface="Calibri"/>
                        </a:rPr>
                        <a:t>why</a:t>
                      </a:r>
                      <a:r>
                        <a:rPr sz="1100" dirty="0">
                          <a:latin typeface="Century Gothic"/>
                          <a:ea typeface="Calibri"/>
                          <a:cs typeface="Calibri"/>
                        </a:rPr>
                        <a:t> </a:t>
                      </a:r>
                      <a:r>
                        <a:rPr sz="1100" spc="-10" dirty="0">
                          <a:latin typeface="Century Gothic"/>
                          <a:ea typeface="Calibri"/>
                          <a:cs typeface="Calibri"/>
                        </a:rPr>
                        <a:t>we</a:t>
                      </a:r>
                      <a:r>
                        <a:rPr sz="1100" spc="5" dirty="0">
                          <a:latin typeface="Century Gothic"/>
                          <a:ea typeface="Calibri"/>
                          <a:cs typeface="Calibri"/>
                        </a:rPr>
                        <a:t> </a:t>
                      </a:r>
                      <a:r>
                        <a:rPr sz="1100" spc="-5" dirty="0">
                          <a:latin typeface="Century Gothic"/>
                          <a:ea typeface="Calibri"/>
                          <a:cs typeface="Calibri"/>
                        </a:rPr>
                        <a:t>are</a:t>
                      </a:r>
                      <a:r>
                        <a:rPr sz="1100" spc="5" dirty="0">
                          <a:latin typeface="Century Gothic"/>
                          <a:ea typeface="Calibri"/>
                          <a:cs typeface="Calibri"/>
                        </a:rPr>
                        <a:t> </a:t>
                      </a:r>
                      <a:r>
                        <a:rPr sz="1100" spc="-5" dirty="0">
                          <a:latin typeface="Century Gothic"/>
                          <a:ea typeface="Calibri"/>
                          <a:cs typeface="Calibri"/>
                        </a:rPr>
                        <a:t>who</a:t>
                      </a:r>
                      <a:r>
                        <a:rPr sz="1100" spc="5" dirty="0">
                          <a:latin typeface="Century Gothic"/>
                          <a:ea typeface="Calibri"/>
                          <a:cs typeface="Calibri"/>
                        </a:rPr>
                        <a:t> </a:t>
                      </a:r>
                      <a:r>
                        <a:rPr sz="1100" spc="-10" dirty="0">
                          <a:latin typeface="Century Gothic"/>
                          <a:ea typeface="Calibri"/>
                          <a:cs typeface="Calibri"/>
                        </a:rPr>
                        <a:t>we</a:t>
                      </a:r>
                      <a:r>
                        <a:rPr sz="1100" spc="10" dirty="0">
                          <a:latin typeface="Century Gothic"/>
                          <a:ea typeface="Calibri"/>
                          <a:cs typeface="Calibri"/>
                        </a:rPr>
                        <a:t> </a:t>
                      </a:r>
                      <a:r>
                        <a:rPr sz="1100" spc="-5" dirty="0">
                          <a:latin typeface="Century Gothic"/>
                          <a:ea typeface="Calibri"/>
                          <a:cs typeface="Calibri"/>
                        </a:rPr>
                        <a:t>are </a:t>
                      </a:r>
                      <a:r>
                        <a:rPr sz="1100" spc="-340" dirty="0">
                          <a:latin typeface="Century Gothic"/>
                          <a:ea typeface="Calibri"/>
                          <a:cs typeface="Calibri"/>
                        </a:rPr>
                        <a:t> </a:t>
                      </a:r>
                      <a:r>
                        <a:rPr sz="1100" spc="-5" dirty="0">
                          <a:latin typeface="Century Gothic"/>
                          <a:ea typeface="Calibri"/>
                          <a:cs typeface="Calibri"/>
                        </a:rPr>
                        <a:t>and</a:t>
                      </a:r>
                      <a:r>
                        <a:rPr sz="1100" dirty="0">
                          <a:latin typeface="Century Gothic"/>
                          <a:ea typeface="Calibri"/>
                          <a:cs typeface="Calibri"/>
                        </a:rPr>
                        <a:t> </a:t>
                      </a:r>
                      <a:r>
                        <a:rPr sz="1100" spc="-5" dirty="0">
                          <a:latin typeface="Century Gothic"/>
                          <a:ea typeface="Calibri"/>
                          <a:cs typeface="Calibri"/>
                        </a:rPr>
                        <a:t>why </a:t>
                      </a:r>
                      <a:r>
                        <a:rPr sz="1100" spc="-10" dirty="0">
                          <a:latin typeface="Century Gothic"/>
                          <a:ea typeface="Calibri"/>
                          <a:cs typeface="Calibri"/>
                        </a:rPr>
                        <a:t>we</a:t>
                      </a:r>
                      <a:r>
                        <a:rPr sz="1100" spc="5" dirty="0">
                          <a:latin typeface="Century Gothic"/>
                          <a:ea typeface="Calibri"/>
                          <a:cs typeface="Calibri"/>
                        </a:rPr>
                        <a:t> </a:t>
                      </a:r>
                      <a:r>
                        <a:rPr sz="1100" spc="-5" dirty="0">
                          <a:latin typeface="Century Gothic"/>
                          <a:ea typeface="Calibri"/>
                          <a:cs typeface="Calibri"/>
                        </a:rPr>
                        <a:t>do</a:t>
                      </a:r>
                      <a:r>
                        <a:rPr sz="1100" dirty="0">
                          <a:latin typeface="Century Gothic"/>
                          <a:ea typeface="Calibri"/>
                          <a:cs typeface="Calibri"/>
                        </a:rPr>
                        <a:t> </a:t>
                      </a:r>
                      <a:r>
                        <a:rPr sz="1100" spc="-5" dirty="0">
                          <a:latin typeface="Century Gothic"/>
                          <a:ea typeface="Calibri"/>
                          <a:cs typeface="Calibri"/>
                        </a:rPr>
                        <a:t>the</a:t>
                      </a:r>
                      <a:r>
                        <a:rPr sz="1100" spc="10" dirty="0">
                          <a:latin typeface="Century Gothic"/>
                          <a:ea typeface="Calibri"/>
                          <a:cs typeface="Calibri"/>
                        </a:rPr>
                        <a:t> </a:t>
                      </a:r>
                      <a:r>
                        <a:rPr sz="1100" dirty="0">
                          <a:latin typeface="Century Gothic"/>
                          <a:ea typeface="Calibri"/>
                          <a:cs typeface="Calibri"/>
                        </a:rPr>
                        <a:t>things</a:t>
                      </a:r>
                      <a:r>
                        <a:rPr sz="1100" spc="10" dirty="0">
                          <a:latin typeface="Century Gothic"/>
                          <a:ea typeface="Calibri"/>
                          <a:cs typeface="Calibri"/>
                        </a:rPr>
                        <a:t> </a:t>
                      </a:r>
                      <a:r>
                        <a:rPr sz="1100" spc="-10" dirty="0">
                          <a:latin typeface="Century Gothic"/>
                          <a:ea typeface="Calibri"/>
                          <a:cs typeface="Calibri"/>
                        </a:rPr>
                        <a:t>we</a:t>
                      </a:r>
                      <a:r>
                        <a:rPr sz="1100" dirty="0">
                          <a:latin typeface="Century Gothic"/>
                          <a:ea typeface="Calibri"/>
                          <a:cs typeface="Calibri"/>
                        </a:rPr>
                        <a:t> </a:t>
                      </a:r>
                      <a:r>
                        <a:rPr sz="1100" spc="-5" dirty="0">
                          <a:latin typeface="Century Gothic"/>
                          <a:ea typeface="Calibri"/>
                          <a:cs typeface="Calibri"/>
                        </a:rPr>
                        <a:t>do!</a:t>
                      </a:r>
                      <a:r>
                        <a:rPr sz="1100" dirty="0">
                          <a:latin typeface="Century Gothic"/>
                          <a:ea typeface="Calibri"/>
                          <a:cs typeface="Calibri"/>
                        </a:rPr>
                        <a:t> </a:t>
                      </a:r>
                      <a:r>
                        <a:rPr sz="1100" spc="-5" dirty="0">
                          <a:latin typeface="Century Gothic"/>
                          <a:ea typeface="Calibri"/>
                          <a:cs typeface="Calibri"/>
                        </a:rPr>
                        <a:t>The</a:t>
                      </a:r>
                      <a:r>
                        <a:rPr sz="1100" spc="5" dirty="0">
                          <a:latin typeface="Century Gothic"/>
                          <a:ea typeface="Calibri"/>
                          <a:cs typeface="Calibri"/>
                        </a:rPr>
                        <a:t> </a:t>
                      </a:r>
                      <a:r>
                        <a:rPr lang="en-GB" sz="1100" dirty="0">
                          <a:latin typeface="Century Gothic"/>
                          <a:ea typeface="Calibri"/>
                          <a:cs typeface="Calibri"/>
                        </a:rPr>
                        <a:t>topics</a:t>
                      </a:r>
                      <a:r>
                        <a:rPr sz="1100" spc="5" dirty="0">
                          <a:latin typeface="Century Gothic"/>
                          <a:ea typeface="Calibri"/>
                          <a:cs typeface="Calibri"/>
                        </a:rPr>
                        <a:t> </a:t>
                      </a:r>
                      <a:r>
                        <a:rPr sz="1100" spc="-10" dirty="0">
                          <a:latin typeface="Century Gothic"/>
                          <a:ea typeface="Calibri"/>
                          <a:cs typeface="Calibri"/>
                        </a:rPr>
                        <a:t>covered</a:t>
                      </a:r>
                      <a:r>
                        <a:rPr sz="1100" spc="50" dirty="0">
                          <a:latin typeface="Century Gothic"/>
                          <a:ea typeface="Calibri"/>
                          <a:cs typeface="Calibri"/>
                        </a:rPr>
                        <a:t> </a:t>
                      </a:r>
                      <a:r>
                        <a:rPr sz="1100" spc="-10" dirty="0">
                          <a:latin typeface="Century Gothic"/>
                          <a:ea typeface="Calibri"/>
                          <a:cs typeface="Calibri"/>
                        </a:rPr>
                        <a:t>over</a:t>
                      </a:r>
                      <a:r>
                        <a:rPr sz="1100" spc="25" dirty="0">
                          <a:latin typeface="Century Gothic"/>
                          <a:ea typeface="Calibri"/>
                          <a:cs typeface="Calibri"/>
                        </a:rPr>
                        <a:t> </a:t>
                      </a:r>
                      <a:r>
                        <a:rPr sz="1100" spc="-5" dirty="0">
                          <a:latin typeface="Century Gothic"/>
                          <a:ea typeface="Calibri"/>
                          <a:cs typeface="Calibri"/>
                        </a:rPr>
                        <a:t>the</a:t>
                      </a:r>
                      <a:r>
                        <a:rPr sz="1100" dirty="0">
                          <a:latin typeface="Century Gothic"/>
                          <a:ea typeface="Calibri"/>
                          <a:cs typeface="Calibri"/>
                        </a:rPr>
                        <a:t> </a:t>
                      </a:r>
                      <a:r>
                        <a:rPr sz="1100" spc="-5" dirty="0">
                          <a:latin typeface="Century Gothic"/>
                          <a:ea typeface="Calibri"/>
                          <a:cs typeface="Calibri"/>
                        </a:rPr>
                        <a:t>two</a:t>
                      </a:r>
                      <a:r>
                        <a:rPr sz="1100" spc="20" dirty="0">
                          <a:latin typeface="Century Gothic"/>
                          <a:ea typeface="Calibri"/>
                          <a:cs typeface="Calibri"/>
                        </a:rPr>
                        <a:t> </a:t>
                      </a:r>
                      <a:r>
                        <a:rPr sz="1100" spc="-10" dirty="0">
                          <a:latin typeface="Century Gothic"/>
                          <a:ea typeface="Calibri"/>
                          <a:cs typeface="Calibri"/>
                        </a:rPr>
                        <a:t>years</a:t>
                      </a:r>
                      <a:r>
                        <a:rPr sz="1100" spc="15" dirty="0">
                          <a:latin typeface="Century Gothic"/>
                          <a:ea typeface="Calibri"/>
                          <a:cs typeface="Calibri"/>
                        </a:rPr>
                        <a:t> </a:t>
                      </a:r>
                      <a:r>
                        <a:rPr sz="1100" spc="-10" dirty="0">
                          <a:latin typeface="Century Gothic"/>
                          <a:ea typeface="Calibri"/>
                          <a:cs typeface="Calibri"/>
                        </a:rPr>
                        <a:t>are:</a:t>
                      </a:r>
                      <a:endParaRPr sz="1100" dirty="0">
                        <a:latin typeface="Century Gothic"/>
                        <a:ea typeface="Calibri"/>
                        <a:cs typeface="Calibri"/>
                      </a:endParaRPr>
                    </a:p>
                    <a:p>
                      <a:pPr marL="68580">
                        <a:lnSpc>
                          <a:spcPct val="100000"/>
                        </a:lnSpc>
                      </a:pPr>
                      <a:r>
                        <a:rPr sz="1100" b="1" spc="-10" dirty="0">
                          <a:latin typeface="Century Gothic"/>
                          <a:ea typeface="Calibri"/>
                          <a:cs typeface="Calibri"/>
                        </a:rPr>
                        <a:t>Year</a:t>
                      </a:r>
                      <a:r>
                        <a:rPr sz="1100" b="1" spc="-50" dirty="0">
                          <a:latin typeface="Century Gothic"/>
                          <a:ea typeface="Calibri"/>
                          <a:cs typeface="Calibri"/>
                        </a:rPr>
                        <a:t> </a:t>
                      </a:r>
                      <a:r>
                        <a:rPr sz="1100" b="1" spc="-10" dirty="0">
                          <a:latin typeface="Century Gothic"/>
                          <a:ea typeface="Calibri"/>
                          <a:cs typeface="Calibri"/>
                        </a:rPr>
                        <a:t>12</a:t>
                      </a:r>
                      <a:endParaRPr sz="1100" dirty="0">
                        <a:latin typeface="Century Gothic"/>
                        <a:ea typeface="Calibri"/>
                        <a:cs typeface="Calibri"/>
                      </a:endParaRPr>
                    </a:p>
                    <a:p>
                      <a:pPr marL="240030" indent="-171450">
                        <a:lnSpc>
                          <a:spcPct val="100000"/>
                        </a:lnSpc>
                        <a:spcBef>
                          <a:spcPts val="85"/>
                        </a:spcBef>
                        <a:buFont typeface="Arial"/>
                        <a:buChar char="•"/>
                      </a:pPr>
                      <a:r>
                        <a:rPr sz="1100" spc="-5" dirty="0">
                          <a:latin typeface="Century Gothic"/>
                          <a:ea typeface="Calibri"/>
                          <a:cs typeface="Calibri"/>
                        </a:rPr>
                        <a:t>Social</a:t>
                      </a:r>
                      <a:r>
                        <a:rPr sz="1100" spc="15" dirty="0">
                          <a:latin typeface="Century Gothic"/>
                          <a:ea typeface="Calibri"/>
                          <a:cs typeface="Calibri"/>
                        </a:rPr>
                        <a:t> </a:t>
                      </a:r>
                      <a:r>
                        <a:rPr lang="en-GB" sz="1100" spc="-5" dirty="0">
                          <a:latin typeface="Century Gothic"/>
                          <a:ea typeface="Calibri"/>
                          <a:cs typeface="Calibri"/>
                        </a:rPr>
                        <a:t>Influence</a:t>
                      </a:r>
                      <a:endParaRPr lang="en-GB" sz="1100" dirty="0">
                        <a:latin typeface="Century Gothic"/>
                        <a:ea typeface="Calibri"/>
                        <a:cs typeface="Calibri"/>
                      </a:endParaRPr>
                    </a:p>
                    <a:p>
                      <a:pPr marL="240030" lvl="0" indent="-171450">
                        <a:lnSpc>
                          <a:spcPct val="100000"/>
                        </a:lnSpc>
                        <a:spcBef>
                          <a:spcPts val="85"/>
                        </a:spcBef>
                        <a:buFont typeface="Arial"/>
                        <a:buChar char="•"/>
                      </a:pPr>
                      <a:r>
                        <a:rPr lang="en-GB" sz="1100" spc="-10" dirty="0">
                          <a:latin typeface="Century Gothic"/>
                          <a:ea typeface="Calibri"/>
                          <a:cs typeface="Calibri"/>
                        </a:rPr>
                        <a:t>Memory</a:t>
                      </a:r>
                      <a:endParaRPr lang="en-GB" sz="1100" dirty="0">
                        <a:latin typeface="Century Gothic"/>
                        <a:ea typeface="Calibri"/>
                        <a:cs typeface="Calibri"/>
                      </a:endParaRPr>
                    </a:p>
                    <a:p>
                      <a:pPr marL="240030" lvl="0" indent="-171450">
                        <a:lnSpc>
                          <a:spcPct val="100000"/>
                        </a:lnSpc>
                        <a:spcBef>
                          <a:spcPts val="85"/>
                        </a:spcBef>
                        <a:buFont typeface="Arial"/>
                        <a:buChar char="•"/>
                      </a:pPr>
                      <a:r>
                        <a:rPr lang="en-GB" sz="1100" spc="-5" dirty="0">
                          <a:latin typeface="Century Gothic"/>
                          <a:ea typeface="Calibri"/>
                          <a:cs typeface="Calibri"/>
                        </a:rPr>
                        <a:t>Attachment</a:t>
                      </a:r>
                      <a:endParaRPr lang="en-GB" sz="1100" dirty="0">
                        <a:latin typeface="Century Gothic"/>
                        <a:ea typeface="Calibri"/>
                        <a:cs typeface="Calibri"/>
                      </a:endParaRPr>
                    </a:p>
                    <a:p>
                      <a:pPr marL="240030" lvl="0" indent="-171450">
                        <a:lnSpc>
                          <a:spcPct val="100000"/>
                        </a:lnSpc>
                        <a:spcBef>
                          <a:spcPts val="85"/>
                        </a:spcBef>
                        <a:buFont typeface="Arial"/>
                        <a:buChar char="•"/>
                      </a:pPr>
                      <a:r>
                        <a:rPr lang="en-GB" sz="1100" spc="-5" dirty="0">
                          <a:latin typeface="Century Gothic"/>
                          <a:ea typeface="Calibri"/>
                          <a:cs typeface="Calibri"/>
                        </a:rPr>
                        <a:t>Psychopathology</a:t>
                      </a:r>
                      <a:endParaRPr lang="en-GB" sz="1100" dirty="0">
                        <a:latin typeface="Century Gothic"/>
                        <a:ea typeface="Calibri"/>
                        <a:cs typeface="Calibri"/>
                      </a:endParaRPr>
                    </a:p>
                    <a:p>
                      <a:pPr marL="240030" lvl="0" indent="-171450">
                        <a:lnSpc>
                          <a:spcPct val="100000"/>
                        </a:lnSpc>
                        <a:spcBef>
                          <a:spcPts val="85"/>
                        </a:spcBef>
                        <a:buFont typeface="Arial"/>
                        <a:buChar char="•"/>
                      </a:pPr>
                      <a:r>
                        <a:rPr sz="1100" spc="-5" dirty="0">
                          <a:latin typeface="Century Gothic"/>
                          <a:ea typeface="Calibri"/>
                          <a:cs typeface="Calibri"/>
                        </a:rPr>
                        <a:t>Approaches</a:t>
                      </a:r>
                      <a:r>
                        <a:rPr sz="1100" spc="60" dirty="0">
                          <a:latin typeface="Century Gothic"/>
                          <a:ea typeface="Calibri"/>
                          <a:cs typeface="Calibri"/>
                        </a:rPr>
                        <a:t> </a:t>
                      </a:r>
                      <a:r>
                        <a:rPr sz="1100" dirty="0">
                          <a:latin typeface="Century Gothic"/>
                          <a:ea typeface="Calibri"/>
                          <a:cs typeface="Calibri"/>
                        </a:rPr>
                        <a:t>in</a:t>
                      </a:r>
                      <a:r>
                        <a:rPr sz="1100" spc="-10" dirty="0">
                          <a:latin typeface="Century Gothic"/>
                          <a:ea typeface="Calibri"/>
                          <a:cs typeface="Calibri"/>
                        </a:rPr>
                        <a:t> </a:t>
                      </a:r>
                      <a:r>
                        <a:rPr lang="en-GB" sz="1100" spc="-5" dirty="0">
                          <a:latin typeface="Century Gothic"/>
                          <a:ea typeface="Calibri"/>
                          <a:cs typeface="Calibri"/>
                        </a:rPr>
                        <a:t>Psychology</a:t>
                      </a:r>
                      <a:endParaRPr lang="en-GB" sz="1100" dirty="0">
                        <a:latin typeface="Century Gothic"/>
                        <a:ea typeface="Calibri"/>
                        <a:cs typeface="Calibri"/>
                      </a:endParaRPr>
                    </a:p>
                    <a:p>
                      <a:pPr marL="240030" lvl="0" indent="-171450">
                        <a:lnSpc>
                          <a:spcPct val="100000"/>
                        </a:lnSpc>
                        <a:spcBef>
                          <a:spcPts val="85"/>
                        </a:spcBef>
                        <a:buFont typeface="Arial"/>
                        <a:buChar char="•"/>
                      </a:pPr>
                      <a:r>
                        <a:rPr lang="en-GB" sz="1100" spc="-10" dirty="0">
                          <a:latin typeface="Century Gothic"/>
                          <a:ea typeface="Calibri"/>
                          <a:cs typeface="Calibri"/>
                        </a:rPr>
                        <a:t>Research</a:t>
                      </a:r>
                      <a:r>
                        <a:rPr sz="1100" spc="55" dirty="0">
                          <a:latin typeface="Century Gothic"/>
                          <a:ea typeface="Calibri"/>
                          <a:cs typeface="Calibri"/>
                        </a:rPr>
                        <a:t> </a:t>
                      </a:r>
                      <a:r>
                        <a:rPr sz="1100" spc="-5" dirty="0">
                          <a:latin typeface="Century Gothic"/>
                          <a:ea typeface="Calibri"/>
                          <a:cs typeface="Calibri"/>
                        </a:rPr>
                        <a:t>Methods</a:t>
                      </a:r>
                      <a:endParaRPr sz="1100" dirty="0">
                        <a:latin typeface="Century Gothic"/>
                        <a:ea typeface="Calibri"/>
                        <a:cs typeface="Calibri"/>
                      </a:endParaRPr>
                    </a:p>
                    <a:p>
                      <a:pPr marL="68580">
                        <a:lnSpc>
                          <a:spcPct val="100000"/>
                        </a:lnSpc>
                        <a:spcBef>
                          <a:spcPts val="5"/>
                        </a:spcBef>
                      </a:pPr>
                      <a:r>
                        <a:rPr sz="1100" b="1" spc="-10" dirty="0">
                          <a:latin typeface="Century Gothic"/>
                          <a:ea typeface="Calibri"/>
                          <a:cs typeface="Calibri"/>
                        </a:rPr>
                        <a:t>Year</a:t>
                      </a:r>
                      <a:r>
                        <a:rPr sz="1100" b="1" spc="-50" dirty="0">
                          <a:latin typeface="Century Gothic"/>
                          <a:ea typeface="Calibri"/>
                          <a:cs typeface="Calibri"/>
                        </a:rPr>
                        <a:t> </a:t>
                      </a:r>
                      <a:r>
                        <a:rPr sz="1100" b="1" spc="-10" dirty="0">
                          <a:latin typeface="Century Gothic"/>
                          <a:ea typeface="Calibri"/>
                          <a:cs typeface="Calibri"/>
                        </a:rPr>
                        <a:t>13</a:t>
                      </a:r>
                      <a:endParaRPr sz="1100" dirty="0">
                        <a:latin typeface="Century Gothic"/>
                        <a:ea typeface="Calibri"/>
                        <a:cs typeface="Calibri"/>
                      </a:endParaRPr>
                    </a:p>
                    <a:p>
                      <a:pPr marL="240030" marR="507365" indent="-171450">
                        <a:lnSpc>
                          <a:spcPct val="107000"/>
                        </a:lnSpc>
                        <a:buFont typeface="Arial"/>
                        <a:buChar char="•"/>
                      </a:pPr>
                      <a:r>
                        <a:rPr sz="1100" spc="-10" dirty="0">
                          <a:latin typeface="Century Gothic"/>
                          <a:ea typeface="Calibri"/>
                          <a:cs typeface="Calibri"/>
                        </a:rPr>
                        <a:t>Issues</a:t>
                      </a:r>
                      <a:r>
                        <a:rPr sz="1100" spc="65" dirty="0">
                          <a:latin typeface="Century Gothic"/>
                          <a:ea typeface="Calibri"/>
                          <a:cs typeface="Calibri"/>
                        </a:rPr>
                        <a:t> </a:t>
                      </a:r>
                      <a:r>
                        <a:rPr sz="1100" spc="-5" dirty="0">
                          <a:latin typeface="Century Gothic"/>
                          <a:ea typeface="Calibri"/>
                          <a:cs typeface="Calibri"/>
                        </a:rPr>
                        <a:t>&amp;</a:t>
                      </a:r>
                      <a:r>
                        <a:rPr sz="1100" spc="20" dirty="0">
                          <a:latin typeface="Century Gothic"/>
                          <a:ea typeface="Calibri"/>
                          <a:cs typeface="Calibri"/>
                        </a:rPr>
                        <a:t> </a:t>
                      </a:r>
                      <a:r>
                        <a:rPr sz="1100" spc="-10" dirty="0">
                          <a:latin typeface="Century Gothic"/>
                          <a:ea typeface="Calibri"/>
                          <a:cs typeface="Calibri"/>
                        </a:rPr>
                        <a:t>Debates</a:t>
                      </a:r>
                      <a:r>
                        <a:rPr sz="1100" spc="40" dirty="0">
                          <a:latin typeface="Century Gothic"/>
                          <a:ea typeface="Calibri"/>
                          <a:cs typeface="Calibri"/>
                        </a:rPr>
                        <a:t> </a:t>
                      </a:r>
                      <a:r>
                        <a:rPr sz="1100" dirty="0">
                          <a:latin typeface="Century Gothic"/>
                          <a:ea typeface="Calibri"/>
                          <a:cs typeface="Calibri"/>
                        </a:rPr>
                        <a:t>in</a:t>
                      </a:r>
                      <a:r>
                        <a:rPr sz="1100" spc="20" dirty="0">
                          <a:latin typeface="Century Gothic"/>
                          <a:ea typeface="Calibri"/>
                          <a:cs typeface="Calibri"/>
                        </a:rPr>
                        <a:t> </a:t>
                      </a:r>
                      <a:r>
                        <a:rPr lang="en-GB" sz="1100" spc="-5" dirty="0">
                          <a:latin typeface="Century Gothic"/>
                          <a:ea typeface="Calibri"/>
                          <a:cs typeface="Calibri"/>
                        </a:rPr>
                        <a:t>Psychology</a:t>
                      </a:r>
                      <a:endParaRPr lang="en-GB" sz="1100" dirty="0">
                        <a:latin typeface="Century Gothic"/>
                        <a:ea typeface="Calibri"/>
                        <a:cs typeface="Calibri"/>
                      </a:endParaRPr>
                    </a:p>
                    <a:p>
                      <a:pPr marL="240030" marR="507365" lvl="0" indent="-171450">
                        <a:lnSpc>
                          <a:spcPct val="107000"/>
                        </a:lnSpc>
                        <a:buFont typeface="Arial"/>
                        <a:buChar char="•"/>
                      </a:pPr>
                      <a:r>
                        <a:rPr lang="en-GB" sz="1100" spc="-5" dirty="0">
                          <a:latin typeface="Century Gothic"/>
                          <a:ea typeface="Calibri"/>
                          <a:cs typeface="Calibri"/>
                        </a:rPr>
                        <a:t>Relationships</a:t>
                      </a:r>
                      <a:endParaRPr lang="en-GB" sz="1100" dirty="0">
                        <a:latin typeface="Century Gothic"/>
                        <a:ea typeface="Calibri"/>
                        <a:cs typeface="Calibri"/>
                      </a:endParaRPr>
                    </a:p>
                    <a:p>
                      <a:pPr marL="240030" marR="507365" lvl="0" indent="-171450">
                        <a:lnSpc>
                          <a:spcPct val="107000"/>
                        </a:lnSpc>
                        <a:buFont typeface="Arial"/>
                        <a:buChar char="•"/>
                      </a:pPr>
                      <a:r>
                        <a:rPr sz="1100" spc="-5" dirty="0">
                          <a:latin typeface="Century Gothic"/>
                          <a:ea typeface="Calibri"/>
                          <a:cs typeface="Calibri"/>
                        </a:rPr>
                        <a:t>Schizophrenia</a:t>
                      </a:r>
                      <a:endParaRPr lang="en-GB" sz="1100" dirty="0">
                        <a:latin typeface="Century Gothic"/>
                        <a:ea typeface="Calibri"/>
                        <a:cs typeface="Calibri"/>
                      </a:endParaRPr>
                    </a:p>
                    <a:p>
                      <a:pPr marL="240030" marR="507365" lvl="0" indent="-171450">
                        <a:lnSpc>
                          <a:spcPct val="107000"/>
                        </a:lnSpc>
                        <a:buFont typeface="Arial"/>
                        <a:buChar char="•"/>
                      </a:pPr>
                      <a:r>
                        <a:rPr lang="en-GB" sz="1100" spc="-5" dirty="0">
                          <a:latin typeface="Century Gothic"/>
                          <a:ea typeface="Calibri"/>
                          <a:cs typeface="Calibri"/>
                        </a:rPr>
                        <a:t>Addiction</a:t>
                      </a:r>
                      <a:endParaRPr lang="en-GB" sz="1100" dirty="0">
                        <a:latin typeface="Century Gothic"/>
                        <a:ea typeface="Calibri"/>
                        <a:cs typeface="Calibri"/>
                      </a:endParaRPr>
                    </a:p>
                    <a:p>
                      <a:pPr marL="240030" marR="507365" lvl="0" indent="-171450">
                        <a:lnSpc>
                          <a:spcPct val="107000"/>
                        </a:lnSpc>
                        <a:buFont typeface="Arial"/>
                        <a:buChar char="•"/>
                      </a:pPr>
                      <a:r>
                        <a:rPr lang="en-GB" sz="1100" spc="-5" dirty="0">
                          <a:latin typeface="Century Gothic"/>
                          <a:ea typeface="Calibri"/>
                          <a:cs typeface="Calibri"/>
                        </a:rPr>
                        <a:t>Biopsychology </a:t>
                      </a:r>
                      <a:endParaRPr lang="en-GB" sz="1100" dirty="0">
                        <a:latin typeface="Century Gothic"/>
                        <a:ea typeface="Calibri"/>
                        <a:cs typeface="Calibri"/>
                      </a:endParaRPr>
                    </a:p>
                    <a:p>
                      <a:pPr marL="240030" marR="507365" lvl="0" indent="-171450">
                        <a:lnSpc>
                          <a:spcPct val="107000"/>
                        </a:lnSpc>
                        <a:buFont typeface="Arial"/>
                        <a:buChar char="•"/>
                      </a:pPr>
                      <a:r>
                        <a:rPr sz="1100" spc="-10" dirty="0">
                          <a:latin typeface="Century Gothic"/>
                          <a:ea typeface="Calibri"/>
                          <a:cs typeface="Calibri"/>
                        </a:rPr>
                        <a:t>Research</a:t>
                      </a:r>
                      <a:r>
                        <a:rPr lang="en-GB" sz="1100" spc="-10" dirty="0">
                          <a:latin typeface="Century Gothic"/>
                          <a:ea typeface="Calibri"/>
                          <a:cs typeface="Calibri"/>
                        </a:rPr>
                        <a:t> </a:t>
                      </a:r>
                      <a:r>
                        <a:rPr sz="1100" spc="-335" dirty="0">
                          <a:latin typeface="Century Gothic"/>
                          <a:ea typeface="Calibri"/>
                          <a:cs typeface="Calibri"/>
                        </a:rPr>
                        <a:t> </a:t>
                      </a:r>
                      <a:r>
                        <a:rPr sz="1100" spc="-5" dirty="0">
                          <a:latin typeface="Century Gothic"/>
                          <a:ea typeface="Calibri"/>
                          <a:cs typeface="Calibri"/>
                        </a:rPr>
                        <a:t>Methods</a:t>
                      </a:r>
                      <a:endParaRPr sz="1100" dirty="0">
                        <a:latin typeface="Century Gothic"/>
                        <a:ea typeface="Calibri"/>
                        <a:cs typeface="Calibri"/>
                      </a:endParaRPr>
                    </a:p>
                    <a:p>
                      <a:pPr>
                        <a:lnSpc>
                          <a:spcPct val="100000"/>
                        </a:lnSpc>
                        <a:spcBef>
                          <a:spcPts val="10"/>
                        </a:spcBef>
                      </a:pPr>
                      <a:endParaRPr sz="1100" dirty="0">
                        <a:latin typeface="Century Gothic"/>
                        <a:ea typeface="Calibri" panose="020F0502020204030204" pitchFamily="34" charset="0"/>
                        <a:cs typeface="Calibri" panose="020F0502020204030204" pitchFamily="34" charset="0"/>
                      </a:endParaRPr>
                    </a:p>
                    <a:p>
                      <a:pPr marL="68580">
                        <a:lnSpc>
                          <a:spcPct val="100000"/>
                        </a:lnSpc>
                      </a:pPr>
                      <a:r>
                        <a:rPr sz="1100" b="1" spc="-10" dirty="0">
                          <a:latin typeface="Century Gothic"/>
                          <a:ea typeface="Calibri"/>
                          <a:cs typeface="Calibri"/>
                        </a:rPr>
                        <a:t>Style</a:t>
                      </a:r>
                      <a:r>
                        <a:rPr sz="1100" b="1" spc="-35" dirty="0">
                          <a:latin typeface="Century Gothic"/>
                          <a:ea typeface="Calibri"/>
                          <a:cs typeface="Calibri"/>
                        </a:rPr>
                        <a:t> </a:t>
                      </a:r>
                      <a:r>
                        <a:rPr sz="1100" b="1" spc="-5" dirty="0">
                          <a:latin typeface="Century Gothic"/>
                          <a:ea typeface="Calibri"/>
                          <a:cs typeface="Calibri"/>
                        </a:rPr>
                        <a:t>of</a:t>
                      </a:r>
                      <a:r>
                        <a:rPr sz="1100" b="1" spc="-15" dirty="0">
                          <a:latin typeface="Century Gothic"/>
                          <a:ea typeface="Calibri"/>
                          <a:cs typeface="Calibri"/>
                        </a:rPr>
                        <a:t> </a:t>
                      </a:r>
                      <a:r>
                        <a:rPr sz="1100" b="1" spc="-10" dirty="0">
                          <a:latin typeface="Century Gothic"/>
                          <a:ea typeface="Calibri"/>
                          <a:cs typeface="Calibri"/>
                        </a:rPr>
                        <a:t>Assessment:</a:t>
                      </a:r>
                      <a:endParaRPr sz="1100" dirty="0">
                        <a:latin typeface="Century Gothic"/>
                        <a:ea typeface="Calibri"/>
                        <a:cs typeface="Calibri"/>
                      </a:endParaRPr>
                    </a:p>
                    <a:p>
                      <a:pPr marL="68580" marR="396240">
                        <a:lnSpc>
                          <a:spcPct val="107000"/>
                        </a:lnSpc>
                      </a:pPr>
                      <a:r>
                        <a:rPr sz="1100" spc="-5" dirty="0">
                          <a:latin typeface="Century Gothic"/>
                          <a:ea typeface="Calibri"/>
                          <a:cs typeface="Calibri"/>
                        </a:rPr>
                        <a:t>This subject</a:t>
                      </a:r>
                      <a:r>
                        <a:rPr sz="1100" spc="35" dirty="0">
                          <a:latin typeface="Century Gothic"/>
                          <a:ea typeface="Calibri"/>
                          <a:cs typeface="Calibri"/>
                        </a:rPr>
                        <a:t> </a:t>
                      </a:r>
                      <a:r>
                        <a:rPr sz="1100" dirty="0">
                          <a:latin typeface="Century Gothic"/>
                          <a:ea typeface="Calibri"/>
                          <a:cs typeface="Calibri"/>
                        </a:rPr>
                        <a:t>is</a:t>
                      </a:r>
                      <a:r>
                        <a:rPr sz="1100" spc="-5" dirty="0">
                          <a:latin typeface="Century Gothic"/>
                          <a:ea typeface="Calibri"/>
                          <a:cs typeface="Calibri"/>
                        </a:rPr>
                        <a:t> </a:t>
                      </a:r>
                      <a:r>
                        <a:rPr sz="1100" spc="-10" dirty="0">
                          <a:latin typeface="Century Gothic"/>
                          <a:ea typeface="Calibri"/>
                          <a:cs typeface="Calibri"/>
                        </a:rPr>
                        <a:t>assessed</a:t>
                      </a:r>
                      <a:r>
                        <a:rPr sz="1100" spc="60" dirty="0">
                          <a:latin typeface="Century Gothic"/>
                          <a:ea typeface="Calibri"/>
                          <a:cs typeface="Calibri"/>
                        </a:rPr>
                        <a:t> </a:t>
                      </a:r>
                      <a:r>
                        <a:rPr sz="1100" spc="-5" dirty="0">
                          <a:latin typeface="Century Gothic"/>
                          <a:ea typeface="Calibri"/>
                          <a:cs typeface="Calibri"/>
                        </a:rPr>
                        <a:t>by</a:t>
                      </a:r>
                      <a:r>
                        <a:rPr sz="1100" spc="10" dirty="0">
                          <a:latin typeface="Century Gothic"/>
                          <a:ea typeface="Calibri"/>
                          <a:cs typeface="Calibri"/>
                        </a:rPr>
                        <a:t> </a:t>
                      </a:r>
                      <a:r>
                        <a:rPr sz="1100" spc="-5" dirty="0">
                          <a:latin typeface="Century Gothic"/>
                          <a:ea typeface="Calibri"/>
                          <a:cs typeface="Calibri"/>
                        </a:rPr>
                        <a:t>three</a:t>
                      </a:r>
                      <a:r>
                        <a:rPr sz="1100" spc="30" dirty="0">
                          <a:latin typeface="Century Gothic"/>
                          <a:ea typeface="Calibri"/>
                          <a:cs typeface="Calibri"/>
                        </a:rPr>
                        <a:t> </a:t>
                      </a:r>
                      <a:r>
                        <a:rPr sz="1100" spc="-5" dirty="0">
                          <a:latin typeface="Century Gothic"/>
                          <a:ea typeface="Calibri"/>
                          <a:cs typeface="Calibri"/>
                        </a:rPr>
                        <a:t>2</a:t>
                      </a:r>
                      <a:r>
                        <a:rPr sz="1100" dirty="0">
                          <a:latin typeface="Century Gothic"/>
                          <a:ea typeface="Calibri"/>
                          <a:cs typeface="Calibri"/>
                        </a:rPr>
                        <a:t> </a:t>
                      </a:r>
                      <a:r>
                        <a:rPr sz="1100" spc="-5" dirty="0">
                          <a:latin typeface="Century Gothic"/>
                          <a:ea typeface="Calibri"/>
                          <a:cs typeface="Calibri"/>
                        </a:rPr>
                        <a:t>hour</a:t>
                      </a:r>
                      <a:r>
                        <a:rPr sz="1100" spc="15" dirty="0">
                          <a:latin typeface="Century Gothic"/>
                          <a:ea typeface="Calibri"/>
                          <a:cs typeface="Calibri"/>
                        </a:rPr>
                        <a:t> </a:t>
                      </a:r>
                      <a:r>
                        <a:rPr sz="1100" spc="-5" dirty="0">
                          <a:latin typeface="Century Gothic"/>
                          <a:ea typeface="Calibri"/>
                          <a:cs typeface="Calibri"/>
                        </a:rPr>
                        <a:t>exams,</a:t>
                      </a:r>
                      <a:r>
                        <a:rPr sz="1100" spc="25" dirty="0">
                          <a:latin typeface="Century Gothic"/>
                          <a:ea typeface="Calibri"/>
                          <a:cs typeface="Calibri"/>
                        </a:rPr>
                        <a:t> </a:t>
                      </a:r>
                      <a:r>
                        <a:rPr sz="1100" spc="-5" dirty="0">
                          <a:latin typeface="Century Gothic"/>
                          <a:ea typeface="Calibri"/>
                          <a:cs typeface="Calibri"/>
                        </a:rPr>
                        <a:t>each</a:t>
                      </a:r>
                      <a:r>
                        <a:rPr sz="1100" spc="25" dirty="0">
                          <a:latin typeface="Century Gothic"/>
                          <a:ea typeface="Calibri"/>
                          <a:cs typeface="Calibri"/>
                        </a:rPr>
                        <a:t> </a:t>
                      </a:r>
                      <a:r>
                        <a:rPr sz="1100" spc="-10" dirty="0">
                          <a:latin typeface="Century Gothic"/>
                          <a:ea typeface="Calibri"/>
                          <a:cs typeface="Calibri"/>
                        </a:rPr>
                        <a:t>worth</a:t>
                      </a:r>
                      <a:r>
                        <a:rPr sz="1100" spc="25" dirty="0">
                          <a:latin typeface="Century Gothic"/>
                          <a:ea typeface="Calibri"/>
                          <a:cs typeface="Calibri"/>
                        </a:rPr>
                        <a:t> </a:t>
                      </a:r>
                      <a:r>
                        <a:rPr sz="1100" spc="-5" dirty="0">
                          <a:latin typeface="Century Gothic"/>
                          <a:ea typeface="Calibri"/>
                          <a:cs typeface="Calibri"/>
                        </a:rPr>
                        <a:t>33.3%</a:t>
                      </a:r>
                      <a:r>
                        <a:rPr sz="1100" spc="5" dirty="0">
                          <a:latin typeface="Century Gothic"/>
                          <a:ea typeface="Calibri"/>
                          <a:cs typeface="Calibri"/>
                        </a:rPr>
                        <a:t> </a:t>
                      </a:r>
                      <a:r>
                        <a:rPr sz="1100" spc="-5" dirty="0">
                          <a:latin typeface="Century Gothic"/>
                          <a:ea typeface="Calibri"/>
                          <a:cs typeface="Calibri"/>
                        </a:rPr>
                        <a:t>of</a:t>
                      </a:r>
                      <a:r>
                        <a:rPr sz="1100" spc="20" dirty="0">
                          <a:latin typeface="Century Gothic"/>
                          <a:ea typeface="Calibri"/>
                          <a:cs typeface="Calibri"/>
                        </a:rPr>
                        <a:t> </a:t>
                      </a:r>
                      <a:r>
                        <a:rPr sz="1100" spc="-5" dirty="0">
                          <a:latin typeface="Century Gothic"/>
                          <a:ea typeface="Calibri"/>
                          <a:cs typeface="Calibri"/>
                        </a:rPr>
                        <a:t>the</a:t>
                      </a:r>
                      <a:r>
                        <a:rPr sz="1100" spc="5" dirty="0">
                          <a:latin typeface="Century Gothic"/>
                          <a:ea typeface="Calibri"/>
                          <a:cs typeface="Calibri"/>
                        </a:rPr>
                        <a:t> </a:t>
                      </a:r>
                      <a:r>
                        <a:rPr sz="1100" dirty="0">
                          <a:latin typeface="Century Gothic"/>
                          <a:ea typeface="Calibri"/>
                          <a:cs typeface="Calibri"/>
                        </a:rPr>
                        <a:t>qualification,</a:t>
                      </a:r>
                      <a:r>
                        <a:rPr sz="1100" spc="-15" dirty="0">
                          <a:latin typeface="Century Gothic"/>
                          <a:ea typeface="Calibri"/>
                          <a:cs typeface="Calibri"/>
                        </a:rPr>
                        <a:t> </a:t>
                      </a:r>
                      <a:r>
                        <a:rPr sz="1100" spc="-5" dirty="0">
                          <a:latin typeface="Century Gothic"/>
                          <a:ea typeface="Calibri"/>
                          <a:cs typeface="Calibri"/>
                        </a:rPr>
                        <a:t>at </a:t>
                      </a:r>
                      <a:r>
                        <a:rPr sz="1100" spc="-335" dirty="0">
                          <a:latin typeface="Century Gothic"/>
                          <a:ea typeface="Calibri"/>
                          <a:cs typeface="Calibri"/>
                        </a:rPr>
                        <a:t> </a:t>
                      </a:r>
                      <a:r>
                        <a:rPr sz="1100" spc="-5" dirty="0">
                          <a:latin typeface="Century Gothic"/>
                          <a:ea typeface="Calibri"/>
                          <a:cs typeface="Calibri"/>
                        </a:rPr>
                        <a:t>the</a:t>
                      </a:r>
                      <a:r>
                        <a:rPr sz="1100" spc="5" dirty="0">
                          <a:latin typeface="Century Gothic"/>
                          <a:ea typeface="Calibri"/>
                          <a:cs typeface="Calibri"/>
                        </a:rPr>
                        <a:t> </a:t>
                      </a:r>
                      <a:r>
                        <a:rPr sz="1100" spc="-5" dirty="0">
                          <a:latin typeface="Century Gothic"/>
                          <a:ea typeface="Calibri"/>
                          <a:cs typeface="Calibri"/>
                        </a:rPr>
                        <a:t>end</a:t>
                      </a:r>
                      <a:r>
                        <a:rPr sz="1100" spc="5" dirty="0">
                          <a:latin typeface="Century Gothic"/>
                          <a:ea typeface="Calibri"/>
                          <a:cs typeface="Calibri"/>
                        </a:rPr>
                        <a:t> </a:t>
                      </a:r>
                      <a:r>
                        <a:rPr sz="1100" spc="-5" dirty="0">
                          <a:latin typeface="Century Gothic"/>
                          <a:ea typeface="Calibri"/>
                          <a:cs typeface="Calibri"/>
                        </a:rPr>
                        <a:t>of</a:t>
                      </a:r>
                      <a:r>
                        <a:rPr sz="1100" spc="5" dirty="0">
                          <a:latin typeface="Century Gothic"/>
                          <a:ea typeface="Calibri"/>
                          <a:cs typeface="Calibri"/>
                        </a:rPr>
                        <a:t> </a:t>
                      </a:r>
                      <a:r>
                        <a:rPr sz="1100" spc="-5" dirty="0">
                          <a:latin typeface="Century Gothic"/>
                          <a:ea typeface="Calibri"/>
                          <a:cs typeface="Calibri"/>
                        </a:rPr>
                        <a:t>year</a:t>
                      </a:r>
                      <a:r>
                        <a:rPr sz="1100" spc="15" dirty="0">
                          <a:latin typeface="Century Gothic"/>
                          <a:ea typeface="Calibri"/>
                          <a:cs typeface="Calibri"/>
                        </a:rPr>
                        <a:t> </a:t>
                      </a:r>
                      <a:r>
                        <a:rPr sz="1100" spc="-5" dirty="0">
                          <a:latin typeface="Century Gothic"/>
                          <a:ea typeface="Calibri"/>
                          <a:cs typeface="Calibri"/>
                        </a:rPr>
                        <a:t>13,</a:t>
                      </a:r>
                      <a:r>
                        <a:rPr sz="1100" spc="5" dirty="0">
                          <a:latin typeface="Century Gothic"/>
                          <a:ea typeface="Calibri"/>
                          <a:cs typeface="Calibri"/>
                        </a:rPr>
                        <a:t> </a:t>
                      </a:r>
                      <a:r>
                        <a:rPr sz="1100" spc="-5" dirty="0">
                          <a:latin typeface="Century Gothic"/>
                          <a:ea typeface="Calibri"/>
                          <a:cs typeface="Calibri"/>
                        </a:rPr>
                        <a:t>there</a:t>
                      </a:r>
                      <a:r>
                        <a:rPr sz="1100" spc="25" dirty="0">
                          <a:latin typeface="Century Gothic"/>
                          <a:ea typeface="Calibri"/>
                          <a:cs typeface="Calibri"/>
                        </a:rPr>
                        <a:t> </a:t>
                      </a:r>
                      <a:r>
                        <a:rPr sz="1100" dirty="0">
                          <a:latin typeface="Century Gothic"/>
                          <a:ea typeface="Calibri"/>
                          <a:cs typeface="Calibri"/>
                        </a:rPr>
                        <a:t>is</a:t>
                      </a:r>
                      <a:r>
                        <a:rPr sz="1100" spc="-20" dirty="0">
                          <a:latin typeface="Century Gothic"/>
                          <a:ea typeface="Calibri"/>
                          <a:cs typeface="Calibri"/>
                        </a:rPr>
                        <a:t> </a:t>
                      </a:r>
                      <a:r>
                        <a:rPr sz="1100" dirty="0">
                          <a:latin typeface="Century Gothic"/>
                          <a:ea typeface="Calibri"/>
                          <a:cs typeface="Calibri"/>
                        </a:rPr>
                        <a:t>no</a:t>
                      </a:r>
                      <a:r>
                        <a:rPr sz="1100" spc="10" dirty="0">
                          <a:latin typeface="Century Gothic"/>
                          <a:ea typeface="Calibri"/>
                          <a:cs typeface="Calibri"/>
                        </a:rPr>
                        <a:t> </a:t>
                      </a:r>
                      <a:r>
                        <a:rPr sz="1100" spc="-10" dirty="0">
                          <a:latin typeface="Century Gothic"/>
                          <a:ea typeface="Calibri"/>
                          <a:cs typeface="Calibri"/>
                        </a:rPr>
                        <a:t>coursework:</a:t>
                      </a:r>
                      <a:endParaRPr lang="en-GB" sz="1100" spc="-10" dirty="0">
                        <a:latin typeface="Century Gothic"/>
                        <a:ea typeface="Calibri"/>
                        <a:cs typeface="Calibri"/>
                      </a:endParaRPr>
                    </a:p>
                    <a:p>
                      <a:pPr marL="342900" indent="-343535">
                        <a:lnSpc>
                          <a:spcPct val="100000"/>
                        </a:lnSpc>
                        <a:spcBef>
                          <a:spcPts val="85"/>
                        </a:spcBef>
                        <a:buFont typeface="Symbol"/>
                        <a:buChar char=""/>
                        <a:tabLst>
                          <a:tab pos="342900" algn="l"/>
                          <a:tab pos="343535" algn="l"/>
                        </a:tabLst>
                      </a:pPr>
                      <a:r>
                        <a:rPr sz="1100" spc="-5" dirty="0">
                          <a:latin typeface="Century Gothic"/>
                          <a:ea typeface="Calibri"/>
                          <a:cs typeface="Calibri"/>
                        </a:rPr>
                        <a:t>Paper</a:t>
                      </a:r>
                      <a:r>
                        <a:rPr sz="1100" spc="5" dirty="0">
                          <a:latin typeface="Century Gothic"/>
                          <a:ea typeface="Calibri"/>
                          <a:cs typeface="Calibri"/>
                        </a:rPr>
                        <a:t> </a:t>
                      </a:r>
                      <a:r>
                        <a:rPr sz="1100" spc="-5" dirty="0">
                          <a:latin typeface="Century Gothic"/>
                          <a:ea typeface="Calibri"/>
                          <a:cs typeface="Calibri"/>
                        </a:rPr>
                        <a:t>1:</a:t>
                      </a:r>
                      <a:r>
                        <a:rPr sz="1100" spc="-20" dirty="0">
                          <a:latin typeface="Century Gothic"/>
                          <a:ea typeface="Calibri"/>
                          <a:cs typeface="Calibri"/>
                        </a:rPr>
                        <a:t> </a:t>
                      </a:r>
                      <a:r>
                        <a:rPr sz="1100" spc="-5" dirty="0">
                          <a:latin typeface="Century Gothic"/>
                          <a:ea typeface="Calibri"/>
                          <a:cs typeface="Calibri"/>
                        </a:rPr>
                        <a:t>Introductory</a:t>
                      </a:r>
                      <a:r>
                        <a:rPr sz="1100" spc="50" dirty="0">
                          <a:latin typeface="Century Gothic"/>
                          <a:ea typeface="Calibri"/>
                          <a:cs typeface="Calibri"/>
                        </a:rPr>
                        <a:t> </a:t>
                      </a:r>
                      <a:r>
                        <a:rPr sz="1100" spc="-5" dirty="0">
                          <a:latin typeface="Century Gothic"/>
                          <a:ea typeface="Calibri"/>
                          <a:cs typeface="Calibri"/>
                        </a:rPr>
                        <a:t>Topics </a:t>
                      </a:r>
                      <a:r>
                        <a:rPr sz="1100" dirty="0">
                          <a:latin typeface="Century Gothic"/>
                          <a:ea typeface="Calibri"/>
                          <a:cs typeface="Calibri"/>
                        </a:rPr>
                        <a:t>in</a:t>
                      </a:r>
                      <a:r>
                        <a:rPr sz="1100" spc="-5" dirty="0">
                          <a:latin typeface="Century Gothic"/>
                          <a:ea typeface="Calibri"/>
                          <a:cs typeface="Calibri"/>
                        </a:rPr>
                        <a:t> Psychology</a:t>
                      </a:r>
                      <a:endParaRPr sz="1100" dirty="0">
                        <a:latin typeface="Century Gothic"/>
                        <a:ea typeface="Calibri"/>
                        <a:cs typeface="Calibri"/>
                      </a:endParaRPr>
                    </a:p>
                    <a:p>
                      <a:pPr marL="342900" indent="-343535">
                        <a:lnSpc>
                          <a:spcPct val="100000"/>
                        </a:lnSpc>
                        <a:spcBef>
                          <a:spcPts val="85"/>
                        </a:spcBef>
                        <a:buFont typeface="Symbol"/>
                        <a:buChar char=""/>
                        <a:tabLst>
                          <a:tab pos="342900" algn="l"/>
                          <a:tab pos="343535" algn="l"/>
                        </a:tabLst>
                      </a:pPr>
                      <a:r>
                        <a:rPr sz="1100" spc="-5" dirty="0">
                          <a:latin typeface="Century Gothic"/>
                          <a:ea typeface="Calibri"/>
                          <a:cs typeface="Calibri"/>
                        </a:rPr>
                        <a:t>Paper 2:</a:t>
                      </a:r>
                      <a:r>
                        <a:rPr sz="1100" spc="-25" dirty="0">
                          <a:latin typeface="Century Gothic"/>
                          <a:ea typeface="Calibri"/>
                          <a:cs typeface="Calibri"/>
                        </a:rPr>
                        <a:t> </a:t>
                      </a:r>
                      <a:r>
                        <a:rPr sz="1100" spc="-5" dirty="0">
                          <a:latin typeface="Century Gothic"/>
                          <a:ea typeface="Calibri"/>
                          <a:cs typeface="Calibri"/>
                        </a:rPr>
                        <a:t>Psychology</a:t>
                      </a:r>
                      <a:r>
                        <a:rPr sz="1100" spc="15" dirty="0">
                          <a:latin typeface="Century Gothic"/>
                          <a:ea typeface="Calibri"/>
                          <a:cs typeface="Calibri"/>
                        </a:rPr>
                        <a:t> </a:t>
                      </a:r>
                      <a:r>
                        <a:rPr sz="1100" dirty="0">
                          <a:latin typeface="Century Gothic"/>
                          <a:ea typeface="Calibri"/>
                          <a:cs typeface="Calibri"/>
                        </a:rPr>
                        <a:t>in</a:t>
                      </a:r>
                      <a:r>
                        <a:rPr sz="1100" spc="-25" dirty="0">
                          <a:latin typeface="Century Gothic"/>
                          <a:ea typeface="Calibri"/>
                          <a:cs typeface="Calibri"/>
                        </a:rPr>
                        <a:t> </a:t>
                      </a:r>
                      <a:r>
                        <a:rPr sz="1100" spc="-5" dirty="0">
                          <a:latin typeface="Century Gothic"/>
                          <a:ea typeface="Calibri"/>
                          <a:cs typeface="Calibri"/>
                        </a:rPr>
                        <a:t>Context</a:t>
                      </a:r>
                      <a:endParaRPr sz="1100" dirty="0">
                        <a:latin typeface="Century Gothic"/>
                        <a:ea typeface="Calibri"/>
                        <a:cs typeface="Calibri"/>
                      </a:endParaRPr>
                    </a:p>
                    <a:p>
                      <a:pPr marL="342900" indent="-343535">
                        <a:lnSpc>
                          <a:spcPct val="100000"/>
                        </a:lnSpc>
                        <a:spcBef>
                          <a:spcPts val="85"/>
                        </a:spcBef>
                        <a:buFont typeface="Symbol"/>
                        <a:buChar char=""/>
                        <a:tabLst>
                          <a:tab pos="342900" algn="l"/>
                          <a:tab pos="343535" algn="l"/>
                        </a:tabLst>
                      </a:pPr>
                      <a:r>
                        <a:rPr sz="1100" spc="-5" dirty="0">
                          <a:latin typeface="Century Gothic"/>
                          <a:ea typeface="Calibri"/>
                          <a:cs typeface="Calibri"/>
                        </a:rPr>
                        <a:t>Paper</a:t>
                      </a:r>
                      <a:r>
                        <a:rPr sz="1100" spc="5" dirty="0">
                          <a:latin typeface="Century Gothic"/>
                          <a:ea typeface="Calibri"/>
                          <a:cs typeface="Calibri"/>
                        </a:rPr>
                        <a:t> </a:t>
                      </a:r>
                      <a:r>
                        <a:rPr sz="1100" spc="-5" dirty="0">
                          <a:latin typeface="Century Gothic"/>
                          <a:ea typeface="Calibri"/>
                          <a:cs typeface="Calibri"/>
                        </a:rPr>
                        <a:t>3:</a:t>
                      </a:r>
                      <a:r>
                        <a:rPr sz="1100" spc="-15" dirty="0">
                          <a:latin typeface="Century Gothic"/>
                          <a:ea typeface="Calibri"/>
                          <a:cs typeface="Calibri"/>
                        </a:rPr>
                        <a:t> </a:t>
                      </a:r>
                      <a:r>
                        <a:rPr sz="1100" spc="-10" dirty="0">
                          <a:latin typeface="Century Gothic"/>
                          <a:ea typeface="Calibri"/>
                          <a:cs typeface="Calibri"/>
                        </a:rPr>
                        <a:t>Issues</a:t>
                      </a:r>
                      <a:r>
                        <a:rPr sz="1100" spc="45" dirty="0">
                          <a:latin typeface="Century Gothic"/>
                          <a:ea typeface="Calibri"/>
                          <a:cs typeface="Calibri"/>
                        </a:rPr>
                        <a:t> </a:t>
                      </a:r>
                      <a:r>
                        <a:rPr sz="1100" spc="-5" dirty="0">
                          <a:latin typeface="Century Gothic"/>
                          <a:ea typeface="Calibri"/>
                          <a:cs typeface="Calibri"/>
                        </a:rPr>
                        <a:t>&amp;</a:t>
                      </a:r>
                      <a:r>
                        <a:rPr sz="1100" dirty="0">
                          <a:latin typeface="Century Gothic"/>
                          <a:ea typeface="Calibri"/>
                          <a:cs typeface="Calibri"/>
                        </a:rPr>
                        <a:t> </a:t>
                      </a:r>
                      <a:r>
                        <a:rPr sz="1100" spc="-5" dirty="0">
                          <a:latin typeface="Century Gothic"/>
                          <a:ea typeface="Calibri"/>
                          <a:cs typeface="Calibri"/>
                        </a:rPr>
                        <a:t>Options</a:t>
                      </a:r>
                      <a:r>
                        <a:rPr sz="1100" spc="10" dirty="0">
                          <a:latin typeface="Century Gothic"/>
                          <a:ea typeface="Calibri"/>
                          <a:cs typeface="Calibri"/>
                        </a:rPr>
                        <a:t> </a:t>
                      </a:r>
                      <a:r>
                        <a:rPr sz="1100" dirty="0">
                          <a:latin typeface="Century Gothic"/>
                          <a:ea typeface="Calibri"/>
                          <a:cs typeface="Calibri"/>
                        </a:rPr>
                        <a:t>in</a:t>
                      </a:r>
                      <a:r>
                        <a:rPr sz="1100" spc="-15" dirty="0">
                          <a:latin typeface="Century Gothic"/>
                          <a:ea typeface="Calibri"/>
                          <a:cs typeface="Calibri"/>
                        </a:rPr>
                        <a:t> </a:t>
                      </a:r>
                      <a:r>
                        <a:rPr sz="1100" spc="-5" dirty="0">
                          <a:latin typeface="Century Gothic"/>
                          <a:ea typeface="Calibri"/>
                          <a:cs typeface="Calibri"/>
                        </a:rPr>
                        <a:t>Psychology.</a:t>
                      </a:r>
                      <a:endParaRPr sz="1100" dirty="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chemeClr val="bg1"/>
                    </a:solidFill>
                  </a:tcPr>
                </a:tc>
                <a:tc>
                  <a:txBody>
                    <a:bodyPr/>
                    <a:lstStyle/>
                    <a:p>
                      <a:pPr marL="67310">
                        <a:lnSpc>
                          <a:spcPts val="1175"/>
                        </a:lnSpc>
                      </a:pPr>
                      <a:endParaRPr lang="en-US" sz="1100" b="1" spc="-10" dirty="0">
                        <a:latin typeface="Century Gothic"/>
                        <a:ea typeface="Calibri"/>
                        <a:cs typeface="Calibri"/>
                      </a:endParaRPr>
                    </a:p>
                    <a:p>
                      <a:pPr marL="67310" lvl="0">
                        <a:lnSpc>
                          <a:spcPts val="1175"/>
                        </a:lnSpc>
                        <a:buNone/>
                      </a:pPr>
                      <a:r>
                        <a:rPr sz="1100" b="1" spc="-10" dirty="0">
                          <a:latin typeface="Century Gothic"/>
                          <a:ea typeface="Calibri"/>
                          <a:cs typeface="Calibri"/>
                        </a:rPr>
                        <a:t>Career Prospects:</a:t>
                      </a:r>
                      <a:endParaRPr sz="1100" dirty="0">
                        <a:latin typeface="Century Gothic"/>
                        <a:ea typeface="Calibri"/>
                        <a:cs typeface="Calibri"/>
                      </a:endParaRPr>
                    </a:p>
                    <a:p>
                      <a:pPr marL="67310" marR="248920" algn="just">
                        <a:lnSpc>
                          <a:spcPct val="107000"/>
                        </a:lnSpc>
                        <a:spcBef>
                          <a:spcPts val="10"/>
                        </a:spcBef>
                      </a:pPr>
                      <a:r>
                        <a:rPr sz="1100" spc="-10" dirty="0">
                          <a:latin typeface="Century Gothic"/>
                          <a:ea typeface="Calibri"/>
                          <a:cs typeface="Calibri"/>
                        </a:rPr>
                        <a:t>Careers</a:t>
                      </a:r>
                      <a:r>
                        <a:rPr sz="1100" spc="45" dirty="0">
                          <a:latin typeface="Century Gothic"/>
                          <a:ea typeface="Calibri"/>
                          <a:cs typeface="Calibri"/>
                        </a:rPr>
                        <a:t> </a:t>
                      </a:r>
                      <a:r>
                        <a:rPr sz="1100" dirty="0">
                          <a:latin typeface="Century Gothic"/>
                          <a:ea typeface="Calibri"/>
                          <a:cs typeface="Calibri"/>
                        </a:rPr>
                        <a:t>in</a:t>
                      </a:r>
                      <a:r>
                        <a:rPr lang="en-GB" sz="1100" spc="-10" dirty="0">
                          <a:latin typeface="Century Gothic"/>
                          <a:ea typeface="Calibri"/>
                          <a:cs typeface="Calibri"/>
                        </a:rPr>
                        <a:t> p</a:t>
                      </a:r>
                      <a:r>
                        <a:rPr lang="en-GB" sz="1100" spc="-5" dirty="0">
                          <a:latin typeface="Century Gothic"/>
                          <a:ea typeface="Calibri"/>
                          <a:cs typeface="Calibri"/>
                        </a:rPr>
                        <a:t>sychology</a:t>
                      </a:r>
                      <a:r>
                        <a:rPr lang="en-GB" sz="1100" spc="35" dirty="0">
                          <a:latin typeface="Century Gothic"/>
                          <a:ea typeface="Calibri"/>
                          <a:cs typeface="Calibri"/>
                        </a:rPr>
                        <a:t> </a:t>
                      </a:r>
                      <a:r>
                        <a:rPr sz="1100" dirty="0">
                          <a:latin typeface="Century Gothic"/>
                          <a:ea typeface="Calibri"/>
                          <a:cs typeface="Calibri"/>
                        </a:rPr>
                        <a:t>include</a:t>
                      </a:r>
                      <a:r>
                        <a:rPr sz="1100" spc="-5" dirty="0">
                          <a:latin typeface="Century Gothic"/>
                          <a:ea typeface="Calibri"/>
                          <a:cs typeface="Calibri"/>
                        </a:rPr>
                        <a:t> criminology,</a:t>
                      </a:r>
                      <a:r>
                        <a:rPr sz="1100" spc="5" dirty="0">
                          <a:latin typeface="Century Gothic"/>
                          <a:ea typeface="Calibri"/>
                          <a:cs typeface="Calibri"/>
                        </a:rPr>
                        <a:t> </a:t>
                      </a:r>
                      <a:r>
                        <a:rPr sz="1100" spc="-5" dirty="0">
                          <a:latin typeface="Century Gothic"/>
                          <a:ea typeface="Calibri"/>
                          <a:cs typeface="Calibri"/>
                        </a:rPr>
                        <a:t>occupational</a:t>
                      </a:r>
                      <a:r>
                        <a:rPr sz="1100" spc="40" dirty="0">
                          <a:latin typeface="Century Gothic"/>
                          <a:ea typeface="Calibri"/>
                          <a:cs typeface="Calibri"/>
                        </a:rPr>
                        <a:t> </a:t>
                      </a:r>
                      <a:r>
                        <a:rPr sz="1100" spc="-5" dirty="0">
                          <a:latin typeface="Century Gothic"/>
                          <a:ea typeface="Calibri"/>
                          <a:cs typeface="Calibri"/>
                        </a:rPr>
                        <a:t>psychology,</a:t>
                      </a:r>
                      <a:r>
                        <a:rPr sz="1100" spc="30" dirty="0">
                          <a:latin typeface="Century Gothic"/>
                          <a:ea typeface="Calibri"/>
                          <a:cs typeface="Calibri"/>
                        </a:rPr>
                        <a:t> </a:t>
                      </a:r>
                      <a:r>
                        <a:rPr sz="1100" spc="-5" dirty="0">
                          <a:latin typeface="Century Gothic"/>
                          <a:ea typeface="Calibri"/>
                          <a:cs typeface="Calibri"/>
                        </a:rPr>
                        <a:t>sport</a:t>
                      </a:r>
                      <a:r>
                        <a:rPr lang="en-GB" sz="1100" spc="-5" dirty="0">
                          <a:latin typeface="Century Gothic"/>
                          <a:ea typeface="Calibri"/>
                          <a:cs typeface="Calibri"/>
                        </a:rPr>
                        <a:t> </a:t>
                      </a:r>
                      <a:r>
                        <a:rPr sz="1100" dirty="0">
                          <a:latin typeface="Century Gothic"/>
                          <a:ea typeface="Calibri"/>
                          <a:cs typeface="Calibri"/>
                        </a:rPr>
                        <a:t> </a:t>
                      </a:r>
                      <a:r>
                        <a:rPr sz="1100" spc="-5" dirty="0">
                          <a:latin typeface="Century Gothic"/>
                          <a:ea typeface="Calibri"/>
                          <a:cs typeface="Calibri"/>
                        </a:rPr>
                        <a:t>psychology,</a:t>
                      </a:r>
                      <a:r>
                        <a:rPr sz="1100" spc="25" dirty="0">
                          <a:latin typeface="Century Gothic"/>
                          <a:ea typeface="Calibri"/>
                          <a:cs typeface="Calibri"/>
                        </a:rPr>
                        <a:t> </a:t>
                      </a:r>
                      <a:r>
                        <a:rPr sz="1100" spc="-5" dirty="0">
                          <a:latin typeface="Century Gothic"/>
                          <a:ea typeface="Calibri"/>
                          <a:cs typeface="Calibri"/>
                        </a:rPr>
                        <a:t>educational</a:t>
                      </a:r>
                      <a:r>
                        <a:rPr sz="1100" spc="40" dirty="0">
                          <a:latin typeface="Century Gothic"/>
                          <a:ea typeface="Calibri"/>
                          <a:cs typeface="Calibri"/>
                        </a:rPr>
                        <a:t> </a:t>
                      </a:r>
                      <a:r>
                        <a:rPr sz="1100" spc="-5" dirty="0">
                          <a:latin typeface="Century Gothic"/>
                          <a:ea typeface="Calibri"/>
                          <a:cs typeface="Calibri"/>
                        </a:rPr>
                        <a:t>psychology,</a:t>
                      </a:r>
                      <a:r>
                        <a:rPr sz="1100" spc="25" dirty="0">
                          <a:latin typeface="Century Gothic"/>
                          <a:ea typeface="Calibri"/>
                          <a:cs typeface="Calibri"/>
                        </a:rPr>
                        <a:t> </a:t>
                      </a:r>
                      <a:r>
                        <a:rPr sz="1100" dirty="0">
                          <a:latin typeface="Century Gothic"/>
                          <a:ea typeface="Calibri"/>
                          <a:cs typeface="Calibri"/>
                        </a:rPr>
                        <a:t>clinical</a:t>
                      </a:r>
                      <a:r>
                        <a:rPr sz="1100" spc="-20" dirty="0">
                          <a:latin typeface="Century Gothic"/>
                          <a:ea typeface="Calibri"/>
                          <a:cs typeface="Calibri"/>
                        </a:rPr>
                        <a:t> </a:t>
                      </a:r>
                      <a:r>
                        <a:rPr sz="1100" spc="-5" dirty="0">
                          <a:latin typeface="Century Gothic"/>
                          <a:ea typeface="Calibri"/>
                          <a:cs typeface="Calibri"/>
                        </a:rPr>
                        <a:t>psychology</a:t>
                      </a:r>
                      <a:r>
                        <a:rPr sz="1100" spc="30" dirty="0">
                          <a:latin typeface="Century Gothic"/>
                          <a:ea typeface="Calibri"/>
                          <a:cs typeface="Calibri"/>
                        </a:rPr>
                        <a:t> </a:t>
                      </a:r>
                      <a:r>
                        <a:rPr sz="1100" spc="-5" dirty="0">
                          <a:latin typeface="Century Gothic"/>
                          <a:ea typeface="Calibri"/>
                          <a:cs typeface="Calibri"/>
                        </a:rPr>
                        <a:t>or</a:t>
                      </a:r>
                      <a:r>
                        <a:rPr sz="1100" spc="15" dirty="0">
                          <a:latin typeface="Century Gothic"/>
                          <a:ea typeface="Calibri"/>
                          <a:cs typeface="Calibri"/>
                        </a:rPr>
                        <a:t> </a:t>
                      </a:r>
                      <a:r>
                        <a:rPr sz="1100" dirty="0">
                          <a:latin typeface="Century Gothic"/>
                          <a:ea typeface="Calibri"/>
                          <a:cs typeface="Calibri"/>
                        </a:rPr>
                        <a:t>counselling</a:t>
                      </a:r>
                      <a:r>
                        <a:rPr lang="en-GB" sz="1100" dirty="0">
                          <a:latin typeface="Century Gothic"/>
                          <a:ea typeface="Calibri"/>
                          <a:cs typeface="Calibri"/>
                        </a:rPr>
                        <a:t> </a:t>
                      </a:r>
                      <a:r>
                        <a:rPr sz="1100" spc="5" dirty="0">
                          <a:latin typeface="Century Gothic"/>
                          <a:ea typeface="Calibri"/>
                          <a:cs typeface="Calibri"/>
                        </a:rPr>
                        <a:t> </a:t>
                      </a:r>
                      <a:r>
                        <a:rPr sz="1100" spc="-5" dirty="0">
                          <a:latin typeface="Century Gothic"/>
                          <a:ea typeface="Calibri"/>
                          <a:cs typeface="Calibri"/>
                        </a:rPr>
                        <a:t>psychology</a:t>
                      </a:r>
                      <a:r>
                        <a:rPr lang="en-GB" sz="1100" spc="-5" dirty="0">
                          <a:latin typeface="Century Gothic"/>
                          <a:ea typeface="Calibri"/>
                          <a:cs typeface="Calibri"/>
                        </a:rPr>
                        <a:t> amongst many other options</a:t>
                      </a:r>
                      <a:r>
                        <a:rPr sz="1100" spc="-5" dirty="0">
                          <a:latin typeface="Century Gothic"/>
                          <a:ea typeface="Calibri"/>
                          <a:cs typeface="Calibri"/>
                        </a:rPr>
                        <a:t>.</a:t>
                      </a:r>
                      <a:r>
                        <a:rPr sz="1100" spc="30" dirty="0">
                          <a:latin typeface="Century Gothic"/>
                          <a:ea typeface="Calibri"/>
                          <a:cs typeface="Calibri"/>
                        </a:rPr>
                        <a:t> </a:t>
                      </a:r>
                      <a:r>
                        <a:rPr sz="1100" spc="-10" dirty="0">
                          <a:latin typeface="Century Gothic"/>
                          <a:ea typeface="Calibri"/>
                          <a:cs typeface="Calibri"/>
                        </a:rPr>
                        <a:t>It</a:t>
                      </a:r>
                      <a:r>
                        <a:rPr sz="1100" spc="25" dirty="0">
                          <a:latin typeface="Century Gothic"/>
                          <a:ea typeface="Calibri"/>
                          <a:cs typeface="Calibri"/>
                        </a:rPr>
                        <a:t> </a:t>
                      </a:r>
                      <a:r>
                        <a:rPr sz="1100" dirty="0">
                          <a:latin typeface="Century Gothic"/>
                          <a:ea typeface="Calibri"/>
                          <a:cs typeface="Calibri"/>
                        </a:rPr>
                        <a:t>will also</a:t>
                      </a:r>
                      <a:r>
                        <a:rPr sz="1100" spc="-35" dirty="0">
                          <a:latin typeface="Century Gothic"/>
                          <a:ea typeface="Calibri"/>
                          <a:cs typeface="Calibri"/>
                        </a:rPr>
                        <a:t> </a:t>
                      </a:r>
                      <a:r>
                        <a:rPr sz="1100" spc="-5" dirty="0">
                          <a:latin typeface="Century Gothic"/>
                          <a:ea typeface="Calibri"/>
                          <a:cs typeface="Calibri"/>
                        </a:rPr>
                        <a:t>support</a:t>
                      </a:r>
                      <a:r>
                        <a:rPr sz="1100" spc="50" dirty="0">
                          <a:latin typeface="Century Gothic"/>
                          <a:ea typeface="Calibri"/>
                          <a:cs typeface="Calibri"/>
                        </a:rPr>
                        <a:t> </a:t>
                      </a:r>
                      <a:r>
                        <a:rPr sz="1100" spc="-5" dirty="0">
                          <a:latin typeface="Century Gothic"/>
                          <a:ea typeface="Calibri"/>
                          <a:cs typeface="Calibri"/>
                        </a:rPr>
                        <a:t>any</a:t>
                      </a:r>
                      <a:r>
                        <a:rPr sz="1100" dirty="0">
                          <a:latin typeface="Century Gothic"/>
                          <a:ea typeface="Calibri"/>
                          <a:cs typeface="Calibri"/>
                        </a:rPr>
                        <a:t> </a:t>
                      </a:r>
                      <a:r>
                        <a:rPr sz="1100" spc="-10" dirty="0">
                          <a:latin typeface="Century Gothic"/>
                          <a:ea typeface="Calibri"/>
                          <a:cs typeface="Calibri"/>
                        </a:rPr>
                        <a:t>career</a:t>
                      </a:r>
                      <a:r>
                        <a:rPr sz="1100" spc="40" dirty="0">
                          <a:latin typeface="Century Gothic"/>
                          <a:ea typeface="Calibri"/>
                          <a:cs typeface="Calibri"/>
                        </a:rPr>
                        <a:t> </a:t>
                      </a:r>
                      <a:r>
                        <a:rPr sz="1100" dirty="0">
                          <a:latin typeface="Century Gothic"/>
                          <a:ea typeface="Calibri"/>
                          <a:cs typeface="Calibri"/>
                        </a:rPr>
                        <a:t>involving</a:t>
                      </a:r>
                      <a:r>
                        <a:rPr sz="1100" spc="-20" dirty="0">
                          <a:latin typeface="Century Gothic"/>
                          <a:ea typeface="Calibri"/>
                          <a:cs typeface="Calibri"/>
                        </a:rPr>
                        <a:t> </a:t>
                      </a:r>
                      <a:r>
                        <a:rPr sz="1100" spc="-5" dirty="0">
                          <a:latin typeface="Century Gothic"/>
                          <a:ea typeface="Calibri"/>
                          <a:cs typeface="Calibri"/>
                        </a:rPr>
                        <a:t>contact</a:t>
                      </a:r>
                      <a:r>
                        <a:rPr sz="1100" spc="35" dirty="0">
                          <a:latin typeface="Century Gothic"/>
                          <a:ea typeface="Calibri"/>
                          <a:cs typeface="Calibri"/>
                        </a:rPr>
                        <a:t> </a:t>
                      </a:r>
                      <a:r>
                        <a:rPr sz="1100" dirty="0">
                          <a:latin typeface="Century Gothic"/>
                          <a:ea typeface="Calibri"/>
                          <a:cs typeface="Calibri"/>
                        </a:rPr>
                        <a:t>with</a:t>
                      </a:r>
                      <a:r>
                        <a:rPr sz="1100" spc="-10" dirty="0">
                          <a:latin typeface="Century Gothic"/>
                          <a:ea typeface="Calibri"/>
                          <a:cs typeface="Calibri"/>
                        </a:rPr>
                        <a:t> </a:t>
                      </a:r>
                      <a:r>
                        <a:rPr sz="1100" spc="-5" dirty="0">
                          <a:latin typeface="Century Gothic"/>
                          <a:ea typeface="Calibri"/>
                          <a:cs typeface="Calibri"/>
                        </a:rPr>
                        <a:t>people</a:t>
                      </a:r>
                      <a:r>
                        <a:rPr sz="1100" spc="30" dirty="0">
                          <a:latin typeface="Century Gothic"/>
                          <a:ea typeface="Calibri"/>
                          <a:cs typeface="Calibri"/>
                        </a:rPr>
                        <a:t> </a:t>
                      </a:r>
                      <a:r>
                        <a:rPr sz="1100" spc="-5" dirty="0">
                          <a:latin typeface="Century Gothic"/>
                          <a:ea typeface="Calibri"/>
                          <a:cs typeface="Calibri"/>
                        </a:rPr>
                        <a:t>such</a:t>
                      </a:r>
                      <a:r>
                        <a:rPr sz="1100" spc="25" dirty="0">
                          <a:latin typeface="Century Gothic"/>
                          <a:ea typeface="Calibri"/>
                          <a:cs typeface="Calibri"/>
                        </a:rPr>
                        <a:t> </a:t>
                      </a:r>
                      <a:r>
                        <a:rPr sz="1100" spc="-5" dirty="0">
                          <a:latin typeface="Century Gothic"/>
                          <a:ea typeface="Calibri"/>
                          <a:cs typeface="Calibri"/>
                        </a:rPr>
                        <a:t>as</a:t>
                      </a:r>
                      <a:r>
                        <a:rPr lang="en-GB" sz="1100" spc="-5" dirty="0">
                          <a:latin typeface="Century Gothic"/>
                          <a:ea typeface="Calibri"/>
                          <a:cs typeface="Calibri"/>
                        </a:rPr>
                        <a:t> </a:t>
                      </a:r>
                      <a:r>
                        <a:rPr sz="1100" spc="-335" dirty="0">
                          <a:latin typeface="Century Gothic"/>
                          <a:ea typeface="Calibri"/>
                          <a:cs typeface="Calibri"/>
                        </a:rPr>
                        <a:t> </a:t>
                      </a:r>
                      <a:r>
                        <a:rPr sz="1100" spc="-5" dirty="0">
                          <a:latin typeface="Century Gothic"/>
                          <a:ea typeface="Calibri"/>
                          <a:cs typeface="Calibri"/>
                        </a:rPr>
                        <a:t>teaching,</a:t>
                      </a:r>
                      <a:r>
                        <a:rPr sz="1100" spc="15" dirty="0">
                          <a:latin typeface="Century Gothic"/>
                          <a:ea typeface="Calibri"/>
                          <a:cs typeface="Calibri"/>
                        </a:rPr>
                        <a:t> </a:t>
                      </a:r>
                      <a:r>
                        <a:rPr sz="1100" spc="-5" dirty="0">
                          <a:latin typeface="Century Gothic"/>
                          <a:ea typeface="Calibri"/>
                          <a:cs typeface="Calibri"/>
                        </a:rPr>
                        <a:t>social</a:t>
                      </a:r>
                      <a:r>
                        <a:rPr sz="1100" spc="15" dirty="0">
                          <a:latin typeface="Century Gothic"/>
                          <a:ea typeface="Calibri"/>
                          <a:cs typeface="Calibri"/>
                        </a:rPr>
                        <a:t> </a:t>
                      </a:r>
                      <a:r>
                        <a:rPr sz="1100" spc="-10" dirty="0">
                          <a:latin typeface="Century Gothic"/>
                          <a:ea typeface="Calibri"/>
                          <a:cs typeface="Calibri"/>
                        </a:rPr>
                        <a:t>work,</a:t>
                      </a:r>
                      <a:r>
                        <a:rPr sz="1100" spc="15" dirty="0">
                          <a:latin typeface="Century Gothic"/>
                          <a:ea typeface="Calibri"/>
                          <a:cs typeface="Calibri"/>
                        </a:rPr>
                        <a:t> </a:t>
                      </a:r>
                      <a:r>
                        <a:rPr sz="1100" dirty="0">
                          <a:latin typeface="Century Gothic"/>
                          <a:ea typeface="Calibri"/>
                          <a:cs typeface="Calibri"/>
                        </a:rPr>
                        <a:t>medicine,</a:t>
                      </a:r>
                      <a:r>
                        <a:rPr sz="1100" spc="5" dirty="0">
                          <a:latin typeface="Century Gothic"/>
                          <a:ea typeface="Calibri"/>
                          <a:cs typeface="Calibri"/>
                        </a:rPr>
                        <a:t> </a:t>
                      </a:r>
                      <a:r>
                        <a:rPr sz="1100" spc="-5" dirty="0">
                          <a:latin typeface="Century Gothic"/>
                          <a:ea typeface="Calibri"/>
                          <a:cs typeface="Calibri"/>
                        </a:rPr>
                        <a:t>business</a:t>
                      </a:r>
                      <a:r>
                        <a:rPr sz="1100" spc="30" dirty="0">
                          <a:latin typeface="Century Gothic"/>
                          <a:ea typeface="Calibri"/>
                          <a:cs typeface="Calibri"/>
                        </a:rPr>
                        <a:t> </a:t>
                      </a:r>
                      <a:r>
                        <a:rPr sz="1100" spc="-5" dirty="0">
                          <a:latin typeface="Century Gothic"/>
                          <a:ea typeface="Calibri"/>
                          <a:cs typeface="Calibri"/>
                        </a:rPr>
                        <a:t>and</a:t>
                      </a:r>
                      <a:r>
                        <a:rPr sz="1100" dirty="0">
                          <a:latin typeface="Century Gothic"/>
                          <a:ea typeface="Calibri"/>
                          <a:cs typeface="Calibri"/>
                        </a:rPr>
                        <a:t> </a:t>
                      </a:r>
                      <a:r>
                        <a:rPr sz="1100" spc="-5" dirty="0">
                          <a:latin typeface="Century Gothic"/>
                          <a:ea typeface="Calibri"/>
                          <a:cs typeface="Calibri"/>
                        </a:rPr>
                        <a:t>management.</a:t>
                      </a:r>
                      <a:endParaRPr sz="1100" dirty="0">
                        <a:latin typeface="Century Gothic"/>
                        <a:ea typeface="Calibri"/>
                        <a:cs typeface="Calibri"/>
                      </a:endParaRPr>
                    </a:p>
                    <a:p>
                      <a:pPr marL="67310">
                        <a:lnSpc>
                          <a:spcPct val="100000"/>
                        </a:lnSpc>
                      </a:pPr>
                      <a:r>
                        <a:rPr sz="1100" b="1" spc="-5" dirty="0">
                          <a:latin typeface="Century Gothic"/>
                          <a:ea typeface="Calibri"/>
                          <a:cs typeface="Calibri"/>
                        </a:rPr>
                        <a:t>If I</a:t>
                      </a:r>
                      <a:r>
                        <a:rPr sz="1100" b="1" dirty="0">
                          <a:latin typeface="Century Gothic"/>
                          <a:ea typeface="Calibri"/>
                          <a:cs typeface="Calibri"/>
                        </a:rPr>
                        <a:t> </a:t>
                      </a:r>
                      <a:r>
                        <a:rPr sz="1100" b="1" spc="-10" dirty="0">
                          <a:latin typeface="Century Gothic"/>
                          <a:ea typeface="Calibri"/>
                          <a:cs typeface="Calibri"/>
                        </a:rPr>
                        <a:t>were</a:t>
                      </a:r>
                      <a:r>
                        <a:rPr sz="1100" b="1" spc="15" dirty="0">
                          <a:latin typeface="Century Gothic"/>
                          <a:ea typeface="Calibri"/>
                          <a:cs typeface="Calibri"/>
                        </a:rPr>
                        <a:t> </a:t>
                      </a:r>
                      <a:r>
                        <a:rPr sz="1100" b="1" spc="-5" dirty="0">
                          <a:latin typeface="Century Gothic"/>
                          <a:ea typeface="Calibri"/>
                          <a:cs typeface="Calibri"/>
                        </a:rPr>
                        <a:t>to</a:t>
                      </a:r>
                      <a:r>
                        <a:rPr sz="1100" b="1" spc="-10" dirty="0">
                          <a:latin typeface="Century Gothic"/>
                          <a:ea typeface="Calibri"/>
                          <a:cs typeface="Calibri"/>
                        </a:rPr>
                        <a:t> </a:t>
                      </a:r>
                      <a:r>
                        <a:rPr sz="1100" b="1" spc="-5" dirty="0">
                          <a:latin typeface="Century Gothic"/>
                          <a:ea typeface="Calibri"/>
                          <a:cs typeface="Calibri"/>
                        </a:rPr>
                        <a:t>take</a:t>
                      </a:r>
                      <a:r>
                        <a:rPr sz="1100" b="1" spc="-10" dirty="0">
                          <a:latin typeface="Century Gothic"/>
                          <a:ea typeface="Calibri"/>
                          <a:cs typeface="Calibri"/>
                        </a:rPr>
                        <a:t> </a:t>
                      </a:r>
                      <a:r>
                        <a:rPr sz="1100" b="1" spc="-5" dirty="0">
                          <a:latin typeface="Century Gothic"/>
                          <a:ea typeface="Calibri"/>
                          <a:cs typeface="Calibri"/>
                        </a:rPr>
                        <a:t>this</a:t>
                      </a:r>
                      <a:r>
                        <a:rPr sz="1100" b="1" spc="-10" dirty="0">
                          <a:latin typeface="Century Gothic"/>
                          <a:ea typeface="Calibri"/>
                          <a:cs typeface="Calibri"/>
                        </a:rPr>
                        <a:t> course</a:t>
                      </a:r>
                      <a:r>
                        <a:rPr sz="1100" b="1" spc="15" dirty="0">
                          <a:latin typeface="Century Gothic"/>
                          <a:ea typeface="Calibri"/>
                          <a:cs typeface="Calibri"/>
                        </a:rPr>
                        <a:t> </a:t>
                      </a:r>
                      <a:r>
                        <a:rPr sz="1100" b="1" spc="-5" dirty="0">
                          <a:latin typeface="Century Gothic"/>
                          <a:ea typeface="Calibri"/>
                          <a:cs typeface="Calibri"/>
                        </a:rPr>
                        <a:t>I </a:t>
                      </a:r>
                      <a:r>
                        <a:rPr sz="1100" b="1" spc="-10" dirty="0">
                          <a:latin typeface="Century Gothic"/>
                          <a:ea typeface="Calibri"/>
                          <a:cs typeface="Calibri"/>
                        </a:rPr>
                        <a:t>should</a:t>
                      </a:r>
                      <a:r>
                        <a:rPr sz="1100" b="1" dirty="0">
                          <a:latin typeface="Century Gothic"/>
                          <a:ea typeface="Calibri"/>
                          <a:cs typeface="Calibri"/>
                        </a:rPr>
                        <a:t> </a:t>
                      </a:r>
                      <a:r>
                        <a:rPr sz="1100" b="1" spc="-10" dirty="0">
                          <a:latin typeface="Century Gothic"/>
                          <a:ea typeface="Calibri"/>
                          <a:cs typeface="Calibri"/>
                        </a:rPr>
                        <a:t>read:</a:t>
                      </a:r>
                      <a:endParaRPr sz="1100" dirty="0">
                        <a:latin typeface="Century Gothic"/>
                        <a:ea typeface="Calibri"/>
                        <a:cs typeface="Calibri"/>
                      </a:endParaRPr>
                    </a:p>
                    <a:p>
                      <a:pPr marL="67310" marR="142875" algn="just">
                        <a:lnSpc>
                          <a:spcPct val="107000"/>
                        </a:lnSpc>
                      </a:pPr>
                      <a:r>
                        <a:rPr sz="1100" spc="-5" dirty="0">
                          <a:latin typeface="Century Gothic"/>
                          <a:ea typeface="Calibri"/>
                          <a:cs typeface="Calibri"/>
                        </a:rPr>
                        <a:t>The</a:t>
                      </a:r>
                      <a:r>
                        <a:rPr sz="1100" dirty="0">
                          <a:latin typeface="Century Gothic"/>
                          <a:ea typeface="Calibri"/>
                          <a:cs typeface="Calibri"/>
                        </a:rPr>
                        <a:t> </a:t>
                      </a:r>
                      <a:r>
                        <a:rPr sz="1100" spc="-5" dirty="0">
                          <a:latin typeface="Century Gothic"/>
                          <a:ea typeface="Calibri"/>
                          <a:cs typeface="Calibri"/>
                        </a:rPr>
                        <a:t>AQA</a:t>
                      </a:r>
                      <a:r>
                        <a:rPr sz="1100" spc="25" dirty="0">
                          <a:latin typeface="Century Gothic"/>
                          <a:ea typeface="Calibri"/>
                          <a:cs typeface="Calibri"/>
                        </a:rPr>
                        <a:t> </a:t>
                      </a:r>
                      <a:r>
                        <a:rPr sz="1100" spc="-5" dirty="0">
                          <a:latin typeface="Century Gothic"/>
                          <a:ea typeface="Calibri"/>
                          <a:cs typeface="Calibri"/>
                        </a:rPr>
                        <a:t>A level</a:t>
                      </a:r>
                      <a:r>
                        <a:rPr sz="1100" spc="15" dirty="0">
                          <a:latin typeface="Century Gothic"/>
                          <a:ea typeface="Calibri"/>
                          <a:cs typeface="Calibri"/>
                        </a:rPr>
                        <a:t> </a:t>
                      </a:r>
                      <a:r>
                        <a:rPr sz="1100" spc="-5" dirty="0">
                          <a:latin typeface="Century Gothic"/>
                          <a:ea typeface="Calibri"/>
                          <a:cs typeface="Calibri"/>
                        </a:rPr>
                        <a:t>Psychology</a:t>
                      </a:r>
                      <a:r>
                        <a:rPr sz="1100" spc="35" dirty="0">
                          <a:latin typeface="Century Gothic"/>
                          <a:ea typeface="Calibri"/>
                          <a:cs typeface="Calibri"/>
                        </a:rPr>
                        <a:t> </a:t>
                      </a:r>
                      <a:r>
                        <a:rPr sz="1100" spc="-5" dirty="0">
                          <a:latin typeface="Century Gothic"/>
                          <a:ea typeface="Calibri"/>
                          <a:cs typeface="Calibri"/>
                        </a:rPr>
                        <a:t>books</a:t>
                      </a:r>
                      <a:r>
                        <a:rPr sz="1100" spc="25" dirty="0">
                          <a:latin typeface="Century Gothic"/>
                          <a:ea typeface="Calibri"/>
                          <a:cs typeface="Calibri"/>
                        </a:rPr>
                        <a:t> </a:t>
                      </a:r>
                      <a:r>
                        <a:rPr sz="1100" spc="-5" dirty="0">
                          <a:latin typeface="Century Gothic"/>
                          <a:ea typeface="Calibri"/>
                          <a:cs typeface="Calibri"/>
                        </a:rPr>
                        <a:t>one</a:t>
                      </a:r>
                      <a:r>
                        <a:rPr sz="1100" spc="15" dirty="0">
                          <a:latin typeface="Century Gothic"/>
                          <a:ea typeface="Calibri"/>
                          <a:cs typeface="Calibri"/>
                        </a:rPr>
                        <a:t> </a:t>
                      </a:r>
                      <a:r>
                        <a:rPr sz="1100" spc="-5" dirty="0">
                          <a:latin typeface="Century Gothic"/>
                          <a:ea typeface="Calibri"/>
                          <a:cs typeface="Calibri"/>
                        </a:rPr>
                        <a:t>and</a:t>
                      </a:r>
                      <a:r>
                        <a:rPr sz="1100" spc="5" dirty="0">
                          <a:latin typeface="Century Gothic"/>
                          <a:ea typeface="Calibri"/>
                          <a:cs typeface="Calibri"/>
                        </a:rPr>
                        <a:t> </a:t>
                      </a:r>
                      <a:r>
                        <a:rPr sz="1100" spc="-5" dirty="0">
                          <a:latin typeface="Century Gothic"/>
                          <a:ea typeface="Calibri"/>
                          <a:cs typeface="Calibri"/>
                        </a:rPr>
                        <a:t>two</a:t>
                      </a:r>
                      <a:r>
                        <a:rPr sz="1100" spc="5" dirty="0">
                          <a:latin typeface="Century Gothic"/>
                          <a:ea typeface="Calibri"/>
                          <a:cs typeface="Calibri"/>
                        </a:rPr>
                        <a:t> </a:t>
                      </a:r>
                      <a:r>
                        <a:rPr sz="1100" spc="-5" dirty="0">
                          <a:latin typeface="Century Gothic"/>
                          <a:ea typeface="Calibri"/>
                          <a:cs typeface="Calibri"/>
                        </a:rPr>
                        <a:t>and</a:t>
                      </a:r>
                      <a:r>
                        <a:rPr sz="1100" dirty="0">
                          <a:latin typeface="Century Gothic"/>
                          <a:ea typeface="Calibri"/>
                          <a:cs typeface="Calibri"/>
                        </a:rPr>
                        <a:t> </a:t>
                      </a:r>
                      <a:r>
                        <a:rPr sz="1100" spc="-5" dirty="0">
                          <a:latin typeface="Century Gothic"/>
                          <a:ea typeface="Calibri"/>
                          <a:cs typeface="Calibri"/>
                        </a:rPr>
                        <a:t>the</a:t>
                      </a:r>
                      <a:r>
                        <a:rPr sz="1100" spc="15" dirty="0">
                          <a:latin typeface="Century Gothic"/>
                          <a:ea typeface="Calibri"/>
                          <a:cs typeface="Calibri"/>
                        </a:rPr>
                        <a:t> </a:t>
                      </a:r>
                      <a:r>
                        <a:rPr sz="1100" spc="-10" dirty="0">
                          <a:latin typeface="Century Gothic"/>
                          <a:ea typeface="Calibri"/>
                          <a:cs typeface="Calibri"/>
                        </a:rPr>
                        <a:t>news</a:t>
                      </a:r>
                      <a:r>
                        <a:rPr sz="1100" spc="20" dirty="0">
                          <a:latin typeface="Century Gothic"/>
                          <a:ea typeface="Calibri"/>
                          <a:cs typeface="Calibri"/>
                        </a:rPr>
                        <a:t> </a:t>
                      </a:r>
                      <a:r>
                        <a:rPr sz="1100" dirty="0">
                          <a:latin typeface="Century Gothic"/>
                          <a:ea typeface="Calibri"/>
                          <a:cs typeface="Calibri"/>
                        </a:rPr>
                        <a:t>online</a:t>
                      </a:r>
                      <a:r>
                        <a:rPr sz="1100" spc="-10" dirty="0">
                          <a:latin typeface="Century Gothic"/>
                          <a:ea typeface="Calibri"/>
                          <a:cs typeface="Calibri"/>
                        </a:rPr>
                        <a:t> </a:t>
                      </a:r>
                      <a:r>
                        <a:rPr sz="1100" spc="-5" dirty="0">
                          <a:latin typeface="Century Gothic"/>
                          <a:ea typeface="Calibri"/>
                          <a:cs typeface="Calibri"/>
                        </a:rPr>
                        <a:t>regularly. </a:t>
                      </a:r>
                      <a:r>
                        <a:rPr sz="1100" dirty="0">
                          <a:latin typeface="Century Gothic"/>
                          <a:ea typeface="Calibri"/>
                          <a:cs typeface="Calibri"/>
                        </a:rPr>
                        <a:t> </a:t>
                      </a:r>
                      <a:r>
                        <a:rPr sz="1100" spc="-10" dirty="0">
                          <a:latin typeface="Century Gothic"/>
                          <a:ea typeface="Calibri"/>
                          <a:cs typeface="Calibri"/>
                        </a:rPr>
                        <a:t>There</a:t>
                      </a:r>
                      <a:r>
                        <a:rPr sz="1100" spc="25" dirty="0">
                          <a:latin typeface="Century Gothic"/>
                          <a:ea typeface="Calibri"/>
                          <a:cs typeface="Calibri"/>
                        </a:rPr>
                        <a:t> </a:t>
                      </a:r>
                      <a:r>
                        <a:rPr sz="1100" dirty="0">
                          <a:latin typeface="Century Gothic"/>
                          <a:ea typeface="Calibri"/>
                          <a:cs typeface="Calibri"/>
                        </a:rPr>
                        <a:t>is</a:t>
                      </a:r>
                      <a:r>
                        <a:rPr sz="1100" spc="-5" dirty="0">
                          <a:latin typeface="Century Gothic"/>
                          <a:ea typeface="Calibri"/>
                          <a:cs typeface="Calibri"/>
                        </a:rPr>
                        <a:t> </a:t>
                      </a:r>
                      <a:r>
                        <a:rPr sz="1100" dirty="0">
                          <a:latin typeface="Century Gothic"/>
                          <a:ea typeface="Calibri"/>
                          <a:cs typeface="Calibri"/>
                        </a:rPr>
                        <a:t>also</a:t>
                      </a:r>
                      <a:r>
                        <a:rPr sz="1100" spc="-10" dirty="0">
                          <a:latin typeface="Century Gothic"/>
                          <a:ea typeface="Calibri"/>
                          <a:cs typeface="Calibri"/>
                        </a:rPr>
                        <a:t> </a:t>
                      </a:r>
                      <a:r>
                        <a:rPr sz="1100" spc="-5" dirty="0">
                          <a:latin typeface="Century Gothic"/>
                          <a:ea typeface="Calibri"/>
                          <a:cs typeface="Calibri"/>
                        </a:rPr>
                        <a:t>a</a:t>
                      </a:r>
                      <a:r>
                        <a:rPr sz="1100" spc="10" dirty="0">
                          <a:latin typeface="Century Gothic"/>
                          <a:ea typeface="Calibri"/>
                          <a:cs typeface="Calibri"/>
                        </a:rPr>
                        <a:t> </a:t>
                      </a:r>
                      <a:r>
                        <a:rPr sz="1100" spc="-5" dirty="0">
                          <a:latin typeface="Century Gothic"/>
                          <a:ea typeface="Calibri"/>
                          <a:cs typeface="Calibri"/>
                        </a:rPr>
                        <a:t>Radio</a:t>
                      </a:r>
                      <a:r>
                        <a:rPr sz="1100" spc="-10" dirty="0">
                          <a:latin typeface="Century Gothic"/>
                          <a:ea typeface="Calibri"/>
                          <a:cs typeface="Calibri"/>
                        </a:rPr>
                        <a:t> </a:t>
                      </a:r>
                      <a:r>
                        <a:rPr sz="1100" spc="-5" dirty="0">
                          <a:latin typeface="Century Gothic"/>
                          <a:ea typeface="Calibri"/>
                          <a:cs typeface="Calibri"/>
                        </a:rPr>
                        <a:t>4</a:t>
                      </a:r>
                      <a:r>
                        <a:rPr sz="1100" dirty="0">
                          <a:latin typeface="Century Gothic"/>
                          <a:ea typeface="Calibri"/>
                          <a:cs typeface="Calibri"/>
                        </a:rPr>
                        <a:t> </a:t>
                      </a:r>
                      <a:r>
                        <a:rPr sz="1100" spc="-5" dirty="0">
                          <a:latin typeface="Century Gothic"/>
                          <a:ea typeface="Calibri"/>
                          <a:cs typeface="Calibri"/>
                        </a:rPr>
                        <a:t>podcast</a:t>
                      </a:r>
                      <a:r>
                        <a:rPr sz="1100" spc="45" dirty="0">
                          <a:latin typeface="Century Gothic"/>
                          <a:ea typeface="Calibri"/>
                          <a:cs typeface="Calibri"/>
                        </a:rPr>
                        <a:t> </a:t>
                      </a:r>
                      <a:r>
                        <a:rPr sz="1100" spc="-5" dirty="0">
                          <a:latin typeface="Century Gothic"/>
                          <a:ea typeface="Calibri"/>
                          <a:cs typeface="Calibri"/>
                        </a:rPr>
                        <a:t>on</a:t>
                      </a:r>
                      <a:r>
                        <a:rPr sz="1100" spc="15" dirty="0">
                          <a:latin typeface="Century Gothic"/>
                          <a:ea typeface="Calibri"/>
                          <a:cs typeface="Calibri"/>
                        </a:rPr>
                        <a:t> </a:t>
                      </a:r>
                      <a:r>
                        <a:rPr sz="1100" spc="-5" dirty="0">
                          <a:latin typeface="Century Gothic"/>
                          <a:ea typeface="Calibri"/>
                          <a:cs typeface="Calibri"/>
                        </a:rPr>
                        <a:t>Psychology</a:t>
                      </a:r>
                      <a:r>
                        <a:rPr sz="1100" spc="30" dirty="0">
                          <a:latin typeface="Century Gothic"/>
                          <a:ea typeface="Calibri"/>
                          <a:cs typeface="Calibri"/>
                        </a:rPr>
                        <a:t> </a:t>
                      </a:r>
                      <a:r>
                        <a:rPr sz="1100" spc="-5" dirty="0">
                          <a:latin typeface="Century Gothic"/>
                          <a:ea typeface="Calibri"/>
                          <a:cs typeface="Calibri"/>
                        </a:rPr>
                        <a:t>called</a:t>
                      </a:r>
                      <a:r>
                        <a:rPr sz="1100" spc="5" dirty="0">
                          <a:latin typeface="Century Gothic"/>
                          <a:ea typeface="Calibri"/>
                          <a:cs typeface="Calibri"/>
                        </a:rPr>
                        <a:t> </a:t>
                      </a:r>
                      <a:r>
                        <a:rPr sz="1100" dirty="0">
                          <a:latin typeface="Century Gothic"/>
                          <a:ea typeface="Calibri"/>
                          <a:cs typeface="Calibri"/>
                        </a:rPr>
                        <a:t>All</a:t>
                      </a:r>
                      <a:r>
                        <a:rPr sz="1100" spc="-15" dirty="0">
                          <a:latin typeface="Century Gothic"/>
                          <a:ea typeface="Calibri"/>
                          <a:cs typeface="Calibri"/>
                        </a:rPr>
                        <a:t> </a:t>
                      </a:r>
                      <a:r>
                        <a:rPr sz="1100" dirty="0">
                          <a:latin typeface="Century Gothic"/>
                          <a:ea typeface="Calibri"/>
                          <a:cs typeface="Calibri"/>
                        </a:rPr>
                        <a:t>in</a:t>
                      </a:r>
                      <a:r>
                        <a:rPr sz="1100" spc="-10" dirty="0">
                          <a:latin typeface="Century Gothic"/>
                          <a:ea typeface="Calibri"/>
                          <a:cs typeface="Calibri"/>
                        </a:rPr>
                        <a:t> </a:t>
                      </a:r>
                      <a:r>
                        <a:rPr sz="1100" spc="-5" dirty="0">
                          <a:latin typeface="Century Gothic"/>
                          <a:ea typeface="Calibri"/>
                          <a:cs typeface="Calibri"/>
                        </a:rPr>
                        <a:t>the</a:t>
                      </a:r>
                      <a:r>
                        <a:rPr sz="1100" spc="10" dirty="0">
                          <a:latin typeface="Century Gothic"/>
                          <a:ea typeface="Calibri"/>
                          <a:cs typeface="Calibri"/>
                        </a:rPr>
                        <a:t> </a:t>
                      </a:r>
                      <a:r>
                        <a:rPr sz="1100" dirty="0">
                          <a:latin typeface="Century Gothic"/>
                          <a:ea typeface="Calibri"/>
                          <a:cs typeface="Calibri"/>
                        </a:rPr>
                        <a:t>Mind.</a:t>
                      </a:r>
                      <a:r>
                        <a:rPr sz="1100" spc="-15" dirty="0">
                          <a:latin typeface="Century Gothic"/>
                          <a:ea typeface="Calibri"/>
                          <a:cs typeface="Calibri"/>
                        </a:rPr>
                        <a:t> </a:t>
                      </a:r>
                      <a:endParaRPr lang="en-GB" sz="1100" spc="-15">
                        <a:latin typeface="Century Gothic"/>
                        <a:ea typeface="Calibri"/>
                        <a:cs typeface="Calibri"/>
                      </a:endParaRPr>
                    </a:p>
                    <a:p>
                      <a:pPr marL="67310" marR="142875" algn="just">
                        <a:lnSpc>
                          <a:spcPct val="107000"/>
                        </a:lnSpc>
                      </a:pPr>
                      <a:r>
                        <a:rPr sz="1100" spc="-5" dirty="0">
                          <a:latin typeface="Century Gothic"/>
                          <a:ea typeface="Calibri"/>
                          <a:cs typeface="Calibri"/>
                        </a:rPr>
                        <a:t>Other </a:t>
                      </a:r>
                      <a:r>
                        <a:rPr sz="1100" dirty="0">
                          <a:latin typeface="Century Gothic"/>
                          <a:ea typeface="Calibri"/>
                          <a:cs typeface="Calibri"/>
                        </a:rPr>
                        <a:t> publications</a:t>
                      </a:r>
                      <a:r>
                        <a:rPr sz="1100" spc="-5" dirty="0">
                          <a:latin typeface="Century Gothic"/>
                          <a:ea typeface="Calibri"/>
                          <a:cs typeface="Calibri"/>
                        </a:rPr>
                        <a:t> of</a:t>
                      </a:r>
                      <a:r>
                        <a:rPr sz="1100" spc="20" dirty="0">
                          <a:latin typeface="Century Gothic"/>
                          <a:ea typeface="Calibri"/>
                          <a:cs typeface="Calibri"/>
                        </a:rPr>
                        <a:t> </a:t>
                      </a:r>
                      <a:r>
                        <a:rPr sz="1100" spc="-5" dirty="0">
                          <a:latin typeface="Century Gothic"/>
                          <a:ea typeface="Calibri"/>
                          <a:cs typeface="Calibri"/>
                        </a:rPr>
                        <a:t>note</a:t>
                      </a:r>
                      <a:r>
                        <a:rPr sz="1100" spc="15" dirty="0">
                          <a:latin typeface="Century Gothic"/>
                          <a:ea typeface="Calibri"/>
                          <a:cs typeface="Calibri"/>
                        </a:rPr>
                        <a:t> </a:t>
                      </a:r>
                      <a:r>
                        <a:rPr sz="1100" dirty="0">
                          <a:latin typeface="Century Gothic"/>
                          <a:ea typeface="Calibri"/>
                          <a:cs typeface="Calibri"/>
                        </a:rPr>
                        <a:t>include:</a:t>
                      </a:r>
                      <a:r>
                        <a:rPr sz="1100" spc="5" dirty="0">
                          <a:latin typeface="Century Gothic"/>
                          <a:ea typeface="Calibri"/>
                          <a:cs typeface="Calibri"/>
                        </a:rPr>
                        <a:t> </a:t>
                      </a:r>
                      <a:r>
                        <a:rPr sz="1100" spc="-5" dirty="0">
                          <a:latin typeface="Century Gothic"/>
                          <a:ea typeface="Calibri"/>
                          <a:cs typeface="Calibri"/>
                        </a:rPr>
                        <a:t>Freud</a:t>
                      </a:r>
                      <a:r>
                        <a:rPr sz="1100" spc="25" dirty="0">
                          <a:latin typeface="Century Gothic"/>
                          <a:ea typeface="Calibri"/>
                          <a:cs typeface="Calibri"/>
                        </a:rPr>
                        <a:t> </a:t>
                      </a:r>
                      <a:r>
                        <a:rPr sz="1100" spc="-10" dirty="0">
                          <a:latin typeface="Century Gothic"/>
                          <a:ea typeface="Calibri"/>
                          <a:cs typeface="Calibri"/>
                        </a:rPr>
                        <a:t>for</a:t>
                      </a:r>
                      <a:r>
                        <a:rPr sz="1100" spc="5" dirty="0">
                          <a:latin typeface="Century Gothic"/>
                          <a:ea typeface="Calibri"/>
                          <a:cs typeface="Calibri"/>
                        </a:rPr>
                        <a:t> </a:t>
                      </a:r>
                      <a:r>
                        <a:rPr sz="1100" spc="-5" dirty="0">
                          <a:latin typeface="Century Gothic"/>
                          <a:ea typeface="Calibri"/>
                          <a:cs typeface="Calibri"/>
                        </a:rPr>
                        <a:t>Beginners</a:t>
                      </a:r>
                      <a:r>
                        <a:rPr sz="1100" spc="35" dirty="0">
                          <a:latin typeface="Century Gothic"/>
                          <a:ea typeface="Calibri"/>
                          <a:cs typeface="Calibri"/>
                        </a:rPr>
                        <a:t> </a:t>
                      </a:r>
                      <a:r>
                        <a:rPr sz="1100" spc="-5" dirty="0">
                          <a:latin typeface="Century Gothic"/>
                          <a:ea typeface="Calibri"/>
                          <a:cs typeface="Calibri"/>
                        </a:rPr>
                        <a:t>by</a:t>
                      </a:r>
                      <a:r>
                        <a:rPr sz="1100" dirty="0">
                          <a:latin typeface="Century Gothic"/>
                          <a:ea typeface="Calibri"/>
                          <a:cs typeface="Calibri"/>
                        </a:rPr>
                        <a:t> </a:t>
                      </a:r>
                      <a:r>
                        <a:rPr sz="1100" spc="-5" dirty="0">
                          <a:latin typeface="Century Gothic"/>
                          <a:ea typeface="Calibri"/>
                          <a:cs typeface="Calibri"/>
                        </a:rPr>
                        <a:t>Richard</a:t>
                      </a:r>
                      <a:r>
                        <a:rPr sz="1100" spc="40" dirty="0">
                          <a:latin typeface="Century Gothic"/>
                          <a:ea typeface="Calibri"/>
                          <a:cs typeface="Calibri"/>
                        </a:rPr>
                        <a:t> </a:t>
                      </a:r>
                      <a:r>
                        <a:rPr sz="1100" spc="-5" dirty="0">
                          <a:latin typeface="Century Gothic"/>
                          <a:ea typeface="Calibri"/>
                          <a:cs typeface="Calibri"/>
                        </a:rPr>
                        <a:t>Appignanesi</a:t>
                      </a:r>
                      <a:r>
                        <a:rPr sz="1100" spc="25" dirty="0">
                          <a:latin typeface="Century Gothic"/>
                          <a:ea typeface="Calibri"/>
                          <a:cs typeface="Calibri"/>
                        </a:rPr>
                        <a:t> </a:t>
                      </a:r>
                      <a:r>
                        <a:rPr sz="1100" spc="-5" dirty="0">
                          <a:latin typeface="Century Gothic"/>
                          <a:ea typeface="Calibri"/>
                          <a:cs typeface="Calibri"/>
                        </a:rPr>
                        <a:t>&amp;</a:t>
                      </a:r>
                      <a:r>
                        <a:rPr sz="1100" dirty="0">
                          <a:latin typeface="Century Gothic"/>
                          <a:ea typeface="Calibri"/>
                          <a:cs typeface="Calibri"/>
                        </a:rPr>
                        <a:t> </a:t>
                      </a:r>
                      <a:r>
                        <a:rPr sz="1100" spc="-10" dirty="0">
                          <a:latin typeface="Century Gothic"/>
                          <a:ea typeface="Calibri"/>
                          <a:cs typeface="Calibri"/>
                        </a:rPr>
                        <a:t>Oscar </a:t>
                      </a:r>
                      <a:r>
                        <a:rPr sz="1100" spc="-5" dirty="0">
                          <a:latin typeface="Century Gothic"/>
                          <a:ea typeface="Calibri"/>
                          <a:cs typeface="Calibri"/>
                        </a:rPr>
                        <a:t> Zarate,</a:t>
                      </a:r>
                      <a:r>
                        <a:rPr sz="1100" spc="20" dirty="0">
                          <a:latin typeface="Century Gothic"/>
                          <a:ea typeface="Calibri"/>
                          <a:cs typeface="Calibri"/>
                        </a:rPr>
                        <a:t> </a:t>
                      </a:r>
                      <a:r>
                        <a:rPr sz="1100" spc="-5" dirty="0">
                          <a:latin typeface="Century Gothic"/>
                          <a:ea typeface="Calibri"/>
                          <a:cs typeface="Calibri"/>
                        </a:rPr>
                        <a:t>Introducing</a:t>
                      </a:r>
                      <a:r>
                        <a:rPr sz="1100" spc="50" dirty="0">
                          <a:latin typeface="Century Gothic"/>
                          <a:ea typeface="Calibri"/>
                          <a:cs typeface="Calibri"/>
                        </a:rPr>
                        <a:t> </a:t>
                      </a:r>
                      <a:r>
                        <a:rPr sz="1100" spc="-5" dirty="0">
                          <a:latin typeface="Century Gothic"/>
                          <a:ea typeface="Calibri"/>
                          <a:cs typeface="Calibri"/>
                        </a:rPr>
                        <a:t>Psychology:</a:t>
                      </a:r>
                      <a:r>
                        <a:rPr sz="1100" spc="25" dirty="0">
                          <a:latin typeface="Century Gothic"/>
                          <a:ea typeface="Calibri"/>
                          <a:cs typeface="Calibri"/>
                        </a:rPr>
                        <a:t> </a:t>
                      </a:r>
                      <a:r>
                        <a:rPr sz="1100" spc="-5" dirty="0">
                          <a:latin typeface="Century Gothic"/>
                          <a:ea typeface="Calibri"/>
                          <a:cs typeface="Calibri"/>
                        </a:rPr>
                        <a:t>A</a:t>
                      </a:r>
                      <a:r>
                        <a:rPr sz="1100" spc="15" dirty="0">
                          <a:latin typeface="Century Gothic"/>
                          <a:ea typeface="Calibri"/>
                          <a:cs typeface="Calibri"/>
                        </a:rPr>
                        <a:t> </a:t>
                      </a:r>
                      <a:r>
                        <a:rPr sz="1100" spc="-5" dirty="0">
                          <a:latin typeface="Century Gothic"/>
                          <a:ea typeface="Calibri"/>
                          <a:cs typeface="Calibri"/>
                        </a:rPr>
                        <a:t>Graphic</a:t>
                      </a:r>
                      <a:r>
                        <a:rPr sz="1100" spc="10" dirty="0">
                          <a:latin typeface="Century Gothic"/>
                          <a:ea typeface="Calibri"/>
                          <a:cs typeface="Calibri"/>
                        </a:rPr>
                        <a:t> </a:t>
                      </a:r>
                      <a:r>
                        <a:rPr sz="1100" spc="-5" dirty="0">
                          <a:latin typeface="Century Gothic"/>
                          <a:ea typeface="Calibri"/>
                          <a:cs typeface="Calibri"/>
                        </a:rPr>
                        <a:t>Guide</a:t>
                      </a:r>
                      <a:r>
                        <a:rPr sz="1100" spc="10" dirty="0">
                          <a:latin typeface="Century Gothic"/>
                          <a:ea typeface="Calibri"/>
                          <a:cs typeface="Calibri"/>
                        </a:rPr>
                        <a:t> </a:t>
                      </a:r>
                      <a:r>
                        <a:rPr sz="1100" spc="-5" dirty="0">
                          <a:latin typeface="Century Gothic"/>
                          <a:ea typeface="Calibri"/>
                          <a:cs typeface="Calibri"/>
                        </a:rPr>
                        <a:t>to</a:t>
                      </a:r>
                      <a:r>
                        <a:rPr sz="1100" spc="5" dirty="0">
                          <a:latin typeface="Century Gothic"/>
                          <a:ea typeface="Calibri"/>
                          <a:cs typeface="Calibri"/>
                        </a:rPr>
                        <a:t> </a:t>
                      </a:r>
                      <a:r>
                        <a:rPr sz="1100" spc="-5" dirty="0">
                          <a:latin typeface="Century Gothic"/>
                          <a:ea typeface="Calibri"/>
                          <a:cs typeface="Calibri"/>
                        </a:rPr>
                        <a:t>Your</a:t>
                      </a:r>
                      <a:r>
                        <a:rPr sz="1100" spc="15" dirty="0">
                          <a:latin typeface="Century Gothic"/>
                          <a:ea typeface="Calibri"/>
                          <a:cs typeface="Calibri"/>
                        </a:rPr>
                        <a:t> </a:t>
                      </a:r>
                      <a:r>
                        <a:rPr sz="1100" dirty="0">
                          <a:latin typeface="Century Gothic"/>
                          <a:ea typeface="Calibri"/>
                          <a:cs typeface="Calibri"/>
                        </a:rPr>
                        <a:t>Mind</a:t>
                      </a:r>
                      <a:r>
                        <a:rPr sz="1100" spc="-55" dirty="0">
                          <a:latin typeface="Century Gothic"/>
                          <a:ea typeface="Calibri"/>
                          <a:cs typeface="Calibri"/>
                        </a:rPr>
                        <a:t> </a:t>
                      </a:r>
                      <a:r>
                        <a:rPr sz="1100" spc="-5" dirty="0">
                          <a:latin typeface="Century Gothic"/>
                          <a:ea typeface="Calibri"/>
                          <a:cs typeface="Calibri"/>
                        </a:rPr>
                        <a:t>and</a:t>
                      </a:r>
                      <a:r>
                        <a:rPr sz="1100" spc="5" dirty="0">
                          <a:latin typeface="Century Gothic"/>
                          <a:ea typeface="Calibri"/>
                          <a:cs typeface="Calibri"/>
                        </a:rPr>
                        <a:t> </a:t>
                      </a:r>
                      <a:r>
                        <a:rPr sz="1100" spc="-5" dirty="0">
                          <a:latin typeface="Century Gothic"/>
                          <a:ea typeface="Calibri"/>
                          <a:cs typeface="Calibri"/>
                        </a:rPr>
                        <a:t>Behaviour</a:t>
                      </a:r>
                      <a:r>
                        <a:rPr sz="1100" spc="15" dirty="0">
                          <a:latin typeface="Century Gothic"/>
                          <a:ea typeface="Calibri"/>
                          <a:cs typeface="Calibri"/>
                        </a:rPr>
                        <a:t> </a:t>
                      </a:r>
                      <a:r>
                        <a:rPr sz="1100" spc="-5" dirty="0">
                          <a:latin typeface="Century Gothic"/>
                          <a:ea typeface="Calibri"/>
                          <a:cs typeface="Calibri"/>
                        </a:rPr>
                        <a:t>by </a:t>
                      </a:r>
                      <a:r>
                        <a:rPr sz="1100" dirty="0">
                          <a:latin typeface="Century Gothic"/>
                          <a:ea typeface="Calibri"/>
                          <a:cs typeface="Calibri"/>
                        </a:rPr>
                        <a:t> </a:t>
                      </a:r>
                      <a:r>
                        <a:rPr sz="1100" spc="-5" dirty="0">
                          <a:latin typeface="Century Gothic"/>
                          <a:ea typeface="Calibri"/>
                          <a:cs typeface="Calibri"/>
                        </a:rPr>
                        <a:t>Nigel</a:t>
                      </a:r>
                      <a:r>
                        <a:rPr sz="1100" spc="-15" dirty="0">
                          <a:latin typeface="Century Gothic"/>
                          <a:ea typeface="Calibri"/>
                          <a:cs typeface="Calibri"/>
                        </a:rPr>
                        <a:t> </a:t>
                      </a:r>
                      <a:r>
                        <a:rPr sz="1100" spc="-5" dirty="0">
                          <a:latin typeface="Century Gothic"/>
                          <a:ea typeface="Calibri"/>
                          <a:cs typeface="Calibri"/>
                        </a:rPr>
                        <a:t>Benson</a:t>
                      </a:r>
                      <a:r>
                        <a:rPr sz="1100" spc="40" dirty="0">
                          <a:latin typeface="Century Gothic"/>
                          <a:ea typeface="Calibri"/>
                          <a:cs typeface="Calibri"/>
                        </a:rPr>
                        <a:t> </a:t>
                      </a:r>
                      <a:r>
                        <a:rPr sz="1100" spc="-5" dirty="0">
                          <a:latin typeface="Century Gothic"/>
                          <a:ea typeface="Calibri"/>
                          <a:cs typeface="Calibri"/>
                        </a:rPr>
                        <a:t>and</a:t>
                      </a:r>
                      <a:r>
                        <a:rPr sz="1100" spc="10" dirty="0">
                          <a:latin typeface="Century Gothic"/>
                          <a:ea typeface="Calibri"/>
                          <a:cs typeface="Calibri"/>
                        </a:rPr>
                        <a:t> </a:t>
                      </a:r>
                      <a:r>
                        <a:rPr sz="1100" dirty="0">
                          <a:latin typeface="Century Gothic"/>
                          <a:ea typeface="Calibri"/>
                          <a:cs typeface="Calibri"/>
                        </a:rPr>
                        <a:t>Mindwatching:</a:t>
                      </a:r>
                      <a:r>
                        <a:rPr sz="1100" spc="-25" dirty="0">
                          <a:latin typeface="Century Gothic"/>
                          <a:ea typeface="Calibri"/>
                          <a:cs typeface="Calibri"/>
                        </a:rPr>
                        <a:t> </a:t>
                      </a:r>
                      <a:r>
                        <a:rPr sz="1100" spc="-5" dirty="0">
                          <a:latin typeface="Century Gothic"/>
                          <a:ea typeface="Calibri"/>
                          <a:cs typeface="Calibri"/>
                        </a:rPr>
                        <a:t>Why</a:t>
                      </a:r>
                      <a:r>
                        <a:rPr sz="1100" spc="10" dirty="0">
                          <a:latin typeface="Century Gothic"/>
                          <a:ea typeface="Calibri"/>
                          <a:cs typeface="Calibri"/>
                        </a:rPr>
                        <a:t> </a:t>
                      </a:r>
                      <a:r>
                        <a:rPr sz="1100" spc="-5" dirty="0">
                          <a:latin typeface="Century Gothic"/>
                          <a:ea typeface="Calibri"/>
                          <a:cs typeface="Calibri"/>
                        </a:rPr>
                        <a:t>We</a:t>
                      </a:r>
                      <a:r>
                        <a:rPr sz="1100" dirty="0">
                          <a:latin typeface="Century Gothic"/>
                          <a:ea typeface="Calibri"/>
                          <a:cs typeface="Calibri"/>
                        </a:rPr>
                        <a:t> </a:t>
                      </a:r>
                      <a:r>
                        <a:rPr sz="1100" spc="-5" dirty="0">
                          <a:latin typeface="Century Gothic"/>
                          <a:ea typeface="Calibri"/>
                          <a:cs typeface="Calibri"/>
                        </a:rPr>
                        <a:t>Behave</a:t>
                      </a:r>
                      <a:r>
                        <a:rPr sz="1100" spc="30" dirty="0">
                          <a:latin typeface="Century Gothic"/>
                          <a:ea typeface="Calibri"/>
                          <a:cs typeface="Calibri"/>
                        </a:rPr>
                        <a:t> </a:t>
                      </a:r>
                      <a:r>
                        <a:rPr sz="1100" spc="-5" dirty="0">
                          <a:latin typeface="Century Gothic"/>
                          <a:ea typeface="Calibri"/>
                          <a:cs typeface="Calibri"/>
                        </a:rPr>
                        <a:t>the</a:t>
                      </a:r>
                      <a:r>
                        <a:rPr sz="1100" spc="10" dirty="0">
                          <a:latin typeface="Century Gothic"/>
                          <a:ea typeface="Calibri"/>
                          <a:cs typeface="Calibri"/>
                        </a:rPr>
                        <a:t> </a:t>
                      </a:r>
                      <a:r>
                        <a:rPr sz="1100" spc="-5" dirty="0">
                          <a:latin typeface="Century Gothic"/>
                          <a:ea typeface="Calibri"/>
                          <a:cs typeface="Calibri"/>
                        </a:rPr>
                        <a:t>Way</a:t>
                      </a:r>
                      <a:r>
                        <a:rPr sz="1100" dirty="0">
                          <a:latin typeface="Century Gothic"/>
                          <a:ea typeface="Calibri"/>
                          <a:cs typeface="Calibri"/>
                        </a:rPr>
                        <a:t> </a:t>
                      </a:r>
                      <a:r>
                        <a:rPr sz="1100" spc="-5" dirty="0">
                          <a:latin typeface="Century Gothic"/>
                          <a:ea typeface="Calibri"/>
                          <a:cs typeface="Calibri"/>
                        </a:rPr>
                        <a:t>We</a:t>
                      </a:r>
                      <a:r>
                        <a:rPr sz="1100" dirty="0">
                          <a:latin typeface="Century Gothic"/>
                          <a:ea typeface="Calibri"/>
                          <a:cs typeface="Calibri"/>
                        </a:rPr>
                        <a:t> </a:t>
                      </a:r>
                      <a:r>
                        <a:rPr sz="1100" spc="-5" dirty="0">
                          <a:latin typeface="Century Gothic"/>
                          <a:ea typeface="Calibri"/>
                          <a:cs typeface="Calibri"/>
                        </a:rPr>
                        <a:t>Do</a:t>
                      </a:r>
                      <a:r>
                        <a:rPr sz="1100" spc="15" dirty="0">
                          <a:latin typeface="Century Gothic"/>
                          <a:ea typeface="Calibri"/>
                          <a:cs typeface="Calibri"/>
                        </a:rPr>
                        <a:t> </a:t>
                      </a:r>
                      <a:r>
                        <a:rPr sz="1100" spc="-5" dirty="0">
                          <a:latin typeface="Century Gothic"/>
                          <a:ea typeface="Calibri"/>
                          <a:cs typeface="Calibri"/>
                        </a:rPr>
                        <a:t>by H.J.</a:t>
                      </a:r>
                      <a:r>
                        <a:rPr sz="1100" spc="10" dirty="0">
                          <a:latin typeface="Century Gothic"/>
                          <a:ea typeface="Calibri"/>
                          <a:cs typeface="Calibri"/>
                        </a:rPr>
                        <a:t> </a:t>
                      </a:r>
                      <a:r>
                        <a:rPr sz="1100" spc="-10" dirty="0">
                          <a:latin typeface="Century Gothic"/>
                          <a:ea typeface="Calibri"/>
                          <a:cs typeface="Calibri"/>
                        </a:rPr>
                        <a:t>Eysenck </a:t>
                      </a:r>
                      <a:r>
                        <a:rPr sz="1100" spc="-335" dirty="0">
                          <a:latin typeface="Century Gothic"/>
                          <a:ea typeface="Calibri"/>
                          <a:cs typeface="Calibri"/>
                        </a:rPr>
                        <a:t> </a:t>
                      </a:r>
                      <a:r>
                        <a:rPr sz="1100" spc="-5" dirty="0">
                          <a:latin typeface="Century Gothic"/>
                          <a:ea typeface="Calibri"/>
                          <a:cs typeface="Calibri"/>
                        </a:rPr>
                        <a:t>&amp; Michael W.</a:t>
                      </a:r>
                      <a:r>
                        <a:rPr sz="1100" spc="-15" dirty="0">
                          <a:latin typeface="Century Gothic"/>
                          <a:ea typeface="Calibri"/>
                          <a:cs typeface="Calibri"/>
                        </a:rPr>
                        <a:t> </a:t>
                      </a:r>
                      <a:r>
                        <a:rPr sz="1100" spc="-10" dirty="0">
                          <a:latin typeface="Century Gothic"/>
                          <a:ea typeface="Calibri"/>
                          <a:cs typeface="Calibri"/>
                        </a:rPr>
                        <a:t>Eysenck</a:t>
                      </a:r>
                      <a:endParaRPr sz="1100" dirty="0">
                        <a:latin typeface="Century Gothic"/>
                        <a:ea typeface="Calibri"/>
                        <a:cs typeface="Calibri"/>
                      </a:endParaRPr>
                    </a:p>
                    <a:p>
                      <a:pPr marL="69215">
                        <a:lnSpc>
                          <a:spcPct val="100000"/>
                        </a:lnSpc>
                      </a:pPr>
                      <a:endParaRPr lang="en-GB" sz="1100" b="1" spc="-10" dirty="0">
                        <a:latin typeface="Century Gothic"/>
                        <a:ea typeface="Calibri" panose="020F0502020204030204" pitchFamily="34" charset="0"/>
                        <a:cs typeface="Calibri" panose="020F0502020204030204" pitchFamily="34" charset="0"/>
                      </a:endParaRPr>
                    </a:p>
                    <a:p>
                      <a:pPr marL="69215" lvl="0">
                        <a:lnSpc>
                          <a:spcPct val="100000"/>
                        </a:lnSpc>
                        <a:buNone/>
                      </a:pPr>
                      <a:r>
                        <a:rPr sz="1100" b="1" spc="-10" dirty="0">
                          <a:latin typeface="Century Gothic"/>
                          <a:ea typeface="Calibri"/>
                          <a:cs typeface="Calibri"/>
                        </a:rPr>
                        <a:t>Super</a:t>
                      </a:r>
                      <a:r>
                        <a:rPr sz="1100" b="1" spc="-5" dirty="0">
                          <a:latin typeface="Century Gothic"/>
                          <a:ea typeface="Calibri"/>
                          <a:cs typeface="Calibri"/>
                        </a:rPr>
                        <a:t> </a:t>
                      </a:r>
                      <a:r>
                        <a:rPr sz="1100" b="1" spc="-10" dirty="0">
                          <a:latin typeface="Century Gothic"/>
                          <a:ea typeface="Calibri"/>
                          <a:cs typeface="Calibri"/>
                        </a:rPr>
                        <a:t>curricular</a:t>
                      </a:r>
                      <a:r>
                        <a:rPr sz="1100" b="1" spc="10" dirty="0">
                          <a:latin typeface="Century Gothic"/>
                          <a:ea typeface="Calibri"/>
                          <a:cs typeface="Calibri"/>
                        </a:rPr>
                        <a:t> </a:t>
                      </a:r>
                      <a:r>
                        <a:rPr sz="1100" b="1" spc="-5" dirty="0">
                          <a:latin typeface="Century Gothic"/>
                          <a:ea typeface="Calibri"/>
                          <a:cs typeface="Calibri"/>
                        </a:rPr>
                        <a:t>opportunities:</a:t>
                      </a:r>
                      <a:endParaRPr sz="1100" dirty="0">
                        <a:latin typeface="Century Gothic"/>
                        <a:ea typeface="Calibri"/>
                        <a:cs typeface="Calibri"/>
                      </a:endParaRPr>
                    </a:p>
                    <a:p>
                      <a:pPr marL="238760" marR="338455" lvl="0" indent="-171450">
                        <a:lnSpc>
                          <a:spcPct val="107000"/>
                        </a:lnSpc>
                        <a:buFont typeface="Arial"/>
                        <a:buChar char="•"/>
                      </a:pPr>
                      <a:r>
                        <a:rPr lang="en-US" sz="1100" b="0" i="0" u="none" strike="noStrike" spc="-5" noProof="0" dirty="0">
                          <a:latin typeface="Century Gothic"/>
                          <a:ea typeface="Calibri"/>
                          <a:cs typeface="Calibri"/>
                        </a:rPr>
                        <a:t>Watch the TED talk - How reliable is your memory? By Elizabeth Loftus on the accuracy of eyewitness testimony</a:t>
                      </a:r>
                    </a:p>
                    <a:p>
                      <a:pPr marL="238760" marR="338455" lvl="0" indent="-171450">
                        <a:lnSpc>
                          <a:spcPct val="107000"/>
                        </a:lnSpc>
                        <a:buFont typeface="Arial"/>
                        <a:buChar char="•"/>
                      </a:pPr>
                      <a:endParaRPr lang="en-US" sz="1100" b="0" i="0" u="none" strike="noStrike" spc="-5" noProof="0" dirty="0">
                        <a:latin typeface="Century Gothic"/>
                        <a:ea typeface="Calibri" panose="020F0502020204030204" pitchFamily="34" charset="0"/>
                        <a:cs typeface="Calibri" panose="020F0502020204030204" pitchFamily="34" charset="0"/>
                      </a:endParaRPr>
                    </a:p>
                    <a:p>
                      <a:pPr marL="238760" marR="338455" lvl="0" indent="-171450">
                        <a:lnSpc>
                          <a:spcPct val="107000"/>
                        </a:lnSpc>
                        <a:buFont typeface="Arial"/>
                        <a:buChar char="•"/>
                      </a:pPr>
                      <a:r>
                        <a:rPr lang="en-US" sz="1100" b="0" i="0" u="none" strike="noStrike" spc="-5" noProof="0" dirty="0">
                          <a:latin typeface="Century Gothic"/>
                          <a:ea typeface="Calibri"/>
                          <a:cs typeface="Calibri"/>
                        </a:rPr>
                        <a:t>Read the book: Memory by Alan Baddeley, Eysenck and Anderson. A popular book on STM</a:t>
                      </a:r>
                      <a:endParaRPr lang="en-US" sz="1100">
                        <a:latin typeface="Century Gothic"/>
                        <a:ea typeface="Calibri"/>
                        <a:cs typeface="Calibri"/>
                      </a:endParaRPr>
                    </a:p>
                    <a:p>
                      <a:pPr marL="238760" marR="338455" lvl="0" indent="-171450">
                        <a:lnSpc>
                          <a:spcPct val="107000"/>
                        </a:lnSpc>
                        <a:buFont typeface="Arial"/>
                        <a:buChar char="•"/>
                      </a:pPr>
                      <a:endParaRPr lang="en-US" sz="1100" b="0" i="0" u="none" strike="noStrike" spc="-5" noProof="0" dirty="0">
                        <a:latin typeface="Century Gothic"/>
                        <a:ea typeface="Calibri" panose="020F0502020204030204" pitchFamily="34" charset="0"/>
                        <a:cs typeface="Calibri" panose="020F0502020204030204" pitchFamily="34" charset="0"/>
                      </a:endParaRPr>
                    </a:p>
                    <a:p>
                      <a:pPr marL="238760" marR="338455" lvl="0" indent="-171450">
                        <a:lnSpc>
                          <a:spcPct val="107000"/>
                        </a:lnSpc>
                        <a:buFont typeface="Arial"/>
                        <a:buChar char="•"/>
                      </a:pPr>
                      <a:r>
                        <a:rPr lang="en-US" sz="1100" b="0" i="0" u="none" strike="noStrike" spc="-5" noProof="0" dirty="0">
                          <a:latin typeface="Century Gothic"/>
                          <a:ea typeface="Calibri"/>
                          <a:cs typeface="Calibri"/>
                        </a:rPr>
                        <a:t>Listen to the podcast – Invisibilia. It explores the hidden forces that shape the way humans think and act.</a:t>
                      </a:r>
                      <a:endParaRPr lang="en-GB" sz="1100" dirty="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noFill/>
                      <a:prstDash val="solid"/>
                    </a:lnB>
                    <a:solidFill>
                      <a:schemeClr val="bg1"/>
                    </a:solidFill>
                  </a:tcPr>
                </a:tc>
                <a:extLst>
                  <a:ext uri="{0D108BD9-81ED-4DB2-BD59-A6C34878D82A}">
                    <a16:rowId xmlns:a16="http://schemas.microsoft.com/office/drawing/2014/main" val="10003"/>
                  </a:ext>
                </a:extLst>
              </a:tr>
              <a:tr h="1040130">
                <a:tc>
                  <a:txBody>
                    <a:bodyPr/>
                    <a:lstStyle/>
                    <a:p>
                      <a:pPr>
                        <a:lnSpc>
                          <a:spcPct val="100000"/>
                        </a:lnSpc>
                        <a:spcBef>
                          <a:spcPts val="45"/>
                        </a:spcBef>
                      </a:pPr>
                      <a:r>
                        <a:rPr lang="en-GB" sz="1100" b="1" u="sng" dirty="0">
                          <a:latin typeface="Century Gothic"/>
                          <a:ea typeface="Calibri"/>
                          <a:cs typeface="Calibri"/>
                        </a:rPr>
                        <a:t>Contact Details</a:t>
                      </a:r>
                    </a:p>
                    <a:p>
                      <a:pPr marL="68580" lvl="0">
                        <a:lnSpc>
                          <a:spcPct val="100000"/>
                        </a:lnSpc>
                        <a:spcBef>
                          <a:spcPts val="220"/>
                        </a:spcBef>
                        <a:buNone/>
                      </a:pPr>
                      <a:r>
                        <a:rPr lang="en-GB" sz="1100" b="0" i="0" u="none" strike="noStrike" noProof="0" dirty="0">
                          <a:solidFill>
                            <a:srgbClr val="000000"/>
                          </a:solidFill>
                          <a:latin typeface="Century Gothic"/>
                          <a:ea typeface="Calibri"/>
                          <a:cs typeface="Calibri"/>
                        </a:rPr>
                        <a:t>Mr Thomas-Wilkinson</a:t>
                      </a:r>
                      <a:endParaRPr lang="en-GB" sz="1100" b="0" i="0" u="none" strike="noStrike" noProof="0" dirty="0">
                        <a:solidFill>
                          <a:srgbClr val="000000"/>
                        </a:solidFill>
                        <a:latin typeface="Century Gothic"/>
                      </a:endParaRPr>
                    </a:p>
                    <a:p>
                      <a:pPr marL="68580" lvl="0">
                        <a:lnSpc>
                          <a:spcPct val="100000"/>
                        </a:lnSpc>
                        <a:spcBef>
                          <a:spcPts val="220"/>
                        </a:spcBef>
                        <a:buNone/>
                      </a:pPr>
                      <a:r>
                        <a:rPr lang="en-GB" sz="1100" b="0" i="0" u="none" strike="noStrike" noProof="0" dirty="0">
                          <a:solidFill>
                            <a:srgbClr val="000000"/>
                          </a:solidFill>
                          <a:latin typeface="Century Gothic"/>
                          <a:ea typeface="Calibri"/>
                          <a:cs typeface="Calibri"/>
                        </a:rPr>
                        <a:t>Acting Head of Social Science</a:t>
                      </a:r>
                      <a:endParaRPr lang="en-US" sz="1100" b="0" i="0" u="none" strike="noStrike" noProof="0" dirty="0">
                        <a:solidFill>
                          <a:srgbClr val="000000"/>
                        </a:solidFill>
                        <a:latin typeface="Century Gothic"/>
                        <a:ea typeface="Calibri"/>
                        <a:cs typeface="Calibri"/>
                      </a:endParaRPr>
                    </a:p>
                    <a:p>
                      <a:pPr marL="68580" lvl="0">
                        <a:lnSpc>
                          <a:spcPct val="100000"/>
                        </a:lnSpc>
                        <a:spcBef>
                          <a:spcPts val="220"/>
                        </a:spcBef>
                        <a:buNone/>
                      </a:pPr>
                      <a:r>
                        <a:rPr lang="en-GB" sz="1100" b="0" i="0" u="none" strike="noStrike" noProof="0" dirty="0">
                          <a:solidFill>
                            <a:srgbClr val="000000"/>
                          </a:solidFill>
                          <a:latin typeface="Century Gothic"/>
                          <a:ea typeface="Calibri"/>
                          <a:cs typeface="Calibri"/>
                          <a:hlinkClick r:id="rId2"/>
                        </a:rPr>
                        <a:t>SThomasWilkinson</a:t>
                      </a:r>
                      <a:r>
                        <a:rPr lang="en-GB" sz="1100" b="0" i="0" u="none" strike="noStrike" noProof="0" dirty="0">
                          <a:solidFill>
                            <a:srgbClr val="000000"/>
                          </a:solidFill>
                          <a:latin typeface="Century Gothic"/>
                          <a:ea typeface="Calibri"/>
                          <a:cs typeface="Segoe UI"/>
                          <a:hlinkClick r:id="rId2"/>
                        </a:rPr>
                        <a:t>@StMichaels.org</a:t>
                      </a:r>
                    </a:p>
                    <a:p>
                      <a:pPr marL="68580" lvl="0">
                        <a:lnSpc>
                          <a:spcPct val="100000"/>
                        </a:lnSpc>
                        <a:spcBef>
                          <a:spcPts val="220"/>
                        </a:spcBef>
                        <a:buNone/>
                      </a:pPr>
                      <a:endParaRPr lang="en-GB" sz="1100" b="0" i="0" u="none" strike="noStrike" noProof="0" dirty="0">
                        <a:solidFill>
                          <a:srgbClr val="000000"/>
                        </a:solidFill>
                        <a:latin typeface="Century Gothic"/>
                        <a:ea typeface="Calibri"/>
                        <a:cs typeface="Segoe UI"/>
                      </a:endParaRPr>
                    </a:p>
                    <a:p>
                      <a:pPr lvl="0">
                        <a:lnSpc>
                          <a:spcPct val="100000"/>
                        </a:lnSpc>
                        <a:spcBef>
                          <a:spcPts val="45"/>
                        </a:spcBef>
                        <a:buNone/>
                      </a:pPr>
                      <a:endParaRPr lang="en-GB" sz="1100" b="0" u="none" dirty="0">
                        <a:latin typeface="Century Gothic"/>
                        <a:ea typeface="Calibri"/>
                        <a:cs typeface="Calibri"/>
                      </a:endParaRPr>
                    </a:p>
                  </a:txBody>
                  <a:tcPr marL="0" marR="0" marT="4286" marB="0">
                    <a:lnL w="12700">
                      <a:solidFill>
                        <a:srgbClr val="000000"/>
                      </a:solidFill>
                      <a:prstDash val="solid"/>
                    </a:lnL>
                    <a:lnR w="12700" cap="flat" cmpd="sng" algn="ctr">
                      <a:solidFill>
                        <a:schemeClr val="tx1"/>
                      </a:solidFill>
                      <a:prstDash val="solid"/>
                      <a:round/>
                      <a:headEnd type="none" w="med" len="med"/>
                      <a:tailEnd type="none" w="med" len="med"/>
                    </a:lnR>
                    <a:lnT w="12700">
                      <a:solidFill>
                        <a:srgbClr val="000000"/>
                      </a:solidFill>
                      <a:prstDash val="solid"/>
                    </a:lnT>
                    <a:lnB w="12700">
                      <a:solidFill>
                        <a:srgbClr val="000000"/>
                      </a:solidFill>
                      <a:prstDash val="solid"/>
                    </a:lnB>
                    <a:solidFill>
                      <a:srgbClr val="D9E0F3"/>
                    </a:solidFill>
                  </a:tcPr>
                </a:tc>
                <a:tc>
                  <a:txBody>
                    <a:bodyPr/>
                    <a:lstStyle/>
                    <a:p>
                      <a:pPr>
                        <a:lnSpc>
                          <a:spcPct val="100000"/>
                        </a:lnSpc>
                      </a:pPr>
                      <a:endParaRPr sz="1100" dirty="0">
                        <a:latin typeface="Century Gothic"/>
                        <a:ea typeface="Calibri" panose="020F0502020204030204" pitchFamily="34" charset="0"/>
                        <a:cs typeface="Calibri" panose="020F0502020204030204" pitchFamily="34"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943590268"/>
              </p:ext>
            </p:extLst>
          </p:nvPr>
        </p:nvGraphicFramePr>
        <p:xfrm>
          <a:off x="0" y="0"/>
          <a:ext cx="9143999" cy="6857816"/>
        </p:xfrm>
        <a:graphic>
          <a:graphicData uri="http://schemas.openxmlformats.org/drawingml/2006/table">
            <a:tbl>
              <a:tblPr firstRow="1" bandRow="1">
                <a:tableStyleId>{2D5ABB26-0587-4C30-8999-92F81FD0307C}</a:tableStyleId>
              </a:tblPr>
              <a:tblGrid>
                <a:gridCol w="4500562">
                  <a:extLst>
                    <a:ext uri="{9D8B030D-6E8A-4147-A177-3AD203B41FA5}">
                      <a16:colId xmlns:a16="http://schemas.microsoft.com/office/drawing/2014/main" val="20000"/>
                    </a:ext>
                  </a:extLst>
                </a:gridCol>
                <a:gridCol w="4643437">
                  <a:extLst>
                    <a:ext uri="{9D8B030D-6E8A-4147-A177-3AD203B41FA5}">
                      <a16:colId xmlns:a16="http://schemas.microsoft.com/office/drawing/2014/main" val="20001"/>
                    </a:ext>
                  </a:extLst>
                </a:gridCol>
              </a:tblGrid>
              <a:tr h="348662">
                <a:tc gridSpan="2">
                  <a:txBody>
                    <a:bodyPr/>
                    <a:lstStyle/>
                    <a:p>
                      <a:pPr marL="68580">
                        <a:lnSpc>
                          <a:spcPts val="2285"/>
                        </a:lnSpc>
                      </a:pPr>
                      <a:r>
                        <a:rPr sz="1800" b="1" spc="-5" dirty="0">
                          <a:latin typeface="Century Gothic"/>
                          <a:ea typeface="Calibri"/>
                          <a:cs typeface="Calibri"/>
                        </a:rPr>
                        <a:t>Sociology</a:t>
                      </a:r>
                      <a:endParaRPr sz="1800" dirty="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192364">
                <a:tc>
                  <a:txBody>
                    <a:bodyPr/>
                    <a:lstStyle/>
                    <a:p>
                      <a:pPr marL="68580">
                        <a:lnSpc>
                          <a:spcPts val="1185"/>
                        </a:lnSpc>
                      </a:pPr>
                      <a:r>
                        <a:rPr sz="1100" b="1" dirty="0">
                          <a:latin typeface="Century Gothic"/>
                          <a:ea typeface="Calibri"/>
                          <a:cs typeface="Calibri"/>
                        </a:rPr>
                        <a:t>Department:</a:t>
                      </a:r>
                      <a:r>
                        <a:rPr sz="1100" b="1" spc="-50" dirty="0">
                          <a:latin typeface="Century Gothic"/>
                          <a:ea typeface="Calibri"/>
                          <a:cs typeface="Calibri"/>
                        </a:rPr>
                        <a:t> </a:t>
                      </a:r>
                      <a:r>
                        <a:rPr sz="1100" dirty="0">
                          <a:latin typeface="Century Gothic"/>
                          <a:ea typeface="Calibri"/>
                          <a:cs typeface="Calibri"/>
                        </a:rPr>
                        <a:t>Social</a:t>
                      </a:r>
                      <a:r>
                        <a:rPr sz="1100" spc="-35" dirty="0">
                          <a:latin typeface="Century Gothic"/>
                          <a:ea typeface="Calibri"/>
                          <a:cs typeface="Calibri"/>
                        </a:rPr>
                        <a:t> </a:t>
                      </a:r>
                      <a:r>
                        <a:rPr sz="1100" dirty="0">
                          <a:latin typeface="Century Gothic"/>
                          <a:ea typeface="Calibri"/>
                          <a:cs typeface="Calibri"/>
                        </a:rPr>
                        <a:t>Sciences</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9215">
                        <a:lnSpc>
                          <a:spcPts val="1220"/>
                        </a:lnSpc>
                      </a:pPr>
                      <a:r>
                        <a:rPr sz="1100" b="1" dirty="0">
                          <a:latin typeface="Century Gothic"/>
                          <a:ea typeface="Calibri"/>
                          <a:cs typeface="Calibri"/>
                        </a:rPr>
                        <a:t>Type</a:t>
                      </a:r>
                      <a:r>
                        <a:rPr sz="1100" b="1" spc="-20" dirty="0">
                          <a:latin typeface="Century Gothic"/>
                          <a:ea typeface="Calibri"/>
                          <a:cs typeface="Calibri"/>
                        </a:rPr>
                        <a:t> </a:t>
                      </a:r>
                      <a:r>
                        <a:rPr sz="1100" b="1" spc="-5" dirty="0">
                          <a:latin typeface="Century Gothic"/>
                          <a:ea typeface="Calibri"/>
                          <a:cs typeface="Calibri"/>
                        </a:rPr>
                        <a:t>of</a:t>
                      </a:r>
                      <a:r>
                        <a:rPr sz="1100" b="1" spc="-15" dirty="0">
                          <a:latin typeface="Century Gothic"/>
                          <a:ea typeface="Calibri"/>
                          <a:cs typeface="Calibri"/>
                        </a:rPr>
                        <a:t> </a:t>
                      </a:r>
                      <a:r>
                        <a:rPr sz="1100" b="1" dirty="0">
                          <a:latin typeface="Century Gothic"/>
                          <a:ea typeface="Calibri"/>
                          <a:cs typeface="Calibri"/>
                        </a:rPr>
                        <a:t>Qualification:</a:t>
                      </a:r>
                      <a:r>
                        <a:rPr sz="1100" b="1" spc="-55" dirty="0">
                          <a:latin typeface="Century Gothic"/>
                          <a:ea typeface="Calibri"/>
                          <a:cs typeface="Calibri"/>
                        </a:rPr>
                        <a:t> </a:t>
                      </a:r>
                      <a:r>
                        <a:rPr sz="1100" dirty="0">
                          <a:latin typeface="Century Gothic"/>
                          <a:ea typeface="Calibri"/>
                          <a:cs typeface="Calibri"/>
                        </a:rPr>
                        <a:t>A-Level</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300571">
                <a:tc>
                  <a:txBody>
                    <a:bodyPr/>
                    <a:lstStyle/>
                    <a:p>
                      <a:pPr marL="68580">
                        <a:lnSpc>
                          <a:spcPts val="1185"/>
                        </a:lnSpc>
                      </a:pPr>
                      <a:r>
                        <a:rPr sz="1100" b="1" dirty="0">
                          <a:latin typeface="Century Gothic"/>
                          <a:ea typeface="Calibri"/>
                          <a:cs typeface="Calibri"/>
                        </a:rPr>
                        <a:t>Exam</a:t>
                      </a:r>
                      <a:r>
                        <a:rPr sz="1100" b="1" spc="-35" dirty="0">
                          <a:latin typeface="Century Gothic"/>
                          <a:ea typeface="Calibri"/>
                          <a:cs typeface="Calibri"/>
                        </a:rPr>
                        <a:t> </a:t>
                      </a:r>
                      <a:r>
                        <a:rPr sz="1100" b="1" dirty="0">
                          <a:latin typeface="Century Gothic"/>
                          <a:ea typeface="Calibri"/>
                          <a:cs typeface="Calibri"/>
                        </a:rPr>
                        <a:t>Board:</a:t>
                      </a:r>
                      <a:r>
                        <a:rPr lang="en-GB" sz="1100" b="1" spc="-30" dirty="0">
                          <a:latin typeface="Century Gothic"/>
                          <a:ea typeface="Calibri"/>
                          <a:cs typeface="Calibri"/>
                        </a:rPr>
                        <a:t> </a:t>
                      </a:r>
                      <a:r>
                        <a:rPr lang="en-GB" sz="1100" b="0" spc="-30" dirty="0">
                          <a:latin typeface="Century Gothic"/>
                          <a:ea typeface="Calibri"/>
                          <a:cs typeface="Calibri"/>
                        </a:rPr>
                        <a:t>AQA</a:t>
                      </a:r>
                      <a:r>
                        <a:rPr lang="en-GB" sz="1100" b="1" spc="-30" dirty="0">
                          <a:latin typeface="Century Gothic"/>
                          <a:ea typeface="Calibri"/>
                          <a:cs typeface="Calibri"/>
                        </a:rPr>
                        <a:t> </a:t>
                      </a:r>
                      <a:endParaRPr sz="1100" dirty="0">
                        <a:latin typeface="Century Gothic"/>
                        <a:ea typeface="Calibri"/>
                        <a:cs typeface="Calibri"/>
                      </a:endParaRPr>
                    </a:p>
                    <a:p>
                      <a:pPr marL="68580">
                        <a:lnSpc>
                          <a:spcPct val="100000"/>
                        </a:lnSpc>
                        <a:spcBef>
                          <a:spcPts val="45"/>
                        </a:spcBef>
                      </a:pPr>
                      <a:r>
                        <a:rPr sz="1100" b="1" spc="-5" dirty="0">
                          <a:latin typeface="Century Gothic"/>
                          <a:ea typeface="Calibri"/>
                          <a:cs typeface="Calibri"/>
                        </a:rPr>
                        <a:t>Specification:</a:t>
                      </a:r>
                      <a:r>
                        <a:rPr lang="en-GB" sz="1100" b="1" spc="-35" dirty="0">
                          <a:latin typeface="Century Gothic"/>
                          <a:ea typeface="Calibri"/>
                          <a:cs typeface="Calibri"/>
                        </a:rPr>
                        <a:t> </a:t>
                      </a:r>
                      <a:r>
                        <a:rPr lang="en-GB" sz="1100" b="0" spc="-35" dirty="0">
                          <a:latin typeface="Century Gothic"/>
                          <a:ea typeface="Calibri"/>
                          <a:cs typeface="Calibri"/>
                        </a:rPr>
                        <a:t>7192</a:t>
                      </a:r>
                      <a:endParaRPr sz="1100" b="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marL="69215">
                        <a:lnSpc>
                          <a:spcPts val="1185"/>
                        </a:lnSpc>
                      </a:pPr>
                      <a:r>
                        <a:rPr sz="1100" b="1" dirty="0">
                          <a:latin typeface="Century Gothic"/>
                          <a:ea typeface="Calibri"/>
                          <a:cs typeface="Calibri"/>
                        </a:rPr>
                        <a:t>Entry</a:t>
                      </a:r>
                      <a:r>
                        <a:rPr sz="1100" b="1" spc="-60" dirty="0">
                          <a:latin typeface="Century Gothic"/>
                          <a:ea typeface="Calibri"/>
                          <a:cs typeface="Calibri"/>
                        </a:rPr>
                        <a:t> </a:t>
                      </a:r>
                      <a:r>
                        <a:rPr sz="1100" b="1" dirty="0">
                          <a:latin typeface="Century Gothic"/>
                          <a:ea typeface="Calibri"/>
                          <a:cs typeface="Calibri"/>
                        </a:rPr>
                        <a:t>Requirements:</a:t>
                      </a:r>
                      <a:endParaRPr sz="1100" dirty="0">
                        <a:latin typeface="Century Gothic"/>
                        <a:ea typeface="Calibri"/>
                        <a:cs typeface="Calibri"/>
                      </a:endParaRPr>
                    </a:p>
                    <a:p>
                      <a:pPr marL="69215">
                        <a:lnSpc>
                          <a:spcPct val="100000"/>
                        </a:lnSpc>
                        <a:spcBef>
                          <a:spcPts val="45"/>
                        </a:spcBef>
                      </a:pPr>
                      <a:r>
                        <a:rPr sz="1100" dirty="0">
                          <a:latin typeface="Century Gothic"/>
                          <a:ea typeface="Calibri"/>
                          <a:cs typeface="Calibri"/>
                        </a:rPr>
                        <a:t>Grade</a:t>
                      </a:r>
                      <a:r>
                        <a:rPr sz="1100" spc="-35" dirty="0">
                          <a:latin typeface="Century Gothic"/>
                          <a:ea typeface="Calibri"/>
                          <a:cs typeface="Calibri"/>
                        </a:rPr>
                        <a:t> </a:t>
                      </a:r>
                      <a:r>
                        <a:rPr sz="1100" dirty="0">
                          <a:latin typeface="Century Gothic"/>
                          <a:ea typeface="Calibri"/>
                          <a:cs typeface="Calibri"/>
                        </a:rPr>
                        <a:t>5</a:t>
                      </a:r>
                      <a:r>
                        <a:rPr sz="1100" spc="-25" dirty="0">
                          <a:latin typeface="Century Gothic"/>
                          <a:ea typeface="Calibri"/>
                          <a:cs typeface="Calibri"/>
                        </a:rPr>
                        <a:t> </a:t>
                      </a:r>
                      <a:r>
                        <a:rPr sz="1100" dirty="0">
                          <a:latin typeface="Century Gothic"/>
                          <a:ea typeface="Calibri"/>
                          <a:cs typeface="Calibri"/>
                        </a:rPr>
                        <a:t>in</a:t>
                      </a:r>
                      <a:r>
                        <a:rPr sz="1100" spc="-10" dirty="0">
                          <a:latin typeface="Century Gothic"/>
                          <a:ea typeface="Calibri"/>
                          <a:cs typeface="Calibri"/>
                        </a:rPr>
                        <a:t> </a:t>
                      </a:r>
                      <a:r>
                        <a:rPr sz="1100" dirty="0">
                          <a:latin typeface="Century Gothic"/>
                          <a:ea typeface="Calibri"/>
                          <a:cs typeface="Calibri"/>
                        </a:rPr>
                        <a:t>GCSE</a:t>
                      </a:r>
                      <a:r>
                        <a:rPr sz="1100" spc="-20" dirty="0">
                          <a:latin typeface="Century Gothic"/>
                          <a:ea typeface="Calibri"/>
                          <a:cs typeface="Calibri"/>
                        </a:rPr>
                        <a:t> </a:t>
                      </a:r>
                      <a:r>
                        <a:rPr sz="1100" dirty="0">
                          <a:latin typeface="Century Gothic"/>
                          <a:ea typeface="Calibri"/>
                          <a:cs typeface="Calibri"/>
                        </a:rPr>
                        <a:t>English</a:t>
                      </a:r>
                      <a:r>
                        <a:rPr sz="1100" spc="-50" dirty="0">
                          <a:latin typeface="Century Gothic"/>
                          <a:ea typeface="Calibri"/>
                          <a:cs typeface="Calibri"/>
                        </a:rPr>
                        <a:t> </a:t>
                      </a:r>
                      <a:r>
                        <a:rPr sz="1100" dirty="0">
                          <a:latin typeface="Century Gothic"/>
                          <a:ea typeface="Calibri"/>
                          <a:cs typeface="Calibri"/>
                        </a:rPr>
                        <a:t>Language</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893293">
                <a:tc>
                  <a:txBody>
                    <a:bodyPr/>
                    <a:lstStyle/>
                    <a:p>
                      <a:pPr marL="68580">
                        <a:lnSpc>
                          <a:spcPts val="1185"/>
                        </a:lnSpc>
                      </a:pPr>
                      <a:endParaRPr lang="en-US" sz="1100" b="1" dirty="0">
                        <a:latin typeface="Century Gothic"/>
                        <a:ea typeface="Calibri"/>
                        <a:cs typeface="Calibri"/>
                      </a:endParaRPr>
                    </a:p>
                    <a:p>
                      <a:pPr marL="68580" lvl="0">
                        <a:lnSpc>
                          <a:spcPts val="1185"/>
                        </a:lnSpc>
                        <a:buNone/>
                      </a:pPr>
                      <a:r>
                        <a:rPr sz="1100" b="1" dirty="0">
                          <a:latin typeface="Century Gothic"/>
                          <a:ea typeface="Calibri"/>
                          <a:cs typeface="Calibri"/>
                        </a:rPr>
                        <a:t>Course</a:t>
                      </a:r>
                      <a:r>
                        <a:rPr sz="1100" b="1" spc="-40" dirty="0">
                          <a:latin typeface="Century Gothic"/>
                          <a:ea typeface="Calibri"/>
                          <a:cs typeface="Calibri"/>
                        </a:rPr>
                        <a:t> </a:t>
                      </a:r>
                      <a:r>
                        <a:rPr sz="1100" b="1" dirty="0">
                          <a:latin typeface="Century Gothic"/>
                          <a:ea typeface="Calibri"/>
                          <a:cs typeface="Calibri"/>
                        </a:rPr>
                        <a:t>Content:</a:t>
                      </a:r>
                      <a:endParaRPr sz="1100">
                        <a:latin typeface="Century Gothic"/>
                        <a:ea typeface="Calibri"/>
                        <a:cs typeface="Calibri"/>
                      </a:endParaRPr>
                    </a:p>
                    <a:p>
                      <a:pPr marL="68580" marR="506730">
                        <a:lnSpc>
                          <a:spcPct val="106700"/>
                        </a:lnSpc>
                      </a:pPr>
                      <a:r>
                        <a:rPr sz="1100" dirty="0">
                          <a:solidFill>
                            <a:schemeClr val="tx1"/>
                          </a:solidFill>
                          <a:latin typeface="Century Gothic"/>
                          <a:ea typeface="Calibri"/>
                          <a:cs typeface="Calibri"/>
                        </a:rPr>
                        <a:t>Sociology </a:t>
                      </a:r>
                      <a:r>
                        <a:rPr sz="1100" spc="-5" dirty="0">
                          <a:solidFill>
                            <a:schemeClr val="tx1"/>
                          </a:solidFill>
                          <a:latin typeface="Century Gothic"/>
                          <a:ea typeface="Calibri"/>
                          <a:cs typeface="Calibri"/>
                        </a:rPr>
                        <a:t>is </a:t>
                      </a:r>
                      <a:r>
                        <a:rPr sz="1100" dirty="0">
                          <a:solidFill>
                            <a:schemeClr val="tx1"/>
                          </a:solidFill>
                          <a:latin typeface="Century Gothic"/>
                          <a:ea typeface="Calibri"/>
                          <a:cs typeface="Calibri"/>
                        </a:rPr>
                        <a:t>the in-depth</a:t>
                      </a:r>
                      <a:r>
                        <a:rPr lang="en-GB" sz="1100" dirty="0">
                          <a:solidFill>
                            <a:schemeClr val="tx1"/>
                          </a:solidFill>
                          <a:latin typeface="Century Gothic"/>
                          <a:ea typeface="Calibri"/>
                          <a:cs typeface="Calibri"/>
                        </a:rPr>
                        <a:t>,</a:t>
                      </a:r>
                      <a:r>
                        <a:rPr sz="1100" dirty="0">
                          <a:solidFill>
                            <a:schemeClr val="tx1"/>
                          </a:solidFill>
                          <a:latin typeface="Century Gothic"/>
                          <a:ea typeface="Calibri"/>
                          <a:cs typeface="Calibri"/>
                        </a:rPr>
                        <a:t> theoretical </a:t>
                      </a:r>
                      <a:r>
                        <a:rPr lang="en-GB" sz="1100" dirty="0">
                          <a:solidFill>
                            <a:schemeClr val="tx1"/>
                          </a:solidFill>
                          <a:latin typeface="Century Gothic"/>
                          <a:ea typeface="Calibri"/>
                          <a:cs typeface="Calibri"/>
                        </a:rPr>
                        <a:t>and scientific </a:t>
                      </a:r>
                      <a:r>
                        <a:rPr sz="1100" dirty="0">
                          <a:solidFill>
                            <a:schemeClr val="tx1"/>
                          </a:solidFill>
                          <a:latin typeface="Century Gothic"/>
                          <a:ea typeface="Calibri"/>
                          <a:cs typeface="Calibri"/>
                        </a:rPr>
                        <a:t>study </a:t>
                      </a:r>
                      <a:r>
                        <a:rPr sz="1100" spc="-5" dirty="0">
                          <a:solidFill>
                            <a:schemeClr val="tx1"/>
                          </a:solidFill>
                          <a:latin typeface="Century Gothic"/>
                          <a:ea typeface="Calibri"/>
                          <a:cs typeface="Calibri"/>
                        </a:rPr>
                        <a:t>of </a:t>
                      </a:r>
                      <a:r>
                        <a:rPr sz="1100" dirty="0">
                          <a:solidFill>
                            <a:schemeClr val="tx1"/>
                          </a:solidFill>
                          <a:latin typeface="Century Gothic"/>
                          <a:ea typeface="Calibri"/>
                          <a:cs typeface="Calibri"/>
                        </a:rPr>
                        <a:t>society.</a:t>
                      </a:r>
                      <a:r>
                        <a:rPr lang="en-GB" sz="1100" dirty="0">
                          <a:solidFill>
                            <a:schemeClr val="tx1"/>
                          </a:solidFill>
                          <a:latin typeface="Century Gothic"/>
                          <a:ea typeface="Calibri"/>
                          <a:cs typeface="Calibri"/>
                        </a:rPr>
                        <a:t> </a:t>
                      </a:r>
                      <a:r>
                        <a:rPr lang="en-US" sz="1100" b="0" i="0" u="none" strike="noStrike" noProof="0" dirty="0">
                          <a:solidFill>
                            <a:schemeClr val="tx1"/>
                          </a:solidFill>
                          <a:latin typeface="Century Gothic"/>
                          <a:ea typeface="Calibri"/>
                          <a:cs typeface="Calibri"/>
                        </a:rPr>
                        <a:t>Sociology allows you to gain a greater understanding of the complex and simple nature of humans and their societies.</a:t>
                      </a:r>
                      <a:r>
                        <a:rPr lang="en-GB" sz="1100" dirty="0">
                          <a:solidFill>
                            <a:schemeClr val="tx1"/>
                          </a:solidFill>
                          <a:latin typeface="Century Gothic"/>
                          <a:ea typeface="Calibri"/>
                          <a:cs typeface="Calibri"/>
                        </a:rPr>
                        <a:t> </a:t>
                      </a:r>
                      <a:r>
                        <a:rPr sz="1100" dirty="0">
                          <a:solidFill>
                            <a:schemeClr val="tx1"/>
                          </a:solidFill>
                          <a:latin typeface="Century Gothic"/>
                          <a:ea typeface="Calibri"/>
                          <a:cs typeface="Calibri"/>
                        </a:rPr>
                        <a:t>It </a:t>
                      </a:r>
                      <a:r>
                        <a:rPr sz="1100" spc="-5" dirty="0">
                          <a:solidFill>
                            <a:schemeClr val="tx1"/>
                          </a:solidFill>
                          <a:latin typeface="Century Gothic"/>
                          <a:ea typeface="Calibri"/>
                          <a:cs typeface="Calibri"/>
                        </a:rPr>
                        <a:t>is </a:t>
                      </a:r>
                      <a:r>
                        <a:rPr sz="1100" dirty="0">
                          <a:solidFill>
                            <a:schemeClr val="tx1"/>
                          </a:solidFill>
                          <a:latin typeface="Century Gothic"/>
                          <a:ea typeface="Calibri"/>
                          <a:cs typeface="Calibri"/>
                        </a:rPr>
                        <a:t>about the </a:t>
                      </a:r>
                      <a:r>
                        <a:rPr sz="1100" spc="-5" dirty="0">
                          <a:solidFill>
                            <a:schemeClr val="tx1"/>
                          </a:solidFill>
                          <a:latin typeface="Century Gothic"/>
                          <a:ea typeface="Calibri"/>
                          <a:cs typeface="Calibri"/>
                        </a:rPr>
                        <a:t>world </a:t>
                      </a:r>
                      <a:r>
                        <a:rPr sz="1100" dirty="0">
                          <a:solidFill>
                            <a:schemeClr val="tx1"/>
                          </a:solidFill>
                          <a:latin typeface="Century Gothic"/>
                          <a:ea typeface="Calibri"/>
                          <a:cs typeface="Calibri"/>
                        </a:rPr>
                        <a:t>we </a:t>
                      </a:r>
                      <a:r>
                        <a:rPr sz="1100" spc="-5" dirty="0">
                          <a:solidFill>
                            <a:schemeClr val="tx1"/>
                          </a:solidFill>
                          <a:latin typeface="Century Gothic"/>
                          <a:ea typeface="Calibri"/>
                          <a:cs typeface="Calibri"/>
                        </a:rPr>
                        <a:t>live </a:t>
                      </a:r>
                      <a:r>
                        <a:rPr sz="1100" dirty="0">
                          <a:solidFill>
                            <a:schemeClr val="tx1"/>
                          </a:solidFill>
                          <a:latin typeface="Century Gothic"/>
                          <a:ea typeface="Calibri"/>
                          <a:cs typeface="Calibri"/>
                        </a:rPr>
                        <a:t>in so </a:t>
                      </a:r>
                      <a:r>
                        <a:rPr sz="1100" spc="-10" dirty="0">
                          <a:solidFill>
                            <a:schemeClr val="tx1"/>
                          </a:solidFill>
                          <a:latin typeface="Century Gothic"/>
                          <a:ea typeface="Calibri"/>
                          <a:cs typeface="Calibri"/>
                        </a:rPr>
                        <a:t>is</a:t>
                      </a:r>
                      <a:r>
                        <a:rPr lang="en-GB" sz="1100" spc="-10" dirty="0">
                          <a:solidFill>
                            <a:schemeClr val="tx1"/>
                          </a:solidFill>
                          <a:latin typeface="Century Gothic"/>
                          <a:ea typeface="Calibri"/>
                          <a:cs typeface="Calibri"/>
                        </a:rPr>
                        <a:t> </a:t>
                      </a:r>
                      <a:r>
                        <a:rPr sz="1100" spc="-355" dirty="0">
                          <a:solidFill>
                            <a:schemeClr val="tx1"/>
                          </a:solidFill>
                          <a:latin typeface="Century Gothic"/>
                          <a:ea typeface="Calibri"/>
                          <a:cs typeface="Calibri"/>
                        </a:rPr>
                        <a:t> </a:t>
                      </a:r>
                      <a:r>
                        <a:rPr sz="1100" dirty="0">
                          <a:solidFill>
                            <a:schemeClr val="tx1"/>
                          </a:solidFill>
                          <a:latin typeface="Century Gothic"/>
                          <a:ea typeface="Calibri"/>
                          <a:cs typeface="Calibri"/>
                        </a:rPr>
                        <a:t>relevant</a:t>
                      </a:r>
                      <a:r>
                        <a:rPr sz="1100" spc="-25" dirty="0">
                          <a:solidFill>
                            <a:schemeClr val="tx1"/>
                          </a:solidFill>
                          <a:latin typeface="Century Gothic"/>
                          <a:ea typeface="Calibri"/>
                          <a:cs typeface="Calibri"/>
                        </a:rPr>
                        <a:t> </a:t>
                      </a:r>
                      <a:r>
                        <a:rPr sz="1100" dirty="0">
                          <a:solidFill>
                            <a:schemeClr val="tx1"/>
                          </a:solidFill>
                          <a:latin typeface="Century Gothic"/>
                          <a:ea typeface="Calibri"/>
                          <a:cs typeface="Calibri"/>
                        </a:rPr>
                        <a:t>to</a:t>
                      </a:r>
                      <a:r>
                        <a:rPr sz="1100" spc="-15" dirty="0">
                          <a:solidFill>
                            <a:schemeClr val="tx1"/>
                          </a:solidFill>
                          <a:latin typeface="Century Gothic"/>
                          <a:ea typeface="Calibri"/>
                          <a:cs typeface="Calibri"/>
                        </a:rPr>
                        <a:t> </a:t>
                      </a:r>
                      <a:r>
                        <a:rPr sz="1100" dirty="0">
                          <a:solidFill>
                            <a:schemeClr val="tx1"/>
                          </a:solidFill>
                          <a:latin typeface="Century Gothic"/>
                          <a:ea typeface="Calibri"/>
                          <a:cs typeface="Calibri"/>
                        </a:rPr>
                        <a:t>everyone!</a:t>
                      </a:r>
                      <a:r>
                        <a:rPr sz="1100" spc="-10" dirty="0">
                          <a:solidFill>
                            <a:schemeClr val="tx1"/>
                          </a:solidFill>
                          <a:latin typeface="Century Gothic"/>
                          <a:ea typeface="Calibri"/>
                          <a:cs typeface="Calibri"/>
                        </a:rPr>
                        <a:t> </a:t>
                      </a:r>
                      <a:r>
                        <a:rPr sz="1100" dirty="0">
                          <a:solidFill>
                            <a:schemeClr val="tx1"/>
                          </a:solidFill>
                          <a:latin typeface="Century Gothic"/>
                          <a:ea typeface="Calibri"/>
                          <a:cs typeface="Calibri"/>
                        </a:rPr>
                        <a:t>The</a:t>
                      </a:r>
                      <a:r>
                        <a:rPr sz="1100" spc="-5" dirty="0">
                          <a:solidFill>
                            <a:schemeClr val="tx1"/>
                          </a:solidFill>
                          <a:latin typeface="Century Gothic"/>
                          <a:ea typeface="Calibri"/>
                          <a:cs typeface="Calibri"/>
                        </a:rPr>
                        <a:t> </a:t>
                      </a:r>
                      <a:r>
                        <a:rPr sz="1100" dirty="0">
                          <a:solidFill>
                            <a:schemeClr val="tx1"/>
                          </a:solidFill>
                          <a:latin typeface="Century Gothic"/>
                          <a:ea typeface="Calibri"/>
                          <a:cs typeface="Calibri"/>
                        </a:rPr>
                        <a:t>units</a:t>
                      </a:r>
                      <a:r>
                        <a:rPr sz="1100" spc="-20" dirty="0">
                          <a:solidFill>
                            <a:schemeClr val="tx1"/>
                          </a:solidFill>
                          <a:latin typeface="Century Gothic"/>
                          <a:ea typeface="Calibri"/>
                          <a:cs typeface="Calibri"/>
                        </a:rPr>
                        <a:t> </a:t>
                      </a:r>
                      <a:r>
                        <a:rPr sz="1100" dirty="0">
                          <a:solidFill>
                            <a:schemeClr val="tx1"/>
                          </a:solidFill>
                          <a:latin typeface="Century Gothic"/>
                          <a:ea typeface="Calibri"/>
                          <a:cs typeface="Calibri"/>
                        </a:rPr>
                        <a:t>covered</a:t>
                      </a:r>
                      <a:r>
                        <a:rPr sz="1100" spc="-10" dirty="0">
                          <a:solidFill>
                            <a:schemeClr val="tx1"/>
                          </a:solidFill>
                          <a:latin typeface="Century Gothic"/>
                          <a:ea typeface="Calibri"/>
                          <a:cs typeface="Calibri"/>
                        </a:rPr>
                        <a:t> </a:t>
                      </a:r>
                      <a:r>
                        <a:rPr sz="1100" spc="-5" dirty="0">
                          <a:solidFill>
                            <a:schemeClr val="tx1"/>
                          </a:solidFill>
                          <a:latin typeface="Century Gothic"/>
                          <a:ea typeface="Calibri"/>
                          <a:cs typeface="Calibri"/>
                        </a:rPr>
                        <a:t>over</a:t>
                      </a:r>
                      <a:r>
                        <a:rPr sz="1100" spc="5" dirty="0">
                          <a:solidFill>
                            <a:schemeClr val="tx1"/>
                          </a:solidFill>
                          <a:latin typeface="Century Gothic"/>
                          <a:ea typeface="Calibri"/>
                          <a:cs typeface="Calibri"/>
                        </a:rPr>
                        <a:t> </a:t>
                      </a:r>
                      <a:r>
                        <a:rPr sz="1100" dirty="0">
                          <a:solidFill>
                            <a:schemeClr val="tx1"/>
                          </a:solidFill>
                          <a:latin typeface="Century Gothic"/>
                          <a:ea typeface="Calibri"/>
                          <a:cs typeface="Calibri"/>
                        </a:rPr>
                        <a:t>the</a:t>
                      </a:r>
                      <a:r>
                        <a:rPr sz="1100" spc="-15" dirty="0">
                          <a:solidFill>
                            <a:schemeClr val="tx1"/>
                          </a:solidFill>
                          <a:latin typeface="Century Gothic"/>
                          <a:ea typeface="Calibri"/>
                          <a:cs typeface="Calibri"/>
                        </a:rPr>
                        <a:t> </a:t>
                      </a:r>
                      <a:r>
                        <a:rPr sz="1100" dirty="0">
                          <a:solidFill>
                            <a:schemeClr val="tx1"/>
                          </a:solidFill>
                          <a:latin typeface="Century Gothic"/>
                          <a:ea typeface="Calibri"/>
                          <a:cs typeface="Calibri"/>
                        </a:rPr>
                        <a:t>two</a:t>
                      </a:r>
                      <a:r>
                        <a:rPr sz="1100" spc="-5" dirty="0">
                          <a:solidFill>
                            <a:schemeClr val="tx1"/>
                          </a:solidFill>
                          <a:latin typeface="Century Gothic"/>
                          <a:ea typeface="Calibri"/>
                          <a:cs typeface="Calibri"/>
                        </a:rPr>
                        <a:t> </a:t>
                      </a:r>
                      <a:r>
                        <a:rPr sz="1100" dirty="0">
                          <a:solidFill>
                            <a:schemeClr val="tx1"/>
                          </a:solidFill>
                          <a:latin typeface="Century Gothic"/>
                          <a:ea typeface="Calibri"/>
                          <a:cs typeface="Calibri"/>
                        </a:rPr>
                        <a:t>years</a:t>
                      </a:r>
                      <a:r>
                        <a:rPr sz="1100" spc="-20" dirty="0">
                          <a:solidFill>
                            <a:schemeClr val="tx1"/>
                          </a:solidFill>
                          <a:latin typeface="Century Gothic"/>
                          <a:ea typeface="Calibri"/>
                          <a:cs typeface="Calibri"/>
                        </a:rPr>
                        <a:t> </a:t>
                      </a:r>
                      <a:r>
                        <a:rPr sz="1100" dirty="0">
                          <a:solidFill>
                            <a:schemeClr val="tx1"/>
                          </a:solidFill>
                          <a:latin typeface="Century Gothic"/>
                          <a:ea typeface="Calibri"/>
                          <a:cs typeface="Calibri"/>
                        </a:rPr>
                        <a:t>are:</a:t>
                      </a:r>
                      <a:endParaRPr sz="1100" dirty="0">
                        <a:latin typeface="Century Gothic"/>
                        <a:ea typeface="Calibri"/>
                        <a:cs typeface="Calibri"/>
                      </a:endParaRPr>
                    </a:p>
                    <a:p>
                      <a:pPr marL="68580">
                        <a:lnSpc>
                          <a:spcPct val="100000"/>
                        </a:lnSpc>
                      </a:pPr>
                      <a:r>
                        <a:rPr sz="1100" b="1" dirty="0">
                          <a:latin typeface="Century Gothic"/>
                          <a:ea typeface="Calibri"/>
                          <a:cs typeface="Calibri"/>
                        </a:rPr>
                        <a:t>Year</a:t>
                      </a:r>
                      <a:r>
                        <a:rPr sz="1100" b="1" spc="-55" dirty="0">
                          <a:latin typeface="Century Gothic"/>
                          <a:ea typeface="Calibri"/>
                          <a:cs typeface="Calibri"/>
                        </a:rPr>
                        <a:t> </a:t>
                      </a:r>
                      <a:r>
                        <a:rPr sz="1100" b="1" dirty="0">
                          <a:latin typeface="Century Gothic"/>
                          <a:ea typeface="Calibri"/>
                          <a:cs typeface="Calibri"/>
                        </a:rPr>
                        <a:t>12</a:t>
                      </a:r>
                      <a:endParaRPr sz="1100" dirty="0">
                        <a:latin typeface="Century Gothic"/>
                        <a:ea typeface="Calibri"/>
                        <a:cs typeface="Calibri"/>
                      </a:endParaRPr>
                    </a:p>
                    <a:p>
                      <a:pPr marL="240030" indent="-171450">
                        <a:lnSpc>
                          <a:spcPct val="100000"/>
                        </a:lnSpc>
                        <a:spcBef>
                          <a:spcPts val="85"/>
                        </a:spcBef>
                        <a:buFont typeface="Arial"/>
                        <a:buChar char="•"/>
                      </a:pPr>
                      <a:r>
                        <a:rPr sz="1100" dirty="0">
                          <a:latin typeface="Century Gothic"/>
                          <a:ea typeface="Calibri"/>
                          <a:cs typeface="Calibri"/>
                        </a:rPr>
                        <a:t>Culture,</a:t>
                      </a:r>
                      <a:r>
                        <a:rPr sz="1100" spc="-15" dirty="0">
                          <a:latin typeface="Century Gothic"/>
                          <a:ea typeface="Calibri"/>
                          <a:cs typeface="Calibri"/>
                        </a:rPr>
                        <a:t> </a:t>
                      </a:r>
                      <a:r>
                        <a:rPr sz="1100" spc="-5" dirty="0">
                          <a:latin typeface="Century Gothic"/>
                          <a:ea typeface="Calibri"/>
                          <a:cs typeface="Calibri"/>
                        </a:rPr>
                        <a:t>Socialisation</a:t>
                      </a:r>
                      <a:r>
                        <a:rPr sz="1100" spc="-35" dirty="0">
                          <a:latin typeface="Century Gothic"/>
                          <a:ea typeface="Calibri"/>
                          <a:cs typeface="Calibri"/>
                        </a:rPr>
                        <a:t> </a:t>
                      </a:r>
                      <a:r>
                        <a:rPr sz="1100" dirty="0">
                          <a:latin typeface="Century Gothic"/>
                          <a:ea typeface="Calibri"/>
                          <a:cs typeface="Calibri"/>
                        </a:rPr>
                        <a:t>&amp;</a:t>
                      </a:r>
                      <a:r>
                        <a:rPr sz="1100" spc="15" dirty="0">
                          <a:latin typeface="Century Gothic"/>
                          <a:ea typeface="Calibri"/>
                          <a:cs typeface="Calibri"/>
                        </a:rPr>
                        <a:t> </a:t>
                      </a:r>
                      <a:r>
                        <a:rPr lang="en-GB" sz="1100" dirty="0">
                          <a:latin typeface="Century Gothic"/>
                          <a:ea typeface="Calibri"/>
                          <a:cs typeface="Calibri"/>
                        </a:rPr>
                        <a:t>Identity</a:t>
                      </a:r>
                    </a:p>
                    <a:p>
                      <a:pPr marL="240030" lvl="0" indent="-171450">
                        <a:lnSpc>
                          <a:spcPct val="100000"/>
                        </a:lnSpc>
                        <a:spcBef>
                          <a:spcPts val="85"/>
                        </a:spcBef>
                        <a:buFont typeface="Arial"/>
                        <a:buChar char="•"/>
                      </a:pPr>
                      <a:r>
                        <a:rPr lang="en-GB" sz="1100" spc="-5" dirty="0">
                          <a:latin typeface="Century Gothic"/>
                          <a:ea typeface="Calibri"/>
                          <a:cs typeface="Calibri"/>
                        </a:rPr>
                        <a:t>Education</a:t>
                      </a:r>
                      <a:endParaRPr lang="en-GB" sz="1100" dirty="0">
                        <a:latin typeface="Century Gothic"/>
                        <a:ea typeface="Calibri"/>
                        <a:cs typeface="Calibri"/>
                      </a:endParaRPr>
                    </a:p>
                    <a:p>
                      <a:pPr marL="240030" lvl="0" indent="-171450">
                        <a:lnSpc>
                          <a:spcPct val="100000"/>
                        </a:lnSpc>
                        <a:spcBef>
                          <a:spcPts val="85"/>
                        </a:spcBef>
                        <a:buFont typeface="Arial"/>
                        <a:buChar char="•"/>
                      </a:pPr>
                      <a:r>
                        <a:rPr lang="en-US" sz="1100" b="0" i="0" u="none" strike="noStrike" spc="-5" noProof="0" dirty="0">
                          <a:solidFill>
                            <a:srgbClr val="000000"/>
                          </a:solidFill>
                          <a:latin typeface="Century Gothic"/>
                          <a:ea typeface="Calibri"/>
                          <a:cs typeface="Calibri"/>
                        </a:rPr>
                        <a:t>Research Methods</a:t>
                      </a:r>
                      <a:endParaRPr lang="en-GB" sz="1100" dirty="0">
                        <a:latin typeface="Century Gothic"/>
                        <a:ea typeface="Calibri"/>
                        <a:cs typeface="Calibri"/>
                      </a:endParaRPr>
                    </a:p>
                    <a:p>
                      <a:pPr marL="240030" lvl="0" indent="-171450">
                        <a:lnSpc>
                          <a:spcPct val="100000"/>
                        </a:lnSpc>
                        <a:spcBef>
                          <a:spcPts val="85"/>
                        </a:spcBef>
                        <a:buFont typeface="Arial"/>
                        <a:buChar char="•"/>
                      </a:pPr>
                      <a:r>
                        <a:rPr lang="en-GB" sz="1100" spc="-5" dirty="0">
                          <a:latin typeface="Century Gothic"/>
                          <a:ea typeface="Calibri"/>
                          <a:cs typeface="Calibri"/>
                        </a:rPr>
                        <a:t>Families</a:t>
                      </a:r>
                      <a:r>
                        <a:rPr sz="1100" spc="-30" dirty="0">
                          <a:latin typeface="Century Gothic"/>
                          <a:ea typeface="Calibri"/>
                          <a:cs typeface="Calibri"/>
                        </a:rPr>
                        <a:t> </a:t>
                      </a:r>
                      <a:r>
                        <a:rPr sz="1100" dirty="0">
                          <a:latin typeface="Century Gothic"/>
                          <a:ea typeface="Calibri"/>
                          <a:cs typeface="Calibri"/>
                        </a:rPr>
                        <a:t>&amp;</a:t>
                      </a:r>
                      <a:r>
                        <a:rPr sz="1100" spc="15" dirty="0">
                          <a:latin typeface="Century Gothic"/>
                          <a:ea typeface="Calibri"/>
                          <a:cs typeface="Calibri"/>
                        </a:rPr>
                        <a:t> </a:t>
                      </a:r>
                      <a:r>
                        <a:rPr sz="1100" spc="-5" dirty="0">
                          <a:latin typeface="Century Gothic"/>
                          <a:ea typeface="Calibri"/>
                          <a:cs typeface="Calibri"/>
                        </a:rPr>
                        <a:t>Households</a:t>
                      </a:r>
                      <a:endParaRPr sz="1100" dirty="0">
                        <a:latin typeface="Century Gothic"/>
                        <a:ea typeface="Calibri"/>
                        <a:cs typeface="Calibri"/>
                      </a:endParaRPr>
                    </a:p>
                    <a:p>
                      <a:pPr marL="68580">
                        <a:lnSpc>
                          <a:spcPct val="100000"/>
                        </a:lnSpc>
                      </a:pPr>
                      <a:r>
                        <a:rPr sz="1100" b="1" dirty="0">
                          <a:latin typeface="Century Gothic"/>
                          <a:ea typeface="Calibri"/>
                          <a:cs typeface="Calibri"/>
                        </a:rPr>
                        <a:t>Year</a:t>
                      </a:r>
                      <a:r>
                        <a:rPr sz="1100" b="1" spc="-55" dirty="0">
                          <a:latin typeface="Century Gothic"/>
                          <a:ea typeface="Calibri"/>
                          <a:cs typeface="Calibri"/>
                        </a:rPr>
                        <a:t> </a:t>
                      </a:r>
                      <a:r>
                        <a:rPr sz="1100" b="1" dirty="0">
                          <a:latin typeface="Century Gothic"/>
                          <a:ea typeface="Calibri"/>
                          <a:cs typeface="Calibri"/>
                        </a:rPr>
                        <a:t>13</a:t>
                      </a:r>
                      <a:endParaRPr sz="1100" dirty="0">
                        <a:latin typeface="Century Gothic"/>
                        <a:ea typeface="Calibri"/>
                        <a:cs typeface="Calibri"/>
                      </a:endParaRPr>
                    </a:p>
                    <a:p>
                      <a:pPr marL="240030" indent="-171450">
                        <a:lnSpc>
                          <a:spcPct val="100000"/>
                        </a:lnSpc>
                        <a:spcBef>
                          <a:spcPts val="85"/>
                        </a:spcBef>
                        <a:buFont typeface="Arial"/>
                        <a:buChar char="•"/>
                      </a:pPr>
                      <a:r>
                        <a:rPr lang="en-GB" sz="1100" dirty="0">
                          <a:latin typeface="Century Gothic"/>
                          <a:ea typeface="Calibri"/>
                          <a:cs typeface="Calibri"/>
                        </a:rPr>
                        <a:t>Theory and Methods</a:t>
                      </a:r>
                    </a:p>
                    <a:p>
                      <a:pPr marL="240030" lvl="0" indent="-171450">
                        <a:lnSpc>
                          <a:spcPct val="100000"/>
                        </a:lnSpc>
                        <a:spcBef>
                          <a:spcPts val="85"/>
                        </a:spcBef>
                        <a:buFont typeface="Arial"/>
                        <a:buChar char="•"/>
                      </a:pPr>
                      <a:r>
                        <a:rPr lang="en-GB" sz="1100" dirty="0">
                          <a:latin typeface="Century Gothic"/>
                          <a:ea typeface="Calibri"/>
                          <a:cs typeface="Calibri"/>
                        </a:rPr>
                        <a:t>Crime</a:t>
                      </a:r>
                      <a:r>
                        <a:rPr sz="1100" spc="-5" dirty="0">
                          <a:latin typeface="Century Gothic"/>
                          <a:ea typeface="Calibri"/>
                          <a:cs typeface="Calibri"/>
                        </a:rPr>
                        <a:t> </a:t>
                      </a:r>
                      <a:r>
                        <a:rPr sz="1100" dirty="0">
                          <a:latin typeface="Century Gothic"/>
                          <a:ea typeface="Calibri"/>
                          <a:cs typeface="Calibri"/>
                        </a:rPr>
                        <a:t>&amp; Deviance</a:t>
                      </a:r>
                      <a:r>
                        <a:rPr lang="en-GB" sz="1100" spc="-25" dirty="0">
                          <a:latin typeface="Century Gothic"/>
                          <a:ea typeface="Calibri"/>
                          <a:cs typeface="Calibri"/>
                        </a:rPr>
                        <a:t> </a:t>
                      </a:r>
                      <a:endParaRPr lang="en-GB" sz="1100" dirty="0">
                        <a:latin typeface="Century Gothic"/>
                        <a:ea typeface="Calibri"/>
                        <a:cs typeface="Calibri"/>
                      </a:endParaRPr>
                    </a:p>
                    <a:p>
                      <a:pPr marL="240030" lvl="0" indent="-171450">
                        <a:lnSpc>
                          <a:spcPct val="100000"/>
                        </a:lnSpc>
                        <a:spcBef>
                          <a:spcPts val="85"/>
                        </a:spcBef>
                        <a:buFont typeface="Arial"/>
                        <a:buChar char="•"/>
                      </a:pPr>
                      <a:r>
                        <a:rPr lang="en-GB" sz="1100" spc="-25" dirty="0">
                          <a:latin typeface="Century Gothic"/>
                          <a:ea typeface="Calibri"/>
                          <a:cs typeface="Calibri"/>
                        </a:rPr>
                        <a:t>Beliefs in society</a:t>
                      </a:r>
                      <a:endParaRPr sz="1100" spc="-25" dirty="0">
                        <a:latin typeface="Century Gothic"/>
                        <a:ea typeface="Calibri"/>
                        <a:cs typeface="Calibri"/>
                      </a:endParaRPr>
                    </a:p>
                    <a:p>
                      <a:pPr>
                        <a:lnSpc>
                          <a:spcPct val="100000"/>
                        </a:lnSpc>
                        <a:spcBef>
                          <a:spcPts val="20"/>
                        </a:spcBef>
                      </a:pPr>
                      <a:endParaRPr lang="en-GB" sz="1100" dirty="0">
                        <a:latin typeface="Century Gothic"/>
                        <a:ea typeface="Calibri" panose="020F0502020204030204" pitchFamily="34" charset="0"/>
                        <a:cs typeface="Calibri" panose="020F0502020204030204" pitchFamily="34" charset="0"/>
                      </a:endParaRPr>
                    </a:p>
                    <a:p>
                      <a:pPr marL="68580">
                        <a:lnSpc>
                          <a:spcPct val="100000"/>
                        </a:lnSpc>
                        <a:spcBef>
                          <a:spcPts val="5"/>
                        </a:spcBef>
                      </a:pPr>
                      <a:r>
                        <a:rPr sz="1100" b="1" dirty="0">
                          <a:latin typeface="Century Gothic"/>
                          <a:ea typeface="Calibri"/>
                          <a:cs typeface="Calibri"/>
                        </a:rPr>
                        <a:t>Style</a:t>
                      </a:r>
                      <a:r>
                        <a:rPr sz="1100" b="1" spc="-20" dirty="0">
                          <a:latin typeface="Century Gothic"/>
                          <a:ea typeface="Calibri"/>
                          <a:cs typeface="Calibri"/>
                        </a:rPr>
                        <a:t> </a:t>
                      </a:r>
                      <a:r>
                        <a:rPr sz="1100" b="1" spc="-5" dirty="0">
                          <a:latin typeface="Century Gothic"/>
                          <a:ea typeface="Calibri"/>
                          <a:cs typeface="Calibri"/>
                        </a:rPr>
                        <a:t>of</a:t>
                      </a:r>
                      <a:r>
                        <a:rPr sz="1100" b="1" spc="-15" dirty="0">
                          <a:latin typeface="Century Gothic"/>
                          <a:ea typeface="Calibri"/>
                          <a:cs typeface="Calibri"/>
                        </a:rPr>
                        <a:t> </a:t>
                      </a:r>
                      <a:r>
                        <a:rPr sz="1100" b="1" spc="-5" dirty="0">
                          <a:latin typeface="Century Gothic"/>
                          <a:ea typeface="Calibri"/>
                          <a:cs typeface="Calibri"/>
                        </a:rPr>
                        <a:t>Assessment:</a:t>
                      </a:r>
                      <a:endParaRPr sz="1100" dirty="0">
                        <a:latin typeface="Century Gothic"/>
                        <a:ea typeface="Calibri"/>
                        <a:cs typeface="Calibri"/>
                      </a:endParaRPr>
                    </a:p>
                    <a:p>
                      <a:pPr marL="68580" lvl="0" algn="l">
                        <a:lnSpc>
                          <a:spcPct val="100000"/>
                        </a:lnSpc>
                        <a:spcBef>
                          <a:spcPts val="70"/>
                        </a:spcBef>
                        <a:buNone/>
                      </a:pPr>
                      <a:r>
                        <a:rPr lang="en-US" sz="1100" b="0" i="0" u="none" strike="noStrike" noProof="0" dirty="0">
                          <a:solidFill>
                            <a:srgbClr val="000000"/>
                          </a:solidFill>
                          <a:latin typeface="Century Gothic"/>
                          <a:ea typeface="Calibri"/>
                          <a:cs typeface="Calibri"/>
                        </a:rPr>
                        <a:t>This subject is assessed by three 2 hour exams, each worth 33.3% of the qualification, at  the end of year 13, there is no coursework:</a:t>
                      </a:r>
                      <a:endParaRPr sz="1100" dirty="0">
                        <a:latin typeface="Century Gothic"/>
                        <a:ea typeface="Calibri"/>
                        <a:cs typeface="Calibri"/>
                      </a:endParaRPr>
                    </a:p>
                    <a:p>
                      <a:pPr marL="68580" lvl="0">
                        <a:lnSpc>
                          <a:spcPct val="100000"/>
                        </a:lnSpc>
                        <a:spcBef>
                          <a:spcPts val="70"/>
                        </a:spcBef>
                        <a:buNone/>
                      </a:pPr>
                      <a:endParaRPr lang="en-US" sz="1100" b="0" i="0" u="none" strike="noStrike" noProof="0" dirty="0">
                        <a:solidFill>
                          <a:srgbClr val="000000"/>
                        </a:solidFill>
                        <a:latin typeface="Century Gothic"/>
                        <a:ea typeface="Calibri" panose="020F0502020204030204" pitchFamily="34" charset="0"/>
                        <a:cs typeface="Calibri" panose="020F0502020204030204" pitchFamily="34" charset="0"/>
                      </a:endParaRPr>
                    </a:p>
                    <a:p>
                      <a:pPr marL="342900" marR="251460" indent="-342900">
                        <a:lnSpc>
                          <a:spcPts val="1360"/>
                        </a:lnSpc>
                        <a:spcBef>
                          <a:spcPts val="50"/>
                        </a:spcBef>
                        <a:buFont typeface="Symbol"/>
                        <a:buChar char=""/>
                      </a:pPr>
                      <a:r>
                        <a:rPr lang="en-GB" sz="1100" b="0" i="0" u="none" strike="noStrike" spc="-5" noProof="0" dirty="0">
                          <a:solidFill>
                            <a:schemeClr val="tx1"/>
                          </a:solidFill>
                          <a:latin typeface="Century Gothic"/>
                          <a:ea typeface="Calibri"/>
                          <a:cs typeface="Calibri"/>
                        </a:rPr>
                        <a:t>Paper 1: Education with Theory and Methods</a:t>
                      </a:r>
                      <a:endParaRPr lang="en-GB" sz="1100" spc="-5">
                        <a:solidFill>
                          <a:schemeClr val="tx1"/>
                        </a:solidFill>
                        <a:latin typeface="Century Gothic"/>
                        <a:ea typeface="Calibri"/>
                        <a:cs typeface="Calibri"/>
                      </a:endParaRPr>
                    </a:p>
                    <a:p>
                      <a:pPr marL="0" marR="251460" indent="0">
                        <a:lnSpc>
                          <a:spcPts val="1360"/>
                        </a:lnSpc>
                        <a:spcBef>
                          <a:spcPts val="50"/>
                        </a:spcBef>
                        <a:buFont typeface="Symbol"/>
                        <a:buNone/>
                        <a:tabLst>
                          <a:tab pos="342900" algn="l"/>
                          <a:tab pos="343535" algn="l"/>
                        </a:tabLst>
                      </a:pPr>
                      <a:endParaRPr sz="1100" dirty="0">
                        <a:solidFill>
                          <a:schemeClr val="tx1"/>
                        </a:solidFill>
                        <a:latin typeface="Century Gothic"/>
                        <a:ea typeface="Calibri" panose="020F0502020204030204" pitchFamily="34" charset="0"/>
                        <a:cs typeface="Calibri" panose="020F0502020204030204" pitchFamily="34" charset="0"/>
                      </a:endParaRPr>
                    </a:p>
                    <a:p>
                      <a:pPr marL="342900" indent="-343535">
                        <a:lnSpc>
                          <a:spcPct val="100000"/>
                        </a:lnSpc>
                        <a:spcBef>
                          <a:spcPts val="15"/>
                        </a:spcBef>
                        <a:buFont typeface="Symbol"/>
                        <a:buChar char=""/>
                      </a:pPr>
                      <a:r>
                        <a:rPr lang="en-US" sz="1100" b="0" i="0" u="none" strike="noStrike" noProof="0" dirty="0">
                          <a:solidFill>
                            <a:schemeClr val="tx1"/>
                          </a:solidFill>
                          <a:latin typeface="Century Gothic"/>
                          <a:ea typeface="Calibri"/>
                          <a:cs typeface="Calibri"/>
                        </a:rPr>
                        <a:t>Paper 2: Topics in Sociology</a:t>
                      </a:r>
                    </a:p>
                    <a:p>
                      <a:pPr marL="342900">
                        <a:lnSpc>
                          <a:spcPct val="100000"/>
                        </a:lnSpc>
                        <a:spcBef>
                          <a:spcPts val="85"/>
                        </a:spcBef>
                      </a:pPr>
                      <a:endParaRPr sz="1100" dirty="0">
                        <a:solidFill>
                          <a:schemeClr val="tx1"/>
                        </a:solidFill>
                        <a:latin typeface="Century Gothic"/>
                        <a:ea typeface="Calibri" panose="020F0502020204030204" pitchFamily="34" charset="0"/>
                        <a:cs typeface="Calibri" panose="020F0502020204030204" pitchFamily="34" charset="0"/>
                      </a:endParaRPr>
                    </a:p>
                    <a:p>
                      <a:pPr marL="342900" marR="308610" indent="-342900">
                        <a:lnSpc>
                          <a:spcPct val="106700"/>
                        </a:lnSpc>
                        <a:spcBef>
                          <a:spcPts val="10"/>
                        </a:spcBef>
                        <a:buFont typeface="Symbol"/>
                        <a:buChar char=""/>
                      </a:pPr>
                      <a:r>
                        <a:rPr lang="en-US" sz="1100" b="0" i="0" u="none" strike="noStrike" noProof="0" dirty="0">
                          <a:solidFill>
                            <a:schemeClr val="tx1"/>
                          </a:solidFill>
                          <a:latin typeface="Century Gothic"/>
                          <a:ea typeface="Calibri"/>
                          <a:cs typeface="Calibri"/>
                        </a:rPr>
                        <a:t>Paper 3: Crime and Deviance with Theory and Methods</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rowSpan="2">
                  <a:txBody>
                    <a:bodyPr/>
                    <a:lstStyle/>
                    <a:p>
                      <a:pPr marL="69215">
                        <a:lnSpc>
                          <a:spcPts val="1185"/>
                        </a:lnSpc>
                      </a:pPr>
                      <a:endParaRPr lang="en-US" sz="1100" b="1" dirty="0">
                        <a:latin typeface="Century Gothic"/>
                        <a:ea typeface="Calibri"/>
                        <a:cs typeface="Calibri"/>
                      </a:endParaRPr>
                    </a:p>
                    <a:p>
                      <a:pPr marL="69215" lvl="0" algn="just">
                        <a:lnSpc>
                          <a:spcPts val="1185"/>
                        </a:lnSpc>
                        <a:buNone/>
                      </a:pPr>
                      <a:r>
                        <a:rPr sz="1100" b="1" dirty="0">
                          <a:latin typeface="Century Gothic"/>
                          <a:ea typeface="Calibri"/>
                          <a:cs typeface="Calibri"/>
                        </a:rPr>
                        <a:t>Career</a:t>
                      </a:r>
                      <a:r>
                        <a:rPr sz="1100" b="1" spc="-60" dirty="0">
                          <a:latin typeface="Century Gothic"/>
                          <a:ea typeface="Calibri"/>
                          <a:cs typeface="Calibri"/>
                        </a:rPr>
                        <a:t> </a:t>
                      </a:r>
                      <a:r>
                        <a:rPr sz="1100" b="1" dirty="0">
                          <a:latin typeface="Century Gothic"/>
                          <a:ea typeface="Calibri"/>
                          <a:cs typeface="Calibri"/>
                        </a:rPr>
                        <a:t>Prospects:</a:t>
                      </a:r>
                      <a:endParaRPr sz="1100">
                        <a:latin typeface="Century Gothic"/>
                        <a:ea typeface="Calibri"/>
                        <a:cs typeface="Calibri"/>
                      </a:endParaRPr>
                    </a:p>
                    <a:p>
                      <a:pPr marL="69215" marR="296545" algn="just">
                        <a:lnSpc>
                          <a:spcPct val="106700"/>
                        </a:lnSpc>
                      </a:pPr>
                      <a:r>
                        <a:rPr sz="1100" dirty="0">
                          <a:latin typeface="Century Gothic"/>
                          <a:ea typeface="Calibri"/>
                          <a:cs typeface="Calibri"/>
                        </a:rPr>
                        <a:t>Many business </a:t>
                      </a:r>
                      <a:r>
                        <a:rPr sz="1100" spc="-5" dirty="0">
                          <a:latin typeface="Century Gothic"/>
                          <a:ea typeface="Calibri"/>
                          <a:cs typeface="Calibri"/>
                        </a:rPr>
                        <a:t>roles </a:t>
                      </a:r>
                      <a:r>
                        <a:rPr sz="1100" dirty="0">
                          <a:latin typeface="Century Gothic"/>
                          <a:ea typeface="Calibri"/>
                          <a:cs typeface="Calibri"/>
                        </a:rPr>
                        <a:t>such as human resources, journalism, teaching, </a:t>
                      </a:r>
                      <a:r>
                        <a:rPr sz="1100" spc="5" dirty="0">
                          <a:latin typeface="Century Gothic"/>
                          <a:ea typeface="Calibri"/>
                          <a:cs typeface="Calibri"/>
                        </a:rPr>
                        <a:t> </a:t>
                      </a:r>
                      <a:r>
                        <a:rPr sz="1100" spc="-5" dirty="0">
                          <a:latin typeface="Century Gothic"/>
                          <a:ea typeface="Calibri"/>
                          <a:cs typeface="Calibri"/>
                        </a:rPr>
                        <a:t>criminology, </a:t>
                      </a:r>
                      <a:r>
                        <a:rPr sz="1100" dirty="0">
                          <a:latin typeface="Century Gothic"/>
                          <a:ea typeface="Calibri"/>
                          <a:cs typeface="Calibri"/>
                        </a:rPr>
                        <a:t>social work, armed forces and many other areas as a result </a:t>
                      </a:r>
                      <a:r>
                        <a:rPr sz="1100" spc="-355" dirty="0">
                          <a:latin typeface="Century Gothic"/>
                          <a:ea typeface="Calibri"/>
                          <a:cs typeface="Calibri"/>
                        </a:rPr>
                        <a:t> </a:t>
                      </a:r>
                      <a:r>
                        <a:rPr sz="1100" spc="-5" dirty="0">
                          <a:latin typeface="Century Gothic"/>
                          <a:ea typeface="Calibri"/>
                          <a:cs typeface="Calibri"/>
                        </a:rPr>
                        <a:t>of</a:t>
                      </a:r>
                      <a:r>
                        <a:rPr sz="1100" spc="10" dirty="0">
                          <a:latin typeface="Century Gothic"/>
                          <a:ea typeface="Calibri"/>
                          <a:cs typeface="Calibri"/>
                        </a:rPr>
                        <a:t> </a:t>
                      </a:r>
                      <a:r>
                        <a:rPr sz="1100" dirty="0">
                          <a:latin typeface="Century Gothic"/>
                          <a:ea typeface="Calibri"/>
                          <a:cs typeface="Calibri"/>
                        </a:rPr>
                        <a:t>the</a:t>
                      </a:r>
                      <a:r>
                        <a:rPr sz="1100" spc="-15" dirty="0">
                          <a:latin typeface="Century Gothic"/>
                          <a:ea typeface="Calibri"/>
                          <a:cs typeface="Calibri"/>
                        </a:rPr>
                        <a:t> </a:t>
                      </a:r>
                      <a:r>
                        <a:rPr sz="1100" dirty="0">
                          <a:latin typeface="Century Gothic"/>
                          <a:ea typeface="Calibri"/>
                          <a:cs typeface="Calibri"/>
                        </a:rPr>
                        <a:t>skills</a:t>
                      </a:r>
                      <a:r>
                        <a:rPr sz="1100" spc="-5" dirty="0">
                          <a:latin typeface="Century Gothic"/>
                          <a:ea typeface="Calibri"/>
                          <a:cs typeface="Calibri"/>
                        </a:rPr>
                        <a:t> developed.</a:t>
                      </a:r>
                      <a:endParaRPr sz="1100" dirty="0">
                        <a:latin typeface="Century Gothic"/>
                        <a:ea typeface="Calibri"/>
                        <a:cs typeface="Calibri"/>
                      </a:endParaRPr>
                    </a:p>
                    <a:p>
                      <a:pPr algn="just">
                        <a:lnSpc>
                          <a:spcPct val="100000"/>
                        </a:lnSpc>
                      </a:pPr>
                      <a:endParaRPr sz="1100" dirty="0">
                        <a:latin typeface="Century Gothic"/>
                        <a:ea typeface="Calibri" panose="020F0502020204030204" pitchFamily="34" charset="0"/>
                        <a:cs typeface="Calibri" panose="020F0502020204030204" pitchFamily="34" charset="0"/>
                      </a:endParaRPr>
                    </a:p>
                    <a:p>
                      <a:pPr marL="69215" algn="just">
                        <a:lnSpc>
                          <a:spcPct val="100000"/>
                        </a:lnSpc>
                        <a:spcBef>
                          <a:spcPts val="5"/>
                        </a:spcBef>
                      </a:pPr>
                      <a:endParaRPr lang="en-GB" sz="1100" b="1" dirty="0">
                        <a:latin typeface="Century Gothic"/>
                        <a:ea typeface="Calibri" panose="020F0502020204030204" pitchFamily="34" charset="0"/>
                        <a:cs typeface="Calibri" panose="020F0502020204030204" pitchFamily="34" charset="0"/>
                      </a:endParaRPr>
                    </a:p>
                    <a:p>
                      <a:pPr marL="69215" algn="just">
                        <a:lnSpc>
                          <a:spcPct val="100000"/>
                        </a:lnSpc>
                        <a:spcBef>
                          <a:spcPts val="5"/>
                        </a:spcBef>
                      </a:pPr>
                      <a:r>
                        <a:rPr sz="1100" b="1" dirty="0">
                          <a:latin typeface="Century Gothic"/>
                          <a:ea typeface="Calibri"/>
                          <a:cs typeface="Calibri"/>
                        </a:rPr>
                        <a:t>If</a:t>
                      </a:r>
                      <a:r>
                        <a:rPr sz="1100" b="1" spc="-10" dirty="0">
                          <a:latin typeface="Century Gothic"/>
                          <a:ea typeface="Calibri"/>
                          <a:cs typeface="Calibri"/>
                        </a:rPr>
                        <a:t> </a:t>
                      </a:r>
                      <a:r>
                        <a:rPr sz="1100" b="1" dirty="0">
                          <a:latin typeface="Century Gothic"/>
                          <a:ea typeface="Calibri"/>
                          <a:cs typeface="Calibri"/>
                        </a:rPr>
                        <a:t>I</a:t>
                      </a:r>
                      <a:r>
                        <a:rPr sz="1100" b="1" spc="-5" dirty="0">
                          <a:latin typeface="Century Gothic"/>
                          <a:ea typeface="Calibri"/>
                          <a:cs typeface="Calibri"/>
                        </a:rPr>
                        <a:t> were</a:t>
                      </a:r>
                      <a:r>
                        <a:rPr sz="1100" b="1" dirty="0">
                          <a:latin typeface="Century Gothic"/>
                          <a:ea typeface="Calibri"/>
                          <a:cs typeface="Calibri"/>
                        </a:rPr>
                        <a:t> to</a:t>
                      </a:r>
                      <a:r>
                        <a:rPr sz="1100" b="1" spc="-10" dirty="0">
                          <a:latin typeface="Century Gothic"/>
                          <a:ea typeface="Calibri"/>
                          <a:cs typeface="Calibri"/>
                        </a:rPr>
                        <a:t> </a:t>
                      </a:r>
                      <a:r>
                        <a:rPr sz="1100" b="1" dirty="0">
                          <a:latin typeface="Century Gothic"/>
                          <a:ea typeface="Calibri"/>
                          <a:cs typeface="Calibri"/>
                        </a:rPr>
                        <a:t>take</a:t>
                      </a:r>
                      <a:r>
                        <a:rPr sz="1100" b="1" spc="-20" dirty="0">
                          <a:latin typeface="Century Gothic"/>
                          <a:ea typeface="Calibri"/>
                          <a:cs typeface="Calibri"/>
                        </a:rPr>
                        <a:t> </a:t>
                      </a:r>
                      <a:r>
                        <a:rPr sz="1100" b="1" dirty="0">
                          <a:latin typeface="Century Gothic"/>
                          <a:ea typeface="Calibri"/>
                          <a:cs typeface="Calibri"/>
                        </a:rPr>
                        <a:t>this</a:t>
                      </a:r>
                      <a:r>
                        <a:rPr sz="1100" b="1" spc="-20" dirty="0">
                          <a:latin typeface="Century Gothic"/>
                          <a:ea typeface="Calibri"/>
                          <a:cs typeface="Calibri"/>
                        </a:rPr>
                        <a:t> </a:t>
                      </a:r>
                      <a:r>
                        <a:rPr sz="1100" b="1" spc="-5" dirty="0">
                          <a:latin typeface="Century Gothic"/>
                          <a:ea typeface="Calibri"/>
                          <a:cs typeface="Calibri"/>
                        </a:rPr>
                        <a:t>course</a:t>
                      </a:r>
                      <a:r>
                        <a:rPr sz="1100" spc="-5" dirty="0">
                          <a:latin typeface="Century Gothic"/>
                          <a:ea typeface="Calibri"/>
                          <a:cs typeface="Calibri"/>
                        </a:rPr>
                        <a:t>:</a:t>
                      </a:r>
                      <a:endParaRPr sz="1100" dirty="0">
                        <a:latin typeface="Century Gothic"/>
                        <a:ea typeface="Calibri"/>
                        <a:cs typeface="Calibri"/>
                      </a:endParaRPr>
                    </a:p>
                    <a:p>
                      <a:pPr marL="69215" algn="just">
                        <a:lnSpc>
                          <a:spcPct val="100000"/>
                        </a:lnSpc>
                        <a:spcBef>
                          <a:spcPts val="80"/>
                        </a:spcBef>
                      </a:pPr>
                      <a:r>
                        <a:rPr sz="1100" dirty="0">
                          <a:latin typeface="Century Gothic"/>
                          <a:ea typeface="Calibri"/>
                          <a:cs typeface="Calibri"/>
                        </a:rPr>
                        <a:t>I</a:t>
                      </a:r>
                      <a:r>
                        <a:rPr sz="1100" spc="-5" dirty="0">
                          <a:latin typeface="Century Gothic"/>
                          <a:ea typeface="Calibri"/>
                          <a:cs typeface="Calibri"/>
                        </a:rPr>
                        <a:t> </a:t>
                      </a:r>
                      <a:r>
                        <a:rPr sz="1100" dirty="0">
                          <a:latin typeface="Century Gothic"/>
                          <a:ea typeface="Calibri"/>
                          <a:cs typeface="Calibri"/>
                        </a:rPr>
                        <a:t>should</a:t>
                      </a:r>
                      <a:r>
                        <a:rPr sz="1100" spc="-40" dirty="0">
                          <a:latin typeface="Century Gothic"/>
                          <a:ea typeface="Calibri"/>
                          <a:cs typeface="Calibri"/>
                        </a:rPr>
                        <a:t> </a:t>
                      </a:r>
                      <a:r>
                        <a:rPr sz="1100" dirty="0">
                          <a:latin typeface="Century Gothic"/>
                          <a:ea typeface="Calibri"/>
                          <a:cs typeface="Calibri"/>
                        </a:rPr>
                        <a:t>read</a:t>
                      </a:r>
                      <a:r>
                        <a:rPr sz="1100" spc="-10" dirty="0">
                          <a:latin typeface="Century Gothic"/>
                          <a:ea typeface="Calibri"/>
                          <a:cs typeface="Calibri"/>
                        </a:rPr>
                        <a:t> </a:t>
                      </a:r>
                      <a:r>
                        <a:rPr sz="1100" dirty="0">
                          <a:latin typeface="Century Gothic"/>
                          <a:ea typeface="Calibri"/>
                          <a:cs typeface="Calibri"/>
                        </a:rPr>
                        <a:t>AQA</a:t>
                      </a:r>
                      <a:r>
                        <a:rPr sz="1100" spc="-25" dirty="0">
                          <a:latin typeface="Century Gothic"/>
                          <a:ea typeface="Calibri"/>
                          <a:cs typeface="Calibri"/>
                        </a:rPr>
                        <a:t> </a:t>
                      </a:r>
                      <a:r>
                        <a:rPr sz="1100" dirty="0">
                          <a:latin typeface="Century Gothic"/>
                          <a:ea typeface="Calibri"/>
                          <a:cs typeface="Calibri"/>
                        </a:rPr>
                        <a:t>A</a:t>
                      </a:r>
                      <a:r>
                        <a:rPr sz="1100" spc="-5" dirty="0">
                          <a:latin typeface="Century Gothic"/>
                          <a:ea typeface="Calibri"/>
                          <a:cs typeface="Calibri"/>
                        </a:rPr>
                        <a:t> level </a:t>
                      </a:r>
                      <a:r>
                        <a:rPr sz="1100" dirty="0">
                          <a:latin typeface="Century Gothic"/>
                          <a:ea typeface="Calibri"/>
                          <a:cs typeface="Calibri"/>
                        </a:rPr>
                        <a:t>Sociology</a:t>
                      </a:r>
                      <a:r>
                        <a:rPr sz="1100" spc="-10" dirty="0">
                          <a:latin typeface="Century Gothic"/>
                          <a:ea typeface="Calibri"/>
                          <a:cs typeface="Calibri"/>
                        </a:rPr>
                        <a:t> </a:t>
                      </a:r>
                      <a:r>
                        <a:rPr sz="1100" dirty="0">
                          <a:latin typeface="Century Gothic"/>
                          <a:ea typeface="Calibri"/>
                          <a:cs typeface="Calibri"/>
                        </a:rPr>
                        <a:t>book one</a:t>
                      </a:r>
                      <a:r>
                        <a:rPr sz="1100" spc="-10" dirty="0">
                          <a:latin typeface="Century Gothic"/>
                          <a:ea typeface="Calibri"/>
                          <a:cs typeface="Calibri"/>
                        </a:rPr>
                        <a:t> </a:t>
                      </a:r>
                      <a:r>
                        <a:rPr sz="1100" dirty="0">
                          <a:latin typeface="Century Gothic"/>
                          <a:ea typeface="Calibri"/>
                          <a:cs typeface="Calibri"/>
                        </a:rPr>
                        <a:t>and</a:t>
                      </a:r>
                      <a:r>
                        <a:rPr sz="1100" spc="-35" dirty="0">
                          <a:latin typeface="Century Gothic"/>
                          <a:ea typeface="Calibri"/>
                          <a:cs typeface="Calibri"/>
                        </a:rPr>
                        <a:t> </a:t>
                      </a:r>
                      <a:r>
                        <a:rPr sz="1100" dirty="0">
                          <a:latin typeface="Century Gothic"/>
                          <a:ea typeface="Calibri"/>
                          <a:cs typeface="Calibri"/>
                        </a:rPr>
                        <a:t>book two</a:t>
                      </a:r>
                      <a:r>
                        <a:rPr sz="1100" spc="-5" dirty="0">
                          <a:latin typeface="Century Gothic"/>
                          <a:ea typeface="Calibri"/>
                          <a:cs typeface="Calibri"/>
                        </a:rPr>
                        <a:t> </a:t>
                      </a:r>
                      <a:r>
                        <a:rPr sz="1100" dirty="0">
                          <a:latin typeface="Century Gothic"/>
                          <a:ea typeface="Calibri"/>
                          <a:cs typeface="Calibri"/>
                        </a:rPr>
                        <a:t>and</a:t>
                      </a:r>
                      <a:r>
                        <a:rPr lang="en-GB" sz="1100" dirty="0">
                          <a:latin typeface="Century Gothic"/>
                          <a:ea typeface="Calibri"/>
                          <a:cs typeface="Calibri"/>
                        </a:rPr>
                        <a:t> </a:t>
                      </a:r>
                      <a:r>
                        <a:rPr sz="1100" dirty="0">
                          <a:latin typeface="Century Gothic"/>
                          <a:ea typeface="Calibri"/>
                          <a:cs typeface="Calibri"/>
                        </a:rPr>
                        <a:t>sociologists such as </a:t>
                      </a:r>
                      <a:r>
                        <a:rPr lang="en-GB" sz="1100" dirty="0">
                          <a:latin typeface="Century Gothic"/>
                          <a:ea typeface="Calibri"/>
                          <a:cs typeface="Calibri"/>
                        </a:rPr>
                        <a:t>Karl Marx, Max Weber and Emile Durkheim and </a:t>
                      </a:r>
                      <a:r>
                        <a:rPr sz="1100" dirty="0">
                          <a:latin typeface="Century Gothic"/>
                          <a:ea typeface="Calibri"/>
                          <a:cs typeface="Calibri"/>
                        </a:rPr>
                        <a:t>watch</a:t>
                      </a:r>
                      <a:r>
                        <a:rPr lang="en-GB" sz="1100" dirty="0">
                          <a:latin typeface="Century Gothic"/>
                          <a:ea typeface="Calibri"/>
                          <a:cs typeface="Calibri"/>
                        </a:rPr>
                        <a:t> </a:t>
                      </a:r>
                      <a:r>
                        <a:rPr sz="1100" spc="5" dirty="0">
                          <a:latin typeface="Century Gothic"/>
                          <a:ea typeface="Calibri"/>
                          <a:cs typeface="Calibri"/>
                        </a:rPr>
                        <a:t> </a:t>
                      </a:r>
                      <a:r>
                        <a:rPr sz="1100" dirty="0">
                          <a:latin typeface="Century Gothic"/>
                          <a:ea typeface="Calibri"/>
                          <a:cs typeface="Calibri"/>
                        </a:rPr>
                        <a:t>current affairs documentaries such as Channel 4’s Unreported world and</a:t>
                      </a:r>
                      <a:r>
                        <a:rPr lang="en-GB" sz="1100" dirty="0">
                          <a:latin typeface="Century Gothic"/>
                          <a:ea typeface="Calibri"/>
                          <a:cs typeface="Calibri"/>
                        </a:rPr>
                        <a:t> </a:t>
                      </a:r>
                      <a:r>
                        <a:rPr sz="1100" spc="5" dirty="0">
                          <a:latin typeface="Century Gothic"/>
                          <a:ea typeface="Calibri"/>
                          <a:cs typeface="Calibri"/>
                        </a:rPr>
                        <a:t> </a:t>
                      </a:r>
                      <a:r>
                        <a:rPr sz="1100" dirty="0">
                          <a:latin typeface="Century Gothic"/>
                          <a:ea typeface="Calibri"/>
                          <a:cs typeface="Calibri"/>
                        </a:rPr>
                        <a:t>the </a:t>
                      </a:r>
                      <a:r>
                        <a:rPr sz="1100" spc="-5" dirty="0">
                          <a:latin typeface="Century Gothic"/>
                          <a:ea typeface="Calibri"/>
                          <a:cs typeface="Calibri"/>
                        </a:rPr>
                        <a:t>BBC’s </a:t>
                      </a:r>
                      <a:r>
                        <a:rPr sz="1100" dirty="0">
                          <a:latin typeface="Century Gothic"/>
                          <a:ea typeface="Calibri"/>
                          <a:cs typeface="Calibri"/>
                        </a:rPr>
                        <a:t>Panorama.</a:t>
                      </a:r>
                      <a:r>
                        <a:rPr lang="en-GB" sz="1100" dirty="0">
                          <a:latin typeface="Century Gothic"/>
                          <a:ea typeface="Calibri"/>
                          <a:cs typeface="Calibri"/>
                        </a:rPr>
                        <a:t> </a:t>
                      </a:r>
                    </a:p>
                    <a:p>
                      <a:pPr marL="69215" algn="just">
                        <a:lnSpc>
                          <a:spcPct val="100000"/>
                        </a:lnSpc>
                        <a:spcBef>
                          <a:spcPts val="80"/>
                        </a:spcBef>
                      </a:pPr>
                      <a:endParaRPr lang="en-GB" sz="1100" dirty="0">
                        <a:latin typeface="Century Gothic"/>
                        <a:ea typeface="Calibri" panose="020F0502020204030204" pitchFamily="34" charset="0"/>
                        <a:cs typeface="Calibri" panose="020F0502020204030204" pitchFamily="34" charset="0"/>
                      </a:endParaRPr>
                    </a:p>
                    <a:p>
                      <a:pPr marL="69215" algn="just">
                        <a:lnSpc>
                          <a:spcPct val="100000"/>
                        </a:lnSpc>
                        <a:spcBef>
                          <a:spcPts val="80"/>
                        </a:spcBef>
                      </a:pPr>
                      <a:r>
                        <a:rPr sz="1100" dirty="0">
                          <a:latin typeface="Century Gothic"/>
                          <a:ea typeface="Calibri"/>
                          <a:cs typeface="Calibri"/>
                        </a:rPr>
                        <a:t>There </a:t>
                      </a:r>
                      <a:r>
                        <a:rPr sz="1100" spc="-5" dirty="0">
                          <a:latin typeface="Century Gothic"/>
                          <a:ea typeface="Calibri"/>
                          <a:cs typeface="Calibri"/>
                        </a:rPr>
                        <a:t>is </a:t>
                      </a:r>
                      <a:r>
                        <a:rPr sz="1100" dirty="0">
                          <a:latin typeface="Century Gothic"/>
                          <a:ea typeface="Calibri"/>
                          <a:cs typeface="Calibri"/>
                        </a:rPr>
                        <a:t>also a </a:t>
                      </a:r>
                      <a:r>
                        <a:rPr sz="1100" spc="-5" dirty="0">
                          <a:latin typeface="Century Gothic"/>
                          <a:ea typeface="Calibri"/>
                          <a:cs typeface="Calibri"/>
                        </a:rPr>
                        <a:t>Radio </a:t>
                      </a:r>
                      <a:r>
                        <a:rPr sz="1100" dirty="0">
                          <a:latin typeface="Century Gothic"/>
                          <a:ea typeface="Calibri"/>
                          <a:cs typeface="Calibri"/>
                        </a:rPr>
                        <a:t>4 podcast on Sociology </a:t>
                      </a:r>
                      <a:r>
                        <a:rPr sz="1100" spc="-5" dirty="0">
                          <a:latin typeface="Century Gothic"/>
                          <a:ea typeface="Calibri"/>
                          <a:cs typeface="Calibri"/>
                        </a:rPr>
                        <a:t>called </a:t>
                      </a:r>
                      <a:r>
                        <a:rPr lang="en-GB" sz="1100" spc="-5" dirty="0">
                          <a:latin typeface="Century Gothic"/>
                          <a:ea typeface="Calibri"/>
                          <a:cs typeface="Calibri"/>
                        </a:rPr>
                        <a:t>'</a:t>
                      </a:r>
                      <a:r>
                        <a:rPr sz="1100" dirty="0">
                          <a:latin typeface="Century Gothic"/>
                          <a:ea typeface="Calibri"/>
                          <a:cs typeface="Calibri"/>
                        </a:rPr>
                        <a:t>Thinking</a:t>
                      </a:r>
                      <a:r>
                        <a:rPr sz="1100" spc="-40" dirty="0">
                          <a:latin typeface="Century Gothic"/>
                          <a:ea typeface="Calibri"/>
                          <a:cs typeface="Calibri"/>
                        </a:rPr>
                        <a:t> </a:t>
                      </a:r>
                      <a:r>
                        <a:rPr sz="1100" dirty="0">
                          <a:latin typeface="Century Gothic"/>
                          <a:ea typeface="Calibri"/>
                          <a:cs typeface="Calibri"/>
                        </a:rPr>
                        <a:t>Allowed</a:t>
                      </a:r>
                      <a:r>
                        <a:rPr lang="en-GB" sz="1100" dirty="0">
                          <a:latin typeface="Century Gothic"/>
                          <a:ea typeface="Calibri"/>
                          <a:cs typeface="Calibri"/>
                        </a:rPr>
                        <a:t>'</a:t>
                      </a:r>
                      <a:r>
                        <a:rPr sz="1100" dirty="0">
                          <a:latin typeface="Century Gothic"/>
                          <a:ea typeface="Calibri"/>
                          <a:cs typeface="Calibri"/>
                        </a:rPr>
                        <a:t>.</a:t>
                      </a:r>
                      <a:r>
                        <a:rPr sz="1100" spc="-10" dirty="0">
                          <a:latin typeface="Century Gothic"/>
                          <a:ea typeface="Calibri"/>
                          <a:cs typeface="Calibri"/>
                        </a:rPr>
                        <a:t> </a:t>
                      </a:r>
                      <a:r>
                        <a:rPr sz="1100" dirty="0">
                          <a:latin typeface="Century Gothic"/>
                          <a:ea typeface="Calibri"/>
                          <a:cs typeface="Calibri"/>
                        </a:rPr>
                        <a:t>Other</a:t>
                      </a:r>
                      <a:r>
                        <a:rPr sz="1100" spc="-20" dirty="0">
                          <a:latin typeface="Century Gothic"/>
                          <a:ea typeface="Calibri"/>
                          <a:cs typeface="Calibri"/>
                        </a:rPr>
                        <a:t> </a:t>
                      </a:r>
                      <a:r>
                        <a:rPr sz="1100" dirty="0">
                          <a:latin typeface="Century Gothic"/>
                          <a:ea typeface="Calibri"/>
                          <a:cs typeface="Calibri"/>
                        </a:rPr>
                        <a:t>publications</a:t>
                      </a:r>
                      <a:r>
                        <a:rPr sz="1100" spc="-10" dirty="0">
                          <a:latin typeface="Century Gothic"/>
                          <a:ea typeface="Calibri"/>
                          <a:cs typeface="Calibri"/>
                        </a:rPr>
                        <a:t> </a:t>
                      </a:r>
                      <a:r>
                        <a:rPr sz="1100" dirty="0">
                          <a:latin typeface="Century Gothic"/>
                          <a:ea typeface="Calibri"/>
                          <a:cs typeface="Calibri"/>
                        </a:rPr>
                        <a:t>of</a:t>
                      </a:r>
                      <a:r>
                        <a:rPr sz="1100" spc="-20" dirty="0">
                          <a:latin typeface="Century Gothic"/>
                          <a:ea typeface="Calibri"/>
                          <a:cs typeface="Calibri"/>
                        </a:rPr>
                        <a:t> </a:t>
                      </a:r>
                      <a:r>
                        <a:rPr sz="1100" dirty="0">
                          <a:latin typeface="Century Gothic"/>
                          <a:ea typeface="Calibri"/>
                          <a:cs typeface="Calibri"/>
                        </a:rPr>
                        <a:t>note</a:t>
                      </a:r>
                      <a:r>
                        <a:rPr sz="1100" spc="-20" dirty="0">
                          <a:latin typeface="Century Gothic"/>
                          <a:ea typeface="Calibri"/>
                          <a:cs typeface="Calibri"/>
                        </a:rPr>
                        <a:t> </a:t>
                      </a:r>
                      <a:r>
                        <a:rPr sz="1100" dirty="0">
                          <a:latin typeface="Century Gothic"/>
                          <a:ea typeface="Calibri"/>
                          <a:cs typeface="Calibri"/>
                        </a:rPr>
                        <a:t>include</a:t>
                      </a:r>
                      <a:r>
                        <a:rPr sz="1100" spc="-25" dirty="0">
                          <a:latin typeface="Century Gothic"/>
                          <a:ea typeface="Calibri"/>
                          <a:cs typeface="Calibri"/>
                        </a:rPr>
                        <a:t> </a:t>
                      </a:r>
                      <a:r>
                        <a:rPr sz="1100" dirty="0">
                          <a:latin typeface="Century Gothic"/>
                          <a:ea typeface="Calibri"/>
                          <a:cs typeface="Calibri"/>
                        </a:rPr>
                        <a:t>Sociology</a:t>
                      </a:r>
                      <a:r>
                        <a:rPr sz="1100" spc="-10" dirty="0">
                          <a:latin typeface="Century Gothic"/>
                          <a:ea typeface="Calibri"/>
                          <a:cs typeface="Calibri"/>
                        </a:rPr>
                        <a:t> </a:t>
                      </a:r>
                      <a:r>
                        <a:rPr sz="1100" spc="-5" dirty="0">
                          <a:latin typeface="Century Gothic"/>
                          <a:ea typeface="Calibri"/>
                          <a:cs typeface="Calibri"/>
                        </a:rPr>
                        <a:t>Review,</a:t>
                      </a:r>
                      <a:r>
                        <a:rPr sz="1100" dirty="0">
                          <a:latin typeface="Century Gothic"/>
                          <a:ea typeface="Calibri"/>
                          <a:cs typeface="Calibri"/>
                        </a:rPr>
                        <a:t> the </a:t>
                      </a:r>
                      <a:r>
                        <a:rPr sz="1100" spc="-355" dirty="0">
                          <a:latin typeface="Century Gothic"/>
                          <a:ea typeface="Calibri"/>
                          <a:cs typeface="Calibri"/>
                        </a:rPr>
                        <a:t> </a:t>
                      </a:r>
                      <a:r>
                        <a:rPr sz="1100" dirty="0">
                          <a:latin typeface="Century Gothic"/>
                          <a:ea typeface="Calibri"/>
                          <a:cs typeface="Calibri"/>
                        </a:rPr>
                        <a:t>New </a:t>
                      </a:r>
                      <a:r>
                        <a:rPr sz="1100" spc="-5" dirty="0">
                          <a:latin typeface="Century Gothic"/>
                          <a:ea typeface="Calibri"/>
                          <a:cs typeface="Calibri"/>
                        </a:rPr>
                        <a:t>Internationalist,</a:t>
                      </a:r>
                      <a:r>
                        <a:rPr sz="1100" spc="-35" dirty="0">
                          <a:latin typeface="Century Gothic"/>
                          <a:ea typeface="Calibri"/>
                          <a:cs typeface="Calibri"/>
                        </a:rPr>
                        <a:t> </a:t>
                      </a:r>
                      <a:r>
                        <a:rPr sz="1100" dirty="0">
                          <a:latin typeface="Century Gothic"/>
                          <a:ea typeface="Calibri"/>
                          <a:cs typeface="Calibri"/>
                        </a:rPr>
                        <a:t>the</a:t>
                      </a:r>
                      <a:r>
                        <a:rPr sz="1100" spc="-20" dirty="0">
                          <a:latin typeface="Century Gothic"/>
                          <a:ea typeface="Calibri"/>
                          <a:cs typeface="Calibri"/>
                        </a:rPr>
                        <a:t> </a:t>
                      </a:r>
                      <a:r>
                        <a:rPr sz="1100" dirty="0">
                          <a:latin typeface="Century Gothic"/>
                          <a:ea typeface="Calibri"/>
                          <a:cs typeface="Calibri"/>
                        </a:rPr>
                        <a:t>New</a:t>
                      </a:r>
                      <a:r>
                        <a:rPr sz="1100" spc="5" dirty="0">
                          <a:latin typeface="Century Gothic"/>
                          <a:ea typeface="Calibri"/>
                          <a:cs typeface="Calibri"/>
                        </a:rPr>
                        <a:t> </a:t>
                      </a:r>
                      <a:r>
                        <a:rPr sz="1100" dirty="0">
                          <a:latin typeface="Century Gothic"/>
                          <a:ea typeface="Calibri"/>
                          <a:cs typeface="Calibri"/>
                        </a:rPr>
                        <a:t>Statesmen</a:t>
                      </a:r>
                      <a:r>
                        <a:rPr sz="1100" spc="-35" dirty="0">
                          <a:latin typeface="Century Gothic"/>
                          <a:ea typeface="Calibri"/>
                          <a:cs typeface="Calibri"/>
                        </a:rPr>
                        <a:t> </a:t>
                      </a:r>
                      <a:r>
                        <a:rPr sz="1100" spc="5" dirty="0">
                          <a:latin typeface="Century Gothic"/>
                          <a:ea typeface="Calibri"/>
                          <a:cs typeface="Calibri"/>
                        </a:rPr>
                        <a:t>and</a:t>
                      </a:r>
                      <a:r>
                        <a:rPr sz="1100" spc="-20" dirty="0">
                          <a:latin typeface="Century Gothic"/>
                          <a:ea typeface="Calibri"/>
                          <a:cs typeface="Calibri"/>
                        </a:rPr>
                        <a:t> </a:t>
                      </a:r>
                      <a:r>
                        <a:rPr sz="1100" dirty="0">
                          <a:latin typeface="Century Gothic"/>
                          <a:ea typeface="Calibri"/>
                          <a:cs typeface="Calibri"/>
                        </a:rPr>
                        <a:t>the</a:t>
                      </a:r>
                      <a:r>
                        <a:rPr sz="1100" spc="-15" dirty="0">
                          <a:latin typeface="Century Gothic"/>
                          <a:ea typeface="Calibri"/>
                          <a:cs typeface="Calibri"/>
                        </a:rPr>
                        <a:t> </a:t>
                      </a:r>
                      <a:r>
                        <a:rPr sz="1100" dirty="0">
                          <a:latin typeface="Century Gothic"/>
                          <a:ea typeface="Calibri"/>
                          <a:cs typeface="Calibri"/>
                        </a:rPr>
                        <a:t>Economist.</a:t>
                      </a:r>
                    </a:p>
                    <a:p>
                      <a:pPr algn="just">
                        <a:lnSpc>
                          <a:spcPct val="100000"/>
                        </a:lnSpc>
                        <a:spcBef>
                          <a:spcPts val="5"/>
                        </a:spcBef>
                      </a:pPr>
                      <a:endParaRPr sz="1100" dirty="0">
                        <a:latin typeface="Century Gothic"/>
                        <a:ea typeface="Calibri" panose="020F0502020204030204" pitchFamily="34" charset="0"/>
                        <a:cs typeface="Calibri" panose="020F0502020204030204" pitchFamily="34" charset="0"/>
                      </a:endParaRPr>
                    </a:p>
                    <a:p>
                      <a:pPr marL="69215" algn="just">
                        <a:lnSpc>
                          <a:spcPct val="100000"/>
                        </a:lnSpc>
                      </a:pPr>
                      <a:endParaRPr lang="en-GB" sz="1100" b="1" dirty="0">
                        <a:latin typeface="Century Gothic"/>
                        <a:ea typeface="Calibri" panose="020F0502020204030204" pitchFamily="34" charset="0"/>
                        <a:cs typeface="Calibri" panose="020F0502020204030204" pitchFamily="34" charset="0"/>
                      </a:endParaRPr>
                    </a:p>
                    <a:p>
                      <a:pPr marL="69215" algn="just">
                        <a:lnSpc>
                          <a:spcPct val="100000"/>
                        </a:lnSpc>
                      </a:pPr>
                      <a:endParaRPr lang="en-GB" sz="1100" b="1" dirty="0">
                        <a:latin typeface="Century Gothic"/>
                        <a:ea typeface="Calibri" panose="020F0502020204030204" pitchFamily="34" charset="0"/>
                        <a:cs typeface="Calibri" panose="020F0502020204030204" pitchFamily="34" charset="0"/>
                      </a:endParaRPr>
                    </a:p>
                    <a:p>
                      <a:pPr marL="69215" algn="just">
                        <a:lnSpc>
                          <a:spcPct val="100000"/>
                        </a:lnSpc>
                      </a:pPr>
                      <a:r>
                        <a:rPr sz="1100" b="1" dirty="0">
                          <a:latin typeface="Century Gothic"/>
                          <a:ea typeface="Calibri"/>
                          <a:cs typeface="Calibri"/>
                        </a:rPr>
                        <a:t>Super</a:t>
                      </a:r>
                      <a:r>
                        <a:rPr sz="1100" b="1" spc="-30" dirty="0">
                          <a:latin typeface="Century Gothic"/>
                          <a:ea typeface="Calibri"/>
                          <a:cs typeface="Calibri"/>
                        </a:rPr>
                        <a:t> </a:t>
                      </a:r>
                      <a:r>
                        <a:rPr sz="1100" b="1" dirty="0">
                          <a:latin typeface="Century Gothic"/>
                          <a:ea typeface="Calibri"/>
                          <a:cs typeface="Calibri"/>
                        </a:rPr>
                        <a:t>curricular</a:t>
                      </a:r>
                      <a:r>
                        <a:rPr sz="1100" b="1" spc="-50" dirty="0">
                          <a:latin typeface="Century Gothic"/>
                          <a:ea typeface="Calibri"/>
                          <a:cs typeface="Calibri"/>
                        </a:rPr>
                        <a:t> </a:t>
                      </a:r>
                      <a:r>
                        <a:rPr sz="1100" b="1" dirty="0">
                          <a:latin typeface="Century Gothic"/>
                          <a:ea typeface="Calibri"/>
                          <a:cs typeface="Calibri"/>
                        </a:rPr>
                        <a:t>opportunities:</a:t>
                      </a:r>
                      <a:endParaRPr sz="1100" dirty="0">
                        <a:latin typeface="Century Gothic"/>
                        <a:ea typeface="Calibri"/>
                        <a:cs typeface="Calibri"/>
                      </a:endParaRPr>
                    </a:p>
                    <a:p>
                      <a:pPr marL="67945" marR="245745" algn="just">
                        <a:lnSpc>
                          <a:spcPct val="106700"/>
                        </a:lnSpc>
                      </a:pPr>
                      <a:r>
                        <a:rPr sz="1100" dirty="0">
                          <a:latin typeface="Century Gothic"/>
                          <a:ea typeface="Calibri"/>
                          <a:cs typeface="Calibri"/>
                        </a:rPr>
                        <a:t>Students</a:t>
                      </a:r>
                      <a:r>
                        <a:rPr sz="1100" spc="-40" dirty="0">
                          <a:latin typeface="Century Gothic"/>
                          <a:ea typeface="Calibri"/>
                          <a:cs typeface="Calibri"/>
                        </a:rPr>
                        <a:t> </a:t>
                      </a:r>
                      <a:r>
                        <a:rPr sz="1100" dirty="0">
                          <a:latin typeface="Century Gothic"/>
                          <a:ea typeface="Calibri"/>
                          <a:cs typeface="Calibri"/>
                        </a:rPr>
                        <a:t>have</a:t>
                      </a:r>
                      <a:r>
                        <a:rPr sz="1100" spc="-15" dirty="0">
                          <a:latin typeface="Century Gothic"/>
                          <a:ea typeface="Calibri"/>
                          <a:cs typeface="Calibri"/>
                        </a:rPr>
                        <a:t> </a:t>
                      </a:r>
                      <a:r>
                        <a:rPr sz="1100" dirty="0">
                          <a:latin typeface="Century Gothic"/>
                          <a:ea typeface="Calibri"/>
                          <a:cs typeface="Calibri"/>
                        </a:rPr>
                        <a:t>the</a:t>
                      </a:r>
                      <a:r>
                        <a:rPr sz="1100" spc="-30" dirty="0">
                          <a:latin typeface="Century Gothic"/>
                          <a:ea typeface="Calibri"/>
                          <a:cs typeface="Calibri"/>
                        </a:rPr>
                        <a:t> </a:t>
                      </a:r>
                      <a:r>
                        <a:rPr sz="1100" dirty="0">
                          <a:latin typeface="Century Gothic"/>
                          <a:ea typeface="Calibri"/>
                          <a:cs typeface="Calibri"/>
                        </a:rPr>
                        <a:t>opportunity</a:t>
                      </a:r>
                      <a:r>
                        <a:rPr sz="1100" spc="-40" dirty="0">
                          <a:latin typeface="Century Gothic"/>
                          <a:ea typeface="Calibri"/>
                          <a:cs typeface="Calibri"/>
                        </a:rPr>
                        <a:t> </a:t>
                      </a:r>
                      <a:r>
                        <a:rPr sz="1100" dirty="0">
                          <a:latin typeface="Century Gothic"/>
                          <a:ea typeface="Calibri"/>
                          <a:cs typeface="Calibri"/>
                        </a:rPr>
                        <a:t>to</a:t>
                      </a:r>
                      <a:r>
                        <a:rPr sz="1100" spc="-5" dirty="0">
                          <a:latin typeface="Century Gothic"/>
                          <a:ea typeface="Calibri"/>
                          <a:cs typeface="Calibri"/>
                        </a:rPr>
                        <a:t> </a:t>
                      </a:r>
                      <a:r>
                        <a:rPr sz="1100" dirty="0">
                          <a:latin typeface="Century Gothic"/>
                          <a:ea typeface="Calibri"/>
                          <a:cs typeface="Calibri"/>
                        </a:rPr>
                        <a:t>attend</a:t>
                      </a:r>
                      <a:r>
                        <a:rPr sz="1100" spc="-45" dirty="0">
                          <a:latin typeface="Century Gothic"/>
                          <a:ea typeface="Calibri"/>
                          <a:cs typeface="Calibri"/>
                        </a:rPr>
                        <a:t> </a:t>
                      </a:r>
                      <a:r>
                        <a:rPr sz="1100" dirty="0">
                          <a:latin typeface="Century Gothic"/>
                          <a:ea typeface="Calibri"/>
                          <a:cs typeface="Calibri"/>
                        </a:rPr>
                        <a:t>sociology conferences</a:t>
                      </a:r>
                      <a:r>
                        <a:rPr sz="1100" spc="-25" dirty="0">
                          <a:latin typeface="Century Gothic"/>
                          <a:ea typeface="Calibri"/>
                          <a:cs typeface="Calibri"/>
                        </a:rPr>
                        <a:t> </a:t>
                      </a:r>
                      <a:r>
                        <a:rPr sz="1100" dirty="0">
                          <a:latin typeface="Century Gothic"/>
                          <a:ea typeface="Calibri"/>
                          <a:cs typeface="Calibri"/>
                        </a:rPr>
                        <a:t>in London </a:t>
                      </a:r>
                      <a:r>
                        <a:rPr sz="1100" spc="-355" dirty="0">
                          <a:latin typeface="Century Gothic"/>
                          <a:ea typeface="Calibri"/>
                          <a:cs typeface="Calibri"/>
                        </a:rPr>
                        <a:t> </a:t>
                      </a:r>
                      <a:r>
                        <a:rPr sz="1100" spc="-5" dirty="0">
                          <a:latin typeface="Century Gothic"/>
                          <a:ea typeface="Calibri"/>
                          <a:cs typeface="Calibri"/>
                        </a:rPr>
                        <a:t>led</a:t>
                      </a:r>
                      <a:r>
                        <a:rPr sz="1100" spc="-15" dirty="0">
                          <a:latin typeface="Century Gothic"/>
                          <a:ea typeface="Calibri"/>
                          <a:cs typeface="Calibri"/>
                        </a:rPr>
                        <a:t> </a:t>
                      </a:r>
                      <a:r>
                        <a:rPr sz="1100" dirty="0">
                          <a:latin typeface="Century Gothic"/>
                          <a:ea typeface="Calibri"/>
                          <a:cs typeface="Calibri"/>
                        </a:rPr>
                        <a:t>by the</a:t>
                      </a:r>
                      <a:r>
                        <a:rPr sz="1100" spc="-15" dirty="0">
                          <a:latin typeface="Century Gothic"/>
                          <a:ea typeface="Calibri"/>
                          <a:cs typeface="Calibri"/>
                        </a:rPr>
                        <a:t> </a:t>
                      </a:r>
                      <a:r>
                        <a:rPr sz="1100" dirty="0">
                          <a:latin typeface="Century Gothic"/>
                          <a:ea typeface="Calibri"/>
                          <a:cs typeface="Calibri"/>
                        </a:rPr>
                        <a:t>authors</a:t>
                      </a:r>
                      <a:r>
                        <a:rPr sz="1100" spc="-35" dirty="0">
                          <a:latin typeface="Century Gothic"/>
                          <a:ea typeface="Calibri"/>
                          <a:cs typeface="Calibri"/>
                        </a:rPr>
                        <a:t> </a:t>
                      </a:r>
                      <a:r>
                        <a:rPr sz="1100" spc="-5" dirty="0">
                          <a:latin typeface="Century Gothic"/>
                          <a:ea typeface="Calibri"/>
                          <a:cs typeface="Calibri"/>
                        </a:rPr>
                        <a:t>of</a:t>
                      </a:r>
                      <a:r>
                        <a:rPr sz="1100" spc="15" dirty="0">
                          <a:latin typeface="Century Gothic"/>
                          <a:ea typeface="Calibri"/>
                          <a:cs typeface="Calibri"/>
                        </a:rPr>
                        <a:t> </a:t>
                      </a:r>
                      <a:r>
                        <a:rPr sz="1100" dirty="0">
                          <a:latin typeface="Century Gothic"/>
                          <a:ea typeface="Calibri"/>
                          <a:cs typeface="Calibri"/>
                        </a:rPr>
                        <a:t>the</a:t>
                      </a:r>
                      <a:r>
                        <a:rPr sz="1100" spc="-15" dirty="0">
                          <a:latin typeface="Century Gothic"/>
                          <a:ea typeface="Calibri"/>
                          <a:cs typeface="Calibri"/>
                        </a:rPr>
                        <a:t> </a:t>
                      </a:r>
                      <a:r>
                        <a:rPr sz="1100" dirty="0">
                          <a:latin typeface="Century Gothic"/>
                          <a:ea typeface="Calibri"/>
                          <a:cs typeface="Calibri"/>
                        </a:rPr>
                        <a:t>course</a:t>
                      </a:r>
                      <a:r>
                        <a:rPr sz="1100" spc="-15" dirty="0">
                          <a:latin typeface="Century Gothic"/>
                          <a:ea typeface="Calibri"/>
                          <a:cs typeface="Calibri"/>
                        </a:rPr>
                        <a:t> </a:t>
                      </a:r>
                      <a:r>
                        <a:rPr sz="1100" dirty="0">
                          <a:latin typeface="Century Gothic"/>
                          <a:ea typeface="Calibri"/>
                          <a:cs typeface="Calibri"/>
                        </a:rPr>
                        <a:t>textbook</a:t>
                      </a:r>
                      <a:r>
                        <a:rPr sz="1100" spc="-15" dirty="0">
                          <a:latin typeface="Century Gothic"/>
                          <a:ea typeface="Calibri"/>
                          <a:cs typeface="Calibri"/>
                        </a:rPr>
                        <a:t> </a:t>
                      </a:r>
                      <a:r>
                        <a:rPr sz="1100" dirty="0">
                          <a:latin typeface="Century Gothic"/>
                          <a:ea typeface="Calibri"/>
                          <a:cs typeface="Calibri"/>
                        </a:rPr>
                        <a:t>and</a:t>
                      </a:r>
                      <a:r>
                        <a:rPr sz="1100" spc="-35" dirty="0">
                          <a:latin typeface="Century Gothic"/>
                          <a:ea typeface="Calibri"/>
                          <a:cs typeface="Calibri"/>
                        </a:rPr>
                        <a:t> </a:t>
                      </a:r>
                      <a:r>
                        <a:rPr sz="1100" dirty="0">
                          <a:latin typeface="Century Gothic"/>
                          <a:ea typeface="Calibri"/>
                          <a:cs typeface="Calibri"/>
                        </a:rPr>
                        <a:t>other</a:t>
                      </a:r>
                      <a:r>
                        <a:rPr sz="1100" spc="-5" dirty="0">
                          <a:latin typeface="Century Gothic"/>
                          <a:ea typeface="Calibri"/>
                          <a:cs typeface="Calibri"/>
                        </a:rPr>
                        <a:t> </a:t>
                      </a:r>
                      <a:r>
                        <a:rPr sz="1100" dirty="0">
                          <a:latin typeface="Century Gothic"/>
                          <a:ea typeface="Calibri"/>
                          <a:cs typeface="Calibri"/>
                        </a:rPr>
                        <a:t>researchers.</a:t>
                      </a:r>
                      <a:endParaRPr lang="en-GB" sz="1100" dirty="0">
                        <a:latin typeface="Century Gothic"/>
                        <a:ea typeface="Calibri"/>
                        <a:cs typeface="Calibri"/>
                      </a:endParaRPr>
                    </a:p>
                    <a:p>
                      <a:pPr marL="67945" marR="245745" algn="just">
                        <a:lnSpc>
                          <a:spcPct val="106700"/>
                        </a:lnSpc>
                      </a:pPr>
                      <a:endParaRPr sz="1100" dirty="0">
                        <a:latin typeface="Century Gothic"/>
                        <a:ea typeface="Calibri" panose="020F0502020204030204" pitchFamily="34" charset="0"/>
                        <a:cs typeface="Calibri" panose="020F0502020204030204" pitchFamily="34" charset="0"/>
                      </a:endParaRPr>
                    </a:p>
                    <a:p>
                      <a:pPr marL="67945" marR="427990" algn="just">
                        <a:lnSpc>
                          <a:spcPct val="106700"/>
                        </a:lnSpc>
                        <a:spcBef>
                          <a:spcPts val="10"/>
                        </a:spcBef>
                      </a:pPr>
                      <a:r>
                        <a:rPr sz="1100" dirty="0">
                          <a:latin typeface="Century Gothic"/>
                          <a:ea typeface="Calibri"/>
                          <a:cs typeface="Calibri"/>
                        </a:rPr>
                        <a:t>Students </a:t>
                      </a:r>
                      <a:r>
                        <a:rPr sz="1100" spc="-5" dirty="0">
                          <a:latin typeface="Century Gothic"/>
                          <a:ea typeface="Calibri"/>
                          <a:cs typeface="Calibri"/>
                        </a:rPr>
                        <a:t>will also </a:t>
                      </a:r>
                      <a:r>
                        <a:rPr sz="1100" dirty="0">
                          <a:latin typeface="Century Gothic"/>
                          <a:ea typeface="Calibri"/>
                          <a:cs typeface="Calibri"/>
                        </a:rPr>
                        <a:t>have the </a:t>
                      </a:r>
                      <a:r>
                        <a:rPr sz="1100" spc="-5" dirty="0">
                          <a:latin typeface="Century Gothic"/>
                          <a:ea typeface="Calibri"/>
                          <a:cs typeface="Calibri"/>
                        </a:rPr>
                        <a:t>opportunity </a:t>
                      </a:r>
                      <a:r>
                        <a:rPr sz="1100" dirty="0">
                          <a:latin typeface="Century Gothic"/>
                          <a:ea typeface="Calibri"/>
                          <a:cs typeface="Calibri"/>
                        </a:rPr>
                        <a:t>to attend a </a:t>
                      </a:r>
                      <a:r>
                        <a:rPr sz="1100" spc="-5" dirty="0">
                          <a:latin typeface="Century Gothic"/>
                          <a:ea typeface="Calibri"/>
                          <a:cs typeface="Calibri"/>
                        </a:rPr>
                        <a:t>criminology </a:t>
                      </a:r>
                      <a:r>
                        <a:rPr sz="1100" dirty="0">
                          <a:latin typeface="Century Gothic"/>
                          <a:ea typeface="Calibri"/>
                          <a:cs typeface="Calibri"/>
                        </a:rPr>
                        <a:t> conference in London </a:t>
                      </a:r>
                      <a:r>
                        <a:rPr sz="1100" spc="-5" dirty="0">
                          <a:latin typeface="Century Gothic"/>
                          <a:ea typeface="Calibri"/>
                          <a:cs typeface="Calibri"/>
                        </a:rPr>
                        <a:t>led </a:t>
                      </a:r>
                      <a:r>
                        <a:rPr sz="1100" dirty="0">
                          <a:latin typeface="Century Gothic"/>
                          <a:ea typeface="Calibri"/>
                          <a:cs typeface="Calibri"/>
                        </a:rPr>
                        <a:t>by researchers </a:t>
                      </a:r>
                      <a:r>
                        <a:rPr sz="1100" spc="-5" dirty="0">
                          <a:latin typeface="Century Gothic"/>
                          <a:ea typeface="Calibri"/>
                          <a:cs typeface="Calibri"/>
                        </a:rPr>
                        <a:t>that </a:t>
                      </a:r>
                      <a:r>
                        <a:rPr sz="1100" dirty="0">
                          <a:latin typeface="Century Gothic"/>
                          <a:ea typeface="Calibri"/>
                          <a:cs typeface="Calibri"/>
                        </a:rPr>
                        <a:t>have applied </a:t>
                      </a:r>
                      <a:r>
                        <a:rPr sz="1100" spc="-5" dirty="0">
                          <a:latin typeface="Century Gothic"/>
                          <a:ea typeface="Calibri"/>
                          <a:cs typeface="Calibri"/>
                        </a:rPr>
                        <a:t>sociological </a:t>
                      </a:r>
                      <a:r>
                        <a:rPr sz="1100" spc="-355" dirty="0">
                          <a:latin typeface="Century Gothic"/>
                          <a:ea typeface="Calibri"/>
                          <a:cs typeface="Calibri"/>
                        </a:rPr>
                        <a:t> </a:t>
                      </a:r>
                      <a:r>
                        <a:rPr sz="1100" spc="5" dirty="0">
                          <a:latin typeface="Century Gothic"/>
                          <a:ea typeface="Calibri"/>
                          <a:cs typeface="Calibri"/>
                        </a:rPr>
                        <a:t>and</a:t>
                      </a:r>
                      <a:r>
                        <a:rPr sz="1100" spc="-25" dirty="0">
                          <a:latin typeface="Century Gothic"/>
                          <a:ea typeface="Calibri"/>
                          <a:cs typeface="Calibri"/>
                        </a:rPr>
                        <a:t> </a:t>
                      </a:r>
                      <a:r>
                        <a:rPr sz="1100" dirty="0">
                          <a:latin typeface="Century Gothic"/>
                          <a:ea typeface="Calibri"/>
                          <a:cs typeface="Calibri"/>
                        </a:rPr>
                        <a:t>psychological</a:t>
                      </a:r>
                      <a:r>
                        <a:rPr sz="1100" spc="-40" dirty="0">
                          <a:latin typeface="Century Gothic"/>
                          <a:ea typeface="Calibri"/>
                          <a:cs typeface="Calibri"/>
                        </a:rPr>
                        <a:t> </a:t>
                      </a:r>
                      <a:r>
                        <a:rPr sz="1100" dirty="0">
                          <a:latin typeface="Century Gothic"/>
                          <a:ea typeface="Calibri"/>
                          <a:cs typeface="Calibri"/>
                        </a:rPr>
                        <a:t>research</a:t>
                      </a:r>
                      <a:r>
                        <a:rPr sz="1100" spc="-20" dirty="0">
                          <a:latin typeface="Century Gothic"/>
                          <a:ea typeface="Calibri"/>
                          <a:cs typeface="Calibri"/>
                        </a:rPr>
                        <a:t> </a:t>
                      </a:r>
                      <a:r>
                        <a:rPr sz="1100" spc="-5" dirty="0">
                          <a:latin typeface="Century Gothic"/>
                          <a:ea typeface="Calibri"/>
                          <a:cs typeface="Calibri"/>
                        </a:rPr>
                        <a:t>in</a:t>
                      </a:r>
                      <a:r>
                        <a:rPr sz="1100" spc="-15" dirty="0">
                          <a:latin typeface="Century Gothic"/>
                          <a:ea typeface="Calibri"/>
                          <a:cs typeface="Calibri"/>
                        </a:rPr>
                        <a:t> </a:t>
                      </a:r>
                      <a:r>
                        <a:rPr sz="1100" dirty="0">
                          <a:latin typeface="Century Gothic"/>
                          <a:ea typeface="Calibri"/>
                          <a:cs typeface="Calibri"/>
                        </a:rPr>
                        <a:t>real</a:t>
                      </a:r>
                      <a:r>
                        <a:rPr sz="1100" spc="-10" dirty="0">
                          <a:latin typeface="Century Gothic"/>
                          <a:ea typeface="Calibri"/>
                          <a:cs typeface="Calibri"/>
                        </a:rPr>
                        <a:t> </a:t>
                      </a:r>
                      <a:r>
                        <a:rPr sz="1100" spc="-5" dirty="0">
                          <a:latin typeface="Century Gothic"/>
                          <a:ea typeface="Calibri"/>
                          <a:cs typeface="Calibri"/>
                        </a:rPr>
                        <a:t>world</a:t>
                      </a:r>
                      <a:r>
                        <a:rPr sz="1100" spc="-15" dirty="0">
                          <a:latin typeface="Century Gothic"/>
                          <a:ea typeface="Calibri"/>
                          <a:cs typeface="Calibri"/>
                        </a:rPr>
                        <a:t> </a:t>
                      </a:r>
                      <a:r>
                        <a:rPr sz="1100" dirty="0">
                          <a:latin typeface="Century Gothic"/>
                          <a:ea typeface="Calibri"/>
                          <a:cs typeface="Calibri"/>
                        </a:rPr>
                        <a:t>situations.</a:t>
                      </a:r>
                    </a:p>
                    <a:p>
                      <a:pPr algn="just">
                        <a:lnSpc>
                          <a:spcPct val="100000"/>
                        </a:lnSpc>
                        <a:spcBef>
                          <a:spcPts val="5"/>
                        </a:spcBef>
                      </a:pPr>
                      <a:endParaRPr sz="1100" dirty="0">
                        <a:latin typeface="Century Gothic"/>
                        <a:ea typeface="Calibri" panose="020F0502020204030204" pitchFamily="34" charset="0"/>
                        <a:cs typeface="Calibri" panose="020F0502020204030204" pitchFamily="34" charset="0"/>
                      </a:endParaRPr>
                    </a:p>
                    <a:p>
                      <a:pPr>
                        <a:lnSpc>
                          <a:spcPct val="100000"/>
                        </a:lnSpc>
                        <a:spcBef>
                          <a:spcPts val="30"/>
                        </a:spcBef>
                      </a:pPr>
                      <a:endParaRPr sz="1100" dirty="0">
                        <a:latin typeface="Century Gothic"/>
                        <a:ea typeface="Calibri" panose="020F0502020204030204" pitchFamily="34" charset="0"/>
                        <a:cs typeface="Calibri" panose="020F0502020204030204" pitchFamily="34"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1045986">
                <a:tc>
                  <a:txBody>
                    <a:bodyPr/>
                    <a:lstStyle/>
                    <a:p>
                      <a:pPr marL="68580">
                        <a:lnSpc>
                          <a:spcPts val="1190"/>
                        </a:lnSpc>
                      </a:pPr>
                      <a:r>
                        <a:rPr sz="1100" b="1" u="heavy" dirty="0">
                          <a:uFill>
                            <a:solidFill>
                              <a:srgbClr val="000000"/>
                            </a:solidFill>
                          </a:uFill>
                          <a:latin typeface="Century Gothic"/>
                          <a:ea typeface="Calibri"/>
                          <a:cs typeface="Calibri"/>
                        </a:rPr>
                        <a:t>Contact</a:t>
                      </a:r>
                      <a:r>
                        <a:rPr sz="1100" b="1" u="heavy" spc="-75" dirty="0">
                          <a:uFill>
                            <a:solidFill>
                              <a:srgbClr val="000000"/>
                            </a:solidFill>
                          </a:uFill>
                          <a:latin typeface="Century Gothic"/>
                          <a:ea typeface="Calibri"/>
                          <a:cs typeface="Calibri"/>
                        </a:rPr>
                        <a:t> </a:t>
                      </a:r>
                      <a:r>
                        <a:rPr sz="1100" b="1" u="heavy" dirty="0">
                          <a:uFill>
                            <a:solidFill>
                              <a:srgbClr val="000000"/>
                            </a:solidFill>
                          </a:uFill>
                          <a:latin typeface="Century Gothic"/>
                          <a:ea typeface="Calibri"/>
                          <a:cs typeface="Calibri"/>
                        </a:rPr>
                        <a:t>Details:</a:t>
                      </a:r>
                      <a:endParaRPr sz="1100" dirty="0">
                        <a:latin typeface="Century Gothic"/>
                        <a:ea typeface="Calibri"/>
                        <a:cs typeface="Calibri"/>
                      </a:endParaRPr>
                    </a:p>
                    <a:p>
                      <a:pPr marL="68580" lvl="0">
                        <a:lnSpc>
                          <a:spcPct val="100000"/>
                        </a:lnSpc>
                        <a:spcBef>
                          <a:spcPts val="220"/>
                        </a:spcBef>
                        <a:buNone/>
                      </a:pPr>
                      <a:r>
                        <a:rPr lang="en-GB" sz="1100" b="0" i="0" u="none" strike="noStrike" noProof="0" dirty="0">
                          <a:solidFill>
                            <a:srgbClr val="000000"/>
                          </a:solidFill>
                          <a:latin typeface="Century Gothic"/>
                          <a:ea typeface="Calibri"/>
                          <a:cs typeface="Calibri"/>
                        </a:rPr>
                        <a:t>Mr Thomas-Wilkinson</a:t>
                      </a:r>
                      <a:endParaRPr lang="en-GB" sz="1100" b="0" i="0" u="none" strike="noStrike" noProof="0" dirty="0">
                        <a:solidFill>
                          <a:srgbClr val="000000"/>
                        </a:solidFill>
                        <a:latin typeface="Century Gothic"/>
                      </a:endParaRPr>
                    </a:p>
                    <a:p>
                      <a:pPr marL="68580" lvl="0">
                        <a:lnSpc>
                          <a:spcPct val="100000"/>
                        </a:lnSpc>
                        <a:spcBef>
                          <a:spcPts val="220"/>
                        </a:spcBef>
                        <a:buNone/>
                      </a:pPr>
                      <a:r>
                        <a:rPr lang="en-GB" sz="1100" b="0" i="0" u="none" strike="noStrike" noProof="0" dirty="0">
                          <a:solidFill>
                            <a:srgbClr val="000000"/>
                          </a:solidFill>
                          <a:latin typeface="Century Gothic"/>
                          <a:ea typeface="Calibri"/>
                          <a:cs typeface="Calibri"/>
                        </a:rPr>
                        <a:t>Acting Head of Social Science</a:t>
                      </a:r>
                      <a:endParaRPr lang="en-US" sz="1100" b="0" i="0" u="none" strike="noStrike" noProof="0" dirty="0">
                        <a:solidFill>
                          <a:srgbClr val="000000"/>
                        </a:solidFill>
                        <a:latin typeface="Century Gothic"/>
                        <a:ea typeface="Calibri"/>
                        <a:cs typeface="Calibri"/>
                      </a:endParaRPr>
                    </a:p>
                    <a:p>
                      <a:pPr marL="68580" lvl="0">
                        <a:lnSpc>
                          <a:spcPct val="100000"/>
                        </a:lnSpc>
                        <a:spcBef>
                          <a:spcPts val="220"/>
                        </a:spcBef>
                        <a:buNone/>
                      </a:pPr>
                      <a:r>
                        <a:rPr lang="en-GB" sz="1100" b="0" i="0" u="none" strike="noStrike" noProof="0" dirty="0">
                          <a:solidFill>
                            <a:srgbClr val="000000"/>
                          </a:solidFill>
                          <a:latin typeface="Century Gothic"/>
                          <a:ea typeface="Calibri"/>
                          <a:cs typeface="Segoe UI"/>
                          <a:hlinkClick r:id="rId2"/>
                        </a:rPr>
                        <a:t>SThomasWilkinson@StMichaels.org</a:t>
                      </a:r>
                    </a:p>
                    <a:p>
                      <a:pPr marL="68580" lvl="0">
                        <a:lnSpc>
                          <a:spcPct val="100000"/>
                        </a:lnSpc>
                        <a:spcBef>
                          <a:spcPts val="220"/>
                        </a:spcBef>
                        <a:buNone/>
                      </a:pPr>
                      <a:endParaRPr lang="en-GB" sz="1100" b="0" i="0" u="none" strike="noStrike" noProof="0" dirty="0">
                        <a:solidFill>
                          <a:srgbClr val="000000"/>
                        </a:solidFill>
                        <a:latin typeface="Century Gothic"/>
                        <a:ea typeface="Calibri"/>
                        <a:cs typeface="Segoe UI"/>
                      </a:endParaRPr>
                    </a:p>
                    <a:p>
                      <a:pPr>
                        <a:lnSpc>
                          <a:spcPct val="100000"/>
                        </a:lnSpc>
                        <a:spcBef>
                          <a:spcPts val="20"/>
                        </a:spcBef>
                      </a:pPr>
                      <a:endParaRPr lang="en-GB" sz="1100" dirty="0">
                        <a:latin typeface="Century Gothic"/>
                        <a:ea typeface="Calibri" panose="020F0502020204030204" pitchFamily="34" charset="0"/>
                        <a:cs typeface="Calibri" panose="020F0502020204030204" pitchFamily="34"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vMerge="1">
                  <a:txBody>
                    <a:bodyPr/>
                    <a:lstStyle/>
                    <a:p>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696993611"/>
              </p:ext>
            </p:extLst>
          </p:nvPr>
        </p:nvGraphicFramePr>
        <p:xfrm>
          <a:off x="18661" y="93306"/>
          <a:ext cx="9120184" cy="7305454"/>
        </p:xfrm>
        <a:graphic>
          <a:graphicData uri="http://schemas.openxmlformats.org/drawingml/2006/table">
            <a:tbl>
              <a:tblPr firstRow="1" bandRow="1">
                <a:tableStyleId>{2D5ABB26-0587-4C30-8999-92F81FD0307C}</a:tableStyleId>
              </a:tblPr>
              <a:tblGrid>
                <a:gridCol w="4697144">
                  <a:extLst>
                    <a:ext uri="{9D8B030D-6E8A-4147-A177-3AD203B41FA5}">
                      <a16:colId xmlns:a16="http://schemas.microsoft.com/office/drawing/2014/main" val="20000"/>
                    </a:ext>
                  </a:extLst>
                </a:gridCol>
                <a:gridCol w="4423040">
                  <a:extLst>
                    <a:ext uri="{9D8B030D-6E8A-4147-A177-3AD203B41FA5}">
                      <a16:colId xmlns:a16="http://schemas.microsoft.com/office/drawing/2014/main" val="20001"/>
                    </a:ext>
                  </a:extLst>
                </a:gridCol>
              </a:tblGrid>
              <a:tr h="291600">
                <a:tc gridSpan="2">
                  <a:txBody>
                    <a:bodyPr/>
                    <a:lstStyle/>
                    <a:p>
                      <a:pPr marL="67945">
                        <a:lnSpc>
                          <a:spcPct val="100000"/>
                        </a:lnSpc>
                        <a:spcBef>
                          <a:spcPts val="335"/>
                        </a:spcBef>
                      </a:pPr>
                      <a:r>
                        <a:rPr lang="en-US" sz="1800" b="1" dirty="0">
                          <a:latin typeface="+mj-lt"/>
                          <a:cs typeface="Verdana"/>
                        </a:rPr>
                        <a:t>Sport</a:t>
                      </a:r>
                      <a:r>
                        <a:rPr sz="1800" b="1" spc="-15" dirty="0">
                          <a:latin typeface="+mj-lt"/>
                          <a:cs typeface="Verdana"/>
                        </a:rPr>
                        <a:t> </a:t>
                      </a:r>
                      <a:r>
                        <a:rPr lang="en-US" sz="1800" b="1" spc="-15" dirty="0">
                          <a:latin typeface="+mj-lt"/>
                          <a:cs typeface="Verdana"/>
                        </a:rPr>
                        <a:t>Studies </a:t>
                      </a:r>
                      <a:r>
                        <a:rPr sz="1800" b="1" spc="-5" dirty="0">
                          <a:latin typeface="+mj-lt"/>
                          <a:cs typeface="Verdana"/>
                        </a:rPr>
                        <a:t>(BTEC)</a:t>
                      </a:r>
                      <a:endParaRPr sz="1800" dirty="0">
                        <a:latin typeface="+mj-lt"/>
                        <a:cs typeface="Verdana"/>
                      </a:endParaRPr>
                    </a:p>
                  </a:txBody>
                  <a:tcPr marL="0" marR="0" marT="3190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414970">
                <a:tc>
                  <a:txBody>
                    <a:bodyPr/>
                    <a:lstStyle/>
                    <a:p>
                      <a:pPr>
                        <a:lnSpc>
                          <a:spcPct val="100000"/>
                        </a:lnSpc>
                        <a:spcBef>
                          <a:spcPts val="50"/>
                        </a:spcBef>
                      </a:pPr>
                      <a:endParaRPr sz="1100">
                        <a:latin typeface="+mj-lt"/>
                        <a:cs typeface="Times New Roman"/>
                      </a:endParaRPr>
                    </a:p>
                    <a:p>
                      <a:pPr marL="67945">
                        <a:lnSpc>
                          <a:spcPct val="100000"/>
                        </a:lnSpc>
                        <a:spcBef>
                          <a:spcPts val="5"/>
                        </a:spcBef>
                      </a:pPr>
                      <a:r>
                        <a:rPr sz="1100" b="1" spc="-5" dirty="0">
                          <a:latin typeface="+mj-lt"/>
                          <a:cs typeface="Verdana"/>
                        </a:rPr>
                        <a:t>Department:</a:t>
                      </a:r>
                      <a:r>
                        <a:rPr sz="1100" b="1" spc="10" dirty="0">
                          <a:latin typeface="+mj-lt"/>
                          <a:cs typeface="Verdana"/>
                        </a:rPr>
                        <a:t> </a:t>
                      </a:r>
                      <a:r>
                        <a:rPr sz="1100" spc="-5" dirty="0">
                          <a:latin typeface="+mj-lt"/>
                          <a:cs typeface="Verdana"/>
                        </a:rPr>
                        <a:t>Physical</a:t>
                      </a:r>
                      <a:r>
                        <a:rPr sz="1100" spc="25" dirty="0">
                          <a:latin typeface="+mj-lt"/>
                          <a:cs typeface="Verdana"/>
                        </a:rPr>
                        <a:t> </a:t>
                      </a:r>
                      <a:r>
                        <a:rPr sz="1100" spc="-5" dirty="0">
                          <a:latin typeface="+mj-lt"/>
                          <a:cs typeface="Verdana"/>
                        </a:rPr>
                        <a:t>Education</a:t>
                      </a:r>
                      <a:endParaRPr sz="1100" dirty="0">
                        <a:latin typeface="+mj-lt"/>
                        <a:cs typeface="Verdana"/>
                      </a:endParaRPr>
                    </a:p>
                  </a:txBody>
                  <a:tcPr marL="0" marR="0" marT="476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noFill/>
                  </a:tcPr>
                </a:tc>
                <a:tc>
                  <a:txBody>
                    <a:bodyPr/>
                    <a:lstStyle/>
                    <a:p>
                      <a:pPr marL="69215" marR="1925320">
                        <a:lnSpc>
                          <a:spcPct val="113300"/>
                        </a:lnSpc>
                        <a:spcBef>
                          <a:spcPts val="575"/>
                        </a:spcBef>
                      </a:pPr>
                      <a:r>
                        <a:rPr sz="1100" b="1" spc="-5" dirty="0">
                          <a:latin typeface="+mj-lt"/>
                          <a:cs typeface="Verdana"/>
                        </a:rPr>
                        <a:t>Type</a:t>
                      </a:r>
                      <a:r>
                        <a:rPr sz="1100" b="1" spc="10" dirty="0">
                          <a:latin typeface="+mj-lt"/>
                          <a:cs typeface="Verdana"/>
                        </a:rPr>
                        <a:t> </a:t>
                      </a:r>
                      <a:r>
                        <a:rPr sz="1100" b="1" spc="-5" dirty="0">
                          <a:latin typeface="+mj-lt"/>
                          <a:cs typeface="Verdana"/>
                        </a:rPr>
                        <a:t>of</a:t>
                      </a:r>
                      <a:r>
                        <a:rPr sz="1100" b="1" dirty="0">
                          <a:latin typeface="+mj-lt"/>
                          <a:cs typeface="Verdana"/>
                        </a:rPr>
                        <a:t> </a:t>
                      </a:r>
                      <a:r>
                        <a:rPr sz="1100" b="1" spc="-5" dirty="0">
                          <a:latin typeface="+mj-lt"/>
                          <a:cs typeface="Verdana"/>
                        </a:rPr>
                        <a:t>Qualification:</a:t>
                      </a:r>
                      <a:r>
                        <a:rPr sz="1100" b="1" spc="10" dirty="0">
                          <a:latin typeface="+mj-lt"/>
                          <a:cs typeface="Verdana"/>
                        </a:rPr>
                        <a:t> </a:t>
                      </a:r>
                      <a:r>
                        <a:rPr sz="1100" dirty="0">
                          <a:latin typeface="+mj-lt"/>
                          <a:cs typeface="Verdana"/>
                        </a:rPr>
                        <a:t>Pearson</a:t>
                      </a:r>
                      <a:r>
                        <a:rPr sz="1100" spc="5" dirty="0">
                          <a:latin typeface="+mj-lt"/>
                          <a:cs typeface="Verdana"/>
                        </a:rPr>
                        <a:t> </a:t>
                      </a:r>
                      <a:r>
                        <a:rPr sz="1100" spc="-5" dirty="0">
                          <a:latin typeface="+mj-lt"/>
                          <a:cs typeface="Verdana"/>
                        </a:rPr>
                        <a:t>BTEC</a:t>
                      </a:r>
                      <a:r>
                        <a:rPr sz="1100" spc="10" dirty="0">
                          <a:latin typeface="+mj-lt"/>
                          <a:cs typeface="Verdana"/>
                        </a:rPr>
                        <a:t> </a:t>
                      </a:r>
                      <a:r>
                        <a:rPr sz="1100" spc="-5" dirty="0">
                          <a:latin typeface="+mj-lt"/>
                          <a:cs typeface="Verdana"/>
                        </a:rPr>
                        <a:t>Level</a:t>
                      </a:r>
                      <a:r>
                        <a:rPr sz="1100" spc="5" dirty="0">
                          <a:latin typeface="+mj-lt"/>
                          <a:cs typeface="Verdana"/>
                        </a:rPr>
                        <a:t> </a:t>
                      </a:r>
                      <a:r>
                        <a:rPr sz="1100" dirty="0">
                          <a:latin typeface="+mj-lt"/>
                          <a:cs typeface="Verdana"/>
                        </a:rPr>
                        <a:t>3 </a:t>
                      </a:r>
                      <a:r>
                        <a:rPr sz="1100" spc="-5" dirty="0">
                          <a:latin typeface="+mj-lt"/>
                          <a:cs typeface="Verdana"/>
                        </a:rPr>
                        <a:t>National</a:t>
                      </a:r>
                      <a:r>
                        <a:rPr sz="1100" spc="-10" dirty="0">
                          <a:latin typeface="+mj-lt"/>
                          <a:cs typeface="Verdana"/>
                        </a:rPr>
                        <a:t> </a:t>
                      </a:r>
                      <a:r>
                        <a:rPr sz="1100" spc="-5" dirty="0">
                          <a:latin typeface="+mj-lt"/>
                          <a:cs typeface="Verdana"/>
                        </a:rPr>
                        <a:t>Extended</a:t>
                      </a:r>
                      <a:r>
                        <a:rPr sz="1100" spc="30" dirty="0">
                          <a:latin typeface="+mj-lt"/>
                          <a:cs typeface="Verdana"/>
                        </a:rPr>
                        <a:t> </a:t>
                      </a:r>
                      <a:r>
                        <a:rPr sz="1100" spc="-5" dirty="0">
                          <a:latin typeface="+mj-lt"/>
                          <a:cs typeface="Verdana"/>
                        </a:rPr>
                        <a:t>Certificate</a:t>
                      </a:r>
                      <a:r>
                        <a:rPr sz="1100" spc="-25" dirty="0">
                          <a:latin typeface="+mj-lt"/>
                          <a:cs typeface="Verdana"/>
                        </a:rPr>
                        <a:t> </a:t>
                      </a:r>
                      <a:r>
                        <a:rPr lang="en-US" sz="1100" spc="-25" dirty="0">
                          <a:latin typeface="+mj-lt"/>
                          <a:cs typeface="Verdana"/>
                        </a:rPr>
                        <a:t>in Sport</a:t>
                      </a:r>
                      <a:r>
                        <a:rPr lang="en-US" sz="1100" spc="-5" dirty="0">
                          <a:latin typeface="+mj-lt"/>
                          <a:cs typeface="Verdana"/>
                        </a:rPr>
                        <a:t> </a:t>
                      </a:r>
                      <a:r>
                        <a:rPr sz="1100" spc="-5" dirty="0">
                          <a:latin typeface="+mj-lt"/>
                          <a:cs typeface="Verdana"/>
                        </a:rPr>
                        <a:t>(360</a:t>
                      </a:r>
                      <a:r>
                        <a:rPr sz="1100" spc="5" dirty="0">
                          <a:latin typeface="+mj-lt"/>
                          <a:cs typeface="Verdana"/>
                        </a:rPr>
                        <a:t> </a:t>
                      </a:r>
                      <a:r>
                        <a:rPr sz="1100" spc="-5" dirty="0">
                          <a:latin typeface="+mj-lt"/>
                          <a:cs typeface="Verdana"/>
                        </a:rPr>
                        <a:t>GLH)</a:t>
                      </a:r>
                      <a:endParaRPr sz="1100" dirty="0">
                        <a:latin typeface="+mj-lt"/>
                        <a:cs typeface="Verdana"/>
                      </a:endParaRPr>
                    </a:p>
                  </a:txBody>
                  <a:tcPr marL="0" marR="0" marT="5476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noFill/>
                  </a:tcPr>
                </a:tc>
                <a:extLst>
                  <a:ext uri="{0D108BD9-81ED-4DB2-BD59-A6C34878D82A}">
                    <a16:rowId xmlns:a16="http://schemas.microsoft.com/office/drawing/2014/main" val="10001"/>
                  </a:ext>
                </a:extLst>
              </a:tr>
              <a:tr h="347677">
                <a:tc>
                  <a:txBody>
                    <a:bodyPr/>
                    <a:lstStyle/>
                    <a:p>
                      <a:pPr marL="67945">
                        <a:lnSpc>
                          <a:spcPct val="100000"/>
                        </a:lnSpc>
                        <a:spcBef>
                          <a:spcPts val="235"/>
                        </a:spcBef>
                      </a:pPr>
                      <a:r>
                        <a:rPr sz="1100" b="1" spc="-5" dirty="0">
                          <a:latin typeface="+mj-lt"/>
                          <a:cs typeface="Verdana"/>
                        </a:rPr>
                        <a:t>Exam</a:t>
                      </a:r>
                      <a:r>
                        <a:rPr sz="1100" b="1" spc="-35" dirty="0">
                          <a:latin typeface="+mj-lt"/>
                          <a:cs typeface="Verdana"/>
                        </a:rPr>
                        <a:t> </a:t>
                      </a:r>
                      <a:r>
                        <a:rPr sz="1100" b="1" spc="-5" dirty="0">
                          <a:latin typeface="+mj-lt"/>
                          <a:cs typeface="Verdana"/>
                        </a:rPr>
                        <a:t>Board:</a:t>
                      </a:r>
                      <a:r>
                        <a:rPr sz="1100" b="1" spc="-15" dirty="0">
                          <a:latin typeface="+mj-lt"/>
                          <a:cs typeface="Verdana"/>
                        </a:rPr>
                        <a:t> </a:t>
                      </a:r>
                      <a:r>
                        <a:rPr sz="1100" dirty="0">
                          <a:latin typeface="+mj-lt"/>
                          <a:cs typeface="Verdana"/>
                        </a:rPr>
                        <a:t>Pearson</a:t>
                      </a:r>
                    </a:p>
                    <a:p>
                      <a:pPr marL="67945">
                        <a:lnSpc>
                          <a:spcPct val="100000"/>
                        </a:lnSpc>
                        <a:spcBef>
                          <a:spcPts val="80"/>
                        </a:spcBef>
                      </a:pPr>
                      <a:r>
                        <a:rPr sz="1100" b="1" spc="-5" dirty="0">
                          <a:latin typeface="+mj-lt"/>
                          <a:cs typeface="Verdana"/>
                        </a:rPr>
                        <a:t>Specification:</a:t>
                      </a:r>
                      <a:r>
                        <a:rPr sz="1100" b="1" spc="-25" dirty="0">
                          <a:latin typeface="+mj-lt"/>
                          <a:cs typeface="Verdana"/>
                        </a:rPr>
                        <a:t> </a:t>
                      </a:r>
                      <a:r>
                        <a:rPr lang="en-US" sz="1100" spc="-5" dirty="0">
                          <a:latin typeface="+mj-lt"/>
                          <a:cs typeface="Verdana"/>
                        </a:rPr>
                        <a:t>601/7218/6</a:t>
                      </a:r>
                      <a:endParaRPr sz="1100" dirty="0">
                        <a:latin typeface="+mj-lt"/>
                        <a:cs typeface="Verdana"/>
                      </a:endParaRPr>
                    </a:p>
                  </a:txBody>
                  <a:tcPr marL="0" marR="0" marT="223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marL="69215">
                        <a:lnSpc>
                          <a:spcPct val="100000"/>
                        </a:lnSpc>
                        <a:spcBef>
                          <a:spcPts val="235"/>
                        </a:spcBef>
                      </a:pPr>
                      <a:r>
                        <a:rPr sz="1100" b="1" spc="-5" dirty="0">
                          <a:latin typeface="+mj-lt"/>
                          <a:cs typeface="Verdana"/>
                        </a:rPr>
                        <a:t>Entry</a:t>
                      </a:r>
                      <a:r>
                        <a:rPr sz="1100" b="1" spc="-25" dirty="0">
                          <a:latin typeface="+mj-lt"/>
                          <a:cs typeface="Verdana"/>
                        </a:rPr>
                        <a:t> </a:t>
                      </a:r>
                      <a:r>
                        <a:rPr sz="1100" b="1" spc="-5" dirty="0">
                          <a:latin typeface="+mj-lt"/>
                          <a:cs typeface="Verdana"/>
                        </a:rPr>
                        <a:t>Requirements:</a:t>
                      </a:r>
                      <a:endParaRPr sz="1100" dirty="0">
                        <a:latin typeface="+mj-lt"/>
                        <a:cs typeface="Verdana"/>
                      </a:endParaRPr>
                    </a:p>
                    <a:p>
                      <a:pPr marL="69215">
                        <a:lnSpc>
                          <a:spcPct val="100000"/>
                        </a:lnSpc>
                        <a:spcBef>
                          <a:spcPts val="80"/>
                        </a:spcBef>
                      </a:pPr>
                      <a:r>
                        <a:rPr sz="1100" spc="-5" dirty="0">
                          <a:latin typeface="+mj-lt"/>
                          <a:cs typeface="Verdana"/>
                        </a:rPr>
                        <a:t>Grade</a:t>
                      </a:r>
                      <a:r>
                        <a:rPr sz="1100" spc="-10" dirty="0">
                          <a:latin typeface="+mj-lt"/>
                          <a:cs typeface="Verdana"/>
                        </a:rPr>
                        <a:t> </a:t>
                      </a:r>
                      <a:r>
                        <a:rPr sz="1100" dirty="0">
                          <a:latin typeface="+mj-lt"/>
                          <a:cs typeface="Verdana"/>
                        </a:rPr>
                        <a:t>4</a:t>
                      </a:r>
                      <a:r>
                        <a:rPr sz="1100" spc="-15" dirty="0">
                          <a:latin typeface="+mj-lt"/>
                          <a:cs typeface="Verdana"/>
                        </a:rPr>
                        <a:t> </a:t>
                      </a:r>
                      <a:r>
                        <a:rPr sz="1100" dirty="0">
                          <a:latin typeface="+mj-lt"/>
                          <a:cs typeface="Verdana"/>
                        </a:rPr>
                        <a:t>in</a:t>
                      </a:r>
                      <a:r>
                        <a:rPr sz="1100" spc="-10" dirty="0">
                          <a:latin typeface="+mj-lt"/>
                          <a:cs typeface="Verdana"/>
                        </a:rPr>
                        <a:t> </a:t>
                      </a:r>
                      <a:r>
                        <a:rPr sz="1100" spc="-5" dirty="0">
                          <a:latin typeface="+mj-lt"/>
                          <a:cs typeface="Verdana"/>
                        </a:rPr>
                        <a:t>GCSE</a:t>
                      </a:r>
                      <a:r>
                        <a:rPr sz="1100" spc="-10" dirty="0">
                          <a:latin typeface="+mj-lt"/>
                          <a:cs typeface="Verdana"/>
                        </a:rPr>
                        <a:t> </a:t>
                      </a:r>
                      <a:r>
                        <a:rPr sz="1100" spc="-5" dirty="0">
                          <a:latin typeface="+mj-lt"/>
                          <a:cs typeface="Verdana"/>
                        </a:rPr>
                        <a:t>English</a:t>
                      </a:r>
                      <a:r>
                        <a:rPr sz="1100" spc="15" dirty="0">
                          <a:latin typeface="+mj-lt"/>
                          <a:cs typeface="Verdana"/>
                        </a:rPr>
                        <a:t> </a:t>
                      </a:r>
                      <a:r>
                        <a:rPr sz="1100" spc="-5" dirty="0">
                          <a:latin typeface="+mj-lt"/>
                          <a:cs typeface="Verdana"/>
                        </a:rPr>
                        <a:t>Language</a:t>
                      </a:r>
                      <a:r>
                        <a:rPr lang="en-GB" sz="1100" spc="-5" dirty="0">
                          <a:latin typeface="+mj-lt"/>
                          <a:cs typeface="Verdana"/>
                        </a:rPr>
                        <a:t> and Science</a:t>
                      </a:r>
                      <a:endParaRPr sz="1100" dirty="0">
                        <a:latin typeface="+mj-lt"/>
                        <a:cs typeface="Verdana"/>
                      </a:endParaRPr>
                    </a:p>
                  </a:txBody>
                  <a:tcPr marL="0" marR="0" marT="223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542246">
                <a:tc>
                  <a:txBody>
                    <a:bodyPr/>
                    <a:lstStyle/>
                    <a:p>
                      <a:pPr marL="67945">
                        <a:lnSpc>
                          <a:spcPct val="100000"/>
                        </a:lnSpc>
                        <a:spcBef>
                          <a:spcPts val="865"/>
                        </a:spcBef>
                      </a:pPr>
                      <a:endParaRPr lang="en-GB" sz="1100" b="1" spc="-10">
                        <a:latin typeface="+mj-lt"/>
                        <a:cs typeface="Verdana"/>
                      </a:endParaRPr>
                    </a:p>
                    <a:p>
                      <a:pPr marL="67945">
                        <a:lnSpc>
                          <a:spcPct val="100000"/>
                        </a:lnSpc>
                        <a:spcBef>
                          <a:spcPts val="865"/>
                        </a:spcBef>
                      </a:pPr>
                      <a:r>
                        <a:rPr lang="en-GB" sz="1100" b="1" spc="-10" dirty="0">
                          <a:latin typeface="+mj-lt"/>
                          <a:cs typeface="Verdana"/>
                        </a:rPr>
                        <a:t>Course</a:t>
                      </a:r>
                      <a:r>
                        <a:rPr lang="en-GB" sz="1100" b="1" spc="-20" dirty="0">
                          <a:latin typeface="+mj-lt"/>
                          <a:cs typeface="Verdana"/>
                        </a:rPr>
                        <a:t> </a:t>
                      </a:r>
                      <a:r>
                        <a:rPr lang="en-GB" sz="1100" b="1" spc="-5" dirty="0">
                          <a:latin typeface="+mj-lt"/>
                          <a:cs typeface="Verdana"/>
                        </a:rPr>
                        <a:t>Content:</a:t>
                      </a:r>
                      <a:endParaRPr lang="en-GB" sz="1100" dirty="0">
                        <a:latin typeface="+mj-lt"/>
                        <a:cs typeface="Verdana"/>
                      </a:endParaRPr>
                    </a:p>
                    <a:p>
                      <a:pPr marL="67945" marR="165735" algn="just">
                        <a:lnSpc>
                          <a:spcPct val="107000"/>
                        </a:lnSpc>
                        <a:spcBef>
                          <a:spcPts val="15"/>
                        </a:spcBef>
                      </a:pPr>
                      <a:r>
                        <a:rPr lang="en-GB" sz="1100" spc="-5" dirty="0">
                          <a:latin typeface="+mj-lt"/>
                          <a:cs typeface="Verdana"/>
                        </a:rPr>
                        <a:t>The</a:t>
                      </a:r>
                      <a:r>
                        <a:rPr lang="en-GB" sz="1100" dirty="0">
                          <a:latin typeface="+mj-lt"/>
                          <a:cs typeface="Verdana"/>
                        </a:rPr>
                        <a:t> </a:t>
                      </a:r>
                      <a:r>
                        <a:rPr lang="en-GB" sz="1100" spc="-5" dirty="0">
                          <a:latin typeface="+mj-lt"/>
                          <a:cs typeface="Verdana"/>
                        </a:rPr>
                        <a:t>course</a:t>
                      </a:r>
                      <a:r>
                        <a:rPr lang="en-GB" sz="1100" spc="45" dirty="0">
                          <a:latin typeface="+mj-lt"/>
                          <a:cs typeface="Verdana"/>
                        </a:rPr>
                        <a:t> </a:t>
                      </a:r>
                      <a:r>
                        <a:rPr lang="en-GB" sz="1100" spc="-5" dirty="0">
                          <a:latin typeface="+mj-lt"/>
                          <a:cs typeface="Verdana"/>
                        </a:rPr>
                        <a:t>gives students</a:t>
                      </a:r>
                      <a:r>
                        <a:rPr lang="en-GB" sz="1100" spc="40" dirty="0">
                          <a:latin typeface="+mj-lt"/>
                          <a:cs typeface="Verdana"/>
                        </a:rPr>
                        <a:t> </a:t>
                      </a:r>
                      <a:r>
                        <a:rPr lang="en-GB" sz="1100" spc="-5" dirty="0">
                          <a:latin typeface="+mj-lt"/>
                          <a:cs typeface="Verdana"/>
                        </a:rPr>
                        <a:t>a </a:t>
                      </a:r>
                      <a:r>
                        <a:rPr lang="en-GB" sz="1100" dirty="0">
                          <a:latin typeface="+mj-lt"/>
                          <a:cs typeface="Verdana"/>
                        </a:rPr>
                        <a:t>wide</a:t>
                      </a:r>
                      <a:r>
                        <a:rPr lang="en-GB" sz="1100" spc="-5" dirty="0">
                          <a:latin typeface="+mj-lt"/>
                          <a:cs typeface="Verdana"/>
                        </a:rPr>
                        <a:t> knowledge</a:t>
                      </a:r>
                      <a:r>
                        <a:rPr lang="en-GB" sz="1100" spc="10" dirty="0">
                          <a:latin typeface="+mj-lt"/>
                          <a:cs typeface="Verdana"/>
                        </a:rPr>
                        <a:t> </a:t>
                      </a:r>
                      <a:r>
                        <a:rPr lang="en-GB" sz="1100" spc="-5" dirty="0">
                          <a:latin typeface="+mj-lt"/>
                          <a:cs typeface="Verdana"/>
                        </a:rPr>
                        <a:t>base</a:t>
                      </a:r>
                      <a:r>
                        <a:rPr lang="en-GB" sz="1100" spc="15" dirty="0">
                          <a:latin typeface="+mj-lt"/>
                          <a:cs typeface="Verdana"/>
                        </a:rPr>
                        <a:t> </a:t>
                      </a:r>
                      <a:r>
                        <a:rPr lang="en-GB" sz="1100" spc="-10" dirty="0">
                          <a:latin typeface="+mj-lt"/>
                          <a:cs typeface="Verdana"/>
                        </a:rPr>
                        <a:t>from</a:t>
                      </a:r>
                      <a:r>
                        <a:rPr lang="en-GB" sz="1100" spc="20" dirty="0">
                          <a:latin typeface="+mj-lt"/>
                          <a:cs typeface="Verdana"/>
                        </a:rPr>
                        <a:t> </a:t>
                      </a:r>
                      <a:r>
                        <a:rPr lang="en-GB" sz="1100" spc="-5" dirty="0">
                          <a:latin typeface="+mj-lt"/>
                          <a:cs typeface="Verdana"/>
                        </a:rPr>
                        <a:t>which to</a:t>
                      </a:r>
                      <a:r>
                        <a:rPr lang="en-GB" sz="1100" spc="15" dirty="0">
                          <a:latin typeface="+mj-lt"/>
                          <a:cs typeface="Verdana"/>
                        </a:rPr>
                        <a:t> </a:t>
                      </a:r>
                      <a:r>
                        <a:rPr lang="en-GB" sz="1100" dirty="0">
                          <a:latin typeface="+mj-lt"/>
                          <a:cs typeface="Verdana"/>
                        </a:rPr>
                        <a:t>gain</a:t>
                      </a:r>
                      <a:r>
                        <a:rPr lang="en-GB" sz="1100" spc="-15" dirty="0">
                          <a:latin typeface="+mj-lt"/>
                          <a:cs typeface="Verdana"/>
                        </a:rPr>
                        <a:t> </a:t>
                      </a:r>
                      <a:r>
                        <a:rPr lang="en-GB" sz="1100" spc="-5" dirty="0">
                          <a:latin typeface="+mj-lt"/>
                          <a:cs typeface="Verdana"/>
                        </a:rPr>
                        <a:t>an </a:t>
                      </a:r>
                      <a:r>
                        <a:rPr lang="en-GB" sz="1100" dirty="0">
                          <a:latin typeface="+mj-lt"/>
                          <a:cs typeface="Verdana"/>
                        </a:rPr>
                        <a:t> </a:t>
                      </a:r>
                      <a:r>
                        <a:rPr lang="en-GB" sz="1100" spc="-5" dirty="0">
                          <a:latin typeface="+mj-lt"/>
                          <a:cs typeface="Verdana"/>
                        </a:rPr>
                        <a:t>understanding</a:t>
                      </a:r>
                      <a:r>
                        <a:rPr lang="en-GB" sz="1100" spc="20" dirty="0">
                          <a:latin typeface="+mj-lt"/>
                          <a:cs typeface="Verdana"/>
                        </a:rPr>
                        <a:t> </a:t>
                      </a:r>
                      <a:r>
                        <a:rPr lang="en-GB" sz="1100" spc="-5" dirty="0">
                          <a:latin typeface="+mj-lt"/>
                          <a:cs typeface="Verdana"/>
                        </a:rPr>
                        <a:t>of</a:t>
                      </a:r>
                      <a:r>
                        <a:rPr lang="en-GB" sz="1100" spc="20" dirty="0">
                          <a:latin typeface="+mj-lt"/>
                          <a:cs typeface="Verdana"/>
                        </a:rPr>
                        <a:t> </a:t>
                      </a:r>
                      <a:r>
                        <a:rPr lang="en-GB" sz="1100" spc="-5" dirty="0">
                          <a:latin typeface="+mj-lt"/>
                          <a:cs typeface="Verdana"/>
                        </a:rPr>
                        <a:t>what</a:t>
                      </a:r>
                      <a:r>
                        <a:rPr lang="en-GB" sz="1100" spc="5" dirty="0">
                          <a:latin typeface="+mj-lt"/>
                          <a:cs typeface="Verdana"/>
                        </a:rPr>
                        <a:t> </a:t>
                      </a:r>
                      <a:r>
                        <a:rPr lang="en-GB" sz="1100" spc="-5" dirty="0">
                          <a:latin typeface="+mj-lt"/>
                          <a:cs typeface="Verdana"/>
                        </a:rPr>
                        <a:t>working</a:t>
                      </a:r>
                      <a:r>
                        <a:rPr lang="en-GB" sz="1100" spc="5" dirty="0">
                          <a:latin typeface="+mj-lt"/>
                          <a:cs typeface="Verdana"/>
                        </a:rPr>
                        <a:t> </a:t>
                      </a:r>
                      <a:r>
                        <a:rPr lang="en-GB" sz="1100" dirty="0">
                          <a:latin typeface="+mj-lt"/>
                          <a:cs typeface="Verdana"/>
                        </a:rPr>
                        <a:t>within</a:t>
                      </a:r>
                      <a:r>
                        <a:rPr lang="en-GB" sz="1100" spc="-10" dirty="0">
                          <a:latin typeface="+mj-lt"/>
                          <a:cs typeface="Verdana"/>
                        </a:rPr>
                        <a:t> </a:t>
                      </a:r>
                      <a:r>
                        <a:rPr lang="en-GB" sz="1100" spc="-5" dirty="0">
                          <a:latin typeface="+mj-lt"/>
                          <a:cs typeface="Verdana"/>
                        </a:rPr>
                        <a:t>a</a:t>
                      </a:r>
                      <a:r>
                        <a:rPr lang="en-GB" sz="1100" dirty="0">
                          <a:latin typeface="+mj-lt"/>
                          <a:cs typeface="Verdana"/>
                        </a:rPr>
                        <a:t> </a:t>
                      </a:r>
                      <a:r>
                        <a:rPr lang="en-GB" sz="1100" spc="-5" dirty="0">
                          <a:latin typeface="+mj-lt"/>
                          <a:cs typeface="Verdana"/>
                        </a:rPr>
                        <a:t>sport</a:t>
                      </a:r>
                      <a:r>
                        <a:rPr lang="en-GB" sz="1100" spc="15" dirty="0">
                          <a:latin typeface="+mj-lt"/>
                          <a:cs typeface="Verdana"/>
                        </a:rPr>
                        <a:t> </a:t>
                      </a:r>
                      <a:r>
                        <a:rPr lang="en-GB" sz="1100" spc="-5" dirty="0">
                          <a:latin typeface="+mj-lt"/>
                          <a:cs typeface="Verdana"/>
                        </a:rPr>
                        <a:t>setting</a:t>
                      </a:r>
                      <a:r>
                        <a:rPr lang="en-GB" sz="1100" spc="25" dirty="0">
                          <a:latin typeface="+mj-lt"/>
                          <a:cs typeface="Verdana"/>
                        </a:rPr>
                        <a:t> </a:t>
                      </a:r>
                      <a:r>
                        <a:rPr lang="en-GB" sz="1100" spc="-5" dirty="0">
                          <a:latin typeface="+mj-lt"/>
                          <a:cs typeface="Verdana"/>
                        </a:rPr>
                        <a:t>can </a:t>
                      </a:r>
                      <a:r>
                        <a:rPr lang="en-GB" sz="1100" dirty="0">
                          <a:latin typeface="+mj-lt"/>
                          <a:cs typeface="Verdana"/>
                        </a:rPr>
                        <a:t> entail.</a:t>
                      </a:r>
                      <a:r>
                        <a:rPr lang="en-GB" sz="1100" spc="-5" dirty="0">
                          <a:latin typeface="+mj-lt"/>
                          <a:cs typeface="Verdana"/>
                        </a:rPr>
                        <a:t> </a:t>
                      </a:r>
                      <a:r>
                        <a:rPr lang="en-GB" sz="1100" spc="-10" dirty="0">
                          <a:latin typeface="+mj-lt"/>
                          <a:cs typeface="Verdana"/>
                        </a:rPr>
                        <a:t>It</a:t>
                      </a:r>
                      <a:r>
                        <a:rPr lang="en-GB" sz="1100" spc="25" dirty="0">
                          <a:latin typeface="+mj-lt"/>
                          <a:cs typeface="Verdana"/>
                        </a:rPr>
                        <a:t> </a:t>
                      </a:r>
                      <a:r>
                        <a:rPr lang="en-GB" sz="1100" spc="-5" dirty="0">
                          <a:latin typeface="+mj-lt"/>
                          <a:cs typeface="Verdana"/>
                        </a:rPr>
                        <a:t>gives</a:t>
                      </a:r>
                      <a:r>
                        <a:rPr lang="en-GB" sz="1100" dirty="0">
                          <a:latin typeface="+mj-lt"/>
                          <a:cs typeface="Verdana"/>
                        </a:rPr>
                        <a:t> </a:t>
                      </a:r>
                      <a:r>
                        <a:rPr lang="en-GB" sz="1100" spc="-5" dirty="0">
                          <a:latin typeface="+mj-lt"/>
                          <a:cs typeface="Verdana"/>
                        </a:rPr>
                        <a:t>students</a:t>
                      </a:r>
                      <a:r>
                        <a:rPr lang="en-GB" sz="1100" spc="45" dirty="0">
                          <a:latin typeface="+mj-lt"/>
                          <a:cs typeface="Verdana"/>
                        </a:rPr>
                        <a:t> </a:t>
                      </a:r>
                      <a:r>
                        <a:rPr lang="en-GB" sz="1100" spc="-5" dirty="0">
                          <a:latin typeface="+mj-lt"/>
                          <a:cs typeface="Verdana"/>
                        </a:rPr>
                        <a:t>the</a:t>
                      </a:r>
                      <a:r>
                        <a:rPr lang="en-GB" sz="1100" spc="20" dirty="0">
                          <a:latin typeface="+mj-lt"/>
                          <a:cs typeface="Verdana"/>
                        </a:rPr>
                        <a:t> </a:t>
                      </a:r>
                      <a:r>
                        <a:rPr lang="en-GB" sz="1100" spc="-5" dirty="0">
                          <a:latin typeface="+mj-lt"/>
                          <a:cs typeface="Verdana"/>
                        </a:rPr>
                        <a:t>chance</a:t>
                      </a:r>
                      <a:r>
                        <a:rPr lang="en-GB" sz="1100" spc="25" dirty="0">
                          <a:latin typeface="+mj-lt"/>
                          <a:cs typeface="Verdana"/>
                        </a:rPr>
                        <a:t> </a:t>
                      </a:r>
                      <a:r>
                        <a:rPr lang="en-GB" sz="1100" spc="-5" dirty="0">
                          <a:latin typeface="+mj-lt"/>
                          <a:cs typeface="Verdana"/>
                        </a:rPr>
                        <a:t>to</a:t>
                      </a:r>
                      <a:r>
                        <a:rPr lang="en-GB" sz="1100" spc="10" dirty="0">
                          <a:latin typeface="+mj-lt"/>
                          <a:cs typeface="Verdana"/>
                        </a:rPr>
                        <a:t> </a:t>
                      </a:r>
                      <a:r>
                        <a:rPr lang="en-GB" sz="1100" spc="-5" dirty="0">
                          <a:latin typeface="+mj-lt"/>
                          <a:cs typeface="Verdana"/>
                        </a:rPr>
                        <a:t>explore</a:t>
                      </a:r>
                      <a:r>
                        <a:rPr lang="en-GB" sz="1100" spc="30" dirty="0">
                          <a:latin typeface="+mj-lt"/>
                          <a:cs typeface="Verdana"/>
                        </a:rPr>
                        <a:t> </a:t>
                      </a:r>
                      <a:r>
                        <a:rPr lang="en-GB" sz="1100" spc="-10" dirty="0">
                          <a:latin typeface="+mj-lt"/>
                          <a:cs typeface="Verdana"/>
                        </a:rPr>
                        <a:t>key</a:t>
                      </a:r>
                      <a:r>
                        <a:rPr lang="en-GB" sz="1100" spc="15" dirty="0">
                          <a:latin typeface="+mj-lt"/>
                          <a:cs typeface="Verdana"/>
                        </a:rPr>
                        <a:t> </a:t>
                      </a:r>
                      <a:r>
                        <a:rPr lang="en-GB" sz="1100" spc="-10" dirty="0">
                          <a:latin typeface="+mj-lt"/>
                          <a:cs typeface="Verdana"/>
                        </a:rPr>
                        <a:t>career</a:t>
                      </a:r>
                      <a:r>
                        <a:rPr lang="en-GB" sz="1100" spc="40" dirty="0">
                          <a:latin typeface="+mj-lt"/>
                          <a:cs typeface="Verdana"/>
                        </a:rPr>
                        <a:t> </a:t>
                      </a:r>
                      <a:r>
                        <a:rPr lang="en-GB" sz="1100" spc="-5" dirty="0">
                          <a:latin typeface="+mj-lt"/>
                          <a:cs typeface="Verdana"/>
                        </a:rPr>
                        <a:t>opportunities</a:t>
                      </a:r>
                      <a:r>
                        <a:rPr lang="en-GB" sz="1100" spc="35" dirty="0">
                          <a:latin typeface="+mj-lt"/>
                          <a:cs typeface="Verdana"/>
                        </a:rPr>
                        <a:t> </a:t>
                      </a:r>
                      <a:r>
                        <a:rPr lang="en-GB" sz="1100" spc="-5" dirty="0">
                          <a:latin typeface="+mj-lt"/>
                          <a:cs typeface="Verdana"/>
                        </a:rPr>
                        <a:t>and</a:t>
                      </a:r>
                      <a:r>
                        <a:rPr lang="en-GB" sz="1100" spc="5" dirty="0">
                          <a:latin typeface="+mj-lt"/>
                          <a:cs typeface="Verdana"/>
                        </a:rPr>
                        <a:t> </a:t>
                      </a:r>
                      <a:r>
                        <a:rPr lang="en-GB" sz="1100" spc="-5" dirty="0">
                          <a:latin typeface="+mj-lt"/>
                          <a:cs typeface="Verdana"/>
                        </a:rPr>
                        <a:t>a </a:t>
                      </a:r>
                      <a:r>
                        <a:rPr lang="en-GB" sz="1100" spc="-335" dirty="0">
                          <a:latin typeface="+mj-lt"/>
                          <a:cs typeface="Verdana"/>
                        </a:rPr>
                        <a:t> </a:t>
                      </a:r>
                      <a:r>
                        <a:rPr lang="en-GB" sz="1100" spc="-5" dirty="0">
                          <a:latin typeface="+mj-lt"/>
                          <a:cs typeface="Verdana"/>
                        </a:rPr>
                        <a:t>chance</a:t>
                      </a:r>
                      <a:r>
                        <a:rPr lang="en-GB" sz="1100" spc="25" dirty="0">
                          <a:latin typeface="+mj-lt"/>
                          <a:cs typeface="Verdana"/>
                        </a:rPr>
                        <a:t> </a:t>
                      </a:r>
                      <a:r>
                        <a:rPr lang="en-GB" sz="1100" spc="-5" dirty="0">
                          <a:latin typeface="+mj-lt"/>
                          <a:cs typeface="Verdana"/>
                        </a:rPr>
                        <a:t>to</a:t>
                      </a:r>
                      <a:r>
                        <a:rPr lang="en-GB" sz="1100" spc="10" dirty="0">
                          <a:latin typeface="+mj-lt"/>
                          <a:cs typeface="Verdana"/>
                        </a:rPr>
                        <a:t> </a:t>
                      </a:r>
                      <a:r>
                        <a:rPr lang="en-GB" sz="1100" spc="-5" dirty="0">
                          <a:latin typeface="+mj-lt"/>
                          <a:cs typeface="Verdana"/>
                        </a:rPr>
                        <a:t>understand</a:t>
                      </a:r>
                      <a:r>
                        <a:rPr lang="en-GB" sz="1100" spc="55" dirty="0">
                          <a:latin typeface="+mj-lt"/>
                          <a:cs typeface="Verdana"/>
                        </a:rPr>
                        <a:t> </a:t>
                      </a:r>
                      <a:r>
                        <a:rPr lang="en-GB" sz="1100" spc="-5" dirty="0">
                          <a:latin typeface="+mj-lt"/>
                          <a:cs typeface="Verdana"/>
                        </a:rPr>
                        <a:t>what</a:t>
                      </a:r>
                      <a:r>
                        <a:rPr lang="en-GB" sz="1100" spc="10" dirty="0">
                          <a:latin typeface="+mj-lt"/>
                          <a:cs typeface="Verdana"/>
                        </a:rPr>
                        <a:t> </a:t>
                      </a:r>
                      <a:r>
                        <a:rPr lang="en-GB" sz="1100" spc="-5" dirty="0">
                          <a:latin typeface="+mj-lt"/>
                          <a:cs typeface="Verdana"/>
                        </a:rPr>
                        <a:t>the</a:t>
                      </a:r>
                      <a:r>
                        <a:rPr lang="en-GB" sz="1100" spc="15" dirty="0">
                          <a:latin typeface="+mj-lt"/>
                          <a:cs typeface="Verdana"/>
                        </a:rPr>
                        <a:t> </a:t>
                      </a:r>
                      <a:r>
                        <a:rPr lang="en-GB" sz="1100" dirty="0">
                          <a:latin typeface="+mj-lt"/>
                          <a:cs typeface="Verdana"/>
                        </a:rPr>
                        <a:t>daily</a:t>
                      </a:r>
                      <a:r>
                        <a:rPr lang="en-GB" sz="1100" spc="-20" dirty="0">
                          <a:latin typeface="+mj-lt"/>
                          <a:cs typeface="Verdana"/>
                        </a:rPr>
                        <a:t> </a:t>
                      </a:r>
                      <a:r>
                        <a:rPr lang="en-GB" sz="1100" spc="-5" dirty="0">
                          <a:latin typeface="+mj-lt"/>
                          <a:cs typeface="Verdana"/>
                        </a:rPr>
                        <a:t>role</a:t>
                      </a:r>
                      <a:r>
                        <a:rPr lang="en-GB" sz="1100" spc="10" dirty="0">
                          <a:latin typeface="+mj-lt"/>
                          <a:cs typeface="Verdana"/>
                        </a:rPr>
                        <a:t> </a:t>
                      </a:r>
                      <a:r>
                        <a:rPr lang="en-GB" sz="1100" spc="-5" dirty="0">
                          <a:latin typeface="+mj-lt"/>
                          <a:cs typeface="Verdana"/>
                        </a:rPr>
                        <a:t>and</a:t>
                      </a:r>
                      <a:r>
                        <a:rPr lang="en-GB" sz="1100" spc="10" dirty="0">
                          <a:latin typeface="+mj-lt"/>
                          <a:cs typeface="Verdana"/>
                        </a:rPr>
                        <a:t> </a:t>
                      </a:r>
                      <a:r>
                        <a:rPr lang="en-GB" sz="1100" spc="-5" dirty="0">
                          <a:latin typeface="+mj-lt"/>
                          <a:cs typeface="Verdana"/>
                        </a:rPr>
                        <a:t>responsibilities</a:t>
                      </a:r>
                      <a:r>
                        <a:rPr lang="en-GB" sz="1100" spc="15" dirty="0">
                          <a:latin typeface="+mj-lt"/>
                          <a:cs typeface="Verdana"/>
                        </a:rPr>
                        <a:t> </a:t>
                      </a:r>
                      <a:r>
                        <a:rPr lang="en-GB" sz="1100" spc="-5" dirty="0">
                          <a:latin typeface="+mj-lt"/>
                          <a:cs typeface="Verdana"/>
                        </a:rPr>
                        <a:t>are</a:t>
                      </a:r>
                      <a:r>
                        <a:rPr lang="en-GB" sz="1100" spc="10" dirty="0">
                          <a:latin typeface="+mj-lt"/>
                          <a:cs typeface="Verdana"/>
                        </a:rPr>
                        <a:t> </a:t>
                      </a:r>
                      <a:r>
                        <a:rPr lang="en-GB" sz="1100" dirty="0">
                          <a:latin typeface="+mj-lt"/>
                          <a:cs typeface="Verdana"/>
                        </a:rPr>
                        <a:t>within</a:t>
                      </a:r>
                      <a:r>
                        <a:rPr lang="en-GB" sz="1100" spc="-5" dirty="0">
                          <a:latin typeface="+mj-lt"/>
                          <a:cs typeface="Verdana"/>
                        </a:rPr>
                        <a:t> </a:t>
                      </a:r>
                      <a:r>
                        <a:rPr lang="en-GB" sz="1100" dirty="0">
                          <a:latin typeface="+mj-lt"/>
                          <a:cs typeface="Verdana"/>
                        </a:rPr>
                        <a:t>this field.</a:t>
                      </a:r>
                    </a:p>
                    <a:p>
                      <a:pPr>
                        <a:lnSpc>
                          <a:spcPct val="100000"/>
                        </a:lnSpc>
                        <a:spcBef>
                          <a:spcPts val="25"/>
                        </a:spcBef>
                      </a:pPr>
                      <a:endParaRPr lang="en-GB" sz="1100" dirty="0">
                        <a:latin typeface="+mj-lt"/>
                        <a:cs typeface="Times New Roman"/>
                      </a:endParaRPr>
                    </a:p>
                    <a:p>
                      <a:pPr marL="67945">
                        <a:lnSpc>
                          <a:spcPct val="100000"/>
                        </a:lnSpc>
                      </a:pPr>
                      <a:r>
                        <a:rPr lang="en-GB" sz="1100" b="1" u="sng" spc="-5" dirty="0">
                          <a:uFill>
                            <a:solidFill>
                              <a:srgbClr val="000000"/>
                            </a:solidFill>
                          </a:uFill>
                          <a:latin typeface="+mj-lt"/>
                          <a:cs typeface="Verdana"/>
                        </a:rPr>
                        <a:t>External</a:t>
                      </a:r>
                      <a:r>
                        <a:rPr lang="en-GB" sz="1100" b="1" u="sng" spc="20" dirty="0">
                          <a:uFill>
                            <a:solidFill>
                              <a:srgbClr val="000000"/>
                            </a:solidFill>
                          </a:uFill>
                          <a:latin typeface="+mj-lt"/>
                          <a:cs typeface="Verdana"/>
                        </a:rPr>
                        <a:t> </a:t>
                      </a:r>
                      <a:r>
                        <a:rPr lang="en-GB" sz="1100" b="1" u="sng" spc="-5" dirty="0">
                          <a:uFill>
                            <a:solidFill>
                              <a:srgbClr val="000000"/>
                            </a:solidFill>
                          </a:uFill>
                          <a:latin typeface="+mj-lt"/>
                          <a:cs typeface="Verdana"/>
                        </a:rPr>
                        <a:t>Examination </a:t>
                      </a:r>
                      <a:r>
                        <a:rPr lang="en-GB" sz="1100" b="1" u="sng" dirty="0">
                          <a:uFill>
                            <a:solidFill>
                              <a:srgbClr val="000000"/>
                            </a:solidFill>
                          </a:uFill>
                          <a:latin typeface="+mj-lt"/>
                          <a:cs typeface="Verdana"/>
                        </a:rPr>
                        <a:t>Units</a:t>
                      </a:r>
                      <a:endParaRPr lang="en-GB" sz="1100" b="1">
                        <a:latin typeface="+mj-lt"/>
                        <a:cs typeface="Verdana"/>
                      </a:endParaRPr>
                    </a:p>
                    <a:p>
                      <a:pPr marL="239395" marR="1550035" indent="-171450">
                        <a:lnSpc>
                          <a:spcPct val="107000"/>
                        </a:lnSpc>
                        <a:buFont typeface="Arial"/>
                        <a:buChar char="•"/>
                      </a:pPr>
                      <a:r>
                        <a:rPr lang="en-GB" sz="1100" dirty="0">
                          <a:latin typeface="+mj-lt"/>
                          <a:cs typeface="Verdana"/>
                        </a:rPr>
                        <a:t>Unit</a:t>
                      </a:r>
                      <a:r>
                        <a:rPr lang="en-GB" sz="1100" spc="35" dirty="0">
                          <a:latin typeface="+mj-lt"/>
                          <a:cs typeface="Verdana"/>
                        </a:rPr>
                        <a:t> </a:t>
                      </a:r>
                      <a:r>
                        <a:rPr lang="en-GB" sz="1100" spc="-5" dirty="0">
                          <a:latin typeface="+mj-lt"/>
                          <a:cs typeface="Verdana"/>
                        </a:rPr>
                        <a:t>1</a:t>
                      </a:r>
                      <a:r>
                        <a:rPr lang="en-GB" sz="1100" spc="35" dirty="0">
                          <a:latin typeface="+mj-lt"/>
                          <a:cs typeface="Verdana"/>
                        </a:rPr>
                        <a:t> </a:t>
                      </a:r>
                      <a:r>
                        <a:rPr lang="en-GB" sz="1100" spc="-5" dirty="0">
                          <a:latin typeface="+mj-lt"/>
                          <a:cs typeface="Verdana"/>
                        </a:rPr>
                        <a:t>–</a:t>
                      </a:r>
                      <a:r>
                        <a:rPr lang="en-GB" sz="1100" spc="45" dirty="0">
                          <a:latin typeface="+mj-lt"/>
                          <a:cs typeface="Verdana"/>
                        </a:rPr>
                        <a:t> Anatomy and Physiology</a:t>
                      </a:r>
                      <a:r>
                        <a:rPr lang="en-GB" sz="1100" spc="-5" dirty="0">
                          <a:latin typeface="+mj-lt"/>
                          <a:cs typeface="Verdana"/>
                        </a:rPr>
                        <a:t> (Mandatory) </a:t>
                      </a:r>
                      <a:r>
                        <a:rPr lang="en-GB" sz="1100" dirty="0">
                          <a:latin typeface="+mj-lt"/>
                          <a:cs typeface="Verdana"/>
                        </a:rPr>
                        <a:t> </a:t>
                      </a:r>
                    </a:p>
                    <a:p>
                      <a:pPr marL="239395" marR="1550035" lvl="0" indent="-171450">
                        <a:lnSpc>
                          <a:spcPct val="107000"/>
                        </a:lnSpc>
                        <a:buFont typeface="Arial"/>
                        <a:buChar char="•"/>
                      </a:pPr>
                      <a:r>
                        <a:rPr lang="en-GB" sz="1100" dirty="0">
                          <a:latin typeface="+mj-lt"/>
                          <a:cs typeface="Verdana"/>
                        </a:rPr>
                        <a:t>Unit</a:t>
                      </a:r>
                      <a:r>
                        <a:rPr lang="en-GB" sz="1100" spc="5" dirty="0">
                          <a:latin typeface="+mj-lt"/>
                          <a:cs typeface="Verdana"/>
                        </a:rPr>
                        <a:t> </a:t>
                      </a:r>
                      <a:r>
                        <a:rPr lang="en-GB" sz="1100" spc="-5" dirty="0">
                          <a:latin typeface="+mj-lt"/>
                          <a:cs typeface="Verdana"/>
                        </a:rPr>
                        <a:t>2</a:t>
                      </a:r>
                      <a:r>
                        <a:rPr lang="en-GB" sz="1100" dirty="0">
                          <a:latin typeface="+mj-lt"/>
                          <a:cs typeface="Verdana"/>
                        </a:rPr>
                        <a:t> </a:t>
                      </a:r>
                      <a:r>
                        <a:rPr lang="en-GB" sz="1100" spc="-5" dirty="0">
                          <a:latin typeface="+mj-lt"/>
                          <a:cs typeface="Verdana"/>
                        </a:rPr>
                        <a:t>–</a:t>
                      </a:r>
                      <a:r>
                        <a:rPr lang="en-GB" sz="1100" spc="10" dirty="0">
                          <a:latin typeface="+mj-lt"/>
                          <a:cs typeface="Verdana"/>
                        </a:rPr>
                        <a:t> </a:t>
                      </a:r>
                      <a:r>
                        <a:rPr lang="en-GB" sz="1100" spc="-5" dirty="0">
                          <a:latin typeface="+mj-lt"/>
                          <a:cs typeface="Verdana"/>
                        </a:rPr>
                        <a:t>Fitness Training and Programming for Health, Sport and Well-being</a:t>
                      </a:r>
                      <a:r>
                        <a:rPr lang="en-GB" sz="1100" spc="10" dirty="0">
                          <a:latin typeface="+mj-lt"/>
                          <a:cs typeface="Verdana"/>
                        </a:rPr>
                        <a:t> </a:t>
                      </a:r>
                      <a:r>
                        <a:rPr lang="en-GB" sz="1100" spc="-5" dirty="0">
                          <a:latin typeface="+mj-lt"/>
                          <a:cs typeface="Verdana"/>
                        </a:rPr>
                        <a:t>(Mandatory) </a:t>
                      </a:r>
                      <a:endParaRPr lang="en-GB" sz="1100" dirty="0">
                        <a:latin typeface="+mj-lt"/>
                        <a:cs typeface="Verdana"/>
                      </a:endParaRPr>
                    </a:p>
                    <a:p>
                      <a:pPr marL="67945" marR="1550035" lvl="0">
                        <a:lnSpc>
                          <a:spcPct val="107000"/>
                        </a:lnSpc>
                        <a:buNone/>
                      </a:pPr>
                      <a:endParaRPr lang="en-GB" sz="1100" spc="-5" dirty="0">
                        <a:latin typeface="+mj-lt"/>
                        <a:cs typeface="Verdana"/>
                      </a:endParaRPr>
                    </a:p>
                    <a:p>
                      <a:pPr marL="67945" marR="1550035" lvl="0">
                        <a:lnSpc>
                          <a:spcPct val="107000"/>
                        </a:lnSpc>
                        <a:buNone/>
                      </a:pPr>
                      <a:r>
                        <a:rPr lang="en-GB" sz="1100" spc="-335" dirty="0">
                          <a:latin typeface="+mj-lt"/>
                          <a:cs typeface="Verdana"/>
                        </a:rPr>
                        <a:t> </a:t>
                      </a:r>
                      <a:r>
                        <a:rPr lang="en-GB" sz="1100" b="1" u="sng" spc="-5" dirty="0">
                          <a:uFill>
                            <a:solidFill>
                              <a:srgbClr val="000000"/>
                            </a:solidFill>
                          </a:uFill>
                          <a:latin typeface="+mj-lt"/>
                          <a:cs typeface="Verdana"/>
                        </a:rPr>
                        <a:t>Internally</a:t>
                      </a:r>
                      <a:r>
                        <a:rPr lang="en-GB" sz="1100" b="1" u="sng" dirty="0">
                          <a:uFill>
                            <a:solidFill>
                              <a:srgbClr val="000000"/>
                            </a:solidFill>
                          </a:uFill>
                          <a:latin typeface="+mj-lt"/>
                          <a:cs typeface="Verdana"/>
                        </a:rPr>
                        <a:t> </a:t>
                      </a:r>
                      <a:r>
                        <a:rPr lang="en-GB" sz="1100" b="1" u="sng" spc="-5" dirty="0">
                          <a:uFill>
                            <a:solidFill>
                              <a:srgbClr val="000000"/>
                            </a:solidFill>
                          </a:uFill>
                          <a:latin typeface="+mj-lt"/>
                          <a:cs typeface="Verdana"/>
                        </a:rPr>
                        <a:t>Assessed</a:t>
                      </a:r>
                      <a:r>
                        <a:rPr lang="en-GB" sz="1100" b="1" u="sng" spc="55" dirty="0">
                          <a:uFill>
                            <a:solidFill>
                              <a:srgbClr val="000000"/>
                            </a:solidFill>
                          </a:uFill>
                          <a:latin typeface="+mj-lt"/>
                          <a:cs typeface="Verdana"/>
                        </a:rPr>
                        <a:t> </a:t>
                      </a:r>
                      <a:r>
                        <a:rPr lang="en-GB" sz="1100" b="1" u="sng" dirty="0">
                          <a:uFill>
                            <a:solidFill>
                              <a:srgbClr val="000000"/>
                            </a:solidFill>
                          </a:uFill>
                          <a:latin typeface="+mj-lt"/>
                          <a:cs typeface="Verdana"/>
                        </a:rPr>
                        <a:t>Units</a:t>
                      </a:r>
                      <a:endParaRPr lang="en-GB" sz="1100" b="1" dirty="0">
                        <a:latin typeface="+mj-lt"/>
                        <a:cs typeface="Verdana"/>
                      </a:endParaRPr>
                    </a:p>
                    <a:p>
                      <a:pPr marL="239395" marR="971550" indent="-171450">
                        <a:lnSpc>
                          <a:spcPts val="1180"/>
                        </a:lnSpc>
                        <a:spcBef>
                          <a:spcPts val="140"/>
                        </a:spcBef>
                        <a:buFont typeface="Arial"/>
                        <a:buChar char="•"/>
                      </a:pPr>
                      <a:r>
                        <a:rPr lang="en-GB" sz="1100" dirty="0">
                          <a:latin typeface="+mj-lt"/>
                          <a:cs typeface="Verdana"/>
                        </a:rPr>
                        <a:t>Unit 3 – Professional Development in the Sports Industry (Mandatory)</a:t>
                      </a:r>
                    </a:p>
                    <a:p>
                      <a:pPr marL="239395" marR="971550" lvl="0" indent="-171450">
                        <a:lnSpc>
                          <a:spcPts val="1180"/>
                        </a:lnSpc>
                        <a:spcBef>
                          <a:spcPts val="140"/>
                        </a:spcBef>
                        <a:buFont typeface="Arial"/>
                        <a:buChar char="•"/>
                      </a:pPr>
                      <a:r>
                        <a:rPr lang="en-GB" sz="1100" dirty="0">
                          <a:latin typeface="+mj-lt"/>
                          <a:cs typeface="Verdana"/>
                        </a:rPr>
                        <a:t>Unit </a:t>
                      </a:r>
                      <a:r>
                        <a:rPr lang="en-GB" sz="1100" spc="-5" dirty="0">
                          <a:latin typeface="+mj-lt"/>
                          <a:cs typeface="Verdana"/>
                        </a:rPr>
                        <a:t>4</a:t>
                      </a:r>
                      <a:r>
                        <a:rPr lang="en-GB" sz="1100" dirty="0">
                          <a:latin typeface="+mj-lt"/>
                          <a:cs typeface="Verdana"/>
                        </a:rPr>
                        <a:t> </a:t>
                      </a:r>
                      <a:r>
                        <a:rPr lang="en-GB" sz="1100" spc="-5" dirty="0">
                          <a:latin typeface="+mj-lt"/>
                          <a:cs typeface="Verdana"/>
                        </a:rPr>
                        <a:t>– Sports Leadership </a:t>
                      </a:r>
                      <a:endParaRPr lang="en-GB" sz="1100">
                        <a:latin typeface="+mj-lt"/>
                      </a:endParaRPr>
                    </a:p>
                    <a:p>
                      <a:pPr>
                        <a:lnSpc>
                          <a:spcPct val="100000"/>
                        </a:lnSpc>
                        <a:spcBef>
                          <a:spcPts val="15"/>
                        </a:spcBef>
                      </a:pPr>
                      <a:endParaRPr lang="en-GB" sz="1100" dirty="0">
                        <a:latin typeface="+mj-lt"/>
                        <a:cs typeface="Times New Roman"/>
                      </a:endParaRPr>
                    </a:p>
                    <a:p>
                      <a:pPr marL="67945">
                        <a:lnSpc>
                          <a:spcPct val="100000"/>
                        </a:lnSpc>
                      </a:pPr>
                      <a:r>
                        <a:rPr lang="en-GB" sz="1100" b="1" spc="-10" dirty="0">
                          <a:latin typeface="+mj-lt"/>
                          <a:cs typeface="Verdana"/>
                        </a:rPr>
                        <a:t>Style</a:t>
                      </a:r>
                      <a:r>
                        <a:rPr lang="en-GB" sz="1100" b="1" spc="-35" dirty="0">
                          <a:latin typeface="+mj-lt"/>
                          <a:cs typeface="Verdana"/>
                        </a:rPr>
                        <a:t> </a:t>
                      </a:r>
                      <a:r>
                        <a:rPr lang="en-GB" sz="1100" b="1" spc="-5" dirty="0">
                          <a:latin typeface="+mj-lt"/>
                          <a:cs typeface="Verdana"/>
                        </a:rPr>
                        <a:t>of</a:t>
                      </a:r>
                      <a:r>
                        <a:rPr lang="en-GB" sz="1100" b="1" spc="-15" dirty="0">
                          <a:latin typeface="+mj-lt"/>
                          <a:cs typeface="Verdana"/>
                        </a:rPr>
                        <a:t> </a:t>
                      </a:r>
                      <a:r>
                        <a:rPr lang="en-GB" sz="1100" b="1" spc="-10" dirty="0">
                          <a:latin typeface="+mj-lt"/>
                          <a:cs typeface="Verdana"/>
                        </a:rPr>
                        <a:t>Assessment:</a:t>
                      </a:r>
                      <a:endParaRPr lang="en-GB" sz="1100" dirty="0">
                        <a:latin typeface="+mj-lt"/>
                        <a:cs typeface="Verdana"/>
                      </a:endParaRPr>
                    </a:p>
                    <a:p>
                      <a:pPr marL="67945" marR="34925" algn="just">
                        <a:lnSpc>
                          <a:spcPct val="107000"/>
                        </a:lnSpc>
                      </a:pPr>
                      <a:r>
                        <a:rPr lang="en-GB" sz="1100" spc="-5" dirty="0">
                          <a:latin typeface="+mj-lt"/>
                          <a:cs typeface="Verdana"/>
                        </a:rPr>
                        <a:t>4 </a:t>
                      </a:r>
                      <a:r>
                        <a:rPr lang="en-GB" sz="1100" dirty="0">
                          <a:latin typeface="+mj-lt"/>
                          <a:cs typeface="Verdana"/>
                        </a:rPr>
                        <a:t>units.</a:t>
                      </a:r>
                      <a:r>
                        <a:rPr lang="en-GB" sz="1100" spc="5" dirty="0">
                          <a:latin typeface="+mj-lt"/>
                          <a:cs typeface="Verdana"/>
                        </a:rPr>
                        <a:t> </a:t>
                      </a:r>
                      <a:r>
                        <a:rPr lang="en-GB" sz="1100" spc="-5" dirty="0">
                          <a:latin typeface="+mj-lt"/>
                          <a:cs typeface="Verdana"/>
                        </a:rPr>
                        <a:t>2 </a:t>
                      </a:r>
                      <a:r>
                        <a:rPr lang="en-GB" sz="1100" dirty="0">
                          <a:latin typeface="+mj-lt"/>
                          <a:cs typeface="Verdana"/>
                        </a:rPr>
                        <a:t>Units</a:t>
                      </a:r>
                      <a:r>
                        <a:rPr lang="en-GB" sz="1100" spc="10" dirty="0">
                          <a:latin typeface="+mj-lt"/>
                          <a:cs typeface="Verdana"/>
                        </a:rPr>
                        <a:t> </a:t>
                      </a:r>
                      <a:r>
                        <a:rPr lang="en-GB" sz="1100" spc="-5" dirty="0">
                          <a:latin typeface="+mj-lt"/>
                          <a:cs typeface="Verdana"/>
                        </a:rPr>
                        <a:t>are</a:t>
                      </a:r>
                      <a:r>
                        <a:rPr lang="en-GB" sz="1100" spc="15" dirty="0">
                          <a:latin typeface="+mj-lt"/>
                          <a:cs typeface="Verdana"/>
                        </a:rPr>
                        <a:t> </a:t>
                      </a:r>
                      <a:r>
                        <a:rPr lang="en-GB" sz="1100" spc="-5" dirty="0">
                          <a:latin typeface="+mj-lt"/>
                          <a:cs typeface="Verdana"/>
                        </a:rPr>
                        <a:t>external</a:t>
                      </a:r>
                      <a:r>
                        <a:rPr lang="en-GB" sz="1100" spc="25" dirty="0">
                          <a:latin typeface="+mj-lt"/>
                          <a:cs typeface="Verdana"/>
                        </a:rPr>
                        <a:t> </a:t>
                      </a:r>
                      <a:r>
                        <a:rPr lang="en-GB" sz="1100" spc="-5" dirty="0">
                          <a:latin typeface="+mj-lt"/>
                          <a:cs typeface="Verdana"/>
                        </a:rPr>
                        <a:t>examinations,</a:t>
                      </a:r>
                      <a:r>
                        <a:rPr lang="en-GB" sz="1100" spc="15" dirty="0">
                          <a:latin typeface="+mj-lt"/>
                          <a:cs typeface="Verdana"/>
                        </a:rPr>
                        <a:t> </a:t>
                      </a:r>
                      <a:r>
                        <a:rPr lang="en-GB" sz="1100" spc="-5" dirty="0">
                          <a:latin typeface="+mj-lt"/>
                          <a:cs typeface="Verdana"/>
                        </a:rPr>
                        <a:t>one</a:t>
                      </a:r>
                      <a:r>
                        <a:rPr lang="en-GB" sz="1100" spc="25" dirty="0">
                          <a:latin typeface="+mj-lt"/>
                          <a:cs typeface="Verdana"/>
                        </a:rPr>
                        <a:t> </a:t>
                      </a:r>
                      <a:r>
                        <a:rPr lang="en-GB" sz="1100" spc="-5" dirty="0">
                          <a:latin typeface="+mj-lt"/>
                          <a:cs typeface="Verdana"/>
                        </a:rPr>
                        <a:t>of</a:t>
                      </a:r>
                      <a:r>
                        <a:rPr lang="en-GB" sz="1100" spc="10" dirty="0">
                          <a:latin typeface="+mj-lt"/>
                          <a:cs typeface="Verdana"/>
                        </a:rPr>
                        <a:t> </a:t>
                      </a:r>
                      <a:r>
                        <a:rPr lang="en-GB" sz="1100" spc="-5" dirty="0">
                          <a:latin typeface="+mj-lt"/>
                          <a:cs typeface="Verdana"/>
                        </a:rPr>
                        <a:t>which</a:t>
                      </a:r>
                      <a:r>
                        <a:rPr lang="en-GB" sz="1100" dirty="0">
                          <a:latin typeface="+mj-lt"/>
                          <a:cs typeface="Verdana"/>
                        </a:rPr>
                        <a:t> is</a:t>
                      </a:r>
                      <a:r>
                        <a:rPr lang="en-GB" sz="1100" spc="-10" dirty="0">
                          <a:latin typeface="+mj-lt"/>
                          <a:cs typeface="Verdana"/>
                        </a:rPr>
                        <a:t> </a:t>
                      </a:r>
                      <a:r>
                        <a:rPr lang="en-GB" sz="1100" spc="-5" dirty="0">
                          <a:latin typeface="+mj-lt"/>
                          <a:cs typeface="Verdana"/>
                        </a:rPr>
                        <a:t>a</a:t>
                      </a:r>
                      <a:r>
                        <a:rPr lang="en-GB" sz="1100" dirty="0">
                          <a:latin typeface="+mj-lt"/>
                          <a:cs typeface="Verdana"/>
                        </a:rPr>
                        <a:t> </a:t>
                      </a:r>
                      <a:r>
                        <a:rPr lang="en-GB" sz="1100" spc="-5" dirty="0">
                          <a:latin typeface="+mj-lt"/>
                          <a:cs typeface="Verdana"/>
                        </a:rPr>
                        <a:t>synoptic</a:t>
                      </a:r>
                      <a:r>
                        <a:rPr lang="en-GB" sz="1100" spc="20" dirty="0">
                          <a:latin typeface="+mj-lt"/>
                          <a:cs typeface="Verdana"/>
                        </a:rPr>
                        <a:t> </a:t>
                      </a:r>
                      <a:r>
                        <a:rPr lang="en-GB" sz="1100" spc="-5" dirty="0">
                          <a:latin typeface="+mj-lt"/>
                          <a:cs typeface="Verdana"/>
                        </a:rPr>
                        <a:t>paper. </a:t>
                      </a:r>
                      <a:r>
                        <a:rPr lang="en-GB" sz="1100" dirty="0">
                          <a:latin typeface="+mj-lt"/>
                          <a:cs typeface="Verdana"/>
                        </a:rPr>
                        <a:t> </a:t>
                      </a:r>
                      <a:r>
                        <a:rPr lang="en-GB" sz="1100" spc="-5" dirty="0">
                          <a:latin typeface="+mj-lt"/>
                          <a:cs typeface="Verdana"/>
                        </a:rPr>
                        <a:t>The</a:t>
                      </a:r>
                      <a:r>
                        <a:rPr lang="en-GB" sz="1100" dirty="0">
                          <a:latin typeface="+mj-lt"/>
                          <a:cs typeface="Verdana"/>
                        </a:rPr>
                        <a:t> </a:t>
                      </a:r>
                      <a:r>
                        <a:rPr lang="en-GB" sz="1100" spc="-5" dirty="0">
                          <a:latin typeface="+mj-lt"/>
                          <a:cs typeface="Verdana"/>
                        </a:rPr>
                        <a:t>other</a:t>
                      </a:r>
                      <a:r>
                        <a:rPr lang="en-GB" sz="1100" spc="25" dirty="0">
                          <a:latin typeface="+mj-lt"/>
                          <a:cs typeface="Verdana"/>
                        </a:rPr>
                        <a:t> </a:t>
                      </a:r>
                      <a:r>
                        <a:rPr lang="en-GB" sz="1100" spc="-5" dirty="0">
                          <a:latin typeface="+mj-lt"/>
                          <a:cs typeface="Verdana"/>
                        </a:rPr>
                        <a:t>2</a:t>
                      </a:r>
                      <a:r>
                        <a:rPr lang="en-GB" sz="1100" spc="15" dirty="0">
                          <a:latin typeface="+mj-lt"/>
                          <a:cs typeface="Verdana"/>
                        </a:rPr>
                        <a:t> </a:t>
                      </a:r>
                      <a:r>
                        <a:rPr lang="en-GB" sz="1100" dirty="0">
                          <a:latin typeface="+mj-lt"/>
                          <a:cs typeface="Verdana"/>
                        </a:rPr>
                        <a:t>units</a:t>
                      </a:r>
                      <a:r>
                        <a:rPr lang="en-GB" sz="1100" spc="-10" dirty="0">
                          <a:latin typeface="+mj-lt"/>
                          <a:cs typeface="Verdana"/>
                        </a:rPr>
                        <a:t> </a:t>
                      </a:r>
                      <a:r>
                        <a:rPr lang="en-GB" sz="1100" spc="-5" dirty="0">
                          <a:latin typeface="+mj-lt"/>
                          <a:cs typeface="Verdana"/>
                        </a:rPr>
                        <a:t>are</a:t>
                      </a:r>
                      <a:r>
                        <a:rPr lang="en-GB" sz="1100" spc="15" dirty="0">
                          <a:latin typeface="+mj-lt"/>
                          <a:cs typeface="Verdana"/>
                        </a:rPr>
                        <a:t> </a:t>
                      </a:r>
                      <a:r>
                        <a:rPr lang="en-GB" sz="1100" dirty="0">
                          <a:latin typeface="+mj-lt"/>
                          <a:cs typeface="Verdana"/>
                        </a:rPr>
                        <a:t>internally</a:t>
                      </a:r>
                      <a:r>
                        <a:rPr lang="en-GB" sz="1100" spc="-20" dirty="0">
                          <a:latin typeface="+mj-lt"/>
                          <a:cs typeface="Verdana"/>
                        </a:rPr>
                        <a:t> </a:t>
                      </a:r>
                      <a:r>
                        <a:rPr lang="en-GB" sz="1100" spc="-5" dirty="0">
                          <a:latin typeface="+mj-lt"/>
                          <a:cs typeface="Verdana"/>
                        </a:rPr>
                        <a:t>moderated</a:t>
                      </a:r>
                      <a:r>
                        <a:rPr lang="en-GB" sz="1100" spc="45" dirty="0">
                          <a:latin typeface="+mj-lt"/>
                          <a:cs typeface="Verdana"/>
                        </a:rPr>
                        <a:t> </a:t>
                      </a:r>
                      <a:r>
                        <a:rPr lang="en-GB" sz="1100" spc="-5" dirty="0">
                          <a:latin typeface="+mj-lt"/>
                          <a:cs typeface="Verdana"/>
                        </a:rPr>
                        <a:t>as</a:t>
                      </a:r>
                      <a:r>
                        <a:rPr lang="en-GB" sz="1100" spc="10" dirty="0">
                          <a:latin typeface="+mj-lt"/>
                          <a:cs typeface="Verdana"/>
                        </a:rPr>
                        <a:t> </a:t>
                      </a:r>
                      <a:r>
                        <a:rPr lang="en-GB" sz="1100" spc="-5" dirty="0">
                          <a:latin typeface="+mj-lt"/>
                          <a:cs typeface="Verdana"/>
                        </a:rPr>
                        <a:t>pieces</a:t>
                      </a:r>
                      <a:r>
                        <a:rPr lang="en-GB" sz="1100" spc="25" dirty="0">
                          <a:latin typeface="+mj-lt"/>
                          <a:cs typeface="Verdana"/>
                        </a:rPr>
                        <a:t> </a:t>
                      </a:r>
                      <a:r>
                        <a:rPr lang="en-GB" sz="1100" spc="-5" dirty="0">
                          <a:latin typeface="+mj-lt"/>
                          <a:cs typeface="Verdana"/>
                        </a:rPr>
                        <a:t>of</a:t>
                      </a:r>
                      <a:r>
                        <a:rPr lang="en-GB" sz="1100" spc="10" dirty="0">
                          <a:latin typeface="+mj-lt"/>
                          <a:cs typeface="Verdana"/>
                        </a:rPr>
                        <a:t> </a:t>
                      </a:r>
                      <a:r>
                        <a:rPr lang="en-GB" sz="1100" spc="-10" dirty="0">
                          <a:latin typeface="+mj-lt"/>
                          <a:cs typeface="Verdana"/>
                        </a:rPr>
                        <a:t>coursework.</a:t>
                      </a:r>
                      <a:r>
                        <a:rPr lang="en-GB" sz="1100" spc="60" dirty="0">
                          <a:latin typeface="+mj-lt"/>
                          <a:cs typeface="Verdana"/>
                        </a:rPr>
                        <a:t> </a:t>
                      </a:r>
                      <a:r>
                        <a:rPr lang="en-GB" sz="1100" spc="-5" dirty="0">
                          <a:latin typeface="+mj-lt"/>
                          <a:cs typeface="Verdana"/>
                        </a:rPr>
                        <a:t>One</a:t>
                      </a:r>
                      <a:r>
                        <a:rPr lang="en-GB" sz="1100" spc="5" dirty="0">
                          <a:latin typeface="+mj-lt"/>
                          <a:cs typeface="Verdana"/>
                        </a:rPr>
                        <a:t> </a:t>
                      </a:r>
                      <a:r>
                        <a:rPr lang="en-GB" sz="1100" spc="-10" dirty="0">
                          <a:latin typeface="+mj-lt"/>
                          <a:cs typeface="Verdana"/>
                        </a:rPr>
                        <a:t>exam </a:t>
                      </a:r>
                      <a:r>
                        <a:rPr lang="en-GB" sz="1100" spc="-5" dirty="0">
                          <a:latin typeface="+mj-lt"/>
                          <a:cs typeface="Verdana"/>
                        </a:rPr>
                        <a:t> and</a:t>
                      </a:r>
                      <a:r>
                        <a:rPr lang="en-GB" sz="1100" dirty="0">
                          <a:latin typeface="+mj-lt"/>
                          <a:cs typeface="Verdana"/>
                        </a:rPr>
                        <a:t> </a:t>
                      </a:r>
                      <a:r>
                        <a:rPr lang="en-GB" sz="1100" spc="-5" dirty="0">
                          <a:latin typeface="+mj-lt"/>
                          <a:cs typeface="Verdana"/>
                        </a:rPr>
                        <a:t>one</a:t>
                      </a:r>
                      <a:r>
                        <a:rPr lang="en-GB" sz="1100" spc="30" dirty="0">
                          <a:latin typeface="+mj-lt"/>
                          <a:cs typeface="Verdana"/>
                        </a:rPr>
                        <a:t> </a:t>
                      </a:r>
                      <a:r>
                        <a:rPr lang="en-GB" sz="1100" spc="-10" dirty="0">
                          <a:latin typeface="+mj-lt"/>
                          <a:cs typeface="Verdana"/>
                        </a:rPr>
                        <a:t>coursework</a:t>
                      </a:r>
                      <a:r>
                        <a:rPr lang="en-GB" sz="1100" spc="55" dirty="0">
                          <a:latin typeface="+mj-lt"/>
                          <a:cs typeface="Verdana"/>
                        </a:rPr>
                        <a:t> </a:t>
                      </a:r>
                      <a:r>
                        <a:rPr lang="en-GB" sz="1100" dirty="0">
                          <a:latin typeface="+mj-lt"/>
                          <a:cs typeface="Verdana"/>
                        </a:rPr>
                        <a:t>unit will</a:t>
                      </a:r>
                      <a:r>
                        <a:rPr lang="en-GB" sz="1100" spc="-35" dirty="0">
                          <a:latin typeface="+mj-lt"/>
                          <a:cs typeface="Verdana"/>
                        </a:rPr>
                        <a:t> </a:t>
                      </a:r>
                      <a:r>
                        <a:rPr lang="en-GB" sz="1100" spc="-5" dirty="0">
                          <a:latin typeface="+mj-lt"/>
                          <a:cs typeface="Verdana"/>
                        </a:rPr>
                        <a:t>be</a:t>
                      </a:r>
                      <a:r>
                        <a:rPr lang="en-GB" sz="1100" spc="15" dirty="0">
                          <a:latin typeface="+mj-lt"/>
                          <a:cs typeface="Verdana"/>
                        </a:rPr>
                        <a:t> </a:t>
                      </a:r>
                      <a:r>
                        <a:rPr lang="en-GB" sz="1100" spc="-5" dirty="0">
                          <a:latin typeface="+mj-lt"/>
                          <a:cs typeface="Verdana"/>
                        </a:rPr>
                        <a:t>completed</a:t>
                      </a:r>
                      <a:r>
                        <a:rPr lang="en-GB" sz="1100" spc="30" dirty="0">
                          <a:latin typeface="+mj-lt"/>
                          <a:cs typeface="Verdana"/>
                        </a:rPr>
                        <a:t> </a:t>
                      </a:r>
                      <a:r>
                        <a:rPr lang="en-GB" sz="1100" dirty="0">
                          <a:latin typeface="+mj-lt"/>
                          <a:cs typeface="Verdana"/>
                        </a:rPr>
                        <a:t>in</a:t>
                      </a:r>
                      <a:r>
                        <a:rPr lang="en-GB" sz="1100" spc="-10" dirty="0">
                          <a:latin typeface="+mj-lt"/>
                          <a:cs typeface="Verdana"/>
                        </a:rPr>
                        <a:t> </a:t>
                      </a:r>
                      <a:r>
                        <a:rPr lang="en-GB" sz="1100" spc="-5" dirty="0">
                          <a:latin typeface="+mj-lt"/>
                          <a:cs typeface="Verdana"/>
                        </a:rPr>
                        <a:t>year</a:t>
                      </a:r>
                      <a:r>
                        <a:rPr lang="en-GB" sz="1100" spc="20" dirty="0">
                          <a:latin typeface="+mj-lt"/>
                          <a:cs typeface="Verdana"/>
                        </a:rPr>
                        <a:t> </a:t>
                      </a:r>
                      <a:r>
                        <a:rPr lang="en-GB" sz="1100" spc="-5" dirty="0">
                          <a:latin typeface="+mj-lt"/>
                          <a:cs typeface="Verdana"/>
                        </a:rPr>
                        <a:t>12</a:t>
                      </a:r>
                      <a:r>
                        <a:rPr lang="en-GB" sz="1100" dirty="0">
                          <a:latin typeface="+mj-lt"/>
                          <a:cs typeface="Verdana"/>
                        </a:rPr>
                        <a:t> </a:t>
                      </a:r>
                      <a:r>
                        <a:rPr lang="en-GB" sz="1100" spc="-5" dirty="0">
                          <a:latin typeface="+mj-lt"/>
                          <a:cs typeface="Verdana"/>
                        </a:rPr>
                        <a:t>and</a:t>
                      </a:r>
                      <a:r>
                        <a:rPr lang="en-GB" sz="1100" spc="10" dirty="0">
                          <a:latin typeface="+mj-lt"/>
                          <a:cs typeface="Verdana"/>
                        </a:rPr>
                        <a:t> </a:t>
                      </a:r>
                      <a:r>
                        <a:rPr lang="en-GB" sz="1100" spc="-5" dirty="0">
                          <a:latin typeface="+mj-lt"/>
                          <a:cs typeface="Verdana"/>
                        </a:rPr>
                        <a:t>the</a:t>
                      </a:r>
                      <a:r>
                        <a:rPr lang="en-GB" sz="1100" spc="5" dirty="0">
                          <a:latin typeface="+mj-lt"/>
                          <a:cs typeface="Verdana"/>
                        </a:rPr>
                        <a:t> </a:t>
                      </a:r>
                      <a:r>
                        <a:rPr lang="en-GB" sz="1100" spc="-5" dirty="0">
                          <a:latin typeface="+mj-lt"/>
                          <a:cs typeface="Verdana"/>
                        </a:rPr>
                        <a:t>same</a:t>
                      </a:r>
                      <a:r>
                        <a:rPr lang="en-GB" sz="1100" spc="30" dirty="0">
                          <a:latin typeface="+mj-lt"/>
                          <a:cs typeface="Verdana"/>
                        </a:rPr>
                        <a:t> </a:t>
                      </a:r>
                      <a:r>
                        <a:rPr lang="en-GB" sz="1100" dirty="0">
                          <a:latin typeface="+mj-lt"/>
                          <a:cs typeface="Verdana"/>
                        </a:rPr>
                        <a:t>in</a:t>
                      </a:r>
                      <a:r>
                        <a:rPr lang="en-GB" sz="1100" spc="-15" dirty="0">
                          <a:latin typeface="+mj-lt"/>
                          <a:cs typeface="Verdana"/>
                        </a:rPr>
                        <a:t> </a:t>
                      </a:r>
                      <a:r>
                        <a:rPr lang="en-GB" sz="1100" spc="-5" dirty="0">
                          <a:latin typeface="+mj-lt"/>
                          <a:cs typeface="Verdana"/>
                        </a:rPr>
                        <a:t>year</a:t>
                      </a:r>
                      <a:r>
                        <a:rPr lang="en-GB" sz="1100" spc="5" dirty="0">
                          <a:latin typeface="+mj-lt"/>
                          <a:cs typeface="Verdana"/>
                        </a:rPr>
                        <a:t> </a:t>
                      </a:r>
                      <a:r>
                        <a:rPr lang="en-GB" sz="1100" spc="-5" dirty="0">
                          <a:latin typeface="+mj-lt"/>
                          <a:cs typeface="Verdana"/>
                        </a:rPr>
                        <a:t>13.</a:t>
                      </a:r>
                      <a:endParaRPr lang="en-GB" sz="1100" dirty="0">
                        <a:latin typeface="+mj-lt"/>
                        <a:cs typeface="Verdana"/>
                      </a:endParaRPr>
                    </a:p>
                    <a:p>
                      <a:pPr algn="just">
                        <a:lnSpc>
                          <a:spcPct val="100000"/>
                        </a:lnSpc>
                        <a:spcBef>
                          <a:spcPts val="20"/>
                        </a:spcBef>
                      </a:pPr>
                      <a:endParaRPr lang="en-GB" sz="1100" dirty="0">
                        <a:latin typeface="+mj-lt"/>
                        <a:cs typeface="Times New Roman"/>
                      </a:endParaRPr>
                    </a:p>
                    <a:p>
                      <a:pPr marL="67945" marR="46990" algn="just">
                        <a:lnSpc>
                          <a:spcPct val="107000"/>
                        </a:lnSpc>
                      </a:pPr>
                      <a:r>
                        <a:rPr lang="en-GB" sz="1100" dirty="0">
                          <a:latin typeface="+mj-lt"/>
                          <a:cs typeface="Verdana"/>
                        </a:rPr>
                        <a:t>All</a:t>
                      </a:r>
                      <a:r>
                        <a:rPr lang="en-GB" sz="1100" spc="-15" dirty="0">
                          <a:latin typeface="+mj-lt"/>
                          <a:cs typeface="Verdana"/>
                        </a:rPr>
                        <a:t> </a:t>
                      </a:r>
                      <a:r>
                        <a:rPr lang="en-GB" sz="1100" dirty="0">
                          <a:latin typeface="+mj-lt"/>
                          <a:cs typeface="Verdana"/>
                        </a:rPr>
                        <a:t>units</a:t>
                      </a:r>
                      <a:r>
                        <a:rPr lang="en-GB" sz="1100" spc="5" dirty="0">
                          <a:latin typeface="+mj-lt"/>
                          <a:cs typeface="Verdana"/>
                        </a:rPr>
                        <a:t> </a:t>
                      </a:r>
                      <a:r>
                        <a:rPr lang="en-GB" sz="1100" spc="-5" dirty="0">
                          <a:latin typeface="+mj-lt"/>
                          <a:cs typeface="Verdana"/>
                        </a:rPr>
                        <a:t>are</a:t>
                      </a:r>
                      <a:r>
                        <a:rPr lang="en-GB" sz="1100" spc="5" dirty="0">
                          <a:latin typeface="+mj-lt"/>
                          <a:cs typeface="Verdana"/>
                        </a:rPr>
                        <a:t> </a:t>
                      </a:r>
                      <a:r>
                        <a:rPr lang="en-GB" sz="1100" spc="-5" dirty="0">
                          <a:latin typeface="+mj-lt"/>
                          <a:cs typeface="Verdana"/>
                        </a:rPr>
                        <a:t>graded</a:t>
                      </a:r>
                      <a:r>
                        <a:rPr lang="en-GB" sz="1100" spc="20" dirty="0">
                          <a:latin typeface="+mj-lt"/>
                          <a:cs typeface="Verdana"/>
                        </a:rPr>
                        <a:t> </a:t>
                      </a:r>
                      <a:r>
                        <a:rPr lang="en-GB" sz="1100" spc="-5" dirty="0">
                          <a:latin typeface="+mj-lt"/>
                          <a:cs typeface="Verdana"/>
                        </a:rPr>
                        <a:t>as</a:t>
                      </a:r>
                      <a:r>
                        <a:rPr lang="en-GB" sz="1100" spc="5" dirty="0">
                          <a:latin typeface="+mj-lt"/>
                          <a:cs typeface="Verdana"/>
                        </a:rPr>
                        <a:t> </a:t>
                      </a:r>
                      <a:r>
                        <a:rPr lang="en-GB" sz="1100" spc="-5" dirty="0">
                          <a:latin typeface="+mj-lt"/>
                          <a:cs typeface="Verdana"/>
                        </a:rPr>
                        <a:t>pass,</a:t>
                      </a:r>
                      <a:r>
                        <a:rPr lang="en-GB" sz="1100" spc="20" dirty="0">
                          <a:latin typeface="+mj-lt"/>
                          <a:cs typeface="Verdana"/>
                        </a:rPr>
                        <a:t> </a:t>
                      </a:r>
                      <a:r>
                        <a:rPr lang="en-GB" sz="1100" spc="-5" dirty="0">
                          <a:latin typeface="+mj-lt"/>
                          <a:cs typeface="Verdana"/>
                        </a:rPr>
                        <a:t>merit</a:t>
                      </a:r>
                      <a:r>
                        <a:rPr lang="en-GB" sz="1100" spc="5" dirty="0">
                          <a:latin typeface="+mj-lt"/>
                          <a:cs typeface="Verdana"/>
                        </a:rPr>
                        <a:t> </a:t>
                      </a:r>
                      <a:r>
                        <a:rPr lang="en-GB" sz="1100" spc="-5" dirty="0">
                          <a:latin typeface="+mj-lt"/>
                          <a:cs typeface="Verdana"/>
                        </a:rPr>
                        <a:t>or</a:t>
                      </a:r>
                      <a:r>
                        <a:rPr lang="en-GB" sz="1100" spc="10" dirty="0">
                          <a:latin typeface="+mj-lt"/>
                          <a:cs typeface="Verdana"/>
                        </a:rPr>
                        <a:t> </a:t>
                      </a:r>
                      <a:r>
                        <a:rPr lang="en-GB" sz="1100" dirty="0">
                          <a:latin typeface="+mj-lt"/>
                          <a:cs typeface="Verdana"/>
                        </a:rPr>
                        <a:t>distinction</a:t>
                      </a:r>
                      <a:r>
                        <a:rPr lang="en-GB" sz="1100" spc="5" dirty="0">
                          <a:latin typeface="+mj-lt"/>
                          <a:cs typeface="Verdana"/>
                        </a:rPr>
                        <a:t> </a:t>
                      </a:r>
                      <a:r>
                        <a:rPr lang="en-GB" sz="1100" spc="-5" dirty="0">
                          <a:latin typeface="+mj-lt"/>
                          <a:cs typeface="Verdana"/>
                        </a:rPr>
                        <a:t>and</a:t>
                      </a:r>
                      <a:r>
                        <a:rPr lang="en-GB" sz="1100" spc="5" dirty="0">
                          <a:latin typeface="+mj-lt"/>
                          <a:cs typeface="Verdana"/>
                        </a:rPr>
                        <a:t> </a:t>
                      </a:r>
                      <a:r>
                        <a:rPr lang="en-GB" sz="1100" spc="-5" dirty="0">
                          <a:latin typeface="+mj-lt"/>
                          <a:cs typeface="Verdana"/>
                        </a:rPr>
                        <a:t>these</a:t>
                      </a:r>
                      <a:r>
                        <a:rPr lang="en-GB" sz="1100" spc="20" dirty="0">
                          <a:latin typeface="+mj-lt"/>
                          <a:cs typeface="Verdana"/>
                        </a:rPr>
                        <a:t> </a:t>
                      </a:r>
                      <a:r>
                        <a:rPr lang="en-GB" sz="1100" spc="-5" dirty="0">
                          <a:latin typeface="+mj-lt"/>
                          <a:cs typeface="Verdana"/>
                        </a:rPr>
                        <a:t>are</a:t>
                      </a:r>
                      <a:r>
                        <a:rPr lang="en-GB" sz="1100" spc="15" dirty="0">
                          <a:latin typeface="+mj-lt"/>
                          <a:cs typeface="Verdana"/>
                        </a:rPr>
                        <a:t> </a:t>
                      </a:r>
                      <a:r>
                        <a:rPr lang="en-GB" sz="1100" spc="-5" dirty="0">
                          <a:latin typeface="+mj-lt"/>
                          <a:cs typeface="Verdana"/>
                        </a:rPr>
                        <a:t>accumulated </a:t>
                      </a:r>
                      <a:r>
                        <a:rPr lang="en-GB" sz="1100" dirty="0">
                          <a:latin typeface="+mj-lt"/>
                          <a:cs typeface="Verdana"/>
                        </a:rPr>
                        <a:t> </a:t>
                      </a:r>
                      <a:r>
                        <a:rPr lang="en-GB" sz="1100" spc="-5" dirty="0">
                          <a:latin typeface="+mj-lt"/>
                          <a:cs typeface="Verdana"/>
                        </a:rPr>
                        <a:t>across</a:t>
                      </a:r>
                      <a:r>
                        <a:rPr lang="en-GB" sz="1100" spc="40" dirty="0">
                          <a:latin typeface="+mj-lt"/>
                          <a:cs typeface="Verdana"/>
                        </a:rPr>
                        <a:t> </a:t>
                      </a:r>
                      <a:r>
                        <a:rPr lang="en-GB" sz="1100" spc="-5" dirty="0">
                          <a:latin typeface="+mj-lt"/>
                          <a:cs typeface="Verdana"/>
                        </a:rPr>
                        <a:t>the</a:t>
                      </a:r>
                      <a:r>
                        <a:rPr lang="en-GB" sz="1100" spc="5" dirty="0">
                          <a:latin typeface="+mj-lt"/>
                          <a:cs typeface="Verdana"/>
                        </a:rPr>
                        <a:t> </a:t>
                      </a:r>
                      <a:r>
                        <a:rPr lang="en-GB" sz="1100" spc="-5" dirty="0">
                          <a:latin typeface="+mj-lt"/>
                          <a:cs typeface="Verdana"/>
                        </a:rPr>
                        <a:t>two</a:t>
                      </a:r>
                      <a:r>
                        <a:rPr lang="en-GB" sz="1100" spc="20" dirty="0">
                          <a:latin typeface="+mj-lt"/>
                          <a:cs typeface="Verdana"/>
                        </a:rPr>
                        <a:t> </a:t>
                      </a:r>
                      <a:r>
                        <a:rPr lang="en-GB" sz="1100" spc="-10" dirty="0">
                          <a:latin typeface="+mj-lt"/>
                          <a:cs typeface="Verdana"/>
                        </a:rPr>
                        <a:t>years</a:t>
                      </a:r>
                      <a:r>
                        <a:rPr lang="en-GB" sz="1100" spc="20" dirty="0">
                          <a:latin typeface="+mj-lt"/>
                          <a:cs typeface="Verdana"/>
                        </a:rPr>
                        <a:t> </a:t>
                      </a:r>
                      <a:r>
                        <a:rPr lang="en-GB" sz="1100" spc="-10" dirty="0">
                          <a:latin typeface="+mj-lt"/>
                          <a:cs typeface="Verdana"/>
                        </a:rPr>
                        <a:t>where</a:t>
                      </a:r>
                      <a:r>
                        <a:rPr lang="en-GB" sz="1100" spc="15" dirty="0">
                          <a:latin typeface="+mj-lt"/>
                          <a:cs typeface="Verdana"/>
                        </a:rPr>
                        <a:t> </a:t>
                      </a:r>
                      <a:r>
                        <a:rPr lang="en-GB" sz="1100" spc="-5" dirty="0">
                          <a:latin typeface="+mj-lt"/>
                          <a:cs typeface="Verdana"/>
                        </a:rPr>
                        <a:t>an</a:t>
                      </a:r>
                      <a:r>
                        <a:rPr lang="en-GB" sz="1100" spc="15" dirty="0">
                          <a:latin typeface="+mj-lt"/>
                          <a:cs typeface="Verdana"/>
                        </a:rPr>
                        <a:t> </a:t>
                      </a:r>
                      <a:r>
                        <a:rPr lang="en-GB" sz="1100" spc="-5" dirty="0">
                          <a:latin typeface="+mj-lt"/>
                          <a:cs typeface="Verdana"/>
                        </a:rPr>
                        <a:t>overall</a:t>
                      </a:r>
                      <a:r>
                        <a:rPr lang="en-GB" sz="1100" spc="15" dirty="0">
                          <a:latin typeface="+mj-lt"/>
                          <a:cs typeface="Verdana"/>
                        </a:rPr>
                        <a:t> </a:t>
                      </a:r>
                      <a:r>
                        <a:rPr lang="en-GB" sz="1100" spc="-5" dirty="0">
                          <a:latin typeface="+mj-lt"/>
                          <a:cs typeface="Verdana"/>
                        </a:rPr>
                        <a:t>grade</a:t>
                      </a:r>
                      <a:r>
                        <a:rPr lang="en-GB" sz="1100" spc="15" dirty="0">
                          <a:latin typeface="+mj-lt"/>
                          <a:cs typeface="Verdana"/>
                        </a:rPr>
                        <a:t> </a:t>
                      </a:r>
                      <a:r>
                        <a:rPr lang="en-GB" sz="1100" dirty="0">
                          <a:latin typeface="+mj-lt"/>
                          <a:cs typeface="Verdana"/>
                        </a:rPr>
                        <a:t>is</a:t>
                      </a:r>
                      <a:r>
                        <a:rPr lang="en-GB" sz="1100" spc="-5" dirty="0">
                          <a:latin typeface="+mj-lt"/>
                          <a:cs typeface="Verdana"/>
                        </a:rPr>
                        <a:t> calculated</a:t>
                      </a:r>
                      <a:r>
                        <a:rPr lang="en-GB" sz="1100" spc="10" dirty="0">
                          <a:latin typeface="+mj-lt"/>
                          <a:cs typeface="Verdana"/>
                        </a:rPr>
                        <a:t> </a:t>
                      </a:r>
                      <a:r>
                        <a:rPr lang="en-GB" sz="1100" spc="-5" dirty="0">
                          <a:latin typeface="+mj-lt"/>
                          <a:cs typeface="Verdana"/>
                        </a:rPr>
                        <a:t>at</a:t>
                      </a:r>
                      <a:r>
                        <a:rPr lang="en-GB" sz="1100" spc="5" dirty="0">
                          <a:latin typeface="+mj-lt"/>
                          <a:cs typeface="Verdana"/>
                        </a:rPr>
                        <a:t> </a:t>
                      </a:r>
                      <a:r>
                        <a:rPr lang="en-GB" sz="1100" spc="-5" dirty="0">
                          <a:latin typeface="+mj-lt"/>
                          <a:cs typeface="Verdana"/>
                        </a:rPr>
                        <a:t>the</a:t>
                      </a:r>
                      <a:r>
                        <a:rPr lang="en-GB" sz="1100" spc="15" dirty="0">
                          <a:latin typeface="+mj-lt"/>
                          <a:cs typeface="Verdana"/>
                        </a:rPr>
                        <a:t> </a:t>
                      </a:r>
                      <a:r>
                        <a:rPr lang="en-GB" sz="1100" spc="-5" dirty="0">
                          <a:latin typeface="+mj-lt"/>
                          <a:cs typeface="Verdana"/>
                        </a:rPr>
                        <a:t>end</a:t>
                      </a:r>
                      <a:r>
                        <a:rPr lang="en-GB" sz="1100" spc="10" dirty="0">
                          <a:latin typeface="+mj-lt"/>
                          <a:cs typeface="Verdana"/>
                        </a:rPr>
                        <a:t> </a:t>
                      </a:r>
                      <a:r>
                        <a:rPr lang="en-GB" sz="1100" spc="-5" dirty="0">
                          <a:latin typeface="+mj-lt"/>
                          <a:cs typeface="Verdana"/>
                        </a:rPr>
                        <a:t>of</a:t>
                      </a:r>
                      <a:r>
                        <a:rPr lang="en-GB" sz="1100" spc="20" dirty="0">
                          <a:latin typeface="+mj-lt"/>
                          <a:cs typeface="Verdana"/>
                        </a:rPr>
                        <a:t> </a:t>
                      </a:r>
                      <a:r>
                        <a:rPr lang="en-GB" sz="1100" spc="-5" dirty="0">
                          <a:latin typeface="+mj-lt"/>
                          <a:cs typeface="Verdana"/>
                        </a:rPr>
                        <a:t>year</a:t>
                      </a:r>
                      <a:r>
                        <a:rPr lang="en-GB" sz="1100" spc="5" dirty="0">
                          <a:latin typeface="+mj-lt"/>
                          <a:cs typeface="Verdana"/>
                        </a:rPr>
                        <a:t> </a:t>
                      </a:r>
                      <a:r>
                        <a:rPr lang="en-GB" sz="1100" spc="-5" dirty="0">
                          <a:latin typeface="+mj-lt"/>
                          <a:cs typeface="Verdana"/>
                        </a:rPr>
                        <a:t>13.</a:t>
                      </a:r>
                      <a:endParaRPr lang="en-GB" sz="1100" dirty="0">
                        <a:latin typeface="+mj-lt"/>
                        <a:cs typeface="Verdana"/>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noFill/>
                  </a:tcPr>
                </a:tc>
                <a:tc rowSpan="2">
                  <a:txBody>
                    <a:bodyPr/>
                    <a:lstStyle/>
                    <a:p>
                      <a:pPr marL="69215">
                        <a:lnSpc>
                          <a:spcPts val="1200"/>
                        </a:lnSpc>
                      </a:pPr>
                      <a:endParaRPr lang="en-GB" sz="1100" b="1" spc="-10" dirty="0">
                        <a:latin typeface="+mj-lt"/>
                        <a:cs typeface="Verdana"/>
                      </a:endParaRPr>
                    </a:p>
                    <a:p>
                      <a:pPr marL="69215">
                        <a:lnSpc>
                          <a:spcPts val="1200"/>
                        </a:lnSpc>
                      </a:pPr>
                      <a:r>
                        <a:rPr lang="en-GB" sz="1100" b="1" spc="-10" dirty="0">
                          <a:latin typeface="+mj-lt"/>
                          <a:cs typeface="Verdana"/>
                        </a:rPr>
                        <a:t>Super</a:t>
                      </a:r>
                      <a:r>
                        <a:rPr lang="en-GB" sz="1100" b="1" spc="-5" dirty="0">
                          <a:latin typeface="+mj-lt"/>
                          <a:cs typeface="Verdana"/>
                        </a:rPr>
                        <a:t> C</a:t>
                      </a:r>
                      <a:r>
                        <a:rPr lang="en-GB" sz="1100" b="1" spc="-10" dirty="0">
                          <a:latin typeface="+mj-lt"/>
                          <a:cs typeface="Verdana"/>
                        </a:rPr>
                        <a:t>urricular</a:t>
                      </a:r>
                      <a:r>
                        <a:rPr lang="en-GB" sz="1100" b="1" spc="10" dirty="0">
                          <a:latin typeface="+mj-lt"/>
                          <a:cs typeface="Verdana"/>
                        </a:rPr>
                        <a:t> </a:t>
                      </a:r>
                      <a:r>
                        <a:rPr lang="en-GB" sz="1100" b="1" spc="-5" dirty="0">
                          <a:latin typeface="+mj-lt"/>
                          <a:cs typeface="Verdana"/>
                        </a:rPr>
                        <a:t>opportunities:</a:t>
                      </a:r>
                      <a:endParaRPr lang="en-GB" sz="1100" dirty="0">
                        <a:latin typeface="+mj-lt"/>
                        <a:cs typeface="Verdana"/>
                      </a:endParaRPr>
                    </a:p>
                    <a:p>
                      <a:pPr marL="343535" indent="-343535">
                        <a:lnSpc>
                          <a:spcPts val="1300"/>
                        </a:lnSpc>
                        <a:buSzPct val="110000"/>
                        <a:buFont typeface="Arial"/>
                        <a:buChar char="•"/>
                      </a:pPr>
                      <a:r>
                        <a:rPr lang="en-GB" sz="1100" dirty="0">
                          <a:latin typeface="+mj-lt"/>
                          <a:cs typeface="Verdana"/>
                        </a:rPr>
                        <a:t>Visits to University Sport Science departments </a:t>
                      </a:r>
                    </a:p>
                    <a:p>
                      <a:pPr marL="343535" lvl="0" indent="-343535">
                        <a:lnSpc>
                          <a:spcPts val="1300"/>
                        </a:lnSpc>
                        <a:buSzPct val="110000"/>
                        <a:buFont typeface="Arial"/>
                        <a:buChar char="•"/>
                      </a:pPr>
                      <a:r>
                        <a:rPr lang="en-GB" sz="1100" dirty="0">
                          <a:latin typeface="+mj-lt"/>
                          <a:cs typeface="Times New Roman"/>
                        </a:rPr>
                        <a:t>Talk to industry specialists </a:t>
                      </a:r>
                    </a:p>
                    <a:p>
                      <a:pPr>
                        <a:lnSpc>
                          <a:spcPct val="100000"/>
                        </a:lnSpc>
                        <a:spcBef>
                          <a:spcPts val="5"/>
                        </a:spcBef>
                        <a:buFont typeface="Arial"/>
                        <a:buChar char="•"/>
                      </a:pPr>
                      <a:endParaRPr lang="en-GB" sz="1100">
                        <a:latin typeface="+mj-lt"/>
                        <a:cs typeface="Times New Roman"/>
                      </a:endParaRPr>
                    </a:p>
                    <a:p>
                      <a:pPr marL="57150">
                        <a:lnSpc>
                          <a:spcPts val="1190"/>
                        </a:lnSpc>
                        <a:spcBef>
                          <a:spcPts val="5"/>
                        </a:spcBef>
                      </a:pPr>
                      <a:r>
                        <a:rPr lang="en-GB" sz="1100" b="1" spc="-10" dirty="0">
                          <a:latin typeface="+mj-lt"/>
                          <a:cs typeface="Verdana"/>
                        </a:rPr>
                        <a:t>Career Prospects</a:t>
                      </a:r>
                    </a:p>
                    <a:p>
                      <a:pPr marL="228600" indent="-171450">
                        <a:lnSpc>
                          <a:spcPts val="1190"/>
                        </a:lnSpc>
                        <a:spcBef>
                          <a:spcPts val="5"/>
                        </a:spcBef>
                        <a:buFont typeface="Arial"/>
                        <a:buChar char="•"/>
                      </a:pPr>
                      <a:r>
                        <a:rPr lang="en-GB" sz="1100" b="0" spc="-10" dirty="0">
                          <a:latin typeface="+mj-lt"/>
                        </a:rPr>
                        <a:t>Teacher</a:t>
                      </a:r>
                      <a:endParaRPr lang="en-GB" sz="1100" b="0" spc="-10">
                        <a:latin typeface="+mj-lt"/>
                      </a:endParaRPr>
                    </a:p>
                    <a:p>
                      <a:pPr marL="228600" lvl="0" indent="-171450">
                        <a:lnSpc>
                          <a:spcPts val="1190"/>
                        </a:lnSpc>
                        <a:spcBef>
                          <a:spcPts val="5"/>
                        </a:spcBef>
                        <a:buFont typeface="Arial"/>
                        <a:buChar char="•"/>
                      </a:pPr>
                      <a:r>
                        <a:rPr lang="en-GB" sz="1100" b="0" spc="-10" dirty="0">
                          <a:latin typeface="+mj-lt"/>
                        </a:rPr>
                        <a:t>Sports Coaching</a:t>
                      </a:r>
                      <a:endParaRPr lang="en-GB" sz="1100" dirty="0"/>
                    </a:p>
                    <a:p>
                      <a:pPr marL="228600" lvl="0" indent="-171450">
                        <a:lnSpc>
                          <a:spcPts val="1190"/>
                        </a:lnSpc>
                        <a:spcBef>
                          <a:spcPts val="5"/>
                        </a:spcBef>
                        <a:buFont typeface="Arial"/>
                        <a:buChar char="•"/>
                      </a:pPr>
                      <a:r>
                        <a:rPr lang="en-GB" sz="1100" b="0" spc="-10" dirty="0">
                          <a:latin typeface="+mj-lt"/>
                        </a:rPr>
                        <a:t>Sports Science</a:t>
                      </a:r>
                      <a:endParaRPr lang="en-GB" sz="1100" dirty="0"/>
                    </a:p>
                    <a:p>
                      <a:pPr marL="228600" lvl="0" indent="-171450">
                        <a:lnSpc>
                          <a:spcPts val="1190"/>
                        </a:lnSpc>
                        <a:spcBef>
                          <a:spcPts val="5"/>
                        </a:spcBef>
                        <a:buFont typeface="Arial"/>
                        <a:buChar char="•"/>
                      </a:pPr>
                      <a:r>
                        <a:rPr lang="en-GB" sz="1100" b="0" spc="-10" dirty="0">
                          <a:latin typeface="+mj-lt"/>
                        </a:rPr>
                        <a:t>Diet &amp; Nutrition</a:t>
                      </a:r>
                      <a:endParaRPr lang="en-GB" sz="1100" dirty="0"/>
                    </a:p>
                    <a:p>
                      <a:pPr marL="228600" lvl="0" indent="-171450">
                        <a:lnSpc>
                          <a:spcPts val="1190"/>
                        </a:lnSpc>
                        <a:spcBef>
                          <a:spcPts val="5"/>
                        </a:spcBef>
                        <a:buFont typeface="Arial"/>
                        <a:buChar char="•"/>
                      </a:pPr>
                      <a:r>
                        <a:rPr lang="en-GB" sz="1100" b="0" spc="-10" dirty="0">
                          <a:latin typeface="+mj-lt"/>
                        </a:rPr>
                        <a:t>Sports Industry </a:t>
                      </a:r>
                      <a:endParaRPr lang="en-GB" sz="1100" dirty="0"/>
                    </a:p>
                    <a:p>
                      <a:pPr marL="228600" indent="-171450">
                        <a:lnSpc>
                          <a:spcPts val="1190"/>
                        </a:lnSpc>
                        <a:spcBef>
                          <a:spcPts val="5"/>
                        </a:spcBef>
                        <a:buFont typeface="Arial"/>
                        <a:buChar char="•"/>
                      </a:pPr>
                      <a:endParaRPr lang="en-GB" sz="1100" b="1" spc="-10">
                        <a:latin typeface="+mj-lt"/>
                        <a:cs typeface="Verdana"/>
                      </a:endParaRPr>
                    </a:p>
                    <a:p>
                      <a:pPr marL="69215">
                        <a:lnSpc>
                          <a:spcPct val="100000"/>
                        </a:lnSpc>
                      </a:pPr>
                      <a:endParaRPr lang="en-GB" sz="1100" b="1" spc="-5">
                        <a:latin typeface="+mj-lt"/>
                        <a:cs typeface="Verdana"/>
                      </a:endParaRPr>
                    </a:p>
                    <a:p>
                      <a:pPr marL="69215">
                        <a:lnSpc>
                          <a:spcPct val="100000"/>
                        </a:lnSpc>
                      </a:pPr>
                      <a:endParaRPr lang="en-GB" sz="1100" b="1" spc="-5">
                        <a:latin typeface="+mj-lt"/>
                        <a:cs typeface="Verdana"/>
                      </a:endParaRPr>
                    </a:p>
                    <a:p>
                      <a:pPr marL="69215">
                        <a:lnSpc>
                          <a:spcPct val="100000"/>
                        </a:lnSpc>
                      </a:pPr>
                      <a:r>
                        <a:rPr lang="en-GB" sz="1100" b="1" spc="-5" dirty="0">
                          <a:latin typeface="+mj-lt"/>
                          <a:cs typeface="Verdana"/>
                        </a:rPr>
                        <a:t>If I</a:t>
                      </a:r>
                      <a:r>
                        <a:rPr lang="en-GB" sz="1100" b="1" dirty="0">
                          <a:latin typeface="+mj-lt"/>
                          <a:cs typeface="Verdana"/>
                        </a:rPr>
                        <a:t> </a:t>
                      </a:r>
                      <a:r>
                        <a:rPr lang="en-GB" sz="1100" b="1" spc="-10" dirty="0">
                          <a:latin typeface="+mj-lt"/>
                          <a:cs typeface="Verdana"/>
                        </a:rPr>
                        <a:t>were</a:t>
                      </a:r>
                      <a:r>
                        <a:rPr lang="en-GB" sz="1100" b="1" spc="15" dirty="0">
                          <a:latin typeface="+mj-lt"/>
                          <a:cs typeface="Verdana"/>
                        </a:rPr>
                        <a:t> </a:t>
                      </a:r>
                      <a:r>
                        <a:rPr lang="en-GB" sz="1100" b="1" spc="-5" dirty="0">
                          <a:latin typeface="+mj-lt"/>
                          <a:cs typeface="Verdana"/>
                        </a:rPr>
                        <a:t>to</a:t>
                      </a:r>
                      <a:r>
                        <a:rPr lang="en-GB" sz="1100" b="1" spc="-10" dirty="0">
                          <a:latin typeface="+mj-lt"/>
                          <a:cs typeface="Verdana"/>
                        </a:rPr>
                        <a:t> </a:t>
                      </a:r>
                      <a:r>
                        <a:rPr lang="en-GB" sz="1100" b="1" spc="-5" dirty="0">
                          <a:latin typeface="+mj-lt"/>
                          <a:cs typeface="Verdana"/>
                        </a:rPr>
                        <a:t>take</a:t>
                      </a:r>
                      <a:r>
                        <a:rPr lang="en-GB" sz="1100" b="1" spc="-10" dirty="0">
                          <a:latin typeface="+mj-lt"/>
                          <a:cs typeface="Verdana"/>
                        </a:rPr>
                        <a:t> </a:t>
                      </a:r>
                      <a:r>
                        <a:rPr lang="en-GB" sz="1100" b="1" spc="-5" dirty="0">
                          <a:latin typeface="+mj-lt"/>
                          <a:cs typeface="Verdana"/>
                        </a:rPr>
                        <a:t>this</a:t>
                      </a:r>
                      <a:r>
                        <a:rPr lang="en-GB" sz="1100" b="1" spc="-10" dirty="0">
                          <a:latin typeface="+mj-lt"/>
                          <a:cs typeface="Verdana"/>
                        </a:rPr>
                        <a:t> course</a:t>
                      </a:r>
                      <a:r>
                        <a:rPr lang="en-GB" sz="1100" b="1" spc="15" dirty="0">
                          <a:latin typeface="+mj-lt"/>
                          <a:cs typeface="Verdana"/>
                        </a:rPr>
                        <a:t> </a:t>
                      </a:r>
                      <a:r>
                        <a:rPr lang="en-GB" sz="1100" b="1" spc="-5" dirty="0">
                          <a:latin typeface="+mj-lt"/>
                          <a:cs typeface="Verdana"/>
                        </a:rPr>
                        <a:t>I </a:t>
                      </a:r>
                      <a:r>
                        <a:rPr lang="en-GB" sz="1100" b="1" spc="-10" dirty="0">
                          <a:latin typeface="+mj-lt"/>
                          <a:cs typeface="Verdana"/>
                        </a:rPr>
                        <a:t>should</a:t>
                      </a:r>
                      <a:r>
                        <a:rPr lang="en-GB" sz="1100" b="1" dirty="0">
                          <a:latin typeface="+mj-lt"/>
                          <a:cs typeface="Verdana"/>
                        </a:rPr>
                        <a:t> </a:t>
                      </a:r>
                      <a:r>
                        <a:rPr lang="en-GB" sz="1100" b="1" spc="-10" dirty="0">
                          <a:latin typeface="+mj-lt"/>
                          <a:cs typeface="Verdana"/>
                        </a:rPr>
                        <a:t>read:</a:t>
                      </a:r>
                      <a:endParaRPr lang="en-GB" sz="1100" dirty="0">
                        <a:latin typeface="+mj-lt"/>
                        <a:cs typeface="Verdana"/>
                      </a:endParaRPr>
                    </a:p>
                    <a:p>
                      <a:pPr marL="69215">
                        <a:lnSpc>
                          <a:spcPct val="100000"/>
                        </a:lnSpc>
                        <a:spcBef>
                          <a:spcPts val="85"/>
                        </a:spcBef>
                      </a:pPr>
                      <a:r>
                        <a:rPr lang="en-GB" sz="1100" spc="-10" dirty="0">
                          <a:latin typeface="+mj-lt"/>
                          <a:cs typeface="Verdana"/>
                        </a:rPr>
                        <a:t>Edexcel</a:t>
                      </a:r>
                      <a:r>
                        <a:rPr lang="en-GB" sz="1100" spc="50" dirty="0">
                          <a:latin typeface="+mj-lt"/>
                          <a:cs typeface="Verdana"/>
                        </a:rPr>
                        <a:t> </a:t>
                      </a:r>
                      <a:r>
                        <a:rPr lang="en-GB" sz="1100" spc="-5" dirty="0">
                          <a:latin typeface="+mj-lt"/>
                          <a:cs typeface="Verdana"/>
                        </a:rPr>
                        <a:t>– </a:t>
                      </a:r>
                      <a:r>
                        <a:rPr lang="en-GB" sz="1100" spc="-10" dirty="0">
                          <a:latin typeface="+mj-lt"/>
                          <a:cs typeface="Verdana"/>
                        </a:rPr>
                        <a:t>BTEC</a:t>
                      </a:r>
                      <a:r>
                        <a:rPr lang="en-GB" sz="1100" spc="20" dirty="0">
                          <a:latin typeface="+mj-lt"/>
                          <a:cs typeface="Verdana"/>
                        </a:rPr>
                        <a:t> </a:t>
                      </a:r>
                      <a:r>
                        <a:rPr lang="en-GB" sz="1100" dirty="0">
                          <a:latin typeface="+mj-lt"/>
                          <a:cs typeface="Verdana"/>
                        </a:rPr>
                        <a:t>Nationals</a:t>
                      </a:r>
                      <a:r>
                        <a:rPr lang="en-GB" sz="1100" spc="10" dirty="0">
                          <a:latin typeface="+mj-lt"/>
                          <a:cs typeface="Verdana"/>
                        </a:rPr>
                        <a:t> </a:t>
                      </a:r>
                      <a:r>
                        <a:rPr lang="en-GB" sz="1100" spc="-5" dirty="0">
                          <a:latin typeface="+mj-lt"/>
                          <a:cs typeface="Verdana"/>
                        </a:rPr>
                        <a:t>–</a:t>
                      </a:r>
                      <a:r>
                        <a:rPr lang="en-GB" sz="1100" dirty="0">
                          <a:latin typeface="+mj-lt"/>
                          <a:cs typeface="Verdana"/>
                        </a:rPr>
                        <a:t> Skills</a:t>
                      </a:r>
                      <a:r>
                        <a:rPr lang="en-GB" sz="1100" spc="-30" dirty="0">
                          <a:latin typeface="+mj-lt"/>
                          <a:cs typeface="Verdana"/>
                        </a:rPr>
                        <a:t> </a:t>
                      </a:r>
                      <a:r>
                        <a:rPr lang="en-GB" sz="1100" spc="-10" dirty="0">
                          <a:latin typeface="+mj-lt"/>
                          <a:cs typeface="Verdana"/>
                        </a:rPr>
                        <a:t>for</a:t>
                      </a:r>
                      <a:r>
                        <a:rPr lang="en-GB" sz="1100" spc="15" dirty="0">
                          <a:latin typeface="+mj-lt"/>
                          <a:cs typeface="Verdana"/>
                        </a:rPr>
                        <a:t> </a:t>
                      </a:r>
                      <a:r>
                        <a:rPr lang="en-GB" sz="1100" spc="-5" dirty="0">
                          <a:latin typeface="+mj-lt"/>
                          <a:cs typeface="Verdana"/>
                        </a:rPr>
                        <a:t>learning</a:t>
                      </a:r>
                      <a:r>
                        <a:rPr lang="en-GB" sz="1100" spc="5" dirty="0">
                          <a:latin typeface="+mj-lt"/>
                          <a:cs typeface="Verdana"/>
                        </a:rPr>
                        <a:t> </a:t>
                      </a:r>
                      <a:r>
                        <a:rPr lang="en-GB" sz="1100" spc="-5" dirty="0">
                          <a:latin typeface="+mj-lt"/>
                          <a:cs typeface="Verdana"/>
                        </a:rPr>
                        <a:t>and</a:t>
                      </a:r>
                      <a:r>
                        <a:rPr lang="en-GB" sz="1100" spc="5" dirty="0">
                          <a:latin typeface="+mj-lt"/>
                          <a:cs typeface="Verdana"/>
                        </a:rPr>
                        <a:t> </a:t>
                      </a:r>
                      <a:r>
                        <a:rPr lang="en-GB" sz="1100" spc="-10" dirty="0">
                          <a:latin typeface="+mj-lt"/>
                          <a:cs typeface="Verdana"/>
                        </a:rPr>
                        <a:t>work</a:t>
                      </a:r>
                      <a:endParaRPr lang="en-GB" sz="1100" dirty="0">
                        <a:latin typeface="+mj-lt"/>
                        <a:cs typeface="Verdana"/>
                      </a:endParaRPr>
                    </a:p>
                    <a:p>
                      <a:pPr marL="69215">
                        <a:lnSpc>
                          <a:spcPct val="100000"/>
                        </a:lnSpc>
                        <a:spcBef>
                          <a:spcPts val="85"/>
                        </a:spcBef>
                      </a:pPr>
                      <a:endParaRPr lang="en-GB" sz="1100" dirty="0">
                        <a:latin typeface="+mj-lt"/>
                        <a:cs typeface="Verdana"/>
                      </a:endParaRPr>
                    </a:p>
                    <a:p>
                      <a:pPr>
                        <a:lnSpc>
                          <a:spcPct val="100000"/>
                        </a:lnSpc>
                        <a:spcBef>
                          <a:spcPts val="50"/>
                        </a:spcBef>
                      </a:pPr>
                      <a:r>
                        <a:rPr lang="en-GB" sz="1100" dirty="0">
                          <a:latin typeface="+mj-lt"/>
                          <a:cs typeface="Times New Roman"/>
                        </a:rPr>
                        <a:t> </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noFill/>
                  </a:tcPr>
                </a:tc>
                <a:extLst>
                  <a:ext uri="{0D108BD9-81ED-4DB2-BD59-A6C34878D82A}">
                    <a16:rowId xmlns:a16="http://schemas.microsoft.com/office/drawing/2014/main" val="10003"/>
                  </a:ext>
                </a:extLst>
              </a:tr>
              <a:tr h="785080">
                <a:tc>
                  <a:txBody>
                    <a:bodyPr/>
                    <a:lstStyle/>
                    <a:p>
                      <a:pPr marL="67945">
                        <a:lnSpc>
                          <a:spcPct val="100000"/>
                        </a:lnSpc>
                        <a:spcBef>
                          <a:spcPts val="360"/>
                        </a:spcBef>
                      </a:pPr>
                      <a:r>
                        <a:rPr sz="1100" b="1" u="heavy" dirty="0">
                          <a:uFill>
                            <a:solidFill>
                              <a:srgbClr val="000000"/>
                            </a:solidFill>
                          </a:uFill>
                          <a:latin typeface="+mj-lt"/>
                          <a:cs typeface="Verdana"/>
                        </a:rPr>
                        <a:t>Contact</a:t>
                      </a:r>
                      <a:r>
                        <a:rPr sz="1100" b="1" u="heavy" spc="-75" dirty="0">
                          <a:uFill>
                            <a:solidFill>
                              <a:srgbClr val="000000"/>
                            </a:solidFill>
                          </a:uFill>
                          <a:latin typeface="+mj-lt"/>
                          <a:cs typeface="Verdana"/>
                        </a:rPr>
                        <a:t> </a:t>
                      </a:r>
                      <a:r>
                        <a:rPr sz="1100" b="1" u="heavy" dirty="0">
                          <a:uFill>
                            <a:solidFill>
                              <a:srgbClr val="000000"/>
                            </a:solidFill>
                          </a:uFill>
                          <a:latin typeface="+mj-lt"/>
                          <a:cs typeface="Verdana"/>
                        </a:rPr>
                        <a:t>Details:</a:t>
                      </a:r>
                      <a:endParaRPr lang="en-GB" sz="1100" b="1" u="heavy">
                        <a:uFill>
                          <a:solidFill>
                            <a:srgbClr val="000000"/>
                          </a:solidFill>
                        </a:uFill>
                        <a:latin typeface="+mj-lt"/>
                        <a:cs typeface="Verdana"/>
                      </a:endParaRPr>
                    </a:p>
                    <a:p>
                      <a:pPr marL="67945" lvl="0">
                        <a:lnSpc>
                          <a:spcPct val="100000"/>
                        </a:lnSpc>
                        <a:spcBef>
                          <a:spcPts val="360"/>
                        </a:spcBef>
                        <a:buNone/>
                      </a:pPr>
                      <a:r>
                        <a:rPr lang="en-GB" sz="1100" b="0" i="0" u="none" strike="noStrike" noProof="0" dirty="0">
                          <a:solidFill>
                            <a:srgbClr val="000000"/>
                          </a:solidFill>
                          <a:uFill>
                            <a:solidFill>
                              <a:srgbClr val="000000"/>
                            </a:solidFill>
                          </a:uFill>
                          <a:latin typeface="Century Gothic"/>
                        </a:rPr>
                        <a:t>Mr J Kalinowski</a:t>
                      </a:r>
                      <a:endParaRPr lang="en-US" sz="1100" b="0" i="0" u="none" strike="noStrike" noProof="0" dirty="0">
                        <a:solidFill>
                          <a:srgbClr val="000000"/>
                        </a:solidFill>
                        <a:uFill>
                          <a:solidFill>
                            <a:srgbClr val="000000"/>
                          </a:solidFill>
                        </a:uFill>
                        <a:latin typeface="Century Gothic"/>
                      </a:endParaRPr>
                    </a:p>
                    <a:p>
                      <a:pPr marL="67945" lvl="0">
                        <a:lnSpc>
                          <a:spcPct val="100000"/>
                        </a:lnSpc>
                        <a:spcBef>
                          <a:spcPts val="360"/>
                        </a:spcBef>
                        <a:buNone/>
                      </a:pPr>
                      <a:r>
                        <a:rPr lang="en-GB" sz="1100" b="0" i="0" u="none" strike="noStrike" noProof="0" dirty="0">
                          <a:solidFill>
                            <a:srgbClr val="000000"/>
                          </a:solidFill>
                          <a:uFill>
                            <a:solidFill>
                              <a:srgbClr val="000000"/>
                            </a:solidFill>
                          </a:uFill>
                          <a:latin typeface="Century Gothic"/>
                        </a:rPr>
                        <a:t>Assistant Headteacher</a:t>
                      </a:r>
                      <a:endParaRPr lang="en-US" sz="1100" b="0" i="0" u="none" strike="noStrike" noProof="0" dirty="0">
                        <a:solidFill>
                          <a:srgbClr val="000000"/>
                        </a:solidFill>
                        <a:uFill>
                          <a:solidFill>
                            <a:srgbClr val="000000"/>
                          </a:solidFill>
                        </a:uFill>
                        <a:latin typeface="Century Gothic"/>
                      </a:endParaRPr>
                    </a:p>
                    <a:p>
                      <a:pPr marL="67945" lvl="0">
                        <a:lnSpc>
                          <a:spcPct val="100000"/>
                        </a:lnSpc>
                        <a:spcBef>
                          <a:spcPts val="360"/>
                        </a:spcBef>
                        <a:buNone/>
                      </a:pPr>
                      <a:r>
                        <a:rPr lang="en-GB" sz="1100" b="0" i="0" u="none" strike="noStrike" noProof="0" dirty="0">
                          <a:solidFill>
                            <a:schemeClr val="tx1"/>
                          </a:solidFill>
                          <a:uFill>
                            <a:solidFill>
                              <a:srgbClr val="000000"/>
                            </a:solidFill>
                          </a:uFill>
                          <a:latin typeface="Century Gothic"/>
                          <a:hlinkClick r:id="rId2"/>
                        </a:rPr>
                        <a:t>Jkalinowski@stmichaelscs.org</a:t>
                      </a:r>
                      <a:endParaRPr lang="en-GB" sz="1100" b="0" i="0" u="none" strike="noStrike" noProof="0">
                        <a:solidFill>
                          <a:schemeClr val="tx1"/>
                        </a:solidFill>
                        <a:uFill>
                          <a:solidFill>
                            <a:srgbClr val="000000"/>
                          </a:solidFill>
                        </a:uFill>
                        <a:latin typeface="Century Gothic"/>
                        <a:hlinkClick r:id="rId2"/>
                      </a:endParaRPr>
                    </a:p>
                  </a:txBody>
                  <a:tcPr marL="0" marR="0" marT="3429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vMerge="1">
                  <a:txBody>
                    <a:bodyPr/>
                    <a:lstStyle/>
                    <a:p>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7589322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3836757951"/>
              </p:ext>
            </p:extLst>
          </p:nvPr>
        </p:nvGraphicFramePr>
        <p:xfrm>
          <a:off x="1" y="2"/>
          <a:ext cx="9144000" cy="6857998"/>
        </p:xfrm>
        <a:graphic>
          <a:graphicData uri="http://schemas.openxmlformats.org/drawingml/2006/table">
            <a:tbl>
              <a:tblPr firstRow="1" bandRow="1">
                <a:tableStyleId>{2D5ABB26-0587-4C30-8999-92F81FD0307C}</a:tableStyleId>
              </a:tblPr>
              <a:tblGrid>
                <a:gridCol w="4852644">
                  <a:extLst>
                    <a:ext uri="{9D8B030D-6E8A-4147-A177-3AD203B41FA5}">
                      <a16:colId xmlns:a16="http://schemas.microsoft.com/office/drawing/2014/main" val="20000"/>
                    </a:ext>
                  </a:extLst>
                </a:gridCol>
                <a:gridCol w="4291356">
                  <a:extLst>
                    <a:ext uri="{9D8B030D-6E8A-4147-A177-3AD203B41FA5}">
                      <a16:colId xmlns:a16="http://schemas.microsoft.com/office/drawing/2014/main" val="20001"/>
                    </a:ext>
                  </a:extLst>
                </a:gridCol>
              </a:tblGrid>
              <a:tr h="438480">
                <a:tc gridSpan="2">
                  <a:txBody>
                    <a:bodyPr/>
                    <a:lstStyle/>
                    <a:p>
                      <a:pPr marL="68580">
                        <a:lnSpc>
                          <a:spcPts val="2380"/>
                        </a:lnSpc>
                      </a:pPr>
                      <a:r>
                        <a:rPr sz="1800" b="1" dirty="0">
                          <a:latin typeface="Century Gothic"/>
                          <a:ea typeface="Calibri" panose="020F0502020204030204" pitchFamily="34" charset="0"/>
                          <a:cs typeface="Calibri" panose="020F0502020204030204" pitchFamily="34" charset="0"/>
                        </a:rPr>
                        <a:t>Travel</a:t>
                      </a:r>
                      <a:r>
                        <a:rPr sz="1800" b="1" spc="-30" dirty="0">
                          <a:latin typeface="Century Gothic"/>
                          <a:ea typeface="Calibri" panose="020F0502020204030204" pitchFamily="34" charset="0"/>
                          <a:cs typeface="Calibri" panose="020F0502020204030204" pitchFamily="34" charset="0"/>
                        </a:rPr>
                        <a:t> </a:t>
                      </a:r>
                      <a:r>
                        <a:rPr sz="1800" b="1" spc="5" dirty="0">
                          <a:latin typeface="Century Gothic"/>
                          <a:ea typeface="Calibri" panose="020F0502020204030204" pitchFamily="34" charset="0"/>
                          <a:cs typeface="Calibri" panose="020F0502020204030204" pitchFamily="34" charset="0"/>
                        </a:rPr>
                        <a:t>&amp;</a:t>
                      </a:r>
                      <a:r>
                        <a:rPr sz="1800" b="1" spc="-15" dirty="0">
                          <a:latin typeface="Century Gothic"/>
                          <a:ea typeface="Calibri" panose="020F0502020204030204" pitchFamily="34" charset="0"/>
                          <a:cs typeface="Calibri" panose="020F0502020204030204" pitchFamily="34" charset="0"/>
                        </a:rPr>
                        <a:t> </a:t>
                      </a:r>
                      <a:r>
                        <a:rPr sz="1800" b="1" dirty="0">
                          <a:latin typeface="Century Gothic"/>
                          <a:ea typeface="Calibri" panose="020F0502020204030204" pitchFamily="34" charset="0"/>
                          <a:cs typeface="Calibri" panose="020F0502020204030204" pitchFamily="34" charset="0"/>
                        </a:rPr>
                        <a:t>Tourism</a:t>
                      </a:r>
                      <a:r>
                        <a:rPr sz="1800" b="1" spc="-30" dirty="0">
                          <a:latin typeface="Century Gothic"/>
                          <a:ea typeface="Calibri" panose="020F0502020204030204" pitchFamily="34" charset="0"/>
                          <a:cs typeface="Calibri" panose="020F0502020204030204" pitchFamily="34" charset="0"/>
                        </a:rPr>
                        <a:t> </a:t>
                      </a:r>
                      <a:r>
                        <a:rPr sz="1800" b="1" spc="-5" dirty="0">
                          <a:latin typeface="Century Gothic"/>
                          <a:ea typeface="Calibri" panose="020F0502020204030204" pitchFamily="34" charset="0"/>
                          <a:cs typeface="Calibri" panose="020F0502020204030204" pitchFamily="34" charset="0"/>
                        </a:rPr>
                        <a:t>(BTEC)</a:t>
                      </a:r>
                      <a:endParaRPr sz="1800" dirty="0">
                        <a:latin typeface="Century Gothic"/>
                        <a:ea typeface="Calibri" panose="020F0502020204030204" pitchFamily="34" charset="0"/>
                        <a:cs typeface="Calibri" panose="020F0502020204030204" pitchFamily="34"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hMerge="1">
                  <a:txBody>
                    <a:bodyPr/>
                    <a:lstStyle/>
                    <a:p>
                      <a:endParaRPr/>
                    </a:p>
                  </a:txBody>
                  <a:tcPr marL="0" marR="0" marT="0" marB="0"/>
                </a:tc>
                <a:extLst>
                  <a:ext uri="{0D108BD9-81ED-4DB2-BD59-A6C34878D82A}">
                    <a16:rowId xmlns:a16="http://schemas.microsoft.com/office/drawing/2014/main" val="10000"/>
                  </a:ext>
                </a:extLst>
              </a:tr>
              <a:tr h="208451">
                <a:tc>
                  <a:txBody>
                    <a:bodyPr/>
                    <a:lstStyle/>
                    <a:p>
                      <a:pPr marL="68580">
                        <a:lnSpc>
                          <a:spcPts val="1185"/>
                        </a:lnSpc>
                      </a:pPr>
                      <a:r>
                        <a:rPr sz="1100" b="1" dirty="0">
                          <a:latin typeface="Century Gothic"/>
                          <a:ea typeface="Calibri"/>
                          <a:cs typeface="Calibri"/>
                        </a:rPr>
                        <a:t>Department:</a:t>
                      </a:r>
                      <a:r>
                        <a:rPr sz="1100" b="1" spc="-70" dirty="0">
                          <a:latin typeface="Century Gothic"/>
                          <a:ea typeface="Calibri"/>
                          <a:cs typeface="Calibri"/>
                        </a:rPr>
                        <a:t> </a:t>
                      </a:r>
                      <a:r>
                        <a:rPr sz="1100" dirty="0">
                          <a:latin typeface="Century Gothic"/>
                          <a:ea typeface="Calibri"/>
                          <a:cs typeface="Calibri"/>
                        </a:rPr>
                        <a:t>Geography</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noFill/>
                  </a:tcPr>
                </a:tc>
                <a:tc>
                  <a:txBody>
                    <a:bodyPr/>
                    <a:lstStyle/>
                    <a:p>
                      <a:pPr marL="67945">
                        <a:lnSpc>
                          <a:spcPts val="1220"/>
                        </a:lnSpc>
                      </a:pPr>
                      <a:r>
                        <a:rPr sz="1100" b="1" dirty="0">
                          <a:latin typeface="Century Gothic"/>
                          <a:ea typeface="Calibri"/>
                          <a:cs typeface="Calibri"/>
                        </a:rPr>
                        <a:t>Type</a:t>
                      </a:r>
                      <a:r>
                        <a:rPr sz="1100" b="1" spc="-5" dirty="0">
                          <a:latin typeface="Century Gothic"/>
                          <a:ea typeface="Calibri"/>
                          <a:cs typeface="Calibri"/>
                        </a:rPr>
                        <a:t> of</a:t>
                      </a:r>
                      <a:r>
                        <a:rPr sz="1100" b="1" dirty="0">
                          <a:latin typeface="Century Gothic"/>
                          <a:ea typeface="Calibri"/>
                          <a:cs typeface="Calibri"/>
                        </a:rPr>
                        <a:t> Qualification:</a:t>
                      </a:r>
                      <a:r>
                        <a:rPr sz="1100" b="1" spc="-40" dirty="0">
                          <a:latin typeface="Century Gothic"/>
                          <a:ea typeface="Calibri"/>
                          <a:cs typeface="Calibri"/>
                        </a:rPr>
                        <a:t> </a:t>
                      </a:r>
                      <a:r>
                        <a:rPr sz="1100" dirty="0">
                          <a:latin typeface="Century Gothic"/>
                          <a:ea typeface="Calibri"/>
                          <a:cs typeface="Calibri"/>
                        </a:rPr>
                        <a:t>Level</a:t>
                      </a:r>
                      <a:r>
                        <a:rPr sz="1100" spc="10" dirty="0">
                          <a:latin typeface="Century Gothic"/>
                          <a:ea typeface="Calibri"/>
                          <a:cs typeface="Calibri"/>
                        </a:rPr>
                        <a:t> </a:t>
                      </a:r>
                      <a:r>
                        <a:rPr sz="1100" dirty="0">
                          <a:latin typeface="Century Gothic"/>
                          <a:ea typeface="Calibri"/>
                          <a:cs typeface="Calibri"/>
                        </a:rPr>
                        <a:t>3</a:t>
                      </a:r>
                      <a:r>
                        <a:rPr sz="1100" spc="-10" dirty="0">
                          <a:latin typeface="Century Gothic"/>
                          <a:ea typeface="Calibri"/>
                          <a:cs typeface="Calibri"/>
                        </a:rPr>
                        <a:t> </a:t>
                      </a:r>
                      <a:r>
                        <a:rPr sz="1100" dirty="0">
                          <a:latin typeface="Century Gothic"/>
                          <a:ea typeface="Calibri"/>
                          <a:cs typeface="Calibri"/>
                        </a:rPr>
                        <a:t>National</a:t>
                      </a:r>
                      <a:r>
                        <a:rPr sz="1100" spc="-35" dirty="0">
                          <a:latin typeface="Century Gothic"/>
                          <a:ea typeface="Calibri"/>
                          <a:cs typeface="Calibri"/>
                        </a:rPr>
                        <a:t> </a:t>
                      </a:r>
                      <a:r>
                        <a:rPr sz="1100" dirty="0">
                          <a:latin typeface="Century Gothic"/>
                          <a:ea typeface="Calibri"/>
                          <a:cs typeface="Calibri"/>
                        </a:rPr>
                        <a:t>Extended</a:t>
                      </a:r>
                      <a:r>
                        <a:rPr sz="1100" spc="-10" dirty="0">
                          <a:latin typeface="Century Gothic"/>
                          <a:ea typeface="Calibri"/>
                          <a:cs typeface="Calibri"/>
                        </a:rPr>
                        <a:t> </a:t>
                      </a:r>
                      <a:r>
                        <a:rPr sz="1100" spc="-5" dirty="0">
                          <a:latin typeface="Century Gothic"/>
                          <a:ea typeface="Calibri"/>
                          <a:cs typeface="Calibri"/>
                        </a:rPr>
                        <a:t>Certificate</a:t>
                      </a:r>
                      <a:endParaRPr sz="1100" dirty="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noFill/>
                  </a:tcPr>
                </a:tc>
                <a:extLst>
                  <a:ext uri="{0D108BD9-81ED-4DB2-BD59-A6C34878D82A}">
                    <a16:rowId xmlns:a16="http://schemas.microsoft.com/office/drawing/2014/main" val="10001"/>
                  </a:ext>
                </a:extLst>
              </a:tr>
              <a:tr h="532930">
                <a:tc>
                  <a:txBody>
                    <a:bodyPr/>
                    <a:lstStyle/>
                    <a:p>
                      <a:pPr marL="68580">
                        <a:lnSpc>
                          <a:spcPts val="1185"/>
                        </a:lnSpc>
                      </a:pPr>
                      <a:r>
                        <a:rPr sz="1100" b="1" dirty="0">
                          <a:latin typeface="Century Gothic"/>
                          <a:ea typeface="Calibri"/>
                          <a:cs typeface="Calibri"/>
                        </a:rPr>
                        <a:t>Exam</a:t>
                      </a:r>
                      <a:r>
                        <a:rPr sz="1100" b="1" spc="-50" dirty="0">
                          <a:latin typeface="Century Gothic"/>
                          <a:ea typeface="Calibri"/>
                          <a:cs typeface="Calibri"/>
                        </a:rPr>
                        <a:t> </a:t>
                      </a:r>
                      <a:r>
                        <a:rPr sz="1100" b="1" dirty="0">
                          <a:latin typeface="Century Gothic"/>
                          <a:ea typeface="Calibri"/>
                          <a:cs typeface="Calibri"/>
                        </a:rPr>
                        <a:t>Board:</a:t>
                      </a:r>
                      <a:r>
                        <a:rPr sz="1100" b="1" spc="-35" dirty="0">
                          <a:latin typeface="Century Gothic"/>
                          <a:ea typeface="Calibri"/>
                          <a:cs typeface="Calibri"/>
                        </a:rPr>
                        <a:t> </a:t>
                      </a:r>
                      <a:r>
                        <a:rPr sz="1100" dirty="0">
                          <a:latin typeface="Century Gothic"/>
                          <a:ea typeface="Calibri"/>
                          <a:cs typeface="Calibri"/>
                        </a:rPr>
                        <a:t>Edexcel</a:t>
                      </a:r>
                    </a:p>
                    <a:p>
                      <a:pPr marL="68580">
                        <a:lnSpc>
                          <a:spcPct val="100000"/>
                        </a:lnSpc>
                        <a:spcBef>
                          <a:spcPts val="45"/>
                        </a:spcBef>
                      </a:pPr>
                      <a:r>
                        <a:rPr sz="1100" b="1" spc="-5" dirty="0">
                          <a:latin typeface="Century Gothic"/>
                          <a:ea typeface="Calibri"/>
                          <a:cs typeface="Calibri"/>
                        </a:rPr>
                        <a:t>Specification:</a:t>
                      </a:r>
                      <a:r>
                        <a:rPr sz="1100" b="1" spc="-15" dirty="0">
                          <a:latin typeface="Century Gothic"/>
                          <a:ea typeface="Calibri"/>
                          <a:cs typeface="Calibri"/>
                        </a:rPr>
                        <a:t> </a:t>
                      </a:r>
                      <a:r>
                        <a:rPr sz="1100" dirty="0">
                          <a:latin typeface="Century Gothic"/>
                          <a:ea typeface="Calibri"/>
                          <a:cs typeface="Calibri"/>
                        </a:rPr>
                        <a:t>BTEC</a:t>
                      </a:r>
                      <a:r>
                        <a:rPr sz="1100" spc="10" dirty="0">
                          <a:latin typeface="Century Gothic"/>
                          <a:ea typeface="Calibri"/>
                          <a:cs typeface="Calibri"/>
                        </a:rPr>
                        <a:t> </a:t>
                      </a:r>
                      <a:r>
                        <a:rPr sz="1100" spc="-5" dirty="0">
                          <a:latin typeface="Century Gothic"/>
                          <a:ea typeface="Calibri"/>
                          <a:cs typeface="Calibri"/>
                        </a:rPr>
                        <a:t>Level</a:t>
                      </a:r>
                      <a:r>
                        <a:rPr sz="1100" spc="15" dirty="0">
                          <a:latin typeface="Century Gothic"/>
                          <a:ea typeface="Calibri"/>
                          <a:cs typeface="Calibri"/>
                        </a:rPr>
                        <a:t> </a:t>
                      </a:r>
                      <a:r>
                        <a:rPr sz="1100" dirty="0">
                          <a:latin typeface="Century Gothic"/>
                          <a:ea typeface="Calibri"/>
                          <a:cs typeface="Calibri"/>
                        </a:rPr>
                        <a:t>3 National</a:t>
                      </a:r>
                      <a:r>
                        <a:rPr sz="1100" spc="-25" dirty="0">
                          <a:latin typeface="Century Gothic"/>
                          <a:ea typeface="Calibri"/>
                          <a:cs typeface="Calibri"/>
                        </a:rPr>
                        <a:t> </a:t>
                      </a:r>
                      <a:r>
                        <a:rPr sz="1100" dirty="0">
                          <a:latin typeface="Century Gothic"/>
                          <a:ea typeface="Calibri"/>
                          <a:cs typeface="Calibri"/>
                        </a:rPr>
                        <a:t>Extended</a:t>
                      </a:r>
                      <a:r>
                        <a:rPr sz="1100" spc="5" dirty="0">
                          <a:latin typeface="Century Gothic"/>
                          <a:ea typeface="Calibri"/>
                          <a:cs typeface="Calibri"/>
                        </a:rPr>
                        <a:t> </a:t>
                      </a:r>
                      <a:r>
                        <a:rPr sz="1100" spc="-5" dirty="0">
                          <a:latin typeface="Century Gothic"/>
                          <a:ea typeface="Calibri"/>
                          <a:cs typeface="Calibri"/>
                        </a:rPr>
                        <a:t>Certificate</a:t>
                      </a:r>
                      <a:r>
                        <a:rPr sz="1100" spc="-20" dirty="0">
                          <a:latin typeface="Century Gothic"/>
                          <a:ea typeface="Calibri"/>
                          <a:cs typeface="Calibri"/>
                        </a:rPr>
                        <a:t> </a:t>
                      </a:r>
                      <a:r>
                        <a:rPr sz="1100" dirty="0">
                          <a:latin typeface="Century Gothic"/>
                          <a:ea typeface="Calibri"/>
                          <a:cs typeface="Calibri"/>
                        </a:rPr>
                        <a:t>in </a:t>
                      </a:r>
                      <a:r>
                        <a:rPr sz="1100" spc="-5" dirty="0">
                          <a:latin typeface="Century Gothic"/>
                          <a:ea typeface="Calibri"/>
                          <a:cs typeface="Calibri"/>
                        </a:rPr>
                        <a:t>Travel </a:t>
                      </a:r>
                      <a:r>
                        <a:rPr sz="1100" dirty="0">
                          <a:latin typeface="Century Gothic"/>
                          <a:ea typeface="Calibri"/>
                          <a:cs typeface="Calibri"/>
                        </a:rPr>
                        <a:t>and</a:t>
                      </a:r>
                      <a:r>
                        <a:rPr sz="1100" spc="-10" dirty="0">
                          <a:latin typeface="Century Gothic"/>
                          <a:ea typeface="Calibri"/>
                          <a:cs typeface="Calibri"/>
                        </a:rPr>
                        <a:t> </a:t>
                      </a:r>
                      <a:r>
                        <a:rPr sz="1100" spc="-5" dirty="0">
                          <a:latin typeface="Century Gothic"/>
                          <a:ea typeface="Calibri"/>
                          <a:cs typeface="Calibri"/>
                        </a:rPr>
                        <a:t>Tourism</a:t>
                      </a:r>
                      <a:endParaRPr sz="1100" dirty="0">
                        <a:latin typeface="Century Gothic"/>
                        <a:ea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a:txBody>
                    <a:bodyPr/>
                    <a:lstStyle/>
                    <a:p>
                      <a:pPr marL="67945">
                        <a:lnSpc>
                          <a:spcPts val="1185"/>
                        </a:lnSpc>
                      </a:pPr>
                      <a:r>
                        <a:rPr sz="1100" b="1" dirty="0">
                          <a:latin typeface="Century Gothic"/>
                          <a:ea typeface="Calibri"/>
                          <a:cs typeface="Calibri"/>
                        </a:rPr>
                        <a:t>Entry</a:t>
                      </a:r>
                      <a:r>
                        <a:rPr sz="1100" b="1" spc="-60" dirty="0">
                          <a:latin typeface="Century Gothic"/>
                          <a:ea typeface="Calibri"/>
                          <a:cs typeface="Calibri"/>
                        </a:rPr>
                        <a:t> </a:t>
                      </a:r>
                      <a:r>
                        <a:rPr sz="1100" b="1" dirty="0">
                          <a:latin typeface="Century Gothic"/>
                          <a:ea typeface="Calibri"/>
                          <a:cs typeface="Calibri"/>
                        </a:rPr>
                        <a:t>Requirements:</a:t>
                      </a:r>
                      <a:endParaRPr sz="1100" dirty="0">
                        <a:latin typeface="Century Gothic"/>
                        <a:ea typeface="Calibri"/>
                        <a:cs typeface="Calibri"/>
                      </a:endParaRPr>
                    </a:p>
                    <a:p>
                      <a:pPr marL="67945" lvl="0">
                        <a:lnSpc>
                          <a:spcPct val="100000"/>
                        </a:lnSpc>
                        <a:spcBef>
                          <a:spcPts val="45"/>
                        </a:spcBef>
                        <a:buNone/>
                      </a:pPr>
                      <a:r>
                        <a:rPr lang="en-US" sz="1100" dirty="0">
                          <a:latin typeface="Century Gothic"/>
                          <a:ea typeface="Calibri"/>
                          <a:cs typeface="Calibri"/>
                        </a:rPr>
                        <a:t>Grade</a:t>
                      </a:r>
                      <a:r>
                        <a:rPr lang="en-US" sz="1100" spc="-35" dirty="0">
                          <a:latin typeface="Century Gothic"/>
                          <a:ea typeface="Calibri"/>
                          <a:cs typeface="Calibri"/>
                        </a:rPr>
                        <a:t> </a:t>
                      </a:r>
                      <a:r>
                        <a:rPr lang="en-US" sz="1100" dirty="0">
                          <a:latin typeface="Century Gothic"/>
                          <a:ea typeface="Calibri"/>
                          <a:cs typeface="Calibri"/>
                        </a:rPr>
                        <a:t>4</a:t>
                      </a:r>
                      <a:r>
                        <a:rPr lang="en-US" sz="1100" spc="-20" dirty="0">
                          <a:latin typeface="Century Gothic"/>
                          <a:ea typeface="Calibri"/>
                          <a:cs typeface="Calibri"/>
                        </a:rPr>
                        <a:t> </a:t>
                      </a:r>
                      <a:r>
                        <a:rPr lang="en-US" sz="1100" dirty="0">
                          <a:latin typeface="Century Gothic"/>
                          <a:ea typeface="Calibri"/>
                          <a:cs typeface="Calibri"/>
                        </a:rPr>
                        <a:t>in</a:t>
                      </a:r>
                      <a:r>
                        <a:rPr lang="en-US" sz="1100" spc="-15" dirty="0">
                          <a:latin typeface="Century Gothic"/>
                          <a:ea typeface="Calibri"/>
                          <a:cs typeface="Calibri"/>
                        </a:rPr>
                        <a:t> </a:t>
                      </a:r>
                      <a:r>
                        <a:rPr lang="en-US" sz="1100" dirty="0">
                          <a:latin typeface="Century Gothic"/>
                          <a:ea typeface="Calibri"/>
                          <a:cs typeface="Calibri"/>
                        </a:rPr>
                        <a:t>GCSE</a:t>
                      </a:r>
                      <a:r>
                        <a:rPr lang="en-US" sz="1100" spc="-20" dirty="0">
                          <a:latin typeface="Century Gothic"/>
                          <a:ea typeface="Calibri"/>
                          <a:cs typeface="Calibri"/>
                        </a:rPr>
                        <a:t> </a:t>
                      </a:r>
                      <a:r>
                        <a:rPr lang="en-US" sz="1100" dirty="0">
                          <a:latin typeface="Century Gothic"/>
                          <a:ea typeface="Calibri"/>
                          <a:cs typeface="Calibri"/>
                        </a:rPr>
                        <a:t>English</a:t>
                      </a:r>
                      <a:r>
                        <a:rPr lang="en-US" sz="1100" spc="-45" dirty="0">
                          <a:latin typeface="Century Gothic"/>
                          <a:ea typeface="Calibri"/>
                          <a:cs typeface="Calibri"/>
                        </a:rPr>
                        <a:t> </a:t>
                      </a:r>
                      <a:r>
                        <a:rPr lang="en-US" sz="1100" dirty="0">
                          <a:latin typeface="Century Gothic"/>
                          <a:ea typeface="Calibri"/>
                          <a:cs typeface="Calibri"/>
                        </a:rPr>
                        <a:t>Language</a:t>
                      </a:r>
                      <a:r>
                        <a:rPr lang="en-GB" sz="1100" dirty="0">
                          <a:latin typeface="Century Gothic"/>
                          <a:ea typeface="Calibri"/>
                          <a:cs typeface="Calibri"/>
                        </a:rPr>
                        <a:t> and Maths</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2"/>
                  </a:ext>
                </a:extLst>
              </a:tr>
              <a:tr h="4564345">
                <a:tc>
                  <a:txBody>
                    <a:bodyPr/>
                    <a:lstStyle/>
                    <a:p>
                      <a:pPr marL="68580">
                        <a:lnSpc>
                          <a:spcPts val="1185"/>
                        </a:lnSpc>
                      </a:pPr>
                      <a:r>
                        <a:rPr sz="1100" b="1" dirty="0">
                          <a:latin typeface="Century Gothic"/>
                          <a:ea typeface="Calibri"/>
                          <a:cs typeface="Calibri"/>
                        </a:rPr>
                        <a:t>Course</a:t>
                      </a:r>
                      <a:r>
                        <a:rPr sz="1100" b="1" spc="-40" dirty="0">
                          <a:latin typeface="Century Gothic"/>
                          <a:ea typeface="Calibri"/>
                          <a:cs typeface="Calibri"/>
                        </a:rPr>
                        <a:t> </a:t>
                      </a:r>
                      <a:r>
                        <a:rPr sz="1100" b="1" dirty="0">
                          <a:latin typeface="Century Gothic"/>
                          <a:ea typeface="Calibri"/>
                          <a:cs typeface="Calibri"/>
                        </a:rPr>
                        <a:t>Content:</a:t>
                      </a:r>
                      <a:endParaRPr sz="1100" dirty="0">
                        <a:latin typeface="Century Gothic"/>
                        <a:ea typeface="Calibri"/>
                        <a:cs typeface="Calibri"/>
                      </a:endParaRPr>
                    </a:p>
                    <a:p>
                      <a:pPr>
                        <a:lnSpc>
                          <a:spcPct val="100000"/>
                        </a:lnSpc>
                        <a:spcBef>
                          <a:spcPts val="45"/>
                        </a:spcBef>
                      </a:pPr>
                      <a:endParaRPr sz="1100" dirty="0">
                        <a:latin typeface="Century Gothic"/>
                        <a:ea typeface="Calibri" panose="020F0502020204030204" pitchFamily="34" charset="0"/>
                        <a:cs typeface="Calibri" panose="020F0502020204030204" pitchFamily="34" charset="0"/>
                      </a:endParaRPr>
                    </a:p>
                    <a:p>
                      <a:pPr marL="68580">
                        <a:lnSpc>
                          <a:spcPct val="100000"/>
                        </a:lnSpc>
                      </a:pPr>
                      <a:r>
                        <a:rPr sz="1100" b="1" dirty="0">
                          <a:latin typeface="Century Gothic"/>
                          <a:ea typeface="Calibri"/>
                          <a:cs typeface="Calibri"/>
                        </a:rPr>
                        <a:t>Year</a:t>
                      </a:r>
                      <a:r>
                        <a:rPr sz="1100" b="1" spc="-55" dirty="0">
                          <a:latin typeface="Century Gothic"/>
                          <a:ea typeface="Calibri"/>
                          <a:cs typeface="Calibri"/>
                        </a:rPr>
                        <a:t> </a:t>
                      </a:r>
                      <a:r>
                        <a:rPr sz="1100" b="1" dirty="0">
                          <a:latin typeface="Century Gothic"/>
                          <a:ea typeface="Calibri"/>
                          <a:cs typeface="Calibri"/>
                        </a:rPr>
                        <a:t>12</a:t>
                      </a:r>
                      <a:endParaRPr sz="1100" dirty="0">
                        <a:latin typeface="Century Gothic"/>
                        <a:ea typeface="Calibri"/>
                        <a:cs typeface="Calibri"/>
                      </a:endParaRPr>
                    </a:p>
                    <a:p>
                      <a:pPr marL="68580">
                        <a:lnSpc>
                          <a:spcPct val="100000"/>
                        </a:lnSpc>
                        <a:spcBef>
                          <a:spcPts val="85"/>
                        </a:spcBef>
                      </a:pPr>
                      <a:r>
                        <a:rPr sz="1100" spc="-5" dirty="0">
                          <a:latin typeface="Century Gothic"/>
                          <a:ea typeface="Calibri"/>
                          <a:cs typeface="Calibri"/>
                        </a:rPr>
                        <a:t>Unit</a:t>
                      </a:r>
                      <a:r>
                        <a:rPr sz="1100" spc="-20" dirty="0">
                          <a:latin typeface="Century Gothic"/>
                          <a:ea typeface="Calibri"/>
                          <a:cs typeface="Calibri"/>
                        </a:rPr>
                        <a:t> </a:t>
                      </a:r>
                      <a:r>
                        <a:rPr sz="1100" dirty="0">
                          <a:latin typeface="Century Gothic"/>
                          <a:ea typeface="Calibri"/>
                          <a:cs typeface="Calibri"/>
                        </a:rPr>
                        <a:t>1:</a:t>
                      </a:r>
                      <a:r>
                        <a:rPr sz="1100" spc="-10" dirty="0">
                          <a:latin typeface="Century Gothic"/>
                          <a:ea typeface="Calibri"/>
                          <a:cs typeface="Calibri"/>
                        </a:rPr>
                        <a:t> </a:t>
                      </a:r>
                      <a:r>
                        <a:rPr sz="1100" dirty="0">
                          <a:latin typeface="Century Gothic"/>
                          <a:ea typeface="Calibri"/>
                          <a:cs typeface="Calibri"/>
                        </a:rPr>
                        <a:t>The</a:t>
                      </a:r>
                      <a:r>
                        <a:rPr sz="1100" spc="-5" dirty="0">
                          <a:latin typeface="Century Gothic"/>
                          <a:ea typeface="Calibri"/>
                          <a:cs typeface="Calibri"/>
                        </a:rPr>
                        <a:t> </a:t>
                      </a:r>
                      <a:r>
                        <a:rPr sz="1100" dirty="0">
                          <a:latin typeface="Century Gothic"/>
                          <a:ea typeface="Calibri"/>
                          <a:cs typeface="Calibri"/>
                        </a:rPr>
                        <a:t>World</a:t>
                      </a:r>
                      <a:r>
                        <a:rPr sz="1100" spc="-15" dirty="0">
                          <a:latin typeface="Century Gothic"/>
                          <a:ea typeface="Calibri"/>
                          <a:cs typeface="Calibri"/>
                        </a:rPr>
                        <a:t> </a:t>
                      </a:r>
                      <a:r>
                        <a:rPr sz="1100" spc="-5" dirty="0">
                          <a:latin typeface="Century Gothic"/>
                          <a:ea typeface="Calibri"/>
                          <a:cs typeface="Calibri"/>
                        </a:rPr>
                        <a:t>of</a:t>
                      </a:r>
                      <a:r>
                        <a:rPr sz="1100" spc="5" dirty="0">
                          <a:latin typeface="Century Gothic"/>
                          <a:ea typeface="Calibri"/>
                          <a:cs typeface="Calibri"/>
                        </a:rPr>
                        <a:t> </a:t>
                      </a:r>
                      <a:r>
                        <a:rPr sz="1100" dirty="0">
                          <a:latin typeface="Century Gothic"/>
                          <a:ea typeface="Calibri"/>
                          <a:cs typeface="Calibri"/>
                        </a:rPr>
                        <a:t>Travel</a:t>
                      </a:r>
                      <a:r>
                        <a:rPr sz="1100" spc="-15" dirty="0">
                          <a:latin typeface="Century Gothic"/>
                          <a:ea typeface="Calibri"/>
                          <a:cs typeface="Calibri"/>
                        </a:rPr>
                        <a:t> </a:t>
                      </a:r>
                      <a:r>
                        <a:rPr sz="1100" dirty="0">
                          <a:latin typeface="Century Gothic"/>
                          <a:ea typeface="Calibri"/>
                          <a:cs typeface="Calibri"/>
                        </a:rPr>
                        <a:t>and</a:t>
                      </a:r>
                      <a:r>
                        <a:rPr sz="1100" spc="-20" dirty="0">
                          <a:latin typeface="Century Gothic"/>
                          <a:ea typeface="Calibri"/>
                          <a:cs typeface="Calibri"/>
                        </a:rPr>
                        <a:t> </a:t>
                      </a:r>
                      <a:r>
                        <a:rPr sz="1100" spc="-5" dirty="0">
                          <a:latin typeface="Century Gothic"/>
                          <a:ea typeface="Calibri"/>
                          <a:cs typeface="Calibri"/>
                        </a:rPr>
                        <a:t>Tourism</a:t>
                      </a:r>
                      <a:r>
                        <a:rPr sz="1100" spc="-20" dirty="0">
                          <a:latin typeface="Century Gothic"/>
                          <a:ea typeface="Calibri"/>
                          <a:cs typeface="Calibri"/>
                        </a:rPr>
                        <a:t> </a:t>
                      </a:r>
                      <a:endParaRPr lang="en-GB" sz="1100" spc="-20">
                        <a:latin typeface="Century Gothic"/>
                        <a:ea typeface="Calibri"/>
                        <a:cs typeface="Calibri"/>
                      </a:endParaRPr>
                    </a:p>
                    <a:p>
                      <a:pPr marL="68580">
                        <a:lnSpc>
                          <a:spcPct val="100000"/>
                        </a:lnSpc>
                        <a:spcBef>
                          <a:spcPts val="85"/>
                        </a:spcBef>
                      </a:pPr>
                      <a:r>
                        <a:rPr sz="1100" spc="-5" dirty="0">
                          <a:latin typeface="Century Gothic"/>
                          <a:ea typeface="Calibri"/>
                          <a:cs typeface="Calibri"/>
                        </a:rPr>
                        <a:t>Unit</a:t>
                      </a:r>
                      <a:r>
                        <a:rPr sz="1100" spc="-10" dirty="0">
                          <a:latin typeface="Century Gothic"/>
                          <a:ea typeface="Calibri"/>
                          <a:cs typeface="Calibri"/>
                        </a:rPr>
                        <a:t> </a:t>
                      </a:r>
                      <a:r>
                        <a:rPr sz="1100" dirty="0">
                          <a:latin typeface="Century Gothic"/>
                          <a:ea typeface="Calibri"/>
                          <a:cs typeface="Calibri"/>
                        </a:rPr>
                        <a:t>2:</a:t>
                      </a:r>
                      <a:r>
                        <a:rPr lang="en-GB" sz="1100" dirty="0">
                          <a:latin typeface="Century Gothic"/>
                          <a:ea typeface="Calibri"/>
                          <a:cs typeface="Calibri"/>
                        </a:rPr>
                        <a:t> </a:t>
                      </a:r>
                      <a:r>
                        <a:rPr sz="1100" spc="-5" dirty="0">
                          <a:latin typeface="Century Gothic"/>
                          <a:ea typeface="Calibri"/>
                          <a:cs typeface="Calibri"/>
                        </a:rPr>
                        <a:t>Global</a:t>
                      </a:r>
                      <a:r>
                        <a:rPr sz="1100" spc="-65" dirty="0">
                          <a:latin typeface="Century Gothic"/>
                          <a:ea typeface="Calibri"/>
                          <a:cs typeface="Calibri"/>
                        </a:rPr>
                        <a:t> </a:t>
                      </a:r>
                      <a:r>
                        <a:rPr sz="1100" dirty="0">
                          <a:latin typeface="Century Gothic"/>
                          <a:ea typeface="Calibri"/>
                          <a:cs typeface="Calibri"/>
                        </a:rPr>
                        <a:t>Destinations</a:t>
                      </a:r>
                    </a:p>
                    <a:p>
                      <a:pPr>
                        <a:lnSpc>
                          <a:spcPct val="100000"/>
                        </a:lnSpc>
                        <a:spcBef>
                          <a:spcPts val="30"/>
                        </a:spcBef>
                      </a:pPr>
                      <a:endParaRPr sz="1100" dirty="0">
                        <a:latin typeface="Century Gothic"/>
                        <a:ea typeface="Calibri" panose="020F0502020204030204" pitchFamily="34" charset="0"/>
                        <a:cs typeface="Calibri" panose="020F0502020204030204" pitchFamily="34" charset="0"/>
                      </a:endParaRPr>
                    </a:p>
                    <a:p>
                      <a:pPr marL="68580">
                        <a:lnSpc>
                          <a:spcPct val="100000"/>
                        </a:lnSpc>
                      </a:pPr>
                      <a:r>
                        <a:rPr sz="1100" b="1" dirty="0">
                          <a:latin typeface="Century Gothic"/>
                          <a:ea typeface="Calibri"/>
                          <a:cs typeface="Calibri"/>
                        </a:rPr>
                        <a:t>Year</a:t>
                      </a:r>
                      <a:r>
                        <a:rPr sz="1100" b="1" spc="-55" dirty="0">
                          <a:latin typeface="Century Gothic"/>
                          <a:ea typeface="Calibri"/>
                          <a:cs typeface="Calibri"/>
                        </a:rPr>
                        <a:t> </a:t>
                      </a:r>
                      <a:r>
                        <a:rPr sz="1100" b="1" dirty="0">
                          <a:latin typeface="Century Gothic"/>
                          <a:ea typeface="Calibri"/>
                          <a:cs typeface="Calibri"/>
                        </a:rPr>
                        <a:t>13</a:t>
                      </a:r>
                      <a:endParaRPr sz="1100" dirty="0">
                        <a:latin typeface="Century Gothic"/>
                        <a:ea typeface="Calibri"/>
                        <a:cs typeface="Calibri"/>
                      </a:endParaRPr>
                    </a:p>
                    <a:p>
                      <a:pPr marL="68580" marR="2115185">
                        <a:lnSpc>
                          <a:spcPct val="106700"/>
                        </a:lnSpc>
                        <a:spcBef>
                          <a:spcPts val="15"/>
                        </a:spcBef>
                      </a:pPr>
                      <a:r>
                        <a:rPr sz="1100" spc="-5" dirty="0">
                          <a:latin typeface="Century Gothic"/>
                          <a:ea typeface="Calibri"/>
                          <a:cs typeface="Calibri"/>
                        </a:rPr>
                        <a:t>Unit </a:t>
                      </a:r>
                      <a:r>
                        <a:rPr sz="1100" dirty="0">
                          <a:latin typeface="Century Gothic"/>
                          <a:ea typeface="Calibri"/>
                          <a:cs typeface="Calibri"/>
                        </a:rPr>
                        <a:t>3: Principles </a:t>
                      </a:r>
                      <a:r>
                        <a:rPr sz="1100" spc="-5" dirty="0">
                          <a:latin typeface="Century Gothic"/>
                          <a:ea typeface="Calibri"/>
                          <a:cs typeface="Calibri"/>
                        </a:rPr>
                        <a:t>of </a:t>
                      </a:r>
                      <a:r>
                        <a:rPr sz="1100" dirty="0">
                          <a:latin typeface="Century Gothic"/>
                          <a:ea typeface="Calibri"/>
                          <a:cs typeface="Calibri"/>
                        </a:rPr>
                        <a:t>Marketing in </a:t>
                      </a:r>
                      <a:r>
                        <a:rPr sz="1100" spc="-5" dirty="0">
                          <a:latin typeface="Century Gothic"/>
                          <a:ea typeface="Calibri"/>
                          <a:cs typeface="Calibri"/>
                        </a:rPr>
                        <a:t>Travel </a:t>
                      </a:r>
                      <a:r>
                        <a:rPr sz="1100" dirty="0">
                          <a:latin typeface="Century Gothic"/>
                          <a:ea typeface="Calibri"/>
                          <a:cs typeface="Calibri"/>
                        </a:rPr>
                        <a:t>and </a:t>
                      </a:r>
                      <a:r>
                        <a:rPr sz="1100" spc="-5" dirty="0">
                          <a:latin typeface="Century Gothic"/>
                          <a:ea typeface="Calibri"/>
                          <a:cs typeface="Calibri"/>
                        </a:rPr>
                        <a:t>Tourism </a:t>
                      </a:r>
                      <a:endParaRPr lang="en-GB" sz="1100" spc="-5">
                        <a:latin typeface="Century Gothic"/>
                        <a:ea typeface="Calibri"/>
                        <a:cs typeface="Calibri"/>
                      </a:endParaRPr>
                    </a:p>
                    <a:p>
                      <a:pPr marL="68580" marR="2115185">
                        <a:lnSpc>
                          <a:spcPct val="106700"/>
                        </a:lnSpc>
                        <a:spcBef>
                          <a:spcPts val="15"/>
                        </a:spcBef>
                      </a:pPr>
                      <a:r>
                        <a:rPr sz="1100" spc="-5" dirty="0">
                          <a:latin typeface="Century Gothic"/>
                          <a:ea typeface="Calibri"/>
                          <a:cs typeface="Calibri"/>
                        </a:rPr>
                        <a:t>Unit </a:t>
                      </a:r>
                      <a:r>
                        <a:rPr sz="1100" dirty="0">
                          <a:latin typeface="Century Gothic"/>
                          <a:ea typeface="Calibri"/>
                          <a:cs typeface="Calibri"/>
                        </a:rPr>
                        <a:t>9: </a:t>
                      </a:r>
                      <a:r>
                        <a:rPr sz="1100" spc="-355" dirty="0">
                          <a:latin typeface="Century Gothic"/>
                          <a:ea typeface="Calibri"/>
                          <a:cs typeface="Calibri"/>
                        </a:rPr>
                        <a:t> </a:t>
                      </a:r>
                      <a:r>
                        <a:rPr sz="1100" dirty="0">
                          <a:latin typeface="Century Gothic"/>
                          <a:ea typeface="Calibri"/>
                          <a:cs typeface="Calibri"/>
                        </a:rPr>
                        <a:t>Visitor</a:t>
                      </a:r>
                      <a:r>
                        <a:rPr sz="1100" spc="-25" dirty="0">
                          <a:latin typeface="Century Gothic"/>
                          <a:ea typeface="Calibri"/>
                          <a:cs typeface="Calibri"/>
                        </a:rPr>
                        <a:t> </a:t>
                      </a:r>
                      <a:r>
                        <a:rPr sz="1100" dirty="0">
                          <a:latin typeface="Century Gothic"/>
                          <a:ea typeface="Calibri"/>
                          <a:cs typeface="Calibri"/>
                        </a:rPr>
                        <a:t>Attractions</a:t>
                      </a:r>
                    </a:p>
                    <a:p>
                      <a:pPr>
                        <a:lnSpc>
                          <a:spcPct val="100000"/>
                        </a:lnSpc>
                      </a:pPr>
                      <a:endParaRPr sz="1100" dirty="0">
                        <a:latin typeface="Century Gothic"/>
                        <a:ea typeface="Calibri" panose="020F0502020204030204" pitchFamily="34" charset="0"/>
                        <a:cs typeface="Calibri" panose="020F0502020204030204" pitchFamily="34" charset="0"/>
                      </a:endParaRPr>
                    </a:p>
                    <a:p>
                      <a:pPr marL="68580">
                        <a:lnSpc>
                          <a:spcPct val="100000"/>
                        </a:lnSpc>
                      </a:pPr>
                      <a:r>
                        <a:rPr sz="1100" b="1" dirty="0">
                          <a:latin typeface="Century Gothic"/>
                          <a:ea typeface="Calibri"/>
                          <a:cs typeface="Calibri"/>
                        </a:rPr>
                        <a:t>Style</a:t>
                      </a:r>
                      <a:r>
                        <a:rPr sz="1100" b="1" spc="-20" dirty="0">
                          <a:latin typeface="Century Gothic"/>
                          <a:ea typeface="Calibri"/>
                          <a:cs typeface="Calibri"/>
                        </a:rPr>
                        <a:t> </a:t>
                      </a:r>
                      <a:r>
                        <a:rPr sz="1100" b="1" spc="-5" dirty="0">
                          <a:latin typeface="Century Gothic"/>
                          <a:ea typeface="Calibri"/>
                          <a:cs typeface="Calibri"/>
                        </a:rPr>
                        <a:t>of</a:t>
                      </a:r>
                      <a:r>
                        <a:rPr sz="1100" b="1" spc="-15" dirty="0">
                          <a:latin typeface="Century Gothic"/>
                          <a:ea typeface="Calibri"/>
                          <a:cs typeface="Calibri"/>
                        </a:rPr>
                        <a:t> </a:t>
                      </a:r>
                      <a:r>
                        <a:rPr sz="1100" b="1" spc="-5" dirty="0">
                          <a:latin typeface="Century Gothic"/>
                          <a:ea typeface="Calibri"/>
                          <a:cs typeface="Calibri"/>
                        </a:rPr>
                        <a:t>Assessment:</a:t>
                      </a:r>
                      <a:endParaRPr sz="1100" dirty="0">
                        <a:latin typeface="Century Gothic"/>
                        <a:ea typeface="Calibri"/>
                        <a:cs typeface="Calibri"/>
                      </a:endParaRPr>
                    </a:p>
                    <a:p>
                      <a:pPr marL="240030" indent="-171450">
                        <a:lnSpc>
                          <a:spcPct val="100000"/>
                        </a:lnSpc>
                        <a:spcBef>
                          <a:spcPts val="85"/>
                        </a:spcBef>
                        <a:buFont typeface="Arial"/>
                        <a:buChar char="•"/>
                      </a:pPr>
                      <a:r>
                        <a:rPr sz="1100" dirty="0">
                          <a:latin typeface="Century Gothic"/>
                          <a:ea typeface="Calibri"/>
                          <a:cs typeface="Calibri"/>
                        </a:rPr>
                        <a:t>Internal</a:t>
                      </a:r>
                      <a:r>
                        <a:rPr sz="1100" spc="-50" dirty="0">
                          <a:latin typeface="Century Gothic"/>
                          <a:ea typeface="Calibri"/>
                          <a:cs typeface="Calibri"/>
                        </a:rPr>
                        <a:t> </a:t>
                      </a:r>
                      <a:r>
                        <a:rPr sz="1100" dirty="0">
                          <a:latin typeface="Century Gothic"/>
                          <a:ea typeface="Calibri"/>
                          <a:cs typeface="Calibri"/>
                        </a:rPr>
                        <a:t>and</a:t>
                      </a:r>
                      <a:r>
                        <a:rPr sz="1100" spc="-25" dirty="0">
                          <a:latin typeface="Century Gothic"/>
                          <a:ea typeface="Calibri"/>
                          <a:cs typeface="Calibri"/>
                        </a:rPr>
                        <a:t> </a:t>
                      </a:r>
                      <a:r>
                        <a:rPr sz="1100" dirty="0">
                          <a:latin typeface="Century Gothic"/>
                          <a:ea typeface="Calibri"/>
                          <a:cs typeface="Calibri"/>
                        </a:rPr>
                        <a:t>external</a:t>
                      </a:r>
                      <a:r>
                        <a:rPr sz="1100" spc="-45" dirty="0">
                          <a:latin typeface="Century Gothic"/>
                          <a:ea typeface="Calibri"/>
                          <a:cs typeface="Calibri"/>
                        </a:rPr>
                        <a:t> </a:t>
                      </a:r>
                      <a:r>
                        <a:rPr sz="1100" dirty="0">
                          <a:latin typeface="Century Gothic"/>
                          <a:ea typeface="Calibri"/>
                          <a:cs typeface="Calibri"/>
                        </a:rPr>
                        <a:t>assessment.</a:t>
                      </a:r>
                      <a:endParaRPr lang="en-GB" sz="1100" dirty="0">
                        <a:latin typeface="Century Gothic"/>
                        <a:ea typeface="Calibri"/>
                        <a:cs typeface="Calibri"/>
                      </a:endParaRPr>
                    </a:p>
                    <a:p>
                      <a:pPr marL="240030" indent="-171450">
                        <a:lnSpc>
                          <a:spcPct val="100000"/>
                        </a:lnSpc>
                        <a:spcBef>
                          <a:spcPts val="85"/>
                        </a:spcBef>
                        <a:buFont typeface="Arial"/>
                        <a:buChar char="•"/>
                      </a:pPr>
                      <a:endParaRPr sz="1100" dirty="0">
                        <a:latin typeface="Century Gothic"/>
                        <a:ea typeface="Calibri" panose="020F0502020204030204" pitchFamily="34" charset="0"/>
                        <a:cs typeface="Calibri" panose="020F0502020204030204" pitchFamily="34" charset="0"/>
                      </a:endParaRPr>
                    </a:p>
                    <a:p>
                      <a:pPr marL="240030" indent="-171450">
                        <a:lnSpc>
                          <a:spcPct val="100000"/>
                        </a:lnSpc>
                        <a:spcBef>
                          <a:spcPts val="85"/>
                        </a:spcBef>
                        <a:buFont typeface="Arial"/>
                        <a:buChar char="•"/>
                      </a:pPr>
                      <a:r>
                        <a:rPr sz="1100" dirty="0">
                          <a:latin typeface="Century Gothic"/>
                          <a:ea typeface="Calibri"/>
                          <a:cs typeface="Calibri"/>
                        </a:rPr>
                        <a:t>External</a:t>
                      </a:r>
                      <a:r>
                        <a:rPr sz="1100" spc="-10" dirty="0">
                          <a:latin typeface="Century Gothic"/>
                          <a:ea typeface="Calibri"/>
                          <a:cs typeface="Calibri"/>
                        </a:rPr>
                        <a:t> </a:t>
                      </a:r>
                      <a:r>
                        <a:rPr sz="1100" dirty="0">
                          <a:latin typeface="Century Gothic"/>
                          <a:ea typeface="Calibri"/>
                          <a:cs typeface="Calibri"/>
                        </a:rPr>
                        <a:t>assessment</a:t>
                      </a:r>
                      <a:r>
                        <a:rPr sz="1100" spc="-10" dirty="0">
                          <a:latin typeface="Century Gothic"/>
                          <a:ea typeface="Calibri"/>
                          <a:cs typeface="Calibri"/>
                        </a:rPr>
                        <a:t> </a:t>
                      </a:r>
                      <a:r>
                        <a:rPr sz="1100" spc="-5" dirty="0">
                          <a:latin typeface="Century Gothic"/>
                          <a:ea typeface="Calibri"/>
                          <a:cs typeface="Calibri"/>
                        </a:rPr>
                        <a:t>will</a:t>
                      </a:r>
                      <a:r>
                        <a:rPr sz="1100" spc="-15" dirty="0">
                          <a:latin typeface="Century Gothic"/>
                          <a:ea typeface="Calibri"/>
                          <a:cs typeface="Calibri"/>
                        </a:rPr>
                        <a:t> </a:t>
                      </a:r>
                      <a:r>
                        <a:rPr sz="1100" dirty="0">
                          <a:latin typeface="Century Gothic"/>
                          <a:ea typeface="Calibri"/>
                          <a:cs typeface="Calibri"/>
                        </a:rPr>
                        <a:t>take</a:t>
                      </a:r>
                      <a:r>
                        <a:rPr sz="1100" spc="-30" dirty="0">
                          <a:latin typeface="Century Gothic"/>
                          <a:ea typeface="Calibri"/>
                          <a:cs typeface="Calibri"/>
                        </a:rPr>
                        <a:t> </a:t>
                      </a:r>
                      <a:r>
                        <a:rPr sz="1100" dirty="0">
                          <a:latin typeface="Century Gothic"/>
                          <a:ea typeface="Calibri"/>
                          <a:cs typeface="Calibri"/>
                        </a:rPr>
                        <a:t>the</a:t>
                      </a:r>
                      <a:r>
                        <a:rPr sz="1100" spc="-10" dirty="0">
                          <a:latin typeface="Century Gothic"/>
                          <a:ea typeface="Calibri"/>
                          <a:cs typeface="Calibri"/>
                        </a:rPr>
                        <a:t> </a:t>
                      </a:r>
                      <a:r>
                        <a:rPr sz="1100" dirty="0">
                          <a:latin typeface="Century Gothic"/>
                          <a:ea typeface="Calibri"/>
                          <a:cs typeface="Calibri"/>
                        </a:rPr>
                        <a:t>form</a:t>
                      </a:r>
                      <a:r>
                        <a:rPr sz="1100" spc="5" dirty="0">
                          <a:latin typeface="Century Gothic"/>
                          <a:ea typeface="Calibri"/>
                          <a:cs typeface="Calibri"/>
                        </a:rPr>
                        <a:t> </a:t>
                      </a:r>
                      <a:r>
                        <a:rPr sz="1100" dirty="0">
                          <a:latin typeface="Century Gothic"/>
                          <a:ea typeface="Calibri"/>
                          <a:cs typeface="Calibri"/>
                        </a:rPr>
                        <a:t>of</a:t>
                      </a:r>
                      <a:r>
                        <a:rPr sz="1100" spc="20" dirty="0">
                          <a:latin typeface="Century Gothic"/>
                          <a:ea typeface="Calibri"/>
                          <a:cs typeface="Calibri"/>
                        </a:rPr>
                        <a:t> </a:t>
                      </a:r>
                      <a:r>
                        <a:rPr sz="1100" dirty="0">
                          <a:latin typeface="Century Gothic"/>
                          <a:ea typeface="Calibri"/>
                          <a:cs typeface="Calibri"/>
                        </a:rPr>
                        <a:t>an</a:t>
                      </a:r>
                      <a:r>
                        <a:rPr sz="1100" spc="-20" dirty="0">
                          <a:latin typeface="Century Gothic"/>
                          <a:ea typeface="Calibri"/>
                          <a:cs typeface="Calibri"/>
                        </a:rPr>
                        <a:t> </a:t>
                      </a:r>
                      <a:r>
                        <a:rPr sz="1100" dirty="0">
                          <a:latin typeface="Century Gothic"/>
                          <a:ea typeface="Calibri"/>
                          <a:cs typeface="Calibri"/>
                        </a:rPr>
                        <a:t>examination</a:t>
                      </a:r>
                      <a:r>
                        <a:rPr sz="1100" spc="-30" dirty="0">
                          <a:latin typeface="Century Gothic"/>
                          <a:ea typeface="Calibri"/>
                          <a:cs typeface="Calibri"/>
                        </a:rPr>
                        <a:t> </a:t>
                      </a:r>
                      <a:r>
                        <a:rPr sz="1100" dirty="0">
                          <a:latin typeface="Century Gothic"/>
                          <a:ea typeface="Calibri"/>
                          <a:cs typeface="Calibri"/>
                        </a:rPr>
                        <a:t>and</a:t>
                      </a:r>
                      <a:r>
                        <a:rPr sz="1100" spc="-20" dirty="0">
                          <a:latin typeface="Century Gothic"/>
                          <a:ea typeface="Calibri"/>
                          <a:cs typeface="Calibri"/>
                        </a:rPr>
                        <a:t> </a:t>
                      </a:r>
                      <a:r>
                        <a:rPr sz="1100" dirty="0">
                          <a:latin typeface="Century Gothic"/>
                          <a:ea typeface="Calibri"/>
                          <a:cs typeface="Calibri"/>
                        </a:rPr>
                        <a:t>set</a:t>
                      </a:r>
                      <a:r>
                        <a:rPr sz="1100" spc="-10" dirty="0">
                          <a:latin typeface="Century Gothic"/>
                          <a:ea typeface="Calibri"/>
                          <a:cs typeface="Calibri"/>
                        </a:rPr>
                        <a:t> </a:t>
                      </a:r>
                      <a:r>
                        <a:rPr sz="1100" dirty="0">
                          <a:latin typeface="Century Gothic"/>
                          <a:ea typeface="Calibri"/>
                          <a:cs typeface="Calibri"/>
                        </a:rPr>
                        <a:t>tasks.</a:t>
                      </a:r>
                      <a:r>
                        <a:rPr sz="1100" spc="-5" dirty="0">
                          <a:latin typeface="Century Gothic"/>
                          <a:ea typeface="Calibri"/>
                          <a:cs typeface="Calibri"/>
                        </a:rPr>
                        <a:t> </a:t>
                      </a:r>
                      <a:endParaRPr lang="en-GB" sz="1100" spc="-5">
                        <a:latin typeface="Century Gothic"/>
                        <a:ea typeface="Calibri"/>
                        <a:cs typeface="Calibri"/>
                      </a:endParaRPr>
                    </a:p>
                    <a:p>
                      <a:pPr marL="240030" indent="-171450">
                        <a:lnSpc>
                          <a:spcPct val="100000"/>
                        </a:lnSpc>
                        <a:spcBef>
                          <a:spcPts val="85"/>
                        </a:spcBef>
                        <a:buFont typeface="Arial"/>
                        <a:buChar char="•"/>
                      </a:pPr>
                      <a:endParaRPr lang="en-GB" sz="1100" spc="-5" dirty="0">
                        <a:latin typeface="Century Gothic"/>
                        <a:ea typeface="Calibri" panose="020F0502020204030204" pitchFamily="34" charset="0"/>
                        <a:cs typeface="Calibri" panose="020F0502020204030204" pitchFamily="34" charset="0"/>
                      </a:endParaRPr>
                    </a:p>
                    <a:p>
                      <a:pPr marL="240030" indent="-171450">
                        <a:lnSpc>
                          <a:spcPct val="100000"/>
                        </a:lnSpc>
                        <a:spcBef>
                          <a:spcPts val="85"/>
                        </a:spcBef>
                        <a:buFont typeface="Arial"/>
                        <a:buChar char="•"/>
                      </a:pPr>
                      <a:r>
                        <a:rPr sz="1100" dirty="0">
                          <a:latin typeface="Century Gothic"/>
                          <a:ea typeface="Calibri"/>
                          <a:cs typeface="Calibri"/>
                        </a:rPr>
                        <a:t>Internal</a:t>
                      </a:r>
                      <a:r>
                        <a:rPr lang="en-GB" sz="1100" dirty="0">
                          <a:latin typeface="Century Gothic"/>
                          <a:ea typeface="Calibri"/>
                          <a:cs typeface="Calibri"/>
                        </a:rPr>
                        <a:t> </a:t>
                      </a:r>
                      <a:r>
                        <a:rPr sz="1100" dirty="0">
                          <a:latin typeface="Century Gothic"/>
                          <a:ea typeface="Calibri"/>
                          <a:cs typeface="Calibri"/>
                        </a:rPr>
                        <a:t>assessment </a:t>
                      </a:r>
                      <a:r>
                        <a:rPr sz="1100" spc="-5" dirty="0">
                          <a:latin typeface="Century Gothic"/>
                          <a:ea typeface="Calibri"/>
                          <a:cs typeface="Calibri"/>
                        </a:rPr>
                        <a:t>will </a:t>
                      </a:r>
                      <a:r>
                        <a:rPr sz="1100" dirty="0">
                          <a:latin typeface="Century Gothic"/>
                          <a:ea typeface="Calibri"/>
                          <a:cs typeface="Calibri"/>
                        </a:rPr>
                        <a:t>take place in the form of coursework, presented in a variety </a:t>
                      </a:r>
                      <a:r>
                        <a:rPr sz="1100" spc="-5" dirty="0">
                          <a:latin typeface="Century Gothic"/>
                          <a:ea typeface="Calibri"/>
                          <a:cs typeface="Calibri"/>
                        </a:rPr>
                        <a:t>of </a:t>
                      </a:r>
                      <a:r>
                        <a:rPr sz="1100" spc="-360" dirty="0">
                          <a:latin typeface="Century Gothic"/>
                          <a:ea typeface="Calibri"/>
                          <a:cs typeface="Calibri"/>
                        </a:rPr>
                        <a:t> </a:t>
                      </a:r>
                      <a:r>
                        <a:rPr sz="1100" dirty="0">
                          <a:latin typeface="Century Gothic"/>
                          <a:ea typeface="Calibri"/>
                          <a:cs typeface="Calibri"/>
                        </a:rPr>
                        <a:t>forms;</a:t>
                      </a:r>
                      <a:r>
                        <a:rPr sz="1100" spc="-10" dirty="0">
                          <a:latin typeface="Century Gothic"/>
                          <a:ea typeface="Calibri"/>
                          <a:cs typeface="Calibri"/>
                        </a:rPr>
                        <a:t> </a:t>
                      </a:r>
                      <a:r>
                        <a:rPr sz="1100" spc="-5" dirty="0">
                          <a:latin typeface="Century Gothic"/>
                          <a:ea typeface="Calibri"/>
                          <a:cs typeface="Calibri"/>
                        </a:rPr>
                        <a:t>poster,</a:t>
                      </a:r>
                      <a:r>
                        <a:rPr sz="1100" spc="-10" dirty="0">
                          <a:latin typeface="Century Gothic"/>
                          <a:ea typeface="Calibri"/>
                          <a:cs typeface="Calibri"/>
                        </a:rPr>
                        <a:t> </a:t>
                      </a:r>
                      <a:r>
                        <a:rPr sz="1100" dirty="0">
                          <a:latin typeface="Century Gothic"/>
                          <a:ea typeface="Calibri"/>
                          <a:cs typeface="Calibri"/>
                        </a:rPr>
                        <a:t>essays,</a:t>
                      </a:r>
                      <a:r>
                        <a:rPr sz="1100" spc="-10" dirty="0">
                          <a:latin typeface="Century Gothic"/>
                          <a:ea typeface="Calibri"/>
                          <a:cs typeface="Calibri"/>
                        </a:rPr>
                        <a:t> </a:t>
                      </a:r>
                      <a:r>
                        <a:rPr sz="1100" spc="-5" dirty="0">
                          <a:latin typeface="Century Gothic"/>
                          <a:ea typeface="Calibri"/>
                          <a:cs typeface="Calibri"/>
                        </a:rPr>
                        <a:t>presentations,</a:t>
                      </a:r>
                      <a:r>
                        <a:rPr sz="1100" spc="-35" dirty="0">
                          <a:latin typeface="Century Gothic"/>
                          <a:ea typeface="Calibri"/>
                          <a:cs typeface="Calibri"/>
                        </a:rPr>
                        <a:t> </a:t>
                      </a:r>
                      <a:r>
                        <a:rPr sz="1100" dirty="0">
                          <a:latin typeface="Century Gothic"/>
                          <a:ea typeface="Calibri"/>
                          <a:cs typeface="Calibri"/>
                        </a:rPr>
                        <a:t>leaflets.</a:t>
                      </a: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noFill/>
                  </a:tcPr>
                </a:tc>
                <a:tc rowSpan="2">
                  <a:txBody>
                    <a:bodyPr/>
                    <a:lstStyle/>
                    <a:p>
                      <a:pPr marL="67945">
                        <a:lnSpc>
                          <a:spcPts val="1185"/>
                        </a:lnSpc>
                      </a:pPr>
                      <a:endParaRPr lang="en-GB" sz="1100" b="1" dirty="0">
                        <a:latin typeface="Century Gothic"/>
                        <a:ea typeface="Calibri" panose="020F0502020204030204" pitchFamily="34" charset="0"/>
                        <a:cs typeface="Calibri" panose="020F0502020204030204" pitchFamily="34" charset="0"/>
                      </a:endParaRPr>
                    </a:p>
                    <a:p>
                      <a:pPr marL="68580">
                        <a:lnSpc>
                          <a:spcPct val="100000"/>
                        </a:lnSpc>
                      </a:pPr>
                      <a:r>
                        <a:rPr lang="en-GB" sz="1100" b="1" dirty="0">
                          <a:solidFill>
                            <a:schemeClr val="tx1"/>
                          </a:solidFill>
                          <a:latin typeface="Century Gothic"/>
                          <a:ea typeface="Calibri"/>
                          <a:cs typeface="Calibri"/>
                        </a:rPr>
                        <a:t>Super</a:t>
                      </a:r>
                      <a:r>
                        <a:rPr lang="en-GB" sz="1100" b="1" spc="-35" dirty="0">
                          <a:solidFill>
                            <a:schemeClr val="tx1"/>
                          </a:solidFill>
                          <a:latin typeface="Century Gothic"/>
                          <a:ea typeface="Calibri"/>
                          <a:cs typeface="Calibri"/>
                        </a:rPr>
                        <a:t> </a:t>
                      </a:r>
                      <a:r>
                        <a:rPr lang="en-GB" sz="1100" b="1" dirty="0">
                          <a:solidFill>
                            <a:schemeClr val="tx1"/>
                          </a:solidFill>
                          <a:latin typeface="Century Gothic"/>
                          <a:ea typeface="Calibri"/>
                          <a:cs typeface="Calibri"/>
                        </a:rPr>
                        <a:t>curricular</a:t>
                      </a:r>
                      <a:r>
                        <a:rPr lang="en-GB" sz="1100" b="1" spc="-50" dirty="0">
                          <a:solidFill>
                            <a:schemeClr val="tx1"/>
                          </a:solidFill>
                          <a:latin typeface="Century Gothic"/>
                          <a:ea typeface="Calibri"/>
                          <a:cs typeface="Calibri"/>
                        </a:rPr>
                        <a:t> </a:t>
                      </a:r>
                      <a:r>
                        <a:rPr lang="en-GB" sz="1100" b="1" dirty="0">
                          <a:solidFill>
                            <a:schemeClr val="tx1"/>
                          </a:solidFill>
                          <a:latin typeface="Century Gothic"/>
                          <a:ea typeface="Calibri"/>
                          <a:cs typeface="Calibri"/>
                        </a:rPr>
                        <a:t>Opportunities:</a:t>
                      </a:r>
                      <a:endParaRPr lang="en-GB" sz="1100" dirty="0">
                        <a:solidFill>
                          <a:schemeClr val="tx1"/>
                        </a:solidFill>
                        <a:latin typeface="Century Gothic"/>
                        <a:ea typeface="Calibri"/>
                        <a:cs typeface="Calibri"/>
                      </a:endParaRPr>
                    </a:p>
                    <a:p>
                      <a:pPr marL="240030" indent="-171450">
                        <a:lnSpc>
                          <a:spcPct val="100000"/>
                        </a:lnSpc>
                        <a:spcBef>
                          <a:spcPts val="85"/>
                        </a:spcBef>
                        <a:buFont typeface="Arial"/>
                        <a:buChar char="•"/>
                      </a:pPr>
                      <a:r>
                        <a:rPr lang="en-GB" sz="1100" dirty="0">
                          <a:solidFill>
                            <a:schemeClr val="tx1"/>
                          </a:solidFill>
                          <a:latin typeface="Century Gothic"/>
                          <a:ea typeface="Calibri"/>
                          <a:cs typeface="Calibri"/>
                        </a:rPr>
                        <a:t>BA</a:t>
                      </a:r>
                      <a:r>
                        <a:rPr lang="en-GB" sz="1100" spc="-1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customer</a:t>
                      </a:r>
                      <a:r>
                        <a:rPr lang="en-GB" sz="1100" spc="-3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services</a:t>
                      </a:r>
                      <a:r>
                        <a:rPr lang="en-GB" sz="1100" spc="-25"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visit</a:t>
                      </a:r>
                    </a:p>
                    <a:p>
                      <a:pPr marL="240030" indent="-171450">
                        <a:lnSpc>
                          <a:spcPct val="100000"/>
                        </a:lnSpc>
                        <a:spcBef>
                          <a:spcPts val="50"/>
                        </a:spcBef>
                        <a:buFont typeface="Arial"/>
                        <a:buChar char="•"/>
                      </a:pPr>
                      <a:r>
                        <a:rPr lang="en-GB" sz="1100" dirty="0">
                          <a:solidFill>
                            <a:schemeClr val="tx1"/>
                          </a:solidFill>
                          <a:latin typeface="Century Gothic"/>
                          <a:ea typeface="Calibri"/>
                          <a:cs typeface="Calibri"/>
                        </a:rPr>
                        <a:t>Thorpe</a:t>
                      </a:r>
                      <a:r>
                        <a:rPr lang="en-GB" sz="1100" spc="-4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Park</a:t>
                      </a:r>
                      <a:r>
                        <a:rPr lang="en-GB" sz="1100" spc="-1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Customer</a:t>
                      </a:r>
                      <a:r>
                        <a:rPr lang="en-GB" sz="1100" spc="-3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Services</a:t>
                      </a:r>
                      <a:r>
                        <a:rPr lang="en-GB" sz="1100" spc="-20" dirty="0">
                          <a:solidFill>
                            <a:schemeClr val="tx1"/>
                          </a:solidFill>
                          <a:latin typeface="Century Gothic"/>
                          <a:ea typeface="Calibri"/>
                          <a:cs typeface="Calibri"/>
                        </a:rPr>
                        <a:t> </a:t>
                      </a:r>
                      <a:r>
                        <a:rPr lang="en-GB" sz="1100" dirty="0">
                          <a:solidFill>
                            <a:schemeClr val="tx1"/>
                          </a:solidFill>
                          <a:latin typeface="Century Gothic"/>
                          <a:ea typeface="Calibri"/>
                          <a:cs typeface="Calibri"/>
                        </a:rPr>
                        <a:t>visit</a:t>
                      </a:r>
                    </a:p>
                    <a:p>
                      <a:pPr marL="67945">
                        <a:lnSpc>
                          <a:spcPts val="1185"/>
                        </a:lnSpc>
                      </a:pPr>
                      <a:endParaRPr lang="en-GB" sz="1100" b="1" dirty="0">
                        <a:latin typeface="Century Gothic"/>
                        <a:ea typeface="Calibri" panose="020F0502020204030204" pitchFamily="34" charset="0"/>
                        <a:cs typeface="Calibri" panose="020F0502020204030204" pitchFamily="34" charset="0"/>
                      </a:endParaRPr>
                    </a:p>
                    <a:p>
                      <a:pPr marL="67945">
                        <a:lnSpc>
                          <a:spcPts val="1185"/>
                        </a:lnSpc>
                      </a:pPr>
                      <a:endParaRPr lang="en-GB" sz="1100" b="1" dirty="0">
                        <a:latin typeface="Century Gothic"/>
                        <a:ea typeface="Calibri" panose="020F0502020204030204" pitchFamily="34" charset="0"/>
                        <a:cs typeface="Calibri" panose="020F0502020204030204" pitchFamily="34" charset="0"/>
                      </a:endParaRPr>
                    </a:p>
                    <a:p>
                      <a:pPr marL="67945">
                        <a:lnSpc>
                          <a:spcPts val="1185"/>
                        </a:lnSpc>
                      </a:pPr>
                      <a:r>
                        <a:rPr sz="1100" b="1" dirty="0">
                          <a:latin typeface="Century Gothic"/>
                          <a:ea typeface="Calibri"/>
                          <a:cs typeface="Calibri"/>
                        </a:rPr>
                        <a:t>Career</a:t>
                      </a:r>
                      <a:r>
                        <a:rPr sz="1100" b="1" spc="-60" dirty="0">
                          <a:latin typeface="Century Gothic"/>
                          <a:ea typeface="Calibri"/>
                          <a:cs typeface="Calibri"/>
                        </a:rPr>
                        <a:t> </a:t>
                      </a:r>
                      <a:r>
                        <a:rPr sz="1100" b="1" dirty="0">
                          <a:latin typeface="Century Gothic"/>
                          <a:ea typeface="Calibri"/>
                          <a:cs typeface="Calibri"/>
                        </a:rPr>
                        <a:t>Prospects:</a:t>
                      </a:r>
                      <a:endParaRPr sz="1100" dirty="0">
                        <a:latin typeface="Century Gothic"/>
                        <a:ea typeface="Calibri"/>
                        <a:cs typeface="Calibri"/>
                      </a:endParaRPr>
                    </a:p>
                    <a:p>
                      <a:pPr marL="67945" marR="125730" algn="just">
                        <a:lnSpc>
                          <a:spcPct val="106700"/>
                        </a:lnSpc>
                      </a:pPr>
                      <a:r>
                        <a:rPr sz="1100" spc="-5" dirty="0">
                          <a:latin typeface="Century Gothic"/>
                          <a:ea typeface="Calibri"/>
                          <a:cs typeface="Calibri"/>
                        </a:rPr>
                        <a:t>This</a:t>
                      </a:r>
                      <a:r>
                        <a:rPr sz="1100" spc="10" dirty="0">
                          <a:latin typeface="Century Gothic"/>
                          <a:ea typeface="Calibri"/>
                          <a:cs typeface="Calibri"/>
                        </a:rPr>
                        <a:t> </a:t>
                      </a:r>
                      <a:r>
                        <a:rPr sz="1100" dirty="0">
                          <a:latin typeface="Century Gothic"/>
                          <a:ea typeface="Calibri"/>
                          <a:cs typeface="Calibri"/>
                        </a:rPr>
                        <a:t>qualifications</a:t>
                      </a:r>
                      <a:r>
                        <a:rPr sz="1100" spc="10" dirty="0">
                          <a:latin typeface="Century Gothic"/>
                          <a:ea typeface="Calibri"/>
                          <a:cs typeface="Calibri"/>
                        </a:rPr>
                        <a:t> </a:t>
                      </a:r>
                      <a:r>
                        <a:rPr sz="1100" spc="-5" dirty="0">
                          <a:latin typeface="Century Gothic"/>
                          <a:ea typeface="Calibri"/>
                          <a:cs typeface="Calibri"/>
                        </a:rPr>
                        <a:t>has</a:t>
                      </a:r>
                      <a:r>
                        <a:rPr sz="1100" spc="-15" dirty="0">
                          <a:latin typeface="Century Gothic"/>
                          <a:ea typeface="Calibri"/>
                          <a:cs typeface="Calibri"/>
                        </a:rPr>
                        <a:t> </a:t>
                      </a:r>
                      <a:r>
                        <a:rPr sz="1100" dirty="0">
                          <a:latin typeface="Century Gothic"/>
                          <a:ea typeface="Calibri"/>
                          <a:cs typeface="Calibri"/>
                        </a:rPr>
                        <a:t>been</a:t>
                      </a:r>
                      <a:r>
                        <a:rPr sz="1100" spc="10" dirty="0">
                          <a:latin typeface="Century Gothic"/>
                          <a:ea typeface="Calibri"/>
                          <a:cs typeface="Calibri"/>
                        </a:rPr>
                        <a:t> </a:t>
                      </a:r>
                      <a:r>
                        <a:rPr sz="1100" dirty="0">
                          <a:latin typeface="Century Gothic"/>
                          <a:ea typeface="Calibri"/>
                          <a:cs typeface="Calibri"/>
                        </a:rPr>
                        <a:t>designed</a:t>
                      </a:r>
                      <a:r>
                        <a:rPr sz="1100" spc="-15" dirty="0">
                          <a:latin typeface="Century Gothic"/>
                          <a:ea typeface="Calibri"/>
                          <a:cs typeface="Calibri"/>
                        </a:rPr>
                        <a:t> </a:t>
                      </a:r>
                      <a:r>
                        <a:rPr sz="1100" dirty="0">
                          <a:latin typeface="Century Gothic"/>
                          <a:ea typeface="Calibri"/>
                          <a:cs typeface="Calibri"/>
                        </a:rPr>
                        <a:t>to</a:t>
                      </a:r>
                      <a:r>
                        <a:rPr sz="1100" spc="15" dirty="0">
                          <a:latin typeface="Century Gothic"/>
                          <a:ea typeface="Calibri"/>
                          <a:cs typeface="Calibri"/>
                        </a:rPr>
                        <a:t> </a:t>
                      </a:r>
                      <a:r>
                        <a:rPr sz="1100" dirty="0">
                          <a:latin typeface="Century Gothic"/>
                          <a:ea typeface="Calibri"/>
                          <a:cs typeface="Calibri"/>
                        </a:rPr>
                        <a:t>provide</a:t>
                      </a:r>
                      <a:r>
                        <a:rPr sz="1100" spc="-5" dirty="0">
                          <a:latin typeface="Century Gothic"/>
                          <a:ea typeface="Calibri"/>
                          <a:cs typeface="Calibri"/>
                        </a:rPr>
                        <a:t> </a:t>
                      </a:r>
                      <a:r>
                        <a:rPr sz="1100" dirty="0">
                          <a:latin typeface="Century Gothic"/>
                          <a:ea typeface="Calibri"/>
                          <a:cs typeface="Calibri"/>
                        </a:rPr>
                        <a:t>an all-round</a:t>
                      </a:r>
                      <a:r>
                        <a:rPr sz="1100" spc="-25" dirty="0">
                          <a:latin typeface="Century Gothic"/>
                          <a:ea typeface="Calibri"/>
                          <a:cs typeface="Calibri"/>
                        </a:rPr>
                        <a:t> </a:t>
                      </a:r>
                      <a:r>
                        <a:rPr sz="1100" spc="-5" dirty="0">
                          <a:latin typeface="Century Gothic"/>
                          <a:ea typeface="Calibri"/>
                          <a:cs typeface="Calibri"/>
                        </a:rPr>
                        <a:t>introduction</a:t>
                      </a:r>
                      <a:r>
                        <a:rPr sz="1100" spc="10" dirty="0">
                          <a:latin typeface="Century Gothic"/>
                          <a:ea typeface="Calibri"/>
                          <a:cs typeface="Calibri"/>
                        </a:rPr>
                        <a:t> </a:t>
                      </a:r>
                      <a:r>
                        <a:rPr sz="1100" dirty="0">
                          <a:latin typeface="Century Gothic"/>
                          <a:ea typeface="Calibri"/>
                          <a:cs typeface="Calibri"/>
                        </a:rPr>
                        <a:t>to </a:t>
                      </a:r>
                      <a:r>
                        <a:rPr sz="1100" spc="5" dirty="0">
                          <a:latin typeface="Century Gothic"/>
                          <a:ea typeface="Calibri"/>
                          <a:cs typeface="Calibri"/>
                        </a:rPr>
                        <a:t> </a:t>
                      </a:r>
                      <a:r>
                        <a:rPr sz="1100" dirty="0">
                          <a:latin typeface="Century Gothic"/>
                          <a:ea typeface="Calibri"/>
                          <a:cs typeface="Calibri"/>
                        </a:rPr>
                        <a:t>the</a:t>
                      </a:r>
                      <a:r>
                        <a:rPr sz="1100" spc="-15" dirty="0">
                          <a:latin typeface="Century Gothic"/>
                          <a:ea typeface="Calibri"/>
                          <a:cs typeface="Calibri"/>
                        </a:rPr>
                        <a:t> </a:t>
                      </a:r>
                      <a:r>
                        <a:rPr sz="1100" dirty="0">
                          <a:latin typeface="Century Gothic"/>
                          <a:ea typeface="Calibri"/>
                          <a:cs typeface="Calibri"/>
                        </a:rPr>
                        <a:t>travel</a:t>
                      </a:r>
                      <a:r>
                        <a:rPr sz="1100" spc="-30" dirty="0">
                          <a:latin typeface="Century Gothic"/>
                          <a:ea typeface="Calibri"/>
                          <a:cs typeface="Calibri"/>
                        </a:rPr>
                        <a:t> </a:t>
                      </a:r>
                      <a:r>
                        <a:rPr sz="1100" dirty="0">
                          <a:latin typeface="Century Gothic"/>
                          <a:ea typeface="Calibri"/>
                          <a:cs typeface="Calibri"/>
                        </a:rPr>
                        <a:t>and</a:t>
                      </a:r>
                      <a:r>
                        <a:rPr sz="1100" spc="-20" dirty="0">
                          <a:latin typeface="Century Gothic"/>
                          <a:ea typeface="Calibri"/>
                          <a:cs typeface="Calibri"/>
                        </a:rPr>
                        <a:t> </a:t>
                      </a:r>
                      <a:r>
                        <a:rPr sz="1100" dirty="0">
                          <a:latin typeface="Century Gothic"/>
                          <a:ea typeface="Calibri"/>
                          <a:cs typeface="Calibri"/>
                        </a:rPr>
                        <a:t>tourism</a:t>
                      </a:r>
                      <a:r>
                        <a:rPr sz="1100" spc="-20" dirty="0">
                          <a:latin typeface="Century Gothic"/>
                          <a:ea typeface="Calibri"/>
                          <a:cs typeface="Calibri"/>
                        </a:rPr>
                        <a:t> </a:t>
                      </a:r>
                      <a:r>
                        <a:rPr sz="1100" dirty="0">
                          <a:latin typeface="Century Gothic"/>
                          <a:ea typeface="Calibri"/>
                          <a:cs typeface="Calibri"/>
                        </a:rPr>
                        <a:t>sector</a:t>
                      </a:r>
                      <a:r>
                        <a:rPr sz="1100" spc="-5" dirty="0">
                          <a:latin typeface="Century Gothic"/>
                          <a:ea typeface="Calibri"/>
                          <a:cs typeface="Calibri"/>
                        </a:rPr>
                        <a:t> </a:t>
                      </a:r>
                      <a:r>
                        <a:rPr sz="1100" dirty="0">
                          <a:latin typeface="Century Gothic"/>
                          <a:ea typeface="Calibri"/>
                          <a:cs typeface="Calibri"/>
                        </a:rPr>
                        <a:t>for</a:t>
                      </a:r>
                      <a:r>
                        <a:rPr sz="1100" spc="10" dirty="0">
                          <a:latin typeface="Century Gothic"/>
                          <a:ea typeface="Calibri"/>
                          <a:cs typeface="Calibri"/>
                        </a:rPr>
                        <a:t> </a:t>
                      </a:r>
                      <a:r>
                        <a:rPr sz="1100" dirty="0">
                          <a:latin typeface="Century Gothic"/>
                          <a:ea typeface="Calibri"/>
                          <a:cs typeface="Calibri"/>
                        </a:rPr>
                        <a:t>those</a:t>
                      </a:r>
                      <a:r>
                        <a:rPr sz="1100" spc="-15" dirty="0">
                          <a:latin typeface="Century Gothic"/>
                          <a:ea typeface="Calibri"/>
                          <a:cs typeface="Calibri"/>
                        </a:rPr>
                        <a:t> </a:t>
                      </a:r>
                      <a:r>
                        <a:rPr sz="1100" dirty="0">
                          <a:latin typeface="Century Gothic"/>
                          <a:ea typeface="Calibri"/>
                          <a:cs typeface="Calibri"/>
                        </a:rPr>
                        <a:t>who</a:t>
                      </a:r>
                      <a:r>
                        <a:rPr sz="1100" spc="-15" dirty="0">
                          <a:latin typeface="Century Gothic"/>
                          <a:ea typeface="Calibri"/>
                          <a:cs typeface="Calibri"/>
                        </a:rPr>
                        <a:t> </a:t>
                      </a:r>
                      <a:r>
                        <a:rPr sz="1100" spc="-5" dirty="0">
                          <a:latin typeface="Century Gothic"/>
                          <a:ea typeface="Calibri"/>
                          <a:cs typeface="Calibri"/>
                        </a:rPr>
                        <a:t>wish </a:t>
                      </a:r>
                      <a:r>
                        <a:rPr sz="1100" dirty="0">
                          <a:latin typeface="Century Gothic"/>
                          <a:ea typeface="Calibri"/>
                          <a:cs typeface="Calibri"/>
                        </a:rPr>
                        <a:t>to</a:t>
                      </a:r>
                      <a:r>
                        <a:rPr sz="1100" spc="-5" dirty="0">
                          <a:latin typeface="Century Gothic"/>
                          <a:ea typeface="Calibri"/>
                          <a:cs typeface="Calibri"/>
                        </a:rPr>
                        <a:t> </a:t>
                      </a:r>
                      <a:r>
                        <a:rPr sz="1100" dirty="0">
                          <a:latin typeface="Century Gothic"/>
                          <a:ea typeface="Calibri"/>
                          <a:cs typeface="Calibri"/>
                        </a:rPr>
                        <a:t>further</a:t>
                      </a:r>
                      <a:r>
                        <a:rPr sz="1100" spc="-25" dirty="0">
                          <a:latin typeface="Century Gothic"/>
                          <a:ea typeface="Calibri"/>
                          <a:cs typeface="Calibri"/>
                        </a:rPr>
                        <a:t> </a:t>
                      </a:r>
                      <a:r>
                        <a:rPr sz="1100" dirty="0">
                          <a:latin typeface="Century Gothic"/>
                          <a:ea typeface="Calibri"/>
                          <a:cs typeface="Calibri"/>
                        </a:rPr>
                        <a:t>their</a:t>
                      </a:r>
                      <a:r>
                        <a:rPr sz="1100" spc="-10" dirty="0">
                          <a:latin typeface="Century Gothic"/>
                          <a:ea typeface="Calibri"/>
                          <a:cs typeface="Calibri"/>
                        </a:rPr>
                        <a:t> </a:t>
                      </a:r>
                      <a:r>
                        <a:rPr sz="1100" dirty="0">
                          <a:latin typeface="Century Gothic"/>
                          <a:ea typeface="Calibri"/>
                          <a:cs typeface="Calibri"/>
                        </a:rPr>
                        <a:t>careers</a:t>
                      </a:r>
                      <a:r>
                        <a:rPr sz="1100" spc="-20" dirty="0">
                          <a:latin typeface="Century Gothic"/>
                          <a:ea typeface="Calibri"/>
                          <a:cs typeface="Calibri"/>
                        </a:rPr>
                        <a:t> </a:t>
                      </a:r>
                      <a:r>
                        <a:rPr sz="1100" dirty="0">
                          <a:latin typeface="Century Gothic"/>
                          <a:ea typeface="Calibri"/>
                          <a:cs typeface="Calibri"/>
                        </a:rPr>
                        <a:t>in</a:t>
                      </a:r>
                      <a:r>
                        <a:rPr sz="1100" spc="-10" dirty="0">
                          <a:latin typeface="Century Gothic"/>
                          <a:ea typeface="Calibri"/>
                          <a:cs typeface="Calibri"/>
                        </a:rPr>
                        <a:t> </a:t>
                      </a:r>
                      <a:r>
                        <a:rPr sz="1100" dirty="0">
                          <a:latin typeface="Century Gothic"/>
                          <a:ea typeface="Calibri"/>
                          <a:cs typeface="Calibri"/>
                        </a:rPr>
                        <a:t>one </a:t>
                      </a:r>
                      <a:r>
                        <a:rPr sz="1100" spc="-355" dirty="0">
                          <a:latin typeface="Century Gothic"/>
                          <a:ea typeface="Calibri"/>
                          <a:cs typeface="Calibri"/>
                        </a:rPr>
                        <a:t> </a:t>
                      </a:r>
                      <a:r>
                        <a:rPr sz="1100" spc="-5" dirty="0">
                          <a:latin typeface="Century Gothic"/>
                          <a:ea typeface="Calibri"/>
                          <a:cs typeface="Calibri"/>
                        </a:rPr>
                        <a:t>of</a:t>
                      </a:r>
                      <a:r>
                        <a:rPr sz="1100" spc="20" dirty="0">
                          <a:latin typeface="Century Gothic"/>
                          <a:ea typeface="Calibri"/>
                          <a:cs typeface="Calibri"/>
                        </a:rPr>
                        <a:t> </a:t>
                      </a:r>
                      <a:r>
                        <a:rPr sz="1100" dirty="0">
                          <a:latin typeface="Century Gothic"/>
                          <a:ea typeface="Calibri"/>
                          <a:cs typeface="Calibri"/>
                        </a:rPr>
                        <a:t>its</a:t>
                      </a:r>
                      <a:r>
                        <a:rPr sz="1100" spc="-5" dirty="0">
                          <a:latin typeface="Century Gothic"/>
                          <a:ea typeface="Calibri"/>
                          <a:cs typeface="Calibri"/>
                        </a:rPr>
                        <a:t> </a:t>
                      </a:r>
                      <a:r>
                        <a:rPr sz="1100" dirty="0">
                          <a:latin typeface="Century Gothic"/>
                          <a:ea typeface="Calibri"/>
                          <a:cs typeface="Calibri"/>
                        </a:rPr>
                        <a:t>many</a:t>
                      </a:r>
                      <a:r>
                        <a:rPr sz="1100" spc="-20" dirty="0">
                          <a:latin typeface="Century Gothic"/>
                          <a:ea typeface="Calibri"/>
                          <a:cs typeface="Calibri"/>
                        </a:rPr>
                        <a:t> </a:t>
                      </a:r>
                      <a:r>
                        <a:rPr sz="1100" dirty="0">
                          <a:latin typeface="Century Gothic"/>
                          <a:ea typeface="Calibri"/>
                          <a:cs typeface="Calibri"/>
                        </a:rPr>
                        <a:t>connected</a:t>
                      </a:r>
                      <a:r>
                        <a:rPr sz="1100" spc="-30" dirty="0">
                          <a:latin typeface="Century Gothic"/>
                          <a:ea typeface="Calibri"/>
                          <a:cs typeface="Calibri"/>
                        </a:rPr>
                        <a:t> </a:t>
                      </a:r>
                      <a:r>
                        <a:rPr sz="1100" dirty="0">
                          <a:latin typeface="Century Gothic"/>
                          <a:ea typeface="Calibri"/>
                          <a:cs typeface="Calibri"/>
                        </a:rPr>
                        <a:t>industries,</a:t>
                      </a:r>
                      <a:r>
                        <a:rPr sz="1100" spc="-15" dirty="0">
                          <a:latin typeface="Century Gothic"/>
                          <a:ea typeface="Calibri"/>
                          <a:cs typeface="Calibri"/>
                        </a:rPr>
                        <a:t> </a:t>
                      </a:r>
                      <a:r>
                        <a:rPr sz="1100" dirty="0">
                          <a:latin typeface="Century Gothic"/>
                          <a:ea typeface="Calibri"/>
                          <a:cs typeface="Calibri"/>
                        </a:rPr>
                        <a:t>including</a:t>
                      </a:r>
                      <a:r>
                        <a:rPr sz="1100" spc="-30" dirty="0">
                          <a:latin typeface="Century Gothic"/>
                          <a:ea typeface="Calibri"/>
                          <a:cs typeface="Calibri"/>
                        </a:rPr>
                        <a:t> </a:t>
                      </a:r>
                      <a:r>
                        <a:rPr sz="1100" dirty="0">
                          <a:latin typeface="Century Gothic"/>
                          <a:ea typeface="Calibri"/>
                          <a:cs typeface="Calibri"/>
                        </a:rPr>
                        <a:t>retail</a:t>
                      </a:r>
                      <a:r>
                        <a:rPr sz="1100" spc="-15" dirty="0">
                          <a:latin typeface="Century Gothic"/>
                          <a:ea typeface="Calibri"/>
                          <a:cs typeface="Calibri"/>
                        </a:rPr>
                        <a:t> </a:t>
                      </a:r>
                      <a:r>
                        <a:rPr sz="1100" dirty="0">
                          <a:latin typeface="Century Gothic"/>
                          <a:ea typeface="Calibri"/>
                          <a:cs typeface="Calibri"/>
                        </a:rPr>
                        <a:t>travel,</a:t>
                      </a:r>
                      <a:r>
                        <a:rPr sz="1100" spc="-10" dirty="0">
                          <a:latin typeface="Century Gothic"/>
                          <a:ea typeface="Calibri"/>
                          <a:cs typeface="Calibri"/>
                        </a:rPr>
                        <a:t> </a:t>
                      </a:r>
                      <a:r>
                        <a:rPr sz="1100" dirty="0">
                          <a:latin typeface="Century Gothic"/>
                          <a:ea typeface="Calibri"/>
                          <a:cs typeface="Calibri"/>
                        </a:rPr>
                        <a:t>visitor </a:t>
                      </a:r>
                      <a:r>
                        <a:rPr sz="1100" spc="-5" dirty="0">
                          <a:latin typeface="Century Gothic"/>
                          <a:ea typeface="Calibri"/>
                          <a:cs typeface="Calibri"/>
                        </a:rPr>
                        <a:t>attractions,</a:t>
                      </a:r>
                      <a:r>
                        <a:rPr sz="1100" spc="-30" dirty="0">
                          <a:latin typeface="Century Gothic"/>
                          <a:ea typeface="Calibri"/>
                          <a:cs typeface="Calibri"/>
                        </a:rPr>
                        <a:t> </a:t>
                      </a:r>
                      <a:r>
                        <a:rPr sz="1100" dirty="0">
                          <a:latin typeface="Century Gothic"/>
                          <a:ea typeface="Calibri"/>
                          <a:cs typeface="Calibri"/>
                        </a:rPr>
                        <a:t>and</a:t>
                      </a:r>
                    </a:p>
                    <a:p>
                      <a:pPr marL="67945" algn="just">
                        <a:lnSpc>
                          <a:spcPct val="100000"/>
                        </a:lnSpc>
                        <a:spcBef>
                          <a:spcPts val="95"/>
                        </a:spcBef>
                      </a:pPr>
                      <a:r>
                        <a:rPr sz="1100" dirty="0">
                          <a:latin typeface="Century Gothic"/>
                          <a:ea typeface="Calibri"/>
                          <a:cs typeface="Calibri"/>
                        </a:rPr>
                        <a:t>accommodation,</a:t>
                      </a:r>
                      <a:r>
                        <a:rPr sz="1100" spc="-45" dirty="0">
                          <a:latin typeface="Century Gothic"/>
                          <a:ea typeface="Calibri"/>
                          <a:cs typeface="Calibri"/>
                        </a:rPr>
                        <a:t> </a:t>
                      </a:r>
                      <a:r>
                        <a:rPr sz="1100" dirty="0">
                          <a:latin typeface="Century Gothic"/>
                          <a:ea typeface="Calibri"/>
                          <a:cs typeface="Calibri"/>
                        </a:rPr>
                        <a:t>transport</a:t>
                      </a:r>
                      <a:r>
                        <a:rPr sz="1100" spc="-20" dirty="0">
                          <a:latin typeface="Century Gothic"/>
                          <a:ea typeface="Calibri"/>
                          <a:cs typeface="Calibri"/>
                        </a:rPr>
                        <a:t> </a:t>
                      </a:r>
                      <a:r>
                        <a:rPr sz="1100" dirty="0">
                          <a:latin typeface="Century Gothic"/>
                          <a:ea typeface="Calibri"/>
                          <a:cs typeface="Calibri"/>
                        </a:rPr>
                        <a:t>and</a:t>
                      </a:r>
                      <a:r>
                        <a:rPr sz="1100" spc="-55" dirty="0">
                          <a:latin typeface="Century Gothic"/>
                          <a:ea typeface="Calibri"/>
                          <a:cs typeface="Calibri"/>
                        </a:rPr>
                        <a:t> </a:t>
                      </a:r>
                      <a:r>
                        <a:rPr sz="1100" dirty="0">
                          <a:latin typeface="Century Gothic"/>
                          <a:ea typeface="Calibri"/>
                          <a:cs typeface="Calibri"/>
                        </a:rPr>
                        <a:t>tour</a:t>
                      </a:r>
                      <a:r>
                        <a:rPr sz="1100" spc="-15" dirty="0">
                          <a:latin typeface="Century Gothic"/>
                          <a:ea typeface="Calibri"/>
                          <a:cs typeface="Calibri"/>
                        </a:rPr>
                        <a:t> </a:t>
                      </a:r>
                      <a:r>
                        <a:rPr sz="1100" spc="-5" dirty="0">
                          <a:latin typeface="Century Gothic"/>
                          <a:ea typeface="Calibri"/>
                          <a:cs typeface="Calibri"/>
                        </a:rPr>
                        <a:t>operations.</a:t>
                      </a:r>
                      <a:endParaRPr lang="en-GB" sz="1100" spc="-5">
                        <a:latin typeface="Century Gothic"/>
                        <a:ea typeface="Calibri"/>
                        <a:cs typeface="Calibri"/>
                      </a:endParaRPr>
                    </a:p>
                    <a:p>
                      <a:pPr marL="67945">
                        <a:lnSpc>
                          <a:spcPct val="100000"/>
                        </a:lnSpc>
                        <a:spcBef>
                          <a:spcPts val="95"/>
                        </a:spcBef>
                      </a:pPr>
                      <a:endParaRPr sz="1100" dirty="0">
                        <a:latin typeface="Century Gothic"/>
                        <a:ea typeface="Calibri" panose="020F0502020204030204" pitchFamily="34" charset="0"/>
                        <a:cs typeface="Calibri" panose="020F0502020204030204" pitchFamily="34" charset="0"/>
                      </a:endParaRPr>
                    </a:p>
                    <a:p>
                      <a:pPr>
                        <a:lnSpc>
                          <a:spcPct val="100000"/>
                        </a:lnSpc>
                        <a:spcBef>
                          <a:spcPts val="30"/>
                        </a:spcBef>
                      </a:pPr>
                      <a:endParaRPr sz="1100" dirty="0">
                        <a:latin typeface="Century Gothic"/>
                        <a:ea typeface="Calibri" panose="020F0502020204030204" pitchFamily="34" charset="0"/>
                        <a:cs typeface="Calibri" panose="020F0502020204030204" pitchFamily="34" charset="0"/>
                      </a:endParaRPr>
                    </a:p>
                    <a:p>
                      <a:pPr marL="67945">
                        <a:lnSpc>
                          <a:spcPct val="100000"/>
                        </a:lnSpc>
                      </a:pPr>
                      <a:r>
                        <a:rPr sz="1100" b="1" dirty="0">
                          <a:latin typeface="Century Gothic"/>
                          <a:ea typeface="Calibri"/>
                          <a:cs typeface="Calibri"/>
                        </a:rPr>
                        <a:t>If</a:t>
                      </a:r>
                      <a:r>
                        <a:rPr sz="1100" b="1" spc="-10" dirty="0">
                          <a:latin typeface="Century Gothic"/>
                          <a:ea typeface="Calibri"/>
                          <a:cs typeface="Calibri"/>
                        </a:rPr>
                        <a:t> </a:t>
                      </a:r>
                      <a:r>
                        <a:rPr sz="1100" b="1" dirty="0">
                          <a:latin typeface="Century Gothic"/>
                          <a:ea typeface="Calibri"/>
                          <a:cs typeface="Calibri"/>
                        </a:rPr>
                        <a:t>I </a:t>
                      </a:r>
                      <a:r>
                        <a:rPr sz="1100" b="1" spc="-5" dirty="0">
                          <a:latin typeface="Century Gothic"/>
                          <a:ea typeface="Calibri"/>
                          <a:cs typeface="Calibri"/>
                        </a:rPr>
                        <a:t>were </a:t>
                      </a:r>
                      <a:r>
                        <a:rPr sz="1100" b="1" dirty="0">
                          <a:latin typeface="Century Gothic"/>
                          <a:ea typeface="Calibri"/>
                          <a:cs typeface="Calibri"/>
                        </a:rPr>
                        <a:t>to</a:t>
                      </a:r>
                      <a:r>
                        <a:rPr sz="1100" b="1" spc="-5" dirty="0">
                          <a:latin typeface="Century Gothic"/>
                          <a:ea typeface="Calibri"/>
                          <a:cs typeface="Calibri"/>
                        </a:rPr>
                        <a:t> </a:t>
                      </a:r>
                      <a:r>
                        <a:rPr sz="1100" b="1" dirty="0">
                          <a:latin typeface="Century Gothic"/>
                          <a:ea typeface="Calibri"/>
                          <a:cs typeface="Calibri"/>
                        </a:rPr>
                        <a:t>take</a:t>
                      </a:r>
                      <a:r>
                        <a:rPr sz="1100" b="1" spc="-25" dirty="0">
                          <a:latin typeface="Century Gothic"/>
                          <a:ea typeface="Calibri"/>
                          <a:cs typeface="Calibri"/>
                        </a:rPr>
                        <a:t> </a:t>
                      </a:r>
                      <a:r>
                        <a:rPr sz="1100" b="1" dirty="0">
                          <a:latin typeface="Century Gothic"/>
                          <a:ea typeface="Calibri"/>
                          <a:cs typeface="Calibri"/>
                        </a:rPr>
                        <a:t>this</a:t>
                      </a:r>
                      <a:r>
                        <a:rPr sz="1100" b="1" spc="-15" dirty="0">
                          <a:latin typeface="Century Gothic"/>
                          <a:ea typeface="Calibri"/>
                          <a:cs typeface="Calibri"/>
                        </a:rPr>
                        <a:t> </a:t>
                      </a:r>
                      <a:r>
                        <a:rPr sz="1100" b="1" dirty="0">
                          <a:latin typeface="Century Gothic"/>
                          <a:ea typeface="Calibri"/>
                          <a:cs typeface="Calibri"/>
                        </a:rPr>
                        <a:t>course</a:t>
                      </a:r>
                      <a:r>
                        <a:rPr sz="1100" b="1" spc="-15" dirty="0">
                          <a:latin typeface="Century Gothic"/>
                          <a:ea typeface="Calibri"/>
                          <a:cs typeface="Calibri"/>
                        </a:rPr>
                        <a:t> </a:t>
                      </a:r>
                      <a:r>
                        <a:rPr sz="1100" b="1" dirty="0">
                          <a:latin typeface="Century Gothic"/>
                          <a:ea typeface="Calibri"/>
                          <a:cs typeface="Calibri"/>
                        </a:rPr>
                        <a:t>I should</a:t>
                      </a:r>
                      <a:r>
                        <a:rPr sz="1100" b="1" spc="-15" dirty="0">
                          <a:latin typeface="Century Gothic"/>
                          <a:ea typeface="Calibri"/>
                          <a:cs typeface="Calibri"/>
                        </a:rPr>
                        <a:t> </a:t>
                      </a:r>
                      <a:r>
                        <a:rPr sz="1100" b="1" dirty="0">
                          <a:latin typeface="Century Gothic"/>
                          <a:ea typeface="Calibri"/>
                          <a:cs typeface="Calibri"/>
                        </a:rPr>
                        <a:t>read:</a:t>
                      </a:r>
                      <a:endParaRPr sz="1100" dirty="0">
                        <a:latin typeface="Century Gothic"/>
                        <a:ea typeface="Calibri"/>
                        <a:cs typeface="Calibri"/>
                      </a:endParaRPr>
                    </a:p>
                    <a:p>
                      <a:pPr marL="239395" indent="-171450" algn="just">
                        <a:lnSpc>
                          <a:spcPct val="100000"/>
                        </a:lnSpc>
                        <a:spcBef>
                          <a:spcPts val="95"/>
                        </a:spcBef>
                        <a:buFont typeface="Arial" panose="020B0604020202020204" pitchFamily="34" charset="0"/>
                        <a:buChar char="•"/>
                      </a:pPr>
                      <a:r>
                        <a:rPr sz="1100" dirty="0">
                          <a:latin typeface="Century Gothic"/>
                          <a:ea typeface="Calibri"/>
                          <a:cs typeface="Calibri"/>
                        </a:rPr>
                        <a:t>Edexcel</a:t>
                      </a:r>
                      <a:r>
                        <a:rPr sz="1100" spc="-10" dirty="0">
                          <a:latin typeface="Century Gothic"/>
                          <a:ea typeface="Calibri"/>
                          <a:cs typeface="Calibri"/>
                        </a:rPr>
                        <a:t> </a:t>
                      </a:r>
                      <a:r>
                        <a:rPr sz="1100" dirty="0">
                          <a:latin typeface="Century Gothic"/>
                          <a:ea typeface="Calibri"/>
                          <a:cs typeface="Calibri"/>
                        </a:rPr>
                        <a:t>–</a:t>
                      </a:r>
                      <a:r>
                        <a:rPr sz="1100" spc="-10" dirty="0">
                          <a:latin typeface="Century Gothic"/>
                          <a:ea typeface="Calibri"/>
                          <a:cs typeface="Calibri"/>
                        </a:rPr>
                        <a:t> </a:t>
                      </a:r>
                      <a:r>
                        <a:rPr sz="1100" dirty="0">
                          <a:latin typeface="Century Gothic"/>
                          <a:ea typeface="Calibri"/>
                          <a:cs typeface="Calibri"/>
                        </a:rPr>
                        <a:t>BTEC</a:t>
                      </a:r>
                      <a:r>
                        <a:rPr sz="1100" spc="10" dirty="0">
                          <a:latin typeface="Century Gothic"/>
                          <a:ea typeface="Calibri"/>
                          <a:cs typeface="Calibri"/>
                        </a:rPr>
                        <a:t> </a:t>
                      </a:r>
                      <a:r>
                        <a:rPr sz="1100" spc="-5" dirty="0">
                          <a:latin typeface="Century Gothic"/>
                          <a:ea typeface="Calibri"/>
                          <a:cs typeface="Calibri"/>
                        </a:rPr>
                        <a:t>Nationals</a:t>
                      </a:r>
                      <a:r>
                        <a:rPr sz="1100" spc="-15" dirty="0">
                          <a:latin typeface="Century Gothic"/>
                          <a:ea typeface="Calibri"/>
                          <a:cs typeface="Calibri"/>
                        </a:rPr>
                        <a:t> </a:t>
                      </a:r>
                      <a:r>
                        <a:rPr sz="1100" dirty="0">
                          <a:latin typeface="Century Gothic"/>
                          <a:ea typeface="Calibri"/>
                          <a:cs typeface="Calibri"/>
                        </a:rPr>
                        <a:t>– </a:t>
                      </a:r>
                      <a:r>
                        <a:rPr sz="1100" spc="-5" dirty="0">
                          <a:latin typeface="Century Gothic"/>
                          <a:ea typeface="Calibri"/>
                          <a:cs typeface="Calibri"/>
                        </a:rPr>
                        <a:t>Skills</a:t>
                      </a:r>
                      <a:r>
                        <a:rPr sz="1100" spc="-10" dirty="0">
                          <a:latin typeface="Century Gothic"/>
                          <a:ea typeface="Calibri"/>
                          <a:cs typeface="Calibri"/>
                        </a:rPr>
                        <a:t> </a:t>
                      </a:r>
                      <a:r>
                        <a:rPr sz="1100" dirty="0">
                          <a:latin typeface="Century Gothic"/>
                          <a:ea typeface="Calibri"/>
                          <a:cs typeface="Calibri"/>
                        </a:rPr>
                        <a:t>for</a:t>
                      </a:r>
                      <a:r>
                        <a:rPr sz="1100" spc="5" dirty="0">
                          <a:latin typeface="Century Gothic"/>
                          <a:ea typeface="Calibri"/>
                          <a:cs typeface="Calibri"/>
                        </a:rPr>
                        <a:t> </a:t>
                      </a:r>
                      <a:r>
                        <a:rPr sz="1100" dirty="0">
                          <a:latin typeface="Century Gothic"/>
                          <a:ea typeface="Calibri"/>
                          <a:cs typeface="Calibri"/>
                        </a:rPr>
                        <a:t>learning</a:t>
                      </a:r>
                      <a:r>
                        <a:rPr sz="1100" spc="-5" dirty="0">
                          <a:latin typeface="Century Gothic"/>
                          <a:ea typeface="Calibri"/>
                          <a:cs typeface="Calibri"/>
                        </a:rPr>
                        <a:t> </a:t>
                      </a:r>
                      <a:r>
                        <a:rPr sz="1100" dirty="0">
                          <a:latin typeface="Century Gothic"/>
                          <a:ea typeface="Calibri"/>
                          <a:cs typeface="Calibri"/>
                        </a:rPr>
                        <a:t>and</a:t>
                      </a:r>
                      <a:r>
                        <a:rPr sz="1100" spc="-45" dirty="0">
                          <a:latin typeface="Century Gothic"/>
                          <a:ea typeface="Calibri"/>
                          <a:cs typeface="Calibri"/>
                        </a:rPr>
                        <a:t> </a:t>
                      </a:r>
                      <a:r>
                        <a:rPr sz="1100" spc="-5" dirty="0">
                          <a:latin typeface="Century Gothic"/>
                          <a:ea typeface="Calibri"/>
                          <a:cs typeface="Calibri"/>
                        </a:rPr>
                        <a:t>work</a:t>
                      </a:r>
                      <a:endParaRPr sz="1100" dirty="0">
                        <a:latin typeface="Century Gothic"/>
                        <a:ea typeface="Calibri"/>
                        <a:cs typeface="Calibri"/>
                      </a:endParaRPr>
                    </a:p>
                    <a:p>
                      <a:pPr marL="239395" marR="391795" indent="-171450" algn="just">
                        <a:lnSpc>
                          <a:spcPct val="106700"/>
                        </a:lnSpc>
                        <a:buFont typeface="Arial" panose="020B0604020202020204" pitchFamily="34" charset="0"/>
                        <a:buChar char="•"/>
                      </a:pPr>
                      <a:r>
                        <a:rPr sz="1100" dirty="0">
                          <a:latin typeface="Century Gothic"/>
                          <a:ea typeface="Calibri"/>
                          <a:cs typeface="Calibri"/>
                        </a:rPr>
                        <a:t>The BBC has an </a:t>
                      </a:r>
                      <a:r>
                        <a:rPr sz="1100" spc="-5" dirty="0">
                          <a:latin typeface="Century Gothic"/>
                          <a:ea typeface="Calibri"/>
                          <a:cs typeface="Calibri"/>
                        </a:rPr>
                        <a:t>excellent </a:t>
                      </a:r>
                      <a:r>
                        <a:rPr sz="1100" dirty="0">
                          <a:latin typeface="Century Gothic"/>
                          <a:ea typeface="Calibri"/>
                          <a:cs typeface="Calibri"/>
                        </a:rPr>
                        <a:t>range </a:t>
                      </a:r>
                      <a:r>
                        <a:rPr sz="1100" spc="-5" dirty="0">
                          <a:latin typeface="Century Gothic"/>
                          <a:ea typeface="Calibri"/>
                          <a:cs typeface="Calibri"/>
                        </a:rPr>
                        <a:t>of </a:t>
                      </a:r>
                      <a:r>
                        <a:rPr sz="1100" dirty="0">
                          <a:latin typeface="Century Gothic"/>
                          <a:ea typeface="Calibri"/>
                          <a:cs typeface="Calibri"/>
                        </a:rPr>
                        <a:t>travel programmes, so watching any </a:t>
                      </a:r>
                      <a:r>
                        <a:rPr sz="1100" spc="-5" dirty="0">
                          <a:latin typeface="Century Gothic"/>
                          <a:ea typeface="Calibri"/>
                          <a:cs typeface="Calibri"/>
                        </a:rPr>
                        <a:t>of </a:t>
                      </a:r>
                      <a:r>
                        <a:rPr sz="1100" dirty="0">
                          <a:latin typeface="Century Gothic"/>
                          <a:ea typeface="Calibri"/>
                          <a:cs typeface="Calibri"/>
                        </a:rPr>
                        <a:t> these</a:t>
                      </a:r>
                      <a:r>
                        <a:rPr sz="1100" spc="-10" dirty="0">
                          <a:latin typeface="Century Gothic"/>
                          <a:ea typeface="Calibri"/>
                          <a:cs typeface="Calibri"/>
                        </a:rPr>
                        <a:t> </a:t>
                      </a:r>
                      <a:r>
                        <a:rPr sz="1100" spc="-5" dirty="0">
                          <a:latin typeface="Century Gothic"/>
                          <a:ea typeface="Calibri"/>
                          <a:cs typeface="Calibri"/>
                        </a:rPr>
                        <a:t>will</a:t>
                      </a:r>
                      <a:r>
                        <a:rPr sz="1100" spc="5" dirty="0">
                          <a:latin typeface="Century Gothic"/>
                          <a:ea typeface="Calibri"/>
                          <a:cs typeface="Calibri"/>
                        </a:rPr>
                        <a:t> </a:t>
                      </a:r>
                      <a:r>
                        <a:rPr sz="1100" dirty="0">
                          <a:latin typeface="Century Gothic"/>
                          <a:ea typeface="Calibri"/>
                          <a:cs typeface="Calibri"/>
                        </a:rPr>
                        <a:t>help</a:t>
                      </a:r>
                      <a:r>
                        <a:rPr sz="1100" spc="-20" dirty="0">
                          <a:latin typeface="Century Gothic"/>
                          <a:ea typeface="Calibri"/>
                          <a:cs typeface="Calibri"/>
                        </a:rPr>
                        <a:t> </a:t>
                      </a:r>
                      <a:r>
                        <a:rPr sz="1100" dirty="0">
                          <a:latin typeface="Century Gothic"/>
                          <a:ea typeface="Calibri"/>
                          <a:cs typeface="Calibri"/>
                        </a:rPr>
                        <a:t>build</a:t>
                      </a:r>
                      <a:r>
                        <a:rPr sz="1100" spc="-25" dirty="0">
                          <a:latin typeface="Century Gothic"/>
                          <a:ea typeface="Calibri"/>
                          <a:cs typeface="Calibri"/>
                        </a:rPr>
                        <a:t> </a:t>
                      </a:r>
                      <a:r>
                        <a:rPr sz="1100" dirty="0">
                          <a:latin typeface="Century Gothic"/>
                          <a:ea typeface="Calibri"/>
                          <a:cs typeface="Calibri"/>
                        </a:rPr>
                        <a:t>your</a:t>
                      </a:r>
                      <a:r>
                        <a:rPr sz="1100" spc="5" dirty="0">
                          <a:latin typeface="Century Gothic"/>
                          <a:ea typeface="Calibri"/>
                          <a:cs typeface="Calibri"/>
                        </a:rPr>
                        <a:t> </a:t>
                      </a:r>
                      <a:r>
                        <a:rPr sz="1100" spc="-5" dirty="0">
                          <a:latin typeface="Century Gothic"/>
                          <a:ea typeface="Calibri"/>
                          <a:cs typeface="Calibri"/>
                        </a:rPr>
                        <a:t>understanding</a:t>
                      </a:r>
                      <a:r>
                        <a:rPr sz="1100" spc="-35" dirty="0">
                          <a:latin typeface="Century Gothic"/>
                          <a:ea typeface="Calibri"/>
                          <a:cs typeface="Calibri"/>
                        </a:rPr>
                        <a:t> </a:t>
                      </a:r>
                      <a:r>
                        <a:rPr sz="1100" spc="-5" dirty="0">
                          <a:latin typeface="Century Gothic"/>
                          <a:ea typeface="Calibri"/>
                          <a:cs typeface="Calibri"/>
                        </a:rPr>
                        <a:t>of</a:t>
                      </a:r>
                      <a:r>
                        <a:rPr sz="1100" spc="5" dirty="0">
                          <a:latin typeface="Century Gothic"/>
                          <a:ea typeface="Calibri"/>
                          <a:cs typeface="Calibri"/>
                        </a:rPr>
                        <a:t> </a:t>
                      </a:r>
                      <a:r>
                        <a:rPr sz="1100" dirty="0">
                          <a:latin typeface="Century Gothic"/>
                          <a:ea typeface="Calibri"/>
                          <a:cs typeface="Calibri"/>
                        </a:rPr>
                        <a:t>the</a:t>
                      </a:r>
                      <a:r>
                        <a:rPr sz="1100" spc="-10" dirty="0">
                          <a:latin typeface="Century Gothic"/>
                          <a:ea typeface="Calibri"/>
                          <a:cs typeface="Calibri"/>
                        </a:rPr>
                        <a:t> </a:t>
                      </a:r>
                      <a:r>
                        <a:rPr sz="1100" spc="-5" dirty="0">
                          <a:latin typeface="Century Gothic"/>
                          <a:ea typeface="Calibri"/>
                          <a:cs typeface="Calibri"/>
                        </a:rPr>
                        <a:t>world</a:t>
                      </a:r>
                      <a:r>
                        <a:rPr sz="1100" spc="-10" dirty="0">
                          <a:latin typeface="Century Gothic"/>
                          <a:ea typeface="Calibri"/>
                          <a:cs typeface="Calibri"/>
                        </a:rPr>
                        <a:t> </a:t>
                      </a:r>
                      <a:r>
                        <a:rPr sz="1100" dirty="0">
                          <a:latin typeface="Century Gothic"/>
                          <a:ea typeface="Calibri"/>
                          <a:cs typeface="Calibri"/>
                        </a:rPr>
                        <a:t>and</a:t>
                      </a:r>
                      <a:r>
                        <a:rPr sz="1100" spc="-15" dirty="0">
                          <a:latin typeface="Century Gothic"/>
                          <a:ea typeface="Calibri"/>
                          <a:cs typeface="Calibri"/>
                        </a:rPr>
                        <a:t> </a:t>
                      </a:r>
                      <a:r>
                        <a:rPr sz="1100" dirty="0">
                          <a:latin typeface="Century Gothic"/>
                          <a:ea typeface="Calibri"/>
                          <a:cs typeface="Calibri"/>
                        </a:rPr>
                        <a:t>the</a:t>
                      </a:r>
                      <a:r>
                        <a:rPr sz="1100" spc="-10" dirty="0">
                          <a:latin typeface="Century Gothic"/>
                          <a:ea typeface="Calibri"/>
                          <a:cs typeface="Calibri"/>
                        </a:rPr>
                        <a:t> </a:t>
                      </a:r>
                      <a:r>
                        <a:rPr sz="1100" dirty="0">
                          <a:latin typeface="Century Gothic"/>
                          <a:ea typeface="Calibri"/>
                          <a:cs typeface="Calibri"/>
                        </a:rPr>
                        <a:t>countries</a:t>
                      </a:r>
                      <a:r>
                        <a:rPr sz="1100" spc="-30" dirty="0">
                          <a:latin typeface="Century Gothic"/>
                          <a:ea typeface="Calibri"/>
                          <a:cs typeface="Calibri"/>
                        </a:rPr>
                        <a:t> </a:t>
                      </a:r>
                      <a:r>
                        <a:rPr lang="en-US" sz="1100" dirty="0">
                          <a:latin typeface="Century Gothic"/>
                          <a:ea typeface="Calibri"/>
                          <a:cs typeface="Calibri"/>
                        </a:rPr>
                        <a:t>and </a:t>
                      </a:r>
                      <a:r>
                        <a:rPr lang="en-US" sz="1100" spc="-5" dirty="0">
                          <a:latin typeface="Century Gothic"/>
                          <a:ea typeface="Calibri"/>
                          <a:cs typeface="Calibri"/>
                        </a:rPr>
                        <a:t>peoples</a:t>
                      </a:r>
                      <a:r>
                        <a:rPr sz="1100" spc="-40" dirty="0">
                          <a:latin typeface="Century Gothic"/>
                          <a:ea typeface="Calibri"/>
                          <a:cs typeface="Calibri"/>
                        </a:rPr>
                        <a:t> </a:t>
                      </a:r>
                      <a:r>
                        <a:rPr sz="1100" dirty="0">
                          <a:latin typeface="Century Gothic"/>
                          <a:ea typeface="Calibri"/>
                          <a:cs typeface="Calibri"/>
                        </a:rPr>
                        <a:t>within</a:t>
                      </a:r>
                      <a:r>
                        <a:rPr sz="1100" spc="-55" dirty="0">
                          <a:latin typeface="Century Gothic"/>
                          <a:ea typeface="Calibri"/>
                          <a:cs typeface="Calibri"/>
                        </a:rPr>
                        <a:t> </a:t>
                      </a:r>
                      <a:r>
                        <a:rPr sz="1100" dirty="0">
                          <a:latin typeface="Century Gothic"/>
                          <a:ea typeface="Calibri"/>
                          <a:cs typeface="Calibri"/>
                        </a:rPr>
                        <a:t>it.</a:t>
                      </a:r>
                    </a:p>
                    <a:p>
                      <a:pPr marL="239395" marR="747395" indent="-171450" algn="just">
                        <a:lnSpc>
                          <a:spcPts val="1350"/>
                        </a:lnSpc>
                        <a:spcBef>
                          <a:spcPts val="55"/>
                        </a:spcBef>
                        <a:buFont typeface="Arial" panose="020B0604020202020204" pitchFamily="34" charset="0"/>
                        <a:buChar char="•"/>
                      </a:pPr>
                      <a:r>
                        <a:rPr sz="1100" dirty="0">
                          <a:latin typeface="Century Gothic"/>
                          <a:ea typeface="Calibri"/>
                          <a:cs typeface="Calibri"/>
                        </a:rPr>
                        <a:t>The Best Service </a:t>
                      </a:r>
                      <a:r>
                        <a:rPr sz="1100" spc="-5" dirty="0">
                          <a:latin typeface="Century Gothic"/>
                          <a:ea typeface="Calibri"/>
                          <a:cs typeface="Calibri"/>
                        </a:rPr>
                        <a:t>is </a:t>
                      </a:r>
                      <a:r>
                        <a:rPr sz="1100" dirty="0">
                          <a:latin typeface="Century Gothic"/>
                          <a:ea typeface="Calibri"/>
                          <a:cs typeface="Calibri"/>
                        </a:rPr>
                        <a:t>No Service: </a:t>
                      </a:r>
                      <a:r>
                        <a:rPr sz="1100" spc="-5" dirty="0">
                          <a:latin typeface="Century Gothic"/>
                          <a:ea typeface="Calibri"/>
                          <a:cs typeface="Calibri"/>
                        </a:rPr>
                        <a:t>How </a:t>
                      </a:r>
                      <a:r>
                        <a:rPr sz="1100" dirty="0">
                          <a:latin typeface="Century Gothic"/>
                          <a:ea typeface="Calibri"/>
                          <a:cs typeface="Calibri"/>
                        </a:rPr>
                        <a:t>to Liberate </a:t>
                      </a:r>
                      <a:r>
                        <a:rPr sz="1100" spc="-5" dirty="0">
                          <a:latin typeface="Century Gothic"/>
                          <a:ea typeface="Calibri"/>
                          <a:cs typeface="Calibri"/>
                        </a:rPr>
                        <a:t>Your </a:t>
                      </a:r>
                      <a:r>
                        <a:rPr sz="1100" dirty="0">
                          <a:latin typeface="Century Gothic"/>
                          <a:ea typeface="Calibri"/>
                          <a:cs typeface="Calibri"/>
                        </a:rPr>
                        <a:t>Customers from </a:t>
                      </a:r>
                      <a:r>
                        <a:rPr sz="1100" spc="-355" dirty="0">
                          <a:latin typeface="Century Gothic"/>
                          <a:ea typeface="Calibri"/>
                          <a:cs typeface="Calibri"/>
                        </a:rPr>
                        <a:t> </a:t>
                      </a:r>
                      <a:r>
                        <a:rPr sz="1100" dirty="0">
                          <a:latin typeface="Century Gothic"/>
                          <a:ea typeface="Calibri"/>
                          <a:cs typeface="Calibri"/>
                        </a:rPr>
                        <a:t>Customer</a:t>
                      </a:r>
                      <a:r>
                        <a:rPr sz="1100" spc="-25" dirty="0">
                          <a:latin typeface="Century Gothic"/>
                          <a:ea typeface="Calibri"/>
                          <a:cs typeface="Calibri"/>
                        </a:rPr>
                        <a:t> </a:t>
                      </a:r>
                      <a:r>
                        <a:rPr sz="1100" dirty="0">
                          <a:latin typeface="Century Gothic"/>
                          <a:ea typeface="Calibri"/>
                          <a:cs typeface="Calibri"/>
                        </a:rPr>
                        <a:t>Service, Keep</a:t>
                      </a:r>
                      <a:r>
                        <a:rPr sz="1100" spc="-10" dirty="0">
                          <a:latin typeface="Century Gothic"/>
                          <a:ea typeface="Calibri"/>
                          <a:cs typeface="Calibri"/>
                        </a:rPr>
                        <a:t> </a:t>
                      </a:r>
                      <a:r>
                        <a:rPr sz="1100" dirty="0">
                          <a:latin typeface="Century Gothic"/>
                          <a:ea typeface="Calibri"/>
                          <a:cs typeface="Calibri"/>
                        </a:rPr>
                        <a:t>Them</a:t>
                      </a:r>
                      <a:r>
                        <a:rPr sz="1100" spc="-10" dirty="0">
                          <a:latin typeface="Century Gothic"/>
                          <a:ea typeface="Calibri"/>
                          <a:cs typeface="Calibri"/>
                        </a:rPr>
                        <a:t> </a:t>
                      </a:r>
                      <a:r>
                        <a:rPr sz="1100" dirty="0">
                          <a:latin typeface="Century Gothic"/>
                          <a:ea typeface="Calibri"/>
                          <a:cs typeface="Calibri"/>
                        </a:rPr>
                        <a:t>Happy,</a:t>
                      </a:r>
                      <a:r>
                        <a:rPr sz="1100" spc="-25" dirty="0">
                          <a:latin typeface="Century Gothic"/>
                          <a:ea typeface="Calibri"/>
                          <a:cs typeface="Calibri"/>
                        </a:rPr>
                        <a:t> </a:t>
                      </a:r>
                      <a:r>
                        <a:rPr sz="1100" dirty="0">
                          <a:latin typeface="Century Gothic"/>
                          <a:ea typeface="Calibri"/>
                          <a:cs typeface="Calibri"/>
                        </a:rPr>
                        <a:t>and</a:t>
                      </a:r>
                      <a:r>
                        <a:rPr sz="1100" spc="-35" dirty="0">
                          <a:latin typeface="Century Gothic"/>
                          <a:ea typeface="Calibri"/>
                          <a:cs typeface="Calibri"/>
                        </a:rPr>
                        <a:t> </a:t>
                      </a:r>
                      <a:r>
                        <a:rPr sz="1100" spc="-5" dirty="0">
                          <a:latin typeface="Century Gothic"/>
                          <a:ea typeface="Calibri"/>
                          <a:cs typeface="Calibri"/>
                        </a:rPr>
                        <a:t>Control</a:t>
                      </a:r>
                      <a:r>
                        <a:rPr sz="1100" spc="-15" dirty="0">
                          <a:latin typeface="Century Gothic"/>
                          <a:ea typeface="Calibri"/>
                          <a:cs typeface="Calibri"/>
                        </a:rPr>
                        <a:t> </a:t>
                      </a:r>
                      <a:r>
                        <a:rPr sz="1100" spc="-5" dirty="0">
                          <a:latin typeface="Century Gothic"/>
                          <a:ea typeface="Calibri"/>
                          <a:cs typeface="Calibri"/>
                        </a:rPr>
                        <a:t>Costs</a:t>
                      </a:r>
                      <a:endParaRPr sz="1100" dirty="0">
                        <a:latin typeface="Century Gothic"/>
                        <a:ea typeface="Calibri"/>
                        <a:cs typeface="Calibri"/>
                      </a:endParaRPr>
                    </a:p>
                    <a:p>
                      <a:pPr marL="239395" marR="2627630" indent="-171450" algn="just">
                        <a:lnSpc>
                          <a:spcPts val="1340"/>
                        </a:lnSpc>
                        <a:spcBef>
                          <a:spcPts val="10"/>
                        </a:spcBef>
                        <a:buFont typeface="Arial" panose="020B0604020202020204" pitchFamily="34" charset="0"/>
                        <a:buChar char="•"/>
                      </a:pPr>
                      <a:r>
                        <a:rPr sz="1100" spc="-5" dirty="0">
                          <a:latin typeface="Century Gothic"/>
                          <a:ea typeface="Calibri"/>
                          <a:cs typeface="Calibri"/>
                        </a:rPr>
                        <a:t>Lonely</a:t>
                      </a:r>
                      <a:r>
                        <a:rPr sz="1100" spc="-10" dirty="0">
                          <a:latin typeface="Century Gothic"/>
                          <a:ea typeface="Calibri"/>
                          <a:cs typeface="Calibri"/>
                        </a:rPr>
                        <a:t> </a:t>
                      </a:r>
                      <a:r>
                        <a:rPr sz="1100" dirty="0">
                          <a:latin typeface="Century Gothic"/>
                          <a:ea typeface="Calibri"/>
                          <a:cs typeface="Calibri"/>
                        </a:rPr>
                        <a:t>Planet</a:t>
                      </a:r>
                      <a:r>
                        <a:rPr sz="1100" spc="-25" dirty="0">
                          <a:latin typeface="Century Gothic"/>
                          <a:ea typeface="Calibri"/>
                          <a:cs typeface="Calibri"/>
                        </a:rPr>
                        <a:t> </a:t>
                      </a:r>
                      <a:r>
                        <a:rPr sz="1100" spc="-5" dirty="0">
                          <a:latin typeface="Century Gothic"/>
                          <a:ea typeface="Calibri"/>
                          <a:cs typeface="Calibri"/>
                        </a:rPr>
                        <a:t>Great</a:t>
                      </a:r>
                      <a:r>
                        <a:rPr sz="1100" spc="-25" dirty="0">
                          <a:latin typeface="Century Gothic"/>
                          <a:ea typeface="Calibri"/>
                          <a:cs typeface="Calibri"/>
                        </a:rPr>
                        <a:t> </a:t>
                      </a:r>
                      <a:r>
                        <a:rPr sz="1100" dirty="0">
                          <a:latin typeface="Century Gothic"/>
                          <a:ea typeface="Calibri"/>
                          <a:cs typeface="Calibri"/>
                        </a:rPr>
                        <a:t>Britain</a:t>
                      </a:r>
                      <a:r>
                        <a:rPr sz="1100" spc="-20" dirty="0">
                          <a:latin typeface="Century Gothic"/>
                          <a:ea typeface="Calibri"/>
                          <a:cs typeface="Calibri"/>
                        </a:rPr>
                        <a:t> </a:t>
                      </a:r>
                      <a:r>
                        <a:rPr sz="1100" dirty="0">
                          <a:latin typeface="Century Gothic"/>
                          <a:ea typeface="Calibri"/>
                          <a:cs typeface="Calibri"/>
                        </a:rPr>
                        <a:t>(Travel</a:t>
                      </a:r>
                      <a:r>
                        <a:rPr sz="1100" spc="-35" dirty="0">
                          <a:latin typeface="Century Gothic"/>
                          <a:ea typeface="Calibri"/>
                          <a:cs typeface="Calibri"/>
                        </a:rPr>
                        <a:t> </a:t>
                      </a:r>
                      <a:r>
                        <a:rPr sz="1100" dirty="0">
                          <a:latin typeface="Century Gothic"/>
                          <a:ea typeface="Calibri"/>
                          <a:cs typeface="Calibri"/>
                        </a:rPr>
                        <a:t>Guide) </a:t>
                      </a:r>
                      <a:r>
                        <a:rPr sz="1100" spc="-355" dirty="0">
                          <a:latin typeface="Century Gothic"/>
                          <a:ea typeface="Calibri"/>
                          <a:cs typeface="Calibri"/>
                        </a:rPr>
                        <a:t> </a:t>
                      </a:r>
                      <a:r>
                        <a:rPr sz="1100" u="sng" spc="-5" dirty="0">
                          <a:uFill>
                            <a:solidFill>
                              <a:srgbClr val="000000"/>
                            </a:solidFill>
                          </a:uFill>
                          <a:latin typeface="Century Gothic"/>
                          <a:ea typeface="Calibri"/>
                          <a:cs typeface="Calibri"/>
                        </a:rPr>
                        <a:t>Blogs:</a:t>
                      </a:r>
                      <a:endParaRPr sz="1100" dirty="0">
                        <a:latin typeface="Century Gothic"/>
                        <a:ea typeface="Calibri"/>
                        <a:cs typeface="Calibri"/>
                      </a:endParaRPr>
                    </a:p>
                    <a:p>
                      <a:pPr marL="239395" indent="-171450" algn="just">
                        <a:lnSpc>
                          <a:spcPct val="100000"/>
                        </a:lnSpc>
                        <a:spcBef>
                          <a:spcPts val="30"/>
                        </a:spcBef>
                        <a:buFont typeface="Arial" panose="020B0604020202020204" pitchFamily="34" charset="0"/>
                        <a:buChar char="•"/>
                      </a:pPr>
                      <a:r>
                        <a:rPr sz="1100" dirty="0">
                          <a:latin typeface="Century Gothic"/>
                          <a:ea typeface="Calibri"/>
                          <a:cs typeface="Calibri"/>
                          <a:hlinkClick r:id="rId2"/>
                        </a:rPr>
                        <a:t>www.danflyingsolo.com</a:t>
                      </a:r>
                      <a:endParaRPr sz="1100" dirty="0">
                        <a:latin typeface="Century Gothic"/>
                        <a:ea typeface="Calibri"/>
                        <a:cs typeface="Calibri"/>
                      </a:endParaRPr>
                    </a:p>
                    <a:p>
                      <a:pPr marL="239395" indent="-171450" algn="just">
                        <a:lnSpc>
                          <a:spcPct val="100000"/>
                        </a:lnSpc>
                        <a:spcBef>
                          <a:spcPts val="95"/>
                        </a:spcBef>
                        <a:buFont typeface="Arial" panose="020B0604020202020204" pitchFamily="34" charset="0"/>
                        <a:buChar char="•"/>
                      </a:pPr>
                      <a:r>
                        <a:rPr sz="1100" u="sng" dirty="0">
                          <a:solidFill>
                            <a:srgbClr val="0462C1"/>
                          </a:solidFill>
                          <a:uFill>
                            <a:solidFill>
                              <a:srgbClr val="0462C1"/>
                            </a:solidFill>
                          </a:uFill>
                          <a:latin typeface="Century Gothic"/>
                          <a:ea typeface="Calibri"/>
                          <a:cs typeface="Calibri"/>
                          <a:hlinkClick r:id="rId3"/>
                        </a:rPr>
                        <a:t>www.travel-break.net</a:t>
                      </a:r>
                      <a:endParaRPr sz="1100" dirty="0">
                        <a:latin typeface="Century Gothic"/>
                        <a:ea typeface="Calibri"/>
                        <a:cs typeface="Calibri"/>
                      </a:endParaRPr>
                    </a:p>
                    <a:p>
                      <a:pPr>
                        <a:lnSpc>
                          <a:spcPct val="100000"/>
                        </a:lnSpc>
                        <a:spcBef>
                          <a:spcPts val="25"/>
                        </a:spcBef>
                      </a:pPr>
                      <a:endParaRPr sz="1100" dirty="0">
                        <a:latin typeface="Century Gothic"/>
                        <a:ea typeface="Calibri" panose="020F0502020204030204" pitchFamily="34" charset="0"/>
                        <a:cs typeface="Calibri" panose="020F0502020204030204" pitchFamily="34" charset="0"/>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noFill/>
                  </a:tcPr>
                </a:tc>
                <a:extLst>
                  <a:ext uri="{0D108BD9-81ED-4DB2-BD59-A6C34878D82A}">
                    <a16:rowId xmlns:a16="http://schemas.microsoft.com/office/drawing/2014/main" val="10003"/>
                  </a:ext>
                </a:extLst>
              </a:tr>
              <a:tr h="1113792">
                <a:tc>
                  <a:txBody>
                    <a:bodyPr/>
                    <a:lstStyle/>
                    <a:p>
                      <a:pPr marL="68580">
                        <a:lnSpc>
                          <a:spcPct val="100000"/>
                        </a:lnSpc>
                      </a:pPr>
                      <a:r>
                        <a:rPr sz="1100" b="1" u="heavy" dirty="0">
                          <a:uFill>
                            <a:solidFill>
                              <a:srgbClr val="000000"/>
                            </a:solidFill>
                          </a:uFill>
                          <a:latin typeface="Century Gothic"/>
                          <a:ea typeface="Calibri"/>
                          <a:cs typeface="Calibri"/>
                        </a:rPr>
                        <a:t>Contact</a:t>
                      </a:r>
                      <a:r>
                        <a:rPr sz="1100" b="1" u="heavy" spc="-75" dirty="0">
                          <a:uFill>
                            <a:solidFill>
                              <a:srgbClr val="000000"/>
                            </a:solidFill>
                          </a:uFill>
                          <a:latin typeface="Century Gothic"/>
                          <a:ea typeface="Calibri"/>
                          <a:cs typeface="Calibri"/>
                        </a:rPr>
                        <a:t> </a:t>
                      </a:r>
                      <a:r>
                        <a:rPr sz="1100" b="1" u="heavy" dirty="0">
                          <a:uFill>
                            <a:solidFill>
                              <a:srgbClr val="000000"/>
                            </a:solidFill>
                          </a:uFill>
                          <a:latin typeface="Century Gothic"/>
                          <a:ea typeface="Calibri"/>
                          <a:cs typeface="Calibri"/>
                        </a:rPr>
                        <a:t>Details:</a:t>
                      </a:r>
                      <a:endParaRPr lang="en-GB" sz="1100" b="1" u="heavy">
                        <a:uFill>
                          <a:solidFill>
                            <a:srgbClr val="000000"/>
                          </a:solidFill>
                        </a:uFill>
                        <a:latin typeface="Century Gothic"/>
                        <a:ea typeface="Calibri"/>
                        <a:cs typeface="Calibri"/>
                      </a:endParaRPr>
                    </a:p>
                    <a:p>
                      <a:pPr>
                        <a:lnSpc>
                          <a:spcPct val="100000"/>
                        </a:lnSpc>
                        <a:spcBef>
                          <a:spcPts val="45"/>
                        </a:spcBef>
                      </a:pPr>
                      <a:r>
                        <a:rPr lang="en-GB" sz="1100" dirty="0">
                          <a:solidFill>
                            <a:schemeClr val="tx1"/>
                          </a:solidFill>
                          <a:latin typeface="Century Gothic"/>
                          <a:ea typeface="Calibri"/>
                          <a:cs typeface="Calibri"/>
                        </a:rPr>
                        <a:t> Mr P Morgan-Russell</a:t>
                      </a:r>
                    </a:p>
                    <a:p>
                      <a:pPr>
                        <a:lnSpc>
                          <a:spcPct val="100000"/>
                        </a:lnSpc>
                        <a:spcBef>
                          <a:spcPts val="45"/>
                        </a:spcBef>
                      </a:pPr>
                      <a:r>
                        <a:rPr lang="en-GB" sz="1100" dirty="0">
                          <a:solidFill>
                            <a:schemeClr val="tx1"/>
                          </a:solidFill>
                          <a:latin typeface="Century Gothic"/>
                          <a:ea typeface="Calibri"/>
                          <a:cs typeface="Calibri"/>
                        </a:rPr>
                        <a:t> Head of Humanities</a:t>
                      </a:r>
                    </a:p>
                    <a:p>
                      <a:pPr>
                        <a:lnSpc>
                          <a:spcPct val="100000"/>
                        </a:lnSpc>
                        <a:spcBef>
                          <a:spcPts val="45"/>
                        </a:spcBef>
                      </a:pPr>
                      <a:r>
                        <a:rPr lang="en-GB" sz="1100" dirty="0">
                          <a:solidFill>
                            <a:schemeClr val="tx1"/>
                          </a:solidFill>
                          <a:latin typeface="Century Gothic"/>
                          <a:ea typeface="Calibri"/>
                          <a:cs typeface="Calibri"/>
                        </a:rPr>
                        <a:t> </a:t>
                      </a:r>
                      <a:r>
                        <a:rPr lang="en-GB" sz="1100" dirty="0">
                          <a:solidFill>
                            <a:schemeClr val="tx1"/>
                          </a:solidFill>
                          <a:latin typeface="Century Gothic"/>
                          <a:ea typeface="Calibri"/>
                          <a:cs typeface="Calibri"/>
                          <a:hlinkClick r:id="rId4"/>
                        </a:rPr>
                        <a:t>pmorgan-Russell@stmichaelscs.org</a:t>
                      </a:r>
                      <a:endParaRPr lang="en-GB" sz="1100" dirty="0">
                        <a:solidFill>
                          <a:schemeClr val="tx1"/>
                        </a:solidFill>
                        <a:latin typeface="Century Gothic"/>
                        <a:ea typeface="Calibri"/>
                        <a:cs typeface="Calibri"/>
                      </a:endParaRPr>
                    </a:p>
                    <a:p>
                      <a:pPr marL="68580">
                        <a:lnSpc>
                          <a:spcPct val="100000"/>
                        </a:lnSpc>
                      </a:pPr>
                      <a:endParaRPr sz="1100" dirty="0">
                        <a:latin typeface="Century Gothic"/>
                        <a:ea typeface="Calibri" panose="020F0502020204030204" pitchFamily="34" charset="0"/>
                        <a:cs typeface="Calibri" panose="020F0502020204030204" pitchFamily="34" charset="0"/>
                      </a:endParaRPr>
                    </a:p>
                  </a:txBody>
                  <a:tcPr marL="0" marR="0" marT="428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tc vMerge="1">
                  <a:txBody>
                    <a:bodyPr/>
                    <a:lstStyle/>
                    <a:p>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9E0F3"/>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8374331-DA69-CCA3-F5F4-5B05BC74F824}"/>
              </a:ext>
            </a:extLst>
          </p:cNvPr>
          <p:cNvSpPr/>
          <p:nvPr/>
        </p:nvSpPr>
        <p:spPr>
          <a:xfrm>
            <a:off x="0" y="0"/>
            <a:ext cx="9144000" cy="6858000"/>
          </a:xfrm>
          <a:prstGeom prst="rect">
            <a:avLst/>
          </a:prstGeom>
          <a:noFill/>
          <a:ln w="63500" cmpd="tri">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3" name="Picture 2">
            <a:extLst>
              <a:ext uri="{FF2B5EF4-FFF2-40B4-BE49-F238E27FC236}">
                <a16:creationId xmlns:a16="http://schemas.microsoft.com/office/drawing/2014/main" id="{39B558BA-5A10-F294-6234-8624E1524EDC}"/>
              </a:ext>
            </a:extLst>
          </p:cNvPr>
          <p:cNvPicPr>
            <a:picLocks noChangeAspect="1"/>
          </p:cNvPicPr>
          <p:nvPr/>
        </p:nvPicPr>
        <p:blipFill>
          <a:blip r:embed="rId2"/>
          <a:stretch>
            <a:fillRect/>
          </a:stretch>
        </p:blipFill>
        <p:spPr>
          <a:xfrm>
            <a:off x="2962362" y="1007154"/>
            <a:ext cx="3219261" cy="2801423"/>
          </a:xfrm>
          <a:prstGeom prst="rect">
            <a:avLst/>
          </a:prstGeom>
        </p:spPr>
      </p:pic>
      <p:sp>
        <p:nvSpPr>
          <p:cNvPr id="6" name="TextBox 5">
            <a:extLst>
              <a:ext uri="{FF2B5EF4-FFF2-40B4-BE49-F238E27FC236}">
                <a16:creationId xmlns:a16="http://schemas.microsoft.com/office/drawing/2014/main" id="{CFAB2603-EFA4-95DF-501B-F320A92D1C55}"/>
              </a:ext>
            </a:extLst>
          </p:cNvPr>
          <p:cNvSpPr txBox="1"/>
          <p:nvPr/>
        </p:nvSpPr>
        <p:spPr>
          <a:xfrm>
            <a:off x="1857806" y="4096520"/>
            <a:ext cx="5428371" cy="1754326"/>
          </a:xfrm>
          <a:prstGeom prst="rect">
            <a:avLst/>
          </a:prstGeom>
          <a:noFill/>
        </p:spPr>
        <p:txBody>
          <a:bodyPr wrap="square" rtlCol="0">
            <a:spAutoFit/>
          </a:bodyPr>
          <a:lstStyle/>
          <a:p>
            <a:pPr algn="ctr"/>
            <a:r>
              <a:rPr lang="en-GB" sz="1350">
                <a:latin typeface="Century Gothic" panose="020B0502020202020204" pitchFamily="34" charset="0"/>
              </a:rPr>
              <a:t>St Michael’s Catholic School</a:t>
            </a:r>
          </a:p>
          <a:p>
            <a:pPr algn="ctr"/>
            <a:r>
              <a:rPr lang="en-GB" sz="1350">
                <a:latin typeface="Century Gothic" panose="020B0502020202020204" pitchFamily="34" charset="0"/>
              </a:rPr>
              <a:t>Daws Hill Lane, High Wycombe</a:t>
            </a:r>
          </a:p>
          <a:p>
            <a:pPr algn="ctr"/>
            <a:r>
              <a:rPr lang="en-GB" sz="1350">
                <a:latin typeface="Century Gothic" panose="020B0502020202020204" pitchFamily="34" charset="0"/>
              </a:rPr>
              <a:t>HP11 1PW</a:t>
            </a:r>
          </a:p>
          <a:p>
            <a:pPr algn="ctr"/>
            <a:endParaRPr lang="en-GB" sz="1350">
              <a:latin typeface="Century Gothic" panose="020B0502020202020204" pitchFamily="34" charset="0"/>
            </a:endParaRPr>
          </a:p>
          <a:p>
            <a:pPr algn="ctr"/>
            <a:r>
              <a:rPr lang="en-GB" sz="1350">
                <a:latin typeface="Century Gothic" panose="020B0502020202020204" pitchFamily="34" charset="0"/>
              </a:rPr>
              <a:t>(01494 535196)</a:t>
            </a:r>
          </a:p>
          <a:p>
            <a:pPr algn="ctr"/>
            <a:endParaRPr lang="en-GB" sz="1350">
              <a:latin typeface="Century Gothic" panose="020B0502020202020204" pitchFamily="34" charset="0"/>
            </a:endParaRPr>
          </a:p>
          <a:p>
            <a:pPr algn="ctr"/>
            <a:r>
              <a:rPr lang="en-GB" sz="1350">
                <a:latin typeface="Century Gothic" panose="020B0502020202020204" pitchFamily="34" charset="0"/>
                <a:hlinkClick r:id="rId3"/>
              </a:rPr>
              <a:t>www.stmichaels.bucks.sch.uk</a:t>
            </a:r>
            <a:endParaRPr lang="en-GB" sz="1350">
              <a:latin typeface="Century Gothic" panose="020B0502020202020204" pitchFamily="34" charset="0"/>
            </a:endParaRPr>
          </a:p>
          <a:p>
            <a:pPr algn="ctr"/>
            <a:endParaRPr lang="en-GB" sz="1350">
              <a:latin typeface="Century Gothic" panose="020B0502020202020204" pitchFamily="34" charset="0"/>
            </a:endParaRPr>
          </a:p>
        </p:txBody>
      </p:sp>
      <p:pic>
        <p:nvPicPr>
          <p:cNvPr id="4098" name="Picture 2" descr="https://www.stmichaels.bucks.sch.uk/wp-content/uploads/2018/11/MissionStatement-1.jpg">
            <a:extLst>
              <a:ext uri="{FF2B5EF4-FFF2-40B4-BE49-F238E27FC236}">
                <a16:creationId xmlns:a16="http://schemas.microsoft.com/office/drawing/2014/main" id="{AD522D80-5C9D-4C25-8451-3EC727F890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3269" y="5850846"/>
            <a:ext cx="5157444" cy="880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68144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51C4A1440891645851EC293484F5419" ma:contentTypeVersion="16" ma:contentTypeDescription="Create a new document." ma:contentTypeScope="" ma:versionID="ead0d7a6e039def78dcbad0539615a23">
  <xsd:schema xmlns:xsd="http://www.w3.org/2001/XMLSchema" xmlns:xs="http://www.w3.org/2001/XMLSchema" xmlns:p="http://schemas.microsoft.com/office/2006/metadata/properties" xmlns:ns3="38181b34-9d91-4f6c-9646-6a0b6b233c3f" xmlns:ns4="37b30bec-73fc-4618-95b3-511a63c0e6d6" targetNamespace="http://schemas.microsoft.com/office/2006/metadata/properties" ma:root="true" ma:fieldsID="b097a76c4cbfd6c0aba23bd7cb5be737" ns3:_="" ns4:_="">
    <xsd:import namespace="38181b34-9d91-4f6c-9646-6a0b6b233c3f"/>
    <xsd:import namespace="37b30bec-73fc-4618-95b3-511a63c0e6d6"/>
    <xsd:element name="properties">
      <xsd:complexType>
        <xsd:sequence>
          <xsd:element name="documentManagement">
            <xsd:complexType>
              <xsd:all>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_activity" minOccurs="0"/>
                <xsd:element ref="ns4:SharedWithUsers" minOccurs="0"/>
                <xsd:element ref="ns4:SharedWithDetails" minOccurs="0"/>
                <xsd:element ref="ns4:SharingHintHash" minOccurs="0"/>
                <xsd:element ref="ns3:MediaServiceLocation"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181b34-9d91-4f6c-9646-6a0b6b233c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ystemTags" ma:index="12" nillable="true" ma:displayName="MediaServiceSystemTags" ma:hidden="true" ma:internalName="MediaServiceSystemTags"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_activity" ma:index="18" nillable="true" ma:displayName="_activity" ma:hidden="true" ma:internalName="_activity">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7b30bec-73fc-4618-95b3-511a63c0e6d6"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38181b34-9d91-4f6c-9646-6a0b6b233c3f" xsi:nil="true"/>
  </documentManagement>
</p:properties>
</file>

<file path=customXml/itemProps1.xml><?xml version="1.0" encoding="utf-8"?>
<ds:datastoreItem xmlns:ds="http://schemas.openxmlformats.org/officeDocument/2006/customXml" ds:itemID="{30970EEA-CFA6-4B11-B676-4F847F81D774}">
  <ds:schemaRefs>
    <ds:schemaRef ds:uri="37b30bec-73fc-4618-95b3-511a63c0e6d6"/>
    <ds:schemaRef ds:uri="38181b34-9d91-4f6c-9646-6a0b6b233c3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D79C43C2-1942-464A-8E86-3091503DA231}">
  <ds:schemaRefs>
    <ds:schemaRef ds:uri="http://schemas.microsoft.com/sharepoint/v3/contenttype/forms"/>
  </ds:schemaRefs>
</ds:datastoreItem>
</file>

<file path=customXml/itemProps3.xml><?xml version="1.0" encoding="utf-8"?>
<ds:datastoreItem xmlns:ds="http://schemas.openxmlformats.org/officeDocument/2006/customXml" ds:itemID="{FF14A836-987D-469A-8944-C31D10948696}">
  <ds:schemaRefs>
    <ds:schemaRef ds:uri="38181b34-9d91-4f6c-9646-6a0b6b233c3f"/>
    <ds:schemaRef ds:uri="http://schemas.microsoft.com/office/2006/metadata/properties"/>
    <ds:schemaRef ds:uri="http://schemas.microsoft.com/office/infopath/2007/PartnerControls"/>
    <ds:schemaRef ds:uri="http://www.w3.org/2000/xmlns/"/>
    <ds:schemaRef ds:uri="http://www.w3.org/2001/XMLSchema-instan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(4:3)</PresentationFormat>
  <Slides>29</Slides>
  <Notes>7</Notes>
  <HiddenSlides>0</HiddenSlides>
  <ScaleCrop>false</ScaleCrop>
  <HeadingPairs>
    <vt:vector size="4" baseType="variant">
      <vt:variant>
        <vt:lpstr>Theme</vt:lpstr>
      </vt:variant>
      <vt:variant>
        <vt:i4>3</vt:i4>
      </vt:variant>
      <vt:variant>
        <vt:lpstr>Slide Titles</vt:lpstr>
      </vt:variant>
      <vt:variant>
        <vt:i4>29</vt:i4>
      </vt:variant>
    </vt:vector>
  </HeadingPairs>
  <TitlesOfParts>
    <vt:vector size="32" baseType="lpstr">
      <vt:lpstr>Office Theme</vt:lpstr>
      <vt:lpstr>1_Custom Design</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 Clark</dc:creator>
  <cp:revision>379</cp:revision>
  <dcterms:created xsi:type="dcterms:W3CDTF">2023-10-02T17:35:13Z</dcterms:created>
  <dcterms:modified xsi:type="dcterms:W3CDTF">2026-10-06T21:22:02Z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2022-11-15T00:00:00Z</vt:filetime>
  </property>
  <property fmtid="{D5CDD505-2E9C-101B-9397-08002B2CF9AE}" pid="3" name="Creator">
    <vt:lpwstr>Microsoft® PowerPoint® 2016</vt:lpwstr>
  </property>
  <property fmtid="{D5CDD505-2E9C-101B-9397-08002B2CF9AE}" pid="4" name="LastSaved">
    <vt:filetime>2023-10-02T00:00:00Z</vt:filetime>
  </property>
  <property fmtid="{D5CDD505-2E9C-101B-9397-08002B2CF9AE}" pid="5" name="ContentTypeId">
    <vt:lpwstr>0x010100751C4A1440891645851EC293484F5419</vt:lpwstr>
  </property>
</Properties>
</file>