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96" r:id="rId5"/>
  </p:sldMasterIdLst>
  <p:sldIdLst>
    <p:sldId id="256" r:id="rId6"/>
    <p:sldId id="257" r:id="rId7"/>
    <p:sldId id="258" r:id="rId8"/>
    <p:sldId id="259" r:id="rId9"/>
    <p:sldId id="260" r:id="rId10"/>
    <p:sldId id="261" r:id="rId11"/>
    <p:sldId id="264" r:id="rId12"/>
    <p:sldId id="262" r:id="rId13"/>
    <p:sldId id="265" r:id="rId14"/>
    <p:sldId id="263" r:id="rId15"/>
    <p:sldId id="268" r:id="rId16"/>
    <p:sldId id="273" r:id="rId17"/>
    <p:sldId id="270" r:id="rId18"/>
    <p:sldId id="272" r:id="rId19"/>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EB39AE-3838-E619-6D72-EA28FF065E57}" v="82" dt="2026-10-06T21:24:12.190"/>
    <p1510:client id="{23F1D2CE-E939-344E-1280-7CB592BEAB80}" v="144" dt="2026-10-06T08:38:45.587"/>
    <p1510:client id="{6EE84A0E-E2BE-36B1-22E8-4E2DF5D3D404}" v="644" dt="2026-10-06T21:13:46.478"/>
    <p1510:client id="{7FE467F5-798D-F886-6689-C57968FAF136}" v="31" dt="2026-10-05T16:09:52.695"/>
    <p1510:client id="{F2327484-130A-6320-DFEB-B11C372BD947}" v="9" dt="2026-10-05T09:32:54.0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 Jackman" userId="S::ljackman@stmichaelscs.org::cfd96f1d-f8bb-4107-b91a-7c00f78a36ab" providerId="AD" clId="Web-{7FE467F5-798D-F886-6689-C57968FAF136}"/>
    <pc:docChg chg="modSld">
      <pc:chgData name="L Jackman" userId="S::ljackman@stmichaelscs.org::cfd96f1d-f8bb-4107-b91a-7c00f78a36ab" providerId="AD" clId="Web-{7FE467F5-798D-F886-6689-C57968FAF136}" dt="2026-10-05T16:09:52.695" v="26"/>
      <pc:docMkLst>
        <pc:docMk/>
      </pc:docMkLst>
      <pc:sldChg chg="addSp delSp modSp">
        <pc:chgData name="L Jackman" userId="S::ljackman@stmichaelscs.org::cfd96f1d-f8bb-4107-b91a-7c00f78a36ab" providerId="AD" clId="Web-{7FE467F5-798D-F886-6689-C57968FAF136}" dt="2026-10-05T16:09:52.695" v="26"/>
        <pc:sldMkLst>
          <pc:docMk/>
          <pc:sldMk cId="697708199" sldId="268"/>
        </pc:sldMkLst>
        <pc:spChg chg="mod">
          <ac:chgData name="L Jackman" userId="S::ljackman@stmichaelscs.org::cfd96f1d-f8bb-4107-b91a-7c00f78a36ab" providerId="AD" clId="Web-{7FE467F5-798D-F886-6689-C57968FAF136}" dt="2026-10-05T16:00:51.341" v="19" actId="1076"/>
          <ac:spMkLst>
            <pc:docMk/>
            <pc:sldMk cId="697708199" sldId="268"/>
            <ac:spMk id="2" creationId="{4712C2A3-A8D0-8105-8C51-FF04ED64DD3A}"/>
          </ac:spMkLst>
        </pc:spChg>
        <pc:spChg chg="mod">
          <ac:chgData name="L Jackman" userId="S::ljackman@stmichaelscs.org::cfd96f1d-f8bb-4107-b91a-7c00f78a36ab" providerId="AD" clId="Web-{7FE467F5-798D-F886-6689-C57968FAF136}" dt="2026-10-05T16:00:54.279" v="20" actId="1076"/>
          <ac:spMkLst>
            <pc:docMk/>
            <pc:sldMk cId="697708199" sldId="268"/>
            <ac:spMk id="5" creationId="{4FE3BB09-D363-8F60-2EA0-71C7B40E61F3}"/>
          </ac:spMkLst>
        </pc:spChg>
        <pc:picChg chg="add del mod">
          <ac:chgData name="L Jackman" userId="S::ljackman@stmichaelscs.org::cfd96f1d-f8bb-4107-b91a-7c00f78a36ab" providerId="AD" clId="Web-{7FE467F5-798D-F886-6689-C57968FAF136}" dt="2026-10-05T15:54:05.873" v="9"/>
          <ac:picMkLst>
            <pc:docMk/>
            <pc:sldMk cId="697708199" sldId="268"/>
            <ac:picMk id="3" creationId="{EF0D62AB-B679-5636-FEB1-EE0665B6CD9C}"/>
          </ac:picMkLst>
        </pc:picChg>
        <pc:picChg chg="add del mod">
          <ac:chgData name="L Jackman" userId="S::ljackman@stmichaelscs.org::cfd96f1d-f8bb-4107-b91a-7c00f78a36ab" providerId="AD" clId="Web-{7FE467F5-798D-F886-6689-C57968FAF136}" dt="2026-10-05T15:58:36.722" v="15"/>
          <ac:picMkLst>
            <pc:docMk/>
            <pc:sldMk cId="697708199" sldId="268"/>
            <ac:picMk id="6" creationId="{6DBE7557-8035-1867-C4DC-8560F0DEFA1C}"/>
          </ac:picMkLst>
        </pc:picChg>
        <pc:picChg chg="add del mod">
          <ac:chgData name="L Jackman" userId="S::ljackman@stmichaelscs.org::cfd96f1d-f8bb-4107-b91a-7c00f78a36ab" providerId="AD" clId="Web-{7FE467F5-798D-F886-6689-C57968FAF136}" dt="2026-10-05T16:09:52.695" v="26"/>
          <ac:picMkLst>
            <pc:docMk/>
            <pc:sldMk cId="697708199" sldId="268"/>
            <ac:picMk id="7" creationId="{C8F0E2D3-E571-995F-DA7B-23BE1A97B079}"/>
          </ac:picMkLst>
        </pc:picChg>
      </pc:sldChg>
      <pc:sldChg chg="modSp">
        <pc:chgData name="L Jackman" userId="S::ljackman@stmichaelscs.org::cfd96f1d-f8bb-4107-b91a-7c00f78a36ab" providerId="AD" clId="Web-{7FE467F5-798D-F886-6689-C57968FAF136}" dt="2026-10-05T15:50:03.902" v="3" actId="20577"/>
        <pc:sldMkLst>
          <pc:docMk/>
          <pc:sldMk cId="357323627" sldId="270"/>
        </pc:sldMkLst>
        <pc:spChg chg="mod">
          <ac:chgData name="L Jackman" userId="S::ljackman@stmichaelscs.org::cfd96f1d-f8bb-4107-b91a-7c00f78a36ab" providerId="AD" clId="Web-{7FE467F5-798D-F886-6689-C57968FAF136}" dt="2026-10-05T15:50:03.902" v="3" actId="20577"/>
          <ac:spMkLst>
            <pc:docMk/>
            <pc:sldMk cId="357323627" sldId="270"/>
            <ac:spMk id="3" creationId="{04DA86CD-2AA5-722F-F00B-1118DF66A95F}"/>
          </ac:spMkLst>
        </pc:spChg>
        <pc:spChg chg="mod">
          <ac:chgData name="L Jackman" userId="S::ljackman@stmichaelscs.org::cfd96f1d-f8bb-4107-b91a-7c00f78a36ab" providerId="AD" clId="Web-{7FE467F5-798D-F886-6689-C57968FAF136}" dt="2026-10-05T15:49:54.667" v="1" actId="20577"/>
          <ac:spMkLst>
            <pc:docMk/>
            <pc:sldMk cId="357323627" sldId="270"/>
            <ac:spMk id="11" creationId="{6F4311EE-6A11-B10F-EDAC-4B6303283C7E}"/>
          </ac:spMkLst>
        </pc:spChg>
      </pc:sldChg>
    </pc:docChg>
  </pc:docChgLst>
  <pc:docChgLst>
    <pc:chgData name="M Feiteira" userId="S::mcfeiteira@stmichaelscs.org::1711db50-2b92-49dd-95c4-8e87d82cab95" providerId="AD" clId="Web-{62D3624F-B715-CE90-8874-D659F02A7D25}"/>
    <pc:docChg chg="modSld">
      <pc:chgData name="M Feiteira" userId="S::mcfeiteira@stmichaelscs.org::1711db50-2b92-49dd-95c4-8e87d82cab95" providerId="AD" clId="Web-{62D3624F-B715-CE90-8874-D659F02A7D25}" dt="2026-10-04T16:51:36.320" v="1"/>
      <pc:docMkLst>
        <pc:docMk/>
      </pc:docMkLst>
      <pc:sldChg chg="delSp modSp">
        <pc:chgData name="M Feiteira" userId="S::mcfeiteira@stmichaelscs.org::1711db50-2b92-49dd-95c4-8e87d82cab95" providerId="AD" clId="Web-{62D3624F-B715-CE90-8874-D659F02A7D25}" dt="2026-10-04T16:51:36.320" v="1"/>
        <pc:sldMkLst>
          <pc:docMk/>
          <pc:sldMk cId="2697375374" sldId="262"/>
        </pc:sldMkLst>
      </pc:sldChg>
    </pc:docChg>
  </pc:docChgLst>
  <pc:docChgLst>
    <pc:chgData name="L Jackman" userId="S::ljackman@stmichaelscs.org::cfd96f1d-f8bb-4107-b91a-7c00f78a36ab" providerId="AD" clId="Web-{DDF84BA1-8D07-8A1D-AA50-9D0BFE470618}"/>
    <pc:docChg chg="modSld">
      <pc:chgData name="L Jackman" userId="S::ljackman@stmichaelscs.org::cfd96f1d-f8bb-4107-b91a-7c00f78a36ab" providerId="AD" clId="Web-{DDF84BA1-8D07-8A1D-AA50-9D0BFE470618}" dt="2026-09-23T14:45:50.861" v="46" actId="20577"/>
      <pc:docMkLst>
        <pc:docMk/>
      </pc:docMkLst>
      <pc:sldChg chg="delSp modSp">
        <pc:chgData name="L Jackman" userId="S::ljackman@stmichaelscs.org::cfd96f1d-f8bb-4107-b91a-7c00f78a36ab" providerId="AD" clId="Web-{DDF84BA1-8D07-8A1D-AA50-9D0BFE470618}" dt="2026-09-23T14:45:50.861" v="46" actId="20577"/>
        <pc:sldMkLst>
          <pc:docMk/>
          <pc:sldMk cId="4196981962" sldId="257"/>
        </pc:sldMkLst>
        <pc:spChg chg="mod">
          <ac:chgData name="L Jackman" userId="S::ljackman@stmichaelscs.org::cfd96f1d-f8bb-4107-b91a-7c00f78a36ab" providerId="AD" clId="Web-{DDF84BA1-8D07-8A1D-AA50-9D0BFE470618}" dt="2026-09-23T14:45:50.861" v="46" actId="20577"/>
          <ac:spMkLst>
            <pc:docMk/>
            <pc:sldMk cId="4196981962" sldId="257"/>
            <ac:spMk id="5" creationId="{541CDCB0-5F05-1B18-A38C-48E129FD2386}"/>
          </ac:spMkLst>
        </pc:spChg>
        <pc:spChg chg="mod">
          <ac:chgData name="L Jackman" userId="S::ljackman@stmichaelscs.org::cfd96f1d-f8bb-4107-b91a-7c00f78a36ab" providerId="AD" clId="Web-{DDF84BA1-8D07-8A1D-AA50-9D0BFE470618}" dt="2026-09-23T14:39:10.160" v="23" actId="20577"/>
          <ac:spMkLst>
            <pc:docMk/>
            <pc:sldMk cId="4196981962" sldId="257"/>
            <ac:spMk id="7" creationId="{9D199070-21CA-8F42-4084-5C357B86C7D9}"/>
          </ac:spMkLst>
        </pc:spChg>
      </pc:sldChg>
    </pc:docChg>
  </pc:docChgLst>
  <pc:docChgLst>
    <pc:chgData name="L Jackman" userId="S::ljackman@stmichaelscs.org::cfd96f1d-f8bb-4107-b91a-7c00f78a36ab" providerId="AD" clId="Web-{F2327484-130A-6320-DFEB-B11C372BD947}"/>
    <pc:docChg chg="delSld modSld">
      <pc:chgData name="L Jackman" userId="S::ljackman@stmichaelscs.org::cfd96f1d-f8bb-4107-b91a-7c00f78a36ab" providerId="AD" clId="Web-{F2327484-130A-6320-DFEB-B11C372BD947}" dt="2026-10-05T09:32:54.052" v="7"/>
      <pc:docMkLst>
        <pc:docMk/>
      </pc:docMkLst>
      <pc:sldChg chg="addSp delSp modSp">
        <pc:chgData name="L Jackman" userId="S::ljackman@stmichaelscs.org::cfd96f1d-f8bb-4107-b91a-7c00f78a36ab" providerId="AD" clId="Web-{F2327484-130A-6320-DFEB-B11C372BD947}" dt="2026-10-05T09:32:54.052" v="7"/>
        <pc:sldMkLst>
          <pc:docMk/>
          <pc:sldMk cId="1280018049" sldId="260"/>
        </pc:sldMkLst>
        <pc:spChg chg="del mod">
          <ac:chgData name="L Jackman" userId="S::ljackman@stmichaelscs.org::cfd96f1d-f8bb-4107-b91a-7c00f78a36ab" providerId="AD" clId="Web-{F2327484-130A-6320-DFEB-B11C372BD947}" dt="2026-10-05T09:32:54.052" v="7"/>
          <ac:spMkLst>
            <pc:docMk/>
            <pc:sldMk cId="1280018049" sldId="260"/>
            <ac:spMk id="3" creationId="{9AA760DF-9B1B-49A8-BCD7-C8B3346A16CB}"/>
          </ac:spMkLst>
        </pc:spChg>
        <pc:picChg chg="add mod">
          <ac:chgData name="L Jackman" userId="S::ljackman@stmichaelscs.org::cfd96f1d-f8bb-4107-b91a-7c00f78a36ab" providerId="AD" clId="Web-{F2327484-130A-6320-DFEB-B11C372BD947}" dt="2026-10-05T09:32:52.661" v="6" actId="1076"/>
          <ac:picMkLst>
            <pc:docMk/>
            <pc:sldMk cId="1280018049" sldId="260"/>
            <ac:picMk id="2" creationId="{D7CF6876-A6F7-1F06-632D-BCFBBD0DE956}"/>
          </ac:picMkLst>
        </pc:picChg>
      </pc:sldChg>
      <pc:sldChg chg="del">
        <pc:chgData name="L Jackman" userId="S::ljackman@stmichaelscs.org::cfd96f1d-f8bb-4107-b91a-7c00f78a36ab" providerId="AD" clId="Web-{F2327484-130A-6320-DFEB-B11C372BD947}" dt="2026-10-05T09:28:45.763" v="0"/>
        <pc:sldMkLst>
          <pc:docMk/>
          <pc:sldMk cId="1348272858" sldId="269"/>
        </pc:sldMkLst>
      </pc:sldChg>
    </pc:docChg>
  </pc:docChgLst>
  <pc:docChgLst>
    <pc:chgData name="L Jackman" userId="S::ljackman@stmichaelscs.org::cfd96f1d-f8bb-4107-b91a-7c00f78a36ab" providerId="AD" clId="Web-{08DEF2EF-5F7F-E867-4990-055E72607685}"/>
    <pc:docChg chg="modSld">
      <pc:chgData name="L Jackman" userId="S::ljackman@stmichaelscs.org::cfd96f1d-f8bb-4107-b91a-7c00f78a36ab" providerId="AD" clId="Web-{08DEF2EF-5F7F-E867-4990-055E72607685}" dt="2026-10-04T13:05:03.384" v="158" actId="14100"/>
      <pc:docMkLst>
        <pc:docMk/>
      </pc:docMkLst>
      <pc:sldChg chg="addSp delSp modSp">
        <pc:chgData name="L Jackman" userId="S::ljackman@stmichaelscs.org::cfd96f1d-f8bb-4107-b91a-7c00f78a36ab" providerId="AD" clId="Web-{08DEF2EF-5F7F-E867-4990-055E72607685}" dt="2026-10-04T13:05:03.384" v="158" actId="14100"/>
        <pc:sldMkLst>
          <pc:docMk/>
          <pc:sldMk cId="4196981962" sldId="257"/>
        </pc:sldMkLst>
        <pc:spChg chg="mod">
          <ac:chgData name="L Jackman" userId="S::ljackman@stmichaelscs.org::cfd96f1d-f8bb-4107-b91a-7c00f78a36ab" providerId="AD" clId="Web-{08DEF2EF-5F7F-E867-4990-055E72607685}" dt="2026-10-04T12:59:28.294" v="127" actId="20577"/>
          <ac:spMkLst>
            <pc:docMk/>
            <pc:sldMk cId="4196981962" sldId="257"/>
            <ac:spMk id="5" creationId="{541CDCB0-5F05-1B18-A38C-48E129FD2386}"/>
          </ac:spMkLst>
        </pc:spChg>
        <pc:spChg chg="mod">
          <ac:chgData name="L Jackman" userId="S::ljackman@stmichaelscs.org::cfd96f1d-f8bb-4107-b91a-7c00f78a36ab" providerId="AD" clId="Web-{08DEF2EF-5F7F-E867-4990-055E72607685}" dt="2026-10-02T13:29:17.240" v="21" actId="20577"/>
          <ac:spMkLst>
            <pc:docMk/>
            <pc:sldMk cId="4196981962" sldId="257"/>
            <ac:spMk id="7" creationId="{9D199070-21CA-8F42-4084-5C357B86C7D9}"/>
          </ac:spMkLst>
        </pc:spChg>
        <pc:picChg chg="add mod">
          <ac:chgData name="L Jackman" userId="S::ljackman@stmichaelscs.org::cfd96f1d-f8bb-4107-b91a-7c00f78a36ab" providerId="AD" clId="Web-{08DEF2EF-5F7F-E867-4990-055E72607685}" dt="2026-10-04T13:05:03.384" v="158" actId="14100"/>
          <ac:picMkLst>
            <pc:docMk/>
            <pc:sldMk cId="4196981962" sldId="257"/>
            <ac:picMk id="3" creationId="{8B8CE7A0-53BC-0767-1613-DFD5F11F09A7}"/>
          </ac:picMkLst>
        </pc:picChg>
      </pc:sldChg>
      <pc:sldChg chg="modSp">
        <pc:chgData name="L Jackman" userId="S::ljackman@stmichaelscs.org::cfd96f1d-f8bb-4107-b91a-7c00f78a36ab" providerId="AD" clId="Web-{08DEF2EF-5F7F-E867-4990-055E72607685}" dt="2026-10-04T13:00:02.826" v="134" actId="14100"/>
        <pc:sldMkLst>
          <pc:docMk/>
          <pc:sldMk cId="1157462659" sldId="258"/>
        </pc:sldMkLst>
        <pc:spChg chg="mod">
          <ac:chgData name="L Jackman" userId="S::ljackman@stmichaelscs.org::cfd96f1d-f8bb-4107-b91a-7c00f78a36ab" providerId="AD" clId="Web-{08DEF2EF-5F7F-E867-4990-055E72607685}" dt="2026-10-04T13:00:02.826" v="134" actId="14100"/>
          <ac:spMkLst>
            <pc:docMk/>
            <pc:sldMk cId="1157462659" sldId="258"/>
            <ac:spMk id="3" creationId="{35F2F622-C9CE-49FB-A6FC-31F86888B847}"/>
          </ac:spMkLst>
        </pc:spChg>
        <pc:spChg chg="mod">
          <ac:chgData name="L Jackman" userId="S::ljackman@stmichaelscs.org::cfd96f1d-f8bb-4107-b91a-7c00f78a36ab" providerId="AD" clId="Web-{08DEF2EF-5F7F-E867-4990-055E72607685}" dt="2026-10-04T12:59:39.075" v="130" actId="20577"/>
          <ac:spMkLst>
            <pc:docMk/>
            <pc:sldMk cId="1157462659" sldId="258"/>
            <ac:spMk id="8" creationId="{4C805261-B24E-B92B-C9E9-3CA22C833C03}"/>
          </ac:spMkLst>
        </pc:spChg>
        <pc:spChg chg="mod">
          <ac:chgData name="L Jackman" userId="S::ljackman@stmichaelscs.org::cfd96f1d-f8bb-4107-b91a-7c00f78a36ab" providerId="AD" clId="Web-{08DEF2EF-5F7F-E867-4990-055E72607685}" dt="2026-10-04T12:59:35.685" v="128" actId="20577"/>
          <ac:spMkLst>
            <pc:docMk/>
            <pc:sldMk cId="1157462659" sldId="258"/>
            <ac:spMk id="9" creationId="{301DB343-94A6-EDDE-9A69-6375DA503EC7}"/>
          </ac:spMkLst>
        </pc:spChg>
      </pc:sldChg>
      <pc:sldChg chg="modSp">
        <pc:chgData name="L Jackman" userId="S::ljackman@stmichaelscs.org::cfd96f1d-f8bb-4107-b91a-7c00f78a36ab" providerId="AD" clId="Web-{08DEF2EF-5F7F-E867-4990-055E72607685}" dt="2026-10-04T12:59:10.949" v="125" actId="20577"/>
        <pc:sldMkLst>
          <pc:docMk/>
          <pc:sldMk cId="1987429518" sldId="259"/>
        </pc:sldMkLst>
        <pc:spChg chg="mod">
          <ac:chgData name="L Jackman" userId="S::ljackman@stmichaelscs.org::cfd96f1d-f8bb-4107-b91a-7c00f78a36ab" providerId="AD" clId="Web-{08DEF2EF-5F7F-E867-4990-055E72607685}" dt="2026-10-04T12:58:13.916" v="119" actId="20577"/>
          <ac:spMkLst>
            <pc:docMk/>
            <pc:sldMk cId="1987429518" sldId="259"/>
            <ac:spMk id="5" creationId="{2AF8EF08-FF46-9175-5687-F81936611835}"/>
          </ac:spMkLst>
        </pc:spChg>
        <pc:spChg chg="mod">
          <ac:chgData name="L Jackman" userId="S::ljackman@stmichaelscs.org::cfd96f1d-f8bb-4107-b91a-7c00f78a36ab" providerId="AD" clId="Web-{08DEF2EF-5F7F-E867-4990-055E72607685}" dt="2026-10-04T12:59:10.949" v="125" actId="20577"/>
          <ac:spMkLst>
            <pc:docMk/>
            <pc:sldMk cId="1987429518" sldId="259"/>
            <ac:spMk id="6" creationId="{06B77962-E284-CC39-0B00-2D88D06B1039}"/>
          </ac:spMkLst>
        </pc:spChg>
      </pc:sldChg>
      <pc:sldChg chg="modSp">
        <pc:chgData name="L Jackman" userId="S::ljackman@stmichaelscs.org::cfd96f1d-f8bb-4107-b91a-7c00f78a36ab" providerId="AD" clId="Web-{08DEF2EF-5F7F-E867-4990-055E72607685}" dt="2026-10-04T12:59:05.668" v="123" actId="20577"/>
        <pc:sldMkLst>
          <pc:docMk/>
          <pc:sldMk cId="1280018049" sldId="260"/>
        </pc:sldMkLst>
        <pc:spChg chg="mod">
          <ac:chgData name="L Jackman" userId="S::ljackman@stmichaelscs.org::cfd96f1d-f8bb-4107-b91a-7c00f78a36ab" providerId="AD" clId="Web-{08DEF2EF-5F7F-E867-4990-055E72607685}" dt="2026-10-04T12:59:05.668" v="123" actId="20577"/>
          <ac:spMkLst>
            <pc:docMk/>
            <pc:sldMk cId="1280018049" sldId="260"/>
            <ac:spMk id="7" creationId="{0C21F08E-F4B4-077F-E612-FFE55F92067A}"/>
          </ac:spMkLst>
        </pc:spChg>
      </pc:sldChg>
      <pc:sldChg chg="modSp">
        <pc:chgData name="L Jackman" userId="S::ljackman@stmichaelscs.org::cfd96f1d-f8bb-4107-b91a-7c00f78a36ab" providerId="AD" clId="Web-{08DEF2EF-5F7F-E867-4990-055E72607685}" dt="2026-10-04T13:00:32.155" v="138" actId="20577"/>
        <pc:sldMkLst>
          <pc:docMk/>
          <pc:sldMk cId="2697375374" sldId="262"/>
        </pc:sldMkLst>
        <pc:spChg chg="mod">
          <ac:chgData name="L Jackman" userId="S::ljackman@stmichaelscs.org::cfd96f1d-f8bb-4107-b91a-7c00f78a36ab" providerId="AD" clId="Web-{08DEF2EF-5F7F-E867-4990-055E72607685}" dt="2026-10-04T13:00:22.311" v="136" actId="20577"/>
          <ac:spMkLst>
            <pc:docMk/>
            <pc:sldMk cId="2697375374" sldId="262"/>
            <ac:spMk id="2" creationId="{AF4039AB-B3D4-A688-EC3F-8A56D074C375}"/>
          </ac:spMkLst>
        </pc:spChg>
      </pc:sldChg>
      <pc:sldChg chg="modSp">
        <pc:chgData name="L Jackman" userId="S::ljackman@stmichaelscs.org::cfd96f1d-f8bb-4107-b91a-7c00f78a36ab" providerId="AD" clId="Web-{08DEF2EF-5F7F-E867-4990-055E72607685}" dt="2026-10-04T13:00:56.625" v="141" actId="20577"/>
        <pc:sldMkLst>
          <pc:docMk/>
          <pc:sldMk cId="933817728" sldId="263"/>
        </pc:sldMkLst>
        <pc:spChg chg="mod">
          <ac:chgData name="L Jackman" userId="S::ljackman@stmichaelscs.org::cfd96f1d-f8bb-4107-b91a-7c00f78a36ab" providerId="AD" clId="Web-{08DEF2EF-5F7F-E867-4990-055E72607685}" dt="2026-10-04T13:00:56.625" v="141" actId="20577"/>
          <ac:spMkLst>
            <pc:docMk/>
            <pc:sldMk cId="933817728" sldId="263"/>
            <ac:spMk id="8" creationId="{C19A598F-7E08-C5EB-0309-E421E8E34B99}"/>
          </ac:spMkLst>
        </pc:spChg>
      </pc:sldChg>
      <pc:sldChg chg="modSp">
        <pc:chgData name="L Jackman" userId="S::ljackman@stmichaelscs.org::cfd96f1d-f8bb-4107-b91a-7c00f78a36ab" providerId="AD" clId="Web-{08DEF2EF-5F7F-E867-4990-055E72607685}" dt="2026-10-04T13:01:13.219" v="145" actId="14100"/>
        <pc:sldMkLst>
          <pc:docMk/>
          <pc:sldMk cId="697708199" sldId="268"/>
        </pc:sldMkLst>
        <pc:spChg chg="mod">
          <ac:chgData name="L Jackman" userId="S::ljackman@stmichaelscs.org::cfd96f1d-f8bb-4107-b91a-7c00f78a36ab" providerId="AD" clId="Web-{08DEF2EF-5F7F-E867-4990-055E72607685}" dt="2026-10-04T13:01:13.219" v="145" actId="14100"/>
          <ac:spMkLst>
            <pc:docMk/>
            <pc:sldMk cId="697708199" sldId="268"/>
            <ac:spMk id="2" creationId="{4712C2A3-A8D0-8105-8C51-FF04ED64DD3A}"/>
          </ac:spMkLst>
        </pc:spChg>
      </pc:sldChg>
      <pc:sldChg chg="addSp modSp">
        <pc:chgData name="L Jackman" userId="S::ljackman@stmichaelscs.org::cfd96f1d-f8bb-4107-b91a-7c00f78a36ab" providerId="AD" clId="Web-{08DEF2EF-5F7F-E867-4990-055E72607685}" dt="2026-10-04T12:21:42.770" v="103" actId="1076"/>
        <pc:sldMkLst>
          <pc:docMk/>
          <pc:sldMk cId="357323627" sldId="270"/>
        </pc:sldMkLst>
        <pc:spChg chg="mod">
          <ac:chgData name="L Jackman" userId="S::ljackman@stmichaelscs.org::cfd96f1d-f8bb-4107-b91a-7c00f78a36ab" providerId="AD" clId="Web-{08DEF2EF-5F7F-E867-4990-055E72607685}" dt="2026-10-02T14:34:36.831" v="91" actId="20577"/>
          <ac:spMkLst>
            <pc:docMk/>
            <pc:sldMk cId="357323627" sldId="270"/>
            <ac:spMk id="5" creationId="{4FE3BB09-D363-8F60-2EA0-71C7B40E61F3}"/>
          </ac:spMkLst>
        </pc:spChg>
        <pc:spChg chg="mod">
          <ac:chgData name="L Jackman" userId="S::ljackman@stmichaelscs.org::cfd96f1d-f8bb-4107-b91a-7c00f78a36ab" providerId="AD" clId="Web-{08DEF2EF-5F7F-E867-4990-055E72607685}" dt="2026-10-02T13:35:23.032" v="55" actId="20577"/>
          <ac:spMkLst>
            <pc:docMk/>
            <pc:sldMk cId="357323627" sldId="270"/>
            <ac:spMk id="6" creationId="{B716BB72-1B76-321A-298D-6468159072E0}"/>
          </ac:spMkLst>
        </pc:spChg>
        <pc:spChg chg="mod">
          <ac:chgData name="L Jackman" userId="S::ljackman@stmichaelscs.org::cfd96f1d-f8bb-4107-b91a-7c00f78a36ab" providerId="AD" clId="Web-{08DEF2EF-5F7F-E867-4990-055E72607685}" dt="2026-10-02T13:30:02.976" v="52" actId="20577"/>
          <ac:spMkLst>
            <pc:docMk/>
            <pc:sldMk cId="357323627" sldId="270"/>
            <ac:spMk id="14" creationId="{9F120FB0-0B69-FED3-06D2-D213C1731C68}"/>
          </ac:spMkLst>
        </pc:spChg>
        <pc:picChg chg="add mod">
          <ac:chgData name="L Jackman" userId="S::ljackman@stmichaelscs.org::cfd96f1d-f8bb-4107-b91a-7c00f78a36ab" providerId="AD" clId="Web-{08DEF2EF-5F7F-E867-4990-055E72607685}" dt="2026-10-04T12:21:42.770" v="103" actId="1076"/>
          <ac:picMkLst>
            <pc:docMk/>
            <pc:sldMk cId="357323627" sldId="270"/>
            <ac:picMk id="2" creationId="{7C6550C7-D6A7-A81F-9C6A-B79CF85D54D3}"/>
          </ac:picMkLst>
        </pc:picChg>
      </pc:sldChg>
      <pc:sldChg chg="addSp delSp modSp">
        <pc:chgData name="L Jackman" userId="S::ljackman@stmichaelscs.org::cfd96f1d-f8bb-4107-b91a-7c00f78a36ab" providerId="AD" clId="Web-{08DEF2EF-5F7F-E867-4990-055E72607685}" dt="2026-10-02T13:58:47.712" v="66" actId="14100"/>
        <pc:sldMkLst>
          <pc:docMk/>
          <pc:sldMk cId="2814124032" sldId="273"/>
        </pc:sldMkLst>
      </pc:sldChg>
    </pc:docChg>
  </pc:docChgLst>
  <pc:docChgLst>
    <pc:chgData name="A Darrie" userId="S::adarrie@stmichaelscs.org::32ad77d6-cce9-4b3d-a7ba-d07729a5c158" providerId="AD" clId="Web-{BA24E650-972E-5C66-111D-01F3AF8F6E0E}"/>
    <pc:docChg chg="modSld">
      <pc:chgData name="A Darrie" userId="S::adarrie@stmichaelscs.org::32ad77d6-cce9-4b3d-a7ba-d07729a5c158" providerId="AD" clId="Web-{BA24E650-972E-5C66-111D-01F3AF8F6E0E}" dt="2026-09-23T04:40:59.378" v="0"/>
      <pc:docMkLst>
        <pc:docMk/>
      </pc:docMkLst>
      <pc:sldChg chg="delSp">
        <pc:chgData name="A Darrie" userId="S::adarrie@stmichaelscs.org::32ad77d6-cce9-4b3d-a7ba-d07729a5c158" providerId="AD" clId="Web-{BA24E650-972E-5C66-111D-01F3AF8F6E0E}" dt="2026-09-23T04:40:59.378" v="0"/>
        <pc:sldMkLst>
          <pc:docMk/>
          <pc:sldMk cId="2814124032" sldId="273"/>
        </pc:sldMkLst>
      </pc:sldChg>
    </pc:docChg>
  </pc:docChgLst>
  <pc:docChgLst>
    <pc:chgData name="A Darrie" userId="S::adarrie@stmichaelscs.org::32ad77d6-cce9-4b3d-a7ba-d07729a5c158" providerId="AD" clId="Web-{6EE84A0E-E2BE-36B1-22E8-4E2DF5D3D404}"/>
    <pc:docChg chg="modSld">
      <pc:chgData name="A Darrie" userId="S::adarrie@stmichaelscs.org::32ad77d6-cce9-4b3d-a7ba-d07729a5c158" providerId="AD" clId="Web-{6EE84A0E-E2BE-36B1-22E8-4E2DF5D3D404}" dt="2026-10-06T21:13:46.478" v="382" actId="14100"/>
      <pc:docMkLst>
        <pc:docMk/>
      </pc:docMkLst>
      <pc:sldChg chg="modSp">
        <pc:chgData name="A Darrie" userId="S::adarrie@stmichaelscs.org::32ad77d6-cce9-4b3d-a7ba-d07729a5c158" providerId="AD" clId="Web-{6EE84A0E-E2BE-36B1-22E8-4E2DF5D3D404}" dt="2026-10-06T20:40:32.114" v="38" actId="14100"/>
        <pc:sldMkLst>
          <pc:docMk/>
          <pc:sldMk cId="4196981962" sldId="257"/>
        </pc:sldMkLst>
        <pc:spChg chg="mod">
          <ac:chgData name="A Darrie" userId="S::adarrie@stmichaelscs.org::32ad77d6-cce9-4b3d-a7ba-d07729a5c158" providerId="AD" clId="Web-{6EE84A0E-E2BE-36B1-22E8-4E2DF5D3D404}" dt="2026-10-06T20:40:32.114" v="38" actId="14100"/>
          <ac:spMkLst>
            <pc:docMk/>
            <pc:sldMk cId="4196981962" sldId="257"/>
            <ac:spMk id="5" creationId="{541CDCB0-5F05-1B18-A38C-48E129FD2386}"/>
          </ac:spMkLst>
        </pc:spChg>
        <pc:spChg chg="mod">
          <ac:chgData name="A Darrie" userId="S::adarrie@stmichaelscs.org::32ad77d6-cce9-4b3d-a7ba-d07729a5c158" providerId="AD" clId="Web-{6EE84A0E-E2BE-36B1-22E8-4E2DF5D3D404}" dt="2026-10-06T20:39:22.659" v="14" actId="20577"/>
          <ac:spMkLst>
            <pc:docMk/>
            <pc:sldMk cId="4196981962" sldId="257"/>
            <ac:spMk id="7" creationId="{9D199070-21CA-8F42-4084-5C357B86C7D9}"/>
          </ac:spMkLst>
        </pc:spChg>
      </pc:sldChg>
      <pc:sldChg chg="modSp">
        <pc:chgData name="A Darrie" userId="S::adarrie@stmichaelscs.org::32ad77d6-cce9-4b3d-a7ba-d07729a5c158" providerId="AD" clId="Web-{6EE84A0E-E2BE-36B1-22E8-4E2DF5D3D404}" dt="2026-10-06T20:41:56.414" v="47" actId="20577"/>
        <pc:sldMkLst>
          <pc:docMk/>
          <pc:sldMk cId="1157462659" sldId="258"/>
        </pc:sldMkLst>
        <pc:spChg chg="mod">
          <ac:chgData name="A Darrie" userId="S::adarrie@stmichaelscs.org::32ad77d6-cce9-4b3d-a7ba-d07729a5c158" providerId="AD" clId="Web-{6EE84A0E-E2BE-36B1-22E8-4E2DF5D3D404}" dt="2026-10-06T20:41:56.414" v="47" actId="20577"/>
          <ac:spMkLst>
            <pc:docMk/>
            <pc:sldMk cId="1157462659" sldId="258"/>
            <ac:spMk id="3" creationId="{35F2F622-C9CE-49FB-A6FC-31F86888B847}"/>
          </ac:spMkLst>
        </pc:spChg>
        <pc:spChg chg="mod">
          <ac:chgData name="A Darrie" userId="S::adarrie@stmichaelscs.org::32ad77d6-cce9-4b3d-a7ba-d07729a5c158" providerId="AD" clId="Web-{6EE84A0E-E2BE-36B1-22E8-4E2DF5D3D404}" dt="2026-10-06T20:41:41.257" v="45" actId="20577"/>
          <ac:spMkLst>
            <pc:docMk/>
            <pc:sldMk cId="1157462659" sldId="258"/>
            <ac:spMk id="9" creationId="{301DB343-94A6-EDDE-9A69-6375DA503EC7}"/>
          </ac:spMkLst>
        </pc:spChg>
      </pc:sldChg>
      <pc:sldChg chg="modSp">
        <pc:chgData name="A Darrie" userId="S::adarrie@stmichaelscs.org::32ad77d6-cce9-4b3d-a7ba-d07729a5c158" providerId="AD" clId="Web-{6EE84A0E-E2BE-36B1-22E8-4E2DF5D3D404}" dt="2026-10-06T21:00:48.997" v="297" actId="20577"/>
        <pc:sldMkLst>
          <pc:docMk/>
          <pc:sldMk cId="1987429518" sldId="259"/>
        </pc:sldMkLst>
        <pc:spChg chg="mod">
          <ac:chgData name="A Darrie" userId="S::adarrie@stmichaelscs.org::32ad77d6-cce9-4b3d-a7ba-d07729a5c158" providerId="AD" clId="Web-{6EE84A0E-E2BE-36B1-22E8-4E2DF5D3D404}" dt="2026-10-06T20:42:06.992" v="48" actId="14100"/>
          <ac:spMkLst>
            <pc:docMk/>
            <pc:sldMk cId="1987429518" sldId="259"/>
            <ac:spMk id="5" creationId="{2AF8EF08-FF46-9175-5687-F81936611835}"/>
          </ac:spMkLst>
        </pc:spChg>
        <pc:spChg chg="mod">
          <ac:chgData name="A Darrie" userId="S::adarrie@stmichaelscs.org::32ad77d6-cce9-4b3d-a7ba-d07729a5c158" providerId="AD" clId="Web-{6EE84A0E-E2BE-36B1-22E8-4E2DF5D3D404}" dt="2026-10-06T21:00:48.997" v="297" actId="20577"/>
          <ac:spMkLst>
            <pc:docMk/>
            <pc:sldMk cId="1987429518" sldId="259"/>
            <ac:spMk id="6" creationId="{06B77962-E284-CC39-0B00-2D88D06B1039}"/>
          </ac:spMkLst>
        </pc:spChg>
      </pc:sldChg>
      <pc:sldChg chg="addSp modSp">
        <pc:chgData name="A Darrie" userId="S::adarrie@stmichaelscs.org::32ad77d6-cce9-4b3d-a7ba-d07729a5c158" providerId="AD" clId="Web-{6EE84A0E-E2BE-36B1-22E8-4E2DF5D3D404}" dt="2026-10-06T21:01:57.031" v="328" actId="1076"/>
        <pc:sldMkLst>
          <pc:docMk/>
          <pc:sldMk cId="1280018049" sldId="260"/>
        </pc:sldMkLst>
        <pc:spChg chg="add mod">
          <ac:chgData name="A Darrie" userId="S::adarrie@stmichaelscs.org::32ad77d6-cce9-4b3d-a7ba-d07729a5c158" providerId="AD" clId="Web-{6EE84A0E-E2BE-36B1-22E8-4E2DF5D3D404}" dt="2026-10-06T21:01:51.765" v="327" actId="1076"/>
          <ac:spMkLst>
            <pc:docMk/>
            <pc:sldMk cId="1280018049" sldId="260"/>
            <ac:spMk id="3" creationId="{DF4CFEF5-1779-3810-F308-72E22B5B955F}"/>
          </ac:spMkLst>
        </pc:spChg>
        <pc:spChg chg="mod">
          <ac:chgData name="A Darrie" userId="S::adarrie@stmichaelscs.org::32ad77d6-cce9-4b3d-a7ba-d07729a5c158" providerId="AD" clId="Web-{6EE84A0E-E2BE-36B1-22E8-4E2DF5D3D404}" dt="2026-10-06T20:59:25.354" v="276" actId="1076"/>
          <ac:spMkLst>
            <pc:docMk/>
            <pc:sldMk cId="1280018049" sldId="260"/>
            <ac:spMk id="7" creationId="{0C21F08E-F4B4-077F-E612-FFE55F92067A}"/>
          </ac:spMkLst>
        </pc:spChg>
        <pc:picChg chg="mod">
          <ac:chgData name="A Darrie" userId="S::adarrie@stmichaelscs.org::32ad77d6-cce9-4b3d-a7ba-d07729a5c158" providerId="AD" clId="Web-{6EE84A0E-E2BE-36B1-22E8-4E2DF5D3D404}" dt="2026-10-06T21:01:57.031" v="328" actId="1076"/>
          <ac:picMkLst>
            <pc:docMk/>
            <pc:sldMk cId="1280018049" sldId="260"/>
            <ac:picMk id="2" creationId="{D7CF6876-A6F7-1F06-632D-BCFBBD0DE956}"/>
          </ac:picMkLst>
        </pc:picChg>
      </pc:sldChg>
      <pc:sldChg chg="modSp">
        <pc:chgData name="A Darrie" userId="S::adarrie@stmichaelscs.org::32ad77d6-cce9-4b3d-a7ba-d07729a5c158" providerId="AD" clId="Web-{6EE84A0E-E2BE-36B1-22E8-4E2DF5D3D404}" dt="2026-10-06T20:59:48.417" v="277" actId="1076"/>
        <pc:sldMkLst>
          <pc:docMk/>
          <pc:sldMk cId="3958117036" sldId="261"/>
        </pc:sldMkLst>
        <pc:spChg chg="mod">
          <ac:chgData name="A Darrie" userId="S::adarrie@stmichaelscs.org::32ad77d6-cce9-4b3d-a7ba-d07729a5c158" providerId="AD" clId="Web-{6EE84A0E-E2BE-36B1-22E8-4E2DF5D3D404}" dt="2026-10-06T20:59:48.417" v="277" actId="1076"/>
          <ac:spMkLst>
            <pc:docMk/>
            <pc:sldMk cId="3958117036" sldId="261"/>
            <ac:spMk id="13" creationId="{6A778A95-8D14-79E8-74F2-D48ED8DFCE31}"/>
          </ac:spMkLst>
        </pc:spChg>
      </pc:sldChg>
      <pc:sldChg chg="addSp delSp modSp">
        <pc:chgData name="A Darrie" userId="S::adarrie@stmichaelscs.org::32ad77d6-cce9-4b3d-a7ba-d07729a5c158" providerId="AD" clId="Web-{6EE84A0E-E2BE-36B1-22E8-4E2DF5D3D404}" dt="2026-10-06T20:58:57.869" v="273" actId="20577"/>
        <pc:sldMkLst>
          <pc:docMk/>
          <pc:sldMk cId="2697375374" sldId="262"/>
        </pc:sldMkLst>
        <pc:spChg chg="mod">
          <ac:chgData name="A Darrie" userId="S::adarrie@stmichaelscs.org::32ad77d6-cce9-4b3d-a7ba-d07729a5c158" providerId="AD" clId="Web-{6EE84A0E-E2BE-36B1-22E8-4E2DF5D3D404}" dt="2026-10-06T20:57:18.100" v="271" actId="1076"/>
          <ac:spMkLst>
            <pc:docMk/>
            <pc:sldMk cId="2697375374" sldId="262"/>
            <ac:spMk id="2" creationId="{AF4039AB-B3D4-A688-EC3F-8A56D074C375}"/>
          </ac:spMkLst>
        </pc:spChg>
        <pc:spChg chg="add mod">
          <ac:chgData name="A Darrie" userId="S::adarrie@stmichaelscs.org::32ad77d6-cce9-4b3d-a7ba-d07729a5c158" providerId="AD" clId="Web-{6EE84A0E-E2BE-36B1-22E8-4E2DF5D3D404}" dt="2026-10-06T20:54:25.782" v="208" actId="1076"/>
          <ac:spMkLst>
            <pc:docMk/>
            <pc:sldMk cId="2697375374" sldId="262"/>
            <ac:spMk id="5" creationId="{CB5F0318-E111-348A-BEFF-14E2108D923B}"/>
          </ac:spMkLst>
        </pc:spChg>
        <pc:spChg chg="del mod">
          <ac:chgData name="A Darrie" userId="S::adarrie@stmichaelscs.org::32ad77d6-cce9-4b3d-a7ba-d07729a5c158" providerId="AD" clId="Web-{6EE84A0E-E2BE-36B1-22E8-4E2DF5D3D404}" dt="2026-10-06T20:51:31.870" v="137"/>
          <ac:spMkLst>
            <pc:docMk/>
            <pc:sldMk cId="2697375374" sldId="262"/>
            <ac:spMk id="7" creationId="{EC784C6C-C737-4BFF-88A2-08C778176E05}"/>
          </ac:spMkLst>
        </pc:spChg>
        <pc:spChg chg="add mod">
          <ac:chgData name="A Darrie" userId="S::adarrie@stmichaelscs.org::32ad77d6-cce9-4b3d-a7ba-d07729a5c158" providerId="AD" clId="Web-{6EE84A0E-E2BE-36B1-22E8-4E2DF5D3D404}" dt="2026-10-06T20:58:57.869" v="273" actId="20577"/>
          <ac:spMkLst>
            <pc:docMk/>
            <pc:sldMk cId="2697375374" sldId="262"/>
            <ac:spMk id="9" creationId="{21CF204A-B57D-9C0F-2A9F-866E6B7049C9}"/>
          </ac:spMkLst>
        </pc:spChg>
        <pc:picChg chg="mod">
          <ac:chgData name="A Darrie" userId="S::adarrie@stmichaelscs.org::32ad77d6-cce9-4b3d-a7ba-d07729a5c158" providerId="AD" clId="Web-{6EE84A0E-E2BE-36B1-22E8-4E2DF5D3D404}" dt="2026-10-06T20:54:21.516" v="207" actId="1076"/>
          <ac:picMkLst>
            <pc:docMk/>
            <pc:sldMk cId="2697375374" sldId="262"/>
            <ac:picMk id="8" creationId="{AE2416C4-3CFC-9D6A-9625-9E9B9C046A0F}"/>
          </ac:picMkLst>
        </pc:picChg>
      </pc:sldChg>
      <pc:sldChg chg="delSp modSp">
        <pc:chgData name="A Darrie" userId="S::adarrie@stmichaelscs.org::32ad77d6-cce9-4b3d-a7ba-d07729a5c158" providerId="AD" clId="Web-{6EE84A0E-E2BE-36B1-22E8-4E2DF5D3D404}" dt="2026-10-06T20:55:42.050" v="249" actId="1076"/>
        <pc:sldMkLst>
          <pc:docMk/>
          <pc:sldMk cId="933817728" sldId="263"/>
        </pc:sldMkLst>
        <pc:spChg chg="mod">
          <ac:chgData name="A Darrie" userId="S::adarrie@stmichaelscs.org::32ad77d6-cce9-4b3d-a7ba-d07729a5c158" providerId="AD" clId="Web-{6EE84A0E-E2BE-36B1-22E8-4E2DF5D3D404}" dt="2026-10-06T20:55:42.050" v="249" actId="1076"/>
          <ac:spMkLst>
            <pc:docMk/>
            <pc:sldMk cId="933817728" sldId="263"/>
            <ac:spMk id="8" creationId="{C19A598F-7E08-C5EB-0309-E421E8E34B99}"/>
          </ac:spMkLst>
        </pc:spChg>
        <pc:picChg chg="del">
          <ac:chgData name="A Darrie" userId="S::adarrie@stmichaelscs.org::32ad77d6-cce9-4b3d-a7ba-d07729a5c158" providerId="AD" clId="Web-{6EE84A0E-E2BE-36B1-22E8-4E2DF5D3D404}" dt="2026-10-06T20:50:37.275" v="121"/>
          <ac:picMkLst>
            <pc:docMk/>
            <pc:sldMk cId="933817728" sldId="263"/>
            <ac:picMk id="6" creationId="{8C39ACA0-DC88-4D38-B6DA-11A7D52E8A37}"/>
          </ac:picMkLst>
        </pc:picChg>
      </pc:sldChg>
      <pc:sldChg chg="addSp delSp modSp">
        <pc:chgData name="A Darrie" userId="S::adarrie@stmichaelscs.org::32ad77d6-cce9-4b3d-a7ba-d07729a5c158" providerId="AD" clId="Web-{6EE84A0E-E2BE-36B1-22E8-4E2DF5D3D404}" dt="2026-10-06T20:56:10.129" v="251" actId="1076"/>
        <pc:sldMkLst>
          <pc:docMk/>
          <pc:sldMk cId="2811044501" sldId="265"/>
        </pc:sldMkLst>
        <pc:spChg chg="mod">
          <ac:chgData name="A Darrie" userId="S::adarrie@stmichaelscs.org::32ad77d6-cce9-4b3d-a7ba-d07729a5c158" providerId="AD" clId="Web-{6EE84A0E-E2BE-36B1-22E8-4E2DF5D3D404}" dt="2026-10-06T20:56:10.129" v="251" actId="1076"/>
          <ac:spMkLst>
            <pc:docMk/>
            <pc:sldMk cId="2811044501" sldId="265"/>
            <ac:spMk id="3" creationId="{A28A1EEC-03B5-FF15-4F58-79AD779DE87E}"/>
          </ac:spMkLst>
        </pc:spChg>
        <pc:picChg chg="add del mod modCrop">
          <ac:chgData name="A Darrie" userId="S::adarrie@stmichaelscs.org::32ad77d6-cce9-4b3d-a7ba-d07729a5c158" providerId="AD" clId="Web-{6EE84A0E-E2BE-36B1-22E8-4E2DF5D3D404}" dt="2026-10-06T20:55:53.519" v="250"/>
          <ac:picMkLst>
            <pc:docMk/>
            <pc:sldMk cId="2811044501" sldId="265"/>
            <ac:picMk id="2" creationId="{56404136-3B07-C37F-CC83-31D67A4E2022}"/>
          </ac:picMkLst>
        </pc:picChg>
      </pc:sldChg>
      <pc:sldChg chg="addSp delSp modSp">
        <pc:chgData name="A Darrie" userId="S::adarrie@stmichaelscs.org::32ad77d6-cce9-4b3d-a7ba-d07729a5c158" providerId="AD" clId="Web-{6EE84A0E-E2BE-36B1-22E8-4E2DF5D3D404}" dt="2026-10-06T21:13:46.478" v="382" actId="14100"/>
        <pc:sldMkLst>
          <pc:docMk/>
          <pc:sldMk cId="697708199" sldId="268"/>
        </pc:sldMkLst>
        <pc:spChg chg="mod">
          <ac:chgData name="A Darrie" userId="S::adarrie@stmichaelscs.org::32ad77d6-cce9-4b3d-a7ba-d07729a5c158" providerId="AD" clId="Web-{6EE84A0E-E2BE-36B1-22E8-4E2DF5D3D404}" dt="2026-10-06T21:13:32.103" v="378" actId="1076"/>
          <ac:spMkLst>
            <pc:docMk/>
            <pc:sldMk cId="697708199" sldId="268"/>
            <ac:spMk id="2" creationId="{4712C2A3-A8D0-8105-8C51-FF04ED64DD3A}"/>
          </ac:spMkLst>
        </pc:spChg>
        <pc:graphicFrameChg chg="add del mod">
          <ac:chgData name="A Darrie" userId="S::adarrie@stmichaelscs.org::32ad77d6-cce9-4b3d-a7ba-d07729a5c158" providerId="AD" clId="Web-{6EE84A0E-E2BE-36B1-22E8-4E2DF5D3D404}" dt="2026-10-06T21:12:35.224" v="369"/>
          <ac:graphicFrameMkLst>
            <pc:docMk/>
            <pc:sldMk cId="697708199" sldId="268"/>
            <ac:graphicFrameMk id="6" creationId="{BF9C78B0-197E-DCE1-6A55-DB8E16921D60}"/>
          </ac:graphicFrameMkLst>
        </pc:graphicFrameChg>
        <pc:picChg chg="add mod">
          <ac:chgData name="A Darrie" userId="S::adarrie@stmichaelscs.org::32ad77d6-cce9-4b3d-a7ba-d07729a5c158" providerId="AD" clId="Web-{6EE84A0E-E2BE-36B1-22E8-4E2DF5D3D404}" dt="2026-10-06T21:13:46.478" v="382" actId="14100"/>
          <ac:picMkLst>
            <pc:docMk/>
            <pc:sldMk cId="697708199" sldId="268"/>
            <ac:picMk id="7" creationId="{DCE9E9A9-C9A7-681D-D2E0-A09B81608C84}"/>
          </ac:picMkLst>
        </pc:picChg>
        <pc:picChg chg="del mod">
          <ac:chgData name="A Darrie" userId="S::adarrie@stmichaelscs.org::32ad77d6-cce9-4b3d-a7ba-d07729a5c158" providerId="AD" clId="Web-{6EE84A0E-E2BE-36B1-22E8-4E2DF5D3D404}" dt="2026-10-06T21:12:24.771" v="367"/>
          <ac:picMkLst>
            <pc:docMk/>
            <pc:sldMk cId="697708199" sldId="268"/>
            <ac:picMk id="10" creationId="{5D0AC1A5-DC42-B550-1D6A-6CE6504700AE}"/>
          </ac:picMkLst>
        </pc:picChg>
      </pc:sldChg>
      <pc:sldChg chg="modSp">
        <pc:chgData name="A Darrie" userId="S::adarrie@stmichaelscs.org::32ad77d6-cce9-4b3d-a7ba-d07729a5c158" providerId="AD" clId="Web-{6EE84A0E-E2BE-36B1-22E8-4E2DF5D3D404}" dt="2026-10-06T21:02:42.032" v="334" actId="1076"/>
        <pc:sldMkLst>
          <pc:docMk/>
          <pc:sldMk cId="357323627" sldId="270"/>
        </pc:sldMkLst>
        <pc:spChg chg="mod">
          <ac:chgData name="A Darrie" userId="S::adarrie@stmichaelscs.org::32ad77d6-cce9-4b3d-a7ba-d07729a5c158" providerId="AD" clId="Web-{6EE84A0E-E2BE-36B1-22E8-4E2DF5D3D404}" dt="2026-10-06T21:02:35.595" v="332" actId="14100"/>
          <ac:spMkLst>
            <pc:docMk/>
            <pc:sldMk cId="357323627" sldId="270"/>
            <ac:spMk id="14" creationId="{9F120FB0-0B69-FED3-06D2-D213C1731C68}"/>
          </ac:spMkLst>
        </pc:spChg>
        <pc:picChg chg="mod">
          <ac:chgData name="A Darrie" userId="S::adarrie@stmichaelscs.org::32ad77d6-cce9-4b3d-a7ba-d07729a5c158" providerId="AD" clId="Web-{6EE84A0E-E2BE-36B1-22E8-4E2DF5D3D404}" dt="2026-10-06T21:02:42.032" v="334" actId="1076"/>
          <ac:picMkLst>
            <pc:docMk/>
            <pc:sldMk cId="357323627" sldId="270"/>
            <ac:picMk id="2" creationId="{7C6550C7-D6A7-A81F-9C6A-B79CF85D54D3}"/>
          </ac:picMkLst>
        </pc:picChg>
      </pc:sldChg>
      <pc:sldChg chg="addSp delSp modSp">
        <pc:chgData name="A Darrie" userId="S::adarrie@stmichaelscs.org::32ad77d6-cce9-4b3d-a7ba-d07729a5c158" providerId="AD" clId="Web-{6EE84A0E-E2BE-36B1-22E8-4E2DF5D3D404}" dt="2026-10-06T21:04:49.458" v="366" actId="20577"/>
        <pc:sldMkLst>
          <pc:docMk/>
          <pc:sldMk cId="2814124032" sldId="273"/>
        </pc:sldMkLst>
        <pc:spChg chg="mod">
          <ac:chgData name="A Darrie" userId="S::adarrie@stmichaelscs.org::32ad77d6-cce9-4b3d-a7ba-d07729a5c158" providerId="AD" clId="Web-{6EE84A0E-E2BE-36B1-22E8-4E2DF5D3D404}" dt="2026-10-06T21:04:49.458" v="366" actId="20577"/>
          <ac:spMkLst>
            <pc:docMk/>
            <pc:sldMk cId="2814124032" sldId="273"/>
            <ac:spMk id="2" creationId="{4712C2A3-A8D0-8105-8C51-FF04ED64DD3A}"/>
          </ac:spMkLst>
        </pc:spChg>
        <pc:graphicFrameChg chg="add del mod">
          <ac:chgData name="A Darrie" userId="S::adarrie@stmichaelscs.org::32ad77d6-cce9-4b3d-a7ba-d07729a5c158" providerId="AD" clId="Web-{6EE84A0E-E2BE-36B1-22E8-4E2DF5D3D404}" dt="2026-10-06T21:03:31.909" v="337"/>
          <ac:graphicFrameMkLst>
            <pc:docMk/>
            <pc:sldMk cId="2814124032" sldId="273"/>
            <ac:graphicFrameMk id="7" creationId="{01568C3C-74F4-4758-70D5-AC61B95E3689}"/>
          </ac:graphicFrameMkLst>
        </pc:graphicFrameChg>
        <pc:graphicFrameChg chg="add mod modGraphic">
          <ac:chgData name="A Darrie" userId="S::adarrie@stmichaelscs.org::32ad77d6-cce9-4b3d-a7ba-d07729a5c158" providerId="AD" clId="Web-{6EE84A0E-E2BE-36B1-22E8-4E2DF5D3D404}" dt="2026-10-06T21:04:23.676" v="350" actId="1076"/>
          <ac:graphicFrameMkLst>
            <pc:docMk/>
            <pc:sldMk cId="2814124032" sldId="273"/>
            <ac:graphicFrameMk id="10" creationId="{C626C79C-341C-7F31-80F0-D4BBACAC4814}"/>
          </ac:graphicFrameMkLst>
        </pc:graphicFrameChg>
        <pc:picChg chg="del mod">
          <ac:chgData name="A Darrie" userId="S::adarrie@stmichaelscs.org::32ad77d6-cce9-4b3d-a7ba-d07729a5c158" providerId="AD" clId="Web-{6EE84A0E-E2BE-36B1-22E8-4E2DF5D3D404}" dt="2026-10-06T21:03:38.815" v="339"/>
          <ac:picMkLst>
            <pc:docMk/>
            <pc:sldMk cId="2814124032" sldId="273"/>
            <ac:picMk id="6" creationId="{198EDD1B-A936-934E-ABA8-2444CCF158F5}"/>
          </ac:picMkLst>
        </pc:picChg>
      </pc:sldChg>
    </pc:docChg>
  </pc:docChgLst>
  <pc:docChgLst>
    <pc:chgData name="A Darrie" userId="S::adarrie@stmichaelscs.org::32ad77d6-cce9-4b3d-a7ba-d07729a5c158" providerId="AD" clId="Web-{1DEB39AE-3838-E619-6D72-EA28FF065E57}"/>
    <pc:docChg chg="modSld">
      <pc:chgData name="A Darrie" userId="S::adarrie@stmichaelscs.org::32ad77d6-cce9-4b3d-a7ba-d07729a5c158" providerId="AD" clId="Web-{1DEB39AE-3838-E619-6D72-EA28FF065E57}" dt="2026-10-06T21:24:12.190" v="39" actId="20577"/>
      <pc:docMkLst>
        <pc:docMk/>
      </pc:docMkLst>
      <pc:sldChg chg="modSp">
        <pc:chgData name="A Darrie" userId="S::adarrie@stmichaelscs.org::32ad77d6-cce9-4b3d-a7ba-d07729a5c158" providerId="AD" clId="Web-{1DEB39AE-3838-E619-6D72-EA28FF065E57}" dt="2026-10-06T21:23:03.376" v="1" actId="20577"/>
        <pc:sldMkLst>
          <pc:docMk/>
          <pc:sldMk cId="1575297453" sldId="256"/>
        </pc:sldMkLst>
        <pc:spChg chg="mod">
          <ac:chgData name="A Darrie" userId="S::adarrie@stmichaelscs.org::32ad77d6-cce9-4b3d-a7ba-d07729a5c158" providerId="AD" clId="Web-{1DEB39AE-3838-E619-6D72-EA28FF065E57}" dt="2026-10-06T21:23:03.376" v="1" actId="20577"/>
          <ac:spMkLst>
            <pc:docMk/>
            <pc:sldMk cId="1575297453" sldId="256"/>
            <ac:spMk id="7" creationId="{AB4C9129-1D85-6EDB-3402-D03BA25447B2}"/>
          </ac:spMkLst>
        </pc:spChg>
      </pc:sldChg>
      <pc:sldChg chg="modSp">
        <pc:chgData name="A Darrie" userId="S::adarrie@stmichaelscs.org::32ad77d6-cce9-4b3d-a7ba-d07729a5c158" providerId="AD" clId="Web-{1DEB39AE-3838-E619-6D72-EA28FF065E57}" dt="2026-10-06T21:23:20.689" v="3" actId="20577"/>
        <pc:sldMkLst>
          <pc:docMk/>
          <pc:sldMk cId="2811044501" sldId="265"/>
        </pc:sldMkLst>
        <pc:spChg chg="mod">
          <ac:chgData name="A Darrie" userId="S::adarrie@stmichaelscs.org::32ad77d6-cce9-4b3d-a7ba-d07729a5c158" providerId="AD" clId="Web-{1DEB39AE-3838-E619-6D72-EA28FF065E57}" dt="2026-10-06T21:23:20.689" v="3" actId="20577"/>
          <ac:spMkLst>
            <pc:docMk/>
            <pc:sldMk cId="2811044501" sldId="265"/>
            <ac:spMk id="3" creationId="{A28A1EEC-03B5-FF15-4F58-79AD779DE87E}"/>
          </ac:spMkLst>
        </pc:spChg>
      </pc:sldChg>
      <pc:sldChg chg="modSp">
        <pc:chgData name="A Darrie" userId="S::adarrie@stmichaelscs.org::32ad77d6-cce9-4b3d-a7ba-d07729a5c158" providerId="AD" clId="Web-{1DEB39AE-3838-E619-6D72-EA28FF065E57}" dt="2026-10-06T21:23:29.001" v="4" actId="1076"/>
        <pc:sldMkLst>
          <pc:docMk/>
          <pc:sldMk cId="697708199" sldId="268"/>
        </pc:sldMkLst>
        <pc:picChg chg="mod">
          <ac:chgData name="A Darrie" userId="S::adarrie@stmichaelscs.org::32ad77d6-cce9-4b3d-a7ba-d07729a5c158" providerId="AD" clId="Web-{1DEB39AE-3838-E619-6D72-EA28FF065E57}" dt="2026-10-06T21:23:29.001" v="4" actId="1076"/>
          <ac:picMkLst>
            <pc:docMk/>
            <pc:sldMk cId="697708199" sldId="268"/>
            <ac:picMk id="7" creationId="{DCE9E9A9-C9A7-681D-D2E0-A09B81608C84}"/>
          </ac:picMkLst>
        </pc:picChg>
      </pc:sldChg>
      <pc:sldChg chg="modSp">
        <pc:chgData name="A Darrie" userId="S::adarrie@stmichaelscs.org::32ad77d6-cce9-4b3d-a7ba-d07729a5c158" providerId="AD" clId="Web-{1DEB39AE-3838-E619-6D72-EA28FF065E57}" dt="2026-10-06T21:24:12.190" v="39" actId="20577"/>
        <pc:sldMkLst>
          <pc:docMk/>
          <pc:sldMk cId="2814124032" sldId="273"/>
        </pc:sldMkLst>
        <pc:spChg chg="mod">
          <ac:chgData name="A Darrie" userId="S::adarrie@stmichaelscs.org::32ad77d6-cce9-4b3d-a7ba-d07729a5c158" providerId="AD" clId="Web-{1DEB39AE-3838-E619-6D72-EA28FF065E57}" dt="2026-10-06T21:24:12.190" v="39" actId="20577"/>
          <ac:spMkLst>
            <pc:docMk/>
            <pc:sldMk cId="2814124032" sldId="273"/>
            <ac:spMk id="2" creationId="{4712C2A3-A8D0-8105-8C51-FF04ED64DD3A}"/>
          </ac:spMkLst>
        </pc:spChg>
        <pc:graphicFrameChg chg="mod">
          <ac:chgData name="A Darrie" userId="S::adarrie@stmichaelscs.org::32ad77d6-cce9-4b3d-a7ba-d07729a5c158" providerId="AD" clId="Web-{1DEB39AE-3838-E619-6D72-EA28FF065E57}" dt="2026-10-06T21:24:08.315" v="36" actId="1076"/>
          <ac:graphicFrameMkLst>
            <pc:docMk/>
            <pc:sldMk cId="2814124032" sldId="273"/>
            <ac:graphicFrameMk id="10" creationId="{C626C79C-341C-7F31-80F0-D4BBACAC4814}"/>
          </ac:graphicFrameMkLst>
        </pc:graphicFrameChg>
      </pc:sldChg>
    </pc:docChg>
  </pc:docChgLst>
  <pc:docChgLst>
    <pc:chgData name="L Jackman" userId="S::ljackman@stmichaelscs.org::cfd96f1d-f8bb-4107-b91a-7c00f78a36ab" providerId="AD" clId="Web-{23F1D2CE-E939-344E-1280-7CB592BEAB80}"/>
    <pc:docChg chg="modSld">
      <pc:chgData name="L Jackman" userId="S::ljackman@stmichaelscs.org::cfd96f1d-f8bb-4107-b91a-7c00f78a36ab" providerId="AD" clId="Web-{23F1D2CE-E939-344E-1280-7CB592BEAB80}" dt="2026-10-06T08:38:45.587" v="63" actId="20577"/>
      <pc:docMkLst>
        <pc:docMk/>
      </pc:docMkLst>
      <pc:sldChg chg="modSp">
        <pc:chgData name="L Jackman" userId="S::ljackman@stmichaelscs.org::cfd96f1d-f8bb-4107-b91a-7c00f78a36ab" providerId="AD" clId="Web-{23F1D2CE-E939-344E-1280-7CB592BEAB80}" dt="2026-10-06T08:37:43.538" v="53" actId="20577"/>
        <pc:sldMkLst>
          <pc:docMk/>
          <pc:sldMk cId="1157462659" sldId="258"/>
        </pc:sldMkLst>
        <pc:spChg chg="mod">
          <ac:chgData name="L Jackman" userId="S::ljackman@stmichaelscs.org::cfd96f1d-f8bb-4107-b91a-7c00f78a36ab" providerId="AD" clId="Web-{23F1D2CE-E939-344E-1280-7CB592BEAB80}" dt="2026-10-06T08:37:43.538" v="53" actId="20577"/>
          <ac:spMkLst>
            <pc:docMk/>
            <pc:sldMk cId="1157462659" sldId="258"/>
            <ac:spMk id="13" creationId="{612A7258-1FA4-17A1-BBA5-9EF29AD0C04E}"/>
          </ac:spMkLst>
        </pc:spChg>
      </pc:sldChg>
      <pc:sldChg chg="modSp">
        <pc:chgData name="L Jackman" userId="S::ljackman@stmichaelscs.org::cfd96f1d-f8bb-4107-b91a-7c00f78a36ab" providerId="AD" clId="Web-{23F1D2CE-E939-344E-1280-7CB592BEAB80}" dt="2026-10-06T08:37:34.132" v="51" actId="20577"/>
        <pc:sldMkLst>
          <pc:docMk/>
          <pc:sldMk cId="1987429518" sldId="259"/>
        </pc:sldMkLst>
        <pc:spChg chg="mod">
          <ac:chgData name="L Jackman" userId="S::ljackman@stmichaelscs.org::cfd96f1d-f8bb-4107-b91a-7c00f78a36ab" providerId="AD" clId="Web-{23F1D2CE-E939-344E-1280-7CB592BEAB80}" dt="2026-10-06T08:37:34.132" v="51" actId="20577"/>
          <ac:spMkLst>
            <pc:docMk/>
            <pc:sldMk cId="1987429518" sldId="259"/>
            <ac:spMk id="4" creationId="{1E4C3783-5AB1-D2D8-A5A2-B8621B6BC3DF}"/>
          </ac:spMkLst>
        </pc:spChg>
      </pc:sldChg>
      <pc:sldChg chg="modSp">
        <pc:chgData name="L Jackman" userId="S::ljackman@stmichaelscs.org::cfd96f1d-f8bb-4107-b91a-7c00f78a36ab" providerId="AD" clId="Web-{23F1D2CE-E939-344E-1280-7CB592BEAB80}" dt="2026-10-06T08:37:27.429" v="49" actId="20577"/>
        <pc:sldMkLst>
          <pc:docMk/>
          <pc:sldMk cId="1280018049" sldId="260"/>
        </pc:sldMkLst>
        <pc:spChg chg="mod">
          <ac:chgData name="L Jackman" userId="S::ljackman@stmichaelscs.org::cfd96f1d-f8bb-4107-b91a-7c00f78a36ab" providerId="AD" clId="Web-{23F1D2CE-E939-344E-1280-7CB592BEAB80}" dt="2026-10-06T08:37:27.429" v="49" actId="20577"/>
          <ac:spMkLst>
            <pc:docMk/>
            <pc:sldMk cId="1280018049" sldId="260"/>
            <ac:spMk id="4" creationId="{7C189E03-AD4C-F307-AD5F-9D45F70F01DF}"/>
          </ac:spMkLst>
        </pc:spChg>
      </pc:sldChg>
      <pc:sldChg chg="modSp">
        <pc:chgData name="L Jackman" userId="S::ljackman@stmichaelscs.org::cfd96f1d-f8bb-4107-b91a-7c00f78a36ab" providerId="AD" clId="Web-{23F1D2CE-E939-344E-1280-7CB592BEAB80}" dt="2026-10-06T08:37:16.538" v="47" actId="20577"/>
        <pc:sldMkLst>
          <pc:docMk/>
          <pc:sldMk cId="3958117036" sldId="261"/>
        </pc:sldMkLst>
        <pc:spChg chg="mod">
          <ac:chgData name="L Jackman" userId="S::ljackman@stmichaelscs.org::cfd96f1d-f8bb-4107-b91a-7c00f78a36ab" providerId="AD" clId="Web-{23F1D2CE-E939-344E-1280-7CB592BEAB80}" dt="2026-10-06T08:37:16.538" v="47" actId="20577"/>
          <ac:spMkLst>
            <pc:docMk/>
            <pc:sldMk cId="3958117036" sldId="261"/>
            <ac:spMk id="4" creationId="{C96C0412-CCFB-FF97-743F-71C5FB8EBAB4}"/>
          </ac:spMkLst>
        </pc:spChg>
      </pc:sldChg>
      <pc:sldChg chg="addSp delSp modSp">
        <pc:chgData name="L Jackman" userId="S::ljackman@stmichaelscs.org::cfd96f1d-f8bb-4107-b91a-7c00f78a36ab" providerId="AD" clId="Web-{23F1D2CE-E939-344E-1280-7CB592BEAB80}" dt="2026-10-06T08:37:59.586" v="55" actId="20577"/>
        <pc:sldMkLst>
          <pc:docMk/>
          <pc:sldMk cId="2697375374" sldId="262"/>
        </pc:sldMkLst>
        <pc:spChg chg="mod">
          <ac:chgData name="L Jackman" userId="S::ljackman@stmichaelscs.org::cfd96f1d-f8bb-4107-b91a-7c00f78a36ab" providerId="AD" clId="Web-{23F1D2CE-E939-344E-1280-7CB592BEAB80}" dt="2026-10-06T08:37:59.586" v="55" actId="20577"/>
          <ac:spMkLst>
            <pc:docMk/>
            <pc:sldMk cId="2697375374" sldId="262"/>
            <ac:spMk id="4" creationId="{C96C0412-CCFB-FF97-743F-71C5FB8EBAB4}"/>
          </ac:spMkLst>
        </pc:spChg>
        <pc:spChg chg="mod">
          <ac:chgData name="L Jackman" userId="S::ljackman@stmichaelscs.org::cfd96f1d-f8bb-4107-b91a-7c00f78a36ab" providerId="AD" clId="Web-{23F1D2CE-E939-344E-1280-7CB592BEAB80}" dt="2026-10-06T08:36:07.567" v="43" actId="20577"/>
          <ac:spMkLst>
            <pc:docMk/>
            <pc:sldMk cId="2697375374" sldId="262"/>
            <ac:spMk id="7" creationId="{EC784C6C-C737-4BFF-88A2-08C778176E05}"/>
          </ac:spMkLst>
        </pc:spChg>
        <pc:picChg chg="add del mod">
          <ac:chgData name="L Jackman" userId="S::ljackman@stmichaelscs.org::cfd96f1d-f8bb-4107-b91a-7c00f78a36ab" providerId="AD" clId="Web-{23F1D2CE-E939-344E-1280-7CB592BEAB80}" dt="2026-10-06T08:35:08.706" v="35"/>
          <ac:picMkLst>
            <pc:docMk/>
            <pc:sldMk cId="2697375374" sldId="262"/>
            <ac:picMk id="5" creationId="{42635305-150E-F4DF-3499-489C86D2E02D}"/>
          </ac:picMkLst>
        </pc:picChg>
        <pc:picChg chg="add mod">
          <ac:chgData name="L Jackman" userId="S::ljackman@stmichaelscs.org::cfd96f1d-f8bb-4107-b91a-7c00f78a36ab" providerId="AD" clId="Web-{23F1D2CE-E939-344E-1280-7CB592BEAB80}" dt="2026-10-06T08:35:56.582" v="40" actId="1076"/>
          <ac:picMkLst>
            <pc:docMk/>
            <pc:sldMk cId="2697375374" sldId="262"/>
            <ac:picMk id="8" creationId="{AE2416C4-3CFC-9D6A-9625-9E9B9C046A0F}"/>
          </ac:picMkLst>
        </pc:picChg>
      </pc:sldChg>
      <pc:sldChg chg="modSp">
        <pc:chgData name="L Jackman" userId="S::ljackman@stmichaelscs.org::cfd96f1d-f8bb-4107-b91a-7c00f78a36ab" providerId="AD" clId="Web-{23F1D2CE-E939-344E-1280-7CB592BEAB80}" dt="2026-10-06T08:38:18.633" v="59" actId="20577"/>
        <pc:sldMkLst>
          <pc:docMk/>
          <pc:sldMk cId="933817728" sldId="263"/>
        </pc:sldMkLst>
        <pc:spChg chg="mod">
          <ac:chgData name="L Jackman" userId="S::ljackman@stmichaelscs.org::cfd96f1d-f8bb-4107-b91a-7c00f78a36ab" providerId="AD" clId="Web-{23F1D2CE-E939-344E-1280-7CB592BEAB80}" dt="2026-10-06T08:38:18.633" v="59" actId="20577"/>
          <ac:spMkLst>
            <pc:docMk/>
            <pc:sldMk cId="933817728" sldId="263"/>
            <ac:spMk id="7" creationId="{B9CAC82A-9966-3015-B43A-E1BF9358F851}"/>
          </ac:spMkLst>
        </pc:spChg>
      </pc:sldChg>
      <pc:sldChg chg="modSp">
        <pc:chgData name="L Jackman" userId="S::ljackman@stmichaelscs.org::cfd96f1d-f8bb-4107-b91a-7c00f78a36ab" providerId="AD" clId="Web-{23F1D2CE-E939-344E-1280-7CB592BEAB80}" dt="2026-10-06T08:37:06.553" v="45" actId="20577"/>
        <pc:sldMkLst>
          <pc:docMk/>
          <pc:sldMk cId="839419676" sldId="264"/>
        </pc:sldMkLst>
        <pc:spChg chg="mod">
          <ac:chgData name="L Jackman" userId="S::ljackman@stmichaelscs.org::cfd96f1d-f8bb-4107-b91a-7c00f78a36ab" providerId="AD" clId="Web-{23F1D2CE-E939-344E-1280-7CB592BEAB80}" dt="2026-10-06T08:37:06.553" v="45" actId="20577"/>
          <ac:spMkLst>
            <pc:docMk/>
            <pc:sldMk cId="839419676" sldId="264"/>
            <ac:spMk id="4" creationId="{C96C0412-CCFB-FF97-743F-71C5FB8EBAB4}"/>
          </ac:spMkLst>
        </pc:spChg>
      </pc:sldChg>
      <pc:sldChg chg="modSp">
        <pc:chgData name="L Jackman" userId="S::ljackman@stmichaelscs.org::cfd96f1d-f8bb-4107-b91a-7c00f78a36ab" providerId="AD" clId="Web-{23F1D2CE-E939-344E-1280-7CB592BEAB80}" dt="2026-10-06T08:38:07.055" v="57" actId="20577"/>
        <pc:sldMkLst>
          <pc:docMk/>
          <pc:sldMk cId="2811044501" sldId="265"/>
        </pc:sldMkLst>
        <pc:spChg chg="mod">
          <ac:chgData name="L Jackman" userId="S::ljackman@stmichaelscs.org::cfd96f1d-f8bb-4107-b91a-7c00f78a36ab" providerId="AD" clId="Web-{23F1D2CE-E939-344E-1280-7CB592BEAB80}" dt="2026-10-06T08:38:07.055" v="57" actId="20577"/>
          <ac:spMkLst>
            <pc:docMk/>
            <pc:sldMk cId="2811044501" sldId="265"/>
            <ac:spMk id="4" creationId="{C96C0412-CCFB-FF97-743F-71C5FB8EBAB4}"/>
          </ac:spMkLst>
        </pc:spChg>
      </pc:sldChg>
      <pc:sldChg chg="addSp delSp modSp">
        <pc:chgData name="L Jackman" userId="S::ljackman@stmichaelscs.org::cfd96f1d-f8bb-4107-b91a-7c00f78a36ab" providerId="AD" clId="Web-{23F1D2CE-E939-344E-1280-7CB592BEAB80}" dt="2026-10-06T08:26:47.488" v="23" actId="14100"/>
        <pc:sldMkLst>
          <pc:docMk/>
          <pc:sldMk cId="697708199" sldId="268"/>
        </pc:sldMkLst>
        <pc:spChg chg="mod">
          <ac:chgData name="L Jackman" userId="S::ljackman@stmichaelscs.org::cfd96f1d-f8bb-4107-b91a-7c00f78a36ab" providerId="AD" clId="Web-{23F1D2CE-E939-344E-1280-7CB592BEAB80}" dt="2026-10-06T08:26:38.441" v="22" actId="14100"/>
          <ac:spMkLst>
            <pc:docMk/>
            <pc:sldMk cId="697708199" sldId="268"/>
            <ac:spMk id="2" creationId="{4712C2A3-A8D0-8105-8C51-FF04ED64DD3A}"/>
          </ac:spMkLst>
        </pc:spChg>
        <pc:spChg chg="mod">
          <ac:chgData name="L Jackman" userId="S::ljackman@stmichaelscs.org::cfd96f1d-f8bb-4107-b91a-7c00f78a36ab" providerId="AD" clId="Web-{23F1D2CE-E939-344E-1280-7CB592BEAB80}" dt="2026-10-06T08:26:25.550" v="19" actId="1076"/>
          <ac:spMkLst>
            <pc:docMk/>
            <pc:sldMk cId="697708199" sldId="268"/>
            <ac:spMk id="4" creationId="{7C189E03-AD4C-F307-AD5F-9D45F70F01DF}"/>
          </ac:spMkLst>
        </pc:spChg>
        <pc:spChg chg="mod">
          <ac:chgData name="L Jackman" userId="S::ljackman@stmichaelscs.org::cfd96f1d-f8bb-4107-b91a-7c00f78a36ab" providerId="AD" clId="Web-{23F1D2CE-E939-344E-1280-7CB592BEAB80}" dt="2026-10-06T08:26:29.269" v="20" actId="1076"/>
          <ac:spMkLst>
            <pc:docMk/>
            <pc:sldMk cId="697708199" sldId="268"/>
            <ac:spMk id="5" creationId="{4FE3BB09-D363-8F60-2EA0-71C7B40E61F3}"/>
          </ac:spMkLst>
        </pc:spChg>
        <pc:graphicFrameChg chg="add del mod modGraphic">
          <ac:chgData name="L Jackman" userId="S::ljackman@stmichaelscs.org::cfd96f1d-f8bb-4107-b91a-7c00f78a36ab" providerId="AD" clId="Web-{23F1D2CE-E939-344E-1280-7CB592BEAB80}" dt="2026-10-06T08:24:08.328" v="5"/>
          <ac:graphicFrameMkLst>
            <pc:docMk/>
            <pc:sldMk cId="697708199" sldId="268"/>
            <ac:graphicFrameMk id="6" creationId="{1008754B-D0DC-14D4-3142-ED2BDD5F1239}"/>
          </ac:graphicFrameMkLst>
        </pc:graphicFrameChg>
        <pc:graphicFrameChg chg="add del mod modGraphic">
          <ac:chgData name="L Jackman" userId="S::ljackman@stmichaelscs.org::cfd96f1d-f8bb-4107-b91a-7c00f78a36ab" providerId="AD" clId="Web-{23F1D2CE-E939-344E-1280-7CB592BEAB80}" dt="2026-10-06T08:24:34.875" v="13"/>
          <ac:graphicFrameMkLst>
            <pc:docMk/>
            <pc:sldMk cId="697708199" sldId="268"/>
            <ac:graphicFrameMk id="8" creationId="{52481834-09A0-651B-A730-8214B674B3A4}"/>
          </ac:graphicFrameMkLst>
        </pc:graphicFrameChg>
        <pc:picChg chg="add mod">
          <ac:chgData name="L Jackman" userId="S::ljackman@stmichaelscs.org::cfd96f1d-f8bb-4107-b91a-7c00f78a36ab" providerId="AD" clId="Web-{23F1D2CE-E939-344E-1280-7CB592BEAB80}" dt="2026-10-06T08:26:47.488" v="23" actId="14100"/>
          <ac:picMkLst>
            <pc:docMk/>
            <pc:sldMk cId="697708199" sldId="268"/>
            <ac:picMk id="10" creationId="{5D0AC1A5-DC42-B550-1D6A-6CE6504700AE}"/>
          </ac:picMkLst>
        </pc:picChg>
      </pc:sldChg>
      <pc:sldChg chg="modSp">
        <pc:chgData name="L Jackman" userId="S::ljackman@stmichaelscs.org::cfd96f1d-f8bb-4107-b91a-7c00f78a36ab" providerId="AD" clId="Web-{23F1D2CE-E939-344E-1280-7CB592BEAB80}" dt="2026-10-06T08:38:45.587" v="63" actId="20577"/>
        <pc:sldMkLst>
          <pc:docMk/>
          <pc:sldMk cId="357323627" sldId="270"/>
        </pc:sldMkLst>
        <pc:spChg chg="mod">
          <ac:chgData name="L Jackman" userId="S::ljackman@stmichaelscs.org::cfd96f1d-f8bb-4107-b91a-7c00f78a36ab" providerId="AD" clId="Web-{23F1D2CE-E939-344E-1280-7CB592BEAB80}" dt="2026-10-06T08:38:45.587" v="63" actId="20577"/>
          <ac:spMkLst>
            <pc:docMk/>
            <pc:sldMk cId="357323627" sldId="270"/>
            <ac:spMk id="4" creationId="{7C189E03-AD4C-F307-AD5F-9D45F70F01DF}"/>
          </ac:spMkLst>
        </pc:spChg>
      </pc:sldChg>
      <pc:sldChg chg="modSp">
        <pc:chgData name="L Jackman" userId="S::ljackman@stmichaelscs.org::cfd96f1d-f8bb-4107-b91a-7c00f78a36ab" providerId="AD" clId="Web-{23F1D2CE-E939-344E-1280-7CB592BEAB80}" dt="2026-10-06T08:38:38.212" v="61" actId="20577"/>
        <pc:sldMkLst>
          <pc:docMk/>
          <pc:sldMk cId="2814124032" sldId="273"/>
        </pc:sldMkLst>
        <pc:spChg chg="mod">
          <ac:chgData name="L Jackman" userId="S::ljackman@stmichaelscs.org::cfd96f1d-f8bb-4107-b91a-7c00f78a36ab" providerId="AD" clId="Web-{23F1D2CE-E939-344E-1280-7CB592BEAB80}" dt="2026-10-06T08:38:38.212" v="61" actId="20577"/>
          <ac:spMkLst>
            <pc:docMk/>
            <pc:sldMk cId="2814124032" sldId="273"/>
            <ac:spMk id="4" creationId="{7C189E03-AD4C-F307-AD5F-9D45F70F01D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D26CE-F25E-25E6-D651-410DA51C756B}"/>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059D47D0-6300-8786-8BB1-9F4237E8527C}"/>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C669737-E32E-F6F5-ED42-11495BFB953C}"/>
              </a:ext>
            </a:extLst>
          </p:cNvPr>
          <p:cNvSpPr>
            <a:spLocks noGrp="1"/>
          </p:cNvSpPr>
          <p:nvPr>
            <p:ph type="dt" sz="half" idx="10"/>
          </p:nvPr>
        </p:nvSpPr>
        <p:spPr/>
        <p:txBody>
          <a:bodyPr/>
          <a:lstStyle/>
          <a:p>
            <a:fld id="{66BF1B4B-87AF-43E9-AC20-B07A73F04B8E}" type="datetimeFigureOut">
              <a:rPr lang="en-GB" smtClean="0"/>
              <a:t>06/10/2026</a:t>
            </a:fld>
            <a:endParaRPr lang="en-GB"/>
          </a:p>
        </p:txBody>
      </p:sp>
      <p:sp>
        <p:nvSpPr>
          <p:cNvPr id="5" name="Footer Placeholder 4">
            <a:extLst>
              <a:ext uri="{FF2B5EF4-FFF2-40B4-BE49-F238E27FC236}">
                <a16:creationId xmlns:a16="http://schemas.microsoft.com/office/drawing/2014/main" id="{A39A79D7-9149-63BF-8A1A-2A60BC6EE0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C577D9-7DAF-0425-4405-2843ACE666F8}"/>
              </a:ext>
            </a:extLst>
          </p:cNvPr>
          <p:cNvSpPr>
            <a:spLocks noGrp="1"/>
          </p:cNvSpPr>
          <p:nvPr>
            <p:ph type="sldNum" sz="quarter" idx="12"/>
          </p:nvPr>
        </p:nvSpPr>
        <p:spPr/>
        <p:txBody>
          <a:bodyPr/>
          <a:lstStyle/>
          <a:p>
            <a:fld id="{C94689BE-09D1-4958-B3E1-1BA6DCBD6AA1}" type="slidenum">
              <a:rPr lang="en-GB" smtClean="0"/>
              <a:t>‹#›</a:t>
            </a:fld>
            <a:endParaRPr lang="en-GB"/>
          </a:p>
        </p:txBody>
      </p:sp>
    </p:spTree>
    <p:extLst>
      <p:ext uri="{BB962C8B-B14F-4D97-AF65-F5344CB8AC3E}">
        <p14:creationId xmlns:p14="http://schemas.microsoft.com/office/powerpoint/2010/main" val="4287899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7FFB3-0D73-1F04-5A51-5B3A7052832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7527CDB-FF8B-19E2-38F2-C45065A18C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89F3B8F-0B79-E94D-01CC-DDD0A9C5828E}"/>
              </a:ext>
            </a:extLst>
          </p:cNvPr>
          <p:cNvSpPr>
            <a:spLocks noGrp="1"/>
          </p:cNvSpPr>
          <p:nvPr>
            <p:ph type="dt" sz="half" idx="10"/>
          </p:nvPr>
        </p:nvSpPr>
        <p:spPr/>
        <p:txBody>
          <a:bodyPr/>
          <a:lstStyle/>
          <a:p>
            <a:fld id="{66BF1B4B-87AF-43E9-AC20-B07A73F04B8E}" type="datetimeFigureOut">
              <a:rPr lang="en-GB" smtClean="0"/>
              <a:t>06/10/2026</a:t>
            </a:fld>
            <a:endParaRPr lang="en-GB"/>
          </a:p>
        </p:txBody>
      </p:sp>
      <p:sp>
        <p:nvSpPr>
          <p:cNvPr id="5" name="Footer Placeholder 4">
            <a:extLst>
              <a:ext uri="{FF2B5EF4-FFF2-40B4-BE49-F238E27FC236}">
                <a16:creationId xmlns:a16="http://schemas.microsoft.com/office/drawing/2014/main" id="{E6661483-98B2-59EA-0672-89EB112D8E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5BAA5F7-2467-79CC-9D5B-0DD41D280B38}"/>
              </a:ext>
            </a:extLst>
          </p:cNvPr>
          <p:cNvSpPr>
            <a:spLocks noGrp="1"/>
          </p:cNvSpPr>
          <p:nvPr>
            <p:ph type="sldNum" sz="quarter" idx="12"/>
          </p:nvPr>
        </p:nvSpPr>
        <p:spPr/>
        <p:txBody>
          <a:bodyPr/>
          <a:lstStyle/>
          <a:p>
            <a:fld id="{C94689BE-09D1-4958-B3E1-1BA6DCBD6AA1}" type="slidenum">
              <a:rPr lang="en-GB" smtClean="0"/>
              <a:t>‹#›</a:t>
            </a:fld>
            <a:endParaRPr lang="en-GB"/>
          </a:p>
        </p:txBody>
      </p:sp>
    </p:spTree>
    <p:extLst>
      <p:ext uri="{BB962C8B-B14F-4D97-AF65-F5344CB8AC3E}">
        <p14:creationId xmlns:p14="http://schemas.microsoft.com/office/powerpoint/2010/main" val="3159042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D67AF-C693-5DBE-5BC8-71BFAF456153}"/>
              </a:ext>
            </a:extLst>
          </p:cNvPr>
          <p:cNvSpPr>
            <a:spLocks noGrp="1"/>
          </p:cNvSpPr>
          <p:nvPr>
            <p:ph type="title"/>
          </p:nvPr>
        </p:nvSpPr>
        <p:spPr>
          <a:xfrm>
            <a:off x="623888" y="1709740"/>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8D5D6FF-1C64-E57F-24FC-3B1D5549CB24}"/>
              </a:ext>
            </a:extLst>
          </p:cNvPr>
          <p:cNvSpPr>
            <a:spLocks noGrp="1"/>
          </p:cNvSpPr>
          <p:nvPr>
            <p:ph type="body" idx="1"/>
          </p:nvPr>
        </p:nvSpPr>
        <p:spPr>
          <a:xfrm>
            <a:off x="623888" y="4589465"/>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643E935-85DC-A6A3-2AD4-7D180335BD77}"/>
              </a:ext>
            </a:extLst>
          </p:cNvPr>
          <p:cNvSpPr>
            <a:spLocks noGrp="1"/>
          </p:cNvSpPr>
          <p:nvPr>
            <p:ph type="dt" sz="half" idx="10"/>
          </p:nvPr>
        </p:nvSpPr>
        <p:spPr/>
        <p:txBody>
          <a:bodyPr/>
          <a:lstStyle/>
          <a:p>
            <a:fld id="{66BF1B4B-87AF-43E9-AC20-B07A73F04B8E}" type="datetimeFigureOut">
              <a:rPr lang="en-GB" smtClean="0"/>
              <a:t>06/10/2026</a:t>
            </a:fld>
            <a:endParaRPr lang="en-GB"/>
          </a:p>
        </p:txBody>
      </p:sp>
      <p:sp>
        <p:nvSpPr>
          <p:cNvPr id="5" name="Footer Placeholder 4">
            <a:extLst>
              <a:ext uri="{FF2B5EF4-FFF2-40B4-BE49-F238E27FC236}">
                <a16:creationId xmlns:a16="http://schemas.microsoft.com/office/drawing/2014/main" id="{0AA09AAA-B640-7F50-C504-13B52BDE73A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D0A7AA1-83EC-E055-C6DC-A9ED6659F5BB}"/>
              </a:ext>
            </a:extLst>
          </p:cNvPr>
          <p:cNvSpPr>
            <a:spLocks noGrp="1"/>
          </p:cNvSpPr>
          <p:nvPr>
            <p:ph type="sldNum" sz="quarter" idx="12"/>
          </p:nvPr>
        </p:nvSpPr>
        <p:spPr/>
        <p:txBody>
          <a:bodyPr/>
          <a:lstStyle/>
          <a:p>
            <a:fld id="{C94689BE-09D1-4958-B3E1-1BA6DCBD6AA1}" type="slidenum">
              <a:rPr lang="en-GB" smtClean="0"/>
              <a:t>‹#›</a:t>
            </a:fld>
            <a:endParaRPr lang="en-GB"/>
          </a:p>
        </p:txBody>
      </p:sp>
    </p:spTree>
    <p:extLst>
      <p:ext uri="{BB962C8B-B14F-4D97-AF65-F5344CB8AC3E}">
        <p14:creationId xmlns:p14="http://schemas.microsoft.com/office/powerpoint/2010/main" val="2908005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575C2-384D-8861-C1CD-596A2669B68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57AFF26-0C16-DED1-6EAF-4F9FBD78C78B}"/>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6BE3EF4-072D-00EE-6B37-5BEC8FFEEE93}"/>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24F1281-5CEB-7E64-DA4C-F5D504090915}"/>
              </a:ext>
            </a:extLst>
          </p:cNvPr>
          <p:cNvSpPr>
            <a:spLocks noGrp="1"/>
          </p:cNvSpPr>
          <p:nvPr>
            <p:ph type="dt" sz="half" idx="10"/>
          </p:nvPr>
        </p:nvSpPr>
        <p:spPr/>
        <p:txBody>
          <a:bodyPr/>
          <a:lstStyle/>
          <a:p>
            <a:fld id="{66BF1B4B-87AF-43E9-AC20-B07A73F04B8E}" type="datetimeFigureOut">
              <a:rPr lang="en-GB" smtClean="0"/>
              <a:t>06/10/2026</a:t>
            </a:fld>
            <a:endParaRPr lang="en-GB"/>
          </a:p>
        </p:txBody>
      </p:sp>
      <p:sp>
        <p:nvSpPr>
          <p:cNvPr id="6" name="Footer Placeholder 5">
            <a:extLst>
              <a:ext uri="{FF2B5EF4-FFF2-40B4-BE49-F238E27FC236}">
                <a16:creationId xmlns:a16="http://schemas.microsoft.com/office/drawing/2014/main" id="{B1A954F4-5A5F-624D-2E85-91F3964EFB9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1C51A78-159D-6E59-D36E-9D6B1B9B7C3E}"/>
              </a:ext>
            </a:extLst>
          </p:cNvPr>
          <p:cNvSpPr>
            <a:spLocks noGrp="1"/>
          </p:cNvSpPr>
          <p:nvPr>
            <p:ph type="sldNum" sz="quarter" idx="12"/>
          </p:nvPr>
        </p:nvSpPr>
        <p:spPr/>
        <p:txBody>
          <a:bodyPr/>
          <a:lstStyle/>
          <a:p>
            <a:fld id="{C94689BE-09D1-4958-B3E1-1BA6DCBD6AA1}" type="slidenum">
              <a:rPr lang="en-GB" smtClean="0"/>
              <a:t>‹#›</a:t>
            </a:fld>
            <a:endParaRPr lang="en-GB"/>
          </a:p>
        </p:txBody>
      </p:sp>
    </p:spTree>
    <p:extLst>
      <p:ext uri="{BB962C8B-B14F-4D97-AF65-F5344CB8AC3E}">
        <p14:creationId xmlns:p14="http://schemas.microsoft.com/office/powerpoint/2010/main" val="2611707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83BD8-DF5A-A316-019F-F9EAA9433E0A}"/>
              </a:ext>
            </a:extLst>
          </p:cNvPr>
          <p:cNvSpPr>
            <a:spLocks noGrp="1"/>
          </p:cNvSpPr>
          <p:nvPr>
            <p:ph type="title"/>
          </p:nvPr>
        </p:nvSpPr>
        <p:spPr>
          <a:xfrm>
            <a:off x="630238" y="365127"/>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83F944D-7530-7DB6-D5E8-6931FF75ECB1}"/>
              </a:ext>
            </a:extLst>
          </p:cNvPr>
          <p:cNvSpPr>
            <a:spLocks noGrp="1"/>
          </p:cNvSpPr>
          <p:nvPr>
            <p:ph type="body" idx="1"/>
          </p:nvPr>
        </p:nvSpPr>
        <p:spPr>
          <a:xfrm>
            <a:off x="630239" y="1681163"/>
            <a:ext cx="386873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98E8330B-A945-7C1B-2A22-981BAFBC800A}"/>
              </a:ext>
            </a:extLst>
          </p:cNvPr>
          <p:cNvSpPr>
            <a:spLocks noGrp="1"/>
          </p:cNvSpPr>
          <p:nvPr>
            <p:ph sz="half" idx="2"/>
          </p:nvPr>
        </p:nvSpPr>
        <p:spPr>
          <a:xfrm>
            <a:off x="630239"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60E2F9E-FFFB-E4CA-797A-D55F432969AE}"/>
              </a:ext>
            </a:extLst>
          </p:cNvPr>
          <p:cNvSpPr>
            <a:spLocks noGrp="1"/>
          </p:cNvSpPr>
          <p:nvPr>
            <p:ph type="body" sz="quarter" idx="3"/>
          </p:nvPr>
        </p:nvSpPr>
        <p:spPr>
          <a:xfrm>
            <a:off x="4629150" y="1681163"/>
            <a:ext cx="38877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7ECE3131-F199-AAEC-3BF7-6C2A032EE3EF}"/>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4E9F7E0-A33E-F302-EBC7-ABF68954D1AB}"/>
              </a:ext>
            </a:extLst>
          </p:cNvPr>
          <p:cNvSpPr>
            <a:spLocks noGrp="1"/>
          </p:cNvSpPr>
          <p:nvPr>
            <p:ph type="dt" sz="half" idx="10"/>
          </p:nvPr>
        </p:nvSpPr>
        <p:spPr/>
        <p:txBody>
          <a:bodyPr/>
          <a:lstStyle/>
          <a:p>
            <a:fld id="{66BF1B4B-87AF-43E9-AC20-B07A73F04B8E}" type="datetimeFigureOut">
              <a:rPr lang="en-GB" smtClean="0"/>
              <a:t>06/10/2026</a:t>
            </a:fld>
            <a:endParaRPr lang="en-GB"/>
          </a:p>
        </p:txBody>
      </p:sp>
      <p:sp>
        <p:nvSpPr>
          <p:cNvPr id="8" name="Footer Placeholder 7">
            <a:extLst>
              <a:ext uri="{FF2B5EF4-FFF2-40B4-BE49-F238E27FC236}">
                <a16:creationId xmlns:a16="http://schemas.microsoft.com/office/drawing/2014/main" id="{CF86D456-4D56-C2E0-9B38-A24C2533F29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9624F35-24C5-3DED-9B14-8D5115CECFA8}"/>
              </a:ext>
            </a:extLst>
          </p:cNvPr>
          <p:cNvSpPr>
            <a:spLocks noGrp="1"/>
          </p:cNvSpPr>
          <p:nvPr>
            <p:ph type="sldNum" sz="quarter" idx="12"/>
          </p:nvPr>
        </p:nvSpPr>
        <p:spPr/>
        <p:txBody>
          <a:bodyPr/>
          <a:lstStyle/>
          <a:p>
            <a:fld id="{C94689BE-09D1-4958-B3E1-1BA6DCBD6AA1}" type="slidenum">
              <a:rPr lang="en-GB" smtClean="0"/>
              <a:t>‹#›</a:t>
            </a:fld>
            <a:endParaRPr lang="en-GB"/>
          </a:p>
        </p:txBody>
      </p:sp>
    </p:spTree>
    <p:extLst>
      <p:ext uri="{BB962C8B-B14F-4D97-AF65-F5344CB8AC3E}">
        <p14:creationId xmlns:p14="http://schemas.microsoft.com/office/powerpoint/2010/main" val="1954486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20DCF-B1E3-2E6C-A512-76DC3E5A4AF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51A4F9A-8047-FEA0-0E15-0BE2A027B6B2}"/>
              </a:ext>
            </a:extLst>
          </p:cNvPr>
          <p:cNvSpPr>
            <a:spLocks noGrp="1"/>
          </p:cNvSpPr>
          <p:nvPr>
            <p:ph type="dt" sz="half" idx="10"/>
          </p:nvPr>
        </p:nvSpPr>
        <p:spPr/>
        <p:txBody>
          <a:bodyPr/>
          <a:lstStyle/>
          <a:p>
            <a:fld id="{66BF1B4B-87AF-43E9-AC20-B07A73F04B8E}" type="datetimeFigureOut">
              <a:rPr lang="en-GB" smtClean="0"/>
              <a:t>06/10/2026</a:t>
            </a:fld>
            <a:endParaRPr lang="en-GB"/>
          </a:p>
        </p:txBody>
      </p:sp>
      <p:sp>
        <p:nvSpPr>
          <p:cNvPr id="4" name="Footer Placeholder 3">
            <a:extLst>
              <a:ext uri="{FF2B5EF4-FFF2-40B4-BE49-F238E27FC236}">
                <a16:creationId xmlns:a16="http://schemas.microsoft.com/office/drawing/2014/main" id="{7F01AD2D-DE66-AB18-DA7F-FC59CC20F9C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FF402FE-727D-3AB7-9245-238920A69404}"/>
              </a:ext>
            </a:extLst>
          </p:cNvPr>
          <p:cNvSpPr>
            <a:spLocks noGrp="1"/>
          </p:cNvSpPr>
          <p:nvPr>
            <p:ph type="sldNum" sz="quarter" idx="12"/>
          </p:nvPr>
        </p:nvSpPr>
        <p:spPr/>
        <p:txBody>
          <a:bodyPr/>
          <a:lstStyle/>
          <a:p>
            <a:fld id="{C94689BE-09D1-4958-B3E1-1BA6DCBD6AA1}" type="slidenum">
              <a:rPr lang="en-GB" smtClean="0"/>
              <a:t>‹#›</a:t>
            </a:fld>
            <a:endParaRPr lang="en-GB"/>
          </a:p>
        </p:txBody>
      </p:sp>
    </p:spTree>
    <p:extLst>
      <p:ext uri="{BB962C8B-B14F-4D97-AF65-F5344CB8AC3E}">
        <p14:creationId xmlns:p14="http://schemas.microsoft.com/office/powerpoint/2010/main" val="40218972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B3A9AD-7656-3D56-1B60-4687083F0C75}"/>
              </a:ext>
            </a:extLst>
          </p:cNvPr>
          <p:cNvSpPr>
            <a:spLocks noGrp="1"/>
          </p:cNvSpPr>
          <p:nvPr>
            <p:ph type="dt" sz="half" idx="10"/>
          </p:nvPr>
        </p:nvSpPr>
        <p:spPr/>
        <p:txBody>
          <a:bodyPr/>
          <a:lstStyle/>
          <a:p>
            <a:fld id="{66BF1B4B-87AF-43E9-AC20-B07A73F04B8E}" type="datetimeFigureOut">
              <a:rPr lang="en-GB" smtClean="0"/>
              <a:t>06/10/2026</a:t>
            </a:fld>
            <a:endParaRPr lang="en-GB"/>
          </a:p>
        </p:txBody>
      </p:sp>
      <p:sp>
        <p:nvSpPr>
          <p:cNvPr id="3" name="Footer Placeholder 2">
            <a:extLst>
              <a:ext uri="{FF2B5EF4-FFF2-40B4-BE49-F238E27FC236}">
                <a16:creationId xmlns:a16="http://schemas.microsoft.com/office/drawing/2014/main" id="{960D592F-B183-3CBC-43EF-8D13B545850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D0C36E4-8D13-A0A3-6674-2C62E1C62C63}"/>
              </a:ext>
            </a:extLst>
          </p:cNvPr>
          <p:cNvSpPr>
            <a:spLocks noGrp="1"/>
          </p:cNvSpPr>
          <p:nvPr>
            <p:ph type="sldNum" sz="quarter" idx="12"/>
          </p:nvPr>
        </p:nvSpPr>
        <p:spPr/>
        <p:txBody>
          <a:bodyPr/>
          <a:lstStyle/>
          <a:p>
            <a:fld id="{C94689BE-09D1-4958-B3E1-1BA6DCBD6AA1}" type="slidenum">
              <a:rPr lang="en-GB" smtClean="0"/>
              <a:t>‹#›</a:t>
            </a:fld>
            <a:endParaRPr lang="en-GB"/>
          </a:p>
        </p:txBody>
      </p:sp>
    </p:spTree>
    <p:extLst>
      <p:ext uri="{BB962C8B-B14F-4D97-AF65-F5344CB8AC3E}">
        <p14:creationId xmlns:p14="http://schemas.microsoft.com/office/powerpoint/2010/main" val="1284295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C7E97-CDFA-647C-B097-4D6CF6BECBFB}"/>
              </a:ext>
            </a:extLst>
          </p:cNvPr>
          <p:cNvSpPr>
            <a:spLocks noGrp="1"/>
          </p:cNvSpPr>
          <p:nvPr>
            <p:ph type="title"/>
          </p:nvPr>
        </p:nvSpPr>
        <p:spPr>
          <a:xfrm>
            <a:off x="630239" y="457200"/>
            <a:ext cx="2949575"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E57E073-5D62-163D-9B40-61DB3487C7DA}"/>
              </a:ext>
            </a:extLst>
          </p:cNvPr>
          <p:cNvSpPr>
            <a:spLocks noGrp="1"/>
          </p:cNvSpPr>
          <p:nvPr>
            <p:ph idx="1"/>
          </p:nvPr>
        </p:nvSpPr>
        <p:spPr>
          <a:xfrm>
            <a:off x="3887788" y="987427"/>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A0A520C-DE56-143C-5E97-2B4DC7D6A2E7}"/>
              </a:ext>
            </a:extLst>
          </p:cNvPr>
          <p:cNvSpPr>
            <a:spLocks noGrp="1"/>
          </p:cNvSpPr>
          <p:nvPr>
            <p:ph type="body" sz="half" idx="2"/>
          </p:nvPr>
        </p:nvSpPr>
        <p:spPr>
          <a:xfrm>
            <a:off x="630239" y="2057400"/>
            <a:ext cx="2949575"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E2BCF2E-99C5-7CC7-7520-251FEA21A62C}"/>
              </a:ext>
            </a:extLst>
          </p:cNvPr>
          <p:cNvSpPr>
            <a:spLocks noGrp="1"/>
          </p:cNvSpPr>
          <p:nvPr>
            <p:ph type="dt" sz="half" idx="10"/>
          </p:nvPr>
        </p:nvSpPr>
        <p:spPr/>
        <p:txBody>
          <a:bodyPr/>
          <a:lstStyle/>
          <a:p>
            <a:fld id="{66BF1B4B-87AF-43E9-AC20-B07A73F04B8E}" type="datetimeFigureOut">
              <a:rPr lang="en-GB" smtClean="0"/>
              <a:t>06/10/2026</a:t>
            </a:fld>
            <a:endParaRPr lang="en-GB"/>
          </a:p>
        </p:txBody>
      </p:sp>
      <p:sp>
        <p:nvSpPr>
          <p:cNvPr id="6" name="Footer Placeholder 5">
            <a:extLst>
              <a:ext uri="{FF2B5EF4-FFF2-40B4-BE49-F238E27FC236}">
                <a16:creationId xmlns:a16="http://schemas.microsoft.com/office/drawing/2014/main" id="{6339EC09-2344-163F-FC2E-8E7E464796F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DF29490-278F-7543-B43B-F5F0BA87B72B}"/>
              </a:ext>
            </a:extLst>
          </p:cNvPr>
          <p:cNvSpPr>
            <a:spLocks noGrp="1"/>
          </p:cNvSpPr>
          <p:nvPr>
            <p:ph type="sldNum" sz="quarter" idx="12"/>
          </p:nvPr>
        </p:nvSpPr>
        <p:spPr/>
        <p:txBody>
          <a:bodyPr/>
          <a:lstStyle/>
          <a:p>
            <a:fld id="{C94689BE-09D1-4958-B3E1-1BA6DCBD6AA1}" type="slidenum">
              <a:rPr lang="en-GB" smtClean="0"/>
              <a:t>‹#›</a:t>
            </a:fld>
            <a:endParaRPr lang="en-GB"/>
          </a:p>
        </p:txBody>
      </p:sp>
    </p:spTree>
    <p:extLst>
      <p:ext uri="{BB962C8B-B14F-4D97-AF65-F5344CB8AC3E}">
        <p14:creationId xmlns:p14="http://schemas.microsoft.com/office/powerpoint/2010/main" val="761830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38ADE-A7D3-7C4B-F505-8F8E72109F99}"/>
              </a:ext>
            </a:extLst>
          </p:cNvPr>
          <p:cNvSpPr>
            <a:spLocks noGrp="1"/>
          </p:cNvSpPr>
          <p:nvPr>
            <p:ph type="title"/>
          </p:nvPr>
        </p:nvSpPr>
        <p:spPr>
          <a:xfrm>
            <a:off x="630239" y="457200"/>
            <a:ext cx="2949575"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70812E5-0C5F-8217-4CEF-060F86B5E528}"/>
              </a:ext>
            </a:extLst>
          </p:cNvPr>
          <p:cNvSpPr>
            <a:spLocks noGrp="1"/>
          </p:cNvSpPr>
          <p:nvPr>
            <p:ph type="pic" idx="1"/>
          </p:nvPr>
        </p:nvSpPr>
        <p:spPr>
          <a:xfrm>
            <a:off x="3887788" y="987427"/>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3FB5C43C-FC6D-404A-D07A-3E929D3129F9}"/>
              </a:ext>
            </a:extLst>
          </p:cNvPr>
          <p:cNvSpPr>
            <a:spLocks noGrp="1"/>
          </p:cNvSpPr>
          <p:nvPr>
            <p:ph type="body" sz="half" idx="2"/>
          </p:nvPr>
        </p:nvSpPr>
        <p:spPr>
          <a:xfrm>
            <a:off x="630239" y="2057400"/>
            <a:ext cx="2949575"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C92C6F5A-F529-04BE-46A7-A08DF4E91454}"/>
              </a:ext>
            </a:extLst>
          </p:cNvPr>
          <p:cNvSpPr>
            <a:spLocks noGrp="1"/>
          </p:cNvSpPr>
          <p:nvPr>
            <p:ph type="dt" sz="half" idx="10"/>
          </p:nvPr>
        </p:nvSpPr>
        <p:spPr/>
        <p:txBody>
          <a:bodyPr/>
          <a:lstStyle/>
          <a:p>
            <a:fld id="{66BF1B4B-87AF-43E9-AC20-B07A73F04B8E}" type="datetimeFigureOut">
              <a:rPr lang="en-GB" smtClean="0"/>
              <a:t>06/10/2026</a:t>
            </a:fld>
            <a:endParaRPr lang="en-GB"/>
          </a:p>
        </p:txBody>
      </p:sp>
      <p:sp>
        <p:nvSpPr>
          <p:cNvPr id="6" name="Footer Placeholder 5">
            <a:extLst>
              <a:ext uri="{FF2B5EF4-FFF2-40B4-BE49-F238E27FC236}">
                <a16:creationId xmlns:a16="http://schemas.microsoft.com/office/drawing/2014/main" id="{841BA4D2-52F9-6172-01CA-5CE62D3CB97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51A3CF5-7A61-B016-39B8-50875C34EE55}"/>
              </a:ext>
            </a:extLst>
          </p:cNvPr>
          <p:cNvSpPr>
            <a:spLocks noGrp="1"/>
          </p:cNvSpPr>
          <p:nvPr>
            <p:ph type="sldNum" sz="quarter" idx="12"/>
          </p:nvPr>
        </p:nvSpPr>
        <p:spPr/>
        <p:txBody>
          <a:bodyPr/>
          <a:lstStyle/>
          <a:p>
            <a:fld id="{C94689BE-09D1-4958-B3E1-1BA6DCBD6AA1}" type="slidenum">
              <a:rPr lang="en-GB" smtClean="0"/>
              <a:t>‹#›</a:t>
            </a:fld>
            <a:endParaRPr lang="en-GB"/>
          </a:p>
        </p:txBody>
      </p:sp>
    </p:spTree>
    <p:extLst>
      <p:ext uri="{BB962C8B-B14F-4D97-AF65-F5344CB8AC3E}">
        <p14:creationId xmlns:p14="http://schemas.microsoft.com/office/powerpoint/2010/main" val="3799461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84962-E625-02C9-3F0A-B3471C9D1DB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497DEA0-3E2D-9E4E-0AAE-0E5297603A1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894BF9C-47E0-2916-789E-ED1264FD8E37}"/>
              </a:ext>
            </a:extLst>
          </p:cNvPr>
          <p:cNvSpPr>
            <a:spLocks noGrp="1"/>
          </p:cNvSpPr>
          <p:nvPr>
            <p:ph type="dt" sz="half" idx="10"/>
          </p:nvPr>
        </p:nvSpPr>
        <p:spPr/>
        <p:txBody>
          <a:bodyPr/>
          <a:lstStyle/>
          <a:p>
            <a:fld id="{66BF1B4B-87AF-43E9-AC20-B07A73F04B8E}" type="datetimeFigureOut">
              <a:rPr lang="en-GB" smtClean="0"/>
              <a:t>06/10/2026</a:t>
            </a:fld>
            <a:endParaRPr lang="en-GB"/>
          </a:p>
        </p:txBody>
      </p:sp>
      <p:sp>
        <p:nvSpPr>
          <p:cNvPr id="5" name="Footer Placeholder 4">
            <a:extLst>
              <a:ext uri="{FF2B5EF4-FFF2-40B4-BE49-F238E27FC236}">
                <a16:creationId xmlns:a16="http://schemas.microsoft.com/office/drawing/2014/main" id="{AC18DDCC-F344-3E9E-1CDD-00AED7AF0E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B465939-51BC-97CC-5C2D-9D9766201324}"/>
              </a:ext>
            </a:extLst>
          </p:cNvPr>
          <p:cNvSpPr>
            <a:spLocks noGrp="1"/>
          </p:cNvSpPr>
          <p:nvPr>
            <p:ph type="sldNum" sz="quarter" idx="12"/>
          </p:nvPr>
        </p:nvSpPr>
        <p:spPr/>
        <p:txBody>
          <a:bodyPr/>
          <a:lstStyle/>
          <a:p>
            <a:fld id="{C94689BE-09D1-4958-B3E1-1BA6DCBD6AA1}" type="slidenum">
              <a:rPr lang="en-GB" smtClean="0"/>
              <a:t>‹#›</a:t>
            </a:fld>
            <a:endParaRPr lang="en-GB"/>
          </a:p>
        </p:txBody>
      </p:sp>
    </p:spTree>
    <p:extLst>
      <p:ext uri="{BB962C8B-B14F-4D97-AF65-F5344CB8AC3E}">
        <p14:creationId xmlns:p14="http://schemas.microsoft.com/office/powerpoint/2010/main" val="3328786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48DAF6-AC32-53B0-7219-9C24E8663E9F}"/>
              </a:ext>
            </a:extLst>
          </p:cNvPr>
          <p:cNvSpPr>
            <a:spLocks noGrp="1"/>
          </p:cNvSpPr>
          <p:nvPr>
            <p:ph type="title" orient="vert"/>
          </p:nvPr>
        </p:nvSpPr>
        <p:spPr>
          <a:xfrm>
            <a:off x="6543676"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D3BD23D-B3FA-1F86-4735-449A835EB1A8}"/>
              </a:ext>
            </a:extLst>
          </p:cNvPr>
          <p:cNvSpPr>
            <a:spLocks noGrp="1"/>
          </p:cNvSpPr>
          <p:nvPr>
            <p:ph type="body" orient="vert" idx="1"/>
          </p:nvPr>
        </p:nvSpPr>
        <p:spPr>
          <a:xfrm>
            <a:off x="628651"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5449B0C-980D-EFCD-645E-8C89D6099548}"/>
              </a:ext>
            </a:extLst>
          </p:cNvPr>
          <p:cNvSpPr>
            <a:spLocks noGrp="1"/>
          </p:cNvSpPr>
          <p:nvPr>
            <p:ph type="dt" sz="half" idx="10"/>
          </p:nvPr>
        </p:nvSpPr>
        <p:spPr/>
        <p:txBody>
          <a:bodyPr/>
          <a:lstStyle/>
          <a:p>
            <a:fld id="{66BF1B4B-87AF-43E9-AC20-B07A73F04B8E}" type="datetimeFigureOut">
              <a:rPr lang="en-GB" smtClean="0"/>
              <a:t>06/10/2026</a:t>
            </a:fld>
            <a:endParaRPr lang="en-GB"/>
          </a:p>
        </p:txBody>
      </p:sp>
      <p:sp>
        <p:nvSpPr>
          <p:cNvPr id="5" name="Footer Placeholder 4">
            <a:extLst>
              <a:ext uri="{FF2B5EF4-FFF2-40B4-BE49-F238E27FC236}">
                <a16:creationId xmlns:a16="http://schemas.microsoft.com/office/drawing/2014/main" id="{0AF4996A-C4DE-4466-176D-7FFB82E233E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3648E70-D3EF-E62C-127C-7B55B6304E27}"/>
              </a:ext>
            </a:extLst>
          </p:cNvPr>
          <p:cNvSpPr>
            <a:spLocks noGrp="1"/>
          </p:cNvSpPr>
          <p:nvPr>
            <p:ph type="sldNum" sz="quarter" idx="12"/>
          </p:nvPr>
        </p:nvSpPr>
        <p:spPr/>
        <p:txBody>
          <a:bodyPr/>
          <a:lstStyle/>
          <a:p>
            <a:fld id="{C94689BE-09D1-4958-B3E1-1BA6DCBD6AA1}" type="slidenum">
              <a:rPr lang="en-GB" smtClean="0"/>
              <a:t>‹#›</a:t>
            </a:fld>
            <a:endParaRPr lang="en-GB"/>
          </a:p>
        </p:txBody>
      </p:sp>
    </p:spTree>
    <p:extLst>
      <p:ext uri="{BB962C8B-B14F-4D97-AF65-F5344CB8AC3E}">
        <p14:creationId xmlns:p14="http://schemas.microsoft.com/office/powerpoint/2010/main" val="2151044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0B711F7-E742-4DCD-B726-FB563BB7FDE1}" type="datetimeFigureOut">
              <a:rPr lang="en-GB" smtClean="0"/>
              <a:t>06/10/2026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729F596-CC2A-4C33-9F66-B0E78DF800E0}" type="slidenum">
              <a:rPr lang="en-GB" smtClean="0"/>
              <a:t>‹#›</a:t>
            </a:fld>
            <a:endParaRPr lang="en-GB"/>
          </a:p>
        </p:txBody>
      </p:sp>
    </p:spTree>
    <p:extLst>
      <p:ext uri="{BB962C8B-B14F-4D97-AF65-F5344CB8AC3E}">
        <p14:creationId xmlns:p14="http://schemas.microsoft.com/office/powerpoint/2010/main" val="14844656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B711F7-E742-4DCD-B726-FB563BB7FDE1}" type="datetimeFigureOut">
              <a:rPr lang="en-GB" smtClean="0"/>
              <a:t>06/10/2026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729F596-CC2A-4C33-9F66-B0E78DF800E0}" type="slidenum">
              <a:rPr lang="en-GB" smtClean="0"/>
              <a:t>‹#›</a:t>
            </a:fld>
            <a:endParaRPr lang="en-GB"/>
          </a:p>
        </p:txBody>
      </p:sp>
    </p:spTree>
    <p:extLst>
      <p:ext uri="{BB962C8B-B14F-4D97-AF65-F5344CB8AC3E}">
        <p14:creationId xmlns:p14="http://schemas.microsoft.com/office/powerpoint/2010/main" val="581452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0B711F7-E742-4DCD-B726-FB563BB7FDE1}" type="datetimeFigureOut">
              <a:rPr lang="en-GB" smtClean="0"/>
              <a:t>06/10/2026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729F596-CC2A-4C33-9F66-B0E78DF800E0}" type="slidenum">
              <a:rPr lang="en-GB" smtClean="0"/>
              <a:t>‹#›</a:t>
            </a:fld>
            <a:endParaRPr lang="en-GB"/>
          </a:p>
        </p:txBody>
      </p:sp>
    </p:spTree>
    <p:extLst>
      <p:ext uri="{BB962C8B-B14F-4D97-AF65-F5344CB8AC3E}">
        <p14:creationId xmlns:p14="http://schemas.microsoft.com/office/powerpoint/2010/main" val="2550803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0B711F7-E742-4DCD-B726-FB563BB7FDE1}" type="datetimeFigureOut">
              <a:rPr lang="en-GB" smtClean="0"/>
              <a:t>06/10/2026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729F596-CC2A-4C33-9F66-B0E78DF800E0}" type="slidenum">
              <a:rPr lang="en-GB" smtClean="0"/>
              <a:t>‹#›</a:t>
            </a:fld>
            <a:endParaRPr lang="en-GB"/>
          </a:p>
        </p:txBody>
      </p:sp>
    </p:spTree>
    <p:extLst>
      <p:ext uri="{BB962C8B-B14F-4D97-AF65-F5344CB8AC3E}">
        <p14:creationId xmlns:p14="http://schemas.microsoft.com/office/powerpoint/2010/main" val="24330919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0B711F7-E742-4DCD-B726-FB563BB7FDE1}" type="datetimeFigureOut">
              <a:rPr lang="en-GB" smtClean="0"/>
              <a:t>06/10/2026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729F596-CC2A-4C33-9F66-B0E78DF800E0}" type="slidenum">
              <a:rPr lang="en-GB" smtClean="0"/>
              <a:t>‹#›</a:t>
            </a:fld>
            <a:endParaRPr lang="en-GB"/>
          </a:p>
        </p:txBody>
      </p:sp>
    </p:spTree>
    <p:extLst>
      <p:ext uri="{BB962C8B-B14F-4D97-AF65-F5344CB8AC3E}">
        <p14:creationId xmlns:p14="http://schemas.microsoft.com/office/powerpoint/2010/main" val="15858310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0B711F7-E742-4DCD-B726-FB563BB7FDE1}" type="datetimeFigureOut">
              <a:rPr lang="en-GB" smtClean="0"/>
              <a:t>06/10/2026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729F596-CC2A-4C33-9F66-B0E78DF800E0}" type="slidenum">
              <a:rPr lang="en-GB" smtClean="0"/>
              <a:t>‹#›</a:t>
            </a:fld>
            <a:endParaRPr lang="en-GB"/>
          </a:p>
        </p:txBody>
      </p:sp>
    </p:spTree>
    <p:extLst>
      <p:ext uri="{BB962C8B-B14F-4D97-AF65-F5344CB8AC3E}">
        <p14:creationId xmlns:p14="http://schemas.microsoft.com/office/powerpoint/2010/main" val="9511287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B711F7-E742-4DCD-B726-FB563BB7FDE1}" type="datetimeFigureOut">
              <a:rPr lang="en-GB" smtClean="0"/>
              <a:t>06/10/2026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729F596-CC2A-4C33-9F66-B0E78DF800E0}" type="slidenum">
              <a:rPr lang="en-GB" smtClean="0"/>
              <a:t>‹#›</a:t>
            </a:fld>
            <a:endParaRPr lang="en-GB"/>
          </a:p>
        </p:txBody>
      </p:sp>
    </p:spTree>
    <p:extLst>
      <p:ext uri="{BB962C8B-B14F-4D97-AF65-F5344CB8AC3E}">
        <p14:creationId xmlns:p14="http://schemas.microsoft.com/office/powerpoint/2010/main" val="42391467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0B711F7-E742-4DCD-B726-FB563BB7FDE1}" type="datetimeFigureOut">
              <a:rPr lang="en-GB" smtClean="0"/>
              <a:t>06/10/2026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729F596-CC2A-4C33-9F66-B0E78DF800E0}" type="slidenum">
              <a:rPr lang="en-GB" smtClean="0"/>
              <a:t>‹#›</a:t>
            </a:fld>
            <a:endParaRPr lang="en-GB"/>
          </a:p>
        </p:txBody>
      </p:sp>
    </p:spTree>
    <p:extLst>
      <p:ext uri="{BB962C8B-B14F-4D97-AF65-F5344CB8AC3E}">
        <p14:creationId xmlns:p14="http://schemas.microsoft.com/office/powerpoint/2010/main" val="40517639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0B711F7-E742-4DCD-B726-FB563BB7FDE1}" type="datetimeFigureOut">
              <a:rPr lang="en-GB" smtClean="0"/>
              <a:t>06/10/2026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729F596-CC2A-4C33-9F66-B0E78DF800E0}" type="slidenum">
              <a:rPr lang="en-GB" smtClean="0"/>
              <a:t>‹#›</a:t>
            </a:fld>
            <a:endParaRPr lang="en-GB"/>
          </a:p>
        </p:txBody>
      </p:sp>
    </p:spTree>
    <p:extLst>
      <p:ext uri="{BB962C8B-B14F-4D97-AF65-F5344CB8AC3E}">
        <p14:creationId xmlns:p14="http://schemas.microsoft.com/office/powerpoint/2010/main" val="5347598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B711F7-E742-4DCD-B726-FB563BB7FDE1}" type="datetimeFigureOut">
              <a:rPr lang="en-GB" smtClean="0"/>
              <a:t>06/10/2026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729F596-CC2A-4C33-9F66-B0E78DF800E0}" type="slidenum">
              <a:rPr lang="en-GB" smtClean="0"/>
              <a:t>‹#›</a:t>
            </a:fld>
            <a:endParaRPr lang="en-GB"/>
          </a:p>
        </p:txBody>
      </p:sp>
    </p:spTree>
    <p:extLst>
      <p:ext uri="{BB962C8B-B14F-4D97-AF65-F5344CB8AC3E}">
        <p14:creationId xmlns:p14="http://schemas.microsoft.com/office/powerpoint/2010/main" val="34661829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B711F7-E742-4DCD-B726-FB563BB7FDE1}" type="datetimeFigureOut">
              <a:rPr lang="en-GB" smtClean="0"/>
              <a:t>06/10/2026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729F596-CC2A-4C33-9F66-B0E78DF800E0}" type="slidenum">
              <a:rPr lang="en-GB" smtClean="0"/>
              <a:t>‹#›</a:t>
            </a:fld>
            <a:endParaRPr lang="en-GB"/>
          </a:p>
        </p:txBody>
      </p:sp>
    </p:spTree>
    <p:extLst>
      <p:ext uri="{BB962C8B-B14F-4D97-AF65-F5344CB8AC3E}">
        <p14:creationId xmlns:p14="http://schemas.microsoft.com/office/powerpoint/2010/main" val="24693780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4ED4B4-4FBE-1310-0716-0F80DAB1CCC7}"/>
              </a:ext>
            </a:extLst>
          </p:cNvPr>
          <p:cNvSpPr>
            <a:spLocks noGrp="1"/>
          </p:cNvSpPr>
          <p:nvPr>
            <p:ph type="title"/>
          </p:nvPr>
        </p:nvSpPr>
        <p:spPr>
          <a:xfrm>
            <a:off x="628650" y="365127"/>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A6A2A24-9F88-9C34-5FE8-D11092395A4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2EA5311-B232-8DE3-F703-19A23489EC5D}"/>
              </a:ext>
            </a:extLst>
          </p:cNvPr>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6BF1B4B-87AF-43E9-AC20-B07A73F04B8E}" type="datetimeFigureOut">
              <a:rPr lang="en-GB" smtClean="0"/>
              <a:t>06/10/2026</a:t>
            </a:fld>
            <a:endParaRPr lang="en-GB"/>
          </a:p>
        </p:txBody>
      </p:sp>
      <p:sp>
        <p:nvSpPr>
          <p:cNvPr id="5" name="Footer Placeholder 4">
            <a:extLst>
              <a:ext uri="{FF2B5EF4-FFF2-40B4-BE49-F238E27FC236}">
                <a16:creationId xmlns:a16="http://schemas.microsoft.com/office/drawing/2014/main" id="{480C8026-A593-9A9A-8E99-E65E28E62285}"/>
              </a:ext>
            </a:extLst>
          </p:cNvPr>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0D496D3-1E7A-A925-FE67-F79E4D88363D}"/>
              </a:ext>
            </a:extLst>
          </p:cNvPr>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4689BE-09D1-4958-B3E1-1BA6DCBD6AA1}" type="slidenum">
              <a:rPr lang="en-GB" smtClean="0"/>
              <a:t>‹#›</a:t>
            </a:fld>
            <a:endParaRPr lang="en-GB"/>
          </a:p>
        </p:txBody>
      </p:sp>
    </p:spTree>
    <p:extLst>
      <p:ext uri="{BB962C8B-B14F-4D97-AF65-F5344CB8AC3E}">
        <p14:creationId xmlns:p14="http://schemas.microsoft.com/office/powerpoint/2010/main" val="22559768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BF1B4B-87AF-43E9-AC20-B07A73F04B8E}" type="datetimeFigureOut">
              <a:rPr lang="en-GB" smtClean="0"/>
              <a:t>06/10/2026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4689BE-09D1-4958-B3E1-1BA6DCBD6AA1}" type="slidenum">
              <a:rPr lang="en-GB" smtClean="0"/>
              <a:t>‹#›</a:t>
            </a:fld>
            <a:endParaRPr lang="en-GB"/>
          </a:p>
        </p:txBody>
      </p:sp>
    </p:spTree>
    <p:extLst>
      <p:ext uri="{BB962C8B-B14F-4D97-AF65-F5344CB8AC3E}">
        <p14:creationId xmlns:p14="http://schemas.microsoft.com/office/powerpoint/2010/main" val="97529951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ljackman@stmichalescs.org" TargetMode="Externa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hyperlink" Target="https://university.which.co.uk/advice/a-level-choices/six-things-you-need-to-know-before-making-your-a-level-choices" TargetMode="Externa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mailto:ljackman@stmichaelscs.org" TargetMode="Externa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hyperlink" Target="http://www.stmichaels.bucks.sch.uk/" TargetMode="External"/><Relationship Id="rId2" Type="http://schemas.openxmlformats.org/officeDocument/2006/relationships/image" Target="../media/image13.png"/><Relationship Id="rId1" Type="http://schemas.openxmlformats.org/officeDocument/2006/relationships/slideLayout" Target="../slideLayouts/slideLayout13.xml"/><Relationship Id="rId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7C7E390-FE0D-DB54-CC02-DB346A77195C}"/>
              </a:ext>
            </a:extLst>
          </p:cNvPr>
          <p:cNvSpPr/>
          <p:nvPr/>
        </p:nvSpPr>
        <p:spPr>
          <a:xfrm>
            <a:off x="0" y="3568403"/>
            <a:ext cx="9143999" cy="3266060"/>
          </a:xfrm>
          <a:prstGeom prst="rect">
            <a:avLst/>
          </a:prstGeom>
          <a:solidFill>
            <a:srgbClr val="4472C4"/>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GB" sz="1350"/>
          </a:p>
        </p:txBody>
      </p:sp>
      <p:pic>
        <p:nvPicPr>
          <p:cNvPr id="1026" name="Picture 2">
            <a:extLst>
              <a:ext uri="{FF2B5EF4-FFF2-40B4-BE49-F238E27FC236}">
                <a16:creationId xmlns:a16="http://schemas.microsoft.com/office/drawing/2014/main" id="{2A3C5CA4-80AD-8220-9932-3B8834566B36}"/>
              </a:ext>
            </a:extLst>
          </p:cNvPr>
          <p:cNvPicPr>
            <a:picLocks noChangeAspect="1" noChangeArrowheads="1"/>
          </p:cNvPicPr>
          <p:nvPr/>
        </p:nvPicPr>
        <p:blipFill>
          <a:blip r:embed="rId2">
            <a:alphaModFix/>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89694" y="1238645"/>
            <a:ext cx="5745583" cy="180604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7" name="TextBox 6">
            <a:extLst>
              <a:ext uri="{FF2B5EF4-FFF2-40B4-BE49-F238E27FC236}">
                <a16:creationId xmlns:a16="http://schemas.microsoft.com/office/drawing/2014/main" id="{AB4C9129-1D85-6EDB-3402-D03BA25447B2}"/>
              </a:ext>
            </a:extLst>
          </p:cNvPr>
          <p:cNvSpPr txBox="1"/>
          <p:nvPr/>
        </p:nvSpPr>
        <p:spPr>
          <a:xfrm>
            <a:off x="172024" y="3568403"/>
            <a:ext cx="6550985" cy="2354491"/>
          </a:xfrm>
          <a:prstGeom prst="rect">
            <a:avLst/>
          </a:prstGeom>
          <a:noFill/>
        </p:spPr>
        <p:txBody>
          <a:bodyPr wrap="square" lIns="91440" tIns="45720" rIns="91440" bIns="45720" rtlCol="0" anchor="t">
            <a:spAutoFit/>
          </a:bodyPr>
          <a:lstStyle/>
          <a:p>
            <a:r>
              <a:rPr lang="en-GB" sz="2400" dirty="0">
                <a:solidFill>
                  <a:schemeClr val="bg1"/>
                </a:solidFill>
                <a:latin typeface="Century Gothic"/>
              </a:rPr>
              <a:t>Sixth Form Prospectus</a:t>
            </a:r>
          </a:p>
          <a:p>
            <a:r>
              <a:rPr lang="en-GB" sz="2400" dirty="0">
                <a:solidFill>
                  <a:schemeClr val="bg1"/>
                </a:solidFill>
                <a:latin typeface="Century Gothic"/>
              </a:rPr>
              <a:t>September 2027 Entry</a:t>
            </a:r>
          </a:p>
          <a:p>
            <a:endParaRPr lang="en-GB" sz="2400">
              <a:solidFill>
                <a:schemeClr val="bg1"/>
              </a:solidFill>
              <a:latin typeface="Century Gothic" panose="020B0502020202020204" pitchFamily="34" charset="0"/>
            </a:endParaRPr>
          </a:p>
          <a:p>
            <a:endParaRPr lang="en-GB" sz="2400">
              <a:solidFill>
                <a:schemeClr val="bg1"/>
              </a:solidFill>
              <a:latin typeface="Century Gothic" panose="020B0502020202020204" pitchFamily="34" charset="0"/>
            </a:endParaRPr>
          </a:p>
          <a:p>
            <a:endParaRPr lang="en-GB" sz="2400">
              <a:solidFill>
                <a:schemeClr val="bg1"/>
              </a:solidFill>
              <a:latin typeface="Century Gothic" panose="020B0502020202020204" pitchFamily="34" charset="0"/>
            </a:endParaRPr>
          </a:p>
          <a:p>
            <a:endParaRPr lang="en-GB" sz="1350">
              <a:solidFill>
                <a:schemeClr val="bg1"/>
              </a:solidFill>
              <a:latin typeface="Century Gothic" panose="020B0502020202020204" pitchFamily="34" charset="0"/>
            </a:endParaRPr>
          </a:p>
          <a:p>
            <a:r>
              <a:rPr lang="en-GB" sz="1350" dirty="0">
                <a:solidFill>
                  <a:schemeClr val="bg1"/>
                </a:solidFill>
                <a:latin typeface="Century Gothic"/>
              </a:rPr>
              <a:t>“I have come so that you will have life, life in all its fullness” (John 10:10)</a:t>
            </a:r>
          </a:p>
        </p:txBody>
      </p:sp>
      <p:pic>
        <p:nvPicPr>
          <p:cNvPr id="1028" name="Picture 4" descr="St Thomas Catholic Academies Trust">
            <a:extLst>
              <a:ext uri="{FF2B5EF4-FFF2-40B4-BE49-F238E27FC236}">
                <a16:creationId xmlns:a16="http://schemas.microsoft.com/office/drawing/2014/main" id="{9D1695AC-EDD5-6948-0FA5-610A84813C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76738" y="4382329"/>
            <a:ext cx="1395239" cy="14190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5297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7CD0993-EEB7-EE67-9B17-2D2665A44937}"/>
              </a:ext>
            </a:extLst>
          </p:cNvPr>
          <p:cNvSpPr txBox="1"/>
          <p:nvPr/>
        </p:nvSpPr>
        <p:spPr>
          <a:xfrm>
            <a:off x="1573618" y="442606"/>
            <a:ext cx="5996763" cy="369332"/>
          </a:xfrm>
          <a:prstGeom prst="rect">
            <a:avLst/>
          </a:prstGeom>
          <a:noFill/>
        </p:spPr>
        <p:txBody>
          <a:bodyPr wrap="square" rtlCol="0">
            <a:spAutoFit/>
          </a:bodyPr>
          <a:lstStyle/>
          <a:p>
            <a:r>
              <a:rPr lang="en-GB" b="1" u="sng">
                <a:latin typeface="Century Gothic" panose="020B0502020202020204" pitchFamily="34" charset="0"/>
              </a:rPr>
              <a:t>Welcome to St Michael’s Catholic School Sixth Form</a:t>
            </a:r>
          </a:p>
        </p:txBody>
      </p:sp>
      <p:sp>
        <p:nvSpPr>
          <p:cNvPr id="5" name="TextBox 4">
            <a:extLst>
              <a:ext uri="{FF2B5EF4-FFF2-40B4-BE49-F238E27FC236}">
                <a16:creationId xmlns:a16="http://schemas.microsoft.com/office/drawing/2014/main" id="{541CDCB0-5F05-1B18-A38C-48E129FD2386}"/>
              </a:ext>
            </a:extLst>
          </p:cNvPr>
          <p:cNvSpPr txBox="1"/>
          <p:nvPr/>
        </p:nvSpPr>
        <p:spPr>
          <a:xfrm>
            <a:off x="190767" y="815938"/>
            <a:ext cx="6164714" cy="6030177"/>
          </a:xfrm>
          <a:prstGeom prst="rect">
            <a:avLst/>
          </a:prstGeom>
          <a:noFill/>
        </p:spPr>
        <p:txBody>
          <a:bodyPr wrap="square" lIns="91440" tIns="45720" rIns="91440" bIns="45720" rtlCol="0" anchor="t">
            <a:spAutoFit/>
          </a:bodyPr>
          <a:lstStyle/>
          <a:p>
            <a:pPr algn="just"/>
            <a:r>
              <a:rPr lang="en-GB" sz="1100" kern="1400" dirty="0">
                <a:solidFill>
                  <a:srgbClr val="000000"/>
                </a:solidFill>
                <a:latin typeface="Century Gothic"/>
                <a:cs typeface="Segoe UI"/>
              </a:rPr>
              <a:t>I am delighted to welcome you to St Michael’s Catholic School Sixth Form, and I am incredibly proud of our students and all that they achieve.</a:t>
            </a:r>
            <a:endParaRPr lang="en-US" sz="1100" dirty="0">
              <a:latin typeface="Century Gothic"/>
            </a:endParaRPr>
          </a:p>
          <a:p>
            <a:pPr algn="just"/>
            <a:endParaRPr lang="en-GB" sz="1100" kern="1400" dirty="0">
              <a:solidFill>
                <a:srgbClr val="000000"/>
              </a:solidFill>
              <a:latin typeface="Century Gothic"/>
              <a:cs typeface="Segoe UI"/>
            </a:endParaRPr>
          </a:p>
          <a:p>
            <a:pPr algn="just"/>
            <a:r>
              <a:rPr lang="en-GB" sz="1100" kern="1400" dirty="0">
                <a:solidFill>
                  <a:srgbClr val="000000"/>
                </a:solidFill>
                <a:latin typeface="Century Gothic"/>
                <a:cs typeface="Segoe UI"/>
              </a:rPr>
              <a:t>My vision for Year 12 is simple: Be Your Best in Everything.</a:t>
            </a:r>
            <a:endParaRPr lang="en-GB" sz="1100" dirty="0">
              <a:latin typeface="Century Gothic"/>
            </a:endParaRPr>
          </a:p>
          <a:p>
            <a:pPr algn="just"/>
            <a:endParaRPr lang="en-GB" sz="1100" kern="1400" dirty="0">
              <a:solidFill>
                <a:srgbClr val="000000"/>
              </a:solidFill>
              <a:latin typeface="Century Gothic"/>
              <a:cs typeface="Segoe UI"/>
            </a:endParaRPr>
          </a:p>
          <a:p>
            <a:pPr algn="just"/>
            <a:r>
              <a:rPr lang="en-GB" sz="1100" kern="1400" dirty="0">
                <a:solidFill>
                  <a:srgbClr val="000000"/>
                </a:solidFill>
                <a:latin typeface="Century Gothic"/>
                <a:cs typeface="Segoe UI"/>
              </a:rPr>
              <a:t>I firmly believe that every student has the potential to achieve great things during their time in our Sixth Form. Success is not measured solely by examination results, but also by the commitment, resilience, and character that students demonstrate each day.</a:t>
            </a:r>
            <a:endParaRPr lang="en-GB" sz="1100" dirty="0">
              <a:latin typeface="Century Gothic"/>
            </a:endParaRPr>
          </a:p>
          <a:p>
            <a:pPr algn="just"/>
            <a:endParaRPr lang="en-GB" sz="1100" kern="1400" dirty="0">
              <a:solidFill>
                <a:srgbClr val="000000"/>
              </a:solidFill>
              <a:latin typeface="Century Gothic"/>
              <a:cs typeface="Segoe UI"/>
            </a:endParaRPr>
          </a:p>
          <a:p>
            <a:pPr algn="just"/>
            <a:r>
              <a:rPr lang="en-GB" sz="1100" kern="1400" dirty="0">
                <a:solidFill>
                  <a:srgbClr val="000000"/>
                </a:solidFill>
                <a:latin typeface="Century Gothic"/>
                <a:cs typeface="Segoe UI"/>
              </a:rPr>
              <a:t>We will support and guide our students throughout their Sixth Form journey, helping them to achieve academic success whilst also preparing them for life beyond school. Our dedicated team will provide expert support with examinations, study skills, careers education, university applications through UCAS, apprenticeships, employment pathways, and all post-18 destinations.</a:t>
            </a:r>
            <a:endParaRPr lang="en-GB" sz="1100" dirty="0">
              <a:latin typeface="Century Gothic"/>
            </a:endParaRPr>
          </a:p>
          <a:p>
            <a:pPr algn="just"/>
            <a:endParaRPr lang="en-GB" sz="1100" kern="1400" dirty="0">
              <a:solidFill>
                <a:srgbClr val="000000"/>
              </a:solidFill>
              <a:latin typeface="Century Gothic"/>
              <a:cs typeface="Segoe UI"/>
            </a:endParaRPr>
          </a:p>
          <a:p>
            <a:pPr algn="just"/>
            <a:r>
              <a:rPr lang="en-GB" sz="1100" kern="1400" dirty="0">
                <a:solidFill>
                  <a:srgbClr val="000000"/>
                </a:solidFill>
                <a:latin typeface="Century Gothic"/>
                <a:cs typeface="Segoe UI"/>
              </a:rPr>
              <a:t>I encourage all students to aim high, never give up, challenge themselves, and make the most of every opportunity available to them. Through opportunities such as leadership roles, enrichment activities, volunteering, the Extended Project Qualification (EPQ), sport, the arts and wider community involvement, students can develop the skills and experiences that will help them stand out and succeed in the future.</a:t>
            </a:r>
            <a:endParaRPr lang="en-GB" sz="1100" dirty="0">
              <a:latin typeface="Century Gothic"/>
            </a:endParaRPr>
          </a:p>
          <a:p>
            <a:pPr algn="just"/>
            <a:endParaRPr lang="en-GB" sz="1100" kern="1400" dirty="0">
              <a:solidFill>
                <a:srgbClr val="000000"/>
              </a:solidFill>
              <a:latin typeface="Century Gothic"/>
              <a:cs typeface="Segoe UI"/>
            </a:endParaRPr>
          </a:p>
          <a:p>
            <a:pPr algn="just"/>
            <a:r>
              <a:rPr lang="en-GB" sz="1100" kern="1400" dirty="0">
                <a:solidFill>
                  <a:srgbClr val="000000"/>
                </a:solidFill>
                <a:latin typeface="Century Gothic"/>
                <a:cs typeface="Segoe UI"/>
              </a:rPr>
              <a:t>Whilst academic achievement is extremely important and remains at the heart of what we do, Sixth Form is about far more than grades alone. We are committed to shaping the character, values and aspirations of our young people, nurturing not only successful students but also compassionate, resilient and responsible individuals. We care deeply about the whole person, helping students to grow in confidence, strengthen their faith and values, and develop into young adults who are ready to make a positive contribution to society.</a:t>
            </a:r>
            <a:endParaRPr lang="en-GB" sz="1100" dirty="0">
              <a:solidFill>
                <a:srgbClr val="000000"/>
              </a:solidFill>
              <a:latin typeface="Century Gothic"/>
              <a:cs typeface="Segoe UI"/>
            </a:endParaRPr>
          </a:p>
          <a:p>
            <a:pPr algn="just"/>
            <a:endParaRPr lang="en-GB" sz="1100" kern="1400" dirty="0">
              <a:latin typeface="Century Gothic"/>
              <a:cs typeface="Segoe UI"/>
            </a:endParaRPr>
          </a:p>
          <a:p>
            <a:pPr algn="just"/>
            <a:r>
              <a:rPr lang="en-GB" sz="1100" kern="1400" dirty="0">
                <a:solidFill>
                  <a:srgbClr val="000000"/>
                </a:solidFill>
                <a:latin typeface="Century Gothic"/>
                <a:cs typeface="Segoe UI"/>
              </a:rPr>
              <a:t>Together, we will foster a culture of high expectations, personal responsibility, kindness and excellence, ensuring that every student is supported to succeed and leaves Sixth Form ready for the next stage of their journey; confident in their abilities and proud of their achievements.</a:t>
            </a:r>
            <a:endParaRPr lang="en-GB" sz="1100" dirty="0">
              <a:latin typeface="Century Gothic"/>
            </a:endParaRPr>
          </a:p>
          <a:p>
            <a:pPr algn="just"/>
            <a:endParaRPr lang="en-GB" sz="1100" kern="1400" dirty="0">
              <a:solidFill>
                <a:srgbClr val="000000"/>
              </a:solidFill>
              <a:latin typeface="Century Gothic"/>
              <a:cs typeface="Segoe UI"/>
            </a:endParaRPr>
          </a:p>
          <a:p>
            <a:pPr algn="just">
              <a:lnSpc>
                <a:spcPct val="119000"/>
              </a:lnSpc>
              <a:spcAft>
                <a:spcPts val="450"/>
              </a:spcAft>
            </a:pPr>
            <a:r>
              <a:rPr lang="en-GB" sz="1100" kern="1400" dirty="0">
                <a:solidFill>
                  <a:srgbClr val="000000"/>
                </a:solidFill>
                <a:latin typeface="Century Gothic"/>
              </a:rPr>
              <a:t>I look forward to welcoming you to our Sixth Form Community.</a:t>
            </a:r>
            <a:endParaRPr lang="en-GB" sz="1100" kern="1400" dirty="0">
              <a:solidFill>
                <a:srgbClr val="000000"/>
              </a:solidFill>
              <a:latin typeface="Century Gothic"/>
              <a:ea typeface="Calibri"/>
              <a:cs typeface="Calibri" panose="020F0502020204030204" pitchFamily="34" charset="0"/>
            </a:endParaRPr>
          </a:p>
        </p:txBody>
      </p:sp>
      <p:sp>
        <p:nvSpPr>
          <p:cNvPr id="7" name="TextBox 6">
            <a:extLst>
              <a:ext uri="{FF2B5EF4-FFF2-40B4-BE49-F238E27FC236}">
                <a16:creationId xmlns:a16="http://schemas.microsoft.com/office/drawing/2014/main" id="{9D199070-21CA-8F42-4084-5C357B86C7D9}"/>
              </a:ext>
            </a:extLst>
          </p:cNvPr>
          <p:cNvSpPr txBox="1"/>
          <p:nvPr/>
        </p:nvSpPr>
        <p:spPr>
          <a:xfrm>
            <a:off x="6508252" y="4698796"/>
            <a:ext cx="2296365" cy="646331"/>
          </a:xfrm>
          <a:prstGeom prst="rect">
            <a:avLst/>
          </a:prstGeom>
        </p:spPr>
        <p:style>
          <a:lnRef idx="2">
            <a:schemeClr val="accent1"/>
          </a:lnRef>
          <a:fillRef idx="1">
            <a:schemeClr val="lt1"/>
          </a:fillRef>
          <a:effectRef idx="0">
            <a:schemeClr val="accent1"/>
          </a:effectRef>
          <a:fontRef idx="minor">
            <a:schemeClr val="dk1"/>
          </a:fontRef>
        </p:style>
        <p:txBody>
          <a:bodyPr wrap="square" lIns="91440" tIns="45720" rIns="91440" bIns="45720" rtlCol="0" anchor="t">
            <a:spAutoFit/>
          </a:bodyPr>
          <a:lstStyle/>
          <a:p>
            <a:pPr algn="ctr"/>
            <a:r>
              <a:rPr lang="en-GB" sz="900" dirty="0">
                <a:latin typeface="Century Gothic"/>
              </a:rPr>
              <a:t>Miss Lucy Jackman</a:t>
            </a:r>
            <a:endParaRPr lang="en-US" dirty="0"/>
          </a:p>
          <a:p>
            <a:pPr algn="ctr"/>
            <a:r>
              <a:rPr lang="en-GB" sz="900" b="1" dirty="0">
                <a:latin typeface="Century Gothic"/>
              </a:rPr>
              <a:t>Head of Sixth Form</a:t>
            </a:r>
          </a:p>
          <a:p>
            <a:pPr algn="ctr"/>
            <a:endParaRPr lang="en-GB" sz="900">
              <a:latin typeface="Century Gothic" panose="020B0502020202020204" pitchFamily="34" charset="0"/>
            </a:endParaRPr>
          </a:p>
          <a:p>
            <a:pPr algn="ctr"/>
            <a:r>
              <a:rPr lang="en-GB" sz="900" dirty="0">
                <a:latin typeface="Century Gothic"/>
                <a:hlinkClick r:id="rId2"/>
              </a:rPr>
              <a:t>ljackman@stmichalescs.org</a:t>
            </a:r>
          </a:p>
        </p:txBody>
      </p:sp>
      <p:sp>
        <p:nvSpPr>
          <p:cNvPr id="9" name="Rectangle 8">
            <a:extLst>
              <a:ext uri="{FF2B5EF4-FFF2-40B4-BE49-F238E27FC236}">
                <a16:creationId xmlns:a16="http://schemas.microsoft.com/office/drawing/2014/main" id="{5FC8BB78-3A3A-8D9F-3D01-CC43DE92543E}"/>
              </a:ext>
            </a:extLst>
          </p:cNvPr>
          <p:cNvSpPr/>
          <p:nvPr/>
        </p:nvSpPr>
        <p:spPr>
          <a:xfrm>
            <a:off x="0" y="0"/>
            <a:ext cx="9144000" cy="6858000"/>
          </a:xfrm>
          <a:prstGeom prst="rect">
            <a:avLst/>
          </a:prstGeom>
          <a:noFill/>
          <a:ln w="63500" cmpd="tri">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3" name="Picture 2" descr="A person smiling at the camera&#10;&#10;AI-generated content may be incorrect.">
            <a:extLst>
              <a:ext uri="{FF2B5EF4-FFF2-40B4-BE49-F238E27FC236}">
                <a16:creationId xmlns:a16="http://schemas.microsoft.com/office/drawing/2014/main" id="{8B8CE7A0-53BC-0767-1613-DFD5F11F09A7}"/>
              </a:ext>
            </a:extLst>
          </p:cNvPr>
          <p:cNvPicPr>
            <a:picLocks noChangeAspect="1"/>
          </p:cNvPicPr>
          <p:nvPr/>
        </p:nvPicPr>
        <p:blipFill>
          <a:blip r:embed="rId3"/>
          <a:stretch>
            <a:fillRect/>
          </a:stretch>
        </p:blipFill>
        <p:spPr>
          <a:xfrm>
            <a:off x="6450990" y="811823"/>
            <a:ext cx="2238375" cy="3810000"/>
          </a:xfrm>
          <a:prstGeom prst="rect">
            <a:avLst/>
          </a:prstGeom>
        </p:spPr>
      </p:pic>
    </p:spTree>
    <p:extLst>
      <p:ext uri="{BB962C8B-B14F-4D97-AF65-F5344CB8AC3E}">
        <p14:creationId xmlns:p14="http://schemas.microsoft.com/office/powerpoint/2010/main" val="4196981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9B7BB1D-AC45-691A-0091-B7BCFC86F725}"/>
              </a:ext>
            </a:extLst>
          </p:cNvPr>
          <p:cNvSpPr txBox="1"/>
          <p:nvPr/>
        </p:nvSpPr>
        <p:spPr>
          <a:xfrm>
            <a:off x="33411" y="661338"/>
            <a:ext cx="9110589" cy="573619"/>
          </a:xfrm>
          <a:prstGeom prst="rect">
            <a:avLst/>
          </a:prstGeom>
          <a:solidFill>
            <a:schemeClr val="accent1"/>
          </a:solidFill>
        </p:spPr>
        <p:txBody>
          <a:bodyPr wrap="square" rtlCol="0">
            <a:spAutoFit/>
          </a:bodyPr>
          <a:lstStyle/>
          <a:p>
            <a:pPr>
              <a:lnSpc>
                <a:spcPct val="107000"/>
              </a:lnSpc>
              <a:spcAft>
                <a:spcPts val="600"/>
              </a:spcAft>
            </a:pPr>
            <a:r>
              <a:rPr lang="en-GB" sz="1500" kern="1400">
                <a:solidFill>
                  <a:schemeClr val="bg1"/>
                </a:solidFill>
                <a:latin typeface="Century Gothic" panose="020B0502020202020204" pitchFamily="34" charset="0"/>
              </a:rPr>
              <a:t>“To develop knowledgeable, socially conscious, critically literate young adults whose wealth of spirit gives them the moral confidence to be proactive citizens.”</a:t>
            </a:r>
            <a:endParaRPr lang="en-GB" sz="1500" kern="1400">
              <a:solidFill>
                <a:schemeClr val="bg1"/>
              </a:solidFill>
              <a:latin typeface="Calibri" panose="020F0502020204030204" pitchFamily="34" charset="0"/>
            </a:endParaRPr>
          </a:p>
        </p:txBody>
      </p:sp>
      <p:sp>
        <p:nvSpPr>
          <p:cNvPr id="8" name="TextBox 7">
            <a:extLst>
              <a:ext uri="{FF2B5EF4-FFF2-40B4-BE49-F238E27FC236}">
                <a16:creationId xmlns:a16="http://schemas.microsoft.com/office/drawing/2014/main" id="{4C805261-B24E-B92B-C9E9-3CA22C833C03}"/>
              </a:ext>
            </a:extLst>
          </p:cNvPr>
          <p:cNvSpPr txBox="1"/>
          <p:nvPr/>
        </p:nvSpPr>
        <p:spPr>
          <a:xfrm>
            <a:off x="450314" y="1433412"/>
            <a:ext cx="8064157" cy="621773"/>
          </a:xfrm>
          <a:prstGeom prst="rect">
            <a:avLst/>
          </a:prstGeom>
          <a:noFill/>
        </p:spPr>
        <p:txBody>
          <a:bodyPr wrap="square" lIns="91440" tIns="45720" rIns="91440" bIns="45720" rtlCol="0" anchor="t">
            <a:spAutoFit/>
          </a:bodyPr>
          <a:lstStyle/>
          <a:p>
            <a:pPr>
              <a:lnSpc>
                <a:spcPct val="107000"/>
              </a:lnSpc>
              <a:spcAft>
                <a:spcPts val="600"/>
              </a:spcAft>
            </a:pPr>
            <a:r>
              <a:rPr lang="en-GB" sz="1100" kern="1400">
                <a:solidFill>
                  <a:srgbClr val="000000"/>
                </a:solidFill>
                <a:latin typeface="Century Gothic"/>
              </a:rPr>
              <a:t>As a member of Sixth Form, you will be expected to cherish and uphold the core values of our School Mission, Achieving in Faith with Love as a Community.  Our mission challenges to work hard, to value learning, to understand that God is with you every step of the way and to show love towards all members of the community of St Michael.</a:t>
            </a:r>
            <a:endParaRPr lang="en-GB" sz="1100" kern="1400">
              <a:solidFill>
                <a:srgbClr val="000000"/>
              </a:solidFill>
              <a:latin typeface="Century Gothic"/>
              <a:ea typeface="Calibri"/>
              <a:cs typeface="Calibri"/>
            </a:endParaRPr>
          </a:p>
        </p:txBody>
      </p:sp>
      <p:sp>
        <p:nvSpPr>
          <p:cNvPr id="9" name="TextBox 8">
            <a:extLst>
              <a:ext uri="{FF2B5EF4-FFF2-40B4-BE49-F238E27FC236}">
                <a16:creationId xmlns:a16="http://schemas.microsoft.com/office/drawing/2014/main" id="{301DB343-94A6-EDDE-9A69-6375DA503EC7}"/>
              </a:ext>
            </a:extLst>
          </p:cNvPr>
          <p:cNvSpPr txBox="1"/>
          <p:nvPr/>
        </p:nvSpPr>
        <p:spPr>
          <a:xfrm>
            <a:off x="402836" y="2552386"/>
            <a:ext cx="3978893" cy="3705823"/>
          </a:xfrm>
          <a:prstGeom prst="rect">
            <a:avLst/>
          </a:prstGeom>
          <a:noFill/>
        </p:spPr>
        <p:txBody>
          <a:bodyPr wrap="square" lIns="91440" tIns="45720" rIns="91440" bIns="45720" numCol="3" rtlCol="0" anchor="t">
            <a:spAutoFit/>
          </a:bodyPr>
          <a:lstStyle/>
          <a:p>
            <a:pPr marL="128270" indent="-128270" algn="just">
              <a:lnSpc>
                <a:spcPct val="119000"/>
              </a:lnSpc>
              <a:spcAft>
                <a:spcPts val="450"/>
              </a:spcAft>
              <a:buFont typeface="Arial" panose="020B0604020202020204" pitchFamily="34" charset="0"/>
              <a:buChar char="•"/>
            </a:pPr>
            <a:r>
              <a:rPr lang="en-GB" sz="1100" kern="1400" dirty="0">
                <a:solidFill>
                  <a:srgbClr val="000000"/>
                </a:solidFill>
                <a:latin typeface="Century Gothic"/>
              </a:rPr>
              <a:t>Be independent young adults with the necessary skills to organise their time in an efficacious and mature manner.</a:t>
            </a:r>
            <a:endParaRPr lang="en-GB" sz="1100" kern="1400" dirty="0">
              <a:solidFill>
                <a:srgbClr val="000000"/>
              </a:solidFill>
              <a:latin typeface="Century Gothic"/>
              <a:ea typeface="Calibri" panose="020F0502020204030204" pitchFamily="34" charset="0"/>
              <a:cs typeface="Calibri" panose="020F0502020204030204" pitchFamily="34" charset="0"/>
            </a:endParaRPr>
          </a:p>
          <a:p>
            <a:pPr marL="128270" indent="-128270" algn="just">
              <a:lnSpc>
                <a:spcPct val="119000"/>
              </a:lnSpc>
              <a:spcAft>
                <a:spcPts val="450"/>
              </a:spcAft>
              <a:buFont typeface="Arial" panose="020B0604020202020204" pitchFamily="34" charset="0"/>
              <a:buChar char="•"/>
            </a:pPr>
            <a:r>
              <a:rPr lang="en-GB" sz="1100" kern="1400" dirty="0">
                <a:solidFill>
                  <a:srgbClr val="000000"/>
                </a:solidFill>
                <a:latin typeface="Century Gothic"/>
              </a:rPr>
              <a:t>Be motivated to achieve their absolute best through hard work and perseverance, especially in times of difficulty.</a:t>
            </a:r>
            <a:endParaRPr lang="en-GB" sz="1100" kern="1400" dirty="0">
              <a:solidFill>
                <a:srgbClr val="000000"/>
              </a:solidFill>
              <a:latin typeface="Century Gothic"/>
              <a:ea typeface="Calibri" panose="020F0502020204030204" pitchFamily="34" charset="0"/>
              <a:cs typeface="Calibri" panose="020F0502020204030204" pitchFamily="34" charset="0"/>
            </a:endParaRPr>
          </a:p>
          <a:p>
            <a:pPr marL="128270" indent="-128270" algn="just">
              <a:lnSpc>
                <a:spcPct val="119000"/>
              </a:lnSpc>
              <a:spcAft>
                <a:spcPts val="450"/>
              </a:spcAft>
              <a:buFont typeface="Arial" panose="020B0604020202020204" pitchFamily="34" charset="0"/>
              <a:buChar char="•"/>
            </a:pPr>
            <a:r>
              <a:rPr lang="en-GB" sz="1100" kern="1400" dirty="0">
                <a:solidFill>
                  <a:srgbClr val="000000"/>
                </a:solidFill>
                <a:latin typeface="Century Gothic"/>
              </a:rPr>
              <a:t>Embrace and respect the specific Catholic charism and ethos of St Michaels and to grow spiritually throughout their time here.</a:t>
            </a:r>
          </a:p>
          <a:p>
            <a:pPr marL="128270" indent="-128270" algn="just">
              <a:lnSpc>
                <a:spcPct val="119000"/>
              </a:lnSpc>
              <a:spcAft>
                <a:spcPts val="450"/>
              </a:spcAft>
              <a:buFont typeface="Arial" panose="020B0604020202020204" pitchFamily="34" charset="0"/>
              <a:buChar char="•"/>
            </a:pPr>
            <a:r>
              <a:rPr lang="en-GB" sz="1100" kern="1400" dirty="0">
                <a:solidFill>
                  <a:srgbClr val="000000"/>
                </a:solidFill>
                <a:latin typeface="Century Gothic"/>
              </a:rPr>
              <a:t>Be active with the life of the school be that through charitable events, mentoring or leadership.</a:t>
            </a:r>
            <a:endParaRPr lang="en-GB" sz="1100" kern="1400" dirty="0">
              <a:solidFill>
                <a:srgbClr val="000000"/>
              </a:solidFill>
              <a:latin typeface="Century Gothic"/>
              <a:ea typeface="Calibri" panose="020F0502020204030204" pitchFamily="34" charset="0"/>
              <a:cs typeface="Calibri" panose="020F0502020204030204" pitchFamily="34" charset="0"/>
            </a:endParaRPr>
          </a:p>
          <a:p>
            <a:pPr marL="128270" indent="-128270" algn="just">
              <a:lnSpc>
                <a:spcPct val="119000"/>
              </a:lnSpc>
              <a:spcAft>
                <a:spcPts val="450"/>
              </a:spcAft>
              <a:buFont typeface="Arial" panose="020B0604020202020204" pitchFamily="34" charset="0"/>
              <a:buChar char="•"/>
            </a:pPr>
            <a:r>
              <a:rPr lang="en-GB" sz="1100" kern="1400" dirty="0">
                <a:solidFill>
                  <a:srgbClr val="000000"/>
                </a:solidFill>
                <a:latin typeface="Century Gothic"/>
              </a:rPr>
              <a:t>Leave St Michael’s with results that allow them to confidently move to their preferred next step.</a:t>
            </a:r>
            <a:endParaRPr lang="en-GB" sz="1100" kern="1400" dirty="0">
              <a:solidFill>
                <a:srgbClr val="000000"/>
              </a:solidFill>
              <a:latin typeface="Century Gothic"/>
              <a:ea typeface="Calibri" panose="020F0502020204030204" pitchFamily="34" charset="0"/>
              <a:cs typeface="Calibri" panose="020F0502020204030204" pitchFamily="34" charset="0"/>
            </a:endParaRPr>
          </a:p>
          <a:p>
            <a:pPr marL="128270" indent="-128270" algn="just">
              <a:lnSpc>
                <a:spcPct val="119000"/>
              </a:lnSpc>
              <a:spcAft>
                <a:spcPts val="450"/>
              </a:spcAft>
              <a:buFont typeface="Arial" panose="020B0604020202020204" pitchFamily="34" charset="0"/>
              <a:buChar char="•"/>
            </a:pPr>
            <a:r>
              <a:rPr lang="en-GB" sz="1100" kern="1400" dirty="0">
                <a:solidFill>
                  <a:srgbClr val="000000"/>
                </a:solidFill>
                <a:latin typeface="Century Gothic"/>
              </a:rPr>
              <a:t>Be a beacon of kindness within the context of our School Mission, to Achieve in Faith with Love as a Community.</a:t>
            </a:r>
          </a:p>
        </p:txBody>
      </p:sp>
      <p:sp>
        <p:nvSpPr>
          <p:cNvPr id="12" name="TextBox 11">
            <a:extLst>
              <a:ext uri="{FF2B5EF4-FFF2-40B4-BE49-F238E27FC236}">
                <a16:creationId xmlns:a16="http://schemas.microsoft.com/office/drawing/2014/main" id="{F89D7E28-8753-3A02-5675-1A5EC4E265A2}"/>
              </a:ext>
            </a:extLst>
          </p:cNvPr>
          <p:cNvSpPr txBox="1"/>
          <p:nvPr/>
        </p:nvSpPr>
        <p:spPr>
          <a:xfrm>
            <a:off x="402836" y="2255985"/>
            <a:ext cx="6205053" cy="303288"/>
          </a:xfrm>
          <a:prstGeom prst="rect">
            <a:avLst/>
          </a:prstGeom>
          <a:noFill/>
        </p:spPr>
        <p:txBody>
          <a:bodyPr wrap="square" rtlCol="0">
            <a:spAutoFit/>
          </a:bodyPr>
          <a:lstStyle/>
          <a:p>
            <a:pPr>
              <a:lnSpc>
                <a:spcPct val="107000"/>
              </a:lnSpc>
              <a:spcAft>
                <a:spcPts val="600"/>
              </a:spcAft>
            </a:pPr>
            <a:r>
              <a:rPr lang="en-GB" sz="1350" kern="1400">
                <a:solidFill>
                  <a:srgbClr val="000000"/>
                </a:solidFill>
                <a:latin typeface="Century Gothic" panose="020B0502020202020204" pitchFamily="34" charset="0"/>
              </a:rPr>
              <a:t>We aim for our students to;</a:t>
            </a:r>
            <a:endParaRPr lang="en-GB" sz="1350"/>
          </a:p>
        </p:txBody>
      </p:sp>
      <p:sp>
        <p:nvSpPr>
          <p:cNvPr id="13" name="TextBox 12">
            <a:extLst>
              <a:ext uri="{FF2B5EF4-FFF2-40B4-BE49-F238E27FC236}">
                <a16:creationId xmlns:a16="http://schemas.microsoft.com/office/drawing/2014/main" id="{612A7258-1FA4-17A1-BBA5-9EF29AD0C04E}"/>
              </a:ext>
            </a:extLst>
          </p:cNvPr>
          <p:cNvSpPr txBox="1"/>
          <p:nvPr/>
        </p:nvSpPr>
        <p:spPr>
          <a:xfrm>
            <a:off x="1573618" y="124080"/>
            <a:ext cx="5996763" cy="369332"/>
          </a:xfrm>
          <a:prstGeom prst="rect">
            <a:avLst/>
          </a:prstGeom>
          <a:noFill/>
        </p:spPr>
        <p:txBody>
          <a:bodyPr wrap="square" lIns="91440" tIns="45720" rIns="91440" bIns="45720" rtlCol="0" anchor="t">
            <a:spAutoFit/>
          </a:bodyPr>
          <a:lstStyle/>
          <a:p>
            <a:pPr algn="ctr"/>
            <a:r>
              <a:rPr lang="en-GB" b="1" u="sng">
                <a:latin typeface="Century Gothic"/>
              </a:rPr>
              <a:t>Our Sixth Form Intent</a:t>
            </a:r>
            <a:endParaRPr lang="en-US">
              <a:latin typeface="Century Gothic"/>
            </a:endParaRPr>
          </a:p>
        </p:txBody>
      </p:sp>
      <p:sp>
        <p:nvSpPr>
          <p:cNvPr id="15" name="Rectangle 14">
            <a:extLst>
              <a:ext uri="{FF2B5EF4-FFF2-40B4-BE49-F238E27FC236}">
                <a16:creationId xmlns:a16="http://schemas.microsoft.com/office/drawing/2014/main" id="{9A1F5007-046D-021A-A8B5-3D1A87760D70}"/>
              </a:ext>
            </a:extLst>
          </p:cNvPr>
          <p:cNvSpPr/>
          <p:nvPr/>
        </p:nvSpPr>
        <p:spPr>
          <a:xfrm>
            <a:off x="0" y="0"/>
            <a:ext cx="9144000" cy="6858000"/>
          </a:xfrm>
          <a:prstGeom prst="rect">
            <a:avLst/>
          </a:prstGeom>
          <a:noFill/>
          <a:ln w="63500" cmpd="tri">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2" name="Picture 1">
            <a:extLst>
              <a:ext uri="{FF2B5EF4-FFF2-40B4-BE49-F238E27FC236}">
                <a16:creationId xmlns:a16="http://schemas.microsoft.com/office/drawing/2014/main" id="{E7A15224-2220-4503-A019-FB077525004B}"/>
              </a:ext>
            </a:extLst>
          </p:cNvPr>
          <p:cNvPicPr>
            <a:picLocks noChangeAspect="1"/>
          </p:cNvPicPr>
          <p:nvPr/>
        </p:nvPicPr>
        <p:blipFill>
          <a:blip r:embed="rId2"/>
          <a:stretch>
            <a:fillRect/>
          </a:stretch>
        </p:blipFill>
        <p:spPr>
          <a:xfrm>
            <a:off x="4482392" y="2233891"/>
            <a:ext cx="3900223" cy="2276210"/>
          </a:xfrm>
          <a:prstGeom prst="rect">
            <a:avLst/>
          </a:prstGeom>
        </p:spPr>
      </p:pic>
      <p:sp>
        <p:nvSpPr>
          <p:cNvPr id="3" name="TextBox 2">
            <a:extLst>
              <a:ext uri="{FF2B5EF4-FFF2-40B4-BE49-F238E27FC236}">
                <a16:creationId xmlns:a16="http://schemas.microsoft.com/office/drawing/2014/main" id="{35F2F622-C9CE-49FB-A6FC-31F86888B847}"/>
              </a:ext>
            </a:extLst>
          </p:cNvPr>
          <p:cNvSpPr txBox="1"/>
          <p:nvPr/>
        </p:nvSpPr>
        <p:spPr>
          <a:xfrm>
            <a:off x="4419051" y="4742411"/>
            <a:ext cx="4569032" cy="1662763"/>
          </a:xfrm>
          <a:prstGeom prst="rect">
            <a:avLst/>
          </a:prstGeom>
          <a:noFill/>
        </p:spPr>
        <p:txBody>
          <a:bodyPr wrap="square" lIns="91440" tIns="45720" rIns="91440" bIns="45720" rtlCol="0" anchor="t">
            <a:spAutoFit/>
          </a:bodyPr>
          <a:lstStyle/>
          <a:p>
            <a:pPr marL="128270" indent="-128270" algn="just">
              <a:lnSpc>
                <a:spcPct val="119000"/>
              </a:lnSpc>
              <a:spcAft>
                <a:spcPts val="450"/>
              </a:spcAft>
              <a:buFont typeface="Arial" panose="020B0604020202020204" pitchFamily="34" charset="0"/>
              <a:buChar char="•"/>
            </a:pPr>
            <a:r>
              <a:rPr lang="en-GB" sz="1100" kern="1400" dirty="0">
                <a:solidFill>
                  <a:srgbClr val="000000"/>
                </a:solidFill>
                <a:latin typeface="Century Gothic"/>
              </a:rPr>
              <a:t>Be the absolute example to all lower school pupils, providing for them a roadmap to becoming successful young adults.</a:t>
            </a:r>
            <a:endParaRPr lang="en-GB" sz="1100" kern="1400" dirty="0">
              <a:solidFill>
                <a:srgbClr val="000000"/>
              </a:solidFill>
              <a:latin typeface="Century Gothic"/>
              <a:ea typeface="Calibri"/>
              <a:cs typeface="Calibri"/>
            </a:endParaRPr>
          </a:p>
          <a:p>
            <a:pPr marL="128270" indent="-128270" algn="just">
              <a:lnSpc>
                <a:spcPct val="119000"/>
              </a:lnSpc>
              <a:spcAft>
                <a:spcPts val="450"/>
              </a:spcAft>
              <a:buFont typeface="Arial" panose="020B0604020202020204" pitchFamily="34" charset="0"/>
              <a:buChar char="•"/>
            </a:pPr>
            <a:r>
              <a:rPr lang="en-GB" sz="1100" kern="1400" dirty="0">
                <a:solidFill>
                  <a:srgbClr val="000000"/>
                </a:solidFill>
                <a:latin typeface="Century Gothic"/>
              </a:rPr>
              <a:t>Be ambassadors for St Michael’s not only within the walls of the school but in the community.</a:t>
            </a:r>
          </a:p>
          <a:p>
            <a:pPr marL="128270" indent="-128270" algn="just">
              <a:lnSpc>
                <a:spcPct val="119000"/>
              </a:lnSpc>
              <a:spcAft>
                <a:spcPts val="450"/>
              </a:spcAft>
              <a:buFont typeface="Arial" panose="020B0604020202020204" pitchFamily="34" charset="0"/>
              <a:buChar char="•"/>
            </a:pPr>
            <a:r>
              <a:rPr lang="en-GB" sz="1100" kern="1400" dirty="0">
                <a:solidFill>
                  <a:srgbClr val="000000"/>
                </a:solidFill>
                <a:latin typeface="Century Gothic"/>
              </a:rPr>
              <a:t>Build positive relationships with all members of the St Michael’s community be they Student or Staff. </a:t>
            </a:r>
            <a:endParaRPr lang="en-GB" sz="1100" dirty="0">
              <a:latin typeface="Century Gothic"/>
              <a:ea typeface="Calibri"/>
              <a:cs typeface="Calibri"/>
            </a:endParaRPr>
          </a:p>
          <a:p>
            <a:endParaRPr lang="en-GB" sz="1100"/>
          </a:p>
        </p:txBody>
      </p:sp>
    </p:spTree>
    <p:extLst>
      <p:ext uri="{BB962C8B-B14F-4D97-AF65-F5344CB8AC3E}">
        <p14:creationId xmlns:p14="http://schemas.microsoft.com/office/powerpoint/2010/main" val="11574626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E4C3783-5AB1-D2D8-A5A2-B8621B6BC3DF}"/>
              </a:ext>
            </a:extLst>
          </p:cNvPr>
          <p:cNvSpPr txBox="1"/>
          <p:nvPr/>
        </p:nvSpPr>
        <p:spPr>
          <a:xfrm>
            <a:off x="1573618" y="190835"/>
            <a:ext cx="5996763" cy="369332"/>
          </a:xfrm>
          <a:prstGeom prst="rect">
            <a:avLst/>
          </a:prstGeom>
          <a:noFill/>
        </p:spPr>
        <p:txBody>
          <a:bodyPr wrap="square" lIns="91440" tIns="45720" rIns="91440" bIns="45720" rtlCol="0" anchor="t">
            <a:spAutoFit/>
          </a:bodyPr>
          <a:lstStyle/>
          <a:p>
            <a:pPr algn="ctr"/>
            <a:r>
              <a:rPr lang="en-GB" b="1" u="sng">
                <a:latin typeface="Century Gothic"/>
              </a:rPr>
              <a:t>Opportunities for Growth</a:t>
            </a:r>
            <a:endParaRPr lang="en-US">
              <a:latin typeface="Century Gothic"/>
            </a:endParaRPr>
          </a:p>
        </p:txBody>
      </p:sp>
      <p:sp>
        <p:nvSpPr>
          <p:cNvPr id="5" name="TextBox 4">
            <a:extLst>
              <a:ext uri="{FF2B5EF4-FFF2-40B4-BE49-F238E27FC236}">
                <a16:creationId xmlns:a16="http://schemas.microsoft.com/office/drawing/2014/main" id="{2AF8EF08-FF46-9175-5687-F81936611835}"/>
              </a:ext>
            </a:extLst>
          </p:cNvPr>
          <p:cNvSpPr txBox="1"/>
          <p:nvPr/>
        </p:nvSpPr>
        <p:spPr>
          <a:xfrm>
            <a:off x="9329" y="728520"/>
            <a:ext cx="9134670" cy="586764"/>
          </a:xfrm>
          <a:prstGeom prst="rect">
            <a:avLst/>
          </a:prstGeom>
          <a:solidFill>
            <a:schemeClr val="accent1"/>
          </a:solidFill>
        </p:spPr>
        <p:txBody>
          <a:bodyPr wrap="square" lIns="91440" tIns="45720" rIns="91440" bIns="45720" rtlCol="0" anchor="t">
            <a:spAutoFit/>
          </a:bodyPr>
          <a:lstStyle/>
          <a:p>
            <a:pPr>
              <a:lnSpc>
                <a:spcPct val="119000"/>
              </a:lnSpc>
              <a:spcAft>
                <a:spcPts val="450"/>
              </a:spcAft>
            </a:pPr>
            <a:r>
              <a:rPr lang="en-GB" sz="1400" kern="1400">
                <a:solidFill>
                  <a:schemeClr val="bg1"/>
                </a:solidFill>
                <a:latin typeface="Century Gothic"/>
              </a:rPr>
              <a:t>Sixth Form students must commit fully to our community and engage with the many further opportunities which we offer.</a:t>
            </a:r>
            <a:r>
              <a:rPr lang="en-GB" sz="1400" kern="1400">
                <a:solidFill>
                  <a:schemeClr val="bg1"/>
                </a:solidFill>
                <a:latin typeface="Calibri"/>
                <a:ea typeface="Calibri"/>
                <a:cs typeface="Calibri"/>
              </a:rPr>
              <a:t> </a:t>
            </a:r>
          </a:p>
        </p:txBody>
      </p:sp>
      <p:sp>
        <p:nvSpPr>
          <p:cNvPr id="6" name="TextBox 5">
            <a:extLst>
              <a:ext uri="{FF2B5EF4-FFF2-40B4-BE49-F238E27FC236}">
                <a16:creationId xmlns:a16="http://schemas.microsoft.com/office/drawing/2014/main" id="{06B77962-E284-CC39-0B00-2D88D06B1039}"/>
              </a:ext>
            </a:extLst>
          </p:cNvPr>
          <p:cNvSpPr txBox="1"/>
          <p:nvPr/>
        </p:nvSpPr>
        <p:spPr>
          <a:xfrm>
            <a:off x="146696" y="1651648"/>
            <a:ext cx="5168277" cy="5082482"/>
          </a:xfrm>
          <a:prstGeom prst="rect">
            <a:avLst/>
          </a:prstGeom>
          <a:noFill/>
        </p:spPr>
        <p:txBody>
          <a:bodyPr wrap="square" lIns="91440" tIns="45720" rIns="91440" bIns="45720" rtlCol="0" anchor="t">
            <a:spAutoFit/>
          </a:bodyPr>
          <a:lstStyle/>
          <a:p>
            <a:pPr algn="just">
              <a:lnSpc>
                <a:spcPct val="119000"/>
              </a:lnSpc>
              <a:spcAft>
                <a:spcPts val="450"/>
              </a:spcAft>
            </a:pPr>
            <a:r>
              <a:rPr lang="en-GB" sz="1100" kern="1400" dirty="0">
                <a:solidFill>
                  <a:srgbClr val="000000"/>
                </a:solidFill>
                <a:latin typeface="Century Gothic"/>
              </a:rPr>
              <a:t>Alongside taught lessons, students have timetabled, directed  and independent study time.  We offer a broad range of  enrichment opportunities ranging from academic to spiritual.  All students will complete the Extended Project Qualification (EPQ).  This is a project which is highly recognised by further education institutions and UCAS.  </a:t>
            </a:r>
          </a:p>
          <a:p>
            <a:pPr algn="just">
              <a:lnSpc>
                <a:spcPct val="119000"/>
              </a:lnSpc>
              <a:spcAft>
                <a:spcPts val="450"/>
              </a:spcAft>
            </a:pPr>
            <a:endParaRPr lang="en-GB" sz="1100" kern="1400">
              <a:solidFill>
                <a:srgbClr val="000000"/>
              </a:solidFill>
              <a:latin typeface="Century Gothic"/>
            </a:endParaRPr>
          </a:p>
          <a:p>
            <a:pPr algn="just">
              <a:lnSpc>
                <a:spcPct val="119000"/>
              </a:lnSpc>
              <a:spcAft>
                <a:spcPts val="450"/>
              </a:spcAft>
            </a:pPr>
            <a:r>
              <a:rPr lang="en-GB" sz="1100" kern="1400" dirty="0">
                <a:solidFill>
                  <a:srgbClr val="000000"/>
                </a:solidFill>
                <a:latin typeface="Century Gothic"/>
              </a:rPr>
              <a:t>All Sixth Form students take part in Sixth Form P.E.  A protected and timetabled session, running every week to give Students the opportunity to take exercise as well as further learning skills such as teamwork and communication.  Exercise has the added benefit of having a positive impact on mental health.  </a:t>
            </a:r>
          </a:p>
          <a:p>
            <a:pPr algn="just">
              <a:lnSpc>
                <a:spcPct val="119000"/>
              </a:lnSpc>
              <a:spcAft>
                <a:spcPts val="450"/>
              </a:spcAft>
            </a:pPr>
            <a:endParaRPr lang="en-GB" sz="1100" kern="1400" dirty="0">
              <a:solidFill>
                <a:srgbClr val="000000"/>
              </a:solidFill>
              <a:latin typeface="Century Gothic"/>
            </a:endParaRPr>
          </a:p>
          <a:p>
            <a:pPr algn="just">
              <a:lnSpc>
                <a:spcPct val="119000"/>
              </a:lnSpc>
              <a:spcAft>
                <a:spcPts val="450"/>
              </a:spcAft>
            </a:pPr>
            <a:r>
              <a:rPr lang="en-GB" sz="1100" kern="1400" dirty="0">
                <a:solidFill>
                  <a:srgbClr val="000000"/>
                </a:solidFill>
                <a:latin typeface="Century Gothic"/>
              </a:rPr>
              <a:t>At St Michael’s, each form will have a half-termly registration in the school Chapel for quiet and purposeful reflection.  There are many further opportunities for Sixth Form enrichment through mentoring younger students, not only in the Secondary phase but at Primary also.  In addition, there is a broad number of subject trips, university visits, careers fayres, talks and UCAS events that Students attend as part of our enrichment offer.</a:t>
            </a:r>
            <a:endParaRPr lang="en-GB" sz="1100" kern="14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lnSpc>
                <a:spcPct val="119000"/>
              </a:lnSpc>
              <a:spcAft>
                <a:spcPts val="450"/>
              </a:spcAft>
            </a:pPr>
            <a:endParaRPr lang="en-GB" sz="1100" kern="1400" dirty="0">
              <a:solidFill>
                <a:srgbClr val="000000"/>
              </a:solidFill>
              <a:latin typeface="Century Gothic"/>
              <a:ea typeface="Calibri" panose="020F0502020204030204" pitchFamily="34" charset="0"/>
              <a:cs typeface="Calibri" panose="020F0502020204030204" pitchFamily="34" charset="0"/>
            </a:endParaRPr>
          </a:p>
          <a:p>
            <a:pPr algn="just">
              <a:lnSpc>
                <a:spcPct val="119000"/>
              </a:lnSpc>
              <a:spcAft>
                <a:spcPts val="450"/>
              </a:spcAft>
            </a:pPr>
            <a:r>
              <a:rPr lang="en-GB" sz="900" i="1" kern="1400" dirty="0">
                <a:solidFill>
                  <a:srgbClr val="0B0C0C"/>
                </a:solidFill>
                <a:highlight>
                  <a:srgbClr val="FFFFFF"/>
                </a:highlight>
                <a:latin typeface="Century Gothic"/>
                <a:ea typeface="Calibri"/>
                <a:cs typeface="Arial"/>
              </a:rPr>
              <a:t>'Leaders ensure that students' personal development is a significant priority. Students engage in a wide range of activities that enhance their personal qualities.' (Ofsted, 2026)</a:t>
            </a:r>
            <a:endParaRPr lang="en-GB" sz="900" i="1">
              <a:latin typeface="Century Gothic"/>
              <a:ea typeface="Calibri"/>
            </a:endParaRPr>
          </a:p>
          <a:p>
            <a:pPr>
              <a:lnSpc>
                <a:spcPct val="119000"/>
              </a:lnSpc>
              <a:spcAft>
                <a:spcPts val="450"/>
              </a:spcAft>
            </a:pPr>
            <a:endParaRPr lang="en-GB" sz="1100" kern="1400" dirty="0">
              <a:solidFill>
                <a:srgbClr val="000000"/>
              </a:solidFill>
              <a:latin typeface="Century Gothic"/>
              <a:ea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0072E412-61FE-0F5F-2D66-A2EC476CBBB5}"/>
              </a:ext>
            </a:extLst>
          </p:cNvPr>
          <p:cNvSpPr/>
          <p:nvPr/>
        </p:nvSpPr>
        <p:spPr>
          <a:xfrm>
            <a:off x="0" y="0"/>
            <a:ext cx="9144000" cy="6858000"/>
          </a:xfrm>
          <a:prstGeom prst="rect">
            <a:avLst/>
          </a:prstGeom>
          <a:noFill/>
          <a:ln w="63500" cmpd="tri">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7" name="Picture 6">
            <a:extLst>
              <a:ext uri="{FF2B5EF4-FFF2-40B4-BE49-F238E27FC236}">
                <a16:creationId xmlns:a16="http://schemas.microsoft.com/office/drawing/2014/main" id="{DC446A29-C69F-4998-8DC3-B80EB622E442}"/>
              </a:ext>
            </a:extLst>
          </p:cNvPr>
          <p:cNvPicPr/>
          <p:nvPr/>
        </p:nvPicPr>
        <p:blipFill>
          <a:blip r:embed="rId2"/>
          <a:stretch>
            <a:fillRect/>
          </a:stretch>
        </p:blipFill>
        <p:spPr>
          <a:xfrm>
            <a:off x="5452946" y="1651648"/>
            <a:ext cx="2171229" cy="2420918"/>
          </a:xfrm>
          <a:prstGeom prst="rect">
            <a:avLst/>
          </a:prstGeom>
        </p:spPr>
      </p:pic>
      <p:pic>
        <p:nvPicPr>
          <p:cNvPr id="2" name="Picture 1">
            <a:extLst>
              <a:ext uri="{FF2B5EF4-FFF2-40B4-BE49-F238E27FC236}">
                <a16:creationId xmlns:a16="http://schemas.microsoft.com/office/drawing/2014/main" id="{EFF67748-C8DE-451E-B316-C0BBBB6EAE94}"/>
              </a:ext>
            </a:extLst>
          </p:cNvPr>
          <p:cNvPicPr>
            <a:picLocks noChangeAspect="1"/>
          </p:cNvPicPr>
          <p:nvPr/>
        </p:nvPicPr>
        <p:blipFill>
          <a:blip r:embed="rId3"/>
          <a:stretch>
            <a:fillRect/>
          </a:stretch>
        </p:blipFill>
        <p:spPr>
          <a:xfrm>
            <a:off x="6865960" y="3765496"/>
            <a:ext cx="2078863" cy="2841990"/>
          </a:xfrm>
          <a:prstGeom prst="rect">
            <a:avLst/>
          </a:prstGeom>
        </p:spPr>
      </p:pic>
    </p:spTree>
    <p:extLst>
      <p:ext uri="{BB962C8B-B14F-4D97-AF65-F5344CB8AC3E}">
        <p14:creationId xmlns:p14="http://schemas.microsoft.com/office/powerpoint/2010/main" val="19874295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189E03-AD4C-F307-AD5F-9D45F70F01DF}"/>
              </a:ext>
            </a:extLst>
          </p:cNvPr>
          <p:cNvSpPr txBox="1"/>
          <p:nvPr/>
        </p:nvSpPr>
        <p:spPr>
          <a:xfrm>
            <a:off x="1592082" y="30639"/>
            <a:ext cx="5996763" cy="369332"/>
          </a:xfrm>
          <a:prstGeom prst="rect">
            <a:avLst/>
          </a:prstGeom>
          <a:noFill/>
        </p:spPr>
        <p:txBody>
          <a:bodyPr wrap="square" lIns="91440" tIns="45720" rIns="91440" bIns="45720" rtlCol="0" anchor="t">
            <a:spAutoFit/>
          </a:bodyPr>
          <a:lstStyle/>
          <a:p>
            <a:pPr algn="ctr"/>
            <a:r>
              <a:rPr lang="en-GB" b="1" u="sng">
                <a:latin typeface="Century Gothic"/>
              </a:rPr>
              <a:t>Sixth Form Leadership</a:t>
            </a:r>
            <a:endParaRPr lang="en-US">
              <a:latin typeface="Century Gothic"/>
            </a:endParaRPr>
          </a:p>
        </p:txBody>
      </p:sp>
      <p:sp>
        <p:nvSpPr>
          <p:cNvPr id="5" name="TextBox 4">
            <a:extLst>
              <a:ext uri="{FF2B5EF4-FFF2-40B4-BE49-F238E27FC236}">
                <a16:creationId xmlns:a16="http://schemas.microsoft.com/office/drawing/2014/main" id="{4FE3BB09-D363-8F60-2EA0-71C7B40E61F3}"/>
              </a:ext>
            </a:extLst>
          </p:cNvPr>
          <p:cNvSpPr txBox="1"/>
          <p:nvPr/>
        </p:nvSpPr>
        <p:spPr>
          <a:xfrm>
            <a:off x="-13822" y="430610"/>
            <a:ext cx="9107072" cy="896784"/>
          </a:xfrm>
          <a:prstGeom prst="rect">
            <a:avLst/>
          </a:prstGeom>
          <a:solidFill>
            <a:schemeClr val="accent1"/>
          </a:solidFill>
        </p:spPr>
        <p:txBody>
          <a:bodyPr wrap="square" rtlCol="0">
            <a:spAutoFit/>
          </a:bodyPr>
          <a:lstStyle/>
          <a:p>
            <a:pPr>
              <a:lnSpc>
                <a:spcPct val="119000"/>
              </a:lnSpc>
              <a:spcAft>
                <a:spcPts val="450"/>
              </a:spcAft>
            </a:pPr>
            <a:r>
              <a:rPr lang="en-GB" sz="1500" kern="1400">
                <a:solidFill>
                  <a:schemeClr val="bg1"/>
                </a:solidFill>
                <a:latin typeface="Century Gothic" panose="020B0502020202020204" pitchFamily="34" charset="0"/>
              </a:rPr>
              <a:t>We want our Sixth Form students to be the absolute example to every pupil in the school.  We encourage them to have high aspirations for themselves and to inspire these aspiration in others.</a:t>
            </a:r>
            <a:r>
              <a:rPr lang="en-GB" sz="1500" kern="1400">
                <a:solidFill>
                  <a:schemeClr val="bg1"/>
                </a:solidFill>
                <a:latin typeface="Calibri" panose="020F0502020204030204" pitchFamily="34" charset="0"/>
              </a:rPr>
              <a:t> </a:t>
            </a:r>
          </a:p>
        </p:txBody>
      </p:sp>
      <p:sp>
        <p:nvSpPr>
          <p:cNvPr id="7" name="TextBox 6">
            <a:extLst>
              <a:ext uri="{FF2B5EF4-FFF2-40B4-BE49-F238E27FC236}">
                <a16:creationId xmlns:a16="http://schemas.microsoft.com/office/drawing/2014/main" id="{0C21F08E-F4B4-077F-E612-FFE55F92067A}"/>
              </a:ext>
            </a:extLst>
          </p:cNvPr>
          <p:cNvSpPr txBox="1"/>
          <p:nvPr/>
        </p:nvSpPr>
        <p:spPr>
          <a:xfrm>
            <a:off x="177475" y="1579280"/>
            <a:ext cx="8724477" cy="1956561"/>
          </a:xfrm>
          <a:prstGeom prst="rect">
            <a:avLst/>
          </a:prstGeom>
          <a:noFill/>
        </p:spPr>
        <p:txBody>
          <a:bodyPr wrap="square" lIns="91440" tIns="45720" rIns="91440" bIns="45720" numCol="1" anchor="t">
            <a:spAutoFit/>
          </a:bodyPr>
          <a:lstStyle/>
          <a:p>
            <a:pPr algn="just">
              <a:lnSpc>
                <a:spcPct val="119000"/>
              </a:lnSpc>
              <a:spcAft>
                <a:spcPts val="450"/>
              </a:spcAft>
            </a:pPr>
            <a:r>
              <a:rPr lang="en-GB" sz="1050" kern="1400" dirty="0">
                <a:solidFill>
                  <a:srgbClr val="000000"/>
                </a:solidFill>
                <a:latin typeface="Century Gothic"/>
              </a:rPr>
              <a:t>E</a:t>
            </a:r>
            <a:r>
              <a:rPr lang="en-GB" sz="1100" kern="1400" dirty="0">
                <a:solidFill>
                  <a:srgbClr val="000000"/>
                </a:solidFill>
                <a:latin typeface="Century Gothic"/>
              </a:rPr>
              <a:t>very step of the way, we instil the importance of leadership in our students.  This teaches our Students to be confident in their decisions and builds in them a strength of spirit which can be taken anywhere.  Students lead on Charity, Mentorship, Social Justice, behaviour, attendance, appearance and attitudes.  Embedded within this ethos is our Student Leadership Team.  These individuals applied for leadership positions, prepared a presentation, and took part in a vigorous interview process.  I am proud to say that they are the embodiment of our School Mission and the values that we expect to see lived out in our Sixth Form community.  The insights of our Sixth Form are valued and, on many occasions, meaningful change to the lived experience of our Students have been made in response.  Student voice is routinely consulted within the Sixth Form as it is our belief that Sixth Form students should be active participants in their own lived experience while at St Michael’s.</a:t>
            </a:r>
            <a:endParaRPr lang="en-GB" sz="1100" kern="1400" dirty="0">
              <a:solidFill>
                <a:srgbClr val="000000"/>
              </a:solidFill>
              <a:latin typeface="Century Gothic"/>
              <a:ea typeface="Calibri"/>
              <a:cs typeface="Calibri"/>
            </a:endParaRPr>
          </a:p>
          <a:p>
            <a:pPr>
              <a:lnSpc>
                <a:spcPct val="119000"/>
              </a:lnSpc>
              <a:spcAft>
                <a:spcPts val="450"/>
              </a:spcAft>
            </a:pPr>
            <a:endParaRPr lang="en-GB" sz="1100" kern="1400">
              <a:solidFill>
                <a:srgbClr val="000000"/>
              </a:solidFill>
              <a:latin typeface="Calibri" panose="020F0502020204030204" pitchFamily="34" charset="0"/>
            </a:endParaRPr>
          </a:p>
        </p:txBody>
      </p:sp>
      <p:sp>
        <p:nvSpPr>
          <p:cNvPr id="9" name="Rectangle 8">
            <a:extLst>
              <a:ext uri="{FF2B5EF4-FFF2-40B4-BE49-F238E27FC236}">
                <a16:creationId xmlns:a16="http://schemas.microsoft.com/office/drawing/2014/main" id="{A8374331-DA69-CCA3-F5F4-5B05BC74F824}"/>
              </a:ext>
            </a:extLst>
          </p:cNvPr>
          <p:cNvSpPr/>
          <p:nvPr/>
        </p:nvSpPr>
        <p:spPr>
          <a:xfrm>
            <a:off x="0" y="0"/>
            <a:ext cx="9144000" cy="6858000"/>
          </a:xfrm>
          <a:prstGeom prst="rect">
            <a:avLst/>
          </a:prstGeom>
          <a:noFill/>
          <a:ln w="63500" cmpd="tri">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2" name="Picture 1">
            <a:extLst>
              <a:ext uri="{FF2B5EF4-FFF2-40B4-BE49-F238E27FC236}">
                <a16:creationId xmlns:a16="http://schemas.microsoft.com/office/drawing/2014/main" id="{D7CF6876-A6F7-1F06-632D-BCFBBD0DE956}"/>
              </a:ext>
            </a:extLst>
          </p:cNvPr>
          <p:cNvPicPr>
            <a:picLocks noChangeAspect="1"/>
          </p:cNvPicPr>
          <p:nvPr/>
        </p:nvPicPr>
        <p:blipFill>
          <a:blip r:embed="rId2"/>
          <a:stretch>
            <a:fillRect/>
          </a:stretch>
        </p:blipFill>
        <p:spPr>
          <a:xfrm>
            <a:off x="2282394" y="3432085"/>
            <a:ext cx="3590925" cy="2679031"/>
          </a:xfrm>
          <a:prstGeom prst="rect">
            <a:avLst/>
          </a:prstGeom>
          <a:ln>
            <a:solidFill>
              <a:schemeClr val="tx1"/>
            </a:solidFill>
          </a:ln>
        </p:spPr>
      </p:pic>
      <p:sp>
        <p:nvSpPr>
          <p:cNvPr id="3" name="TextBox 2">
            <a:extLst>
              <a:ext uri="{FF2B5EF4-FFF2-40B4-BE49-F238E27FC236}">
                <a16:creationId xmlns:a16="http://schemas.microsoft.com/office/drawing/2014/main" id="{DF4CFEF5-1779-3810-F308-72E22B5B955F}"/>
              </a:ext>
            </a:extLst>
          </p:cNvPr>
          <p:cNvSpPr txBox="1"/>
          <p:nvPr/>
        </p:nvSpPr>
        <p:spPr>
          <a:xfrm>
            <a:off x="2680969" y="6219762"/>
            <a:ext cx="2779648"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100" b="1" dirty="0">
                <a:latin typeface="Century Gothic"/>
                <a:ea typeface="Calibri"/>
                <a:cs typeface="Calibri"/>
              </a:rPr>
              <a:t>2026-2027 Student Leadership Team</a:t>
            </a:r>
            <a:endParaRPr lang="en-US" sz="1100" b="1">
              <a:latin typeface="Century Gothic"/>
            </a:endParaRPr>
          </a:p>
        </p:txBody>
      </p:sp>
    </p:spTree>
    <p:extLst>
      <p:ext uri="{BB962C8B-B14F-4D97-AF65-F5344CB8AC3E}">
        <p14:creationId xmlns:p14="http://schemas.microsoft.com/office/powerpoint/2010/main" val="1280018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96C0412-CCFB-FF97-743F-71C5FB8EBAB4}"/>
              </a:ext>
            </a:extLst>
          </p:cNvPr>
          <p:cNvSpPr txBox="1"/>
          <p:nvPr/>
        </p:nvSpPr>
        <p:spPr>
          <a:xfrm>
            <a:off x="1573618" y="74904"/>
            <a:ext cx="5996763" cy="369332"/>
          </a:xfrm>
          <a:prstGeom prst="rect">
            <a:avLst/>
          </a:prstGeom>
          <a:noFill/>
        </p:spPr>
        <p:txBody>
          <a:bodyPr wrap="square" lIns="91440" tIns="45720" rIns="91440" bIns="45720" rtlCol="0" anchor="t">
            <a:spAutoFit/>
          </a:bodyPr>
          <a:lstStyle/>
          <a:p>
            <a:pPr algn="ctr"/>
            <a:r>
              <a:rPr lang="en-GB" b="1" u="sng">
                <a:latin typeface="Century Gothic"/>
              </a:rPr>
              <a:t>Sixth Form Curriculum</a:t>
            </a:r>
            <a:endParaRPr lang="en-US">
              <a:latin typeface="Century Gothic"/>
            </a:endParaRPr>
          </a:p>
        </p:txBody>
      </p:sp>
      <p:sp>
        <p:nvSpPr>
          <p:cNvPr id="6" name="TextBox 5">
            <a:extLst>
              <a:ext uri="{FF2B5EF4-FFF2-40B4-BE49-F238E27FC236}">
                <a16:creationId xmlns:a16="http://schemas.microsoft.com/office/drawing/2014/main" id="{ED0C21CF-8E4B-8F47-0E53-317B63DD93CB}"/>
              </a:ext>
            </a:extLst>
          </p:cNvPr>
          <p:cNvSpPr txBox="1"/>
          <p:nvPr/>
        </p:nvSpPr>
        <p:spPr>
          <a:xfrm>
            <a:off x="18463" y="630729"/>
            <a:ext cx="9107072" cy="615746"/>
          </a:xfrm>
          <a:prstGeom prst="rect">
            <a:avLst/>
          </a:prstGeom>
          <a:solidFill>
            <a:schemeClr val="accent1"/>
          </a:solidFill>
        </p:spPr>
        <p:txBody>
          <a:bodyPr wrap="square" rtlCol="0">
            <a:spAutoFit/>
          </a:bodyPr>
          <a:lstStyle/>
          <a:p>
            <a:pPr>
              <a:lnSpc>
                <a:spcPct val="119000"/>
              </a:lnSpc>
              <a:spcAft>
                <a:spcPts val="450"/>
              </a:spcAft>
            </a:pPr>
            <a:r>
              <a:rPr lang="en-GB" sz="1500" kern="1400">
                <a:solidFill>
                  <a:schemeClr val="bg1"/>
                </a:solidFill>
                <a:latin typeface="Century Gothic" panose="020B0502020202020204" pitchFamily="34" charset="0"/>
              </a:rPr>
              <a:t>St Michael’s offers a range of courses and enrichment opportunities, providing students with a breadth of choice to explore their passions.</a:t>
            </a:r>
          </a:p>
        </p:txBody>
      </p:sp>
      <p:sp>
        <p:nvSpPr>
          <p:cNvPr id="7" name="TextBox 6">
            <a:extLst>
              <a:ext uri="{FF2B5EF4-FFF2-40B4-BE49-F238E27FC236}">
                <a16:creationId xmlns:a16="http://schemas.microsoft.com/office/drawing/2014/main" id="{09AB8ED5-2314-210F-F2DE-688BADFB974E}"/>
              </a:ext>
            </a:extLst>
          </p:cNvPr>
          <p:cNvSpPr txBox="1"/>
          <p:nvPr/>
        </p:nvSpPr>
        <p:spPr>
          <a:xfrm>
            <a:off x="70585" y="1682797"/>
            <a:ext cx="4157681" cy="4308872"/>
          </a:xfrm>
          <a:prstGeom prst="rect">
            <a:avLst/>
          </a:prstGeom>
          <a:noFill/>
        </p:spPr>
        <p:txBody>
          <a:bodyPr wrap="square" lIns="91440" tIns="45720" rIns="91440" bIns="45720" rtlCol="0" anchor="t">
            <a:spAutoFit/>
          </a:bodyPr>
          <a:lstStyle/>
          <a:p>
            <a:pPr marL="9525">
              <a:spcBef>
                <a:spcPts val="4"/>
              </a:spcBef>
            </a:pPr>
            <a:r>
              <a:rPr lang="en-GB" b="1" spc="-4">
                <a:solidFill>
                  <a:schemeClr val="accent1"/>
                </a:solidFill>
                <a:uFill>
                  <a:solidFill>
                    <a:srgbClr val="000000"/>
                  </a:solidFill>
                </a:uFill>
                <a:latin typeface="Century Gothic" panose="020B0502020202020204" pitchFamily="34" charset="0"/>
                <a:cs typeface="Verdana"/>
              </a:rPr>
              <a:t>A-Level</a:t>
            </a:r>
            <a:endParaRPr lang="en-GB">
              <a:solidFill>
                <a:schemeClr val="accent1"/>
              </a:solidFill>
              <a:latin typeface="Century Gothic" panose="020B0502020202020204" pitchFamily="34" charset="0"/>
              <a:cs typeface="Verdana"/>
            </a:endParaRPr>
          </a:p>
          <a:p>
            <a:pPr>
              <a:spcBef>
                <a:spcPts val="30"/>
              </a:spcBef>
            </a:pPr>
            <a:endParaRPr lang="en-GB" sz="1100">
              <a:latin typeface="Century Gothic" panose="020B0502020202020204" pitchFamily="34" charset="0"/>
              <a:cs typeface="Verdana"/>
            </a:endParaRPr>
          </a:p>
          <a:p>
            <a:pPr marL="9525" marR="3810" algn="just"/>
            <a:r>
              <a:rPr lang="en-GB" sz="1100" spc="-4">
                <a:latin typeface="Century Gothic"/>
                <a:cs typeface="Verdana"/>
              </a:rPr>
              <a:t>GCE </a:t>
            </a:r>
            <a:r>
              <a:rPr lang="en-GB" sz="1100" spc="-8">
                <a:latin typeface="Century Gothic"/>
                <a:cs typeface="Verdana"/>
              </a:rPr>
              <a:t>A-Levels </a:t>
            </a:r>
            <a:r>
              <a:rPr lang="en-GB" sz="1100">
                <a:latin typeface="Century Gothic"/>
                <a:cs typeface="Verdana"/>
              </a:rPr>
              <a:t>are</a:t>
            </a:r>
            <a:r>
              <a:rPr lang="en-GB" sz="1100" spc="4">
                <a:latin typeface="Century Gothic"/>
                <a:cs typeface="Verdana"/>
              </a:rPr>
              <a:t> </a:t>
            </a:r>
            <a:r>
              <a:rPr lang="en-GB" sz="1100">
                <a:latin typeface="Century Gothic"/>
                <a:cs typeface="Verdana"/>
              </a:rPr>
              <a:t>a</a:t>
            </a:r>
            <a:r>
              <a:rPr lang="en-GB" sz="1100" spc="4">
                <a:latin typeface="Century Gothic"/>
                <a:cs typeface="Verdana"/>
              </a:rPr>
              <a:t> </a:t>
            </a:r>
            <a:r>
              <a:rPr lang="en-GB" sz="1100" spc="-4">
                <a:latin typeface="Century Gothic"/>
                <a:cs typeface="Verdana"/>
              </a:rPr>
              <a:t>two</a:t>
            </a:r>
            <a:r>
              <a:rPr lang="en-GB" sz="1100" spc="4">
                <a:latin typeface="Century Gothic"/>
                <a:cs typeface="Verdana"/>
              </a:rPr>
              <a:t> </a:t>
            </a:r>
            <a:r>
              <a:rPr lang="en-GB" sz="1100" spc="-30">
                <a:latin typeface="Century Gothic"/>
                <a:cs typeface="Verdana"/>
              </a:rPr>
              <a:t>year,</a:t>
            </a:r>
            <a:r>
              <a:rPr lang="en-GB" sz="1100">
                <a:latin typeface="Century Gothic"/>
                <a:cs typeface="Verdana"/>
              </a:rPr>
              <a:t> </a:t>
            </a:r>
            <a:r>
              <a:rPr lang="en-GB" sz="1100" spc="-4">
                <a:latin typeface="Century Gothic"/>
                <a:cs typeface="Verdana"/>
              </a:rPr>
              <a:t>Level</a:t>
            </a:r>
            <a:r>
              <a:rPr lang="en-GB" sz="1100" spc="-15">
                <a:latin typeface="Century Gothic"/>
                <a:cs typeface="Verdana"/>
              </a:rPr>
              <a:t> </a:t>
            </a:r>
            <a:r>
              <a:rPr lang="en-GB" sz="1100">
                <a:latin typeface="Century Gothic"/>
                <a:cs typeface="Verdana"/>
              </a:rPr>
              <a:t>3 </a:t>
            </a:r>
            <a:r>
              <a:rPr lang="en-GB" sz="1100" spc="-4">
                <a:latin typeface="Century Gothic"/>
                <a:cs typeface="Verdana"/>
              </a:rPr>
              <a:t>academic</a:t>
            </a:r>
            <a:r>
              <a:rPr lang="en-GB" sz="1100" spc="4">
                <a:latin typeface="Century Gothic"/>
                <a:cs typeface="Verdana"/>
              </a:rPr>
              <a:t> </a:t>
            </a:r>
            <a:r>
              <a:rPr lang="en-GB" sz="1100" spc="-8">
                <a:latin typeface="Century Gothic"/>
                <a:cs typeface="Verdana"/>
              </a:rPr>
              <a:t>qualification. </a:t>
            </a:r>
            <a:r>
              <a:rPr lang="en-GB" sz="1100" spc="-4">
                <a:latin typeface="Century Gothic"/>
                <a:cs typeface="Verdana"/>
              </a:rPr>
              <a:t> Students</a:t>
            </a:r>
            <a:r>
              <a:rPr lang="en-GB" sz="1100" spc="23">
                <a:latin typeface="Century Gothic"/>
                <a:cs typeface="Verdana"/>
              </a:rPr>
              <a:t> </a:t>
            </a:r>
            <a:r>
              <a:rPr lang="en-GB" sz="1100" spc="-4">
                <a:latin typeface="Century Gothic"/>
                <a:cs typeface="Verdana"/>
              </a:rPr>
              <a:t>will</a:t>
            </a:r>
            <a:r>
              <a:rPr lang="en-GB" sz="1100">
                <a:latin typeface="Century Gothic"/>
                <a:cs typeface="Verdana"/>
              </a:rPr>
              <a:t> </a:t>
            </a:r>
            <a:r>
              <a:rPr lang="en-GB" sz="1100" spc="-4">
                <a:latin typeface="Century Gothic"/>
                <a:cs typeface="Verdana"/>
              </a:rPr>
              <a:t>sit</a:t>
            </a:r>
            <a:r>
              <a:rPr lang="en-GB" sz="1100">
                <a:latin typeface="Century Gothic"/>
                <a:cs typeface="Verdana"/>
              </a:rPr>
              <a:t> </a:t>
            </a:r>
            <a:r>
              <a:rPr lang="en-GB" sz="1100" spc="-4">
                <a:latin typeface="Century Gothic"/>
                <a:cs typeface="Verdana"/>
              </a:rPr>
              <a:t>exams</a:t>
            </a:r>
            <a:r>
              <a:rPr lang="en-GB" sz="1100" spc="4">
                <a:latin typeface="Century Gothic"/>
                <a:cs typeface="Verdana"/>
              </a:rPr>
              <a:t> </a:t>
            </a:r>
            <a:r>
              <a:rPr lang="en-GB" sz="1100">
                <a:latin typeface="Century Gothic"/>
                <a:cs typeface="Verdana"/>
              </a:rPr>
              <a:t>at </a:t>
            </a:r>
            <a:r>
              <a:rPr lang="en-GB" sz="1100" spc="-4">
                <a:latin typeface="Century Gothic"/>
                <a:cs typeface="Verdana"/>
              </a:rPr>
              <a:t>the</a:t>
            </a:r>
            <a:r>
              <a:rPr lang="en-GB" sz="1100" spc="8">
                <a:latin typeface="Century Gothic"/>
                <a:cs typeface="Verdana"/>
              </a:rPr>
              <a:t> </a:t>
            </a:r>
            <a:r>
              <a:rPr lang="en-GB" sz="1100" spc="-4">
                <a:latin typeface="Century Gothic"/>
                <a:cs typeface="Verdana"/>
              </a:rPr>
              <a:t>end</a:t>
            </a:r>
            <a:r>
              <a:rPr lang="en-GB" sz="1100" spc="4">
                <a:latin typeface="Century Gothic"/>
                <a:cs typeface="Verdana"/>
              </a:rPr>
              <a:t> </a:t>
            </a:r>
            <a:r>
              <a:rPr lang="en-GB" sz="1100">
                <a:latin typeface="Century Gothic"/>
                <a:cs typeface="Verdana"/>
              </a:rPr>
              <a:t>of</a:t>
            </a:r>
            <a:r>
              <a:rPr lang="en-GB" sz="1100" spc="-4">
                <a:latin typeface="Century Gothic"/>
                <a:cs typeface="Verdana"/>
              </a:rPr>
              <a:t> their</a:t>
            </a:r>
            <a:r>
              <a:rPr lang="en-GB" sz="1100">
                <a:latin typeface="Century Gothic"/>
                <a:cs typeface="Verdana"/>
              </a:rPr>
              <a:t> </a:t>
            </a:r>
            <a:r>
              <a:rPr lang="en-GB" sz="1100" spc="-4">
                <a:latin typeface="Century Gothic"/>
                <a:cs typeface="Verdana"/>
              </a:rPr>
              <a:t>second</a:t>
            </a:r>
            <a:r>
              <a:rPr lang="en-GB" sz="1100" spc="4">
                <a:latin typeface="Century Gothic"/>
                <a:cs typeface="Verdana"/>
              </a:rPr>
              <a:t> </a:t>
            </a:r>
            <a:r>
              <a:rPr lang="en-GB" sz="1100" spc="-4">
                <a:latin typeface="Century Gothic"/>
                <a:cs typeface="Verdana"/>
              </a:rPr>
              <a:t>year</a:t>
            </a:r>
            <a:r>
              <a:rPr lang="en-GB" sz="1100">
                <a:latin typeface="Century Gothic"/>
                <a:cs typeface="Verdana"/>
              </a:rPr>
              <a:t> of</a:t>
            </a:r>
            <a:r>
              <a:rPr lang="en-GB" sz="1100" spc="-4">
                <a:latin typeface="Century Gothic"/>
                <a:cs typeface="Verdana"/>
              </a:rPr>
              <a:t> </a:t>
            </a:r>
            <a:r>
              <a:rPr lang="en-GB" sz="1100" spc="-19">
                <a:latin typeface="Century Gothic"/>
                <a:cs typeface="Verdana"/>
              </a:rPr>
              <a:t>study. </a:t>
            </a:r>
            <a:r>
              <a:rPr lang="en-GB" sz="1100" spc="-15">
                <a:latin typeface="Century Gothic"/>
                <a:cs typeface="Verdana"/>
              </a:rPr>
              <a:t> </a:t>
            </a:r>
            <a:r>
              <a:rPr lang="en-GB" sz="1100" spc="-4">
                <a:latin typeface="Century Gothic"/>
                <a:cs typeface="Verdana"/>
              </a:rPr>
              <a:t>Most</a:t>
            </a:r>
            <a:r>
              <a:rPr lang="en-GB" sz="1100">
                <a:latin typeface="Century Gothic"/>
                <a:cs typeface="Verdana"/>
              </a:rPr>
              <a:t> </a:t>
            </a:r>
            <a:r>
              <a:rPr lang="en-GB" sz="1100" spc="-8">
                <a:latin typeface="Century Gothic"/>
                <a:cs typeface="Verdana"/>
              </a:rPr>
              <a:t>A-Levels </a:t>
            </a:r>
            <a:r>
              <a:rPr lang="en-GB" sz="1100">
                <a:latin typeface="Century Gothic"/>
                <a:cs typeface="Verdana"/>
              </a:rPr>
              <a:t>are </a:t>
            </a:r>
            <a:r>
              <a:rPr lang="en-GB" sz="1100" spc="-4">
                <a:latin typeface="Century Gothic"/>
                <a:cs typeface="Verdana"/>
              </a:rPr>
              <a:t>purely</a:t>
            </a:r>
            <a:r>
              <a:rPr lang="en-GB" sz="1100">
                <a:latin typeface="Century Gothic"/>
                <a:cs typeface="Verdana"/>
              </a:rPr>
              <a:t> </a:t>
            </a:r>
            <a:r>
              <a:rPr lang="en-GB" sz="1100" spc="-4">
                <a:latin typeface="Century Gothic"/>
                <a:cs typeface="Verdana"/>
              </a:rPr>
              <a:t>linear</a:t>
            </a:r>
            <a:r>
              <a:rPr lang="en-GB" sz="1100" spc="8">
                <a:latin typeface="Century Gothic"/>
                <a:cs typeface="Verdana"/>
              </a:rPr>
              <a:t> </a:t>
            </a:r>
            <a:r>
              <a:rPr lang="en-GB" sz="1100" spc="-4">
                <a:latin typeface="Century Gothic"/>
                <a:cs typeface="Verdana"/>
              </a:rPr>
              <a:t>exams </a:t>
            </a:r>
            <a:r>
              <a:rPr lang="en-GB" sz="1100">
                <a:latin typeface="Century Gothic"/>
                <a:cs typeface="Verdana"/>
              </a:rPr>
              <a:t>at</a:t>
            </a:r>
            <a:r>
              <a:rPr lang="en-GB" sz="1100" spc="15">
                <a:latin typeface="Century Gothic"/>
                <a:cs typeface="Verdana"/>
              </a:rPr>
              <a:t> </a:t>
            </a:r>
            <a:r>
              <a:rPr lang="en-GB" sz="1100" spc="-4">
                <a:latin typeface="Century Gothic"/>
                <a:cs typeface="Verdana"/>
              </a:rPr>
              <a:t>the</a:t>
            </a:r>
            <a:r>
              <a:rPr lang="en-GB" sz="1100">
                <a:latin typeface="Century Gothic"/>
                <a:cs typeface="Verdana"/>
              </a:rPr>
              <a:t> end of</a:t>
            </a:r>
            <a:r>
              <a:rPr lang="en-GB" sz="1100" spc="4">
                <a:latin typeface="Century Gothic"/>
                <a:cs typeface="Verdana"/>
              </a:rPr>
              <a:t> </a:t>
            </a:r>
            <a:r>
              <a:rPr lang="en-GB" sz="1100" spc="-4">
                <a:latin typeface="Century Gothic"/>
                <a:cs typeface="Verdana"/>
              </a:rPr>
              <a:t>the</a:t>
            </a:r>
            <a:r>
              <a:rPr lang="en-GB" sz="1100">
                <a:latin typeface="Century Gothic"/>
                <a:cs typeface="Verdana"/>
              </a:rPr>
              <a:t> </a:t>
            </a:r>
            <a:r>
              <a:rPr lang="en-GB" sz="1100" spc="-4">
                <a:latin typeface="Century Gothic"/>
                <a:cs typeface="Verdana"/>
              </a:rPr>
              <a:t>course</a:t>
            </a:r>
            <a:r>
              <a:rPr lang="en-GB" sz="1100" spc="4">
                <a:latin typeface="Century Gothic"/>
                <a:cs typeface="Verdana"/>
              </a:rPr>
              <a:t> </a:t>
            </a:r>
            <a:r>
              <a:rPr lang="en-GB" sz="1100" spc="-4">
                <a:latin typeface="Century Gothic"/>
                <a:cs typeface="Verdana"/>
              </a:rPr>
              <a:t>but </a:t>
            </a:r>
            <a:r>
              <a:rPr lang="en-GB" sz="1100" spc="-304">
                <a:latin typeface="Century Gothic"/>
                <a:cs typeface="Verdana"/>
              </a:rPr>
              <a:t> </a:t>
            </a:r>
            <a:r>
              <a:rPr lang="en-GB" sz="1100" spc="-4">
                <a:latin typeface="Century Gothic"/>
                <a:cs typeface="Verdana"/>
              </a:rPr>
              <a:t>some</a:t>
            </a:r>
            <a:r>
              <a:rPr lang="en-GB" sz="1100" spc="-8">
                <a:latin typeface="Century Gothic"/>
                <a:cs typeface="Verdana"/>
              </a:rPr>
              <a:t> have</a:t>
            </a:r>
            <a:r>
              <a:rPr lang="en-GB" sz="1100" spc="15">
                <a:latin typeface="Century Gothic"/>
                <a:cs typeface="Verdana"/>
              </a:rPr>
              <a:t> </a:t>
            </a:r>
            <a:r>
              <a:rPr lang="en-GB" sz="1100">
                <a:latin typeface="Century Gothic"/>
                <a:cs typeface="Verdana"/>
              </a:rPr>
              <a:t>a</a:t>
            </a:r>
            <a:r>
              <a:rPr lang="en-GB" sz="1100" spc="-4">
                <a:latin typeface="Century Gothic"/>
                <a:cs typeface="Verdana"/>
              </a:rPr>
              <a:t> </a:t>
            </a:r>
            <a:r>
              <a:rPr lang="en-GB" sz="1100">
                <a:latin typeface="Century Gothic"/>
                <a:cs typeface="Verdana"/>
              </a:rPr>
              <a:t>coursework </a:t>
            </a:r>
            <a:r>
              <a:rPr lang="en-GB" sz="1100" spc="-4">
                <a:latin typeface="Century Gothic"/>
                <a:cs typeface="Verdana"/>
              </a:rPr>
              <a:t>element. Our</a:t>
            </a:r>
            <a:r>
              <a:rPr lang="en-GB" sz="1100" spc="8">
                <a:latin typeface="Century Gothic"/>
                <a:cs typeface="Verdana"/>
              </a:rPr>
              <a:t> </a:t>
            </a:r>
            <a:r>
              <a:rPr lang="en-GB" sz="1100" spc="-4">
                <a:latin typeface="Century Gothic"/>
                <a:cs typeface="Verdana"/>
              </a:rPr>
              <a:t>students</a:t>
            </a:r>
            <a:r>
              <a:rPr lang="en-GB" sz="1100" spc="26">
                <a:latin typeface="Century Gothic"/>
                <a:cs typeface="Verdana"/>
              </a:rPr>
              <a:t> </a:t>
            </a:r>
            <a:r>
              <a:rPr lang="en-GB" sz="1100" spc="-4">
                <a:latin typeface="Century Gothic"/>
                <a:cs typeface="Verdana"/>
              </a:rPr>
              <a:t>will</a:t>
            </a:r>
            <a:r>
              <a:rPr lang="en-GB" sz="1100" spc="-11">
                <a:latin typeface="Century Gothic"/>
                <a:cs typeface="Verdana"/>
              </a:rPr>
              <a:t> </a:t>
            </a:r>
            <a:r>
              <a:rPr lang="en-GB" sz="1100" spc="-4">
                <a:latin typeface="Century Gothic"/>
                <a:cs typeface="Verdana"/>
              </a:rPr>
              <a:t>no</a:t>
            </a:r>
            <a:r>
              <a:rPr lang="en-GB" sz="1100" spc="8">
                <a:latin typeface="Century Gothic"/>
                <a:cs typeface="Verdana"/>
              </a:rPr>
              <a:t> </a:t>
            </a:r>
            <a:r>
              <a:rPr lang="en-GB" sz="1100" spc="-4">
                <a:latin typeface="Century Gothic"/>
                <a:cs typeface="Verdana"/>
              </a:rPr>
              <a:t>longer</a:t>
            </a:r>
            <a:r>
              <a:rPr lang="en-GB" sz="1100" spc="8">
                <a:latin typeface="Century Gothic"/>
                <a:cs typeface="Verdana"/>
              </a:rPr>
              <a:t> </a:t>
            </a:r>
            <a:r>
              <a:rPr lang="en-GB" sz="1100" spc="-8">
                <a:latin typeface="Century Gothic"/>
                <a:cs typeface="Verdana"/>
              </a:rPr>
              <a:t>sit </a:t>
            </a:r>
            <a:r>
              <a:rPr lang="en-GB" sz="1100" spc="-4">
                <a:latin typeface="Century Gothic"/>
                <a:cs typeface="Verdana"/>
              </a:rPr>
              <a:t> AS levels</a:t>
            </a:r>
            <a:r>
              <a:rPr lang="en-GB" sz="1100" spc="-8">
                <a:latin typeface="Century Gothic"/>
                <a:cs typeface="Verdana"/>
              </a:rPr>
              <a:t> </a:t>
            </a:r>
            <a:r>
              <a:rPr lang="en-GB" sz="1100">
                <a:latin typeface="Century Gothic"/>
                <a:cs typeface="Verdana"/>
              </a:rPr>
              <a:t>at</a:t>
            </a:r>
            <a:r>
              <a:rPr lang="en-GB" sz="1100" spc="8">
                <a:latin typeface="Century Gothic"/>
                <a:cs typeface="Verdana"/>
              </a:rPr>
              <a:t> </a:t>
            </a:r>
            <a:r>
              <a:rPr lang="en-GB" sz="1100" spc="-4">
                <a:latin typeface="Century Gothic"/>
                <a:cs typeface="Verdana"/>
              </a:rPr>
              <a:t>the</a:t>
            </a:r>
            <a:r>
              <a:rPr lang="en-GB" sz="1100" spc="8">
                <a:latin typeface="Century Gothic"/>
                <a:cs typeface="Verdana"/>
              </a:rPr>
              <a:t> </a:t>
            </a:r>
            <a:r>
              <a:rPr lang="en-GB" sz="1100" spc="-4">
                <a:latin typeface="Century Gothic"/>
                <a:cs typeface="Verdana"/>
              </a:rPr>
              <a:t>end</a:t>
            </a:r>
            <a:r>
              <a:rPr lang="en-GB" sz="1100">
                <a:latin typeface="Century Gothic"/>
                <a:cs typeface="Verdana"/>
              </a:rPr>
              <a:t> of</a:t>
            </a:r>
            <a:r>
              <a:rPr lang="en-GB" sz="1100" spc="-4">
                <a:latin typeface="Century Gothic"/>
                <a:cs typeface="Verdana"/>
              </a:rPr>
              <a:t> </a:t>
            </a:r>
            <a:r>
              <a:rPr lang="en-GB" sz="1100" spc="-15">
                <a:latin typeface="Century Gothic"/>
                <a:cs typeface="Verdana"/>
              </a:rPr>
              <a:t>Year</a:t>
            </a:r>
            <a:r>
              <a:rPr lang="en-GB" sz="1100" spc="-11">
                <a:latin typeface="Century Gothic"/>
                <a:cs typeface="Verdana"/>
              </a:rPr>
              <a:t> </a:t>
            </a:r>
            <a:r>
              <a:rPr lang="en-GB" sz="1100">
                <a:latin typeface="Century Gothic"/>
                <a:cs typeface="Verdana"/>
              </a:rPr>
              <a:t>12.</a:t>
            </a:r>
            <a:r>
              <a:rPr lang="en-GB" sz="1100" spc="-4">
                <a:latin typeface="Century Gothic"/>
                <a:cs typeface="Verdana"/>
              </a:rPr>
              <a:t> It</a:t>
            </a:r>
            <a:r>
              <a:rPr lang="en-GB" sz="1100" spc="-8">
                <a:latin typeface="Century Gothic"/>
                <a:cs typeface="Verdana"/>
              </a:rPr>
              <a:t> </a:t>
            </a:r>
            <a:r>
              <a:rPr lang="en-GB" sz="1100" spc="-4">
                <a:latin typeface="Century Gothic"/>
                <a:cs typeface="Verdana"/>
              </a:rPr>
              <a:t>is</a:t>
            </a:r>
            <a:r>
              <a:rPr lang="en-GB" sz="1100" spc="4">
                <a:latin typeface="Century Gothic"/>
                <a:cs typeface="Verdana"/>
              </a:rPr>
              <a:t> </a:t>
            </a:r>
            <a:r>
              <a:rPr lang="en-GB" sz="1100" spc="-4">
                <a:latin typeface="Century Gothic"/>
                <a:cs typeface="Verdana"/>
              </a:rPr>
              <a:t>assumed</a:t>
            </a:r>
            <a:r>
              <a:rPr lang="en-GB" sz="1100" spc="4">
                <a:latin typeface="Century Gothic"/>
                <a:cs typeface="Verdana"/>
              </a:rPr>
              <a:t> </a:t>
            </a:r>
            <a:r>
              <a:rPr lang="en-GB" sz="1100" spc="-4">
                <a:latin typeface="Century Gothic"/>
                <a:cs typeface="Verdana"/>
              </a:rPr>
              <a:t>that</a:t>
            </a:r>
            <a:r>
              <a:rPr lang="en-GB" sz="1100" spc="19">
                <a:latin typeface="Century Gothic"/>
                <a:cs typeface="Verdana"/>
              </a:rPr>
              <a:t> </a:t>
            </a:r>
            <a:r>
              <a:rPr lang="en-GB" sz="1100">
                <a:latin typeface="Century Gothic"/>
                <a:cs typeface="Verdana"/>
              </a:rPr>
              <a:t>a great </a:t>
            </a:r>
            <a:r>
              <a:rPr lang="en-GB" sz="1100" spc="-4">
                <a:latin typeface="Century Gothic"/>
                <a:cs typeface="Verdana"/>
              </a:rPr>
              <a:t>deal </a:t>
            </a:r>
            <a:r>
              <a:rPr lang="en-GB" sz="1100">
                <a:latin typeface="Century Gothic"/>
                <a:cs typeface="Verdana"/>
              </a:rPr>
              <a:t>of </a:t>
            </a:r>
            <a:r>
              <a:rPr lang="en-GB" sz="1100" spc="4">
                <a:latin typeface="Century Gothic"/>
                <a:cs typeface="Verdana"/>
              </a:rPr>
              <a:t> </a:t>
            </a:r>
            <a:r>
              <a:rPr lang="en-GB" sz="1100" spc="-4">
                <a:latin typeface="Century Gothic"/>
                <a:cs typeface="Verdana"/>
              </a:rPr>
              <a:t>the</a:t>
            </a:r>
            <a:r>
              <a:rPr lang="en-GB" sz="1100" spc="8">
                <a:latin typeface="Century Gothic"/>
                <a:cs typeface="Verdana"/>
              </a:rPr>
              <a:t> </a:t>
            </a:r>
            <a:r>
              <a:rPr lang="en-GB" sz="1100" spc="-8">
                <a:latin typeface="Century Gothic"/>
                <a:cs typeface="Verdana"/>
              </a:rPr>
              <a:t>A-Level</a:t>
            </a:r>
            <a:r>
              <a:rPr lang="en-GB" sz="1100" spc="-11">
                <a:latin typeface="Century Gothic"/>
                <a:cs typeface="Verdana"/>
              </a:rPr>
              <a:t> </a:t>
            </a:r>
            <a:r>
              <a:rPr lang="en-GB" sz="1100" spc="-4">
                <a:latin typeface="Century Gothic"/>
                <a:cs typeface="Verdana"/>
              </a:rPr>
              <a:t>content</a:t>
            </a:r>
            <a:r>
              <a:rPr lang="en-GB" sz="1100" spc="11">
                <a:latin typeface="Century Gothic"/>
                <a:cs typeface="Verdana"/>
              </a:rPr>
              <a:t> </a:t>
            </a:r>
            <a:r>
              <a:rPr lang="en-GB" sz="1100" spc="-4">
                <a:latin typeface="Century Gothic"/>
                <a:cs typeface="Verdana"/>
              </a:rPr>
              <a:t>is</a:t>
            </a:r>
            <a:r>
              <a:rPr lang="en-GB" sz="1100" spc="-8">
                <a:latin typeface="Century Gothic"/>
                <a:cs typeface="Verdana"/>
              </a:rPr>
              <a:t> </a:t>
            </a:r>
            <a:r>
              <a:rPr lang="en-GB" sz="1100" spc="-4">
                <a:latin typeface="Century Gothic"/>
                <a:cs typeface="Verdana"/>
              </a:rPr>
              <a:t>through</a:t>
            </a:r>
            <a:r>
              <a:rPr lang="en-GB" sz="1100" spc="15">
                <a:latin typeface="Century Gothic"/>
                <a:cs typeface="Verdana"/>
              </a:rPr>
              <a:t> </a:t>
            </a:r>
            <a:r>
              <a:rPr lang="en-GB" sz="1100" spc="-4">
                <a:latin typeface="Century Gothic"/>
                <a:cs typeface="Verdana"/>
              </a:rPr>
              <a:t>extended</a:t>
            </a:r>
            <a:r>
              <a:rPr lang="en-GB" sz="1100" spc="4">
                <a:latin typeface="Century Gothic"/>
                <a:cs typeface="Verdana"/>
              </a:rPr>
              <a:t> </a:t>
            </a:r>
            <a:r>
              <a:rPr lang="en-GB" sz="1100" spc="-4">
                <a:latin typeface="Century Gothic"/>
                <a:cs typeface="Verdana"/>
              </a:rPr>
              <a:t>study</a:t>
            </a:r>
            <a:r>
              <a:rPr lang="en-GB" sz="1100" spc="23">
                <a:latin typeface="Century Gothic"/>
                <a:cs typeface="Verdana"/>
              </a:rPr>
              <a:t> </a:t>
            </a:r>
            <a:r>
              <a:rPr lang="en-GB" sz="1100" spc="-4">
                <a:latin typeface="Century Gothic"/>
                <a:cs typeface="Verdana"/>
              </a:rPr>
              <a:t>and</a:t>
            </a:r>
            <a:r>
              <a:rPr lang="en-GB" sz="1100" spc="11">
                <a:latin typeface="Century Gothic"/>
                <a:cs typeface="Verdana"/>
              </a:rPr>
              <a:t> </a:t>
            </a:r>
            <a:r>
              <a:rPr lang="en-GB" sz="1100" spc="-4">
                <a:latin typeface="Century Gothic"/>
                <a:cs typeface="Verdana"/>
              </a:rPr>
              <a:t>independent </a:t>
            </a:r>
            <a:r>
              <a:rPr lang="en-GB" sz="1100">
                <a:latin typeface="Century Gothic"/>
                <a:cs typeface="Verdana"/>
              </a:rPr>
              <a:t> </a:t>
            </a:r>
            <a:r>
              <a:rPr lang="en-GB" sz="1100" spc="-4">
                <a:latin typeface="Century Gothic"/>
                <a:cs typeface="Verdana"/>
              </a:rPr>
              <a:t>learning,</a:t>
            </a:r>
            <a:r>
              <a:rPr lang="en-GB" sz="1100" spc="8">
                <a:latin typeface="Century Gothic"/>
                <a:cs typeface="Verdana"/>
              </a:rPr>
              <a:t> </a:t>
            </a:r>
            <a:r>
              <a:rPr lang="en-GB" sz="1100" spc="-4">
                <a:latin typeface="Century Gothic"/>
                <a:cs typeface="Verdana"/>
              </a:rPr>
              <a:t>much</a:t>
            </a:r>
            <a:r>
              <a:rPr lang="en-GB" sz="1100" spc="11">
                <a:latin typeface="Century Gothic"/>
                <a:cs typeface="Verdana"/>
              </a:rPr>
              <a:t> </a:t>
            </a:r>
            <a:r>
              <a:rPr lang="en-GB" sz="1100" spc="-8">
                <a:latin typeface="Century Gothic"/>
                <a:cs typeface="Verdana"/>
              </a:rPr>
              <a:t>like</a:t>
            </a:r>
            <a:r>
              <a:rPr lang="en-GB" sz="1100" spc="-4">
                <a:latin typeface="Century Gothic"/>
                <a:cs typeface="Verdana"/>
              </a:rPr>
              <a:t> study</a:t>
            </a:r>
            <a:r>
              <a:rPr lang="en-GB" sz="1100" spc="11">
                <a:latin typeface="Century Gothic"/>
                <a:cs typeface="Verdana"/>
              </a:rPr>
              <a:t> </a:t>
            </a:r>
            <a:r>
              <a:rPr lang="en-GB" sz="1100" spc="-4">
                <a:latin typeface="Century Gothic"/>
                <a:cs typeface="Verdana"/>
              </a:rPr>
              <a:t>in</a:t>
            </a:r>
            <a:r>
              <a:rPr lang="en-GB" sz="1100" spc="4">
                <a:latin typeface="Century Gothic"/>
                <a:cs typeface="Verdana"/>
              </a:rPr>
              <a:t> </a:t>
            </a:r>
            <a:r>
              <a:rPr lang="en-GB" sz="1100">
                <a:latin typeface="Century Gothic"/>
                <a:cs typeface="Verdana"/>
              </a:rPr>
              <a:t>a </a:t>
            </a:r>
            <a:r>
              <a:rPr lang="en-GB" sz="1100" spc="-4">
                <a:latin typeface="Century Gothic"/>
                <a:cs typeface="Verdana"/>
              </a:rPr>
              <a:t>higher</a:t>
            </a:r>
            <a:r>
              <a:rPr lang="en-GB" sz="1100" spc="19">
                <a:latin typeface="Century Gothic"/>
                <a:cs typeface="Verdana"/>
              </a:rPr>
              <a:t> </a:t>
            </a:r>
            <a:r>
              <a:rPr lang="en-GB" sz="1100" spc="-4">
                <a:latin typeface="Century Gothic"/>
                <a:cs typeface="Verdana"/>
              </a:rPr>
              <a:t>education setting.</a:t>
            </a:r>
            <a:endParaRPr lang="en-GB" sz="1100">
              <a:latin typeface="Century Gothic"/>
              <a:cs typeface="Verdana"/>
            </a:endParaRPr>
          </a:p>
          <a:p>
            <a:pPr marL="9525" marR="3810" algn="just"/>
            <a:endParaRPr lang="en-GB" sz="1100" spc="-4">
              <a:latin typeface="Century Gothic" panose="020B0502020202020204" pitchFamily="34" charset="0"/>
              <a:cs typeface="Verdana"/>
            </a:endParaRPr>
          </a:p>
          <a:p>
            <a:pPr algn="just">
              <a:spcBef>
                <a:spcPts val="34"/>
              </a:spcBef>
            </a:pPr>
            <a:endParaRPr lang="en-GB" sz="1100">
              <a:solidFill>
                <a:srgbClr val="000000"/>
              </a:solidFill>
              <a:latin typeface="Century Gothic" panose="020B0502020202020204" pitchFamily="34" charset="0"/>
              <a:cs typeface="Verdana"/>
            </a:endParaRPr>
          </a:p>
          <a:p>
            <a:pPr marL="9525" algn="just"/>
            <a:r>
              <a:rPr lang="en-GB" b="1" spc="-4">
                <a:solidFill>
                  <a:schemeClr val="accent1"/>
                </a:solidFill>
                <a:uFill>
                  <a:solidFill>
                    <a:srgbClr val="000000"/>
                  </a:solidFill>
                </a:uFill>
                <a:latin typeface="Century Gothic"/>
                <a:cs typeface="Verdana"/>
              </a:rPr>
              <a:t>BTEC </a:t>
            </a:r>
            <a:r>
              <a:rPr lang="en-GB" b="1">
                <a:solidFill>
                  <a:schemeClr val="accent1"/>
                </a:solidFill>
                <a:uFill>
                  <a:solidFill>
                    <a:srgbClr val="000000"/>
                  </a:solidFill>
                </a:uFill>
                <a:latin typeface="Century Gothic"/>
                <a:cs typeface="Verdana"/>
              </a:rPr>
              <a:t>National</a:t>
            </a:r>
            <a:r>
              <a:rPr lang="en-GB" b="1" spc="-15">
                <a:solidFill>
                  <a:schemeClr val="accent1"/>
                </a:solidFill>
                <a:uFill>
                  <a:solidFill>
                    <a:srgbClr val="000000"/>
                  </a:solidFill>
                </a:uFill>
                <a:latin typeface="Century Gothic"/>
                <a:cs typeface="Verdana"/>
              </a:rPr>
              <a:t> </a:t>
            </a:r>
            <a:r>
              <a:rPr lang="en-GB" b="1" spc="-4">
                <a:solidFill>
                  <a:schemeClr val="accent1"/>
                </a:solidFill>
                <a:uFill>
                  <a:solidFill>
                    <a:srgbClr val="000000"/>
                  </a:solidFill>
                </a:uFill>
                <a:latin typeface="Century Gothic"/>
                <a:cs typeface="Verdana"/>
              </a:rPr>
              <a:t>Extended</a:t>
            </a:r>
            <a:r>
              <a:rPr lang="en-GB" b="1">
                <a:solidFill>
                  <a:schemeClr val="accent1"/>
                </a:solidFill>
                <a:uFill>
                  <a:solidFill>
                    <a:srgbClr val="000000"/>
                  </a:solidFill>
                </a:uFill>
                <a:latin typeface="Century Gothic"/>
                <a:cs typeface="Verdana"/>
              </a:rPr>
              <a:t> </a:t>
            </a:r>
            <a:r>
              <a:rPr lang="en-GB" b="1" spc="-4">
                <a:solidFill>
                  <a:schemeClr val="accent1"/>
                </a:solidFill>
                <a:uFill>
                  <a:solidFill>
                    <a:srgbClr val="000000"/>
                  </a:solidFill>
                </a:uFill>
                <a:latin typeface="Century Gothic"/>
                <a:cs typeface="Verdana"/>
              </a:rPr>
              <a:t>Certificate </a:t>
            </a:r>
            <a:endParaRPr lang="en-GB" b="1" spc="-4">
              <a:solidFill>
                <a:schemeClr val="accent1"/>
              </a:solidFill>
              <a:uFill>
                <a:solidFill>
                  <a:srgbClr val="000000"/>
                </a:solidFill>
              </a:uFill>
              <a:latin typeface="Century Gothic" panose="020B0502020202020204" pitchFamily="34" charset="0"/>
              <a:cs typeface="Verdana"/>
            </a:endParaRPr>
          </a:p>
          <a:p>
            <a:pPr marL="9525" algn="just"/>
            <a:endParaRPr lang="en-GB" b="1" spc="-4">
              <a:solidFill>
                <a:schemeClr val="accent1"/>
              </a:solidFill>
              <a:uFill>
                <a:solidFill>
                  <a:srgbClr val="000000"/>
                </a:solidFill>
              </a:uFill>
              <a:latin typeface="Century Gothic"/>
              <a:cs typeface="Verdana"/>
            </a:endParaRPr>
          </a:p>
          <a:p>
            <a:pPr marL="9525" marR="13335" algn="just"/>
            <a:r>
              <a:rPr lang="en-GB" sz="1100" spc="-4">
                <a:latin typeface="Century Gothic"/>
                <a:cs typeface="Verdana"/>
              </a:rPr>
              <a:t>The </a:t>
            </a:r>
            <a:r>
              <a:rPr lang="en-GB" sz="1100" spc="-8">
                <a:latin typeface="Century Gothic"/>
                <a:cs typeface="Verdana"/>
              </a:rPr>
              <a:t>BTEC</a:t>
            </a:r>
            <a:r>
              <a:rPr lang="en-GB" sz="1100">
                <a:latin typeface="Century Gothic"/>
                <a:cs typeface="Verdana"/>
              </a:rPr>
              <a:t> courses </a:t>
            </a:r>
            <a:r>
              <a:rPr lang="en-GB" sz="1100" spc="-4">
                <a:latin typeface="Century Gothic"/>
                <a:cs typeface="Verdana"/>
              </a:rPr>
              <a:t>that</a:t>
            </a:r>
            <a:r>
              <a:rPr lang="en-GB" sz="1100" spc="8">
                <a:latin typeface="Century Gothic"/>
                <a:cs typeface="Verdana"/>
              </a:rPr>
              <a:t> </a:t>
            </a:r>
            <a:r>
              <a:rPr lang="en-GB" sz="1100" spc="-4">
                <a:latin typeface="Century Gothic"/>
                <a:cs typeface="Verdana"/>
              </a:rPr>
              <a:t>we</a:t>
            </a:r>
            <a:r>
              <a:rPr lang="en-GB" sz="1100">
                <a:latin typeface="Century Gothic"/>
                <a:cs typeface="Verdana"/>
              </a:rPr>
              <a:t> offer</a:t>
            </a:r>
            <a:r>
              <a:rPr lang="en-GB" sz="1100" spc="-4">
                <a:latin typeface="Century Gothic"/>
                <a:cs typeface="Verdana"/>
              </a:rPr>
              <a:t> are</a:t>
            </a:r>
            <a:r>
              <a:rPr lang="en-GB" sz="1100" spc="4">
                <a:latin typeface="Century Gothic"/>
                <a:cs typeface="Verdana"/>
              </a:rPr>
              <a:t> </a:t>
            </a:r>
            <a:r>
              <a:rPr lang="en-GB" sz="1100">
                <a:latin typeface="Century Gothic"/>
                <a:cs typeface="Verdana"/>
              </a:rPr>
              <a:t>an </a:t>
            </a:r>
            <a:r>
              <a:rPr lang="en-GB" sz="1100" spc="-4">
                <a:latin typeface="Century Gothic"/>
                <a:cs typeface="Verdana"/>
              </a:rPr>
              <a:t>applied</a:t>
            </a:r>
            <a:r>
              <a:rPr lang="en-GB" sz="1100" spc="15">
                <a:latin typeface="Century Gothic"/>
                <a:cs typeface="Verdana"/>
              </a:rPr>
              <a:t> </a:t>
            </a:r>
            <a:r>
              <a:rPr lang="en-GB" sz="1100" spc="-4">
                <a:latin typeface="Century Gothic"/>
                <a:cs typeface="Verdana"/>
              </a:rPr>
              <a:t>Level</a:t>
            </a:r>
            <a:r>
              <a:rPr lang="en-GB" sz="1100" spc="-11">
                <a:latin typeface="Century Gothic"/>
                <a:cs typeface="Verdana"/>
              </a:rPr>
              <a:t> </a:t>
            </a:r>
            <a:r>
              <a:rPr lang="en-GB" sz="1100">
                <a:latin typeface="Century Gothic"/>
                <a:cs typeface="Verdana"/>
              </a:rPr>
              <a:t>3</a:t>
            </a:r>
            <a:r>
              <a:rPr lang="en-GB" sz="1100" spc="-8">
                <a:latin typeface="Century Gothic"/>
                <a:cs typeface="Verdana"/>
              </a:rPr>
              <a:t> </a:t>
            </a:r>
            <a:r>
              <a:rPr lang="en-GB" sz="1100" spc="-4">
                <a:latin typeface="Century Gothic"/>
                <a:cs typeface="Verdana"/>
              </a:rPr>
              <a:t>qualification, </a:t>
            </a:r>
            <a:r>
              <a:rPr lang="en-GB" sz="1100">
                <a:latin typeface="Century Gothic"/>
                <a:cs typeface="Verdana"/>
              </a:rPr>
              <a:t> </a:t>
            </a:r>
            <a:r>
              <a:rPr lang="en-GB" sz="1100" spc="-8">
                <a:latin typeface="Century Gothic"/>
                <a:cs typeface="Verdana"/>
              </a:rPr>
              <a:t>equivalent</a:t>
            </a:r>
            <a:r>
              <a:rPr lang="en-GB" sz="1100" spc="11">
                <a:latin typeface="Century Gothic"/>
                <a:cs typeface="Verdana"/>
              </a:rPr>
              <a:t> </a:t>
            </a:r>
            <a:r>
              <a:rPr lang="en-GB" sz="1100" spc="-4">
                <a:latin typeface="Century Gothic"/>
                <a:cs typeface="Verdana"/>
              </a:rPr>
              <a:t>to</a:t>
            </a:r>
            <a:r>
              <a:rPr lang="en-GB" sz="1100" spc="8">
                <a:latin typeface="Century Gothic"/>
                <a:cs typeface="Verdana"/>
              </a:rPr>
              <a:t> </a:t>
            </a:r>
            <a:r>
              <a:rPr lang="en-GB" sz="1100" spc="-4">
                <a:latin typeface="Century Gothic"/>
                <a:cs typeface="Verdana"/>
              </a:rPr>
              <a:t>one </a:t>
            </a:r>
            <a:r>
              <a:rPr lang="en-GB" sz="1100" spc="-8">
                <a:latin typeface="Century Gothic"/>
                <a:cs typeface="Verdana"/>
              </a:rPr>
              <a:t>A-Level.</a:t>
            </a:r>
            <a:r>
              <a:rPr lang="en-GB" sz="1100" spc="-4">
                <a:latin typeface="Century Gothic"/>
                <a:cs typeface="Verdana"/>
              </a:rPr>
              <a:t> </a:t>
            </a:r>
            <a:r>
              <a:rPr lang="en-GB" sz="1100">
                <a:latin typeface="Century Gothic"/>
                <a:cs typeface="Verdana"/>
              </a:rPr>
              <a:t>It</a:t>
            </a:r>
            <a:r>
              <a:rPr lang="en-GB" sz="1100" spc="8">
                <a:latin typeface="Century Gothic"/>
                <a:cs typeface="Verdana"/>
              </a:rPr>
              <a:t> </a:t>
            </a:r>
            <a:r>
              <a:rPr lang="en-GB" sz="1100" spc="-4">
                <a:latin typeface="Century Gothic"/>
                <a:cs typeface="Verdana"/>
              </a:rPr>
              <a:t>is </a:t>
            </a:r>
            <a:r>
              <a:rPr lang="en-GB" sz="1100">
                <a:latin typeface="Century Gothic"/>
                <a:cs typeface="Verdana"/>
              </a:rPr>
              <a:t>a</a:t>
            </a:r>
            <a:r>
              <a:rPr lang="en-GB" sz="1100" spc="4">
                <a:latin typeface="Century Gothic"/>
                <a:cs typeface="Verdana"/>
              </a:rPr>
              <a:t> </a:t>
            </a:r>
            <a:r>
              <a:rPr lang="en-GB" sz="1100" spc="-4">
                <a:latin typeface="Century Gothic"/>
                <a:cs typeface="Verdana"/>
              </a:rPr>
              <a:t>vocational</a:t>
            </a:r>
            <a:r>
              <a:rPr lang="en-GB" sz="1100" spc="8">
                <a:latin typeface="Century Gothic"/>
                <a:cs typeface="Verdana"/>
              </a:rPr>
              <a:t> </a:t>
            </a:r>
            <a:r>
              <a:rPr lang="en-GB" sz="1100" spc="-8">
                <a:latin typeface="Century Gothic"/>
                <a:cs typeface="Verdana"/>
              </a:rPr>
              <a:t>qualification </a:t>
            </a:r>
            <a:r>
              <a:rPr lang="en-GB" sz="1100" spc="-4">
                <a:latin typeface="Century Gothic"/>
                <a:cs typeface="Verdana"/>
              </a:rPr>
              <a:t> encompassing</a:t>
            </a:r>
            <a:r>
              <a:rPr lang="en-GB" sz="1100" spc="11">
                <a:latin typeface="Century Gothic"/>
                <a:cs typeface="Verdana"/>
              </a:rPr>
              <a:t> </a:t>
            </a:r>
            <a:r>
              <a:rPr lang="en-GB" sz="1100">
                <a:latin typeface="Century Gothic"/>
                <a:cs typeface="Verdana"/>
              </a:rPr>
              <a:t>a</a:t>
            </a:r>
            <a:r>
              <a:rPr lang="en-GB" sz="1100" spc="4">
                <a:latin typeface="Century Gothic"/>
                <a:cs typeface="Verdana"/>
              </a:rPr>
              <a:t> </a:t>
            </a:r>
            <a:r>
              <a:rPr lang="en-GB" sz="1100" spc="-4">
                <a:latin typeface="Century Gothic"/>
                <a:cs typeface="Verdana"/>
              </a:rPr>
              <a:t>more </a:t>
            </a:r>
            <a:r>
              <a:rPr lang="en-GB" sz="1100" spc="-8">
                <a:latin typeface="Century Gothic"/>
                <a:cs typeface="Verdana"/>
              </a:rPr>
              <a:t>practical</a:t>
            </a:r>
            <a:r>
              <a:rPr lang="en-GB" sz="1100" spc="11">
                <a:latin typeface="Century Gothic"/>
                <a:cs typeface="Verdana"/>
              </a:rPr>
              <a:t> </a:t>
            </a:r>
            <a:r>
              <a:rPr lang="en-GB" sz="1100" spc="-4">
                <a:latin typeface="Century Gothic"/>
                <a:cs typeface="Verdana"/>
              </a:rPr>
              <a:t>approach</a:t>
            </a:r>
            <a:r>
              <a:rPr lang="en-GB" sz="1100" spc="15">
                <a:latin typeface="Century Gothic"/>
                <a:cs typeface="Verdana"/>
              </a:rPr>
              <a:t> </a:t>
            </a:r>
            <a:r>
              <a:rPr lang="en-GB" sz="1100" spc="-4">
                <a:latin typeface="Century Gothic"/>
                <a:cs typeface="Verdana"/>
              </a:rPr>
              <a:t>to</a:t>
            </a:r>
            <a:r>
              <a:rPr lang="en-GB" sz="1100" spc="8">
                <a:latin typeface="Century Gothic"/>
                <a:cs typeface="Verdana"/>
              </a:rPr>
              <a:t> </a:t>
            </a:r>
            <a:r>
              <a:rPr lang="en-GB" sz="1100" spc="-4">
                <a:latin typeface="Century Gothic"/>
                <a:cs typeface="Verdana"/>
              </a:rPr>
              <a:t>your</a:t>
            </a:r>
            <a:r>
              <a:rPr lang="en-GB" sz="1100" spc="4">
                <a:latin typeface="Century Gothic"/>
                <a:cs typeface="Verdana"/>
              </a:rPr>
              <a:t> </a:t>
            </a:r>
            <a:r>
              <a:rPr lang="en-GB" sz="1100" spc="-4">
                <a:latin typeface="Century Gothic"/>
                <a:cs typeface="Verdana"/>
              </a:rPr>
              <a:t>studies.</a:t>
            </a:r>
            <a:r>
              <a:rPr lang="en-GB" sz="1100" spc="8">
                <a:latin typeface="Century Gothic"/>
                <a:cs typeface="Verdana"/>
              </a:rPr>
              <a:t> </a:t>
            </a:r>
            <a:r>
              <a:rPr lang="en-GB" sz="1100" spc="-34">
                <a:latin typeface="Century Gothic"/>
                <a:cs typeface="Verdana"/>
              </a:rPr>
              <a:t>Two </a:t>
            </a:r>
            <a:r>
              <a:rPr lang="en-GB" sz="1100" spc="-30">
                <a:latin typeface="Century Gothic"/>
                <a:cs typeface="Verdana"/>
              </a:rPr>
              <a:t> </a:t>
            </a:r>
            <a:r>
              <a:rPr lang="en-GB" sz="1100" spc="-4">
                <a:latin typeface="Century Gothic"/>
                <a:cs typeface="Verdana"/>
              </a:rPr>
              <a:t>years</a:t>
            </a:r>
            <a:r>
              <a:rPr lang="en-GB" sz="1100">
                <a:latin typeface="Century Gothic"/>
                <a:cs typeface="Verdana"/>
              </a:rPr>
              <a:t> of</a:t>
            </a:r>
            <a:r>
              <a:rPr lang="en-GB" sz="1100" spc="4">
                <a:latin typeface="Century Gothic"/>
                <a:cs typeface="Verdana"/>
              </a:rPr>
              <a:t> </a:t>
            </a:r>
            <a:r>
              <a:rPr lang="en-GB" sz="1100" spc="-4">
                <a:latin typeface="Century Gothic"/>
                <a:cs typeface="Verdana"/>
              </a:rPr>
              <a:t>study</a:t>
            </a:r>
            <a:r>
              <a:rPr lang="en-GB" sz="1100" spc="11">
                <a:latin typeface="Century Gothic"/>
                <a:cs typeface="Verdana"/>
              </a:rPr>
              <a:t> </a:t>
            </a:r>
            <a:r>
              <a:rPr lang="en-GB" sz="1100" spc="-4">
                <a:latin typeface="Century Gothic"/>
                <a:cs typeface="Verdana"/>
              </a:rPr>
              <a:t>must</a:t>
            </a:r>
            <a:r>
              <a:rPr lang="en-GB" sz="1100" spc="8">
                <a:latin typeface="Century Gothic"/>
                <a:cs typeface="Verdana"/>
              </a:rPr>
              <a:t> </a:t>
            </a:r>
            <a:r>
              <a:rPr lang="en-GB" sz="1100" spc="-4">
                <a:latin typeface="Century Gothic"/>
                <a:cs typeface="Verdana"/>
              </a:rPr>
              <a:t>be</a:t>
            </a:r>
            <a:r>
              <a:rPr lang="en-GB" sz="1100">
                <a:latin typeface="Century Gothic"/>
                <a:cs typeface="Verdana"/>
              </a:rPr>
              <a:t> </a:t>
            </a:r>
            <a:r>
              <a:rPr lang="en-GB" sz="1100" spc="-8">
                <a:latin typeface="Century Gothic"/>
                <a:cs typeface="Verdana"/>
              </a:rPr>
              <a:t>completed </a:t>
            </a:r>
            <a:r>
              <a:rPr lang="en-GB" sz="1100" spc="-4">
                <a:latin typeface="Century Gothic"/>
                <a:cs typeface="Verdana"/>
              </a:rPr>
              <a:t>to</a:t>
            </a:r>
            <a:r>
              <a:rPr lang="en-GB" sz="1100" spc="8">
                <a:latin typeface="Century Gothic"/>
                <a:cs typeface="Verdana"/>
              </a:rPr>
              <a:t> </a:t>
            </a:r>
            <a:r>
              <a:rPr lang="en-GB" sz="1100" spc="-4">
                <a:latin typeface="Century Gothic"/>
                <a:cs typeface="Verdana"/>
              </a:rPr>
              <a:t>obtain</a:t>
            </a:r>
            <a:r>
              <a:rPr lang="en-GB" sz="1100" spc="11">
                <a:latin typeface="Century Gothic"/>
                <a:cs typeface="Verdana"/>
              </a:rPr>
              <a:t> </a:t>
            </a:r>
            <a:r>
              <a:rPr lang="en-GB" sz="1100" spc="-4">
                <a:latin typeface="Century Gothic"/>
                <a:cs typeface="Verdana"/>
              </a:rPr>
              <a:t>accreditation.</a:t>
            </a:r>
            <a:r>
              <a:rPr lang="en-GB" sz="1100" spc="8">
                <a:latin typeface="Century Gothic"/>
                <a:cs typeface="Verdana"/>
              </a:rPr>
              <a:t> </a:t>
            </a:r>
            <a:r>
              <a:rPr lang="en-GB" sz="1100" spc="-8">
                <a:latin typeface="Century Gothic"/>
                <a:cs typeface="Verdana"/>
              </a:rPr>
              <a:t>BTEC </a:t>
            </a:r>
            <a:r>
              <a:rPr lang="en-GB" sz="1100" spc="-4">
                <a:latin typeface="Century Gothic"/>
                <a:cs typeface="Verdana"/>
              </a:rPr>
              <a:t>is </a:t>
            </a:r>
            <a:r>
              <a:rPr lang="en-GB" sz="1100">
                <a:latin typeface="Century Gothic"/>
                <a:cs typeface="Verdana"/>
              </a:rPr>
              <a:t>as</a:t>
            </a:r>
            <a:r>
              <a:rPr lang="en-GB" sz="1100" spc="4">
                <a:latin typeface="Century Gothic"/>
                <a:cs typeface="Verdana"/>
              </a:rPr>
              <a:t> </a:t>
            </a:r>
            <a:r>
              <a:rPr lang="en-GB" sz="1100" spc="-4">
                <a:latin typeface="Century Gothic"/>
                <a:cs typeface="Verdana"/>
              </a:rPr>
              <a:t>challenging</a:t>
            </a:r>
            <a:r>
              <a:rPr lang="en-GB" sz="1100" spc="23">
                <a:latin typeface="Century Gothic"/>
                <a:cs typeface="Verdana"/>
              </a:rPr>
              <a:t> </a:t>
            </a:r>
            <a:r>
              <a:rPr lang="en-GB" sz="1100">
                <a:latin typeface="Century Gothic"/>
                <a:cs typeface="Verdana"/>
              </a:rPr>
              <a:t>as</a:t>
            </a:r>
            <a:r>
              <a:rPr lang="en-GB" sz="1100" spc="8">
                <a:latin typeface="Century Gothic"/>
                <a:cs typeface="Verdana"/>
              </a:rPr>
              <a:t> </a:t>
            </a:r>
            <a:r>
              <a:rPr lang="en-GB" sz="1100" spc="-8">
                <a:latin typeface="Century Gothic"/>
                <a:cs typeface="Verdana"/>
              </a:rPr>
              <a:t>A-Level</a:t>
            </a:r>
            <a:r>
              <a:rPr lang="en-GB" sz="1100" spc="23">
                <a:latin typeface="Century Gothic"/>
                <a:cs typeface="Verdana"/>
              </a:rPr>
              <a:t> </a:t>
            </a:r>
            <a:r>
              <a:rPr lang="en-GB" sz="1100" spc="-4">
                <a:latin typeface="Century Gothic"/>
                <a:cs typeface="Verdana"/>
              </a:rPr>
              <a:t>and</a:t>
            </a:r>
            <a:r>
              <a:rPr lang="en-GB" sz="1100" spc="15">
                <a:latin typeface="Century Gothic"/>
                <a:cs typeface="Verdana"/>
              </a:rPr>
              <a:t> </a:t>
            </a:r>
            <a:r>
              <a:rPr lang="en-GB" sz="1100" spc="-8">
                <a:latin typeface="Century Gothic"/>
                <a:cs typeface="Verdana"/>
              </a:rPr>
              <a:t>equivalent</a:t>
            </a:r>
            <a:r>
              <a:rPr lang="en-GB" sz="1100" spc="11">
                <a:latin typeface="Century Gothic"/>
                <a:cs typeface="Verdana"/>
              </a:rPr>
              <a:t> </a:t>
            </a:r>
            <a:r>
              <a:rPr lang="en-GB" sz="1100" spc="-4">
                <a:latin typeface="Century Gothic"/>
                <a:cs typeface="Verdana"/>
              </a:rPr>
              <a:t>in</a:t>
            </a:r>
            <a:r>
              <a:rPr lang="en-GB" sz="1100" spc="4">
                <a:latin typeface="Century Gothic"/>
                <a:cs typeface="Verdana"/>
              </a:rPr>
              <a:t> </a:t>
            </a:r>
            <a:r>
              <a:rPr lang="en-GB" sz="1100" spc="-4">
                <a:latin typeface="Century Gothic"/>
                <a:cs typeface="Verdana"/>
              </a:rPr>
              <a:t>terms</a:t>
            </a:r>
            <a:r>
              <a:rPr lang="en-GB" sz="1100">
                <a:latin typeface="Century Gothic"/>
                <a:cs typeface="Verdana"/>
              </a:rPr>
              <a:t> of</a:t>
            </a:r>
            <a:r>
              <a:rPr lang="en-GB" sz="1100" spc="-4">
                <a:latin typeface="Century Gothic"/>
                <a:cs typeface="Verdana"/>
              </a:rPr>
              <a:t> UCAS </a:t>
            </a:r>
            <a:r>
              <a:rPr lang="en-GB" sz="1100" spc="-304">
                <a:latin typeface="Century Gothic"/>
                <a:cs typeface="Verdana"/>
              </a:rPr>
              <a:t> </a:t>
            </a:r>
            <a:r>
              <a:rPr lang="en-GB" sz="1100" spc="-4">
                <a:latin typeface="Century Gothic"/>
                <a:cs typeface="Verdana"/>
              </a:rPr>
              <a:t>points.</a:t>
            </a:r>
            <a:r>
              <a:rPr lang="en-GB" sz="1100" spc="8">
                <a:latin typeface="Century Gothic"/>
                <a:cs typeface="Verdana"/>
              </a:rPr>
              <a:t> </a:t>
            </a:r>
            <a:r>
              <a:rPr lang="en-GB" sz="1100" spc="-4">
                <a:latin typeface="Century Gothic"/>
                <a:cs typeface="Verdana"/>
              </a:rPr>
              <a:t>The</a:t>
            </a:r>
            <a:r>
              <a:rPr lang="en-GB" sz="1100" spc="4">
                <a:latin typeface="Century Gothic"/>
                <a:cs typeface="Verdana"/>
              </a:rPr>
              <a:t> </a:t>
            </a:r>
            <a:r>
              <a:rPr lang="en-GB" sz="1100" spc="-8">
                <a:latin typeface="Century Gothic"/>
                <a:cs typeface="Verdana"/>
              </a:rPr>
              <a:t>BTEC</a:t>
            </a:r>
            <a:r>
              <a:rPr lang="en-GB" sz="1100">
                <a:latin typeface="Century Gothic"/>
                <a:cs typeface="Verdana"/>
              </a:rPr>
              <a:t> </a:t>
            </a:r>
            <a:r>
              <a:rPr lang="en-GB" sz="1100" spc="-8">
                <a:latin typeface="Century Gothic"/>
                <a:cs typeface="Verdana"/>
              </a:rPr>
              <a:t>qualifications</a:t>
            </a:r>
            <a:r>
              <a:rPr lang="en-GB" sz="1100" spc="30">
                <a:latin typeface="Century Gothic"/>
                <a:cs typeface="Verdana"/>
              </a:rPr>
              <a:t> </a:t>
            </a:r>
            <a:r>
              <a:rPr lang="en-GB" sz="1100">
                <a:latin typeface="Century Gothic"/>
                <a:cs typeface="Verdana"/>
              </a:rPr>
              <a:t>are</a:t>
            </a:r>
            <a:r>
              <a:rPr lang="en-GB" sz="1100" spc="4">
                <a:latin typeface="Century Gothic"/>
                <a:cs typeface="Verdana"/>
              </a:rPr>
              <a:t> </a:t>
            </a:r>
            <a:r>
              <a:rPr lang="en-GB" sz="1100" spc="-4">
                <a:latin typeface="Century Gothic"/>
                <a:cs typeface="Verdana"/>
              </a:rPr>
              <a:t>assessed</a:t>
            </a:r>
            <a:r>
              <a:rPr lang="en-GB" sz="1100">
                <a:latin typeface="Century Gothic"/>
                <a:cs typeface="Verdana"/>
              </a:rPr>
              <a:t> </a:t>
            </a:r>
            <a:r>
              <a:rPr lang="en-GB" sz="1100" spc="-4">
                <a:latin typeface="Century Gothic"/>
                <a:cs typeface="Verdana"/>
              </a:rPr>
              <a:t>through</a:t>
            </a:r>
            <a:r>
              <a:rPr lang="en-GB" sz="1100" spc="15">
                <a:latin typeface="Century Gothic"/>
                <a:cs typeface="Verdana"/>
              </a:rPr>
              <a:t> </a:t>
            </a:r>
            <a:r>
              <a:rPr lang="en-GB" sz="1100">
                <a:latin typeface="Century Gothic"/>
                <a:cs typeface="Verdana"/>
              </a:rPr>
              <a:t>a</a:t>
            </a:r>
            <a:r>
              <a:rPr lang="en-GB" sz="1100" spc="8">
                <a:latin typeface="Century Gothic"/>
                <a:cs typeface="Verdana"/>
              </a:rPr>
              <a:t> </a:t>
            </a:r>
            <a:r>
              <a:rPr lang="en-GB" sz="1100" spc="-4">
                <a:latin typeface="Century Gothic"/>
                <a:cs typeface="Verdana"/>
              </a:rPr>
              <a:t>mixture</a:t>
            </a:r>
            <a:r>
              <a:rPr lang="en-GB" sz="1100" spc="11">
                <a:latin typeface="Century Gothic"/>
                <a:cs typeface="Verdana"/>
              </a:rPr>
              <a:t> </a:t>
            </a:r>
            <a:r>
              <a:rPr lang="en-GB" sz="1100">
                <a:latin typeface="Century Gothic"/>
                <a:cs typeface="Verdana"/>
              </a:rPr>
              <a:t>of </a:t>
            </a:r>
            <a:r>
              <a:rPr lang="en-GB" sz="1100" spc="4">
                <a:latin typeface="Century Gothic"/>
                <a:cs typeface="Verdana"/>
              </a:rPr>
              <a:t> </a:t>
            </a:r>
            <a:r>
              <a:rPr lang="en-GB" sz="1100" spc="-4">
                <a:latin typeface="Century Gothic"/>
                <a:cs typeface="Verdana"/>
              </a:rPr>
              <a:t>exams and</a:t>
            </a:r>
            <a:r>
              <a:rPr lang="en-GB" sz="1100">
                <a:latin typeface="Century Gothic"/>
                <a:cs typeface="Verdana"/>
              </a:rPr>
              <a:t> </a:t>
            </a:r>
            <a:r>
              <a:rPr lang="en-GB" sz="1100" spc="-4">
                <a:latin typeface="Century Gothic"/>
                <a:cs typeface="Verdana"/>
              </a:rPr>
              <a:t>coursework.</a:t>
            </a:r>
            <a:endParaRPr lang="en-GB" sz="1100">
              <a:latin typeface="Century Gothic"/>
              <a:cs typeface="Verdana"/>
            </a:endParaRPr>
          </a:p>
        </p:txBody>
      </p:sp>
      <p:sp>
        <p:nvSpPr>
          <p:cNvPr id="13" name="object 20">
            <a:extLst>
              <a:ext uri="{FF2B5EF4-FFF2-40B4-BE49-F238E27FC236}">
                <a16:creationId xmlns:a16="http://schemas.microsoft.com/office/drawing/2014/main" id="{6A778A95-8D14-79E8-74F2-D48ED8DFCE31}"/>
              </a:ext>
            </a:extLst>
          </p:cNvPr>
          <p:cNvSpPr txBox="1"/>
          <p:nvPr/>
        </p:nvSpPr>
        <p:spPr>
          <a:xfrm>
            <a:off x="4402987" y="1710789"/>
            <a:ext cx="4506468" cy="2174313"/>
          </a:xfrm>
          <a:prstGeom prst="rect">
            <a:avLst/>
          </a:prstGeom>
        </p:spPr>
        <p:txBody>
          <a:bodyPr vert="horz" wrap="square" lIns="0" tIns="9525" rIns="0" bIns="0" rtlCol="0">
            <a:spAutoFit/>
          </a:bodyPr>
          <a:lstStyle/>
          <a:p>
            <a:pPr marL="9525" marR="3810">
              <a:spcBef>
                <a:spcPts val="75"/>
              </a:spcBef>
            </a:pPr>
            <a:r>
              <a:rPr lang="en-GB" b="1" spc="-4">
                <a:solidFill>
                  <a:schemeClr val="accent1"/>
                </a:solidFill>
                <a:latin typeface="Century Gothic" panose="020B0502020202020204" pitchFamily="34" charset="0"/>
                <a:cs typeface="Verdana"/>
              </a:rPr>
              <a:t>Extended Project</a:t>
            </a:r>
          </a:p>
          <a:p>
            <a:pPr marL="9525" marR="3810" algn="just">
              <a:spcBef>
                <a:spcPts val="75"/>
              </a:spcBef>
            </a:pPr>
            <a:endParaRPr lang="en-GB" sz="1100" spc="-4">
              <a:latin typeface="Century Gothic" panose="020B0502020202020204" pitchFamily="34" charset="0"/>
              <a:cs typeface="Verdana"/>
            </a:endParaRPr>
          </a:p>
          <a:p>
            <a:pPr marL="9525" marR="3810" algn="just">
              <a:spcBef>
                <a:spcPts val="75"/>
              </a:spcBef>
            </a:pPr>
            <a:r>
              <a:rPr sz="1100" spc="-4">
                <a:latin typeface="Century Gothic" panose="020B0502020202020204" pitchFamily="34" charset="0"/>
                <a:cs typeface="Verdana"/>
              </a:rPr>
              <a:t>Recommended</a:t>
            </a:r>
            <a:r>
              <a:rPr sz="1100" spc="-19">
                <a:latin typeface="Century Gothic" panose="020B0502020202020204" pitchFamily="34" charset="0"/>
                <a:cs typeface="Verdana"/>
              </a:rPr>
              <a:t> </a:t>
            </a:r>
            <a:r>
              <a:rPr sz="1100" spc="-4">
                <a:latin typeface="Century Gothic" panose="020B0502020202020204" pitchFamily="34" charset="0"/>
                <a:cs typeface="Verdana"/>
              </a:rPr>
              <a:t>by</a:t>
            </a:r>
            <a:r>
              <a:rPr sz="1100">
                <a:latin typeface="Century Gothic" panose="020B0502020202020204" pitchFamily="34" charset="0"/>
                <a:cs typeface="Verdana"/>
              </a:rPr>
              <a:t> </a:t>
            </a:r>
            <a:r>
              <a:rPr sz="1100" spc="-4">
                <a:latin typeface="Century Gothic" panose="020B0502020202020204" pitchFamily="34" charset="0"/>
                <a:cs typeface="Verdana"/>
              </a:rPr>
              <a:t>leading</a:t>
            </a:r>
            <a:r>
              <a:rPr sz="1100" spc="8">
                <a:latin typeface="Century Gothic" panose="020B0502020202020204" pitchFamily="34" charset="0"/>
                <a:cs typeface="Verdana"/>
              </a:rPr>
              <a:t> </a:t>
            </a:r>
            <a:r>
              <a:rPr sz="1100" spc="-4">
                <a:latin typeface="Century Gothic" panose="020B0502020202020204" pitchFamily="34" charset="0"/>
                <a:cs typeface="Verdana"/>
              </a:rPr>
              <a:t>employers</a:t>
            </a:r>
            <a:r>
              <a:rPr sz="1100" spc="-11">
                <a:latin typeface="Century Gothic" panose="020B0502020202020204" pitchFamily="34" charset="0"/>
                <a:cs typeface="Verdana"/>
              </a:rPr>
              <a:t> </a:t>
            </a:r>
            <a:r>
              <a:rPr sz="1100" spc="-4">
                <a:latin typeface="Century Gothic" panose="020B0502020202020204" pitchFamily="34" charset="0"/>
                <a:cs typeface="Verdana"/>
              </a:rPr>
              <a:t>and</a:t>
            </a:r>
            <a:r>
              <a:rPr sz="1100" spc="8">
                <a:latin typeface="Century Gothic" panose="020B0502020202020204" pitchFamily="34" charset="0"/>
                <a:cs typeface="Verdana"/>
              </a:rPr>
              <a:t> </a:t>
            </a:r>
            <a:r>
              <a:rPr sz="1100" spc="-4">
                <a:latin typeface="Century Gothic" panose="020B0502020202020204" pitchFamily="34" charset="0"/>
                <a:cs typeface="Verdana"/>
              </a:rPr>
              <a:t>universities</a:t>
            </a:r>
            <a:r>
              <a:rPr sz="1100" spc="8">
                <a:latin typeface="Century Gothic" panose="020B0502020202020204" pitchFamily="34" charset="0"/>
                <a:cs typeface="Verdana"/>
              </a:rPr>
              <a:t> </a:t>
            </a:r>
            <a:r>
              <a:rPr sz="1100" spc="-4">
                <a:latin typeface="Century Gothic" panose="020B0502020202020204" pitchFamily="34" charset="0"/>
                <a:cs typeface="Verdana"/>
              </a:rPr>
              <a:t>we</a:t>
            </a:r>
            <a:r>
              <a:rPr sz="1100">
                <a:latin typeface="Century Gothic" panose="020B0502020202020204" pitchFamily="34" charset="0"/>
                <a:cs typeface="Verdana"/>
              </a:rPr>
              <a:t> are </a:t>
            </a:r>
            <a:r>
              <a:rPr sz="1100" spc="4">
                <a:latin typeface="Century Gothic" panose="020B0502020202020204" pitchFamily="34" charset="0"/>
                <a:cs typeface="Verdana"/>
              </a:rPr>
              <a:t> </a:t>
            </a:r>
            <a:r>
              <a:rPr sz="1100" spc="-4">
                <a:latin typeface="Century Gothic" panose="020B0502020202020204" pitchFamily="34" charset="0"/>
                <a:cs typeface="Verdana"/>
              </a:rPr>
              <a:t>privileged</a:t>
            </a:r>
            <a:r>
              <a:rPr sz="1100" spc="8">
                <a:latin typeface="Century Gothic" panose="020B0502020202020204" pitchFamily="34" charset="0"/>
                <a:cs typeface="Verdana"/>
              </a:rPr>
              <a:t> </a:t>
            </a:r>
            <a:r>
              <a:rPr sz="1100" spc="-4">
                <a:latin typeface="Century Gothic" panose="020B0502020202020204" pitchFamily="34" charset="0"/>
                <a:cs typeface="Verdana"/>
              </a:rPr>
              <a:t>to</a:t>
            </a:r>
            <a:r>
              <a:rPr sz="1100" spc="4">
                <a:latin typeface="Century Gothic" panose="020B0502020202020204" pitchFamily="34" charset="0"/>
                <a:cs typeface="Verdana"/>
              </a:rPr>
              <a:t> </a:t>
            </a:r>
            <a:r>
              <a:rPr sz="1100" spc="-8">
                <a:latin typeface="Century Gothic" panose="020B0502020202020204" pitchFamily="34" charset="0"/>
                <a:cs typeface="Verdana"/>
              </a:rPr>
              <a:t>deliver</a:t>
            </a:r>
            <a:r>
              <a:rPr sz="1100" spc="4">
                <a:latin typeface="Century Gothic" panose="020B0502020202020204" pitchFamily="34" charset="0"/>
                <a:cs typeface="Verdana"/>
              </a:rPr>
              <a:t> </a:t>
            </a:r>
            <a:r>
              <a:rPr sz="1100" spc="-4">
                <a:latin typeface="Century Gothic" panose="020B0502020202020204" pitchFamily="34" charset="0"/>
                <a:cs typeface="Verdana"/>
              </a:rPr>
              <a:t>The</a:t>
            </a:r>
            <a:r>
              <a:rPr sz="1100" spc="8">
                <a:latin typeface="Century Gothic" panose="020B0502020202020204" pitchFamily="34" charset="0"/>
                <a:cs typeface="Verdana"/>
              </a:rPr>
              <a:t> </a:t>
            </a:r>
            <a:r>
              <a:rPr sz="1100" spc="-4">
                <a:latin typeface="Century Gothic" panose="020B0502020202020204" pitchFamily="34" charset="0"/>
                <a:cs typeface="Verdana"/>
              </a:rPr>
              <a:t>Extended</a:t>
            </a:r>
            <a:r>
              <a:rPr sz="1100" spc="15">
                <a:latin typeface="Century Gothic" panose="020B0502020202020204" pitchFamily="34" charset="0"/>
                <a:cs typeface="Verdana"/>
              </a:rPr>
              <a:t> </a:t>
            </a:r>
            <a:r>
              <a:rPr sz="1100" spc="-4">
                <a:latin typeface="Century Gothic" panose="020B0502020202020204" pitchFamily="34" charset="0"/>
                <a:cs typeface="Verdana"/>
              </a:rPr>
              <a:t>Project</a:t>
            </a:r>
            <a:r>
              <a:rPr sz="1100" spc="8">
                <a:latin typeface="Century Gothic" panose="020B0502020202020204" pitchFamily="34" charset="0"/>
                <a:cs typeface="Verdana"/>
              </a:rPr>
              <a:t> </a:t>
            </a:r>
            <a:r>
              <a:rPr sz="1100" spc="-8">
                <a:latin typeface="Century Gothic" panose="020B0502020202020204" pitchFamily="34" charset="0"/>
                <a:cs typeface="Verdana"/>
              </a:rPr>
              <a:t>Qualification</a:t>
            </a:r>
            <a:r>
              <a:rPr sz="1100" spc="19">
                <a:latin typeface="Century Gothic" panose="020B0502020202020204" pitchFamily="34" charset="0"/>
                <a:cs typeface="Verdana"/>
              </a:rPr>
              <a:t> </a:t>
            </a:r>
            <a:r>
              <a:rPr sz="1100" spc="-4">
                <a:latin typeface="Century Gothic" panose="020B0502020202020204" pitchFamily="34" charset="0"/>
                <a:cs typeface="Verdana"/>
              </a:rPr>
              <a:t>(EPQ)</a:t>
            </a:r>
            <a:r>
              <a:rPr sz="1100" spc="26">
                <a:latin typeface="Century Gothic" panose="020B0502020202020204" pitchFamily="34" charset="0"/>
                <a:cs typeface="Verdana"/>
              </a:rPr>
              <a:t> </a:t>
            </a:r>
            <a:r>
              <a:rPr lang="en-GB" sz="1100" spc="26">
                <a:latin typeface="Century Gothic" panose="020B0502020202020204" pitchFamily="34" charset="0"/>
                <a:cs typeface="Verdana"/>
              </a:rPr>
              <a:t>as an enrichment </a:t>
            </a:r>
            <a:r>
              <a:rPr sz="1100" spc="-4">
                <a:latin typeface="Century Gothic" panose="020B0502020202020204" pitchFamily="34" charset="0"/>
                <a:cs typeface="Verdana"/>
              </a:rPr>
              <a:t>to</a:t>
            </a:r>
            <a:r>
              <a:rPr lang="en-GB" sz="1100" spc="-4">
                <a:latin typeface="Century Gothic" panose="020B0502020202020204" pitchFamily="34" charset="0"/>
                <a:cs typeface="Verdana"/>
              </a:rPr>
              <a:t> all</a:t>
            </a:r>
            <a:r>
              <a:rPr sz="1100" spc="15">
                <a:latin typeface="Century Gothic" panose="020B0502020202020204" pitchFamily="34" charset="0"/>
                <a:cs typeface="Verdana"/>
              </a:rPr>
              <a:t> </a:t>
            </a:r>
            <a:r>
              <a:rPr sz="1100" spc="-4">
                <a:latin typeface="Century Gothic" panose="020B0502020202020204" pitchFamily="34" charset="0"/>
                <a:cs typeface="Verdana"/>
              </a:rPr>
              <a:t>our</a:t>
            </a:r>
            <a:r>
              <a:rPr sz="1100">
                <a:latin typeface="Century Gothic" panose="020B0502020202020204" pitchFamily="34" charset="0"/>
                <a:cs typeface="Verdana"/>
              </a:rPr>
              <a:t> </a:t>
            </a:r>
            <a:r>
              <a:rPr sz="1100" spc="-4">
                <a:latin typeface="Century Gothic" panose="020B0502020202020204" pitchFamily="34" charset="0"/>
                <a:cs typeface="Verdana"/>
              </a:rPr>
              <a:t>sixth</a:t>
            </a:r>
            <a:r>
              <a:rPr sz="1100" spc="11">
                <a:latin typeface="Century Gothic" panose="020B0502020202020204" pitchFamily="34" charset="0"/>
                <a:cs typeface="Verdana"/>
              </a:rPr>
              <a:t> </a:t>
            </a:r>
            <a:r>
              <a:rPr sz="1100">
                <a:latin typeface="Century Gothic" panose="020B0502020202020204" pitchFamily="34" charset="0"/>
                <a:cs typeface="Verdana"/>
              </a:rPr>
              <a:t>form</a:t>
            </a:r>
            <a:r>
              <a:rPr sz="1100" spc="-8">
                <a:latin typeface="Century Gothic" panose="020B0502020202020204" pitchFamily="34" charset="0"/>
                <a:cs typeface="Verdana"/>
              </a:rPr>
              <a:t> </a:t>
            </a:r>
            <a:r>
              <a:rPr sz="1100" spc="-4">
                <a:latin typeface="Century Gothic" panose="020B0502020202020204" pitchFamily="34" charset="0"/>
                <a:cs typeface="Verdana"/>
              </a:rPr>
              <a:t>students.</a:t>
            </a:r>
            <a:r>
              <a:rPr sz="1100" spc="19">
                <a:latin typeface="Century Gothic" panose="020B0502020202020204" pitchFamily="34" charset="0"/>
                <a:cs typeface="Verdana"/>
              </a:rPr>
              <a:t> </a:t>
            </a:r>
            <a:r>
              <a:rPr sz="1100">
                <a:latin typeface="Century Gothic" panose="020B0502020202020204" pitchFamily="34" charset="0"/>
                <a:cs typeface="Verdana"/>
              </a:rPr>
              <a:t>It </a:t>
            </a:r>
            <a:r>
              <a:rPr sz="1100" spc="-4">
                <a:latin typeface="Century Gothic" panose="020B0502020202020204" pitchFamily="34" charset="0"/>
                <a:cs typeface="Verdana"/>
              </a:rPr>
              <a:t>is </a:t>
            </a:r>
            <a:r>
              <a:rPr sz="1100">
                <a:latin typeface="Century Gothic" panose="020B0502020202020204" pitchFamily="34" charset="0"/>
                <a:cs typeface="Verdana"/>
              </a:rPr>
              <a:t>an 18 </a:t>
            </a:r>
            <a:r>
              <a:rPr sz="1100" spc="-4">
                <a:latin typeface="Century Gothic" panose="020B0502020202020204" pitchFamily="34" charset="0"/>
                <a:cs typeface="Verdana"/>
              </a:rPr>
              <a:t>month</a:t>
            </a:r>
            <a:r>
              <a:rPr sz="1100">
                <a:latin typeface="Century Gothic" panose="020B0502020202020204" pitchFamily="34" charset="0"/>
                <a:cs typeface="Verdana"/>
              </a:rPr>
              <a:t> </a:t>
            </a:r>
            <a:r>
              <a:rPr sz="1100" spc="-4">
                <a:latin typeface="Century Gothic" panose="020B0502020202020204" pitchFamily="34" charset="0"/>
                <a:cs typeface="Verdana"/>
              </a:rPr>
              <a:t>(Level</a:t>
            </a:r>
            <a:r>
              <a:rPr sz="1100" spc="-11">
                <a:latin typeface="Century Gothic" panose="020B0502020202020204" pitchFamily="34" charset="0"/>
                <a:cs typeface="Verdana"/>
              </a:rPr>
              <a:t> </a:t>
            </a:r>
            <a:r>
              <a:rPr sz="1100">
                <a:latin typeface="Century Gothic" panose="020B0502020202020204" pitchFamily="34" charset="0"/>
                <a:cs typeface="Verdana"/>
              </a:rPr>
              <a:t>3) </a:t>
            </a:r>
            <a:r>
              <a:rPr sz="1100" spc="-4">
                <a:latin typeface="Century Gothic" panose="020B0502020202020204" pitchFamily="34" charset="0"/>
                <a:cs typeface="Verdana"/>
              </a:rPr>
              <a:t>study </a:t>
            </a:r>
            <a:r>
              <a:rPr sz="1100">
                <a:latin typeface="Century Gothic" panose="020B0502020202020204" pitchFamily="34" charset="0"/>
                <a:cs typeface="Verdana"/>
              </a:rPr>
              <a:t> </a:t>
            </a:r>
            <a:r>
              <a:rPr sz="1100" spc="-4">
                <a:latin typeface="Century Gothic" panose="020B0502020202020204" pitchFamily="34" charset="0"/>
                <a:cs typeface="Verdana"/>
              </a:rPr>
              <a:t>programme that</a:t>
            </a:r>
            <a:r>
              <a:rPr sz="1100" spc="19">
                <a:latin typeface="Century Gothic" panose="020B0502020202020204" pitchFamily="34" charset="0"/>
                <a:cs typeface="Verdana"/>
              </a:rPr>
              <a:t> </a:t>
            </a:r>
            <a:r>
              <a:rPr sz="1100" spc="-4">
                <a:latin typeface="Century Gothic" panose="020B0502020202020204" pitchFamily="34" charset="0"/>
                <a:cs typeface="Verdana"/>
              </a:rPr>
              <a:t>provides</a:t>
            </a:r>
            <a:r>
              <a:rPr sz="1100" spc="-8">
                <a:latin typeface="Century Gothic" panose="020B0502020202020204" pitchFamily="34" charset="0"/>
                <a:cs typeface="Verdana"/>
              </a:rPr>
              <a:t> </a:t>
            </a:r>
            <a:r>
              <a:rPr sz="1100">
                <a:latin typeface="Century Gothic" panose="020B0502020202020204" pitchFamily="34" charset="0"/>
                <a:cs typeface="Verdana"/>
              </a:rPr>
              <a:t>an</a:t>
            </a:r>
            <a:r>
              <a:rPr sz="1100" spc="11">
                <a:latin typeface="Century Gothic" panose="020B0502020202020204" pitchFamily="34" charset="0"/>
                <a:cs typeface="Verdana"/>
              </a:rPr>
              <a:t> </a:t>
            </a:r>
            <a:r>
              <a:rPr sz="1100" spc="-4">
                <a:latin typeface="Century Gothic" panose="020B0502020202020204" pitchFamily="34" charset="0"/>
                <a:cs typeface="Verdana"/>
              </a:rPr>
              <a:t>opportunity</a:t>
            </a:r>
            <a:r>
              <a:rPr sz="1100" spc="11">
                <a:latin typeface="Century Gothic" panose="020B0502020202020204" pitchFamily="34" charset="0"/>
                <a:cs typeface="Verdana"/>
              </a:rPr>
              <a:t> </a:t>
            </a:r>
            <a:r>
              <a:rPr sz="1100">
                <a:latin typeface="Century Gothic" panose="020B0502020202020204" pitchFamily="34" charset="0"/>
                <a:cs typeface="Verdana"/>
              </a:rPr>
              <a:t>for</a:t>
            </a:r>
            <a:r>
              <a:rPr sz="1100" spc="-4">
                <a:latin typeface="Century Gothic" panose="020B0502020202020204" pitchFamily="34" charset="0"/>
                <a:cs typeface="Verdana"/>
              </a:rPr>
              <a:t> </a:t>
            </a:r>
            <a:r>
              <a:rPr sz="1100" spc="-8">
                <a:latin typeface="Century Gothic" panose="020B0502020202020204" pitchFamily="34" charset="0"/>
                <a:cs typeface="Verdana"/>
              </a:rPr>
              <a:t>you</a:t>
            </a:r>
            <a:r>
              <a:rPr sz="1100" spc="4">
                <a:latin typeface="Century Gothic" panose="020B0502020202020204" pitchFamily="34" charset="0"/>
                <a:cs typeface="Verdana"/>
              </a:rPr>
              <a:t> </a:t>
            </a:r>
            <a:r>
              <a:rPr sz="1100" spc="-4">
                <a:latin typeface="Century Gothic" panose="020B0502020202020204" pitchFamily="34" charset="0"/>
                <a:cs typeface="Verdana"/>
              </a:rPr>
              <a:t>to</a:t>
            </a:r>
            <a:r>
              <a:rPr sz="1100">
                <a:latin typeface="Century Gothic" panose="020B0502020202020204" pitchFamily="34" charset="0"/>
                <a:cs typeface="Verdana"/>
              </a:rPr>
              <a:t> </a:t>
            </a:r>
            <a:r>
              <a:rPr sz="1100" spc="-4">
                <a:latin typeface="Century Gothic" panose="020B0502020202020204" pitchFamily="34" charset="0"/>
                <a:cs typeface="Verdana"/>
              </a:rPr>
              <a:t>pursue</a:t>
            </a:r>
            <a:r>
              <a:rPr sz="1100" spc="4">
                <a:latin typeface="Century Gothic" panose="020B0502020202020204" pitchFamily="34" charset="0"/>
                <a:cs typeface="Verdana"/>
              </a:rPr>
              <a:t> </a:t>
            </a:r>
            <a:r>
              <a:rPr sz="1100" spc="-4">
                <a:latin typeface="Century Gothic" panose="020B0502020202020204" pitchFamily="34" charset="0"/>
                <a:cs typeface="Verdana"/>
              </a:rPr>
              <a:t>your own</a:t>
            </a:r>
            <a:r>
              <a:rPr sz="1100">
                <a:latin typeface="Century Gothic" panose="020B0502020202020204" pitchFamily="34" charset="0"/>
                <a:cs typeface="Verdana"/>
              </a:rPr>
              <a:t> </a:t>
            </a:r>
            <a:r>
              <a:rPr sz="1100" spc="-4">
                <a:latin typeface="Century Gothic" panose="020B0502020202020204" pitchFamily="34" charset="0"/>
                <a:cs typeface="Verdana"/>
              </a:rPr>
              <a:t>academic</a:t>
            </a:r>
            <a:r>
              <a:rPr sz="1100">
                <a:latin typeface="Century Gothic" panose="020B0502020202020204" pitchFamily="34" charset="0"/>
                <a:cs typeface="Verdana"/>
              </a:rPr>
              <a:t> </a:t>
            </a:r>
            <a:r>
              <a:rPr sz="1100" spc="-4">
                <a:latin typeface="Century Gothic" panose="020B0502020202020204" pitchFamily="34" charset="0"/>
                <a:cs typeface="Verdana"/>
              </a:rPr>
              <a:t>interests</a:t>
            </a:r>
            <a:r>
              <a:rPr sz="1100" spc="4">
                <a:latin typeface="Century Gothic" panose="020B0502020202020204" pitchFamily="34" charset="0"/>
                <a:cs typeface="Verdana"/>
              </a:rPr>
              <a:t> </a:t>
            </a:r>
            <a:r>
              <a:rPr sz="1100" spc="-4">
                <a:latin typeface="Century Gothic" panose="020B0502020202020204" pitchFamily="34" charset="0"/>
                <a:cs typeface="Verdana"/>
              </a:rPr>
              <a:t>in</a:t>
            </a:r>
            <a:r>
              <a:rPr sz="1100">
                <a:latin typeface="Century Gothic" panose="020B0502020202020204" pitchFamily="34" charset="0"/>
                <a:cs typeface="Verdana"/>
              </a:rPr>
              <a:t> a</a:t>
            </a:r>
            <a:r>
              <a:rPr sz="1100" spc="4">
                <a:latin typeface="Century Gothic" panose="020B0502020202020204" pitchFamily="34" charset="0"/>
                <a:cs typeface="Verdana"/>
              </a:rPr>
              <a:t> </a:t>
            </a:r>
            <a:r>
              <a:rPr sz="1100" spc="-4">
                <a:latin typeface="Century Gothic" panose="020B0502020202020204" pitchFamily="34" charset="0"/>
                <a:cs typeface="Verdana"/>
              </a:rPr>
              <a:t>spiritual</a:t>
            </a:r>
            <a:r>
              <a:rPr lang="en-GB" sz="1100" spc="-4">
                <a:latin typeface="Century Gothic" panose="020B0502020202020204" pitchFamily="34" charset="0"/>
                <a:cs typeface="Verdana"/>
              </a:rPr>
              <a:t> or ethical</a:t>
            </a:r>
            <a:r>
              <a:rPr sz="1100" spc="11">
                <a:latin typeface="Century Gothic" panose="020B0502020202020204" pitchFamily="34" charset="0"/>
                <a:cs typeface="Verdana"/>
              </a:rPr>
              <a:t> </a:t>
            </a:r>
            <a:r>
              <a:rPr sz="1100" spc="-4">
                <a:latin typeface="Century Gothic" panose="020B0502020202020204" pitchFamily="34" charset="0"/>
                <a:cs typeface="Verdana"/>
              </a:rPr>
              <a:t>topic.</a:t>
            </a:r>
            <a:r>
              <a:rPr sz="1100" spc="11">
                <a:latin typeface="Century Gothic" panose="020B0502020202020204" pitchFamily="34" charset="0"/>
                <a:cs typeface="Verdana"/>
              </a:rPr>
              <a:t> </a:t>
            </a:r>
            <a:r>
              <a:rPr sz="1100" spc="-19">
                <a:latin typeface="Century Gothic" panose="020B0502020202020204" pitchFamily="34" charset="0"/>
                <a:cs typeface="Verdana"/>
              </a:rPr>
              <a:t>You</a:t>
            </a:r>
            <a:r>
              <a:rPr sz="1100" spc="-15">
                <a:latin typeface="Century Gothic" panose="020B0502020202020204" pitchFamily="34" charset="0"/>
                <a:cs typeface="Verdana"/>
              </a:rPr>
              <a:t> </a:t>
            </a:r>
            <a:r>
              <a:rPr sz="1100" spc="-4">
                <a:latin typeface="Century Gothic" panose="020B0502020202020204" pitchFamily="34" charset="0"/>
                <a:cs typeface="Verdana"/>
              </a:rPr>
              <a:t>will undertake independent</a:t>
            </a:r>
            <a:r>
              <a:rPr sz="1100" spc="11">
                <a:latin typeface="Century Gothic" panose="020B0502020202020204" pitchFamily="34" charset="0"/>
                <a:cs typeface="Verdana"/>
              </a:rPr>
              <a:t> </a:t>
            </a:r>
            <a:r>
              <a:rPr sz="1100">
                <a:latin typeface="Century Gothic" panose="020B0502020202020204" pitchFamily="34" charset="0"/>
                <a:cs typeface="Verdana"/>
              </a:rPr>
              <a:t>research</a:t>
            </a:r>
            <a:r>
              <a:rPr sz="1100" spc="-4">
                <a:latin typeface="Century Gothic" panose="020B0502020202020204" pitchFamily="34" charset="0"/>
                <a:cs typeface="Verdana"/>
              </a:rPr>
              <a:t> and</a:t>
            </a:r>
            <a:r>
              <a:rPr sz="1100" spc="11">
                <a:latin typeface="Century Gothic" panose="020B0502020202020204" pitchFamily="34" charset="0"/>
                <a:cs typeface="Verdana"/>
              </a:rPr>
              <a:t> </a:t>
            </a:r>
            <a:r>
              <a:rPr sz="1100" spc="-4">
                <a:latin typeface="Century Gothic" panose="020B0502020202020204" pitchFamily="34" charset="0"/>
                <a:cs typeface="Verdana"/>
              </a:rPr>
              <a:t>hone</a:t>
            </a:r>
            <a:r>
              <a:rPr sz="1100">
                <a:latin typeface="Century Gothic" panose="020B0502020202020204" pitchFamily="34" charset="0"/>
                <a:cs typeface="Verdana"/>
              </a:rPr>
              <a:t> </a:t>
            </a:r>
            <a:r>
              <a:rPr sz="1100" spc="-8">
                <a:latin typeface="Century Gothic" panose="020B0502020202020204" pitchFamily="34" charset="0"/>
                <a:cs typeface="Verdana"/>
              </a:rPr>
              <a:t>your</a:t>
            </a:r>
            <a:r>
              <a:rPr sz="1100" spc="8">
                <a:latin typeface="Century Gothic" panose="020B0502020202020204" pitchFamily="34" charset="0"/>
                <a:cs typeface="Verdana"/>
              </a:rPr>
              <a:t> </a:t>
            </a:r>
            <a:r>
              <a:rPr sz="1100" spc="-4">
                <a:latin typeface="Century Gothic" panose="020B0502020202020204" pitchFamily="34" charset="0"/>
                <a:cs typeface="Verdana"/>
              </a:rPr>
              <a:t>dissertation</a:t>
            </a:r>
            <a:r>
              <a:rPr sz="1100" spc="8">
                <a:latin typeface="Century Gothic" panose="020B0502020202020204" pitchFamily="34" charset="0"/>
                <a:cs typeface="Verdana"/>
              </a:rPr>
              <a:t> </a:t>
            </a:r>
            <a:r>
              <a:rPr sz="1100" spc="-8">
                <a:latin typeface="Century Gothic" panose="020B0502020202020204" pitchFamily="34" charset="0"/>
                <a:cs typeface="Verdana"/>
              </a:rPr>
              <a:t>writing</a:t>
            </a:r>
            <a:r>
              <a:rPr sz="1100" spc="15">
                <a:latin typeface="Century Gothic" panose="020B0502020202020204" pitchFamily="34" charset="0"/>
                <a:cs typeface="Verdana"/>
              </a:rPr>
              <a:t> </a:t>
            </a:r>
            <a:r>
              <a:rPr sz="1100">
                <a:latin typeface="Century Gothic" panose="020B0502020202020204" pitchFamily="34" charset="0"/>
                <a:cs typeface="Verdana"/>
              </a:rPr>
              <a:t>skills, </a:t>
            </a:r>
            <a:r>
              <a:rPr sz="1100" spc="4">
                <a:latin typeface="Century Gothic" panose="020B0502020202020204" pitchFamily="34" charset="0"/>
                <a:cs typeface="Verdana"/>
              </a:rPr>
              <a:t> </a:t>
            </a:r>
            <a:r>
              <a:rPr sz="1100" spc="-4">
                <a:latin typeface="Century Gothic" panose="020B0502020202020204" pitchFamily="34" charset="0"/>
                <a:cs typeface="Verdana"/>
              </a:rPr>
              <a:t>referencing and</a:t>
            </a:r>
            <a:r>
              <a:rPr sz="1100" spc="11">
                <a:latin typeface="Century Gothic" panose="020B0502020202020204" pitchFamily="34" charset="0"/>
                <a:cs typeface="Verdana"/>
              </a:rPr>
              <a:t> </a:t>
            </a:r>
            <a:r>
              <a:rPr sz="1100" spc="-4">
                <a:latin typeface="Century Gothic" panose="020B0502020202020204" pitchFamily="34" charset="0"/>
                <a:cs typeface="Verdana"/>
              </a:rPr>
              <a:t>the</a:t>
            </a:r>
            <a:r>
              <a:rPr sz="1100" spc="8">
                <a:latin typeface="Century Gothic" panose="020B0502020202020204" pitchFamily="34" charset="0"/>
                <a:cs typeface="Verdana"/>
              </a:rPr>
              <a:t> </a:t>
            </a:r>
            <a:r>
              <a:rPr sz="1100" spc="-4">
                <a:latin typeface="Century Gothic" panose="020B0502020202020204" pitchFamily="34" charset="0"/>
                <a:cs typeface="Verdana"/>
              </a:rPr>
              <a:t>opportunity</a:t>
            </a:r>
            <a:r>
              <a:rPr sz="1100" spc="15">
                <a:latin typeface="Century Gothic" panose="020B0502020202020204" pitchFamily="34" charset="0"/>
                <a:cs typeface="Verdana"/>
              </a:rPr>
              <a:t> </a:t>
            </a:r>
            <a:r>
              <a:rPr sz="1100" spc="-4">
                <a:latin typeface="Century Gothic" panose="020B0502020202020204" pitchFamily="34" charset="0"/>
                <a:cs typeface="Verdana"/>
              </a:rPr>
              <a:t>to</a:t>
            </a:r>
            <a:r>
              <a:rPr sz="1100" spc="8">
                <a:latin typeface="Century Gothic" panose="020B0502020202020204" pitchFamily="34" charset="0"/>
                <a:cs typeface="Verdana"/>
              </a:rPr>
              <a:t> </a:t>
            </a:r>
            <a:r>
              <a:rPr sz="1100" spc="-4">
                <a:latin typeface="Century Gothic" panose="020B0502020202020204" pitchFamily="34" charset="0"/>
                <a:cs typeface="Verdana"/>
              </a:rPr>
              <a:t>gain</a:t>
            </a:r>
            <a:r>
              <a:rPr sz="1100" spc="11">
                <a:latin typeface="Century Gothic" panose="020B0502020202020204" pitchFamily="34" charset="0"/>
                <a:cs typeface="Verdana"/>
              </a:rPr>
              <a:t> </a:t>
            </a:r>
            <a:r>
              <a:rPr sz="1100" spc="-4">
                <a:latin typeface="Century Gothic" panose="020B0502020202020204" pitchFamily="34" charset="0"/>
                <a:cs typeface="Verdana"/>
              </a:rPr>
              <a:t>(up</a:t>
            </a:r>
            <a:r>
              <a:rPr sz="1100" spc="19">
                <a:latin typeface="Century Gothic" panose="020B0502020202020204" pitchFamily="34" charset="0"/>
                <a:cs typeface="Verdana"/>
              </a:rPr>
              <a:t> </a:t>
            </a:r>
            <a:r>
              <a:rPr sz="1100" spc="-4">
                <a:latin typeface="Century Gothic" panose="020B0502020202020204" pitchFamily="34" charset="0"/>
                <a:cs typeface="Verdana"/>
              </a:rPr>
              <a:t>to)</a:t>
            </a:r>
            <a:r>
              <a:rPr sz="1100" spc="4">
                <a:latin typeface="Century Gothic" panose="020B0502020202020204" pitchFamily="34" charset="0"/>
                <a:cs typeface="Verdana"/>
              </a:rPr>
              <a:t> </a:t>
            </a:r>
            <a:r>
              <a:rPr sz="1100">
                <a:latin typeface="Century Gothic" panose="020B0502020202020204" pitchFamily="34" charset="0"/>
                <a:cs typeface="Verdana"/>
              </a:rPr>
              <a:t>24 </a:t>
            </a:r>
            <a:r>
              <a:rPr sz="1100" spc="-4">
                <a:latin typeface="Century Gothic" panose="020B0502020202020204" pitchFamily="34" charset="0"/>
                <a:cs typeface="Verdana"/>
              </a:rPr>
              <a:t>UCAS</a:t>
            </a:r>
            <a:r>
              <a:rPr sz="1100">
                <a:latin typeface="Century Gothic" panose="020B0502020202020204" pitchFamily="34" charset="0"/>
                <a:cs typeface="Verdana"/>
              </a:rPr>
              <a:t> </a:t>
            </a:r>
            <a:r>
              <a:rPr sz="1100" spc="-4">
                <a:latin typeface="Century Gothic" panose="020B0502020202020204" pitchFamily="34" charset="0"/>
                <a:cs typeface="Verdana"/>
              </a:rPr>
              <a:t>points</a:t>
            </a:r>
            <a:r>
              <a:rPr sz="1100" spc="4">
                <a:latin typeface="Century Gothic" panose="020B0502020202020204" pitchFamily="34" charset="0"/>
                <a:cs typeface="Verdana"/>
              </a:rPr>
              <a:t> </a:t>
            </a:r>
            <a:r>
              <a:rPr sz="1100">
                <a:latin typeface="Century Gothic" panose="020B0502020202020204" pitchFamily="34" charset="0"/>
                <a:cs typeface="Verdana"/>
              </a:rPr>
              <a:t>for </a:t>
            </a:r>
            <a:r>
              <a:rPr sz="1100" spc="-304">
                <a:latin typeface="Century Gothic" panose="020B0502020202020204" pitchFamily="34" charset="0"/>
                <a:cs typeface="Verdana"/>
              </a:rPr>
              <a:t> </a:t>
            </a:r>
            <a:r>
              <a:rPr sz="1100" spc="-4">
                <a:latin typeface="Century Gothic" panose="020B0502020202020204" pitchFamily="34" charset="0"/>
                <a:cs typeface="Verdana"/>
              </a:rPr>
              <a:t>your</a:t>
            </a:r>
            <a:r>
              <a:rPr sz="1100" spc="4">
                <a:latin typeface="Century Gothic" panose="020B0502020202020204" pitchFamily="34" charset="0"/>
                <a:cs typeface="Verdana"/>
              </a:rPr>
              <a:t> </a:t>
            </a:r>
            <a:r>
              <a:rPr sz="1100" spc="-4">
                <a:latin typeface="Century Gothic" panose="020B0502020202020204" pitchFamily="34" charset="0"/>
                <a:cs typeface="Verdana"/>
              </a:rPr>
              <a:t>university</a:t>
            </a:r>
            <a:r>
              <a:rPr sz="1100">
                <a:latin typeface="Century Gothic" panose="020B0502020202020204" pitchFamily="34" charset="0"/>
                <a:cs typeface="Verdana"/>
              </a:rPr>
              <a:t> </a:t>
            </a:r>
            <a:r>
              <a:rPr sz="1100" spc="-4">
                <a:latin typeface="Century Gothic" panose="020B0502020202020204" pitchFamily="34" charset="0"/>
                <a:cs typeface="Verdana"/>
              </a:rPr>
              <a:t>applications</a:t>
            </a:r>
            <a:r>
              <a:rPr sz="1100" spc="23">
                <a:latin typeface="Century Gothic" panose="020B0502020202020204" pitchFamily="34" charset="0"/>
                <a:cs typeface="Verdana"/>
              </a:rPr>
              <a:t> </a:t>
            </a:r>
            <a:r>
              <a:rPr sz="1100" spc="-4">
                <a:latin typeface="Century Gothic" panose="020B0502020202020204" pitchFamily="34" charset="0"/>
                <a:cs typeface="Verdana"/>
              </a:rPr>
              <a:t>and</a:t>
            </a:r>
            <a:r>
              <a:rPr sz="1100">
                <a:latin typeface="Century Gothic" panose="020B0502020202020204" pitchFamily="34" charset="0"/>
                <a:cs typeface="Verdana"/>
              </a:rPr>
              <a:t> </a:t>
            </a:r>
            <a:r>
              <a:rPr sz="1100" spc="-4">
                <a:latin typeface="Century Gothic" panose="020B0502020202020204" pitchFamily="34" charset="0"/>
                <a:cs typeface="Verdana"/>
              </a:rPr>
              <a:t>developing</a:t>
            </a:r>
            <a:r>
              <a:rPr sz="1100" spc="8">
                <a:latin typeface="Century Gothic" panose="020B0502020202020204" pitchFamily="34" charset="0"/>
                <a:cs typeface="Verdana"/>
              </a:rPr>
              <a:t> </a:t>
            </a:r>
            <a:r>
              <a:rPr sz="1100">
                <a:latin typeface="Century Gothic" panose="020B0502020202020204" pitchFamily="34" charset="0"/>
                <a:cs typeface="Verdana"/>
              </a:rPr>
              <a:t>a </a:t>
            </a:r>
            <a:r>
              <a:rPr sz="1100" spc="-8">
                <a:latin typeface="Century Gothic" panose="020B0502020202020204" pitchFamily="34" charset="0"/>
                <a:cs typeface="Verdana"/>
              </a:rPr>
              <a:t>range</a:t>
            </a:r>
            <a:r>
              <a:rPr sz="1100" spc="4">
                <a:latin typeface="Century Gothic" panose="020B0502020202020204" pitchFamily="34" charset="0"/>
                <a:cs typeface="Verdana"/>
              </a:rPr>
              <a:t> </a:t>
            </a:r>
            <a:r>
              <a:rPr sz="1100">
                <a:latin typeface="Century Gothic" panose="020B0502020202020204" pitchFamily="34" charset="0"/>
                <a:cs typeface="Verdana"/>
              </a:rPr>
              <a:t>of</a:t>
            </a:r>
            <a:r>
              <a:rPr sz="1100" spc="-8">
                <a:latin typeface="Century Gothic" panose="020B0502020202020204" pitchFamily="34" charset="0"/>
                <a:cs typeface="Verdana"/>
              </a:rPr>
              <a:t> </a:t>
            </a:r>
            <a:r>
              <a:rPr sz="1100" spc="-4">
                <a:latin typeface="Century Gothic" panose="020B0502020202020204" pitchFamily="34" charset="0"/>
                <a:cs typeface="Verdana"/>
              </a:rPr>
              <a:t>independent </a:t>
            </a:r>
            <a:r>
              <a:rPr sz="1100" spc="-307">
                <a:latin typeface="Century Gothic" panose="020B0502020202020204" pitchFamily="34" charset="0"/>
                <a:cs typeface="Verdana"/>
              </a:rPr>
              <a:t> </a:t>
            </a:r>
            <a:r>
              <a:rPr sz="1100">
                <a:latin typeface="Century Gothic" panose="020B0502020202020204" pitchFamily="34" charset="0"/>
                <a:cs typeface="Verdana"/>
              </a:rPr>
              <a:t>research</a:t>
            </a:r>
            <a:r>
              <a:rPr sz="1100" spc="-8">
                <a:latin typeface="Century Gothic" panose="020B0502020202020204" pitchFamily="34" charset="0"/>
                <a:cs typeface="Verdana"/>
              </a:rPr>
              <a:t> </a:t>
            </a:r>
            <a:r>
              <a:rPr sz="1100" spc="-4">
                <a:latin typeface="Century Gothic" panose="020B0502020202020204" pitchFamily="34" charset="0"/>
                <a:cs typeface="Verdana"/>
              </a:rPr>
              <a:t>and</a:t>
            </a:r>
            <a:r>
              <a:rPr sz="1100" spc="8">
                <a:latin typeface="Century Gothic" panose="020B0502020202020204" pitchFamily="34" charset="0"/>
                <a:cs typeface="Verdana"/>
              </a:rPr>
              <a:t> </a:t>
            </a:r>
            <a:r>
              <a:rPr sz="1100" spc="-4">
                <a:latin typeface="Century Gothic" panose="020B0502020202020204" pitchFamily="34" charset="0"/>
                <a:cs typeface="Verdana"/>
              </a:rPr>
              <a:t>presentation</a:t>
            </a:r>
            <a:r>
              <a:rPr sz="1100">
                <a:latin typeface="Century Gothic" panose="020B0502020202020204" pitchFamily="34" charset="0"/>
                <a:cs typeface="Verdana"/>
              </a:rPr>
              <a:t> </a:t>
            </a:r>
            <a:r>
              <a:rPr sz="1100" spc="-4">
                <a:latin typeface="Century Gothic" panose="020B0502020202020204" pitchFamily="34" charset="0"/>
                <a:cs typeface="Verdana"/>
              </a:rPr>
              <a:t>skills important</a:t>
            </a:r>
            <a:r>
              <a:rPr sz="1100" spc="19">
                <a:latin typeface="Century Gothic" panose="020B0502020202020204" pitchFamily="34" charset="0"/>
                <a:cs typeface="Verdana"/>
              </a:rPr>
              <a:t> </a:t>
            </a:r>
            <a:r>
              <a:rPr sz="1100">
                <a:latin typeface="Century Gothic" panose="020B0502020202020204" pitchFamily="34" charset="0"/>
                <a:cs typeface="Verdana"/>
              </a:rPr>
              <a:t>for</a:t>
            </a:r>
            <a:r>
              <a:rPr sz="1100" spc="-4">
                <a:latin typeface="Century Gothic" panose="020B0502020202020204" pitchFamily="34" charset="0"/>
                <a:cs typeface="Verdana"/>
              </a:rPr>
              <a:t> university</a:t>
            </a:r>
            <a:r>
              <a:rPr sz="1100" spc="4">
                <a:latin typeface="Century Gothic" panose="020B0502020202020204" pitchFamily="34" charset="0"/>
                <a:cs typeface="Verdana"/>
              </a:rPr>
              <a:t> </a:t>
            </a:r>
            <a:r>
              <a:rPr sz="1100" spc="-4">
                <a:latin typeface="Century Gothic" panose="020B0502020202020204" pitchFamily="34" charset="0"/>
                <a:cs typeface="Verdana"/>
              </a:rPr>
              <a:t>study</a:t>
            </a:r>
            <a:r>
              <a:rPr sz="1100" spc="19">
                <a:latin typeface="Century Gothic" panose="020B0502020202020204" pitchFamily="34" charset="0"/>
                <a:cs typeface="Verdana"/>
              </a:rPr>
              <a:t> </a:t>
            </a:r>
            <a:r>
              <a:rPr sz="1100" spc="-4">
                <a:latin typeface="Century Gothic" panose="020B0502020202020204" pitchFamily="34" charset="0"/>
                <a:cs typeface="Verdana"/>
              </a:rPr>
              <a:t>and </a:t>
            </a:r>
            <a:r>
              <a:rPr sz="1100" spc="-304">
                <a:latin typeface="Century Gothic" panose="020B0502020202020204" pitchFamily="34" charset="0"/>
                <a:cs typeface="Verdana"/>
              </a:rPr>
              <a:t> </a:t>
            </a:r>
            <a:r>
              <a:rPr sz="1100" spc="-4">
                <a:latin typeface="Century Gothic" panose="020B0502020202020204" pitchFamily="34" charset="0"/>
                <a:cs typeface="Verdana"/>
              </a:rPr>
              <a:t>the</a:t>
            </a:r>
            <a:r>
              <a:rPr sz="1100" spc="4">
                <a:latin typeface="Century Gothic" panose="020B0502020202020204" pitchFamily="34" charset="0"/>
                <a:cs typeface="Verdana"/>
              </a:rPr>
              <a:t> </a:t>
            </a:r>
            <a:r>
              <a:rPr sz="1100" spc="-11">
                <a:latin typeface="Century Gothic" panose="020B0502020202020204" pitchFamily="34" charset="0"/>
                <a:cs typeface="Verdana"/>
              </a:rPr>
              <a:t>World</a:t>
            </a:r>
            <a:r>
              <a:rPr sz="1100" spc="-4">
                <a:latin typeface="Century Gothic" panose="020B0502020202020204" pitchFamily="34" charset="0"/>
                <a:cs typeface="Verdana"/>
              </a:rPr>
              <a:t> </a:t>
            </a:r>
            <a:r>
              <a:rPr sz="1100">
                <a:latin typeface="Century Gothic" panose="020B0502020202020204" pitchFamily="34" charset="0"/>
                <a:cs typeface="Verdana"/>
              </a:rPr>
              <a:t>of</a:t>
            </a:r>
            <a:r>
              <a:rPr sz="1100" spc="-4">
                <a:latin typeface="Century Gothic" panose="020B0502020202020204" pitchFamily="34" charset="0"/>
                <a:cs typeface="Verdana"/>
              </a:rPr>
              <a:t> </a:t>
            </a:r>
            <a:r>
              <a:rPr sz="1100" spc="-11">
                <a:latin typeface="Century Gothic" panose="020B0502020202020204" pitchFamily="34" charset="0"/>
                <a:cs typeface="Verdana"/>
              </a:rPr>
              <a:t>Work.</a:t>
            </a:r>
            <a:endParaRPr sz="1100">
              <a:latin typeface="Century Gothic" panose="020B0502020202020204" pitchFamily="34" charset="0"/>
              <a:cs typeface="Verdana"/>
            </a:endParaRPr>
          </a:p>
        </p:txBody>
      </p:sp>
      <p:sp>
        <p:nvSpPr>
          <p:cNvPr id="14" name="TextBox 13">
            <a:extLst>
              <a:ext uri="{FF2B5EF4-FFF2-40B4-BE49-F238E27FC236}">
                <a16:creationId xmlns:a16="http://schemas.microsoft.com/office/drawing/2014/main" id="{3621E939-3560-A070-714A-86B8120C8A9C}"/>
              </a:ext>
            </a:extLst>
          </p:cNvPr>
          <p:cNvSpPr txBox="1"/>
          <p:nvPr/>
        </p:nvSpPr>
        <p:spPr>
          <a:xfrm>
            <a:off x="4369599" y="4021077"/>
            <a:ext cx="4577177" cy="1410643"/>
          </a:xfrm>
          <a:prstGeom prst="rect">
            <a:avLst/>
          </a:prstGeom>
          <a:noFill/>
        </p:spPr>
        <p:txBody>
          <a:bodyPr wrap="square" rtlCol="0">
            <a:spAutoFit/>
          </a:bodyPr>
          <a:lstStyle/>
          <a:p>
            <a:pPr marL="9525" marR="3810">
              <a:spcBef>
                <a:spcPts val="75"/>
              </a:spcBef>
            </a:pPr>
            <a:r>
              <a:rPr lang="en-GB" b="1" spc="-4">
                <a:solidFill>
                  <a:schemeClr val="accent1"/>
                </a:solidFill>
                <a:latin typeface="Century Gothic" panose="020B0502020202020204" pitchFamily="34" charset="0"/>
                <a:cs typeface="Verdana"/>
              </a:rPr>
              <a:t>Core Maths</a:t>
            </a:r>
          </a:p>
          <a:p>
            <a:pPr marL="9525" marR="3810">
              <a:spcBef>
                <a:spcPts val="75"/>
              </a:spcBef>
            </a:pPr>
            <a:endParaRPr lang="en-GB" sz="1100" spc="-4">
              <a:latin typeface="Century Gothic" panose="020B0502020202020204" pitchFamily="34" charset="0"/>
              <a:cs typeface="Verdana"/>
            </a:endParaRPr>
          </a:p>
          <a:p>
            <a:pPr marL="9525" marR="3810" algn="just">
              <a:spcBef>
                <a:spcPts val="75"/>
              </a:spcBef>
            </a:pPr>
            <a:r>
              <a:rPr lang="en-GB" sz="1100" spc="-4">
                <a:latin typeface="Century Gothic" panose="020B0502020202020204" pitchFamily="34" charset="0"/>
                <a:cs typeface="Verdana"/>
              </a:rPr>
              <a:t>Core Maths</a:t>
            </a:r>
            <a:r>
              <a:rPr lang="en-GB" sz="1100" spc="19">
                <a:latin typeface="Century Gothic" panose="020B0502020202020204" pitchFamily="34" charset="0"/>
                <a:cs typeface="Verdana"/>
              </a:rPr>
              <a:t> </a:t>
            </a:r>
            <a:r>
              <a:rPr lang="en-GB" sz="1100" spc="-4">
                <a:latin typeface="Century Gothic" panose="020B0502020202020204" pitchFamily="34" charset="0"/>
                <a:cs typeface="Verdana"/>
              </a:rPr>
              <a:t>is</a:t>
            </a:r>
            <a:r>
              <a:rPr lang="en-GB" sz="1100" spc="4">
                <a:latin typeface="Century Gothic" panose="020B0502020202020204" pitchFamily="34" charset="0"/>
                <a:cs typeface="Verdana"/>
              </a:rPr>
              <a:t> </a:t>
            </a:r>
            <a:r>
              <a:rPr lang="en-GB" sz="1100" spc="-4">
                <a:latin typeface="Century Gothic" panose="020B0502020202020204" pitchFamily="34" charset="0"/>
                <a:cs typeface="Verdana"/>
              </a:rPr>
              <a:t>two year</a:t>
            </a:r>
            <a:r>
              <a:rPr lang="en-GB" sz="1100" spc="11">
                <a:latin typeface="Century Gothic" panose="020B0502020202020204" pitchFamily="34" charset="0"/>
                <a:cs typeface="Verdana"/>
              </a:rPr>
              <a:t> </a:t>
            </a:r>
            <a:r>
              <a:rPr lang="en-GB" sz="1100" spc="-4">
                <a:latin typeface="Century Gothic" panose="020B0502020202020204" pitchFamily="34" charset="0"/>
                <a:cs typeface="Verdana"/>
              </a:rPr>
              <a:t>Level</a:t>
            </a:r>
            <a:r>
              <a:rPr lang="en-GB" sz="1100" spc="-19">
                <a:latin typeface="Century Gothic" panose="020B0502020202020204" pitchFamily="34" charset="0"/>
                <a:cs typeface="Verdana"/>
              </a:rPr>
              <a:t> </a:t>
            </a:r>
            <a:r>
              <a:rPr lang="en-GB" sz="1100">
                <a:latin typeface="Century Gothic" panose="020B0502020202020204" pitchFamily="34" charset="0"/>
                <a:cs typeface="Verdana"/>
              </a:rPr>
              <a:t>3</a:t>
            </a:r>
            <a:r>
              <a:rPr lang="en-GB" sz="1100" spc="4">
                <a:latin typeface="Century Gothic" panose="020B0502020202020204" pitchFamily="34" charset="0"/>
                <a:cs typeface="Verdana"/>
              </a:rPr>
              <a:t> </a:t>
            </a:r>
            <a:r>
              <a:rPr lang="en-GB" sz="1100" spc="-8">
                <a:latin typeface="Century Gothic" panose="020B0502020202020204" pitchFamily="34" charset="0"/>
                <a:cs typeface="Verdana"/>
              </a:rPr>
              <a:t>qualification,</a:t>
            </a:r>
            <a:r>
              <a:rPr lang="en-GB" sz="1100" spc="26">
                <a:latin typeface="Century Gothic" panose="020B0502020202020204" pitchFamily="34" charset="0"/>
                <a:cs typeface="Verdana"/>
              </a:rPr>
              <a:t> </a:t>
            </a:r>
            <a:r>
              <a:rPr lang="en-GB" sz="1100" spc="-8">
                <a:latin typeface="Century Gothic" panose="020B0502020202020204" pitchFamily="34" charset="0"/>
                <a:cs typeface="Verdana"/>
              </a:rPr>
              <a:t>equivalent</a:t>
            </a:r>
            <a:r>
              <a:rPr lang="en-GB" sz="1100" spc="15">
                <a:latin typeface="Century Gothic" panose="020B0502020202020204" pitchFamily="34" charset="0"/>
                <a:cs typeface="Verdana"/>
              </a:rPr>
              <a:t> </a:t>
            </a:r>
            <a:r>
              <a:rPr lang="en-GB" sz="1100" spc="-4">
                <a:latin typeface="Century Gothic" panose="020B0502020202020204" pitchFamily="34" charset="0"/>
                <a:cs typeface="Verdana"/>
              </a:rPr>
              <a:t>to</a:t>
            </a:r>
            <a:r>
              <a:rPr lang="en-GB" sz="1100" spc="11">
                <a:latin typeface="Century Gothic" panose="020B0502020202020204" pitchFamily="34" charset="0"/>
                <a:cs typeface="Verdana"/>
              </a:rPr>
              <a:t> </a:t>
            </a:r>
            <a:r>
              <a:rPr lang="en-GB" sz="1100">
                <a:latin typeface="Century Gothic" panose="020B0502020202020204" pitchFamily="34" charset="0"/>
                <a:cs typeface="Verdana"/>
              </a:rPr>
              <a:t>an</a:t>
            </a:r>
            <a:r>
              <a:rPr lang="en-GB" sz="1100" spc="4">
                <a:latin typeface="Century Gothic" panose="020B0502020202020204" pitchFamily="34" charset="0"/>
                <a:cs typeface="Verdana"/>
              </a:rPr>
              <a:t> </a:t>
            </a:r>
            <a:r>
              <a:rPr lang="en-GB" sz="1100" spc="8">
                <a:latin typeface="Century Gothic" panose="020B0502020202020204" pitchFamily="34" charset="0"/>
                <a:cs typeface="Verdana"/>
              </a:rPr>
              <a:t>AS- </a:t>
            </a:r>
            <a:r>
              <a:rPr lang="en-GB" sz="1100" spc="11">
                <a:latin typeface="Century Gothic" panose="020B0502020202020204" pitchFamily="34" charset="0"/>
                <a:cs typeface="Verdana"/>
              </a:rPr>
              <a:t> </a:t>
            </a:r>
            <a:r>
              <a:rPr lang="en-GB" sz="1100" spc="-4">
                <a:latin typeface="Century Gothic" panose="020B0502020202020204" pitchFamily="34" charset="0"/>
                <a:cs typeface="Verdana"/>
              </a:rPr>
              <a:t>Level.</a:t>
            </a:r>
            <a:r>
              <a:rPr lang="en-GB" sz="1100" spc="-23">
                <a:latin typeface="Century Gothic" panose="020B0502020202020204" pitchFamily="34" charset="0"/>
                <a:cs typeface="Verdana"/>
              </a:rPr>
              <a:t> </a:t>
            </a:r>
            <a:r>
              <a:rPr lang="en-GB" sz="1100">
                <a:latin typeface="Century Gothic" panose="020B0502020202020204" pitchFamily="34" charset="0"/>
                <a:cs typeface="Verdana"/>
              </a:rPr>
              <a:t>It</a:t>
            </a:r>
            <a:r>
              <a:rPr lang="en-GB" sz="1100" spc="-4">
                <a:latin typeface="Century Gothic" panose="020B0502020202020204" pitchFamily="34" charset="0"/>
                <a:cs typeface="Verdana"/>
              </a:rPr>
              <a:t> explores</a:t>
            </a:r>
            <a:r>
              <a:rPr lang="en-GB" sz="1100" spc="-19">
                <a:latin typeface="Century Gothic" panose="020B0502020202020204" pitchFamily="34" charset="0"/>
                <a:cs typeface="Verdana"/>
              </a:rPr>
              <a:t> </a:t>
            </a:r>
            <a:r>
              <a:rPr lang="en-GB" sz="1100" spc="-4">
                <a:latin typeface="Century Gothic" panose="020B0502020202020204" pitchFamily="34" charset="0"/>
                <a:cs typeface="Verdana"/>
              </a:rPr>
              <a:t>the</a:t>
            </a:r>
            <a:r>
              <a:rPr lang="en-GB" sz="1100" spc="4">
                <a:latin typeface="Century Gothic" panose="020B0502020202020204" pitchFamily="34" charset="0"/>
                <a:cs typeface="Verdana"/>
              </a:rPr>
              <a:t> </a:t>
            </a:r>
            <a:r>
              <a:rPr lang="en-GB" sz="1100" spc="-4">
                <a:latin typeface="Century Gothic" panose="020B0502020202020204" pitchFamily="34" charset="0"/>
                <a:cs typeface="Verdana"/>
              </a:rPr>
              <a:t>application</a:t>
            </a:r>
            <a:r>
              <a:rPr lang="en-GB" sz="1100" spc="15">
                <a:latin typeface="Century Gothic" panose="020B0502020202020204" pitchFamily="34" charset="0"/>
                <a:cs typeface="Verdana"/>
              </a:rPr>
              <a:t> </a:t>
            </a:r>
            <a:r>
              <a:rPr lang="en-GB" sz="1100">
                <a:latin typeface="Century Gothic" panose="020B0502020202020204" pitchFamily="34" charset="0"/>
                <a:cs typeface="Verdana"/>
              </a:rPr>
              <a:t>of </a:t>
            </a:r>
            <a:r>
              <a:rPr lang="en-GB" sz="1100" spc="-4">
                <a:latin typeface="Century Gothic" panose="020B0502020202020204" pitchFamily="34" charset="0"/>
                <a:cs typeface="Verdana"/>
              </a:rPr>
              <a:t>Mathematical</a:t>
            </a:r>
            <a:r>
              <a:rPr lang="en-GB" sz="1100" spc="15">
                <a:latin typeface="Century Gothic" panose="020B0502020202020204" pitchFamily="34" charset="0"/>
                <a:cs typeface="Verdana"/>
              </a:rPr>
              <a:t> </a:t>
            </a:r>
            <a:r>
              <a:rPr lang="en-GB" sz="1100" spc="-4">
                <a:latin typeface="Century Gothic" panose="020B0502020202020204" pitchFamily="34" charset="0"/>
                <a:cs typeface="Verdana"/>
              </a:rPr>
              <a:t>skills to</a:t>
            </a:r>
            <a:r>
              <a:rPr lang="en-GB" sz="1100" spc="4">
                <a:latin typeface="Century Gothic" panose="020B0502020202020204" pitchFamily="34" charset="0"/>
                <a:cs typeface="Verdana"/>
              </a:rPr>
              <a:t> </a:t>
            </a:r>
            <a:r>
              <a:rPr lang="en-GB" sz="1100">
                <a:latin typeface="Century Gothic" panose="020B0502020202020204" pitchFamily="34" charset="0"/>
                <a:cs typeface="Verdana"/>
              </a:rPr>
              <a:t>a </a:t>
            </a:r>
            <a:r>
              <a:rPr lang="en-GB" sz="1100" spc="-4">
                <a:latin typeface="Century Gothic" panose="020B0502020202020204" pitchFamily="34" charset="0"/>
                <a:cs typeface="Verdana"/>
              </a:rPr>
              <a:t>variety </a:t>
            </a:r>
            <a:r>
              <a:rPr lang="en-GB" sz="1100">
                <a:latin typeface="Century Gothic" panose="020B0502020202020204" pitchFamily="34" charset="0"/>
                <a:cs typeface="Verdana"/>
              </a:rPr>
              <a:t> of</a:t>
            </a:r>
            <a:r>
              <a:rPr lang="en-GB" sz="1100" spc="-8">
                <a:latin typeface="Century Gothic" panose="020B0502020202020204" pitchFamily="34" charset="0"/>
                <a:cs typeface="Verdana"/>
              </a:rPr>
              <a:t> </a:t>
            </a:r>
            <a:r>
              <a:rPr lang="en-GB" sz="1100" spc="-4">
                <a:latin typeface="Century Gothic" panose="020B0502020202020204" pitchFamily="34" charset="0"/>
                <a:cs typeface="Verdana"/>
              </a:rPr>
              <a:t>industry-based</a:t>
            </a:r>
            <a:r>
              <a:rPr lang="en-GB" sz="1100" spc="41">
                <a:latin typeface="Century Gothic" panose="020B0502020202020204" pitchFamily="34" charset="0"/>
                <a:cs typeface="Verdana"/>
              </a:rPr>
              <a:t> </a:t>
            </a:r>
            <a:r>
              <a:rPr lang="en-GB" sz="1100" spc="-4">
                <a:latin typeface="Century Gothic" panose="020B0502020202020204" pitchFamily="34" charset="0"/>
                <a:cs typeface="Verdana"/>
              </a:rPr>
              <a:t>contexts.</a:t>
            </a:r>
            <a:r>
              <a:rPr lang="en-GB" sz="1100" spc="8">
                <a:latin typeface="Century Gothic" panose="020B0502020202020204" pitchFamily="34" charset="0"/>
                <a:cs typeface="Verdana"/>
              </a:rPr>
              <a:t> </a:t>
            </a:r>
            <a:r>
              <a:rPr lang="en-GB" sz="1100">
                <a:latin typeface="Century Gothic" panose="020B0502020202020204" pitchFamily="34" charset="0"/>
                <a:cs typeface="Verdana"/>
              </a:rPr>
              <a:t>It</a:t>
            </a:r>
            <a:r>
              <a:rPr lang="en-GB" sz="1100" spc="-8">
                <a:latin typeface="Century Gothic" panose="020B0502020202020204" pitchFamily="34" charset="0"/>
                <a:cs typeface="Verdana"/>
              </a:rPr>
              <a:t> weaves</a:t>
            </a:r>
            <a:r>
              <a:rPr lang="en-GB" sz="1100">
                <a:latin typeface="Century Gothic" panose="020B0502020202020204" pitchFamily="34" charset="0"/>
                <a:cs typeface="Verdana"/>
              </a:rPr>
              <a:t> </a:t>
            </a:r>
            <a:r>
              <a:rPr lang="en-GB" sz="1100" spc="-4">
                <a:latin typeface="Century Gothic" panose="020B0502020202020204" pitchFamily="34" charset="0"/>
                <a:cs typeface="Verdana"/>
              </a:rPr>
              <a:t>together</a:t>
            </a:r>
            <a:r>
              <a:rPr lang="en-GB" sz="1100" spc="8">
                <a:latin typeface="Century Gothic" panose="020B0502020202020204" pitchFamily="34" charset="0"/>
                <a:cs typeface="Verdana"/>
              </a:rPr>
              <a:t> </a:t>
            </a:r>
            <a:r>
              <a:rPr lang="en-GB" sz="1100" spc="-4">
                <a:latin typeface="Century Gothic" panose="020B0502020202020204" pitchFamily="34" charset="0"/>
                <a:cs typeface="Verdana"/>
              </a:rPr>
              <a:t>topics</a:t>
            </a:r>
            <a:r>
              <a:rPr lang="en-GB" sz="1100" spc="4">
                <a:latin typeface="Century Gothic" panose="020B0502020202020204" pitchFamily="34" charset="0"/>
                <a:cs typeface="Verdana"/>
              </a:rPr>
              <a:t> </a:t>
            </a:r>
            <a:r>
              <a:rPr lang="en-GB" sz="1100">
                <a:latin typeface="Century Gothic" panose="020B0502020202020204" pitchFamily="34" charset="0"/>
                <a:cs typeface="Verdana"/>
              </a:rPr>
              <a:t>at </a:t>
            </a:r>
            <a:r>
              <a:rPr lang="en-GB" sz="1100" spc="-4">
                <a:latin typeface="Century Gothic" panose="020B0502020202020204" pitchFamily="34" charset="0"/>
                <a:cs typeface="Verdana"/>
              </a:rPr>
              <a:t>GCSE</a:t>
            </a:r>
            <a:r>
              <a:rPr lang="en-GB" sz="1100">
                <a:latin typeface="Century Gothic" panose="020B0502020202020204" pitchFamily="34" charset="0"/>
                <a:cs typeface="Verdana"/>
              </a:rPr>
              <a:t> </a:t>
            </a:r>
            <a:r>
              <a:rPr lang="en-GB" sz="1100" spc="-4">
                <a:latin typeface="Century Gothic" panose="020B0502020202020204" pitchFamily="34" charset="0"/>
                <a:cs typeface="Verdana"/>
              </a:rPr>
              <a:t>level </a:t>
            </a:r>
            <a:r>
              <a:rPr lang="en-GB" sz="1100" spc="-307">
                <a:latin typeface="Century Gothic" panose="020B0502020202020204" pitchFamily="34" charset="0"/>
                <a:cs typeface="Verdana"/>
              </a:rPr>
              <a:t> </a:t>
            </a:r>
            <a:r>
              <a:rPr lang="en-GB" sz="1100" spc="-4">
                <a:latin typeface="Century Gothic" panose="020B0502020202020204" pitchFamily="34" charset="0"/>
                <a:cs typeface="Verdana"/>
              </a:rPr>
              <a:t>to other</a:t>
            </a:r>
            <a:r>
              <a:rPr lang="en-GB" sz="1100">
                <a:latin typeface="Century Gothic" panose="020B0502020202020204" pitchFamily="34" charset="0"/>
                <a:cs typeface="Verdana"/>
              </a:rPr>
              <a:t> areas</a:t>
            </a:r>
            <a:r>
              <a:rPr lang="en-GB" sz="1100" spc="4">
                <a:latin typeface="Century Gothic" panose="020B0502020202020204" pitchFamily="34" charset="0"/>
                <a:cs typeface="Verdana"/>
              </a:rPr>
              <a:t> </a:t>
            </a:r>
            <a:r>
              <a:rPr lang="en-GB" sz="1100" spc="-4">
                <a:latin typeface="Century Gothic" panose="020B0502020202020204" pitchFamily="34" charset="0"/>
                <a:cs typeface="Verdana"/>
              </a:rPr>
              <a:t>within</a:t>
            </a:r>
            <a:r>
              <a:rPr lang="en-GB" sz="1100" spc="8">
                <a:latin typeface="Century Gothic" panose="020B0502020202020204" pitchFamily="34" charset="0"/>
                <a:cs typeface="Verdana"/>
              </a:rPr>
              <a:t> </a:t>
            </a:r>
            <a:r>
              <a:rPr lang="en-GB" sz="1100" spc="-8">
                <a:latin typeface="Century Gothic" panose="020B0502020202020204" pitchFamily="34" charset="0"/>
                <a:cs typeface="Verdana"/>
              </a:rPr>
              <a:t>A-Level</a:t>
            </a:r>
            <a:r>
              <a:rPr lang="en-GB" sz="1100">
                <a:latin typeface="Century Gothic" panose="020B0502020202020204" pitchFamily="34" charset="0"/>
                <a:cs typeface="Verdana"/>
              </a:rPr>
              <a:t> </a:t>
            </a:r>
            <a:r>
              <a:rPr lang="en-GB" sz="1100" spc="-4">
                <a:latin typeface="Century Gothic" panose="020B0502020202020204" pitchFamily="34" charset="0"/>
                <a:cs typeface="Verdana"/>
              </a:rPr>
              <a:t>study</a:t>
            </a:r>
            <a:r>
              <a:rPr lang="en-GB" sz="1100" spc="11">
                <a:latin typeface="Century Gothic" panose="020B0502020202020204" pitchFamily="34" charset="0"/>
                <a:cs typeface="Verdana"/>
              </a:rPr>
              <a:t> </a:t>
            </a:r>
            <a:r>
              <a:rPr lang="en-GB" sz="1100" spc="-4">
                <a:latin typeface="Century Gothic" panose="020B0502020202020204" pitchFamily="34" charset="0"/>
                <a:cs typeface="Verdana"/>
              </a:rPr>
              <a:t>such</a:t>
            </a:r>
            <a:r>
              <a:rPr lang="en-GB" sz="1100" spc="11">
                <a:latin typeface="Century Gothic" panose="020B0502020202020204" pitchFamily="34" charset="0"/>
                <a:cs typeface="Verdana"/>
              </a:rPr>
              <a:t> </a:t>
            </a:r>
            <a:r>
              <a:rPr lang="en-GB" sz="1100">
                <a:latin typeface="Century Gothic" panose="020B0502020202020204" pitchFamily="34" charset="0"/>
                <a:cs typeface="Verdana"/>
              </a:rPr>
              <a:t>as </a:t>
            </a:r>
            <a:r>
              <a:rPr lang="en-GB" sz="1100" spc="-4">
                <a:latin typeface="Century Gothic" panose="020B0502020202020204" pitchFamily="34" charset="0"/>
                <a:cs typeface="Verdana"/>
              </a:rPr>
              <a:t>Psychology</a:t>
            </a:r>
            <a:r>
              <a:rPr lang="en-GB" sz="1100">
                <a:latin typeface="Century Gothic" panose="020B0502020202020204" pitchFamily="34" charset="0"/>
                <a:cs typeface="Verdana"/>
              </a:rPr>
              <a:t> </a:t>
            </a:r>
            <a:r>
              <a:rPr lang="en-GB" sz="1100" spc="-4">
                <a:latin typeface="Century Gothic" panose="020B0502020202020204" pitchFamily="34" charset="0"/>
                <a:cs typeface="Verdana"/>
              </a:rPr>
              <a:t>and </a:t>
            </a:r>
            <a:r>
              <a:rPr lang="en-GB" sz="1100">
                <a:latin typeface="Century Gothic" panose="020B0502020202020204" pitchFamily="34" charset="0"/>
                <a:cs typeface="Verdana"/>
              </a:rPr>
              <a:t> </a:t>
            </a:r>
            <a:r>
              <a:rPr lang="en-GB" sz="1100" spc="-4">
                <a:latin typeface="Century Gothic" panose="020B0502020202020204" pitchFamily="34" charset="0"/>
                <a:cs typeface="Verdana"/>
              </a:rPr>
              <a:t>Economics.</a:t>
            </a:r>
            <a:endParaRPr lang="en-GB" sz="1100">
              <a:latin typeface="Century Gothic" panose="020B0502020202020204" pitchFamily="34" charset="0"/>
              <a:cs typeface="Verdana"/>
            </a:endParaRPr>
          </a:p>
        </p:txBody>
      </p:sp>
      <p:sp>
        <p:nvSpPr>
          <p:cNvPr id="16" name="Rectangle 15">
            <a:extLst>
              <a:ext uri="{FF2B5EF4-FFF2-40B4-BE49-F238E27FC236}">
                <a16:creationId xmlns:a16="http://schemas.microsoft.com/office/drawing/2014/main" id="{17ACD4D7-B6E6-5C98-FDDD-E7F229F99FF2}"/>
              </a:ext>
            </a:extLst>
          </p:cNvPr>
          <p:cNvSpPr/>
          <p:nvPr/>
        </p:nvSpPr>
        <p:spPr>
          <a:xfrm>
            <a:off x="0" y="0"/>
            <a:ext cx="9144000" cy="6858000"/>
          </a:xfrm>
          <a:prstGeom prst="rect">
            <a:avLst/>
          </a:prstGeom>
          <a:noFill/>
          <a:ln w="63500" cmpd="tri">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2" name="Picture 1">
            <a:extLst>
              <a:ext uri="{FF2B5EF4-FFF2-40B4-BE49-F238E27FC236}">
                <a16:creationId xmlns:a16="http://schemas.microsoft.com/office/drawing/2014/main" id="{4700039B-D064-436E-88B7-651D1C81F10F}"/>
              </a:ext>
            </a:extLst>
          </p:cNvPr>
          <p:cNvPicPr>
            <a:picLocks noChangeAspect="1"/>
          </p:cNvPicPr>
          <p:nvPr/>
        </p:nvPicPr>
        <p:blipFill>
          <a:blip r:embed="rId2"/>
          <a:stretch>
            <a:fillRect/>
          </a:stretch>
        </p:blipFill>
        <p:spPr>
          <a:xfrm>
            <a:off x="7570381" y="5535244"/>
            <a:ext cx="1233526" cy="1096468"/>
          </a:xfrm>
          <a:prstGeom prst="rect">
            <a:avLst/>
          </a:prstGeom>
        </p:spPr>
      </p:pic>
    </p:spTree>
    <p:extLst>
      <p:ext uri="{BB962C8B-B14F-4D97-AF65-F5344CB8AC3E}">
        <p14:creationId xmlns:p14="http://schemas.microsoft.com/office/powerpoint/2010/main" val="3958117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96C0412-CCFB-FF97-743F-71C5FB8EBAB4}"/>
              </a:ext>
            </a:extLst>
          </p:cNvPr>
          <p:cNvSpPr txBox="1"/>
          <p:nvPr/>
        </p:nvSpPr>
        <p:spPr>
          <a:xfrm>
            <a:off x="1597357" y="30733"/>
            <a:ext cx="5996763" cy="369332"/>
          </a:xfrm>
          <a:prstGeom prst="rect">
            <a:avLst/>
          </a:prstGeom>
          <a:noFill/>
        </p:spPr>
        <p:txBody>
          <a:bodyPr wrap="square" lIns="91440" tIns="45720" rIns="91440" bIns="45720" rtlCol="0" anchor="t">
            <a:spAutoFit/>
          </a:bodyPr>
          <a:lstStyle/>
          <a:p>
            <a:pPr algn="ctr"/>
            <a:r>
              <a:rPr lang="en-GB" b="1" u="sng">
                <a:latin typeface="Century Gothic"/>
              </a:rPr>
              <a:t>Sixth Form Curriculum</a:t>
            </a:r>
            <a:endParaRPr lang="en-US">
              <a:latin typeface="Century Gothic"/>
            </a:endParaRPr>
          </a:p>
        </p:txBody>
      </p:sp>
      <p:sp>
        <p:nvSpPr>
          <p:cNvPr id="6" name="TextBox 5">
            <a:extLst>
              <a:ext uri="{FF2B5EF4-FFF2-40B4-BE49-F238E27FC236}">
                <a16:creationId xmlns:a16="http://schemas.microsoft.com/office/drawing/2014/main" id="{ED0C21CF-8E4B-8F47-0E53-317B63DD93CB}"/>
              </a:ext>
            </a:extLst>
          </p:cNvPr>
          <p:cNvSpPr txBox="1"/>
          <p:nvPr/>
        </p:nvSpPr>
        <p:spPr>
          <a:xfrm>
            <a:off x="0" y="459267"/>
            <a:ext cx="9096521" cy="615746"/>
          </a:xfrm>
          <a:prstGeom prst="rect">
            <a:avLst/>
          </a:prstGeom>
          <a:solidFill>
            <a:schemeClr val="accent1"/>
          </a:solidFill>
        </p:spPr>
        <p:txBody>
          <a:bodyPr wrap="square" rtlCol="0">
            <a:spAutoFit/>
          </a:bodyPr>
          <a:lstStyle/>
          <a:p>
            <a:pPr>
              <a:lnSpc>
                <a:spcPct val="119000"/>
              </a:lnSpc>
              <a:spcAft>
                <a:spcPts val="450"/>
              </a:spcAft>
            </a:pPr>
            <a:r>
              <a:rPr lang="en-GB" sz="1500" kern="1400">
                <a:solidFill>
                  <a:schemeClr val="bg1"/>
                </a:solidFill>
                <a:latin typeface="Century Gothic" panose="020B0502020202020204" pitchFamily="34" charset="0"/>
              </a:rPr>
              <a:t>St Michael’s offers a range of courses and enrichment opportunities, providing students with a breadth of choice to explore their passions.</a:t>
            </a:r>
          </a:p>
        </p:txBody>
      </p:sp>
      <p:sp>
        <p:nvSpPr>
          <p:cNvPr id="7" name="TextBox 6">
            <a:extLst>
              <a:ext uri="{FF2B5EF4-FFF2-40B4-BE49-F238E27FC236}">
                <a16:creationId xmlns:a16="http://schemas.microsoft.com/office/drawing/2014/main" id="{09AB8ED5-2314-210F-F2DE-688BADFB974E}"/>
              </a:ext>
            </a:extLst>
          </p:cNvPr>
          <p:cNvSpPr txBox="1"/>
          <p:nvPr/>
        </p:nvSpPr>
        <p:spPr>
          <a:xfrm>
            <a:off x="136635" y="883841"/>
            <a:ext cx="4147131" cy="2000548"/>
          </a:xfrm>
          <a:prstGeom prst="rect">
            <a:avLst/>
          </a:prstGeom>
          <a:noFill/>
        </p:spPr>
        <p:txBody>
          <a:bodyPr wrap="square" rtlCol="0">
            <a:spAutoFit/>
          </a:bodyPr>
          <a:lstStyle/>
          <a:p>
            <a:pPr marL="9525" marR="3810"/>
            <a:endParaRPr lang="en-GB" sz="1100">
              <a:latin typeface="Century Gothic" panose="020B0502020202020204" pitchFamily="34" charset="0"/>
              <a:cs typeface="Verdana"/>
            </a:endParaRPr>
          </a:p>
          <a:p>
            <a:pPr>
              <a:spcBef>
                <a:spcPts val="34"/>
              </a:spcBef>
            </a:pPr>
            <a:endParaRPr lang="en-GB" sz="1100">
              <a:latin typeface="Century Gothic" panose="020B0502020202020204" pitchFamily="34" charset="0"/>
              <a:cs typeface="Verdana"/>
            </a:endParaRPr>
          </a:p>
          <a:p>
            <a:pPr marL="9525" algn="just"/>
            <a:r>
              <a:rPr lang="en-GB" b="1" spc="-4">
                <a:solidFill>
                  <a:schemeClr val="accent1"/>
                </a:solidFill>
                <a:uFill>
                  <a:solidFill>
                    <a:srgbClr val="000000"/>
                  </a:solidFill>
                </a:uFill>
                <a:latin typeface="Century Gothic" panose="020B0502020202020204" pitchFamily="34" charset="0"/>
                <a:cs typeface="Verdana"/>
              </a:rPr>
              <a:t>Sixth Form Games</a:t>
            </a:r>
          </a:p>
          <a:p>
            <a:pPr marL="9525" algn="just"/>
            <a:endParaRPr lang="en-GB" b="1" spc="-4">
              <a:solidFill>
                <a:schemeClr val="accent1"/>
              </a:solidFill>
              <a:uFill>
                <a:solidFill>
                  <a:srgbClr val="000000"/>
                </a:solidFill>
              </a:uFill>
              <a:latin typeface="Century Gothic" panose="020B0502020202020204" pitchFamily="34" charset="0"/>
              <a:cs typeface="Verdana"/>
            </a:endParaRPr>
          </a:p>
          <a:p>
            <a:pPr marL="9525" algn="just"/>
            <a:r>
              <a:rPr lang="en-GB" sz="1100" spc="-4">
                <a:uFill>
                  <a:solidFill>
                    <a:srgbClr val="000000"/>
                  </a:solidFill>
                </a:uFill>
                <a:latin typeface="Century Gothic" panose="020B0502020202020204" pitchFamily="34" charset="0"/>
                <a:cs typeface="Verdana"/>
              </a:rPr>
              <a:t>At St Michael’s, we believe that it is our sacred responsibility to take care of our students academically, physically, emotionally and spiritually.  Sixth Form Games gives space for students to take exercise and build good habits of teamwork and cooperation with the added benefit of having a very positive impact on mental health.</a:t>
            </a:r>
            <a:endParaRPr lang="en-GB" sz="1050">
              <a:latin typeface="Century Gothic" panose="020B0502020202020204" pitchFamily="34" charset="0"/>
              <a:cs typeface="Verdana"/>
            </a:endParaRPr>
          </a:p>
        </p:txBody>
      </p:sp>
      <p:sp>
        <p:nvSpPr>
          <p:cNvPr id="14" name="TextBox 13">
            <a:extLst>
              <a:ext uri="{FF2B5EF4-FFF2-40B4-BE49-F238E27FC236}">
                <a16:creationId xmlns:a16="http://schemas.microsoft.com/office/drawing/2014/main" id="{3621E939-3560-A070-714A-86B8120C8A9C}"/>
              </a:ext>
            </a:extLst>
          </p:cNvPr>
          <p:cNvSpPr txBox="1"/>
          <p:nvPr/>
        </p:nvSpPr>
        <p:spPr>
          <a:xfrm>
            <a:off x="4342505" y="1206596"/>
            <a:ext cx="4754016" cy="1749197"/>
          </a:xfrm>
          <a:prstGeom prst="rect">
            <a:avLst/>
          </a:prstGeom>
          <a:noFill/>
        </p:spPr>
        <p:txBody>
          <a:bodyPr wrap="square" rtlCol="0">
            <a:spAutoFit/>
          </a:bodyPr>
          <a:lstStyle/>
          <a:p>
            <a:pPr marL="9525" marR="3810" algn="just">
              <a:spcBef>
                <a:spcPts val="75"/>
              </a:spcBef>
            </a:pPr>
            <a:r>
              <a:rPr lang="en-GB" b="1" spc="-4">
                <a:solidFill>
                  <a:schemeClr val="accent1"/>
                </a:solidFill>
                <a:latin typeface="Century Gothic" panose="020B0502020202020204" pitchFamily="34" charset="0"/>
                <a:cs typeface="Verdana"/>
              </a:rPr>
              <a:t>Sixth Form Work Experience</a:t>
            </a:r>
          </a:p>
          <a:p>
            <a:pPr marL="9525" marR="3810" algn="just">
              <a:spcBef>
                <a:spcPts val="75"/>
              </a:spcBef>
            </a:pPr>
            <a:endParaRPr lang="en-GB" sz="1100" spc="-4">
              <a:latin typeface="Century Gothic" panose="020B0502020202020204" pitchFamily="34" charset="0"/>
              <a:cs typeface="Verdana"/>
            </a:endParaRPr>
          </a:p>
          <a:p>
            <a:pPr marL="9525" marR="3810" algn="just">
              <a:spcBef>
                <a:spcPts val="75"/>
              </a:spcBef>
            </a:pPr>
            <a:r>
              <a:rPr lang="en-GB" sz="1100" spc="-4">
                <a:latin typeface="Century Gothic" panose="020B0502020202020204" pitchFamily="34" charset="0"/>
                <a:cs typeface="Verdana"/>
              </a:rPr>
              <a:t>University and the World of Work are competitive and occasionally difficult to gain a foot hold in.  St Michael’s recognises this and as such, all our Sixth Form students are put on work experience placements.  These real-life opportunities provide greater depth for university applications and job applications alike.  Work experience is completed at the end of year 12 once Pre-public Exams have finished.</a:t>
            </a:r>
            <a:endParaRPr lang="en-GB" sz="1100">
              <a:latin typeface="Century Gothic" panose="020B0502020202020204" pitchFamily="34" charset="0"/>
              <a:cs typeface="Verdana"/>
            </a:endParaRPr>
          </a:p>
        </p:txBody>
      </p:sp>
      <p:sp>
        <p:nvSpPr>
          <p:cNvPr id="2" name="Rectangle 1">
            <a:extLst>
              <a:ext uri="{FF2B5EF4-FFF2-40B4-BE49-F238E27FC236}">
                <a16:creationId xmlns:a16="http://schemas.microsoft.com/office/drawing/2014/main" id="{251BF5C4-4654-7E01-AE31-00D37C14AB1A}"/>
              </a:ext>
            </a:extLst>
          </p:cNvPr>
          <p:cNvSpPr/>
          <p:nvPr/>
        </p:nvSpPr>
        <p:spPr>
          <a:xfrm>
            <a:off x="0" y="0"/>
            <a:ext cx="9144000" cy="6858000"/>
          </a:xfrm>
          <a:prstGeom prst="rect">
            <a:avLst/>
          </a:prstGeom>
          <a:noFill/>
          <a:ln w="63500" cmpd="tri">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latin typeface="Century Gothic" panose="020B0502020202020204" pitchFamily="34" charset="0"/>
            </a:endParaRPr>
          </a:p>
        </p:txBody>
      </p:sp>
      <p:sp>
        <p:nvSpPr>
          <p:cNvPr id="9" name="TextBox 8">
            <a:extLst>
              <a:ext uri="{FF2B5EF4-FFF2-40B4-BE49-F238E27FC236}">
                <a16:creationId xmlns:a16="http://schemas.microsoft.com/office/drawing/2014/main" id="{83BD71B3-2A28-4167-A0A4-FAE7DFDA9666}"/>
              </a:ext>
            </a:extLst>
          </p:cNvPr>
          <p:cNvSpPr txBox="1"/>
          <p:nvPr/>
        </p:nvSpPr>
        <p:spPr>
          <a:xfrm>
            <a:off x="136635" y="2574530"/>
            <a:ext cx="4147131" cy="2508379"/>
          </a:xfrm>
          <a:prstGeom prst="rect">
            <a:avLst/>
          </a:prstGeom>
          <a:noFill/>
        </p:spPr>
        <p:txBody>
          <a:bodyPr wrap="square" rtlCol="0">
            <a:spAutoFit/>
          </a:bodyPr>
          <a:lstStyle/>
          <a:p>
            <a:pPr marL="9525" marR="3810"/>
            <a:endParaRPr lang="en-GB" sz="1100">
              <a:latin typeface="Century Gothic" panose="020B0502020202020204" pitchFamily="34" charset="0"/>
              <a:cs typeface="Verdana"/>
            </a:endParaRPr>
          </a:p>
          <a:p>
            <a:pPr algn="just">
              <a:spcBef>
                <a:spcPts val="34"/>
              </a:spcBef>
            </a:pPr>
            <a:endParaRPr lang="en-GB" sz="1100">
              <a:latin typeface="Century Gothic" panose="020B0502020202020204" pitchFamily="34" charset="0"/>
              <a:cs typeface="Verdana"/>
            </a:endParaRPr>
          </a:p>
          <a:p>
            <a:pPr marL="9525" algn="just"/>
            <a:r>
              <a:rPr lang="en-GB" b="1" spc="-4">
                <a:solidFill>
                  <a:schemeClr val="accent1"/>
                </a:solidFill>
                <a:uFill>
                  <a:solidFill>
                    <a:srgbClr val="000000"/>
                  </a:solidFill>
                </a:uFill>
                <a:latin typeface="Century Gothic" panose="020B0502020202020204" pitchFamily="34" charset="0"/>
                <a:cs typeface="Verdana"/>
              </a:rPr>
              <a:t>The Scholar’s Programme</a:t>
            </a:r>
          </a:p>
          <a:p>
            <a:pPr marL="9525" algn="just"/>
            <a:endParaRPr lang="en-GB" b="1" spc="-4">
              <a:solidFill>
                <a:schemeClr val="accent1"/>
              </a:solidFill>
              <a:uFill>
                <a:solidFill>
                  <a:srgbClr val="000000"/>
                </a:solidFill>
              </a:uFill>
              <a:latin typeface="Century Gothic" panose="020B0502020202020204" pitchFamily="34" charset="0"/>
              <a:cs typeface="Verdana"/>
            </a:endParaRPr>
          </a:p>
          <a:p>
            <a:pPr marL="9525" algn="just"/>
            <a:r>
              <a:rPr lang="en-GB" sz="1100" spc="-4">
                <a:uFill>
                  <a:solidFill>
                    <a:srgbClr val="000000"/>
                  </a:solidFill>
                </a:uFill>
                <a:latin typeface="Century Gothic" panose="020B0502020202020204" pitchFamily="34" charset="0"/>
                <a:cs typeface="Verdana"/>
              </a:rPr>
              <a:t>We nurture those with God given gifts and talents to excel in their education in while at St Michaels.  The Scholar’s Programme is a bespoke range of experiences designed to stretch those who are our most ambitious students.  St Michael’s sixth Form works closely with institutions such as The University of Oxford, The University of Cambridge, Royal Holloway and Eton College, to name a few.  The opportunities focus the skills of our Scholars and allow them to seize the most coveted life opportunities there are.</a:t>
            </a:r>
            <a:endParaRPr lang="en-GB" sz="1050">
              <a:latin typeface="Century Gothic" panose="020B0502020202020204" pitchFamily="34" charset="0"/>
              <a:cs typeface="Verdana"/>
            </a:endParaRPr>
          </a:p>
        </p:txBody>
      </p:sp>
      <p:sp>
        <p:nvSpPr>
          <p:cNvPr id="8" name="TextBox 7">
            <a:extLst>
              <a:ext uri="{FF2B5EF4-FFF2-40B4-BE49-F238E27FC236}">
                <a16:creationId xmlns:a16="http://schemas.microsoft.com/office/drawing/2014/main" id="{41232FFE-36BD-4815-9AAE-38C060A121A4}"/>
              </a:ext>
            </a:extLst>
          </p:cNvPr>
          <p:cNvSpPr txBox="1"/>
          <p:nvPr/>
        </p:nvSpPr>
        <p:spPr>
          <a:xfrm>
            <a:off x="189744" y="5014030"/>
            <a:ext cx="4147131" cy="1661993"/>
          </a:xfrm>
          <a:prstGeom prst="rect">
            <a:avLst/>
          </a:prstGeom>
          <a:noFill/>
        </p:spPr>
        <p:txBody>
          <a:bodyPr wrap="square" rtlCol="0">
            <a:spAutoFit/>
          </a:bodyPr>
          <a:lstStyle/>
          <a:p>
            <a:pPr marL="9525" algn="just"/>
            <a:r>
              <a:rPr lang="en-GB" b="1" spc="-4">
                <a:solidFill>
                  <a:schemeClr val="accent1"/>
                </a:solidFill>
                <a:uFill>
                  <a:solidFill>
                    <a:srgbClr val="000000"/>
                  </a:solidFill>
                </a:uFill>
                <a:latin typeface="Century Gothic" panose="020B0502020202020204" pitchFamily="34" charset="0"/>
                <a:cs typeface="Verdana"/>
              </a:rPr>
              <a:t>Core RE</a:t>
            </a:r>
          </a:p>
          <a:p>
            <a:pPr marL="9525" algn="just"/>
            <a:endParaRPr lang="en-GB" b="1" spc="-4">
              <a:solidFill>
                <a:schemeClr val="accent1"/>
              </a:solidFill>
              <a:uFill>
                <a:solidFill>
                  <a:srgbClr val="000000"/>
                </a:solidFill>
              </a:uFill>
              <a:latin typeface="Century Gothic" panose="020B0502020202020204" pitchFamily="34" charset="0"/>
              <a:cs typeface="Verdana"/>
            </a:endParaRPr>
          </a:p>
          <a:p>
            <a:pPr marL="9525" algn="just"/>
            <a:r>
              <a:rPr lang="en-GB" sz="1100" spc="-4">
                <a:uFill>
                  <a:solidFill>
                    <a:srgbClr val="000000"/>
                  </a:solidFill>
                </a:uFill>
                <a:latin typeface="Century Gothic" panose="020B0502020202020204" pitchFamily="34" charset="0"/>
                <a:cs typeface="Verdana"/>
              </a:rPr>
              <a:t>At St Michael’s, we believe that it is our sacred responsibility to take care of our students academically, physically, emotionally and spiritually.  As a Catholic school 5% of a students timetable in sixth form will be Core RE. We follow Catholic teaching principles and deliver a diverse curriculum. </a:t>
            </a:r>
            <a:endParaRPr lang="en-GB" sz="1050">
              <a:latin typeface="Century Gothic" panose="020B0502020202020204" pitchFamily="34" charset="0"/>
              <a:cs typeface="Verdana"/>
            </a:endParaRPr>
          </a:p>
        </p:txBody>
      </p:sp>
      <p:pic>
        <p:nvPicPr>
          <p:cNvPr id="3" name="Picture 2">
            <a:extLst>
              <a:ext uri="{FF2B5EF4-FFF2-40B4-BE49-F238E27FC236}">
                <a16:creationId xmlns:a16="http://schemas.microsoft.com/office/drawing/2014/main" id="{57D7B201-5535-4478-8C04-A37CEF06E15E}"/>
              </a:ext>
            </a:extLst>
          </p:cNvPr>
          <p:cNvPicPr>
            <a:picLocks noChangeAspect="1"/>
          </p:cNvPicPr>
          <p:nvPr/>
        </p:nvPicPr>
        <p:blipFill>
          <a:blip r:embed="rId2"/>
          <a:stretch>
            <a:fillRect/>
          </a:stretch>
        </p:blipFill>
        <p:spPr>
          <a:xfrm>
            <a:off x="5186652" y="3063084"/>
            <a:ext cx="3107571" cy="3335649"/>
          </a:xfrm>
          <a:prstGeom prst="rect">
            <a:avLst/>
          </a:prstGeom>
        </p:spPr>
      </p:pic>
    </p:spTree>
    <p:extLst>
      <p:ext uri="{BB962C8B-B14F-4D97-AF65-F5344CB8AC3E}">
        <p14:creationId xmlns:p14="http://schemas.microsoft.com/office/powerpoint/2010/main" val="839419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96C0412-CCFB-FF97-743F-71C5FB8EBAB4}"/>
              </a:ext>
            </a:extLst>
          </p:cNvPr>
          <p:cNvSpPr txBox="1"/>
          <p:nvPr/>
        </p:nvSpPr>
        <p:spPr>
          <a:xfrm>
            <a:off x="1573618" y="230138"/>
            <a:ext cx="5996763" cy="369332"/>
          </a:xfrm>
          <a:prstGeom prst="rect">
            <a:avLst/>
          </a:prstGeom>
          <a:noFill/>
        </p:spPr>
        <p:txBody>
          <a:bodyPr wrap="square" lIns="91440" tIns="45720" rIns="91440" bIns="45720" rtlCol="0" anchor="t">
            <a:spAutoFit/>
          </a:bodyPr>
          <a:lstStyle/>
          <a:p>
            <a:pPr algn="ctr"/>
            <a:r>
              <a:rPr lang="en-GB" b="1" u="sng">
                <a:latin typeface="Century Gothic"/>
              </a:rPr>
              <a:t>Choosing the Right Courses for You</a:t>
            </a:r>
            <a:endParaRPr lang="en-US">
              <a:latin typeface="Century Gothic"/>
            </a:endParaRPr>
          </a:p>
        </p:txBody>
      </p:sp>
      <p:sp>
        <p:nvSpPr>
          <p:cNvPr id="6" name="TextBox 5">
            <a:extLst>
              <a:ext uri="{FF2B5EF4-FFF2-40B4-BE49-F238E27FC236}">
                <a16:creationId xmlns:a16="http://schemas.microsoft.com/office/drawing/2014/main" id="{ED0C21CF-8E4B-8F47-0E53-317B63DD93CB}"/>
              </a:ext>
            </a:extLst>
          </p:cNvPr>
          <p:cNvSpPr txBox="1"/>
          <p:nvPr/>
        </p:nvSpPr>
        <p:spPr>
          <a:xfrm>
            <a:off x="100232" y="838573"/>
            <a:ext cx="9005082" cy="615746"/>
          </a:xfrm>
          <a:prstGeom prst="rect">
            <a:avLst/>
          </a:prstGeom>
          <a:solidFill>
            <a:schemeClr val="accent1"/>
          </a:solidFill>
        </p:spPr>
        <p:txBody>
          <a:bodyPr wrap="square" rtlCol="0">
            <a:spAutoFit/>
          </a:bodyPr>
          <a:lstStyle/>
          <a:p>
            <a:pPr>
              <a:lnSpc>
                <a:spcPct val="119000"/>
              </a:lnSpc>
              <a:spcAft>
                <a:spcPts val="450"/>
              </a:spcAft>
            </a:pPr>
            <a:r>
              <a:rPr lang="en-GB" sz="1500" kern="1400">
                <a:solidFill>
                  <a:schemeClr val="bg1"/>
                </a:solidFill>
                <a:latin typeface="Century Gothic" panose="020B0502020202020204" pitchFamily="34" charset="0"/>
              </a:rPr>
              <a:t>Through the application and interview process, the Sixth Form team are here to help you make informed choices which suit you.</a:t>
            </a:r>
          </a:p>
        </p:txBody>
      </p:sp>
      <p:sp>
        <p:nvSpPr>
          <p:cNvPr id="2" name="object 5">
            <a:extLst>
              <a:ext uri="{FF2B5EF4-FFF2-40B4-BE49-F238E27FC236}">
                <a16:creationId xmlns:a16="http://schemas.microsoft.com/office/drawing/2014/main" id="{AF4039AB-B3D4-A688-EC3F-8A56D074C375}"/>
              </a:ext>
            </a:extLst>
          </p:cNvPr>
          <p:cNvSpPr txBox="1"/>
          <p:nvPr/>
        </p:nvSpPr>
        <p:spPr>
          <a:xfrm>
            <a:off x="193539" y="2160682"/>
            <a:ext cx="8799807" cy="1863972"/>
          </a:xfrm>
          <a:prstGeom prst="rect">
            <a:avLst/>
          </a:prstGeom>
        </p:spPr>
        <p:txBody>
          <a:bodyPr vert="horz" wrap="square" lIns="0" tIns="9525" rIns="0" bIns="0" rtlCol="0" anchor="t">
            <a:spAutoFit/>
          </a:bodyPr>
          <a:lstStyle/>
          <a:p>
            <a:pPr marL="9525" marR="255270" algn="just">
              <a:spcBef>
                <a:spcPts val="75"/>
              </a:spcBef>
            </a:pPr>
            <a:r>
              <a:rPr sz="1100" spc="-4" dirty="0">
                <a:latin typeface="Century Gothic"/>
                <a:cs typeface="Verdana"/>
              </a:rPr>
              <a:t>Already</a:t>
            </a:r>
            <a:r>
              <a:rPr sz="1100" spc="15" dirty="0">
                <a:latin typeface="Century Gothic"/>
                <a:cs typeface="Verdana"/>
              </a:rPr>
              <a:t> </a:t>
            </a:r>
            <a:r>
              <a:rPr sz="1100" dirty="0">
                <a:latin typeface="Century Gothic"/>
                <a:cs typeface="Verdana"/>
              </a:rPr>
              <a:t>set</a:t>
            </a:r>
            <a:r>
              <a:rPr sz="1100" spc="-4" dirty="0">
                <a:latin typeface="Century Gothic"/>
                <a:cs typeface="Verdana"/>
              </a:rPr>
              <a:t> </a:t>
            </a:r>
            <a:r>
              <a:rPr sz="1100" dirty="0">
                <a:latin typeface="Century Gothic"/>
                <a:cs typeface="Verdana"/>
              </a:rPr>
              <a:t>on </a:t>
            </a:r>
            <a:r>
              <a:rPr sz="1100" spc="-8" dirty="0">
                <a:latin typeface="Century Gothic"/>
                <a:cs typeface="Verdana"/>
              </a:rPr>
              <a:t>your</a:t>
            </a:r>
            <a:r>
              <a:rPr sz="1100" spc="11" dirty="0">
                <a:latin typeface="Century Gothic"/>
                <a:cs typeface="Verdana"/>
              </a:rPr>
              <a:t> </a:t>
            </a:r>
            <a:r>
              <a:rPr sz="1100" spc="-8" dirty="0">
                <a:latin typeface="Century Gothic"/>
                <a:cs typeface="Verdana"/>
              </a:rPr>
              <a:t>A-levels</a:t>
            </a:r>
            <a:r>
              <a:rPr sz="1100" spc="4" dirty="0">
                <a:latin typeface="Century Gothic"/>
                <a:cs typeface="Verdana"/>
              </a:rPr>
              <a:t> </a:t>
            </a:r>
            <a:r>
              <a:rPr sz="1100" dirty="0">
                <a:latin typeface="Century Gothic"/>
                <a:cs typeface="Verdana"/>
              </a:rPr>
              <a:t>for</a:t>
            </a:r>
            <a:r>
              <a:rPr sz="1100" spc="4" dirty="0">
                <a:latin typeface="Century Gothic"/>
                <a:cs typeface="Verdana"/>
              </a:rPr>
              <a:t> </a:t>
            </a:r>
            <a:r>
              <a:rPr sz="1100" spc="-4" dirty="0">
                <a:latin typeface="Century Gothic"/>
                <a:cs typeface="Verdana"/>
              </a:rPr>
              <a:t>two</a:t>
            </a:r>
            <a:r>
              <a:rPr sz="1100" spc="11" dirty="0">
                <a:latin typeface="Century Gothic"/>
                <a:cs typeface="Verdana"/>
              </a:rPr>
              <a:t> </a:t>
            </a:r>
            <a:r>
              <a:rPr sz="1100" spc="-4" dirty="0">
                <a:latin typeface="Century Gothic"/>
                <a:cs typeface="Verdana"/>
              </a:rPr>
              <a:t>years? Or</a:t>
            </a:r>
            <a:r>
              <a:rPr sz="1100" spc="11" dirty="0">
                <a:latin typeface="Century Gothic"/>
                <a:cs typeface="Verdana"/>
              </a:rPr>
              <a:t> </a:t>
            </a:r>
            <a:r>
              <a:rPr sz="1100" spc="-4" dirty="0">
                <a:latin typeface="Century Gothic"/>
                <a:cs typeface="Verdana"/>
              </a:rPr>
              <a:t>struggling</a:t>
            </a:r>
            <a:r>
              <a:rPr sz="1100" spc="23" dirty="0">
                <a:latin typeface="Century Gothic"/>
                <a:cs typeface="Verdana"/>
              </a:rPr>
              <a:t> </a:t>
            </a:r>
            <a:r>
              <a:rPr sz="1100" spc="-4" dirty="0">
                <a:latin typeface="Century Gothic"/>
                <a:cs typeface="Verdana"/>
              </a:rPr>
              <a:t>to</a:t>
            </a:r>
            <a:r>
              <a:rPr sz="1100" spc="11" dirty="0">
                <a:latin typeface="Century Gothic"/>
                <a:cs typeface="Verdana"/>
              </a:rPr>
              <a:t> </a:t>
            </a:r>
            <a:r>
              <a:rPr sz="1100" spc="-4" dirty="0">
                <a:latin typeface="Century Gothic"/>
                <a:cs typeface="Verdana"/>
              </a:rPr>
              <a:t>decide? Choosing</a:t>
            </a:r>
            <a:r>
              <a:rPr sz="1100" spc="8" dirty="0">
                <a:latin typeface="Century Gothic"/>
                <a:cs typeface="Verdana"/>
              </a:rPr>
              <a:t> </a:t>
            </a:r>
            <a:r>
              <a:rPr sz="1100" spc="-4" dirty="0">
                <a:latin typeface="Century Gothic"/>
                <a:cs typeface="Verdana"/>
              </a:rPr>
              <a:t>your</a:t>
            </a:r>
            <a:r>
              <a:rPr sz="1100" spc="11" dirty="0">
                <a:latin typeface="Century Gothic"/>
                <a:cs typeface="Verdana"/>
              </a:rPr>
              <a:t> </a:t>
            </a:r>
            <a:r>
              <a:rPr sz="1100" spc="-4" dirty="0">
                <a:latin typeface="Century Gothic"/>
                <a:cs typeface="Verdana"/>
              </a:rPr>
              <a:t>subjects</a:t>
            </a:r>
            <a:r>
              <a:rPr sz="1100" spc="15" dirty="0">
                <a:latin typeface="Century Gothic"/>
                <a:cs typeface="Verdana"/>
              </a:rPr>
              <a:t> </a:t>
            </a:r>
            <a:r>
              <a:rPr sz="1100" dirty="0">
                <a:latin typeface="Century Gothic"/>
                <a:cs typeface="Verdana"/>
              </a:rPr>
              <a:t>can</a:t>
            </a:r>
            <a:r>
              <a:rPr sz="1100" spc="4" dirty="0">
                <a:latin typeface="Century Gothic"/>
                <a:cs typeface="Verdana"/>
              </a:rPr>
              <a:t> </a:t>
            </a:r>
            <a:r>
              <a:rPr sz="1100" spc="-4" dirty="0">
                <a:latin typeface="Century Gothic"/>
                <a:cs typeface="Verdana"/>
              </a:rPr>
              <a:t>be</a:t>
            </a:r>
            <a:r>
              <a:rPr sz="1100" spc="4" dirty="0">
                <a:latin typeface="Century Gothic"/>
                <a:cs typeface="Verdana"/>
              </a:rPr>
              <a:t> </a:t>
            </a:r>
            <a:r>
              <a:rPr sz="1100" dirty="0">
                <a:latin typeface="Century Gothic"/>
                <a:cs typeface="Verdana"/>
              </a:rPr>
              <a:t>a</a:t>
            </a:r>
            <a:r>
              <a:rPr sz="1100" spc="8" dirty="0">
                <a:latin typeface="Century Gothic"/>
                <a:cs typeface="Verdana"/>
              </a:rPr>
              <a:t> </a:t>
            </a:r>
            <a:r>
              <a:rPr sz="1100" spc="-4" dirty="0">
                <a:latin typeface="Century Gothic"/>
                <a:cs typeface="Verdana"/>
              </a:rPr>
              <a:t>tough</a:t>
            </a:r>
            <a:r>
              <a:rPr sz="1100" spc="15" dirty="0">
                <a:latin typeface="Century Gothic"/>
                <a:cs typeface="Verdana"/>
              </a:rPr>
              <a:t> </a:t>
            </a:r>
            <a:r>
              <a:rPr sz="1100" spc="-4" dirty="0">
                <a:latin typeface="Century Gothic"/>
                <a:cs typeface="Verdana"/>
              </a:rPr>
              <a:t>decision</a:t>
            </a:r>
            <a:r>
              <a:rPr sz="1100" spc="8" dirty="0">
                <a:latin typeface="Century Gothic"/>
                <a:cs typeface="Verdana"/>
              </a:rPr>
              <a:t> </a:t>
            </a:r>
            <a:r>
              <a:rPr sz="1100" spc="-4" dirty="0">
                <a:latin typeface="Century Gothic"/>
                <a:cs typeface="Verdana"/>
              </a:rPr>
              <a:t>and</a:t>
            </a:r>
            <a:r>
              <a:rPr sz="1100" spc="15" dirty="0">
                <a:latin typeface="Century Gothic"/>
                <a:cs typeface="Verdana"/>
              </a:rPr>
              <a:t> </a:t>
            </a:r>
            <a:r>
              <a:rPr sz="1100" spc="-4" dirty="0">
                <a:latin typeface="Century Gothic"/>
                <a:cs typeface="Verdana"/>
              </a:rPr>
              <a:t>one </a:t>
            </a:r>
            <a:r>
              <a:rPr sz="1100" spc="4" dirty="0">
                <a:latin typeface="Century Gothic"/>
                <a:cs typeface="Verdana"/>
              </a:rPr>
              <a:t>worth</a:t>
            </a:r>
            <a:r>
              <a:rPr sz="1100" spc="8" dirty="0">
                <a:latin typeface="Century Gothic"/>
                <a:cs typeface="Verdana"/>
              </a:rPr>
              <a:t> </a:t>
            </a:r>
            <a:r>
              <a:rPr sz="1100" spc="-4" dirty="0">
                <a:latin typeface="Century Gothic"/>
                <a:cs typeface="Verdana"/>
              </a:rPr>
              <a:t>taking </a:t>
            </a:r>
            <a:r>
              <a:rPr sz="1100" spc="-304" dirty="0">
                <a:latin typeface="Century Gothic"/>
                <a:cs typeface="Verdana"/>
              </a:rPr>
              <a:t> </a:t>
            </a:r>
            <a:r>
              <a:rPr sz="1100" spc="-4" dirty="0">
                <a:latin typeface="Century Gothic"/>
                <a:cs typeface="Verdana"/>
              </a:rPr>
              <a:t>time to</a:t>
            </a:r>
            <a:r>
              <a:rPr sz="1100" spc="8" dirty="0">
                <a:latin typeface="Century Gothic"/>
                <a:cs typeface="Verdana"/>
              </a:rPr>
              <a:t> </a:t>
            </a:r>
            <a:r>
              <a:rPr sz="1100" dirty="0">
                <a:latin typeface="Century Gothic"/>
                <a:cs typeface="Verdana"/>
              </a:rPr>
              <a:t>research.</a:t>
            </a:r>
            <a:r>
              <a:rPr sz="1100" spc="-4" dirty="0">
                <a:latin typeface="Century Gothic"/>
                <a:cs typeface="Verdana"/>
              </a:rPr>
              <a:t> </a:t>
            </a:r>
            <a:r>
              <a:rPr sz="1100" spc="-8" dirty="0">
                <a:latin typeface="Century Gothic"/>
                <a:cs typeface="Verdana"/>
              </a:rPr>
              <a:t>At</a:t>
            </a:r>
            <a:r>
              <a:rPr sz="1100" spc="11" dirty="0">
                <a:latin typeface="Century Gothic"/>
                <a:cs typeface="Verdana"/>
              </a:rPr>
              <a:t> </a:t>
            </a:r>
            <a:r>
              <a:rPr sz="1100" spc="-4" dirty="0">
                <a:latin typeface="Century Gothic"/>
                <a:cs typeface="Verdana"/>
              </a:rPr>
              <a:t>St</a:t>
            </a:r>
            <a:r>
              <a:rPr sz="1100" dirty="0">
                <a:latin typeface="Century Gothic"/>
                <a:cs typeface="Verdana"/>
              </a:rPr>
              <a:t> </a:t>
            </a:r>
            <a:r>
              <a:rPr lang="en-GB" sz="1100" spc="-8" dirty="0">
                <a:latin typeface="Century Gothic"/>
                <a:cs typeface="Verdana"/>
              </a:rPr>
              <a:t>Michael</a:t>
            </a:r>
            <a:r>
              <a:rPr sz="1100" spc="-8" dirty="0">
                <a:latin typeface="Century Gothic"/>
                <a:cs typeface="Verdana"/>
              </a:rPr>
              <a:t>’s,</a:t>
            </a:r>
            <a:r>
              <a:rPr sz="1100" spc="8" dirty="0">
                <a:latin typeface="Century Gothic"/>
                <a:cs typeface="Verdana"/>
              </a:rPr>
              <a:t> </a:t>
            </a:r>
            <a:r>
              <a:rPr sz="1100" spc="-4" dirty="0">
                <a:latin typeface="Century Gothic"/>
                <a:cs typeface="Verdana"/>
              </a:rPr>
              <a:t>we</a:t>
            </a:r>
            <a:r>
              <a:rPr sz="1100" spc="4" dirty="0">
                <a:latin typeface="Century Gothic"/>
                <a:cs typeface="Verdana"/>
              </a:rPr>
              <a:t> </a:t>
            </a:r>
            <a:r>
              <a:rPr sz="1100" spc="-4" dirty="0">
                <a:latin typeface="Century Gothic"/>
                <a:cs typeface="Verdana"/>
              </a:rPr>
              <a:t>suggest</a:t>
            </a:r>
            <a:r>
              <a:rPr sz="1100" spc="8" dirty="0">
                <a:latin typeface="Century Gothic"/>
                <a:cs typeface="Verdana"/>
              </a:rPr>
              <a:t> </a:t>
            </a:r>
            <a:r>
              <a:rPr sz="1100" spc="-4" dirty="0">
                <a:latin typeface="Century Gothic"/>
                <a:cs typeface="Verdana"/>
              </a:rPr>
              <a:t>that</a:t>
            </a:r>
            <a:r>
              <a:rPr sz="1100" spc="19" dirty="0">
                <a:latin typeface="Century Gothic"/>
                <a:cs typeface="Verdana"/>
              </a:rPr>
              <a:t> </a:t>
            </a:r>
            <a:r>
              <a:rPr sz="1100" spc="-4" dirty="0">
                <a:latin typeface="Century Gothic"/>
                <a:cs typeface="Verdana"/>
              </a:rPr>
              <a:t>you </a:t>
            </a:r>
            <a:r>
              <a:rPr sz="1100" dirty="0">
                <a:latin typeface="Century Gothic"/>
                <a:cs typeface="Verdana"/>
              </a:rPr>
              <a:t>consider:</a:t>
            </a:r>
            <a:endParaRPr lang="en-US" sz="1100" dirty="0">
              <a:latin typeface="Century Gothic"/>
              <a:cs typeface="Verdana"/>
            </a:endParaRPr>
          </a:p>
          <a:p>
            <a:pPr algn="just">
              <a:spcBef>
                <a:spcPts val="30"/>
              </a:spcBef>
            </a:pPr>
            <a:endParaRPr sz="1050">
              <a:latin typeface="Century Gothic" panose="020B0502020202020204" pitchFamily="34" charset="0"/>
              <a:cs typeface="Verdana"/>
            </a:endParaRPr>
          </a:p>
          <a:p>
            <a:pPr marL="138430" marR="198755" indent="-129540" algn="just">
              <a:buFont typeface="Arial MT"/>
              <a:buChar char="•"/>
              <a:tabLst>
                <a:tab pos="139065" algn="l"/>
              </a:tabLst>
            </a:pPr>
            <a:r>
              <a:rPr sz="1100" b="1" spc="-4" dirty="0">
                <a:latin typeface="Century Gothic"/>
                <a:cs typeface="Verdana"/>
              </a:rPr>
              <a:t>What</a:t>
            </a:r>
            <a:r>
              <a:rPr sz="1100" b="1" spc="-8" dirty="0">
                <a:latin typeface="Century Gothic"/>
                <a:cs typeface="Verdana"/>
              </a:rPr>
              <a:t> </a:t>
            </a:r>
            <a:r>
              <a:rPr sz="1100" b="1" dirty="0">
                <a:latin typeface="Century Gothic"/>
                <a:cs typeface="Verdana"/>
              </a:rPr>
              <a:t>you</a:t>
            </a:r>
            <a:r>
              <a:rPr sz="1100" b="1" spc="4" dirty="0">
                <a:latin typeface="Century Gothic"/>
                <a:cs typeface="Verdana"/>
              </a:rPr>
              <a:t> </a:t>
            </a:r>
            <a:r>
              <a:rPr sz="1100" b="1" spc="-4" dirty="0">
                <a:latin typeface="Century Gothic"/>
                <a:cs typeface="Verdana"/>
              </a:rPr>
              <a:t>enjoy</a:t>
            </a:r>
            <a:r>
              <a:rPr sz="1100" b="1" spc="11" dirty="0">
                <a:latin typeface="Century Gothic"/>
                <a:cs typeface="Verdana"/>
              </a:rPr>
              <a:t> </a:t>
            </a:r>
            <a:r>
              <a:rPr sz="1100" dirty="0">
                <a:latin typeface="Century Gothic"/>
                <a:cs typeface="Verdana"/>
              </a:rPr>
              <a:t>as</a:t>
            </a:r>
            <a:r>
              <a:rPr sz="1100" spc="8" dirty="0">
                <a:latin typeface="Century Gothic"/>
                <a:cs typeface="Verdana"/>
              </a:rPr>
              <a:t> </a:t>
            </a:r>
            <a:r>
              <a:rPr sz="1100" spc="-4" dirty="0">
                <a:latin typeface="Century Gothic"/>
                <a:cs typeface="Verdana"/>
              </a:rPr>
              <a:t>passion</a:t>
            </a:r>
            <a:r>
              <a:rPr sz="1100" spc="4" dirty="0">
                <a:latin typeface="Century Gothic"/>
                <a:cs typeface="Verdana"/>
              </a:rPr>
              <a:t> </a:t>
            </a:r>
            <a:r>
              <a:rPr sz="1100" dirty="0">
                <a:latin typeface="Century Gothic"/>
                <a:cs typeface="Verdana"/>
              </a:rPr>
              <a:t>for </a:t>
            </a:r>
            <a:r>
              <a:rPr sz="1100" spc="-4" dirty="0">
                <a:latin typeface="Century Gothic"/>
                <a:cs typeface="Verdana"/>
              </a:rPr>
              <a:t>the</a:t>
            </a:r>
            <a:r>
              <a:rPr sz="1100" spc="11" dirty="0">
                <a:latin typeface="Century Gothic"/>
                <a:cs typeface="Verdana"/>
              </a:rPr>
              <a:t> </a:t>
            </a:r>
            <a:r>
              <a:rPr sz="1100" spc="-4" dirty="0">
                <a:latin typeface="Century Gothic"/>
                <a:cs typeface="Verdana"/>
              </a:rPr>
              <a:t>subject</a:t>
            </a:r>
            <a:r>
              <a:rPr sz="1100" spc="11" dirty="0">
                <a:latin typeface="Century Gothic"/>
                <a:cs typeface="Verdana"/>
              </a:rPr>
              <a:t> </a:t>
            </a:r>
            <a:r>
              <a:rPr sz="1100" spc="-4" dirty="0">
                <a:latin typeface="Century Gothic"/>
                <a:cs typeface="Verdana"/>
              </a:rPr>
              <a:t>will</a:t>
            </a:r>
            <a:r>
              <a:rPr sz="1100" dirty="0">
                <a:latin typeface="Century Gothic"/>
                <a:cs typeface="Verdana"/>
              </a:rPr>
              <a:t> </a:t>
            </a:r>
            <a:r>
              <a:rPr sz="1100" spc="-4" dirty="0">
                <a:latin typeface="Century Gothic"/>
                <a:cs typeface="Verdana"/>
              </a:rPr>
              <a:t>drive</a:t>
            </a:r>
            <a:r>
              <a:rPr sz="1100" spc="4" dirty="0">
                <a:latin typeface="Century Gothic"/>
                <a:cs typeface="Verdana"/>
              </a:rPr>
              <a:t> </a:t>
            </a:r>
            <a:r>
              <a:rPr sz="1100" spc="-8" dirty="0">
                <a:latin typeface="Century Gothic"/>
                <a:cs typeface="Verdana"/>
              </a:rPr>
              <a:t>you</a:t>
            </a:r>
            <a:r>
              <a:rPr sz="1100" spc="4" dirty="0">
                <a:latin typeface="Century Gothic"/>
                <a:cs typeface="Verdana"/>
              </a:rPr>
              <a:t> </a:t>
            </a:r>
            <a:r>
              <a:rPr sz="1100" spc="-4" dirty="0">
                <a:latin typeface="Century Gothic"/>
                <a:cs typeface="Verdana"/>
              </a:rPr>
              <a:t>to</a:t>
            </a:r>
            <a:r>
              <a:rPr sz="1100" spc="11" dirty="0">
                <a:latin typeface="Century Gothic"/>
                <a:cs typeface="Verdana"/>
              </a:rPr>
              <a:t> </a:t>
            </a:r>
            <a:r>
              <a:rPr sz="1100" spc="-4" dirty="0">
                <a:latin typeface="Century Gothic"/>
                <a:cs typeface="Verdana"/>
              </a:rPr>
              <a:t>work</a:t>
            </a:r>
            <a:r>
              <a:rPr sz="1100" spc="4" dirty="0">
                <a:latin typeface="Century Gothic"/>
                <a:cs typeface="Verdana"/>
              </a:rPr>
              <a:t> </a:t>
            </a:r>
            <a:r>
              <a:rPr sz="1100" spc="-4" dirty="0">
                <a:latin typeface="Century Gothic"/>
                <a:cs typeface="Verdana"/>
              </a:rPr>
              <a:t>hard.</a:t>
            </a:r>
            <a:r>
              <a:rPr sz="1100" spc="11" dirty="0">
                <a:latin typeface="Century Gothic"/>
                <a:cs typeface="Verdana"/>
              </a:rPr>
              <a:t> </a:t>
            </a:r>
            <a:r>
              <a:rPr sz="1100" dirty="0">
                <a:latin typeface="Century Gothic"/>
                <a:cs typeface="Verdana"/>
              </a:rPr>
              <a:t>It</a:t>
            </a:r>
            <a:r>
              <a:rPr sz="1100" spc="4" dirty="0">
                <a:latin typeface="Century Gothic"/>
                <a:cs typeface="Verdana"/>
              </a:rPr>
              <a:t> </a:t>
            </a:r>
            <a:r>
              <a:rPr sz="1100" spc="-4" dirty="0">
                <a:latin typeface="Century Gothic"/>
                <a:cs typeface="Verdana"/>
              </a:rPr>
              <a:t>is what</a:t>
            </a:r>
            <a:r>
              <a:rPr sz="1100" spc="11" dirty="0">
                <a:latin typeface="Century Gothic"/>
                <a:cs typeface="Verdana"/>
              </a:rPr>
              <a:t> </a:t>
            </a:r>
            <a:r>
              <a:rPr sz="1100" spc="-4" dirty="0">
                <a:latin typeface="Century Gothic"/>
                <a:cs typeface="Verdana"/>
              </a:rPr>
              <a:t>university</a:t>
            </a:r>
            <a:r>
              <a:rPr sz="1100" spc="15" dirty="0">
                <a:latin typeface="Century Gothic"/>
                <a:cs typeface="Verdana"/>
              </a:rPr>
              <a:t> </a:t>
            </a:r>
            <a:r>
              <a:rPr sz="1100" spc="-4" dirty="0">
                <a:latin typeface="Century Gothic"/>
                <a:cs typeface="Verdana"/>
              </a:rPr>
              <a:t>admissions</a:t>
            </a:r>
            <a:r>
              <a:rPr sz="1100" spc="15" dirty="0">
                <a:latin typeface="Century Gothic"/>
                <a:cs typeface="Verdana"/>
              </a:rPr>
              <a:t> </a:t>
            </a:r>
            <a:r>
              <a:rPr sz="1100" spc="-4" dirty="0">
                <a:latin typeface="Century Gothic"/>
                <a:cs typeface="Verdana"/>
              </a:rPr>
              <a:t>officers</a:t>
            </a:r>
            <a:r>
              <a:rPr sz="1100" dirty="0">
                <a:latin typeface="Century Gothic"/>
                <a:cs typeface="Verdana"/>
              </a:rPr>
              <a:t> </a:t>
            </a:r>
            <a:r>
              <a:rPr sz="1100" spc="-4" dirty="0">
                <a:latin typeface="Century Gothic"/>
                <a:cs typeface="Verdana"/>
              </a:rPr>
              <a:t>and</a:t>
            </a:r>
            <a:r>
              <a:rPr sz="1100" spc="15" dirty="0">
                <a:latin typeface="Century Gothic"/>
                <a:cs typeface="Verdana"/>
              </a:rPr>
              <a:t> </a:t>
            </a:r>
            <a:r>
              <a:rPr sz="1100" spc="-4" dirty="0">
                <a:latin typeface="Century Gothic"/>
                <a:cs typeface="Verdana"/>
              </a:rPr>
              <a:t>employers</a:t>
            </a:r>
            <a:r>
              <a:rPr sz="1100" spc="-8" dirty="0">
                <a:latin typeface="Century Gothic"/>
                <a:cs typeface="Verdana"/>
              </a:rPr>
              <a:t> alike</a:t>
            </a:r>
            <a:r>
              <a:rPr sz="1100" spc="8" dirty="0">
                <a:latin typeface="Century Gothic"/>
                <a:cs typeface="Verdana"/>
              </a:rPr>
              <a:t> </a:t>
            </a:r>
            <a:r>
              <a:rPr sz="1100" dirty="0">
                <a:latin typeface="Century Gothic"/>
                <a:cs typeface="Verdana"/>
              </a:rPr>
              <a:t>are </a:t>
            </a:r>
            <a:r>
              <a:rPr sz="1100" spc="-304" dirty="0">
                <a:latin typeface="Century Gothic"/>
                <a:cs typeface="Verdana"/>
              </a:rPr>
              <a:t> </a:t>
            </a:r>
            <a:r>
              <a:rPr sz="1100" spc="-4" dirty="0">
                <a:latin typeface="Century Gothic"/>
                <a:cs typeface="Verdana"/>
              </a:rPr>
              <a:t>looking</a:t>
            </a:r>
            <a:r>
              <a:rPr sz="1100" dirty="0">
                <a:latin typeface="Century Gothic"/>
                <a:cs typeface="Verdana"/>
              </a:rPr>
              <a:t> for </a:t>
            </a:r>
            <a:r>
              <a:rPr sz="1100" spc="-4" dirty="0">
                <a:latin typeface="Century Gothic"/>
                <a:cs typeface="Verdana"/>
              </a:rPr>
              <a:t>in</a:t>
            </a:r>
            <a:r>
              <a:rPr sz="1100" spc="4" dirty="0">
                <a:latin typeface="Century Gothic"/>
                <a:cs typeface="Verdana"/>
              </a:rPr>
              <a:t> </a:t>
            </a:r>
            <a:r>
              <a:rPr sz="1100" spc="-4" dirty="0">
                <a:latin typeface="Century Gothic"/>
                <a:cs typeface="Verdana"/>
              </a:rPr>
              <a:t>future</a:t>
            </a:r>
            <a:r>
              <a:rPr sz="1100" spc="11" dirty="0">
                <a:latin typeface="Century Gothic"/>
                <a:cs typeface="Verdana"/>
              </a:rPr>
              <a:t> </a:t>
            </a:r>
            <a:r>
              <a:rPr sz="1100" spc="-4" dirty="0">
                <a:latin typeface="Century Gothic"/>
                <a:cs typeface="Verdana"/>
              </a:rPr>
              <a:t>candidates.</a:t>
            </a:r>
            <a:endParaRPr sz="1100" dirty="0">
              <a:latin typeface="Century Gothic"/>
              <a:cs typeface="Verdana"/>
            </a:endParaRPr>
          </a:p>
          <a:p>
            <a:pPr marL="138430" indent="-129540" algn="just">
              <a:spcBef>
                <a:spcPts val="4"/>
              </a:spcBef>
              <a:buFont typeface="Arial MT"/>
              <a:buChar char="•"/>
              <a:tabLst>
                <a:tab pos="139065" algn="l"/>
              </a:tabLst>
            </a:pPr>
            <a:r>
              <a:rPr sz="1100" b="1" spc="-4" dirty="0">
                <a:latin typeface="Century Gothic"/>
                <a:cs typeface="Verdana"/>
              </a:rPr>
              <a:t>What</a:t>
            </a:r>
            <a:r>
              <a:rPr sz="1100" b="1" spc="-11" dirty="0">
                <a:latin typeface="Century Gothic"/>
                <a:cs typeface="Verdana"/>
              </a:rPr>
              <a:t> </a:t>
            </a:r>
            <a:r>
              <a:rPr sz="1100" b="1" dirty="0">
                <a:latin typeface="Century Gothic"/>
                <a:cs typeface="Verdana"/>
              </a:rPr>
              <a:t>you are</a:t>
            </a:r>
            <a:r>
              <a:rPr sz="1100" b="1" spc="-4" dirty="0">
                <a:latin typeface="Century Gothic"/>
                <a:cs typeface="Verdana"/>
              </a:rPr>
              <a:t> good</a:t>
            </a:r>
            <a:r>
              <a:rPr sz="1100" b="1" spc="4" dirty="0">
                <a:latin typeface="Century Gothic"/>
                <a:cs typeface="Verdana"/>
              </a:rPr>
              <a:t> </a:t>
            </a:r>
            <a:r>
              <a:rPr sz="1100" b="1" dirty="0">
                <a:latin typeface="Century Gothic"/>
                <a:cs typeface="Verdana"/>
              </a:rPr>
              <a:t>at</a:t>
            </a:r>
            <a:r>
              <a:rPr sz="1100" dirty="0">
                <a:latin typeface="Century Gothic"/>
                <a:cs typeface="Verdana"/>
              </a:rPr>
              <a:t> as</a:t>
            </a:r>
            <a:r>
              <a:rPr sz="1100" spc="4" dirty="0">
                <a:latin typeface="Century Gothic"/>
                <a:cs typeface="Verdana"/>
              </a:rPr>
              <a:t> </a:t>
            </a:r>
            <a:r>
              <a:rPr sz="1100" spc="-4" dirty="0">
                <a:latin typeface="Century Gothic"/>
                <a:cs typeface="Verdana"/>
              </a:rPr>
              <a:t>you</a:t>
            </a:r>
            <a:r>
              <a:rPr sz="1100" spc="4" dirty="0">
                <a:latin typeface="Century Gothic"/>
                <a:cs typeface="Verdana"/>
              </a:rPr>
              <a:t> </a:t>
            </a:r>
            <a:r>
              <a:rPr sz="1100" spc="-4" dirty="0">
                <a:latin typeface="Century Gothic"/>
                <a:cs typeface="Verdana"/>
              </a:rPr>
              <a:t>will</a:t>
            </a:r>
            <a:r>
              <a:rPr sz="1100" dirty="0">
                <a:latin typeface="Century Gothic"/>
                <a:cs typeface="Verdana"/>
              </a:rPr>
              <a:t> </a:t>
            </a:r>
            <a:r>
              <a:rPr sz="1100" spc="-4" dirty="0">
                <a:latin typeface="Century Gothic"/>
                <a:cs typeface="Verdana"/>
              </a:rPr>
              <a:t>be</a:t>
            </a:r>
            <a:r>
              <a:rPr sz="1100" dirty="0">
                <a:latin typeface="Century Gothic"/>
                <a:cs typeface="Verdana"/>
              </a:rPr>
              <a:t> </a:t>
            </a:r>
            <a:r>
              <a:rPr sz="1100" spc="-4" dirty="0">
                <a:latin typeface="Century Gothic"/>
                <a:cs typeface="Verdana"/>
              </a:rPr>
              <a:t>able</a:t>
            </a:r>
            <a:r>
              <a:rPr sz="1100" spc="4" dirty="0">
                <a:latin typeface="Century Gothic"/>
                <a:cs typeface="Verdana"/>
              </a:rPr>
              <a:t> </a:t>
            </a:r>
            <a:r>
              <a:rPr sz="1100" spc="-4" dirty="0">
                <a:latin typeface="Century Gothic"/>
                <a:cs typeface="Verdana"/>
              </a:rPr>
              <a:t>to</a:t>
            </a:r>
            <a:r>
              <a:rPr sz="1100" spc="8" dirty="0">
                <a:latin typeface="Century Gothic"/>
                <a:cs typeface="Verdana"/>
              </a:rPr>
              <a:t> </a:t>
            </a:r>
            <a:r>
              <a:rPr sz="1100" spc="-4" dirty="0">
                <a:latin typeface="Century Gothic"/>
                <a:cs typeface="Verdana"/>
              </a:rPr>
              <a:t>build</a:t>
            </a:r>
            <a:r>
              <a:rPr sz="1100" spc="11" dirty="0">
                <a:latin typeface="Century Gothic"/>
                <a:cs typeface="Verdana"/>
              </a:rPr>
              <a:t> </a:t>
            </a:r>
            <a:r>
              <a:rPr sz="1100" dirty="0">
                <a:latin typeface="Century Gothic"/>
                <a:cs typeface="Verdana"/>
              </a:rPr>
              <a:t>on</a:t>
            </a:r>
            <a:r>
              <a:rPr sz="1100" spc="-4" dirty="0">
                <a:latin typeface="Century Gothic"/>
                <a:cs typeface="Verdana"/>
              </a:rPr>
              <a:t> the</a:t>
            </a:r>
            <a:r>
              <a:rPr sz="1100" spc="8" dirty="0">
                <a:latin typeface="Century Gothic"/>
                <a:cs typeface="Verdana"/>
              </a:rPr>
              <a:t> </a:t>
            </a:r>
            <a:r>
              <a:rPr sz="1100" spc="-4" dirty="0">
                <a:latin typeface="Century Gothic"/>
                <a:cs typeface="Verdana"/>
              </a:rPr>
              <a:t>momentum</a:t>
            </a:r>
            <a:r>
              <a:rPr sz="1100" spc="4" dirty="0">
                <a:latin typeface="Century Gothic"/>
                <a:cs typeface="Verdana"/>
              </a:rPr>
              <a:t> </a:t>
            </a:r>
            <a:r>
              <a:rPr sz="1100" spc="-4" dirty="0">
                <a:latin typeface="Century Gothic"/>
                <a:cs typeface="Verdana"/>
              </a:rPr>
              <a:t>carried</a:t>
            </a:r>
            <a:r>
              <a:rPr sz="1100" spc="-8" dirty="0">
                <a:latin typeface="Century Gothic"/>
                <a:cs typeface="Verdana"/>
              </a:rPr>
              <a:t> </a:t>
            </a:r>
            <a:r>
              <a:rPr sz="1100" spc="-4" dirty="0">
                <a:latin typeface="Century Gothic"/>
                <a:cs typeface="Verdana"/>
              </a:rPr>
              <a:t>through</a:t>
            </a:r>
            <a:r>
              <a:rPr sz="1100" spc="11" dirty="0">
                <a:latin typeface="Century Gothic"/>
                <a:cs typeface="Verdana"/>
              </a:rPr>
              <a:t> </a:t>
            </a:r>
            <a:r>
              <a:rPr sz="1100" dirty="0">
                <a:latin typeface="Century Gothic"/>
                <a:cs typeface="Verdana"/>
              </a:rPr>
              <a:t>from</a:t>
            </a:r>
            <a:r>
              <a:rPr sz="1100" spc="-4" dirty="0">
                <a:latin typeface="Century Gothic"/>
                <a:cs typeface="Verdana"/>
              </a:rPr>
              <a:t> </a:t>
            </a:r>
            <a:r>
              <a:rPr sz="1100" dirty="0">
                <a:latin typeface="Century Gothic"/>
                <a:cs typeface="Verdana"/>
              </a:rPr>
              <a:t>a</a:t>
            </a:r>
            <a:r>
              <a:rPr sz="1100" spc="4" dirty="0">
                <a:latin typeface="Century Gothic"/>
                <a:cs typeface="Verdana"/>
              </a:rPr>
              <a:t> </a:t>
            </a:r>
            <a:r>
              <a:rPr sz="1100" dirty="0">
                <a:latin typeface="Century Gothic"/>
                <a:cs typeface="Verdana"/>
              </a:rPr>
              <a:t>solid</a:t>
            </a:r>
            <a:r>
              <a:rPr sz="1100" spc="-8" dirty="0">
                <a:latin typeface="Century Gothic"/>
                <a:cs typeface="Verdana"/>
              </a:rPr>
              <a:t> </a:t>
            </a:r>
            <a:r>
              <a:rPr sz="1100" spc="-4" dirty="0">
                <a:latin typeface="Century Gothic"/>
                <a:cs typeface="Verdana"/>
              </a:rPr>
              <a:t>foundation</a:t>
            </a:r>
            <a:r>
              <a:rPr sz="1100" spc="15" dirty="0">
                <a:latin typeface="Century Gothic"/>
                <a:cs typeface="Verdana"/>
              </a:rPr>
              <a:t> </a:t>
            </a:r>
            <a:r>
              <a:rPr sz="1100" dirty="0">
                <a:latin typeface="Century Gothic"/>
                <a:cs typeface="Verdana"/>
              </a:rPr>
              <a:t>of</a:t>
            </a:r>
            <a:r>
              <a:rPr sz="1100" spc="-4" dirty="0">
                <a:latin typeface="Century Gothic"/>
                <a:cs typeface="Verdana"/>
              </a:rPr>
              <a:t> study</a:t>
            </a:r>
            <a:r>
              <a:rPr sz="1100" spc="23" dirty="0">
                <a:latin typeface="Century Gothic"/>
                <a:cs typeface="Verdana"/>
              </a:rPr>
              <a:t> </a:t>
            </a:r>
            <a:r>
              <a:rPr sz="1100" dirty="0">
                <a:latin typeface="Century Gothic"/>
                <a:cs typeface="Verdana"/>
              </a:rPr>
              <a:t>at </a:t>
            </a:r>
            <a:r>
              <a:rPr sz="1100" spc="-4" dirty="0">
                <a:latin typeface="Century Gothic"/>
                <a:cs typeface="Verdana"/>
              </a:rPr>
              <a:t>GCSE.</a:t>
            </a:r>
            <a:endParaRPr sz="1100" dirty="0">
              <a:latin typeface="Century Gothic"/>
              <a:cs typeface="Verdana"/>
            </a:endParaRPr>
          </a:p>
          <a:p>
            <a:pPr marL="138430" marR="267970" indent="-129540" algn="just">
              <a:buFont typeface="Arial MT"/>
              <a:buChar char="•"/>
              <a:tabLst>
                <a:tab pos="139065" algn="l"/>
              </a:tabLst>
            </a:pPr>
            <a:r>
              <a:rPr sz="1100" b="1" spc="-4" dirty="0">
                <a:latin typeface="Century Gothic"/>
                <a:cs typeface="Verdana"/>
              </a:rPr>
              <a:t>What</a:t>
            </a:r>
            <a:r>
              <a:rPr sz="1100" b="1" spc="-8" dirty="0">
                <a:latin typeface="Century Gothic"/>
                <a:cs typeface="Verdana"/>
              </a:rPr>
              <a:t> </a:t>
            </a:r>
            <a:r>
              <a:rPr sz="1100" b="1" dirty="0">
                <a:latin typeface="Century Gothic"/>
                <a:cs typeface="Verdana"/>
              </a:rPr>
              <a:t>your</a:t>
            </a:r>
            <a:r>
              <a:rPr sz="1100" b="1" spc="4" dirty="0">
                <a:latin typeface="Century Gothic"/>
                <a:cs typeface="Verdana"/>
              </a:rPr>
              <a:t> </a:t>
            </a:r>
            <a:r>
              <a:rPr sz="1100" b="1" spc="-4" dirty="0">
                <a:latin typeface="Century Gothic"/>
                <a:cs typeface="Verdana"/>
              </a:rPr>
              <a:t>goal</a:t>
            </a:r>
            <a:r>
              <a:rPr sz="1100" b="1" dirty="0">
                <a:latin typeface="Century Gothic"/>
                <a:cs typeface="Verdana"/>
              </a:rPr>
              <a:t> </a:t>
            </a:r>
            <a:r>
              <a:rPr sz="1100" b="1" spc="-4" dirty="0">
                <a:latin typeface="Century Gothic"/>
                <a:cs typeface="Verdana"/>
              </a:rPr>
              <a:t>is</a:t>
            </a:r>
            <a:r>
              <a:rPr sz="1100" b="1" spc="4" dirty="0">
                <a:latin typeface="Century Gothic"/>
                <a:cs typeface="Verdana"/>
              </a:rPr>
              <a:t> </a:t>
            </a:r>
            <a:r>
              <a:rPr sz="1100" b="1" dirty="0">
                <a:latin typeface="Century Gothic"/>
                <a:cs typeface="Verdana"/>
              </a:rPr>
              <a:t>and</a:t>
            </a:r>
            <a:r>
              <a:rPr sz="1100" b="1" spc="4" dirty="0">
                <a:latin typeface="Century Gothic"/>
                <a:cs typeface="Verdana"/>
              </a:rPr>
              <a:t> </a:t>
            </a:r>
            <a:r>
              <a:rPr sz="1100" b="1" spc="-4" dirty="0">
                <a:latin typeface="Century Gothic"/>
                <a:cs typeface="Verdana"/>
              </a:rPr>
              <a:t>how</a:t>
            </a:r>
            <a:r>
              <a:rPr sz="1100" b="1" spc="-11" dirty="0">
                <a:latin typeface="Century Gothic"/>
                <a:cs typeface="Verdana"/>
              </a:rPr>
              <a:t> </a:t>
            </a:r>
            <a:r>
              <a:rPr sz="1100" b="1" spc="-4" dirty="0">
                <a:latin typeface="Century Gothic"/>
                <a:cs typeface="Verdana"/>
              </a:rPr>
              <a:t>best</a:t>
            </a:r>
            <a:r>
              <a:rPr sz="1100" b="1" spc="11" dirty="0">
                <a:latin typeface="Century Gothic"/>
                <a:cs typeface="Verdana"/>
              </a:rPr>
              <a:t> </a:t>
            </a:r>
            <a:r>
              <a:rPr sz="1100" b="1" dirty="0">
                <a:latin typeface="Century Gothic"/>
                <a:cs typeface="Verdana"/>
              </a:rPr>
              <a:t>to</a:t>
            </a:r>
            <a:r>
              <a:rPr sz="1100" b="1" spc="4" dirty="0">
                <a:latin typeface="Century Gothic"/>
                <a:cs typeface="Verdana"/>
              </a:rPr>
              <a:t> </a:t>
            </a:r>
            <a:r>
              <a:rPr sz="1100" b="1" spc="-4" dirty="0">
                <a:latin typeface="Century Gothic"/>
                <a:cs typeface="Verdana"/>
              </a:rPr>
              <a:t>reach</a:t>
            </a:r>
            <a:r>
              <a:rPr sz="1100" b="1" spc="-8" dirty="0">
                <a:latin typeface="Century Gothic"/>
                <a:cs typeface="Verdana"/>
              </a:rPr>
              <a:t> </a:t>
            </a:r>
            <a:r>
              <a:rPr sz="1100" b="1" dirty="0">
                <a:latin typeface="Century Gothic"/>
                <a:cs typeface="Verdana"/>
              </a:rPr>
              <a:t>it</a:t>
            </a:r>
            <a:r>
              <a:rPr sz="1100" b="1" spc="23" dirty="0">
                <a:latin typeface="Century Gothic"/>
                <a:cs typeface="Verdana"/>
              </a:rPr>
              <a:t> </a:t>
            </a:r>
            <a:r>
              <a:rPr sz="1100" dirty="0">
                <a:latin typeface="Century Gothic"/>
                <a:cs typeface="Verdana"/>
              </a:rPr>
              <a:t>as</a:t>
            </a:r>
            <a:r>
              <a:rPr sz="1100" spc="8" dirty="0">
                <a:latin typeface="Century Gothic"/>
                <a:cs typeface="Verdana"/>
              </a:rPr>
              <a:t> </a:t>
            </a:r>
            <a:r>
              <a:rPr sz="1100" spc="-4" dirty="0">
                <a:latin typeface="Century Gothic"/>
                <a:cs typeface="Verdana"/>
              </a:rPr>
              <a:t>there</a:t>
            </a:r>
            <a:r>
              <a:rPr sz="1100" spc="8" dirty="0">
                <a:latin typeface="Century Gothic"/>
                <a:cs typeface="Verdana"/>
              </a:rPr>
              <a:t> </a:t>
            </a:r>
            <a:r>
              <a:rPr sz="1100" spc="-4" dirty="0">
                <a:latin typeface="Century Gothic"/>
                <a:cs typeface="Verdana"/>
              </a:rPr>
              <a:t>will</a:t>
            </a:r>
            <a:r>
              <a:rPr sz="1100" dirty="0">
                <a:latin typeface="Century Gothic"/>
                <a:cs typeface="Verdana"/>
              </a:rPr>
              <a:t> </a:t>
            </a:r>
            <a:r>
              <a:rPr sz="1100" spc="-4" dirty="0">
                <a:latin typeface="Century Gothic"/>
                <a:cs typeface="Verdana"/>
              </a:rPr>
              <a:t>be</a:t>
            </a:r>
            <a:r>
              <a:rPr sz="1100" spc="4" dirty="0">
                <a:latin typeface="Century Gothic"/>
                <a:cs typeface="Verdana"/>
              </a:rPr>
              <a:t> </a:t>
            </a:r>
            <a:r>
              <a:rPr sz="1100" spc="-4" dirty="0">
                <a:latin typeface="Century Gothic"/>
                <a:cs typeface="Verdana"/>
              </a:rPr>
              <a:t>certain</a:t>
            </a:r>
            <a:r>
              <a:rPr sz="1100" spc="8" dirty="0">
                <a:latin typeface="Century Gothic"/>
                <a:cs typeface="Verdana"/>
              </a:rPr>
              <a:t> </a:t>
            </a:r>
            <a:r>
              <a:rPr sz="1100" spc="-4" dirty="0">
                <a:latin typeface="Century Gothic"/>
                <a:cs typeface="Verdana"/>
              </a:rPr>
              <a:t>subjects</a:t>
            </a:r>
            <a:r>
              <a:rPr sz="1100" spc="11" dirty="0">
                <a:latin typeface="Century Gothic"/>
                <a:cs typeface="Verdana"/>
              </a:rPr>
              <a:t> </a:t>
            </a:r>
            <a:r>
              <a:rPr sz="1100" spc="-4" dirty="0">
                <a:latin typeface="Century Gothic"/>
                <a:cs typeface="Verdana"/>
              </a:rPr>
              <a:t>and</a:t>
            </a:r>
            <a:r>
              <a:rPr sz="1100" spc="15" dirty="0">
                <a:latin typeface="Century Gothic"/>
                <a:cs typeface="Verdana"/>
              </a:rPr>
              <a:t> </a:t>
            </a:r>
            <a:r>
              <a:rPr sz="1100" spc="-4" dirty="0">
                <a:latin typeface="Century Gothic"/>
                <a:cs typeface="Verdana"/>
              </a:rPr>
              <a:t>combinations</a:t>
            </a:r>
            <a:r>
              <a:rPr sz="1100" spc="11" dirty="0">
                <a:latin typeface="Century Gothic"/>
                <a:cs typeface="Verdana"/>
              </a:rPr>
              <a:t> </a:t>
            </a:r>
            <a:r>
              <a:rPr sz="1100" dirty="0">
                <a:latin typeface="Century Gothic"/>
                <a:cs typeface="Verdana"/>
              </a:rPr>
              <a:t>of</a:t>
            </a:r>
            <a:r>
              <a:rPr sz="1100" spc="-4" dirty="0">
                <a:latin typeface="Century Gothic"/>
                <a:cs typeface="Verdana"/>
              </a:rPr>
              <a:t> subjects</a:t>
            </a:r>
            <a:r>
              <a:rPr sz="1100" spc="15" dirty="0">
                <a:latin typeface="Century Gothic"/>
                <a:cs typeface="Verdana"/>
              </a:rPr>
              <a:t> </a:t>
            </a:r>
            <a:r>
              <a:rPr sz="1100" spc="-4" dirty="0">
                <a:latin typeface="Century Gothic"/>
                <a:cs typeface="Verdana"/>
              </a:rPr>
              <a:t>that</a:t>
            </a:r>
            <a:r>
              <a:rPr sz="1100" spc="23" dirty="0">
                <a:latin typeface="Century Gothic"/>
                <a:cs typeface="Verdana"/>
              </a:rPr>
              <a:t> </a:t>
            </a:r>
            <a:r>
              <a:rPr sz="1100" dirty="0">
                <a:latin typeface="Century Gothic"/>
                <a:cs typeface="Verdana"/>
              </a:rPr>
              <a:t>are</a:t>
            </a:r>
            <a:r>
              <a:rPr sz="1100" spc="4" dirty="0">
                <a:latin typeface="Century Gothic"/>
                <a:cs typeface="Verdana"/>
              </a:rPr>
              <a:t> </a:t>
            </a:r>
            <a:r>
              <a:rPr sz="1100" spc="-4" dirty="0">
                <a:latin typeface="Century Gothic"/>
                <a:cs typeface="Verdana"/>
              </a:rPr>
              <a:t>requirements</a:t>
            </a:r>
            <a:r>
              <a:rPr sz="1100" dirty="0">
                <a:latin typeface="Century Gothic"/>
                <a:cs typeface="Verdana"/>
              </a:rPr>
              <a:t> for </a:t>
            </a:r>
            <a:r>
              <a:rPr sz="1100" spc="-304" dirty="0">
                <a:latin typeface="Century Gothic"/>
                <a:cs typeface="Verdana"/>
              </a:rPr>
              <a:t> </a:t>
            </a:r>
            <a:r>
              <a:rPr sz="1100" spc="-4" dirty="0">
                <a:latin typeface="Century Gothic"/>
                <a:cs typeface="Verdana"/>
              </a:rPr>
              <a:t>further</a:t>
            </a:r>
            <a:r>
              <a:rPr sz="1100" spc="4" dirty="0">
                <a:latin typeface="Century Gothic"/>
                <a:cs typeface="Verdana"/>
              </a:rPr>
              <a:t> </a:t>
            </a:r>
            <a:r>
              <a:rPr sz="1100" spc="-19" dirty="0">
                <a:latin typeface="Century Gothic"/>
                <a:cs typeface="Verdana"/>
              </a:rPr>
              <a:t>study,</a:t>
            </a:r>
            <a:r>
              <a:rPr sz="1100" spc="19" dirty="0">
                <a:latin typeface="Century Gothic"/>
                <a:cs typeface="Verdana"/>
              </a:rPr>
              <a:t> </a:t>
            </a:r>
            <a:r>
              <a:rPr sz="1100" spc="-4" dirty="0">
                <a:latin typeface="Century Gothic"/>
                <a:cs typeface="Verdana"/>
              </a:rPr>
              <a:t>employment</a:t>
            </a:r>
            <a:r>
              <a:rPr sz="1100" dirty="0">
                <a:latin typeface="Century Gothic"/>
                <a:cs typeface="Verdana"/>
              </a:rPr>
              <a:t> or</a:t>
            </a:r>
            <a:r>
              <a:rPr sz="1100" spc="-8" dirty="0">
                <a:latin typeface="Century Gothic"/>
                <a:cs typeface="Verdana"/>
              </a:rPr>
              <a:t> </a:t>
            </a:r>
            <a:r>
              <a:rPr sz="1100" spc="-4" dirty="0">
                <a:latin typeface="Century Gothic"/>
                <a:cs typeface="Verdana"/>
              </a:rPr>
              <a:t>apprenticeships.</a:t>
            </a:r>
            <a:endParaRPr sz="1100" dirty="0">
              <a:latin typeface="Century Gothic"/>
              <a:cs typeface="Verdana"/>
            </a:endParaRPr>
          </a:p>
          <a:p>
            <a:pPr marL="138430" marR="3810" indent="-129540" algn="just">
              <a:buFont typeface="Arial MT"/>
              <a:buChar char="•"/>
              <a:tabLst>
                <a:tab pos="139065" algn="l"/>
              </a:tabLst>
            </a:pPr>
            <a:r>
              <a:rPr sz="1100" b="1" dirty="0">
                <a:latin typeface="Century Gothic"/>
                <a:cs typeface="Verdana"/>
              </a:rPr>
              <a:t>How</a:t>
            </a:r>
            <a:r>
              <a:rPr sz="1100" b="1" spc="-11" dirty="0">
                <a:latin typeface="Century Gothic"/>
                <a:cs typeface="Verdana"/>
              </a:rPr>
              <a:t> </a:t>
            </a:r>
            <a:r>
              <a:rPr sz="1100" b="1" spc="-4" dirty="0">
                <a:latin typeface="Century Gothic"/>
                <a:cs typeface="Verdana"/>
              </a:rPr>
              <a:t>open</a:t>
            </a:r>
            <a:r>
              <a:rPr sz="1100" b="1" spc="4" dirty="0">
                <a:latin typeface="Century Gothic"/>
                <a:cs typeface="Verdana"/>
              </a:rPr>
              <a:t> </a:t>
            </a:r>
            <a:r>
              <a:rPr sz="1100" b="1" dirty="0">
                <a:latin typeface="Century Gothic"/>
                <a:cs typeface="Verdana"/>
              </a:rPr>
              <a:t>you</a:t>
            </a:r>
            <a:r>
              <a:rPr sz="1100" b="1" spc="-11" dirty="0">
                <a:latin typeface="Century Gothic"/>
                <a:cs typeface="Verdana"/>
              </a:rPr>
              <a:t> </a:t>
            </a:r>
            <a:r>
              <a:rPr sz="1100" b="1" dirty="0">
                <a:latin typeface="Century Gothic"/>
                <a:cs typeface="Verdana"/>
              </a:rPr>
              <a:t>would</a:t>
            </a:r>
            <a:r>
              <a:rPr sz="1100" b="1" spc="4" dirty="0">
                <a:latin typeface="Century Gothic"/>
                <a:cs typeface="Verdana"/>
              </a:rPr>
              <a:t> </a:t>
            </a:r>
            <a:r>
              <a:rPr sz="1100" b="1" spc="-4" dirty="0">
                <a:latin typeface="Century Gothic"/>
                <a:cs typeface="Verdana"/>
              </a:rPr>
              <a:t>like</a:t>
            </a:r>
            <a:r>
              <a:rPr sz="1100" b="1" spc="15" dirty="0">
                <a:latin typeface="Century Gothic"/>
                <a:cs typeface="Verdana"/>
              </a:rPr>
              <a:t> </a:t>
            </a:r>
            <a:r>
              <a:rPr sz="1100" b="1" dirty="0">
                <a:latin typeface="Century Gothic"/>
                <a:cs typeface="Verdana"/>
              </a:rPr>
              <a:t>to</a:t>
            </a:r>
            <a:r>
              <a:rPr sz="1100" b="1" spc="4" dirty="0">
                <a:latin typeface="Century Gothic"/>
                <a:cs typeface="Verdana"/>
              </a:rPr>
              <a:t> </a:t>
            </a:r>
            <a:r>
              <a:rPr sz="1100" b="1" spc="-4" dirty="0">
                <a:latin typeface="Century Gothic"/>
                <a:cs typeface="Verdana"/>
              </a:rPr>
              <a:t>keep</a:t>
            </a:r>
            <a:r>
              <a:rPr sz="1100" b="1" spc="4" dirty="0">
                <a:latin typeface="Century Gothic"/>
                <a:cs typeface="Verdana"/>
              </a:rPr>
              <a:t> </a:t>
            </a:r>
            <a:r>
              <a:rPr sz="1100" b="1" dirty="0">
                <a:latin typeface="Century Gothic"/>
                <a:cs typeface="Verdana"/>
              </a:rPr>
              <a:t>your</a:t>
            </a:r>
            <a:r>
              <a:rPr sz="1100" b="1" spc="4" dirty="0">
                <a:latin typeface="Century Gothic"/>
                <a:cs typeface="Verdana"/>
              </a:rPr>
              <a:t> </a:t>
            </a:r>
            <a:r>
              <a:rPr sz="1100" b="1" spc="-4" dirty="0">
                <a:latin typeface="Century Gothic"/>
                <a:cs typeface="Verdana"/>
              </a:rPr>
              <a:t>options.</a:t>
            </a:r>
            <a:r>
              <a:rPr sz="1100" b="1" spc="8" dirty="0">
                <a:latin typeface="Century Gothic"/>
                <a:cs typeface="Verdana"/>
              </a:rPr>
              <a:t> </a:t>
            </a:r>
            <a:r>
              <a:rPr sz="1100" dirty="0">
                <a:latin typeface="Century Gothic"/>
                <a:cs typeface="Verdana"/>
              </a:rPr>
              <a:t>If</a:t>
            </a:r>
            <a:r>
              <a:rPr sz="1100" spc="4" dirty="0">
                <a:latin typeface="Century Gothic"/>
                <a:cs typeface="Verdana"/>
              </a:rPr>
              <a:t> </a:t>
            </a:r>
            <a:r>
              <a:rPr sz="1100" spc="-4" dirty="0">
                <a:latin typeface="Century Gothic"/>
                <a:cs typeface="Verdana"/>
              </a:rPr>
              <a:t>you</a:t>
            </a:r>
            <a:r>
              <a:rPr sz="1100" dirty="0">
                <a:latin typeface="Century Gothic"/>
                <a:cs typeface="Verdana"/>
              </a:rPr>
              <a:t> are</a:t>
            </a:r>
            <a:r>
              <a:rPr sz="1100" spc="4" dirty="0">
                <a:latin typeface="Century Gothic"/>
                <a:cs typeface="Verdana"/>
              </a:rPr>
              <a:t> </a:t>
            </a:r>
            <a:r>
              <a:rPr sz="1100" spc="-4" dirty="0">
                <a:latin typeface="Century Gothic"/>
                <a:cs typeface="Verdana"/>
              </a:rPr>
              <a:t>not</a:t>
            </a:r>
            <a:r>
              <a:rPr sz="1100" dirty="0">
                <a:latin typeface="Century Gothic"/>
                <a:cs typeface="Verdana"/>
              </a:rPr>
              <a:t> </a:t>
            </a:r>
            <a:r>
              <a:rPr sz="1100" spc="-4" dirty="0">
                <a:latin typeface="Century Gothic"/>
                <a:cs typeface="Verdana"/>
              </a:rPr>
              <a:t>sure</a:t>
            </a:r>
            <a:r>
              <a:rPr sz="1100" spc="8" dirty="0">
                <a:latin typeface="Century Gothic"/>
                <a:cs typeface="Verdana"/>
              </a:rPr>
              <a:t> </a:t>
            </a:r>
            <a:r>
              <a:rPr sz="1100" dirty="0">
                <a:latin typeface="Century Gothic"/>
                <a:cs typeface="Verdana"/>
              </a:rPr>
              <a:t>on</a:t>
            </a:r>
            <a:r>
              <a:rPr sz="1100" spc="8" dirty="0">
                <a:latin typeface="Century Gothic"/>
                <a:cs typeface="Verdana"/>
              </a:rPr>
              <a:t> </a:t>
            </a:r>
            <a:r>
              <a:rPr sz="1100" spc="-4" dirty="0">
                <a:latin typeface="Century Gothic"/>
                <a:cs typeface="Verdana"/>
              </a:rPr>
              <a:t>your</a:t>
            </a:r>
            <a:r>
              <a:rPr sz="1100" dirty="0">
                <a:latin typeface="Century Gothic"/>
                <a:cs typeface="Verdana"/>
              </a:rPr>
              <a:t> end</a:t>
            </a:r>
            <a:r>
              <a:rPr sz="1100" spc="8" dirty="0">
                <a:latin typeface="Century Gothic"/>
                <a:cs typeface="Verdana"/>
              </a:rPr>
              <a:t> </a:t>
            </a:r>
            <a:r>
              <a:rPr sz="1100" spc="-4" dirty="0">
                <a:latin typeface="Century Gothic"/>
                <a:cs typeface="Verdana"/>
              </a:rPr>
              <a:t>goal,</a:t>
            </a:r>
            <a:r>
              <a:rPr sz="1100" spc="15" dirty="0">
                <a:latin typeface="Century Gothic"/>
                <a:cs typeface="Verdana"/>
              </a:rPr>
              <a:t> </a:t>
            </a:r>
            <a:r>
              <a:rPr sz="1100" spc="-4" dirty="0">
                <a:latin typeface="Century Gothic"/>
                <a:cs typeface="Verdana"/>
              </a:rPr>
              <a:t>then</a:t>
            </a:r>
            <a:r>
              <a:rPr sz="1100" spc="8" dirty="0">
                <a:latin typeface="Century Gothic"/>
                <a:cs typeface="Verdana"/>
              </a:rPr>
              <a:t> </a:t>
            </a:r>
            <a:r>
              <a:rPr sz="1100" spc="-4" dirty="0">
                <a:latin typeface="Century Gothic"/>
                <a:cs typeface="Verdana"/>
              </a:rPr>
              <a:t>it is</a:t>
            </a:r>
            <a:r>
              <a:rPr sz="1100" spc="4" dirty="0">
                <a:latin typeface="Century Gothic"/>
                <a:cs typeface="Verdana"/>
              </a:rPr>
              <a:t> </a:t>
            </a:r>
            <a:r>
              <a:rPr sz="1100" spc="-4" dirty="0">
                <a:latin typeface="Century Gothic"/>
                <a:cs typeface="Verdana"/>
              </a:rPr>
              <a:t>often</a:t>
            </a:r>
            <a:r>
              <a:rPr sz="1100" dirty="0">
                <a:latin typeface="Century Gothic"/>
                <a:cs typeface="Verdana"/>
              </a:rPr>
              <a:t> </a:t>
            </a:r>
            <a:r>
              <a:rPr sz="1100" spc="-4" dirty="0">
                <a:latin typeface="Century Gothic"/>
                <a:cs typeface="Verdana"/>
              </a:rPr>
              <a:t>best</a:t>
            </a:r>
            <a:r>
              <a:rPr sz="1100" dirty="0">
                <a:latin typeface="Century Gothic"/>
                <a:cs typeface="Verdana"/>
              </a:rPr>
              <a:t> </a:t>
            </a:r>
            <a:r>
              <a:rPr sz="1100" spc="-4" dirty="0">
                <a:latin typeface="Century Gothic"/>
                <a:cs typeface="Verdana"/>
              </a:rPr>
              <a:t>to</a:t>
            </a:r>
            <a:r>
              <a:rPr sz="1100" spc="11" dirty="0">
                <a:latin typeface="Century Gothic"/>
                <a:cs typeface="Verdana"/>
              </a:rPr>
              <a:t> </a:t>
            </a:r>
            <a:r>
              <a:rPr sz="1100" spc="-4" dirty="0">
                <a:latin typeface="Century Gothic"/>
                <a:cs typeface="Verdana"/>
              </a:rPr>
              <a:t>choose</a:t>
            </a:r>
            <a:r>
              <a:rPr sz="1100" spc="-8" dirty="0">
                <a:latin typeface="Century Gothic"/>
                <a:cs typeface="Verdana"/>
              </a:rPr>
              <a:t> </a:t>
            </a:r>
            <a:r>
              <a:rPr sz="1100" spc="-4" dirty="0">
                <a:latin typeface="Century Gothic"/>
                <a:cs typeface="Verdana"/>
              </a:rPr>
              <a:t>subjects</a:t>
            </a:r>
            <a:r>
              <a:rPr sz="1100" spc="11" dirty="0">
                <a:latin typeface="Century Gothic"/>
                <a:cs typeface="Verdana"/>
              </a:rPr>
              <a:t> </a:t>
            </a:r>
            <a:r>
              <a:rPr sz="1100" spc="-4" dirty="0">
                <a:latin typeface="Century Gothic"/>
                <a:cs typeface="Verdana"/>
              </a:rPr>
              <a:t>that</a:t>
            </a:r>
            <a:r>
              <a:rPr sz="1100" spc="23" dirty="0">
                <a:latin typeface="Century Gothic"/>
                <a:cs typeface="Verdana"/>
              </a:rPr>
              <a:t> </a:t>
            </a:r>
            <a:r>
              <a:rPr sz="1100" spc="-8" dirty="0">
                <a:latin typeface="Century Gothic"/>
                <a:cs typeface="Verdana"/>
              </a:rPr>
              <a:t>leave </a:t>
            </a:r>
            <a:r>
              <a:rPr sz="1100" spc="-304" dirty="0">
                <a:latin typeface="Century Gothic"/>
                <a:cs typeface="Verdana"/>
              </a:rPr>
              <a:t> </a:t>
            </a:r>
            <a:r>
              <a:rPr sz="1100" spc="-4" dirty="0">
                <a:latin typeface="Century Gothic"/>
                <a:cs typeface="Verdana"/>
              </a:rPr>
              <a:t>options</a:t>
            </a:r>
            <a:r>
              <a:rPr sz="1100" dirty="0">
                <a:latin typeface="Century Gothic"/>
                <a:cs typeface="Verdana"/>
              </a:rPr>
              <a:t> </a:t>
            </a:r>
            <a:r>
              <a:rPr sz="1100" spc="-4" dirty="0">
                <a:latin typeface="Century Gothic"/>
                <a:cs typeface="Verdana"/>
              </a:rPr>
              <a:t>open </a:t>
            </a:r>
            <a:r>
              <a:rPr sz="1100" spc="-8" dirty="0">
                <a:latin typeface="Century Gothic"/>
                <a:cs typeface="Verdana"/>
              </a:rPr>
              <a:t>(i.e.</a:t>
            </a:r>
            <a:r>
              <a:rPr sz="1100" spc="11" dirty="0">
                <a:latin typeface="Century Gothic"/>
                <a:cs typeface="Verdana"/>
              </a:rPr>
              <a:t> </a:t>
            </a:r>
            <a:r>
              <a:rPr sz="1100" spc="-8" dirty="0">
                <a:latin typeface="Century Gothic"/>
                <a:cs typeface="Verdana"/>
              </a:rPr>
              <a:t>facilitating</a:t>
            </a:r>
            <a:r>
              <a:rPr sz="1100" spc="30" dirty="0">
                <a:latin typeface="Century Gothic"/>
                <a:cs typeface="Verdana"/>
              </a:rPr>
              <a:t> </a:t>
            </a:r>
            <a:r>
              <a:rPr sz="1100" spc="-4" dirty="0">
                <a:latin typeface="Century Gothic"/>
                <a:cs typeface="Verdana"/>
              </a:rPr>
              <a:t>subjects).</a:t>
            </a:r>
            <a:endParaRPr sz="1100" dirty="0">
              <a:latin typeface="Century Gothic"/>
              <a:cs typeface="Verdana"/>
            </a:endParaRPr>
          </a:p>
          <a:p>
            <a:pPr>
              <a:spcBef>
                <a:spcPts val="30"/>
              </a:spcBef>
            </a:pPr>
            <a:endParaRPr sz="1100">
              <a:latin typeface="Century Gothic"/>
              <a:cs typeface="Verdana"/>
            </a:endParaRPr>
          </a:p>
        </p:txBody>
      </p:sp>
      <p:sp>
        <p:nvSpPr>
          <p:cNvPr id="3" name="Rectangle 2">
            <a:extLst>
              <a:ext uri="{FF2B5EF4-FFF2-40B4-BE49-F238E27FC236}">
                <a16:creationId xmlns:a16="http://schemas.microsoft.com/office/drawing/2014/main" id="{CFB6B1FC-6AAC-9964-2408-33EC26772B76}"/>
              </a:ext>
            </a:extLst>
          </p:cNvPr>
          <p:cNvSpPr/>
          <p:nvPr/>
        </p:nvSpPr>
        <p:spPr>
          <a:xfrm>
            <a:off x="38684" y="0"/>
            <a:ext cx="9105315" cy="6858000"/>
          </a:xfrm>
          <a:prstGeom prst="rect">
            <a:avLst/>
          </a:prstGeom>
          <a:noFill/>
          <a:ln w="63500" cmpd="tri">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8" name="Picture 7" descr="A group of people posing for a photo in front of a building&#10;&#10;AI-generated content may be incorrect.">
            <a:extLst>
              <a:ext uri="{FF2B5EF4-FFF2-40B4-BE49-F238E27FC236}">
                <a16:creationId xmlns:a16="http://schemas.microsoft.com/office/drawing/2014/main" id="{AE2416C4-3CFC-9D6A-9625-9E9B9C046A0F}"/>
              </a:ext>
            </a:extLst>
          </p:cNvPr>
          <p:cNvPicPr>
            <a:picLocks noChangeAspect="1"/>
          </p:cNvPicPr>
          <p:nvPr/>
        </p:nvPicPr>
        <p:blipFill>
          <a:blip r:embed="rId2"/>
          <a:stretch>
            <a:fillRect/>
          </a:stretch>
        </p:blipFill>
        <p:spPr>
          <a:xfrm>
            <a:off x="4829953" y="3830994"/>
            <a:ext cx="4419600" cy="2705100"/>
          </a:xfrm>
          <a:prstGeom prst="rect">
            <a:avLst/>
          </a:prstGeom>
        </p:spPr>
      </p:pic>
      <p:sp>
        <p:nvSpPr>
          <p:cNvPr id="5" name="TextBox 4">
            <a:extLst>
              <a:ext uri="{FF2B5EF4-FFF2-40B4-BE49-F238E27FC236}">
                <a16:creationId xmlns:a16="http://schemas.microsoft.com/office/drawing/2014/main" id="{CB5F0318-E111-348A-BEFF-14E2108D923B}"/>
              </a:ext>
            </a:extLst>
          </p:cNvPr>
          <p:cNvSpPr txBox="1"/>
          <p:nvPr/>
        </p:nvSpPr>
        <p:spPr>
          <a:xfrm>
            <a:off x="206487" y="4013412"/>
            <a:ext cx="4630099" cy="21236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dirty="0">
                <a:latin typeface="Century Gothic"/>
              </a:rPr>
              <a:t>Furthermore, Which? University suggests six steps that will help you make a smart decision about which subjects to take at sixth form level:</a:t>
            </a:r>
          </a:p>
          <a:p>
            <a:pPr algn="just"/>
            <a:endParaRPr lang="en-US" sz="1100" dirty="0">
              <a:latin typeface="Century Gothic"/>
            </a:endParaRPr>
          </a:p>
          <a:p>
            <a:pPr algn="just"/>
            <a:r>
              <a:rPr lang="en-US" sz="1100" dirty="0">
                <a:latin typeface="Century Gothic"/>
              </a:rPr>
              <a:t>If you don’t know what you want to study at university, it can pay off later to take one or two of these. Be aware, some universities openly discourage students from taking certain combinations of A-level subjects, particularly when subjects are very similar like business studies and economics – something to bear in mind when you're making A-level choices. And as you’ll see below, some degree subjects or specific universities will require certain A-levels in their entry requirements.</a:t>
            </a:r>
            <a:endParaRPr lang="en-US">
              <a:ea typeface="Calibri"/>
              <a:cs typeface="Calibri"/>
            </a:endParaRPr>
          </a:p>
        </p:txBody>
      </p:sp>
      <p:sp>
        <p:nvSpPr>
          <p:cNvPr id="9" name="TextBox 8">
            <a:extLst>
              <a:ext uri="{FF2B5EF4-FFF2-40B4-BE49-F238E27FC236}">
                <a16:creationId xmlns:a16="http://schemas.microsoft.com/office/drawing/2014/main" id="{21CF204A-B57D-9C0F-2A9F-866E6B7049C9}"/>
              </a:ext>
            </a:extLst>
          </p:cNvPr>
          <p:cNvSpPr txBox="1"/>
          <p:nvPr/>
        </p:nvSpPr>
        <p:spPr>
          <a:xfrm>
            <a:off x="127070" y="1516893"/>
            <a:ext cx="8847222" cy="5078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GB" sz="900" i="1" dirty="0">
                <a:solidFill>
                  <a:srgbClr val="0B0C0C"/>
                </a:solidFill>
                <a:highlight>
                  <a:srgbClr val="FFFFFF"/>
                </a:highlight>
                <a:latin typeface="Century Gothic"/>
              </a:rPr>
              <a:t>'Staff provide extra support for students’ wellbeing in a timely way so that students are confident learners. Leaders ensure students receive excellent guidance to help them progress to higher education or employment. This enables students to go on to ambitious destinations, with the majority securing degree courses at university or apprenticeships.' (Ofsted, 2026)</a:t>
            </a:r>
            <a:endParaRPr lang="en-US" sz="900" dirty="0">
              <a:latin typeface="Century Gothic"/>
            </a:endParaRPr>
          </a:p>
        </p:txBody>
      </p:sp>
    </p:spTree>
    <p:extLst>
      <p:ext uri="{BB962C8B-B14F-4D97-AF65-F5344CB8AC3E}">
        <p14:creationId xmlns:p14="http://schemas.microsoft.com/office/powerpoint/2010/main" val="2697375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96C0412-CCFB-FF97-743F-71C5FB8EBAB4}"/>
              </a:ext>
            </a:extLst>
          </p:cNvPr>
          <p:cNvSpPr txBox="1"/>
          <p:nvPr/>
        </p:nvSpPr>
        <p:spPr>
          <a:xfrm>
            <a:off x="1573618" y="143847"/>
            <a:ext cx="5996763" cy="369332"/>
          </a:xfrm>
          <a:prstGeom prst="rect">
            <a:avLst/>
          </a:prstGeom>
          <a:noFill/>
        </p:spPr>
        <p:txBody>
          <a:bodyPr wrap="square" lIns="91440" tIns="45720" rIns="91440" bIns="45720" rtlCol="0" anchor="t">
            <a:spAutoFit/>
          </a:bodyPr>
          <a:lstStyle/>
          <a:p>
            <a:pPr algn="ctr"/>
            <a:r>
              <a:rPr lang="en-GB" b="1" u="sng">
                <a:latin typeface="Century Gothic"/>
              </a:rPr>
              <a:t>Choosing the Right Courses for You</a:t>
            </a:r>
            <a:endParaRPr lang="en-US">
              <a:latin typeface="Century Gothic"/>
            </a:endParaRPr>
          </a:p>
        </p:txBody>
      </p:sp>
      <p:sp>
        <p:nvSpPr>
          <p:cNvPr id="5" name="Rectangle 4">
            <a:extLst>
              <a:ext uri="{FF2B5EF4-FFF2-40B4-BE49-F238E27FC236}">
                <a16:creationId xmlns:a16="http://schemas.microsoft.com/office/drawing/2014/main" id="{6CCF775E-3870-2759-9F55-DACE3428929A}"/>
              </a:ext>
            </a:extLst>
          </p:cNvPr>
          <p:cNvSpPr/>
          <p:nvPr/>
        </p:nvSpPr>
        <p:spPr>
          <a:xfrm>
            <a:off x="0" y="0"/>
            <a:ext cx="9144000" cy="6858000"/>
          </a:xfrm>
          <a:prstGeom prst="rect">
            <a:avLst/>
          </a:prstGeom>
          <a:noFill/>
          <a:ln w="63500" cmpd="tri">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 name="object 2">
            <a:extLst>
              <a:ext uri="{FF2B5EF4-FFF2-40B4-BE49-F238E27FC236}">
                <a16:creationId xmlns:a16="http://schemas.microsoft.com/office/drawing/2014/main" id="{A28A1EEC-03B5-FF15-4F58-79AD779DE87E}"/>
              </a:ext>
            </a:extLst>
          </p:cNvPr>
          <p:cNvSpPr txBox="1"/>
          <p:nvPr/>
        </p:nvSpPr>
        <p:spPr>
          <a:xfrm>
            <a:off x="246149" y="763078"/>
            <a:ext cx="8633037" cy="5672707"/>
          </a:xfrm>
          <a:prstGeom prst="rect">
            <a:avLst/>
          </a:prstGeom>
        </p:spPr>
        <p:txBody>
          <a:bodyPr vert="horz" wrap="square" lIns="0" tIns="9525" rIns="0" bIns="0" rtlCol="0" anchor="t">
            <a:spAutoFit/>
          </a:bodyPr>
          <a:lstStyle/>
          <a:p>
            <a:pPr marL="180975" marR="154940" indent="-171450" algn="just">
              <a:spcBef>
                <a:spcPts val="75"/>
              </a:spcBef>
              <a:buFont typeface="Arial"/>
              <a:buChar char="•"/>
            </a:pPr>
            <a:r>
              <a:rPr lang="en-GB" sz="1200" b="1" spc="-4" dirty="0">
                <a:latin typeface="Century Gothic"/>
                <a:cs typeface="Verdana"/>
              </a:rPr>
              <a:t>Taking certain A-level subjects will open up more university course options</a:t>
            </a:r>
            <a:endParaRPr lang="en-GB" sz="1200" spc="-4" dirty="0">
              <a:latin typeface="Century Gothic"/>
              <a:cs typeface="Verdana"/>
            </a:endParaRPr>
          </a:p>
          <a:p>
            <a:pPr>
              <a:spcBef>
                <a:spcPts val="30"/>
              </a:spcBef>
              <a:tabLst>
                <a:tab pos="171926" algn="l"/>
              </a:tabLst>
            </a:pPr>
            <a:endParaRPr lang="en-GB" sz="1200" spc="-4" dirty="0">
              <a:latin typeface="Century Gothic"/>
              <a:cs typeface="Verdana"/>
            </a:endParaRPr>
          </a:p>
          <a:p>
            <a:pPr marL="9525" marR="100965" algn="just">
              <a:tabLst>
                <a:tab pos="171926" algn="l"/>
              </a:tabLst>
            </a:pPr>
            <a:r>
              <a:rPr lang="en-GB" sz="1200" spc="-4" dirty="0">
                <a:latin typeface="Century Gothic"/>
                <a:cs typeface="Verdana"/>
              </a:rPr>
              <a:t>Your teachers or careers adviser may talk to you about facilitating subjects; but what are they exactly? Facilitating subjects are a handful of A-level subjects commonly asked for in universities’ entry requirements, regardless of the course you’re applying to this makes them a good choice to keep your degree options open. The facilitating subjects are: Biology, Chemistry &amp; Physics, English, Geography, History, Mathematics and Modern and classical languages.</a:t>
            </a:r>
          </a:p>
          <a:p>
            <a:pPr marL="9525" algn="just">
              <a:tabLst>
                <a:tab pos="171926" algn="l"/>
              </a:tabLst>
            </a:pPr>
            <a:endParaRPr lang="en-US" sz="1200" b="1" spc="-4" dirty="0">
              <a:latin typeface="Century Gothic"/>
              <a:cs typeface="Verdana"/>
            </a:endParaRPr>
          </a:p>
          <a:p>
            <a:pPr marL="180975" indent="-171450" algn="just">
              <a:buFont typeface="Arial"/>
              <a:buChar char="•"/>
              <a:tabLst>
                <a:tab pos="171926" algn="l"/>
              </a:tabLst>
            </a:pPr>
            <a:r>
              <a:rPr lang="en-US" sz="1200" b="1" spc="-4" dirty="0">
                <a:latin typeface="Century Gothic"/>
                <a:cs typeface="Verdana"/>
              </a:rPr>
              <a:t>A-levels</a:t>
            </a:r>
            <a:r>
              <a:rPr sz="1200" b="1" spc="4" dirty="0">
                <a:latin typeface="Century Gothic"/>
                <a:cs typeface="Verdana"/>
              </a:rPr>
              <a:t> </a:t>
            </a:r>
            <a:r>
              <a:rPr sz="1200" b="1" dirty="0">
                <a:latin typeface="Century Gothic"/>
                <a:cs typeface="Verdana"/>
              </a:rPr>
              <a:t>are</a:t>
            </a:r>
            <a:r>
              <a:rPr sz="1200" b="1" spc="4" dirty="0">
                <a:latin typeface="Century Gothic"/>
                <a:cs typeface="Verdana"/>
              </a:rPr>
              <a:t> </a:t>
            </a:r>
            <a:r>
              <a:rPr sz="1200" b="1" dirty="0">
                <a:latin typeface="Century Gothic"/>
                <a:cs typeface="Verdana"/>
              </a:rPr>
              <a:t>a</a:t>
            </a:r>
            <a:r>
              <a:rPr sz="1200" b="1" spc="-4" dirty="0">
                <a:latin typeface="Century Gothic"/>
                <a:cs typeface="Verdana"/>
              </a:rPr>
              <a:t> lot</a:t>
            </a:r>
            <a:r>
              <a:rPr sz="1200" b="1" spc="4" dirty="0">
                <a:latin typeface="Century Gothic"/>
                <a:cs typeface="Verdana"/>
              </a:rPr>
              <a:t> </a:t>
            </a:r>
            <a:r>
              <a:rPr sz="1200" b="1" spc="-4" dirty="0">
                <a:latin typeface="Century Gothic"/>
                <a:cs typeface="Verdana"/>
              </a:rPr>
              <a:t>tougher </a:t>
            </a:r>
            <a:r>
              <a:rPr sz="1200" b="1" dirty="0">
                <a:latin typeface="Century Gothic"/>
                <a:cs typeface="Verdana"/>
              </a:rPr>
              <a:t>than</a:t>
            </a:r>
            <a:r>
              <a:rPr sz="1200" b="1" spc="-8" dirty="0">
                <a:latin typeface="Century Gothic"/>
                <a:cs typeface="Verdana"/>
              </a:rPr>
              <a:t> </a:t>
            </a:r>
            <a:r>
              <a:rPr sz="1200" b="1" spc="-4" dirty="0">
                <a:latin typeface="Century Gothic"/>
                <a:cs typeface="Verdana"/>
              </a:rPr>
              <a:t>GCSEs</a:t>
            </a:r>
            <a:endParaRPr sz="1200" dirty="0">
              <a:latin typeface="Century Gothic"/>
              <a:cs typeface="Verdana"/>
            </a:endParaRPr>
          </a:p>
          <a:p>
            <a:pPr marL="180975" indent="-171450" algn="just">
              <a:buFont typeface="Arial"/>
              <a:buChar char="•"/>
              <a:tabLst>
                <a:tab pos="481965" algn="l"/>
              </a:tabLst>
            </a:pPr>
            <a:endParaRPr lang="en-US" sz="1200" b="1" spc="-4" dirty="0">
              <a:latin typeface="Century Gothic"/>
              <a:cs typeface="Verdana"/>
            </a:endParaRPr>
          </a:p>
          <a:p>
            <a:pPr marL="481330" lvl="1" indent="-129540" algn="just">
              <a:spcBef>
                <a:spcPts val="4"/>
              </a:spcBef>
              <a:buFont typeface="Arial MT"/>
              <a:buChar char="•"/>
              <a:tabLst>
                <a:tab pos="481965" algn="l"/>
              </a:tabLst>
            </a:pPr>
            <a:r>
              <a:rPr sz="1200" spc="-4" dirty="0">
                <a:latin typeface="Century Gothic"/>
                <a:cs typeface="Verdana"/>
              </a:rPr>
              <a:t>The</a:t>
            </a:r>
            <a:r>
              <a:rPr sz="1200" dirty="0">
                <a:latin typeface="Century Gothic"/>
                <a:cs typeface="Verdana"/>
              </a:rPr>
              <a:t> reason </a:t>
            </a:r>
            <a:r>
              <a:rPr sz="1200" spc="-4" dirty="0">
                <a:latin typeface="Century Gothic"/>
                <a:cs typeface="Verdana"/>
              </a:rPr>
              <a:t>you</a:t>
            </a:r>
            <a:r>
              <a:rPr sz="1200" spc="8" dirty="0">
                <a:latin typeface="Century Gothic"/>
                <a:cs typeface="Verdana"/>
              </a:rPr>
              <a:t> </a:t>
            </a:r>
            <a:r>
              <a:rPr sz="1200" spc="-8" dirty="0">
                <a:latin typeface="Century Gothic"/>
                <a:cs typeface="Verdana"/>
              </a:rPr>
              <a:t>take</a:t>
            </a:r>
            <a:r>
              <a:rPr sz="1200" spc="11" dirty="0">
                <a:latin typeface="Century Gothic"/>
                <a:cs typeface="Verdana"/>
              </a:rPr>
              <a:t> </a:t>
            </a:r>
            <a:r>
              <a:rPr sz="1200" dirty="0">
                <a:latin typeface="Century Gothic"/>
                <a:cs typeface="Verdana"/>
              </a:rPr>
              <a:t>a</a:t>
            </a:r>
            <a:r>
              <a:rPr sz="1200" spc="8" dirty="0">
                <a:latin typeface="Century Gothic"/>
                <a:cs typeface="Verdana"/>
              </a:rPr>
              <a:t> </a:t>
            </a:r>
            <a:r>
              <a:rPr sz="1200" spc="-4" dirty="0">
                <a:latin typeface="Century Gothic"/>
                <a:cs typeface="Verdana"/>
              </a:rPr>
              <a:t>particular</a:t>
            </a:r>
            <a:r>
              <a:rPr sz="1200" spc="23" dirty="0">
                <a:latin typeface="Century Gothic"/>
                <a:cs typeface="Verdana"/>
              </a:rPr>
              <a:t> </a:t>
            </a:r>
            <a:r>
              <a:rPr sz="1200" spc="-4" dirty="0">
                <a:latin typeface="Century Gothic"/>
                <a:cs typeface="Verdana"/>
              </a:rPr>
              <a:t>subject</a:t>
            </a:r>
            <a:r>
              <a:rPr sz="1200" spc="11" dirty="0">
                <a:latin typeface="Century Gothic"/>
                <a:cs typeface="Verdana"/>
              </a:rPr>
              <a:t> </a:t>
            </a:r>
            <a:r>
              <a:rPr sz="1200" dirty="0">
                <a:latin typeface="Century Gothic"/>
                <a:cs typeface="Verdana"/>
              </a:rPr>
              <a:t>at</a:t>
            </a:r>
            <a:r>
              <a:rPr sz="1200" spc="15" dirty="0">
                <a:latin typeface="Century Gothic"/>
                <a:cs typeface="Verdana"/>
              </a:rPr>
              <a:t> </a:t>
            </a:r>
            <a:r>
              <a:rPr sz="1200" spc="-8" dirty="0">
                <a:latin typeface="Century Gothic"/>
                <a:cs typeface="Verdana"/>
              </a:rPr>
              <a:t>A-level</a:t>
            </a:r>
            <a:r>
              <a:rPr sz="1200" spc="4" dirty="0">
                <a:latin typeface="Century Gothic"/>
                <a:cs typeface="Verdana"/>
              </a:rPr>
              <a:t> </a:t>
            </a:r>
            <a:r>
              <a:rPr sz="1200" spc="-4" dirty="0">
                <a:latin typeface="Century Gothic"/>
                <a:cs typeface="Verdana"/>
              </a:rPr>
              <a:t>will</a:t>
            </a:r>
            <a:r>
              <a:rPr sz="1200" spc="4" dirty="0">
                <a:latin typeface="Century Gothic"/>
                <a:cs typeface="Verdana"/>
              </a:rPr>
              <a:t> </a:t>
            </a:r>
            <a:r>
              <a:rPr sz="1200" dirty="0">
                <a:latin typeface="Century Gothic"/>
                <a:cs typeface="Verdana"/>
              </a:rPr>
              <a:t>come</a:t>
            </a:r>
            <a:r>
              <a:rPr sz="1200" spc="-8" dirty="0">
                <a:latin typeface="Century Gothic"/>
                <a:cs typeface="Verdana"/>
              </a:rPr>
              <a:t> </a:t>
            </a:r>
            <a:r>
              <a:rPr sz="1200" spc="-4" dirty="0">
                <a:latin typeface="Century Gothic"/>
                <a:cs typeface="Verdana"/>
              </a:rPr>
              <a:t>down</a:t>
            </a:r>
            <a:r>
              <a:rPr sz="1200" spc="4" dirty="0">
                <a:latin typeface="Century Gothic"/>
                <a:cs typeface="Verdana"/>
              </a:rPr>
              <a:t> </a:t>
            </a:r>
            <a:r>
              <a:rPr sz="1200" spc="-4" dirty="0">
                <a:latin typeface="Century Gothic"/>
                <a:cs typeface="Verdana"/>
              </a:rPr>
              <a:t>to</a:t>
            </a:r>
            <a:r>
              <a:rPr sz="1200" spc="4" dirty="0">
                <a:latin typeface="Century Gothic"/>
                <a:cs typeface="Verdana"/>
              </a:rPr>
              <a:t> </a:t>
            </a:r>
            <a:r>
              <a:rPr sz="1200" dirty="0">
                <a:latin typeface="Century Gothic"/>
                <a:cs typeface="Verdana"/>
              </a:rPr>
              <a:t>one</a:t>
            </a:r>
            <a:r>
              <a:rPr sz="1200" spc="4" dirty="0">
                <a:latin typeface="Century Gothic"/>
                <a:cs typeface="Verdana"/>
              </a:rPr>
              <a:t> </a:t>
            </a:r>
            <a:r>
              <a:rPr sz="1200" spc="-4" dirty="0">
                <a:latin typeface="Century Gothic"/>
                <a:cs typeface="Verdana"/>
              </a:rPr>
              <a:t>(or</a:t>
            </a:r>
            <a:r>
              <a:rPr sz="1200" spc="4" dirty="0">
                <a:latin typeface="Century Gothic"/>
                <a:cs typeface="Verdana"/>
              </a:rPr>
              <a:t> </a:t>
            </a:r>
            <a:r>
              <a:rPr sz="1200" dirty="0">
                <a:latin typeface="Century Gothic"/>
                <a:cs typeface="Verdana"/>
              </a:rPr>
              <a:t>more) of</a:t>
            </a:r>
            <a:r>
              <a:rPr sz="1200" spc="4" dirty="0">
                <a:latin typeface="Century Gothic"/>
                <a:cs typeface="Verdana"/>
              </a:rPr>
              <a:t> </a:t>
            </a:r>
            <a:r>
              <a:rPr sz="1200" spc="-4" dirty="0">
                <a:latin typeface="Century Gothic"/>
                <a:cs typeface="Verdana"/>
              </a:rPr>
              <a:t>these</a:t>
            </a:r>
            <a:r>
              <a:rPr sz="1200" spc="11" dirty="0">
                <a:latin typeface="Century Gothic"/>
                <a:cs typeface="Verdana"/>
              </a:rPr>
              <a:t> </a:t>
            </a:r>
            <a:r>
              <a:rPr sz="1200" spc="-4" dirty="0">
                <a:latin typeface="Century Gothic"/>
                <a:cs typeface="Verdana"/>
              </a:rPr>
              <a:t>three</a:t>
            </a:r>
            <a:r>
              <a:rPr sz="1200" spc="4" dirty="0">
                <a:latin typeface="Century Gothic"/>
                <a:cs typeface="Verdana"/>
              </a:rPr>
              <a:t> </a:t>
            </a:r>
            <a:r>
              <a:rPr sz="1200" spc="-4" dirty="0">
                <a:latin typeface="Century Gothic"/>
                <a:cs typeface="Verdana"/>
              </a:rPr>
              <a:t>scenarios</a:t>
            </a:r>
            <a:r>
              <a:rPr sz="1200" spc="4" dirty="0">
                <a:latin typeface="Century Gothic"/>
                <a:cs typeface="Verdana"/>
              </a:rPr>
              <a:t> </a:t>
            </a:r>
            <a:r>
              <a:rPr sz="1200" spc="-4" dirty="0">
                <a:latin typeface="Century Gothic"/>
                <a:cs typeface="Verdana"/>
              </a:rPr>
              <a:t>(usually):</a:t>
            </a:r>
            <a:endParaRPr sz="1200" dirty="0">
              <a:latin typeface="Century Gothic"/>
              <a:cs typeface="Verdana"/>
            </a:endParaRPr>
          </a:p>
          <a:p>
            <a:pPr marL="481330" lvl="1" indent="-129540" algn="just">
              <a:buFont typeface="Arial MT"/>
              <a:buChar char="•"/>
              <a:tabLst>
                <a:tab pos="481965" algn="l"/>
              </a:tabLst>
            </a:pPr>
            <a:r>
              <a:rPr sz="1200" spc="-4" dirty="0">
                <a:latin typeface="Century Gothic"/>
                <a:cs typeface="Verdana"/>
              </a:rPr>
              <a:t>you</a:t>
            </a:r>
            <a:r>
              <a:rPr sz="1200" dirty="0">
                <a:latin typeface="Century Gothic"/>
                <a:cs typeface="Verdana"/>
              </a:rPr>
              <a:t> </a:t>
            </a:r>
            <a:r>
              <a:rPr sz="1200" spc="-4" dirty="0">
                <a:latin typeface="Century Gothic"/>
                <a:cs typeface="Verdana"/>
              </a:rPr>
              <a:t>need</a:t>
            </a:r>
            <a:r>
              <a:rPr sz="1200" spc="-8" dirty="0">
                <a:latin typeface="Century Gothic"/>
                <a:cs typeface="Verdana"/>
              </a:rPr>
              <a:t> </a:t>
            </a:r>
            <a:r>
              <a:rPr sz="1200" spc="-4" dirty="0">
                <a:latin typeface="Century Gothic"/>
                <a:cs typeface="Verdana"/>
              </a:rPr>
              <a:t>it to</a:t>
            </a:r>
            <a:r>
              <a:rPr sz="1200" spc="4" dirty="0">
                <a:latin typeface="Century Gothic"/>
                <a:cs typeface="Verdana"/>
              </a:rPr>
              <a:t> </a:t>
            </a:r>
            <a:r>
              <a:rPr sz="1200" spc="-4" dirty="0">
                <a:latin typeface="Century Gothic"/>
                <a:cs typeface="Verdana"/>
              </a:rPr>
              <a:t>pursue</a:t>
            </a:r>
            <a:r>
              <a:rPr sz="1200" spc="4" dirty="0">
                <a:latin typeface="Century Gothic"/>
                <a:cs typeface="Verdana"/>
              </a:rPr>
              <a:t> </a:t>
            </a:r>
            <a:r>
              <a:rPr sz="1200" dirty="0">
                <a:latin typeface="Century Gothic"/>
                <a:cs typeface="Verdana"/>
              </a:rPr>
              <a:t>a </a:t>
            </a:r>
            <a:r>
              <a:rPr sz="1200" spc="-4" dirty="0">
                <a:latin typeface="Century Gothic"/>
                <a:cs typeface="Verdana"/>
              </a:rPr>
              <a:t>particular</a:t>
            </a:r>
            <a:r>
              <a:rPr sz="1200" spc="11" dirty="0">
                <a:latin typeface="Century Gothic"/>
                <a:cs typeface="Verdana"/>
              </a:rPr>
              <a:t> </a:t>
            </a:r>
            <a:r>
              <a:rPr sz="1200" dirty="0">
                <a:latin typeface="Century Gothic"/>
                <a:cs typeface="Verdana"/>
              </a:rPr>
              <a:t>career</a:t>
            </a:r>
          </a:p>
          <a:p>
            <a:pPr marL="481330" lvl="1" indent="-129540" algn="just">
              <a:buFont typeface="Arial MT"/>
              <a:buChar char="•"/>
              <a:tabLst>
                <a:tab pos="481965" algn="l"/>
              </a:tabLst>
            </a:pPr>
            <a:r>
              <a:rPr sz="1200" spc="-8" dirty="0">
                <a:latin typeface="Century Gothic"/>
                <a:cs typeface="Verdana"/>
              </a:rPr>
              <a:t>it’s</a:t>
            </a:r>
            <a:r>
              <a:rPr sz="1200" spc="-4" dirty="0">
                <a:latin typeface="Century Gothic"/>
                <a:cs typeface="Verdana"/>
              </a:rPr>
              <a:t> </a:t>
            </a:r>
            <a:r>
              <a:rPr sz="1200" dirty="0">
                <a:latin typeface="Century Gothic"/>
                <a:cs typeface="Verdana"/>
              </a:rPr>
              <a:t>a </a:t>
            </a:r>
            <a:r>
              <a:rPr sz="1200" spc="-4" dirty="0">
                <a:latin typeface="Century Gothic"/>
                <a:cs typeface="Verdana"/>
              </a:rPr>
              <a:t>subject</a:t>
            </a:r>
            <a:r>
              <a:rPr sz="1200" dirty="0">
                <a:latin typeface="Century Gothic"/>
                <a:cs typeface="Verdana"/>
              </a:rPr>
              <a:t> </a:t>
            </a:r>
            <a:r>
              <a:rPr sz="1200" spc="-4" dirty="0">
                <a:latin typeface="Century Gothic"/>
                <a:cs typeface="Verdana"/>
              </a:rPr>
              <a:t>you</a:t>
            </a:r>
            <a:r>
              <a:rPr sz="1200" spc="-8" dirty="0">
                <a:latin typeface="Century Gothic"/>
                <a:cs typeface="Verdana"/>
              </a:rPr>
              <a:t> </a:t>
            </a:r>
            <a:r>
              <a:rPr sz="1200" spc="-4" dirty="0">
                <a:latin typeface="Century Gothic"/>
                <a:cs typeface="Verdana"/>
              </a:rPr>
              <a:t>enjoy</a:t>
            </a:r>
            <a:r>
              <a:rPr sz="1200" dirty="0">
                <a:latin typeface="Century Gothic"/>
                <a:cs typeface="Verdana"/>
              </a:rPr>
              <a:t> </a:t>
            </a:r>
            <a:r>
              <a:rPr sz="1200" spc="-4" dirty="0">
                <a:latin typeface="Century Gothic"/>
                <a:cs typeface="Verdana"/>
              </a:rPr>
              <a:t>and</a:t>
            </a:r>
            <a:r>
              <a:rPr sz="1200" spc="4" dirty="0">
                <a:latin typeface="Century Gothic"/>
                <a:cs typeface="Verdana"/>
              </a:rPr>
              <a:t> </a:t>
            </a:r>
            <a:r>
              <a:rPr sz="1200" dirty="0">
                <a:latin typeface="Century Gothic"/>
                <a:cs typeface="Verdana"/>
              </a:rPr>
              <a:t>are </a:t>
            </a:r>
            <a:r>
              <a:rPr sz="1200" spc="-4" dirty="0">
                <a:latin typeface="Century Gothic"/>
                <a:cs typeface="Verdana"/>
              </a:rPr>
              <a:t>good</a:t>
            </a:r>
            <a:r>
              <a:rPr sz="1200" spc="-8" dirty="0">
                <a:latin typeface="Century Gothic"/>
                <a:cs typeface="Verdana"/>
              </a:rPr>
              <a:t> </a:t>
            </a:r>
            <a:r>
              <a:rPr sz="1200" dirty="0">
                <a:latin typeface="Century Gothic"/>
                <a:cs typeface="Verdana"/>
              </a:rPr>
              <a:t>at</a:t>
            </a:r>
          </a:p>
          <a:p>
            <a:pPr marL="481330" lvl="1" indent="-129540" algn="just">
              <a:buFont typeface="Arial MT"/>
              <a:buChar char="•"/>
              <a:tabLst>
                <a:tab pos="481965" algn="l"/>
              </a:tabLst>
            </a:pPr>
            <a:r>
              <a:rPr sz="1200" spc="-8" dirty="0">
                <a:latin typeface="Century Gothic"/>
                <a:cs typeface="Verdana"/>
              </a:rPr>
              <a:t>it’s</a:t>
            </a:r>
            <a:r>
              <a:rPr sz="1200" spc="4" dirty="0">
                <a:latin typeface="Century Gothic"/>
                <a:cs typeface="Verdana"/>
              </a:rPr>
              <a:t> </a:t>
            </a:r>
            <a:r>
              <a:rPr sz="1200" dirty="0">
                <a:latin typeface="Century Gothic"/>
                <a:cs typeface="Verdana"/>
              </a:rPr>
              <a:t>a</a:t>
            </a:r>
            <a:r>
              <a:rPr sz="1200" spc="4" dirty="0">
                <a:latin typeface="Century Gothic"/>
                <a:cs typeface="Verdana"/>
              </a:rPr>
              <a:t> </a:t>
            </a:r>
            <a:r>
              <a:rPr sz="1200" spc="-4" dirty="0">
                <a:latin typeface="Century Gothic"/>
                <a:cs typeface="Verdana"/>
              </a:rPr>
              <a:t>subject</a:t>
            </a:r>
            <a:r>
              <a:rPr sz="1200" spc="8" dirty="0">
                <a:latin typeface="Century Gothic"/>
                <a:cs typeface="Verdana"/>
              </a:rPr>
              <a:t> </a:t>
            </a:r>
            <a:r>
              <a:rPr sz="1200" spc="-8" dirty="0">
                <a:latin typeface="Century Gothic"/>
                <a:cs typeface="Verdana"/>
              </a:rPr>
              <a:t>you’ve</a:t>
            </a:r>
            <a:r>
              <a:rPr sz="1200" dirty="0">
                <a:latin typeface="Century Gothic"/>
                <a:cs typeface="Verdana"/>
              </a:rPr>
              <a:t> </a:t>
            </a:r>
            <a:r>
              <a:rPr sz="1200" spc="-4" dirty="0">
                <a:latin typeface="Century Gothic"/>
                <a:cs typeface="Verdana"/>
              </a:rPr>
              <a:t>not</a:t>
            </a:r>
            <a:r>
              <a:rPr sz="1200" spc="4" dirty="0">
                <a:latin typeface="Century Gothic"/>
                <a:cs typeface="Verdana"/>
              </a:rPr>
              <a:t> </a:t>
            </a:r>
            <a:r>
              <a:rPr sz="1200" spc="-8" dirty="0">
                <a:latin typeface="Century Gothic"/>
                <a:cs typeface="Verdana"/>
              </a:rPr>
              <a:t>studied</a:t>
            </a:r>
            <a:r>
              <a:rPr sz="1200" spc="8" dirty="0">
                <a:latin typeface="Century Gothic"/>
                <a:cs typeface="Verdana"/>
              </a:rPr>
              <a:t> </a:t>
            </a:r>
            <a:r>
              <a:rPr sz="1200" spc="-4" dirty="0">
                <a:latin typeface="Century Gothic"/>
                <a:cs typeface="Verdana"/>
              </a:rPr>
              <a:t>before</a:t>
            </a:r>
            <a:r>
              <a:rPr sz="1200" dirty="0">
                <a:latin typeface="Century Gothic"/>
                <a:cs typeface="Verdana"/>
              </a:rPr>
              <a:t> </a:t>
            </a:r>
            <a:r>
              <a:rPr sz="1200" spc="-4" dirty="0">
                <a:latin typeface="Century Gothic"/>
                <a:cs typeface="Verdana"/>
              </a:rPr>
              <a:t>but</a:t>
            </a:r>
            <a:r>
              <a:rPr sz="1200" spc="11" dirty="0">
                <a:latin typeface="Century Gothic"/>
                <a:cs typeface="Verdana"/>
              </a:rPr>
              <a:t> </a:t>
            </a:r>
            <a:r>
              <a:rPr sz="1200" spc="-4" dirty="0">
                <a:latin typeface="Century Gothic"/>
                <a:cs typeface="Verdana"/>
              </a:rPr>
              <a:t>you</a:t>
            </a:r>
            <a:r>
              <a:rPr sz="1200" spc="8" dirty="0">
                <a:latin typeface="Century Gothic"/>
                <a:cs typeface="Verdana"/>
              </a:rPr>
              <a:t> </a:t>
            </a:r>
            <a:r>
              <a:rPr sz="1200" spc="-4" dirty="0">
                <a:latin typeface="Century Gothic"/>
                <a:cs typeface="Verdana"/>
              </a:rPr>
              <a:t>think</a:t>
            </a:r>
            <a:r>
              <a:rPr sz="1200" spc="11" dirty="0">
                <a:latin typeface="Century Gothic"/>
                <a:cs typeface="Verdana"/>
              </a:rPr>
              <a:t> </a:t>
            </a:r>
            <a:r>
              <a:rPr sz="1200" spc="-4" dirty="0">
                <a:latin typeface="Century Gothic"/>
                <a:cs typeface="Verdana"/>
              </a:rPr>
              <a:t>will</a:t>
            </a:r>
            <a:r>
              <a:rPr sz="1200" dirty="0">
                <a:latin typeface="Century Gothic"/>
                <a:cs typeface="Verdana"/>
              </a:rPr>
              <a:t> </a:t>
            </a:r>
            <a:r>
              <a:rPr sz="1200" spc="-4" dirty="0">
                <a:latin typeface="Century Gothic"/>
                <a:cs typeface="Verdana"/>
              </a:rPr>
              <a:t>suit</a:t>
            </a:r>
            <a:r>
              <a:rPr sz="1200" spc="38" dirty="0">
                <a:latin typeface="Century Gothic"/>
                <a:cs typeface="Verdana"/>
              </a:rPr>
              <a:t> </a:t>
            </a:r>
            <a:r>
              <a:rPr sz="1200" spc="-4" dirty="0">
                <a:latin typeface="Century Gothic"/>
                <a:cs typeface="Verdana"/>
              </a:rPr>
              <a:t>you</a:t>
            </a:r>
            <a:endParaRPr sz="1200" dirty="0">
              <a:latin typeface="Century Gothic"/>
              <a:cs typeface="Verdana"/>
            </a:endParaRPr>
          </a:p>
          <a:p>
            <a:pPr lvl="1" algn="just">
              <a:spcBef>
                <a:spcPts val="30"/>
              </a:spcBef>
              <a:buFont typeface="Arial MT"/>
              <a:buChar char="•"/>
            </a:pPr>
            <a:endParaRPr sz="1100" dirty="0">
              <a:latin typeface="Century Gothic" panose="020B0502020202020204" pitchFamily="34" charset="0"/>
              <a:cs typeface="Verdana"/>
            </a:endParaRPr>
          </a:p>
          <a:p>
            <a:pPr marL="9525" marR="146050" algn="just"/>
            <a:r>
              <a:rPr sz="1200" spc="-4" dirty="0">
                <a:latin typeface="Century Gothic"/>
                <a:cs typeface="Verdana"/>
              </a:rPr>
              <a:t>Either</a:t>
            </a:r>
            <a:r>
              <a:rPr sz="1200" spc="8" dirty="0">
                <a:latin typeface="Century Gothic"/>
                <a:cs typeface="Verdana"/>
              </a:rPr>
              <a:t> </a:t>
            </a:r>
            <a:r>
              <a:rPr sz="1200" spc="-26" dirty="0">
                <a:latin typeface="Century Gothic"/>
                <a:cs typeface="Verdana"/>
              </a:rPr>
              <a:t>way,</a:t>
            </a:r>
            <a:r>
              <a:rPr sz="1200" spc="15" dirty="0">
                <a:latin typeface="Century Gothic"/>
                <a:cs typeface="Verdana"/>
              </a:rPr>
              <a:t> </a:t>
            </a:r>
            <a:r>
              <a:rPr sz="1200" spc="-4" dirty="0">
                <a:latin typeface="Century Gothic"/>
                <a:cs typeface="Verdana"/>
              </a:rPr>
              <a:t>be</a:t>
            </a:r>
            <a:r>
              <a:rPr sz="1200" spc="4" dirty="0">
                <a:latin typeface="Century Gothic"/>
                <a:cs typeface="Verdana"/>
              </a:rPr>
              <a:t> </a:t>
            </a:r>
            <a:r>
              <a:rPr sz="1200" spc="-4" dirty="0">
                <a:latin typeface="Century Gothic"/>
                <a:cs typeface="Verdana"/>
              </a:rPr>
              <a:t>prepared</a:t>
            </a:r>
            <a:r>
              <a:rPr sz="1200" spc="8" dirty="0">
                <a:latin typeface="Century Gothic"/>
                <a:cs typeface="Verdana"/>
              </a:rPr>
              <a:t> </a:t>
            </a:r>
            <a:r>
              <a:rPr sz="1200" dirty="0">
                <a:latin typeface="Century Gothic"/>
                <a:cs typeface="Verdana"/>
              </a:rPr>
              <a:t>for</a:t>
            </a:r>
            <a:r>
              <a:rPr sz="1200" spc="4" dirty="0">
                <a:latin typeface="Century Gothic"/>
                <a:cs typeface="Verdana"/>
              </a:rPr>
              <a:t> </a:t>
            </a:r>
            <a:r>
              <a:rPr sz="1200" dirty="0">
                <a:latin typeface="Century Gothic"/>
                <a:cs typeface="Verdana"/>
              </a:rPr>
              <a:t>a</a:t>
            </a:r>
            <a:r>
              <a:rPr sz="1200" spc="8" dirty="0">
                <a:latin typeface="Century Gothic"/>
                <a:cs typeface="Verdana"/>
              </a:rPr>
              <a:t> </a:t>
            </a:r>
            <a:r>
              <a:rPr sz="1200" spc="-4" dirty="0">
                <a:latin typeface="Century Gothic"/>
                <a:cs typeface="Verdana"/>
              </a:rPr>
              <a:t>big</a:t>
            </a:r>
            <a:r>
              <a:rPr sz="1200" spc="4" dirty="0">
                <a:latin typeface="Century Gothic"/>
                <a:cs typeface="Verdana"/>
              </a:rPr>
              <a:t> </a:t>
            </a:r>
            <a:r>
              <a:rPr sz="1200" spc="-4" dirty="0">
                <a:latin typeface="Century Gothic"/>
                <a:cs typeface="Verdana"/>
              </a:rPr>
              <a:t>jump</a:t>
            </a:r>
            <a:r>
              <a:rPr sz="1200" spc="15" dirty="0">
                <a:latin typeface="Century Gothic"/>
                <a:cs typeface="Verdana"/>
              </a:rPr>
              <a:t> </a:t>
            </a:r>
            <a:r>
              <a:rPr sz="1200" spc="-4" dirty="0">
                <a:latin typeface="Century Gothic"/>
                <a:cs typeface="Verdana"/>
              </a:rPr>
              <a:t>in</a:t>
            </a:r>
            <a:r>
              <a:rPr sz="1200" spc="4" dirty="0">
                <a:latin typeface="Century Gothic"/>
                <a:cs typeface="Verdana"/>
              </a:rPr>
              <a:t> </a:t>
            </a:r>
            <a:r>
              <a:rPr sz="1200" spc="-4" dirty="0">
                <a:latin typeface="Century Gothic"/>
                <a:cs typeface="Verdana"/>
              </a:rPr>
              <a:t>the</a:t>
            </a:r>
            <a:r>
              <a:rPr sz="1200" spc="8" dirty="0">
                <a:latin typeface="Century Gothic"/>
                <a:cs typeface="Verdana"/>
              </a:rPr>
              <a:t> </a:t>
            </a:r>
            <a:r>
              <a:rPr sz="1200" spc="-4" dirty="0">
                <a:latin typeface="Century Gothic"/>
                <a:cs typeface="Verdana"/>
              </a:rPr>
              <a:t>level</a:t>
            </a:r>
            <a:r>
              <a:rPr sz="1200" spc="-8" dirty="0">
                <a:latin typeface="Century Gothic"/>
                <a:cs typeface="Verdana"/>
              </a:rPr>
              <a:t> </a:t>
            </a:r>
            <a:r>
              <a:rPr sz="1200" dirty="0">
                <a:latin typeface="Century Gothic"/>
                <a:cs typeface="Verdana"/>
              </a:rPr>
              <a:t>of </a:t>
            </a:r>
            <a:r>
              <a:rPr sz="1200" spc="-4" dirty="0">
                <a:latin typeface="Century Gothic"/>
                <a:cs typeface="Verdana"/>
              </a:rPr>
              <a:t>difficulty</a:t>
            </a:r>
            <a:r>
              <a:rPr sz="1200" spc="26" dirty="0">
                <a:latin typeface="Century Gothic"/>
                <a:cs typeface="Verdana"/>
              </a:rPr>
              <a:t> </a:t>
            </a:r>
            <a:r>
              <a:rPr sz="1200" spc="-4" dirty="0">
                <a:latin typeface="Century Gothic"/>
                <a:cs typeface="Verdana"/>
              </a:rPr>
              <a:t>when</a:t>
            </a:r>
            <a:r>
              <a:rPr sz="1200" spc="8" dirty="0">
                <a:latin typeface="Century Gothic"/>
                <a:cs typeface="Verdana"/>
              </a:rPr>
              <a:t> </a:t>
            </a:r>
            <a:r>
              <a:rPr sz="1200" spc="-4" dirty="0">
                <a:latin typeface="Century Gothic"/>
                <a:cs typeface="Verdana"/>
              </a:rPr>
              <a:t>you</a:t>
            </a:r>
            <a:r>
              <a:rPr sz="1200" spc="8" dirty="0">
                <a:latin typeface="Century Gothic"/>
                <a:cs typeface="Verdana"/>
              </a:rPr>
              <a:t> </a:t>
            </a:r>
            <a:r>
              <a:rPr sz="1200" spc="-8" dirty="0">
                <a:latin typeface="Century Gothic"/>
                <a:cs typeface="Verdana"/>
              </a:rPr>
              <a:t>transition</a:t>
            </a:r>
            <a:r>
              <a:rPr sz="1200" spc="19" dirty="0">
                <a:latin typeface="Century Gothic"/>
                <a:cs typeface="Verdana"/>
              </a:rPr>
              <a:t> </a:t>
            </a:r>
            <a:r>
              <a:rPr sz="1200" dirty="0">
                <a:latin typeface="Century Gothic"/>
                <a:cs typeface="Verdana"/>
              </a:rPr>
              <a:t>from </a:t>
            </a:r>
            <a:r>
              <a:rPr sz="1200" spc="-4" dirty="0">
                <a:latin typeface="Century Gothic"/>
                <a:cs typeface="Verdana"/>
              </a:rPr>
              <a:t>GCSE</a:t>
            </a:r>
            <a:r>
              <a:rPr sz="1200" dirty="0">
                <a:latin typeface="Century Gothic"/>
                <a:cs typeface="Verdana"/>
              </a:rPr>
              <a:t> </a:t>
            </a:r>
            <a:r>
              <a:rPr sz="1200" spc="-4" dirty="0">
                <a:latin typeface="Century Gothic"/>
                <a:cs typeface="Verdana"/>
              </a:rPr>
              <a:t>to</a:t>
            </a:r>
            <a:r>
              <a:rPr sz="1200" spc="11" dirty="0">
                <a:latin typeface="Century Gothic"/>
                <a:cs typeface="Verdana"/>
              </a:rPr>
              <a:t> </a:t>
            </a:r>
            <a:r>
              <a:rPr sz="1200" dirty="0">
                <a:latin typeface="Century Gothic"/>
                <a:cs typeface="Verdana"/>
              </a:rPr>
              <a:t>A-level </a:t>
            </a:r>
            <a:r>
              <a:rPr sz="1200" spc="-4" dirty="0">
                <a:latin typeface="Century Gothic"/>
                <a:cs typeface="Verdana"/>
              </a:rPr>
              <a:t>(or</a:t>
            </a:r>
            <a:r>
              <a:rPr sz="1200" spc="4" dirty="0">
                <a:latin typeface="Century Gothic"/>
                <a:cs typeface="Verdana"/>
              </a:rPr>
              <a:t> </a:t>
            </a:r>
            <a:r>
              <a:rPr sz="1200" spc="-8" dirty="0">
                <a:latin typeface="Century Gothic"/>
                <a:cs typeface="Verdana"/>
              </a:rPr>
              <a:t>any</a:t>
            </a:r>
            <a:r>
              <a:rPr sz="1200" spc="15" dirty="0">
                <a:latin typeface="Century Gothic"/>
                <a:cs typeface="Verdana"/>
              </a:rPr>
              <a:t> </a:t>
            </a:r>
            <a:r>
              <a:rPr sz="1200" spc="-4" dirty="0">
                <a:latin typeface="Century Gothic"/>
                <a:cs typeface="Verdana"/>
              </a:rPr>
              <a:t>other</a:t>
            </a:r>
            <a:r>
              <a:rPr sz="1200" spc="4" dirty="0">
                <a:latin typeface="Century Gothic"/>
                <a:cs typeface="Verdana"/>
              </a:rPr>
              <a:t> </a:t>
            </a:r>
            <a:r>
              <a:rPr sz="1200" spc="-4" dirty="0">
                <a:latin typeface="Century Gothic"/>
                <a:cs typeface="Verdana"/>
              </a:rPr>
              <a:t>Advanced</a:t>
            </a:r>
            <a:r>
              <a:rPr sz="1200" spc="23" dirty="0">
                <a:latin typeface="Century Gothic"/>
                <a:cs typeface="Verdana"/>
              </a:rPr>
              <a:t> </a:t>
            </a:r>
            <a:r>
              <a:rPr sz="1200" spc="-4" dirty="0">
                <a:latin typeface="Century Gothic"/>
                <a:cs typeface="Verdana"/>
              </a:rPr>
              <a:t>level</a:t>
            </a:r>
            <a:r>
              <a:rPr sz="1200" spc="-8" dirty="0">
                <a:latin typeface="Century Gothic"/>
                <a:cs typeface="Verdana"/>
              </a:rPr>
              <a:t> qualification </a:t>
            </a:r>
            <a:r>
              <a:rPr sz="1200" spc="-304" dirty="0">
                <a:latin typeface="Century Gothic"/>
                <a:cs typeface="Verdana"/>
              </a:rPr>
              <a:t> </a:t>
            </a:r>
            <a:r>
              <a:rPr sz="1200" dirty="0">
                <a:latin typeface="Century Gothic"/>
                <a:cs typeface="Verdana"/>
              </a:rPr>
              <a:t>for </a:t>
            </a:r>
            <a:r>
              <a:rPr sz="1200" spc="-4" dirty="0">
                <a:latin typeface="Century Gothic"/>
                <a:cs typeface="Verdana"/>
              </a:rPr>
              <a:t>that</a:t>
            </a:r>
            <a:r>
              <a:rPr sz="1200" spc="11" dirty="0">
                <a:latin typeface="Century Gothic"/>
                <a:cs typeface="Verdana"/>
              </a:rPr>
              <a:t> </a:t>
            </a:r>
            <a:r>
              <a:rPr sz="1200" spc="-4" dirty="0">
                <a:latin typeface="Century Gothic"/>
                <a:cs typeface="Verdana"/>
              </a:rPr>
              <a:t>matter).</a:t>
            </a:r>
            <a:r>
              <a:rPr sz="1200" spc="19" dirty="0">
                <a:latin typeface="Century Gothic"/>
                <a:cs typeface="Verdana"/>
              </a:rPr>
              <a:t> </a:t>
            </a:r>
            <a:r>
              <a:rPr sz="1200" spc="-11" dirty="0">
                <a:latin typeface="Century Gothic"/>
                <a:cs typeface="Verdana"/>
              </a:rPr>
              <a:t>You’ll</a:t>
            </a:r>
            <a:r>
              <a:rPr sz="1200" spc="-4" dirty="0">
                <a:latin typeface="Century Gothic"/>
                <a:cs typeface="Verdana"/>
              </a:rPr>
              <a:t> also</a:t>
            </a:r>
            <a:r>
              <a:rPr sz="1200" dirty="0">
                <a:latin typeface="Century Gothic"/>
                <a:cs typeface="Verdana"/>
              </a:rPr>
              <a:t> see</a:t>
            </a:r>
            <a:r>
              <a:rPr sz="1200" spc="-4" dirty="0">
                <a:latin typeface="Century Gothic"/>
                <a:cs typeface="Verdana"/>
              </a:rPr>
              <a:t> differences</a:t>
            </a:r>
            <a:r>
              <a:rPr sz="1200" spc="8" dirty="0">
                <a:latin typeface="Century Gothic"/>
                <a:cs typeface="Verdana"/>
              </a:rPr>
              <a:t> </a:t>
            </a:r>
            <a:r>
              <a:rPr sz="1200" spc="-4" dirty="0">
                <a:latin typeface="Century Gothic"/>
                <a:cs typeface="Verdana"/>
              </a:rPr>
              <a:t>in</a:t>
            </a:r>
            <a:r>
              <a:rPr sz="1200" dirty="0">
                <a:latin typeface="Century Gothic"/>
                <a:cs typeface="Verdana"/>
              </a:rPr>
              <a:t> </a:t>
            </a:r>
            <a:r>
              <a:rPr sz="1200" spc="-4" dirty="0">
                <a:latin typeface="Century Gothic"/>
                <a:cs typeface="Verdana"/>
              </a:rPr>
              <a:t>the</a:t>
            </a:r>
            <a:r>
              <a:rPr sz="1200" spc="8" dirty="0">
                <a:latin typeface="Century Gothic"/>
                <a:cs typeface="Verdana"/>
              </a:rPr>
              <a:t> </a:t>
            </a:r>
            <a:r>
              <a:rPr sz="1200" spc="-8" dirty="0">
                <a:latin typeface="Century Gothic"/>
                <a:cs typeface="Verdana"/>
              </a:rPr>
              <a:t>way</a:t>
            </a:r>
            <a:r>
              <a:rPr sz="1200" spc="4" dirty="0">
                <a:latin typeface="Century Gothic"/>
                <a:cs typeface="Verdana"/>
              </a:rPr>
              <a:t> </a:t>
            </a:r>
            <a:r>
              <a:rPr sz="1200" spc="-4" dirty="0">
                <a:latin typeface="Century Gothic"/>
                <a:cs typeface="Verdana"/>
              </a:rPr>
              <a:t>you’re</a:t>
            </a:r>
            <a:r>
              <a:rPr sz="1200" spc="4" dirty="0">
                <a:latin typeface="Century Gothic"/>
                <a:cs typeface="Verdana"/>
              </a:rPr>
              <a:t> </a:t>
            </a:r>
            <a:r>
              <a:rPr sz="1200" spc="-4" dirty="0">
                <a:latin typeface="Century Gothic"/>
                <a:cs typeface="Verdana"/>
              </a:rPr>
              <a:t>taught</a:t>
            </a:r>
            <a:r>
              <a:rPr sz="1200" spc="30" dirty="0">
                <a:latin typeface="Century Gothic"/>
                <a:cs typeface="Verdana"/>
              </a:rPr>
              <a:t> </a:t>
            </a:r>
            <a:r>
              <a:rPr sz="1200" spc="-4" dirty="0">
                <a:latin typeface="Century Gothic"/>
                <a:cs typeface="Verdana"/>
              </a:rPr>
              <a:t>and</a:t>
            </a:r>
            <a:r>
              <a:rPr sz="1200" spc="11" dirty="0">
                <a:latin typeface="Century Gothic"/>
                <a:cs typeface="Verdana"/>
              </a:rPr>
              <a:t> </a:t>
            </a:r>
            <a:r>
              <a:rPr sz="1200" spc="-4" dirty="0">
                <a:latin typeface="Century Gothic"/>
                <a:cs typeface="Verdana"/>
              </a:rPr>
              <a:t>in</a:t>
            </a:r>
            <a:r>
              <a:rPr sz="1200" dirty="0">
                <a:latin typeface="Century Gothic"/>
                <a:cs typeface="Verdana"/>
              </a:rPr>
              <a:t> </a:t>
            </a:r>
            <a:r>
              <a:rPr sz="1200" spc="-4" dirty="0">
                <a:latin typeface="Century Gothic"/>
                <a:cs typeface="Verdana"/>
              </a:rPr>
              <a:t>what</a:t>
            </a:r>
            <a:r>
              <a:rPr sz="1200" spc="8" dirty="0">
                <a:latin typeface="Century Gothic"/>
                <a:cs typeface="Verdana"/>
              </a:rPr>
              <a:t> </a:t>
            </a:r>
            <a:r>
              <a:rPr sz="1200" spc="-4" dirty="0">
                <a:latin typeface="Century Gothic"/>
                <a:cs typeface="Verdana"/>
              </a:rPr>
              <a:t>is</a:t>
            </a:r>
            <a:r>
              <a:rPr sz="1200" spc="4" dirty="0">
                <a:latin typeface="Century Gothic"/>
                <a:cs typeface="Verdana"/>
              </a:rPr>
              <a:t> </a:t>
            </a:r>
            <a:r>
              <a:rPr sz="1200" spc="-4" dirty="0">
                <a:latin typeface="Century Gothic"/>
                <a:cs typeface="Verdana"/>
              </a:rPr>
              <a:t>expected </a:t>
            </a:r>
            <a:r>
              <a:rPr sz="1200" dirty="0">
                <a:latin typeface="Century Gothic"/>
                <a:cs typeface="Verdana"/>
              </a:rPr>
              <a:t>of you.</a:t>
            </a:r>
          </a:p>
          <a:p>
            <a:pPr algn="just">
              <a:spcBef>
                <a:spcPts val="34"/>
              </a:spcBef>
            </a:pPr>
            <a:endParaRPr sz="1100" dirty="0">
              <a:latin typeface="Century Gothic" panose="020B0502020202020204" pitchFamily="34" charset="0"/>
              <a:cs typeface="Verdana"/>
            </a:endParaRPr>
          </a:p>
          <a:p>
            <a:pPr marL="180975" indent="-171450" algn="just">
              <a:buFont typeface="Arial"/>
              <a:buChar char="•"/>
              <a:tabLst>
                <a:tab pos="171926" algn="l"/>
              </a:tabLst>
            </a:pPr>
            <a:r>
              <a:rPr sz="1200" b="1" spc="-4" dirty="0">
                <a:latin typeface="Century Gothic"/>
                <a:cs typeface="Verdana"/>
              </a:rPr>
              <a:t>Certain university</a:t>
            </a:r>
            <a:r>
              <a:rPr sz="1200" b="1" spc="4" dirty="0">
                <a:latin typeface="Century Gothic"/>
                <a:cs typeface="Verdana"/>
              </a:rPr>
              <a:t> </a:t>
            </a:r>
            <a:r>
              <a:rPr sz="1200" b="1" spc="-4" dirty="0">
                <a:latin typeface="Century Gothic"/>
                <a:cs typeface="Verdana"/>
              </a:rPr>
              <a:t>courses</a:t>
            </a:r>
            <a:r>
              <a:rPr sz="1200" b="1" spc="4" dirty="0">
                <a:latin typeface="Century Gothic"/>
                <a:cs typeface="Verdana"/>
              </a:rPr>
              <a:t> </a:t>
            </a:r>
            <a:r>
              <a:rPr sz="1200" b="1" spc="-4" dirty="0">
                <a:latin typeface="Century Gothic"/>
                <a:cs typeface="Verdana"/>
              </a:rPr>
              <a:t>will</a:t>
            </a:r>
            <a:r>
              <a:rPr sz="1200" b="1" spc="4" dirty="0">
                <a:latin typeface="Century Gothic"/>
                <a:cs typeface="Verdana"/>
              </a:rPr>
              <a:t> </a:t>
            </a:r>
            <a:r>
              <a:rPr sz="1200" b="1" dirty="0">
                <a:latin typeface="Century Gothic"/>
                <a:cs typeface="Verdana"/>
              </a:rPr>
              <a:t>look</a:t>
            </a:r>
            <a:r>
              <a:rPr sz="1200" b="1" spc="-4" dirty="0">
                <a:latin typeface="Century Gothic"/>
                <a:cs typeface="Verdana"/>
              </a:rPr>
              <a:t> for</a:t>
            </a:r>
            <a:r>
              <a:rPr sz="1200" b="1" spc="11" dirty="0">
                <a:latin typeface="Century Gothic"/>
                <a:cs typeface="Verdana"/>
              </a:rPr>
              <a:t> </a:t>
            </a:r>
            <a:r>
              <a:rPr sz="1200" b="1" spc="-8" dirty="0">
                <a:latin typeface="Century Gothic"/>
                <a:cs typeface="Verdana"/>
              </a:rPr>
              <a:t>specific</a:t>
            </a:r>
            <a:r>
              <a:rPr sz="1200" b="1" spc="19" dirty="0">
                <a:latin typeface="Century Gothic"/>
                <a:cs typeface="Verdana"/>
              </a:rPr>
              <a:t> </a:t>
            </a:r>
            <a:r>
              <a:rPr sz="1200" b="1" spc="-4" dirty="0">
                <a:latin typeface="Century Gothic"/>
                <a:cs typeface="Verdana"/>
              </a:rPr>
              <a:t>A-levels</a:t>
            </a:r>
            <a:endParaRPr sz="1200" dirty="0">
              <a:latin typeface="Century Gothic"/>
              <a:cs typeface="Verdana"/>
            </a:endParaRPr>
          </a:p>
          <a:p>
            <a:pPr marL="180975" indent="-171450" algn="just">
              <a:buFont typeface="Arial"/>
              <a:buChar char="•"/>
            </a:pPr>
            <a:endParaRPr lang="en-US" sz="1200" b="1" spc="-4" dirty="0">
              <a:latin typeface="Century Gothic"/>
              <a:cs typeface="Verdana"/>
            </a:endParaRPr>
          </a:p>
          <a:p>
            <a:pPr marL="9525" marR="3810" algn="just"/>
            <a:r>
              <a:rPr sz="1200" spc="-4" dirty="0">
                <a:latin typeface="Century Gothic"/>
                <a:cs typeface="Verdana"/>
              </a:rPr>
              <a:t>This</a:t>
            </a:r>
            <a:r>
              <a:rPr sz="1200" dirty="0">
                <a:latin typeface="Century Gothic"/>
                <a:cs typeface="Verdana"/>
              </a:rPr>
              <a:t> </a:t>
            </a:r>
            <a:r>
              <a:rPr sz="1200" spc="-4" dirty="0">
                <a:latin typeface="Century Gothic"/>
                <a:cs typeface="Verdana"/>
              </a:rPr>
              <a:t>is really</a:t>
            </a:r>
            <a:r>
              <a:rPr sz="1200" dirty="0">
                <a:latin typeface="Century Gothic"/>
                <a:cs typeface="Verdana"/>
              </a:rPr>
              <a:t> </a:t>
            </a:r>
            <a:r>
              <a:rPr sz="1200" spc="-4" dirty="0">
                <a:latin typeface="Century Gothic"/>
                <a:cs typeface="Verdana"/>
              </a:rPr>
              <a:t>important</a:t>
            </a:r>
            <a:r>
              <a:rPr sz="1200" spc="15" dirty="0">
                <a:latin typeface="Century Gothic"/>
                <a:cs typeface="Verdana"/>
              </a:rPr>
              <a:t> </a:t>
            </a:r>
            <a:r>
              <a:rPr sz="1200" spc="-4" dirty="0">
                <a:latin typeface="Century Gothic"/>
                <a:cs typeface="Verdana"/>
              </a:rPr>
              <a:t>if</a:t>
            </a:r>
            <a:r>
              <a:rPr sz="1200" dirty="0">
                <a:latin typeface="Century Gothic"/>
                <a:cs typeface="Verdana"/>
              </a:rPr>
              <a:t> </a:t>
            </a:r>
            <a:r>
              <a:rPr sz="1200" spc="-4" dirty="0">
                <a:latin typeface="Century Gothic"/>
                <a:cs typeface="Verdana"/>
              </a:rPr>
              <a:t>you</a:t>
            </a:r>
            <a:r>
              <a:rPr sz="1200" spc="8" dirty="0">
                <a:latin typeface="Century Gothic"/>
                <a:cs typeface="Verdana"/>
              </a:rPr>
              <a:t> </a:t>
            </a:r>
            <a:r>
              <a:rPr sz="1200" spc="-8" dirty="0">
                <a:latin typeface="Century Gothic"/>
                <a:cs typeface="Verdana"/>
              </a:rPr>
              <a:t>have</a:t>
            </a:r>
            <a:r>
              <a:rPr sz="1200" spc="8" dirty="0">
                <a:latin typeface="Century Gothic"/>
                <a:cs typeface="Verdana"/>
              </a:rPr>
              <a:t> </a:t>
            </a:r>
            <a:r>
              <a:rPr sz="1200" dirty="0">
                <a:latin typeface="Century Gothic"/>
                <a:cs typeface="Verdana"/>
              </a:rPr>
              <a:t>a</a:t>
            </a:r>
            <a:r>
              <a:rPr sz="1200" spc="8" dirty="0">
                <a:latin typeface="Century Gothic"/>
                <a:cs typeface="Verdana"/>
              </a:rPr>
              <a:t> </a:t>
            </a:r>
            <a:r>
              <a:rPr sz="1200" spc="-4" dirty="0">
                <a:latin typeface="Century Gothic"/>
                <a:cs typeface="Verdana"/>
              </a:rPr>
              <a:t>particular</a:t>
            </a:r>
            <a:r>
              <a:rPr sz="1200" spc="19" dirty="0">
                <a:latin typeface="Century Gothic"/>
                <a:cs typeface="Verdana"/>
              </a:rPr>
              <a:t> </a:t>
            </a:r>
            <a:r>
              <a:rPr sz="1200" spc="-4" dirty="0">
                <a:latin typeface="Century Gothic"/>
                <a:cs typeface="Verdana"/>
              </a:rPr>
              <a:t>degree</a:t>
            </a:r>
            <a:r>
              <a:rPr sz="1200" spc="4" dirty="0">
                <a:latin typeface="Century Gothic"/>
                <a:cs typeface="Verdana"/>
              </a:rPr>
              <a:t> </a:t>
            </a:r>
            <a:r>
              <a:rPr sz="1200" spc="-4" dirty="0">
                <a:latin typeface="Century Gothic"/>
                <a:cs typeface="Verdana"/>
              </a:rPr>
              <a:t>in</a:t>
            </a:r>
            <a:r>
              <a:rPr sz="1200" spc="8" dirty="0">
                <a:latin typeface="Century Gothic"/>
                <a:cs typeface="Verdana"/>
              </a:rPr>
              <a:t> </a:t>
            </a:r>
            <a:r>
              <a:rPr sz="1200" spc="-4" dirty="0">
                <a:latin typeface="Century Gothic"/>
                <a:cs typeface="Verdana"/>
              </a:rPr>
              <a:t>mind.</a:t>
            </a:r>
            <a:r>
              <a:rPr sz="1200" spc="11" dirty="0">
                <a:latin typeface="Century Gothic"/>
                <a:cs typeface="Verdana"/>
              </a:rPr>
              <a:t> </a:t>
            </a:r>
            <a:r>
              <a:rPr sz="1200" spc="-19" dirty="0">
                <a:latin typeface="Century Gothic"/>
                <a:cs typeface="Verdana"/>
              </a:rPr>
              <a:t>You</a:t>
            </a:r>
            <a:r>
              <a:rPr sz="1200" spc="-11" dirty="0">
                <a:latin typeface="Century Gothic"/>
                <a:cs typeface="Verdana"/>
              </a:rPr>
              <a:t> </a:t>
            </a:r>
            <a:r>
              <a:rPr sz="1200" dirty="0">
                <a:latin typeface="Century Gothic"/>
                <a:cs typeface="Verdana"/>
              </a:rPr>
              <a:t>won’t </a:t>
            </a:r>
            <a:r>
              <a:rPr sz="1200" spc="-4" dirty="0">
                <a:latin typeface="Century Gothic"/>
                <a:cs typeface="Verdana"/>
              </a:rPr>
              <a:t>be</a:t>
            </a:r>
            <a:r>
              <a:rPr sz="1200" spc="11" dirty="0">
                <a:latin typeface="Century Gothic"/>
                <a:cs typeface="Verdana"/>
              </a:rPr>
              <a:t> </a:t>
            </a:r>
            <a:r>
              <a:rPr sz="1200" spc="-4" dirty="0">
                <a:latin typeface="Century Gothic"/>
                <a:cs typeface="Verdana"/>
              </a:rPr>
              <a:t>able</a:t>
            </a:r>
            <a:r>
              <a:rPr sz="1200" spc="-8" dirty="0">
                <a:latin typeface="Century Gothic"/>
                <a:cs typeface="Verdana"/>
              </a:rPr>
              <a:t> </a:t>
            </a:r>
            <a:r>
              <a:rPr sz="1200" spc="-4" dirty="0">
                <a:latin typeface="Century Gothic"/>
                <a:cs typeface="Verdana"/>
              </a:rPr>
              <a:t>to</a:t>
            </a:r>
            <a:r>
              <a:rPr sz="1200" spc="11" dirty="0">
                <a:latin typeface="Century Gothic"/>
                <a:cs typeface="Verdana"/>
              </a:rPr>
              <a:t> </a:t>
            </a:r>
            <a:r>
              <a:rPr sz="1200" spc="-4" dirty="0">
                <a:latin typeface="Century Gothic"/>
                <a:cs typeface="Verdana"/>
              </a:rPr>
              <a:t>apply</a:t>
            </a:r>
            <a:r>
              <a:rPr sz="1200" spc="8" dirty="0">
                <a:latin typeface="Century Gothic"/>
                <a:cs typeface="Verdana"/>
              </a:rPr>
              <a:t> </a:t>
            </a:r>
            <a:r>
              <a:rPr sz="1200" spc="-4" dirty="0">
                <a:latin typeface="Century Gothic"/>
                <a:cs typeface="Verdana"/>
              </a:rPr>
              <a:t>to</a:t>
            </a:r>
            <a:r>
              <a:rPr sz="1200" spc="11" dirty="0">
                <a:latin typeface="Century Gothic"/>
                <a:cs typeface="Verdana"/>
              </a:rPr>
              <a:t> </a:t>
            </a:r>
            <a:r>
              <a:rPr sz="1200" dirty="0">
                <a:latin typeface="Century Gothic"/>
                <a:cs typeface="Verdana"/>
              </a:rPr>
              <a:t>some</a:t>
            </a:r>
            <a:r>
              <a:rPr sz="1200" spc="-8" dirty="0">
                <a:latin typeface="Century Gothic"/>
                <a:cs typeface="Verdana"/>
              </a:rPr>
              <a:t> </a:t>
            </a:r>
            <a:r>
              <a:rPr sz="1200" spc="-4" dirty="0">
                <a:latin typeface="Century Gothic"/>
                <a:cs typeface="Verdana"/>
              </a:rPr>
              <a:t>degree </a:t>
            </a:r>
            <a:r>
              <a:rPr sz="1200" dirty="0">
                <a:latin typeface="Century Gothic"/>
                <a:cs typeface="Verdana"/>
              </a:rPr>
              <a:t>courses </a:t>
            </a:r>
            <a:r>
              <a:rPr sz="1200" spc="-4" dirty="0">
                <a:latin typeface="Century Gothic"/>
                <a:cs typeface="Verdana"/>
              </a:rPr>
              <a:t>without</a:t>
            </a:r>
            <a:r>
              <a:rPr sz="1200" spc="11" dirty="0">
                <a:latin typeface="Century Gothic"/>
                <a:cs typeface="Verdana"/>
              </a:rPr>
              <a:t> </a:t>
            </a:r>
            <a:r>
              <a:rPr sz="1200" spc="4" dirty="0">
                <a:latin typeface="Century Gothic"/>
                <a:cs typeface="Verdana"/>
              </a:rPr>
              <a:t>having</a:t>
            </a:r>
            <a:r>
              <a:rPr sz="1200" spc="23" dirty="0">
                <a:latin typeface="Century Gothic"/>
                <a:cs typeface="Verdana"/>
              </a:rPr>
              <a:t> </a:t>
            </a:r>
            <a:r>
              <a:rPr sz="1200" spc="-4" dirty="0">
                <a:latin typeface="Century Gothic"/>
                <a:cs typeface="Verdana"/>
              </a:rPr>
              <a:t>taken</a:t>
            </a:r>
            <a:r>
              <a:rPr sz="1200" spc="11" dirty="0">
                <a:latin typeface="Century Gothic"/>
                <a:cs typeface="Verdana"/>
              </a:rPr>
              <a:t> </a:t>
            </a:r>
            <a:r>
              <a:rPr sz="1200" dirty="0">
                <a:latin typeface="Century Gothic"/>
                <a:cs typeface="Verdana"/>
              </a:rPr>
              <a:t>some </a:t>
            </a:r>
            <a:r>
              <a:rPr sz="1200" spc="4" dirty="0">
                <a:latin typeface="Century Gothic"/>
                <a:cs typeface="Verdana"/>
              </a:rPr>
              <a:t> </a:t>
            </a:r>
            <a:r>
              <a:rPr sz="1200" spc="-4" dirty="0">
                <a:latin typeface="Century Gothic"/>
                <a:cs typeface="Verdana"/>
              </a:rPr>
              <a:t>specific</a:t>
            </a:r>
            <a:r>
              <a:rPr sz="1200" spc="4" dirty="0">
                <a:latin typeface="Century Gothic"/>
                <a:cs typeface="Verdana"/>
              </a:rPr>
              <a:t> </a:t>
            </a:r>
            <a:r>
              <a:rPr sz="1200" spc="-8" dirty="0">
                <a:latin typeface="Century Gothic"/>
                <a:cs typeface="Verdana"/>
              </a:rPr>
              <a:t>A-levels</a:t>
            </a:r>
            <a:r>
              <a:rPr sz="1200" spc="4" dirty="0">
                <a:latin typeface="Century Gothic"/>
                <a:cs typeface="Verdana"/>
              </a:rPr>
              <a:t> </a:t>
            </a:r>
            <a:r>
              <a:rPr sz="1200" spc="-4" dirty="0">
                <a:latin typeface="Century Gothic"/>
                <a:cs typeface="Verdana"/>
              </a:rPr>
              <a:t>(and</a:t>
            </a:r>
            <a:r>
              <a:rPr sz="1200" spc="23" dirty="0">
                <a:latin typeface="Century Gothic"/>
                <a:cs typeface="Verdana"/>
              </a:rPr>
              <a:t> </a:t>
            </a:r>
            <a:r>
              <a:rPr sz="1200" dirty="0">
                <a:latin typeface="Century Gothic"/>
                <a:cs typeface="Verdana"/>
              </a:rPr>
              <a:t>scored</a:t>
            </a:r>
            <a:r>
              <a:rPr sz="1200" spc="-11" dirty="0">
                <a:latin typeface="Century Gothic"/>
                <a:cs typeface="Verdana"/>
              </a:rPr>
              <a:t> </a:t>
            </a:r>
            <a:r>
              <a:rPr sz="1200" spc="-4" dirty="0">
                <a:latin typeface="Century Gothic"/>
                <a:cs typeface="Verdana"/>
              </a:rPr>
              <a:t>the</a:t>
            </a:r>
            <a:r>
              <a:rPr sz="1200" spc="11" dirty="0">
                <a:latin typeface="Century Gothic"/>
                <a:cs typeface="Verdana"/>
              </a:rPr>
              <a:t> </a:t>
            </a:r>
            <a:r>
              <a:rPr sz="1200" spc="-4" dirty="0">
                <a:latin typeface="Century Gothic"/>
                <a:cs typeface="Verdana"/>
              </a:rPr>
              <a:t>right</a:t>
            </a:r>
            <a:r>
              <a:rPr sz="1200" spc="15" dirty="0">
                <a:latin typeface="Century Gothic"/>
                <a:cs typeface="Verdana"/>
              </a:rPr>
              <a:t> </a:t>
            </a:r>
            <a:r>
              <a:rPr sz="1200" spc="-8" dirty="0">
                <a:latin typeface="Century Gothic"/>
                <a:cs typeface="Verdana"/>
              </a:rPr>
              <a:t>grades</a:t>
            </a:r>
            <a:r>
              <a:rPr sz="1200" spc="8" dirty="0">
                <a:latin typeface="Century Gothic"/>
                <a:cs typeface="Verdana"/>
              </a:rPr>
              <a:t> </a:t>
            </a:r>
            <a:r>
              <a:rPr sz="1200" spc="-4" dirty="0">
                <a:latin typeface="Century Gothic"/>
                <a:cs typeface="Verdana"/>
              </a:rPr>
              <a:t>in</a:t>
            </a:r>
            <a:r>
              <a:rPr sz="1200" spc="11" dirty="0">
                <a:latin typeface="Century Gothic"/>
                <a:cs typeface="Verdana"/>
              </a:rPr>
              <a:t> </a:t>
            </a:r>
            <a:r>
              <a:rPr sz="1200" spc="-4" dirty="0">
                <a:latin typeface="Century Gothic"/>
                <a:cs typeface="Verdana"/>
              </a:rPr>
              <a:t>them</a:t>
            </a:r>
            <a:r>
              <a:rPr sz="1200" dirty="0">
                <a:latin typeface="Century Gothic"/>
                <a:cs typeface="Verdana"/>
              </a:rPr>
              <a:t> </a:t>
            </a:r>
            <a:r>
              <a:rPr sz="1200" spc="-4" dirty="0">
                <a:latin typeface="Century Gothic"/>
                <a:cs typeface="Verdana"/>
              </a:rPr>
              <a:t>too,</a:t>
            </a:r>
            <a:r>
              <a:rPr sz="1200" dirty="0">
                <a:latin typeface="Century Gothic"/>
                <a:cs typeface="Verdana"/>
              </a:rPr>
              <a:t> of </a:t>
            </a:r>
            <a:r>
              <a:rPr sz="1200" spc="-4" dirty="0">
                <a:latin typeface="Century Gothic"/>
                <a:cs typeface="Verdana"/>
              </a:rPr>
              <a:t>course).</a:t>
            </a:r>
            <a:r>
              <a:rPr sz="1200" spc="4" dirty="0">
                <a:latin typeface="Century Gothic"/>
                <a:cs typeface="Verdana"/>
              </a:rPr>
              <a:t> </a:t>
            </a:r>
            <a:r>
              <a:rPr sz="1200" spc="-4" dirty="0">
                <a:latin typeface="Century Gothic"/>
                <a:cs typeface="Verdana"/>
              </a:rPr>
              <a:t>Below</a:t>
            </a:r>
            <a:r>
              <a:rPr sz="1200" spc="4" dirty="0">
                <a:latin typeface="Century Gothic"/>
                <a:cs typeface="Verdana"/>
              </a:rPr>
              <a:t> </a:t>
            </a:r>
            <a:r>
              <a:rPr sz="1200" dirty="0">
                <a:latin typeface="Century Gothic"/>
                <a:cs typeface="Verdana"/>
              </a:rPr>
              <a:t>are</a:t>
            </a:r>
            <a:r>
              <a:rPr sz="1200" spc="4" dirty="0">
                <a:latin typeface="Century Gothic"/>
                <a:cs typeface="Verdana"/>
              </a:rPr>
              <a:t> </a:t>
            </a:r>
            <a:r>
              <a:rPr sz="1200" dirty="0">
                <a:latin typeface="Century Gothic"/>
                <a:cs typeface="Verdana"/>
              </a:rPr>
              <a:t>a few</a:t>
            </a:r>
            <a:r>
              <a:rPr sz="1200" spc="11" dirty="0">
                <a:latin typeface="Century Gothic"/>
                <a:cs typeface="Verdana"/>
              </a:rPr>
              <a:t> </a:t>
            </a:r>
            <a:r>
              <a:rPr sz="1200" spc="-4" dirty="0">
                <a:latin typeface="Century Gothic"/>
                <a:cs typeface="Verdana"/>
              </a:rPr>
              <a:t>examples to</a:t>
            </a:r>
            <a:r>
              <a:rPr sz="1200" spc="11" dirty="0">
                <a:latin typeface="Century Gothic"/>
                <a:cs typeface="Verdana"/>
              </a:rPr>
              <a:t> </a:t>
            </a:r>
            <a:r>
              <a:rPr sz="1200" spc="-8" dirty="0">
                <a:latin typeface="Century Gothic"/>
                <a:cs typeface="Verdana"/>
              </a:rPr>
              <a:t>give</a:t>
            </a:r>
            <a:r>
              <a:rPr sz="1200" spc="11" dirty="0">
                <a:latin typeface="Century Gothic"/>
                <a:cs typeface="Verdana"/>
              </a:rPr>
              <a:t> </a:t>
            </a:r>
            <a:r>
              <a:rPr sz="1200" spc="-4" dirty="0">
                <a:latin typeface="Century Gothic"/>
                <a:cs typeface="Verdana"/>
              </a:rPr>
              <a:t>you</a:t>
            </a:r>
            <a:r>
              <a:rPr sz="1200" spc="8" dirty="0">
                <a:latin typeface="Century Gothic"/>
                <a:cs typeface="Verdana"/>
              </a:rPr>
              <a:t> </a:t>
            </a:r>
            <a:r>
              <a:rPr sz="1200" dirty="0">
                <a:latin typeface="Century Gothic"/>
                <a:cs typeface="Verdana"/>
              </a:rPr>
              <a:t>an </a:t>
            </a:r>
            <a:r>
              <a:rPr sz="1200" spc="-4" dirty="0">
                <a:latin typeface="Century Gothic"/>
                <a:cs typeface="Verdana"/>
              </a:rPr>
              <a:t>idea</a:t>
            </a:r>
            <a:r>
              <a:rPr sz="1200" spc="8" dirty="0">
                <a:latin typeface="Century Gothic"/>
                <a:cs typeface="Verdana"/>
              </a:rPr>
              <a:t> </a:t>
            </a:r>
            <a:r>
              <a:rPr sz="1200" dirty="0">
                <a:latin typeface="Century Gothic"/>
                <a:cs typeface="Verdana"/>
              </a:rPr>
              <a:t>of </a:t>
            </a:r>
            <a:r>
              <a:rPr sz="1200" spc="-4" dirty="0">
                <a:latin typeface="Century Gothic"/>
                <a:cs typeface="Verdana"/>
              </a:rPr>
              <a:t>what</a:t>
            </a:r>
            <a:r>
              <a:rPr sz="1200" spc="11" dirty="0">
                <a:latin typeface="Century Gothic"/>
                <a:cs typeface="Verdana"/>
              </a:rPr>
              <a:t> </a:t>
            </a:r>
            <a:r>
              <a:rPr sz="1200" spc="-4" dirty="0">
                <a:latin typeface="Century Gothic"/>
                <a:cs typeface="Verdana"/>
              </a:rPr>
              <a:t>to</a:t>
            </a:r>
            <a:r>
              <a:rPr sz="1200" spc="75" dirty="0">
                <a:latin typeface="Century Gothic"/>
                <a:cs typeface="Verdana"/>
              </a:rPr>
              <a:t> </a:t>
            </a:r>
            <a:r>
              <a:rPr sz="1200" spc="-4" dirty="0">
                <a:latin typeface="Century Gothic"/>
                <a:cs typeface="Verdana"/>
              </a:rPr>
              <a:t>expect (some</a:t>
            </a:r>
            <a:r>
              <a:rPr sz="1200" spc="4" dirty="0">
                <a:latin typeface="Century Gothic"/>
                <a:cs typeface="Verdana"/>
              </a:rPr>
              <a:t> </a:t>
            </a:r>
            <a:r>
              <a:rPr sz="1200" dirty="0">
                <a:latin typeface="Century Gothic"/>
                <a:cs typeface="Verdana"/>
              </a:rPr>
              <a:t>are</a:t>
            </a:r>
            <a:r>
              <a:rPr sz="1200" spc="8" dirty="0">
                <a:latin typeface="Century Gothic"/>
                <a:cs typeface="Verdana"/>
              </a:rPr>
              <a:t> </a:t>
            </a:r>
            <a:r>
              <a:rPr sz="1200" spc="-4" dirty="0">
                <a:latin typeface="Century Gothic"/>
                <a:cs typeface="Verdana"/>
              </a:rPr>
              <a:t>no- </a:t>
            </a:r>
            <a:r>
              <a:rPr sz="1200" spc="-304" dirty="0">
                <a:latin typeface="Century Gothic"/>
                <a:cs typeface="Verdana"/>
              </a:rPr>
              <a:t> </a:t>
            </a:r>
            <a:r>
              <a:rPr sz="1200" spc="-4" dirty="0">
                <a:latin typeface="Century Gothic"/>
                <a:cs typeface="Verdana"/>
              </a:rPr>
              <a:t>brainers):</a:t>
            </a:r>
            <a:endParaRPr sz="1200" dirty="0">
              <a:latin typeface="Century Gothic"/>
              <a:cs typeface="Verdana"/>
            </a:endParaRPr>
          </a:p>
          <a:p>
            <a:pPr algn="just">
              <a:spcBef>
                <a:spcPts val="34"/>
              </a:spcBef>
            </a:pPr>
            <a:endParaRPr sz="1100" dirty="0">
              <a:latin typeface="Century Gothic" panose="020B0502020202020204" pitchFamily="34" charset="0"/>
              <a:cs typeface="Verdana"/>
            </a:endParaRPr>
          </a:p>
          <a:p>
            <a:pPr marL="481330" lvl="1" indent="-129540" algn="just">
              <a:buFont typeface="Arial MT"/>
              <a:buChar char="•"/>
              <a:tabLst>
                <a:tab pos="481965" algn="l"/>
              </a:tabLst>
            </a:pPr>
            <a:r>
              <a:rPr sz="1200" spc="-4" dirty="0">
                <a:latin typeface="Century Gothic"/>
                <a:cs typeface="Verdana"/>
              </a:rPr>
              <a:t>Pharmacy</a:t>
            </a:r>
            <a:r>
              <a:rPr sz="1200" spc="11" dirty="0">
                <a:latin typeface="Century Gothic"/>
                <a:cs typeface="Verdana"/>
              </a:rPr>
              <a:t> </a:t>
            </a:r>
            <a:r>
              <a:rPr sz="1200" spc="-4" dirty="0">
                <a:latin typeface="Century Gothic"/>
                <a:cs typeface="Verdana"/>
              </a:rPr>
              <a:t>must</a:t>
            </a:r>
            <a:r>
              <a:rPr sz="1200" spc="8" dirty="0">
                <a:latin typeface="Century Gothic"/>
                <a:cs typeface="Verdana"/>
              </a:rPr>
              <a:t> </a:t>
            </a:r>
            <a:r>
              <a:rPr sz="1200" spc="-8" dirty="0">
                <a:latin typeface="Century Gothic"/>
                <a:cs typeface="Verdana"/>
              </a:rPr>
              <a:t>have:</a:t>
            </a:r>
            <a:r>
              <a:rPr sz="1200" spc="15" dirty="0">
                <a:latin typeface="Century Gothic"/>
                <a:cs typeface="Verdana"/>
              </a:rPr>
              <a:t> </a:t>
            </a:r>
            <a:r>
              <a:rPr sz="1200" spc="-11" dirty="0">
                <a:latin typeface="Century Gothic"/>
                <a:cs typeface="Verdana"/>
              </a:rPr>
              <a:t>chemistry,</a:t>
            </a:r>
            <a:r>
              <a:rPr sz="1200" dirty="0">
                <a:latin typeface="Century Gothic"/>
                <a:cs typeface="Verdana"/>
              </a:rPr>
              <a:t> </a:t>
            </a:r>
            <a:r>
              <a:rPr sz="1200" spc="-4" dirty="0">
                <a:latin typeface="Century Gothic"/>
                <a:cs typeface="Verdana"/>
              </a:rPr>
              <a:t>plus</a:t>
            </a:r>
            <a:r>
              <a:rPr sz="1200" spc="11" dirty="0">
                <a:latin typeface="Century Gothic"/>
                <a:cs typeface="Verdana"/>
              </a:rPr>
              <a:t> </a:t>
            </a:r>
            <a:r>
              <a:rPr sz="1200" dirty="0">
                <a:latin typeface="Century Gothic"/>
                <a:cs typeface="Verdana"/>
              </a:rPr>
              <a:t>at</a:t>
            </a:r>
            <a:r>
              <a:rPr sz="1200" spc="4" dirty="0">
                <a:latin typeface="Century Gothic"/>
                <a:cs typeface="Verdana"/>
              </a:rPr>
              <a:t> </a:t>
            </a:r>
            <a:r>
              <a:rPr sz="1200" spc="-4" dirty="0">
                <a:latin typeface="Century Gothic"/>
                <a:cs typeface="Verdana"/>
              </a:rPr>
              <a:t>least</a:t>
            </a:r>
            <a:r>
              <a:rPr sz="1200" dirty="0">
                <a:latin typeface="Century Gothic"/>
                <a:cs typeface="Verdana"/>
              </a:rPr>
              <a:t> </a:t>
            </a:r>
            <a:r>
              <a:rPr sz="1200" spc="-4" dirty="0">
                <a:latin typeface="Century Gothic"/>
                <a:cs typeface="Verdana"/>
              </a:rPr>
              <a:t>one</a:t>
            </a:r>
            <a:r>
              <a:rPr sz="1200" spc="4" dirty="0">
                <a:latin typeface="Century Gothic"/>
                <a:cs typeface="Verdana"/>
              </a:rPr>
              <a:t> </a:t>
            </a:r>
            <a:r>
              <a:rPr sz="1200" dirty="0">
                <a:latin typeface="Century Gothic"/>
                <a:cs typeface="Verdana"/>
              </a:rPr>
              <a:t>from</a:t>
            </a:r>
            <a:r>
              <a:rPr sz="1200" spc="-4" dirty="0">
                <a:latin typeface="Century Gothic"/>
                <a:cs typeface="Verdana"/>
              </a:rPr>
              <a:t> </a:t>
            </a:r>
            <a:r>
              <a:rPr sz="1200" spc="-15" dirty="0">
                <a:latin typeface="Century Gothic"/>
                <a:cs typeface="Verdana"/>
              </a:rPr>
              <a:t>biology,</a:t>
            </a:r>
            <a:r>
              <a:rPr sz="1200" dirty="0">
                <a:latin typeface="Century Gothic"/>
                <a:cs typeface="Verdana"/>
              </a:rPr>
              <a:t> </a:t>
            </a:r>
            <a:r>
              <a:rPr sz="1200" spc="-4" dirty="0">
                <a:latin typeface="Century Gothic"/>
                <a:cs typeface="Verdana"/>
              </a:rPr>
              <a:t>maths</a:t>
            </a:r>
            <a:r>
              <a:rPr sz="1200" spc="15" dirty="0">
                <a:latin typeface="Century Gothic"/>
                <a:cs typeface="Verdana"/>
              </a:rPr>
              <a:t> </a:t>
            </a:r>
            <a:r>
              <a:rPr sz="1200" spc="-4" dirty="0">
                <a:latin typeface="Century Gothic"/>
                <a:cs typeface="Verdana"/>
              </a:rPr>
              <a:t>and</a:t>
            </a:r>
            <a:r>
              <a:rPr sz="1200" spc="11" dirty="0">
                <a:latin typeface="Century Gothic"/>
                <a:cs typeface="Verdana"/>
              </a:rPr>
              <a:t> </a:t>
            </a:r>
            <a:r>
              <a:rPr sz="1200" spc="-8" dirty="0">
                <a:latin typeface="Century Gothic"/>
                <a:cs typeface="Verdana"/>
              </a:rPr>
              <a:t>physics</a:t>
            </a:r>
            <a:endParaRPr sz="1200" dirty="0">
              <a:latin typeface="Century Gothic"/>
              <a:cs typeface="Verdana"/>
            </a:endParaRPr>
          </a:p>
          <a:p>
            <a:pPr marL="481330" lvl="1" indent="-129540" algn="just">
              <a:buFont typeface="Arial MT"/>
              <a:buChar char="•"/>
              <a:tabLst>
                <a:tab pos="481965" algn="l"/>
              </a:tabLst>
            </a:pPr>
            <a:r>
              <a:rPr sz="1200" spc="-4" dirty="0">
                <a:latin typeface="Century Gothic"/>
                <a:cs typeface="Verdana"/>
              </a:rPr>
              <a:t>English</a:t>
            </a:r>
            <a:r>
              <a:rPr sz="1200" spc="19" dirty="0">
                <a:latin typeface="Century Gothic"/>
                <a:cs typeface="Verdana"/>
              </a:rPr>
              <a:t> </a:t>
            </a:r>
            <a:r>
              <a:rPr sz="1200" spc="-4" dirty="0">
                <a:latin typeface="Century Gothic"/>
                <a:cs typeface="Verdana"/>
              </a:rPr>
              <a:t>must</a:t>
            </a:r>
            <a:r>
              <a:rPr sz="1200" dirty="0">
                <a:latin typeface="Century Gothic"/>
                <a:cs typeface="Verdana"/>
              </a:rPr>
              <a:t> </a:t>
            </a:r>
            <a:r>
              <a:rPr sz="1200" spc="-8" dirty="0">
                <a:latin typeface="Century Gothic"/>
                <a:cs typeface="Verdana"/>
              </a:rPr>
              <a:t>have:</a:t>
            </a:r>
            <a:r>
              <a:rPr sz="1200" spc="19" dirty="0">
                <a:latin typeface="Century Gothic"/>
                <a:cs typeface="Verdana"/>
              </a:rPr>
              <a:t> </a:t>
            </a:r>
            <a:r>
              <a:rPr sz="1200" spc="-4" dirty="0">
                <a:latin typeface="Century Gothic"/>
                <a:cs typeface="Verdana"/>
              </a:rPr>
              <a:t>usually</a:t>
            </a:r>
            <a:r>
              <a:rPr sz="1200" spc="11" dirty="0">
                <a:latin typeface="Century Gothic"/>
                <a:cs typeface="Verdana"/>
              </a:rPr>
              <a:t> </a:t>
            </a:r>
            <a:r>
              <a:rPr sz="1200" spc="-4" dirty="0">
                <a:latin typeface="Century Gothic"/>
                <a:cs typeface="Verdana"/>
              </a:rPr>
              <a:t>English</a:t>
            </a:r>
            <a:r>
              <a:rPr sz="1200" spc="19" dirty="0">
                <a:latin typeface="Century Gothic"/>
                <a:cs typeface="Verdana"/>
              </a:rPr>
              <a:t> </a:t>
            </a:r>
            <a:r>
              <a:rPr sz="1200" spc="-4" dirty="0">
                <a:latin typeface="Century Gothic"/>
                <a:cs typeface="Verdana"/>
              </a:rPr>
              <a:t>literature,</a:t>
            </a:r>
            <a:r>
              <a:rPr sz="1200" spc="11" dirty="0">
                <a:latin typeface="Century Gothic"/>
                <a:cs typeface="Verdana"/>
              </a:rPr>
              <a:t> </a:t>
            </a:r>
            <a:r>
              <a:rPr sz="1200" spc="-8" dirty="0">
                <a:latin typeface="Century Gothic"/>
                <a:cs typeface="Verdana"/>
              </a:rPr>
              <a:t>maybe</a:t>
            </a:r>
            <a:r>
              <a:rPr sz="1200" spc="11" dirty="0">
                <a:latin typeface="Century Gothic"/>
                <a:cs typeface="Verdana"/>
              </a:rPr>
              <a:t> </a:t>
            </a:r>
            <a:r>
              <a:rPr sz="1200" spc="-4" dirty="0">
                <a:latin typeface="Century Gothic"/>
                <a:cs typeface="Verdana"/>
              </a:rPr>
              <a:t>English</a:t>
            </a:r>
            <a:r>
              <a:rPr sz="1200" spc="11" dirty="0">
                <a:latin typeface="Century Gothic"/>
                <a:cs typeface="Verdana"/>
              </a:rPr>
              <a:t> </a:t>
            </a:r>
            <a:r>
              <a:rPr sz="1200" spc="-8" dirty="0">
                <a:latin typeface="Century Gothic"/>
                <a:cs typeface="Verdana"/>
              </a:rPr>
              <a:t>literature</a:t>
            </a:r>
            <a:r>
              <a:rPr sz="1200" spc="19" dirty="0">
                <a:latin typeface="Century Gothic"/>
                <a:cs typeface="Verdana"/>
              </a:rPr>
              <a:t> </a:t>
            </a:r>
            <a:r>
              <a:rPr sz="1200" spc="-4" dirty="0">
                <a:latin typeface="Century Gothic"/>
                <a:cs typeface="Verdana"/>
              </a:rPr>
              <a:t>and</a:t>
            </a:r>
            <a:r>
              <a:rPr sz="1200" spc="4" dirty="0">
                <a:latin typeface="Century Gothic"/>
                <a:cs typeface="Verdana"/>
              </a:rPr>
              <a:t> </a:t>
            </a:r>
            <a:r>
              <a:rPr sz="1200" spc="-4" dirty="0">
                <a:latin typeface="Century Gothic"/>
                <a:cs typeface="Verdana"/>
              </a:rPr>
              <a:t>language</a:t>
            </a:r>
            <a:r>
              <a:rPr sz="1200" spc="30" dirty="0">
                <a:latin typeface="Century Gothic"/>
                <a:cs typeface="Verdana"/>
              </a:rPr>
              <a:t> </a:t>
            </a:r>
            <a:r>
              <a:rPr sz="1200" dirty="0">
                <a:latin typeface="Century Gothic"/>
                <a:cs typeface="Verdana"/>
              </a:rPr>
              <a:t>or </a:t>
            </a:r>
            <a:r>
              <a:rPr sz="1200" spc="-4" dirty="0">
                <a:latin typeface="Century Gothic"/>
                <a:cs typeface="Verdana"/>
              </a:rPr>
              <a:t>English</a:t>
            </a:r>
            <a:r>
              <a:rPr sz="1200" spc="19" dirty="0">
                <a:latin typeface="Century Gothic"/>
                <a:cs typeface="Verdana"/>
              </a:rPr>
              <a:t> </a:t>
            </a:r>
            <a:r>
              <a:rPr sz="1200" spc="-4" dirty="0">
                <a:latin typeface="Century Gothic"/>
                <a:cs typeface="Verdana"/>
              </a:rPr>
              <a:t>language</a:t>
            </a:r>
            <a:endParaRPr sz="1200" dirty="0">
              <a:latin typeface="Century Gothic"/>
              <a:cs typeface="Verdana"/>
            </a:endParaRPr>
          </a:p>
          <a:p>
            <a:pPr marL="481330" lvl="1" indent="-129540" algn="just">
              <a:buFont typeface="Arial MT"/>
              <a:buChar char="•"/>
              <a:tabLst>
                <a:tab pos="481965" algn="l"/>
              </a:tabLst>
            </a:pPr>
            <a:r>
              <a:rPr sz="1200" spc="-4" dirty="0">
                <a:latin typeface="Century Gothic"/>
                <a:cs typeface="Verdana"/>
              </a:rPr>
              <a:t>Geology</a:t>
            </a:r>
            <a:r>
              <a:rPr sz="1200" spc="-19" dirty="0">
                <a:latin typeface="Century Gothic"/>
                <a:cs typeface="Verdana"/>
              </a:rPr>
              <a:t> </a:t>
            </a:r>
            <a:r>
              <a:rPr sz="1200" dirty="0">
                <a:latin typeface="Century Gothic"/>
                <a:cs typeface="Verdana"/>
              </a:rPr>
              <a:t>/</a:t>
            </a:r>
            <a:r>
              <a:rPr sz="1200" spc="4" dirty="0">
                <a:latin typeface="Century Gothic"/>
                <a:cs typeface="Verdana"/>
              </a:rPr>
              <a:t> </a:t>
            </a:r>
            <a:r>
              <a:rPr sz="1200" dirty="0">
                <a:latin typeface="Century Gothic"/>
                <a:cs typeface="Verdana"/>
              </a:rPr>
              <a:t>earth </a:t>
            </a:r>
            <a:r>
              <a:rPr sz="1200" spc="-4" dirty="0">
                <a:latin typeface="Century Gothic"/>
                <a:cs typeface="Verdana"/>
              </a:rPr>
              <a:t>sciences</a:t>
            </a:r>
            <a:r>
              <a:rPr sz="1200" spc="4" dirty="0">
                <a:latin typeface="Century Gothic"/>
                <a:cs typeface="Verdana"/>
              </a:rPr>
              <a:t> </a:t>
            </a:r>
            <a:r>
              <a:rPr sz="1200" spc="-4" dirty="0">
                <a:latin typeface="Century Gothic"/>
                <a:cs typeface="Verdana"/>
              </a:rPr>
              <a:t>must</a:t>
            </a:r>
            <a:r>
              <a:rPr sz="1200" spc="11" dirty="0">
                <a:latin typeface="Century Gothic"/>
                <a:cs typeface="Verdana"/>
              </a:rPr>
              <a:t> </a:t>
            </a:r>
            <a:r>
              <a:rPr sz="1200" spc="-8" dirty="0">
                <a:latin typeface="Century Gothic"/>
                <a:cs typeface="Verdana"/>
              </a:rPr>
              <a:t>have:</a:t>
            </a:r>
            <a:r>
              <a:rPr sz="1200" spc="11" dirty="0">
                <a:latin typeface="Century Gothic"/>
                <a:cs typeface="Verdana"/>
              </a:rPr>
              <a:t> </a:t>
            </a:r>
            <a:r>
              <a:rPr sz="1200" dirty="0">
                <a:latin typeface="Century Gothic"/>
                <a:cs typeface="Verdana"/>
              </a:rPr>
              <a:t>at</a:t>
            </a:r>
            <a:r>
              <a:rPr sz="1200" spc="4" dirty="0">
                <a:latin typeface="Century Gothic"/>
                <a:cs typeface="Verdana"/>
              </a:rPr>
              <a:t> </a:t>
            </a:r>
            <a:r>
              <a:rPr sz="1200" spc="-4" dirty="0">
                <a:latin typeface="Century Gothic"/>
                <a:cs typeface="Verdana"/>
              </a:rPr>
              <a:t>least</a:t>
            </a:r>
            <a:r>
              <a:rPr sz="1200" spc="4" dirty="0">
                <a:latin typeface="Century Gothic"/>
                <a:cs typeface="Verdana"/>
              </a:rPr>
              <a:t> </a:t>
            </a:r>
            <a:r>
              <a:rPr sz="1200" spc="-4" dirty="0">
                <a:latin typeface="Century Gothic"/>
                <a:cs typeface="Verdana"/>
              </a:rPr>
              <a:t>two</a:t>
            </a:r>
            <a:r>
              <a:rPr sz="1200" spc="8" dirty="0">
                <a:latin typeface="Century Gothic"/>
                <a:cs typeface="Verdana"/>
              </a:rPr>
              <a:t> </a:t>
            </a:r>
            <a:r>
              <a:rPr sz="1200" dirty="0">
                <a:latin typeface="Century Gothic"/>
                <a:cs typeface="Verdana"/>
              </a:rPr>
              <a:t>from </a:t>
            </a:r>
            <a:r>
              <a:rPr sz="1200" spc="-4" dirty="0">
                <a:latin typeface="Century Gothic"/>
                <a:cs typeface="Verdana"/>
              </a:rPr>
              <a:t>maths,</a:t>
            </a:r>
            <a:r>
              <a:rPr sz="1200" spc="11" dirty="0">
                <a:latin typeface="Century Gothic"/>
                <a:cs typeface="Verdana"/>
              </a:rPr>
              <a:t> </a:t>
            </a:r>
            <a:r>
              <a:rPr sz="1200" spc="-8" dirty="0">
                <a:latin typeface="Century Gothic"/>
                <a:cs typeface="Verdana"/>
              </a:rPr>
              <a:t>physics,</a:t>
            </a:r>
            <a:r>
              <a:rPr sz="1200" spc="23" dirty="0">
                <a:latin typeface="Century Gothic"/>
                <a:cs typeface="Verdana"/>
              </a:rPr>
              <a:t> </a:t>
            </a:r>
            <a:r>
              <a:rPr sz="1200" spc="-4" dirty="0">
                <a:latin typeface="Century Gothic"/>
                <a:cs typeface="Verdana"/>
              </a:rPr>
              <a:t>chemistry</a:t>
            </a:r>
            <a:r>
              <a:rPr sz="1200" spc="8" dirty="0">
                <a:latin typeface="Century Gothic"/>
                <a:cs typeface="Verdana"/>
              </a:rPr>
              <a:t> </a:t>
            </a:r>
            <a:r>
              <a:rPr sz="1200" spc="-4" dirty="0">
                <a:latin typeface="Century Gothic"/>
                <a:cs typeface="Verdana"/>
              </a:rPr>
              <a:t>and</a:t>
            </a:r>
            <a:r>
              <a:rPr sz="1200" spc="15" dirty="0">
                <a:latin typeface="Century Gothic"/>
                <a:cs typeface="Verdana"/>
              </a:rPr>
              <a:t> </a:t>
            </a:r>
            <a:r>
              <a:rPr sz="1200" spc="-4" dirty="0">
                <a:latin typeface="Century Gothic"/>
                <a:cs typeface="Verdana"/>
              </a:rPr>
              <a:t>biology</a:t>
            </a:r>
            <a:endParaRPr sz="1200" dirty="0">
              <a:latin typeface="Century Gothic"/>
              <a:cs typeface="Verdana"/>
            </a:endParaRPr>
          </a:p>
          <a:p>
            <a:pPr marL="481330" lvl="1" indent="-129540" algn="just">
              <a:buFont typeface="Arial MT"/>
              <a:buChar char="•"/>
              <a:tabLst>
                <a:tab pos="481965" algn="l"/>
              </a:tabLst>
            </a:pPr>
            <a:r>
              <a:rPr sz="1200" spc="-4" dirty="0">
                <a:latin typeface="Century Gothic"/>
                <a:cs typeface="Verdana"/>
              </a:rPr>
              <a:t>Economics</a:t>
            </a:r>
            <a:r>
              <a:rPr sz="1200" spc="4" dirty="0">
                <a:latin typeface="Century Gothic"/>
                <a:cs typeface="Verdana"/>
              </a:rPr>
              <a:t> </a:t>
            </a:r>
            <a:r>
              <a:rPr sz="1200" spc="-4" dirty="0">
                <a:latin typeface="Century Gothic"/>
                <a:cs typeface="Verdana"/>
              </a:rPr>
              <a:t>sometimes</a:t>
            </a:r>
            <a:r>
              <a:rPr sz="1200" spc="-11" dirty="0">
                <a:latin typeface="Century Gothic"/>
                <a:cs typeface="Verdana"/>
              </a:rPr>
              <a:t> </a:t>
            </a:r>
            <a:r>
              <a:rPr sz="1200" spc="-4" dirty="0">
                <a:latin typeface="Century Gothic"/>
                <a:cs typeface="Verdana"/>
              </a:rPr>
              <a:t>need:</a:t>
            </a:r>
            <a:r>
              <a:rPr sz="1200" spc="4" dirty="0">
                <a:latin typeface="Century Gothic"/>
                <a:cs typeface="Verdana"/>
              </a:rPr>
              <a:t> </a:t>
            </a:r>
            <a:r>
              <a:rPr sz="1200" spc="-4" dirty="0">
                <a:latin typeface="Century Gothic"/>
                <a:cs typeface="Verdana"/>
              </a:rPr>
              <a:t>maths,</a:t>
            </a:r>
            <a:r>
              <a:rPr sz="1200" spc="11" dirty="0">
                <a:latin typeface="Century Gothic"/>
                <a:cs typeface="Verdana"/>
              </a:rPr>
              <a:t> </a:t>
            </a:r>
            <a:r>
              <a:rPr sz="1200" spc="-4" dirty="0">
                <a:latin typeface="Century Gothic"/>
                <a:cs typeface="Verdana"/>
              </a:rPr>
              <a:t>very</a:t>
            </a:r>
            <a:r>
              <a:rPr sz="1200" spc="11" dirty="0">
                <a:latin typeface="Century Gothic"/>
                <a:cs typeface="Verdana"/>
              </a:rPr>
              <a:t> </a:t>
            </a:r>
            <a:r>
              <a:rPr sz="1200" spc="-4" dirty="0">
                <a:latin typeface="Century Gothic"/>
                <a:cs typeface="Verdana"/>
              </a:rPr>
              <a:t>rarely do</a:t>
            </a:r>
            <a:r>
              <a:rPr sz="1200" spc="4" dirty="0">
                <a:latin typeface="Century Gothic"/>
                <a:cs typeface="Verdana"/>
              </a:rPr>
              <a:t> </a:t>
            </a:r>
            <a:r>
              <a:rPr sz="1200" spc="-8" dirty="0">
                <a:latin typeface="Century Gothic"/>
                <a:cs typeface="Verdana"/>
              </a:rPr>
              <a:t>you</a:t>
            </a:r>
            <a:r>
              <a:rPr sz="1200" spc="8" dirty="0">
                <a:latin typeface="Century Gothic"/>
                <a:cs typeface="Verdana"/>
              </a:rPr>
              <a:t> </a:t>
            </a:r>
            <a:r>
              <a:rPr sz="1200" spc="-4" dirty="0">
                <a:latin typeface="Century Gothic"/>
                <a:cs typeface="Verdana"/>
              </a:rPr>
              <a:t>need</a:t>
            </a:r>
            <a:r>
              <a:rPr sz="1200" spc="19" dirty="0">
                <a:latin typeface="Century Gothic"/>
                <a:cs typeface="Verdana"/>
              </a:rPr>
              <a:t> </a:t>
            </a:r>
            <a:r>
              <a:rPr sz="1200" spc="-4" dirty="0">
                <a:latin typeface="Century Gothic"/>
                <a:cs typeface="Verdana"/>
              </a:rPr>
              <a:t>economics</a:t>
            </a:r>
            <a:endParaRPr sz="1200" dirty="0">
              <a:latin typeface="Century Gothic"/>
              <a:cs typeface="Verdana"/>
            </a:endParaRPr>
          </a:p>
          <a:p>
            <a:pPr lvl="1" algn="just">
              <a:spcBef>
                <a:spcPts val="30"/>
              </a:spcBef>
              <a:buFont typeface="Arial MT"/>
              <a:buChar char="•"/>
              <a:tabLst>
                <a:tab pos="171926" algn="l"/>
              </a:tabLst>
            </a:pPr>
            <a:endParaRPr sz="1100" dirty="0">
              <a:latin typeface="Century Gothic"/>
              <a:cs typeface="Verdana"/>
            </a:endParaRPr>
          </a:p>
        </p:txBody>
      </p:sp>
    </p:spTree>
    <p:extLst>
      <p:ext uri="{BB962C8B-B14F-4D97-AF65-F5344CB8AC3E}">
        <p14:creationId xmlns:p14="http://schemas.microsoft.com/office/powerpoint/2010/main" val="2811044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76ED649-C727-0DF0-F1FE-CF1C98A6342E}"/>
              </a:ext>
            </a:extLst>
          </p:cNvPr>
          <p:cNvSpPr/>
          <p:nvPr/>
        </p:nvSpPr>
        <p:spPr>
          <a:xfrm>
            <a:off x="0" y="0"/>
            <a:ext cx="9144000" cy="6858000"/>
          </a:xfrm>
          <a:prstGeom prst="rect">
            <a:avLst/>
          </a:prstGeom>
          <a:noFill/>
          <a:ln w="63500" cmpd="tri">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 name="TextBox 2">
            <a:extLst>
              <a:ext uri="{FF2B5EF4-FFF2-40B4-BE49-F238E27FC236}">
                <a16:creationId xmlns:a16="http://schemas.microsoft.com/office/drawing/2014/main" id="{40E2D966-F059-B9A0-ED74-391BDA2A6936}"/>
              </a:ext>
            </a:extLst>
          </p:cNvPr>
          <p:cNvSpPr txBox="1"/>
          <p:nvPr/>
        </p:nvSpPr>
        <p:spPr>
          <a:xfrm>
            <a:off x="38686" y="719232"/>
            <a:ext cx="9105314" cy="615746"/>
          </a:xfrm>
          <a:prstGeom prst="rect">
            <a:avLst/>
          </a:prstGeom>
          <a:solidFill>
            <a:schemeClr val="accent1"/>
          </a:solidFill>
        </p:spPr>
        <p:txBody>
          <a:bodyPr wrap="square" rtlCol="0">
            <a:spAutoFit/>
          </a:bodyPr>
          <a:lstStyle/>
          <a:p>
            <a:pPr>
              <a:lnSpc>
                <a:spcPct val="119000"/>
              </a:lnSpc>
              <a:spcAft>
                <a:spcPts val="450"/>
              </a:spcAft>
            </a:pPr>
            <a:r>
              <a:rPr lang="en-GB" sz="1500" kern="1400">
                <a:solidFill>
                  <a:schemeClr val="bg1"/>
                </a:solidFill>
                <a:latin typeface="Century Gothic" panose="020B0502020202020204" pitchFamily="34" charset="0"/>
              </a:rPr>
              <a:t>Through the application and interview process, the Sixth Form team are here to help you make informed choices which suit you.</a:t>
            </a:r>
          </a:p>
        </p:txBody>
      </p:sp>
      <p:sp>
        <p:nvSpPr>
          <p:cNvPr id="7" name="TextBox 6">
            <a:extLst>
              <a:ext uri="{FF2B5EF4-FFF2-40B4-BE49-F238E27FC236}">
                <a16:creationId xmlns:a16="http://schemas.microsoft.com/office/drawing/2014/main" id="{B9CAC82A-9966-3015-B43A-E1BF9358F851}"/>
              </a:ext>
            </a:extLst>
          </p:cNvPr>
          <p:cNvSpPr txBox="1"/>
          <p:nvPr/>
        </p:nvSpPr>
        <p:spPr>
          <a:xfrm>
            <a:off x="1573618" y="174950"/>
            <a:ext cx="5996763" cy="369332"/>
          </a:xfrm>
          <a:prstGeom prst="rect">
            <a:avLst/>
          </a:prstGeom>
          <a:noFill/>
        </p:spPr>
        <p:txBody>
          <a:bodyPr wrap="square" lIns="91440" tIns="45720" rIns="91440" bIns="45720" rtlCol="0" anchor="t">
            <a:spAutoFit/>
          </a:bodyPr>
          <a:lstStyle/>
          <a:p>
            <a:pPr algn="ctr"/>
            <a:r>
              <a:rPr lang="en-GB" b="1" u="sng">
                <a:latin typeface="Century Gothic"/>
              </a:rPr>
              <a:t>Choosing the Right Courses for You</a:t>
            </a:r>
            <a:endParaRPr lang="en-US">
              <a:latin typeface="Century Gothic"/>
            </a:endParaRPr>
          </a:p>
        </p:txBody>
      </p:sp>
      <p:sp>
        <p:nvSpPr>
          <p:cNvPr id="8" name="object 2">
            <a:extLst>
              <a:ext uri="{FF2B5EF4-FFF2-40B4-BE49-F238E27FC236}">
                <a16:creationId xmlns:a16="http://schemas.microsoft.com/office/drawing/2014/main" id="{C19A598F-7E08-C5EB-0309-E421E8E34B99}"/>
              </a:ext>
            </a:extLst>
          </p:cNvPr>
          <p:cNvSpPr txBox="1"/>
          <p:nvPr/>
        </p:nvSpPr>
        <p:spPr>
          <a:xfrm>
            <a:off x="250752" y="1425952"/>
            <a:ext cx="8634304" cy="5282856"/>
          </a:xfrm>
          <a:prstGeom prst="rect">
            <a:avLst/>
          </a:prstGeom>
        </p:spPr>
        <p:txBody>
          <a:bodyPr vert="horz" wrap="square" lIns="0" tIns="9525" rIns="0" bIns="0" rtlCol="0" anchor="t">
            <a:spAutoFit/>
          </a:bodyPr>
          <a:lstStyle/>
          <a:p>
            <a:pPr marL="180975" indent="-171450" algn="just">
              <a:buFont typeface="Arial"/>
              <a:buChar char="•"/>
              <a:tabLst>
                <a:tab pos="180975" algn="l"/>
              </a:tabLst>
            </a:pPr>
            <a:r>
              <a:rPr lang="en-US" sz="1100" b="1" spc="-4" dirty="0">
                <a:latin typeface="Century Gothic"/>
                <a:cs typeface="Verdana"/>
              </a:rPr>
              <a:t>Some courses and</a:t>
            </a:r>
            <a:r>
              <a:rPr lang="en-GB" sz="1100" b="1" spc="-4" dirty="0">
                <a:latin typeface="Century Gothic"/>
                <a:cs typeface="Verdana"/>
              </a:rPr>
              <a:t> universities </a:t>
            </a:r>
            <a:r>
              <a:rPr lang="en-US" sz="1100" b="1" spc="-4" dirty="0">
                <a:latin typeface="Century Gothic"/>
                <a:cs typeface="Verdana"/>
              </a:rPr>
              <a:t>have lists of subjects they don’t accept</a:t>
            </a:r>
            <a:endParaRPr lang="en-US" sz="1100" spc="-4" dirty="0">
              <a:latin typeface="Century Gothic"/>
              <a:cs typeface="Verdana"/>
            </a:endParaRPr>
          </a:p>
          <a:p>
            <a:pPr marL="9525" algn="just">
              <a:tabLst>
                <a:tab pos="180975" algn="l"/>
              </a:tabLst>
            </a:pPr>
            <a:endParaRPr lang="en-US" sz="1100" b="1" spc="-4" dirty="0">
              <a:latin typeface="Century Gothic"/>
              <a:cs typeface="Verdana"/>
            </a:endParaRPr>
          </a:p>
          <a:p>
            <a:pPr marL="9525" marR="179070" algn="just">
              <a:tabLst>
                <a:tab pos="180975" algn="l"/>
              </a:tabLst>
            </a:pPr>
            <a:r>
              <a:rPr lang="en-US" sz="1100" spc="-4" dirty="0">
                <a:latin typeface="Century Gothic"/>
                <a:cs typeface="Verdana"/>
              </a:rPr>
              <a:t>Particular courses – take, for instance, an architecture course at the University of Bath – will view certain A-levels as less effective preparation for university studies than others. Similarly, some universities – such as the University of Sheffield – actually list which A-level subjects they prefer.</a:t>
            </a:r>
          </a:p>
          <a:p>
            <a:pPr marL="9525" marR="179070" algn="just">
              <a:tabLst>
                <a:tab pos="180975" algn="l"/>
              </a:tabLst>
            </a:pPr>
            <a:endParaRPr lang="en-US" sz="1100" spc="-4" dirty="0">
              <a:latin typeface="Century Gothic"/>
              <a:cs typeface="Verdana"/>
            </a:endParaRPr>
          </a:p>
          <a:p>
            <a:pPr marL="9525" marR="22860" algn="just">
              <a:spcBef>
                <a:spcPts val="4"/>
              </a:spcBef>
              <a:tabLst>
                <a:tab pos="180975" algn="l"/>
              </a:tabLst>
            </a:pPr>
            <a:r>
              <a:rPr lang="en-US" sz="1100" spc="-4" dirty="0">
                <a:latin typeface="Century Gothic"/>
                <a:cs typeface="Verdana"/>
              </a:rPr>
              <a:t>Others, like the London School of Economics and Political Science (LSE), have ‘non-preferred’ subject lists. If your subject choices don’t match up, you shouldn’t necessarily discount the course, or be put off from taking a creative or vocational A-level subject you’re really interested in. Just make sure you're satisfying any entry requirements with the other A-level subjects you're taking. Taking a subject such as history of art, classical </a:t>
            </a:r>
            <a:r>
              <a:rPr lang="en-US" sz="1100" spc="-4" dirty="0" err="1">
                <a:latin typeface="Century Gothic"/>
                <a:cs typeface="Verdana"/>
              </a:rPr>
              <a:t>civilisation</a:t>
            </a:r>
            <a:r>
              <a:rPr lang="en-US" sz="1100" spc="-4" dirty="0">
                <a:latin typeface="Century Gothic"/>
                <a:cs typeface="Verdana"/>
              </a:rPr>
              <a:t>, economics, geology, government and politics, law, media studies, philosophy, psychology, religious studies and sociology in conjunction with at least one (ideally two) of the facilitating subjects listed above shouldn’t be an issue, if you get the grades</a:t>
            </a:r>
            <a:r>
              <a:rPr lang="en-GB" sz="1100" spc="-4" dirty="0">
                <a:latin typeface="Century Gothic"/>
                <a:cs typeface="Verdana"/>
              </a:rPr>
              <a:t>.</a:t>
            </a:r>
            <a:endParaRPr lang="en-US" sz="1100" spc="-4" dirty="0">
              <a:latin typeface="Century Gothic"/>
              <a:cs typeface="Verdana"/>
            </a:endParaRPr>
          </a:p>
          <a:p>
            <a:pPr marL="9525" algn="just">
              <a:spcBef>
                <a:spcPts val="75"/>
              </a:spcBef>
              <a:tabLst>
                <a:tab pos="180975" algn="l"/>
              </a:tabLst>
            </a:pPr>
            <a:endParaRPr lang="en-US" sz="1100" b="1" spc="-4" dirty="0">
              <a:latin typeface="Century Gothic"/>
              <a:cs typeface="Verdana"/>
            </a:endParaRPr>
          </a:p>
          <a:p>
            <a:pPr marL="180975" indent="-171450" algn="just">
              <a:spcBef>
                <a:spcPts val="75"/>
              </a:spcBef>
              <a:buFont typeface="Arial"/>
              <a:buChar char="•"/>
              <a:tabLst>
                <a:tab pos="180975" algn="l"/>
              </a:tabLst>
            </a:pPr>
            <a:r>
              <a:rPr sz="1100" b="1" spc="-4" dirty="0">
                <a:latin typeface="Century Gothic"/>
                <a:cs typeface="Verdana"/>
              </a:rPr>
              <a:t>Know</a:t>
            </a:r>
            <a:r>
              <a:rPr sz="1100" b="1" spc="-15" dirty="0">
                <a:latin typeface="Century Gothic"/>
                <a:cs typeface="Verdana"/>
              </a:rPr>
              <a:t> </a:t>
            </a:r>
            <a:r>
              <a:rPr sz="1100" b="1" spc="-4" dirty="0">
                <a:latin typeface="Century Gothic"/>
                <a:cs typeface="Verdana"/>
              </a:rPr>
              <a:t>myth</a:t>
            </a:r>
            <a:r>
              <a:rPr sz="1100" b="1" spc="-19" dirty="0">
                <a:latin typeface="Century Gothic"/>
                <a:cs typeface="Verdana"/>
              </a:rPr>
              <a:t> </a:t>
            </a:r>
            <a:r>
              <a:rPr sz="1100" b="1" spc="-4" dirty="0">
                <a:latin typeface="Century Gothic"/>
                <a:cs typeface="Verdana"/>
              </a:rPr>
              <a:t>from</a:t>
            </a:r>
            <a:r>
              <a:rPr sz="1100" b="1" dirty="0">
                <a:latin typeface="Century Gothic"/>
                <a:cs typeface="Verdana"/>
              </a:rPr>
              <a:t> </a:t>
            </a:r>
            <a:r>
              <a:rPr sz="1100" b="1" spc="-4" dirty="0">
                <a:latin typeface="Century Gothic"/>
                <a:cs typeface="Verdana"/>
              </a:rPr>
              <a:t>reality</a:t>
            </a:r>
            <a:endParaRPr lang="en-US" sz="1100">
              <a:latin typeface="Century Gothic"/>
              <a:cs typeface="Verdana"/>
            </a:endParaRPr>
          </a:p>
          <a:p>
            <a:pPr algn="just">
              <a:spcBef>
                <a:spcPts val="30"/>
              </a:spcBef>
              <a:buFont typeface="Arial"/>
              <a:buChar char="•"/>
            </a:pPr>
            <a:endParaRPr sz="1100">
              <a:latin typeface="Century Gothic" panose="020B0502020202020204" pitchFamily="34" charset="0"/>
              <a:cs typeface="Verdana"/>
            </a:endParaRPr>
          </a:p>
          <a:p>
            <a:pPr marL="9525" marR="3810" algn="just"/>
            <a:r>
              <a:rPr sz="1100" dirty="0">
                <a:latin typeface="Century Gothic"/>
                <a:cs typeface="Verdana"/>
              </a:rPr>
              <a:t>Don’t </a:t>
            </a:r>
            <a:r>
              <a:rPr sz="1100" spc="-8" dirty="0">
                <a:latin typeface="Century Gothic"/>
                <a:cs typeface="Verdana"/>
              </a:rPr>
              <a:t>take</a:t>
            </a:r>
            <a:r>
              <a:rPr sz="1100" spc="8" dirty="0">
                <a:latin typeface="Century Gothic"/>
                <a:cs typeface="Verdana"/>
              </a:rPr>
              <a:t> </a:t>
            </a:r>
            <a:r>
              <a:rPr sz="1100" spc="-4" dirty="0">
                <a:latin typeface="Century Gothic"/>
                <a:cs typeface="Verdana"/>
              </a:rPr>
              <a:t>everything</a:t>
            </a:r>
            <a:r>
              <a:rPr sz="1100" spc="11" dirty="0">
                <a:latin typeface="Century Gothic"/>
                <a:cs typeface="Verdana"/>
              </a:rPr>
              <a:t> </a:t>
            </a:r>
            <a:r>
              <a:rPr sz="1100" spc="-4" dirty="0">
                <a:latin typeface="Century Gothic"/>
                <a:cs typeface="Verdana"/>
              </a:rPr>
              <a:t>you</a:t>
            </a:r>
            <a:r>
              <a:rPr sz="1100" spc="4" dirty="0">
                <a:latin typeface="Century Gothic"/>
                <a:cs typeface="Verdana"/>
              </a:rPr>
              <a:t> </a:t>
            </a:r>
            <a:r>
              <a:rPr sz="1100" spc="-4" dirty="0">
                <a:latin typeface="Century Gothic"/>
                <a:cs typeface="Verdana"/>
              </a:rPr>
              <a:t>hear</a:t>
            </a:r>
            <a:r>
              <a:rPr sz="1100" spc="8" dirty="0">
                <a:latin typeface="Century Gothic"/>
                <a:cs typeface="Verdana"/>
              </a:rPr>
              <a:t> </a:t>
            </a:r>
            <a:r>
              <a:rPr sz="1100" dirty="0">
                <a:latin typeface="Century Gothic"/>
                <a:cs typeface="Verdana"/>
              </a:rPr>
              <a:t>at </a:t>
            </a:r>
            <a:r>
              <a:rPr sz="1100" spc="-4" dirty="0">
                <a:latin typeface="Century Gothic"/>
                <a:cs typeface="Verdana"/>
              </a:rPr>
              <a:t>face</a:t>
            </a:r>
            <a:r>
              <a:rPr sz="1100" spc="8" dirty="0">
                <a:latin typeface="Century Gothic"/>
                <a:cs typeface="Verdana"/>
              </a:rPr>
              <a:t> </a:t>
            </a:r>
            <a:r>
              <a:rPr sz="1100" spc="-8" dirty="0">
                <a:latin typeface="Century Gothic"/>
                <a:cs typeface="Verdana"/>
              </a:rPr>
              <a:t>value</a:t>
            </a:r>
            <a:r>
              <a:rPr sz="1100" spc="8" dirty="0">
                <a:latin typeface="Century Gothic"/>
                <a:cs typeface="Verdana"/>
              </a:rPr>
              <a:t> </a:t>
            </a:r>
            <a:r>
              <a:rPr sz="1100" dirty="0">
                <a:latin typeface="Century Gothic"/>
                <a:cs typeface="Verdana"/>
              </a:rPr>
              <a:t>or </a:t>
            </a:r>
            <a:r>
              <a:rPr sz="1100" spc="-4" dirty="0">
                <a:latin typeface="Century Gothic"/>
                <a:cs typeface="Verdana"/>
              </a:rPr>
              <a:t>based</a:t>
            </a:r>
            <a:r>
              <a:rPr sz="1100" spc="4" dirty="0">
                <a:latin typeface="Century Gothic"/>
                <a:cs typeface="Verdana"/>
              </a:rPr>
              <a:t> </a:t>
            </a:r>
            <a:r>
              <a:rPr sz="1100" dirty="0">
                <a:latin typeface="Century Gothic"/>
                <a:cs typeface="Verdana"/>
              </a:rPr>
              <a:t>on</a:t>
            </a:r>
            <a:r>
              <a:rPr sz="1100" spc="-4" dirty="0">
                <a:latin typeface="Century Gothic"/>
                <a:cs typeface="Verdana"/>
              </a:rPr>
              <a:t> what</a:t>
            </a:r>
            <a:r>
              <a:rPr sz="1100" spc="11" dirty="0">
                <a:latin typeface="Century Gothic"/>
                <a:cs typeface="Verdana"/>
              </a:rPr>
              <a:t> </a:t>
            </a:r>
            <a:r>
              <a:rPr sz="1100" dirty="0">
                <a:latin typeface="Century Gothic"/>
                <a:cs typeface="Verdana"/>
              </a:rPr>
              <a:t>a </a:t>
            </a:r>
            <a:r>
              <a:rPr sz="1100" spc="4" dirty="0">
                <a:latin typeface="Century Gothic"/>
                <a:cs typeface="Verdana"/>
              </a:rPr>
              <a:t> </a:t>
            </a:r>
            <a:r>
              <a:rPr sz="1100" spc="-4" dirty="0">
                <a:latin typeface="Century Gothic"/>
                <a:cs typeface="Verdana"/>
              </a:rPr>
              <a:t>friend/older</a:t>
            </a:r>
            <a:r>
              <a:rPr sz="1100" spc="8" dirty="0">
                <a:latin typeface="Century Gothic"/>
                <a:cs typeface="Verdana"/>
              </a:rPr>
              <a:t> </a:t>
            </a:r>
            <a:r>
              <a:rPr sz="1100" spc="-4" dirty="0">
                <a:latin typeface="Century Gothic"/>
                <a:cs typeface="Verdana"/>
              </a:rPr>
              <a:t>sibling</a:t>
            </a:r>
            <a:r>
              <a:rPr sz="1100" spc="11" dirty="0">
                <a:latin typeface="Century Gothic"/>
                <a:cs typeface="Verdana"/>
              </a:rPr>
              <a:t> </a:t>
            </a:r>
            <a:r>
              <a:rPr sz="1100" spc="-4" dirty="0">
                <a:latin typeface="Century Gothic"/>
                <a:cs typeface="Verdana"/>
              </a:rPr>
              <a:t>etc.</a:t>
            </a:r>
            <a:r>
              <a:rPr sz="1100" spc="4" dirty="0">
                <a:latin typeface="Century Gothic"/>
                <a:cs typeface="Verdana"/>
              </a:rPr>
              <a:t> </a:t>
            </a:r>
            <a:r>
              <a:rPr sz="1100" spc="-4" dirty="0">
                <a:latin typeface="Century Gothic"/>
                <a:cs typeface="Verdana"/>
              </a:rPr>
              <a:t>says</a:t>
            </a:r>
            <a:r>
              <a:rPr sz="1100" spc="15" dirty="0">
                <a:latin typeface="Century Gothic"/>
                <a:cs typeface="Verdana"/>
              </a:rPr>
              <a:t> </a:t>
            </a:r>
            <a:r>
              <a:rPr sz="1100" dirty="0">
                <a:latin typeface="Century Gothic"/>
                <a:cs typeface="Verdana"/>
              </a:rPr>
              <a:t>–</a:t>
            </a:r>
            <a:r>
              <a:rPr sz="1100" spc="4" dirty="0">
                <a:latin typeface="Century Gothic"/>
                <a:cs typeface="Verdana"/>
              </a:rPr>
              <a:t> </a:t>
            </a:r>
            <a:r>
              <a:rPr sz="1100" spc="-4" dirty="0">
                <a:latin typeface="Century Gothic"/>
                <a:cs typeface="Verdana"/>
              </a:rPr>
              <a:t>the</a:t>
            </a:r>
            <a:r>
              <a:rPr sz="1100" spc="8" dirty="0">
                <a:latin typeface="Century Gothic"/>
                <a:cs typeface="Verdana"/>
              </a:rPr>
              <a:t> </a:t>
            </a:r>
            <a:r>
              <a:rPr sz="1100" spc="-4" dirty="0">
                <a:latin typeface="Century Gothic"/>
                <a:cs typeface="Verdana"/>
              </a:rPr>
              <a:t>reality</a:t>
            </a:r>
            <a:r>
              <a:rPr sz="1100" dirty="0">
                <a:latin typeface="Century Gothic"/>
                <a:cs typeface="Verdana"/>
              </a:rPr>
              <a:t> </a:t>
            </a:r>
            <a:r>
              <a:rPr sz="1100" spc="-4" dirty="0">
                <a:latin typeface="Century Gothic"/>
                <a:cs typeface="Verdana"/>
              </a:rPr>
              <a:t>might</a:t>
            </a:r>
            <a:r>
              <a:rPr sz="1100" spc="11" dirty="0">
                <a:latin typeface="Century Gothic"/>
                <a:cs typeface="Verdana"/>
              </a:rPr>
              <a:t> </a:t>
            </a:r>
            <a:r>
              <a:rPr sz="1100" spc="-4" dirty="0">
                <a:latin typeface="Century Gothic"/>
                <a:cs typeface="Verdana"/>
              </a:rPr>
              <a:t>be</a:t>
            </a:r>
            <a:r>
              <a:rPr sz="1100" dirty="0">
                <a:latin typeface="Century Gothic"/>
                <a:cs typeface="Verdana"/>
              </a:rPr>
              <a:t> </a:t>
            </a:r>
            <a:r>
              <a:rPr sz="1100" spc="-8" dirty="0">
                <a:latin typeface="Century Gothic"/>
                <a:cs typeface="Verdana"/>
              </a:rPr>
              <a:t>quite</a:t>
            </a:r>
            <a:r>
              <a:rPr sz="1100" spc="19" dirty="0">
                <a:latin typeface="Century Gothic"/>
                <a:cs typeface="Verdana"/>
              </a:rPr>
              <a:t> </a:t>
            </a:r>
            <a:r>
              <a:rPr sz="1100" spc="-4" dirty="0">
                <a:latin typeface="Century Gothic"/>
                <a:cs typeface="Verdana"/>
              </a:rPr>
              <a:t>different.</a:t>
            </a:r>
            <a:r>
              <a:rPr sz="1100" spc="11" dirty="0">
                <a:latin typeface="Century Gothic"/>
                <a:cs typeface="Verdana"/>
              </a:rPr>
              <a:t> </a:t>
            </a:r>
            <a:r>
              <a:rPr sz="1100" spc="-4" dirty="0">
                <a:latin typeface="Century Gothic"/>
                <a:cs typeface="Verdana"/>
              </a:rPr>
              <a:t>It's </a:t>
            </a:r>
            <a:r>
              <a:rPr sz="1100" dirty="0">
                <a:latin typeface="Century Gothic"/>
                <a:cs typeface="Verdana"/>
              </a:rPr>
              <a:t> </a:t>
            </a:r>
            <a:r>
              <a:rPr sz="1100" spc="-4" dirty="0">
                <a:latin typeface="Century Gothic"/>
                <a:cs typeface="Verdana"/>
              </a:rPr>
              <a:t>always</a:t>
            </a:r>
            <a:r>
              <a:rPr sz="1100" spc="11" dirty="0">
                <a:latin typeface="Century Gothic"/>
                <a:cs typeface="Verdana"/>
              </a:rPr>
              <a:t> </a:t>
            </a:r>
            <a:r>
              <a:rPr sz="1100" spc="-4" dirty="0">
                <a:latin typeface="Century Gothic"/>
                <a:cs typeface="Verdana"/>
              </a:rPr>
              <a:t>worth</a:t>
            </a:r>
            <a:r>
              <a:rPr sz="1100" dirty="0">
                <a:latin typeface="Century Gothic"/>
                <a:cs typeface="Verdana"/>
              </a:rPr>
              <a:t> </a:t>
            </a:r>
            <a:r>
              <a:rPr sz="1100" spc="-8" dirty="0">
                <a:latin typeface="Century Gothic"/>
                <a:cs typeface="Verdana"/>
              </a:rPr>
              <a:t>investigating</a:t>
            </a:r>
            <a:r>
              <a:rPr sz="1100" spc="38" dirty="0">
                <a:latin typeface="Century Gothic"/>
                <a:cs typeface="Verdana"/>
              </a:rPr>
              <a:t> </a:t>
            </a:r>
            <a:r>
              <a:rPr sz="1100" spc="-4" dirty="0">
                <a:latin typeface="Century Gothic"/>
                <a:cs typeface="Verdana"/>
              </a:rPr>
              <a:t>things</a:t>
            </a:r>
            <a:r>
              <a:rPr sz="1100" spc="11" dirty="0">
                <a:latin typeface="Century Gothic"/>
                <a:cs typeface="Verdana"/>
              </a:rPr>
              <a:t> </a:t>
            </a:r>
            <a:r>
              <a:rPr sz="1100" spc="-4" dirty="0">
                <a:latin typeface="Century Gothic"/>
                <a:cs typeface="Verdana"/>
              </a:rPr>
              <a:t>yourself</a:t>
            </a:r>
            <a:r>
              <a:rPr sz="1100" dirty="0">
                <a:latin typeface="Century Gothic"/>
                <a:cs typeface="Verdana"/>
              </a:rPr>
              <a:t> so </a:t>
            </a:r>
            <a:r>
              <a:rPr sz="1100" spc="-4" dirty="0">
                <a:latin typeface="Century Gothic"/>
                <a:cs typeface="Verdana"/>
              </a:rPr>
              <a:t>you</a:t>
            </a:r>
            <a:r>
              <a:rPr sz="1100" spc="4" dirty="0">
                <a:latin typeface="Century Gothic"/>
                <a:cs typeface="Verdana"/>
              </a:rPr>
              <a:t> </a:t>
            </a:r>
            <a:r>
              <a:rPr sz="1100" spc="-4" dirty="0">
                <a:latin typeface="Century Gothic"/>
                <a:cs typeface="Verdana"/>
              </a:rPr>
              <a:t>get</a:t>
            </a:r>
            <a:r>
              <a:rPr sz="1100" dirty="0">
                <a:latin typeface="Century Gothic"/>
                <a:cs typeface="Verdana"/>
              </a:rPr>
              <a:t> </a:t>
            </a:r>
            <a:r>
              <a:rPr sz="1100" spc="-4" dirty="0">
                <a:latin typeface="Century Gothic"/>
                <a:cs typeface="Verdana"/>
              </a:rPr>
              <a:t>the</a:t>
            </a:r>
            <a:r>
              <a:rPr sz="1100" spc="11" dirty="0">
                <a:latin typeface="Century Gothic"/>
                <a:cs typeface="Verdana"/>
              </a:rPr>
              <a:t> </a:t>
            </a:r>
            <a:r>
              <a:rPr sz="1100" spc="-4" dirty="0">
                <a:latin typeface="Century Gothic"/>
                <a:cs typeface="Verdana"/>
              </a:rPr>
              <a:t>full</a:t>
            </a:r>
            <a:r>
              <a:rPr sz="1100" dirty="0">
                <a:latin typeface="Century Gothic"/>
                <a:cs typeface="Verdana"/>
              </a:rPr>
              <a:t> </a:t>
            </a:r>
            <a:r>
              <a:rPr sz="1100" spc="-4" dirty="0">
                <a:latin typeface="Century Gothic"/>
                <a:cs typeface="Verdana"/>
              </a:rPr>
              <a:t>picture. </a:t>
            </a:r>
            <a:r>
              <a:rPr sz="1100" dirty="0">
                <a:latin typeface="Century Gothic"/>
                <a:cs typeface="Verdana"/>
              </a:rPr>
              <a:t> </a:t>
            </a:r>
            <a:r>
              <a:rPr sz="1100" spc="-4" dirty="0">
                <a:latin typeface="Century Gothic"/>
                <a:cs typeface="Verdana"/>
              </a:rPr>
              <a:t>While</a:t>
            </a:r>
            <a:r>
              <a:rPr sz="1100" spc="4" dirty="0">
                <a:latin typeface="Century Gothic"/>
                <a:cs typeface="Verdana"/>
              </a:rPr>
              <a:t> </a:t>
            </a:r>
            <a:r>
              <a:rPr sz="1100" spc="-4" dirty="0">
                <a:latin typeface="Century Gothic"/>
                <a:cs typeface="Verdana"/>
              </a:rPr>
              <a:t>entry</a:t>
            </a:r>
            <a:r>
              <a:rPr sz="1100" spc="8" dirty="0">
                <a:latin typeface="Century Gothic"/>
                <a:cs typeface="Verdana"/>
              </a:rPr>
              <a:t> </a:t>
            </a:r>
            <a:r>
              <a:rPr sz="1100" spc="-4" dirty="0">
                <a:latin typeface="Century Gothic"/>
                <a:cs typeface="Verdana"/>
              </a:rPr>
              <a:t>requirements</a:t>
            </a:r>
            <a:r>
              <a:rPr sz="1100" spc="8" dirty="0">
                <a:latin typeface="Century Gothic"/>
                <a:cs typeface="Verdana"/>
              </a:rPr>
              <a:t> </a:t>
            </a:r>
            <a:r>
              <a:rPr sz="1100" dirty="0">
                <a:latin typeface="Century Gothic"/>
                <a:cs typeface="Verdana"/>
              </a:rPr>
              <a:t>are</a:t>
            </a:r>
            <a:r>
              <a:rPr sz="1100" spc="4" dirty="0">
                <a:latin typeface="Century Gothic"/>
                <a:cs typeface="Verdana"/>
              </a:rPr>
              <a:t> </a:t>
            </a:r>
            <a:r>
              <a:rPr sz="1100" spc="-4" dirty="0">
                <a:latin typeface="Century Gothic"/>
                <a:cs typeface="Verdana"/>
              </a:rPr>
              <a:t>often</a:t>
            </a:r>
            <a:r>
              <a:rPr sz="1100" spc="4" dirty="0">
                <a:latin typeface="Century Gothic"/>
                <a:cs typeface="Verdana"/>
              </a:rPr>
              <a:t> </a:t>
            </a:r>
            <a:r>
              <a:rPr sz="1100" dirty="0">
                <a:latin typeface="Century Gothic"/>
                <a:cs typeface="Verdana"/>
              </a:rPr>
              <a:t>a</a:t>
            </a:r>
            <a:r>
              <a:rPr sz="1100" spc="8" dirty="0">
                <a:latin typeface="Century Gothic"/>
                <a:cs typeface="Verdana"/>
              </a:rPr>
              <a:t> </a:t>
            </a:r>
            <a:r>
              <a:rPr sz="1100" spc="-8" dirty="0">
                <a:latin typeface="Century Gothic"/>
                <a:cs typeface="Verdana"/>
              </a:rPr>
              <a:t>minimum</a:t>
            </a:r>
            <a:r>
              <a:rPr sz="1100" spc="4" dirty="0">
                <a:latin typeface="Century Gothic"/>
                <a:cs typeface="Verdana"/>
              </a:rPr>
              <a:t> </a:t>
            </a:r>
            <a:r>
              <a:rPr sz="1100" dirty="0">
                <a:latin typeface="Century Gothic"/>
                <a:cs typeface="Verdana"/>
              </a:rPr>
              <a:t>set</a:t>
            </a:r>
            <a:r>
              <a:rPr sz="1100" spc="4" dirty="0">
                <a:latin typeface="Century Gothic"/>
                <a:cs typeface="Verdana"/>
              </a:rPr>
              <a:t> </a:t>
            </a:r>
            <a:r>
              <a:rPr sz="1100" dirty="0">
                <a:latin typeface="Century Gothic"/>
                <a:cs typeface="Verdana"/>
              </a:rPr>
              <a:t>of </a:t>
            </a:r>
            <a:r>
              <a:rPr sz="1100" spc="-4" dirty="0">
                <a:latin typeface="Century Gothic"/>
                <a:cs typeface="Verdana"/>
              </a:rPr>
              <a:t>criteria</a:t>
            </a:r>
            <a:r>
              <a:rPr sz="1100" spc="4" dirty="0">
                <a:latin typeface="Century Gothic"/>
                <a:cs typeface="Verdana"/>
              </a:rPr>
              <a:t> </a:t>
            </a:r>
            <a:r>
              <a:rPr sz="1100" spc="-8" dirty="0">
                <a:latin typeface="Century Gothic"/>
                <a:cs typeface="Verdana"/>
              </a:rPr>
              <a:t>you</a:t>
            </a:r>
            <a:r>
              <a:rPr sz="1100" dirty="0">
                <a:latin typeface="Century Gothic"/>
                <a:cs typeface="Verdana"/>
              </a:rPr>
              <a:t> </a:t>
            </a:r>
            <a:r>
              <a:rPr sz="1100" spc="-8" dirty="0">
                <a:latin typeface="Century Gothic"/>
                <a:cs typeface="Verdana"/>
              </a:rPr>
              <a:t>have</a:t>
            </a:r>
            <a:r>
              <a:rPr sz="1100" spc="19" dirty="0">
                <a:latin typeface="Century Gothic"/>
                <a:cs typeface="Verdana"/>
              </a:rPr>
              <a:t> </a:t>
            </a:r>
            <a:r>
              <a:rPr sz="1100" spc="-4" dirty="0">
                <a:latin typeface="Century Gothic"/>
                <a:cs typeface="Verdana"/>
              </a:rPr>
              <a:t>to </a:t>
            </a:r>
            <a:r>
              <a:rPr sz="1100" spc="-304" dirty="0">
                <a:latin typeface="Century Gothic"/>
                <a:cs typeface="Verdana"/>
              </a:rPr>
              <a:t> </a:t>
            </a:r>
            <a:r>
              <a:rPr sz="1100" spc="-4" dirty="0">
                <a:latin typeface="Century Gothic"/>
                <a:cs typeface="Verdana"/>
              </a:rPr>
              <a:t>meet,</a:t>
            </a:r>
            <a:r>
              <a:rPr sz="1100" spc="15" dirty="0">
                <a:latin typeface="Century Gothic"/>
                <a:cs typeface="Verdana"/>
              </a:rPr>
              <a:t> </a:t>
            </a:r>
            <a:r>
              <a:rPr sz="1100" dirty="0">
                <a:latin typeface="Century Gothic"/>
                <a:cs typeface="Verdana"/>
              </a:rPr>
              <a:t>a</a:t>
            </a:r>
            <a:r>
              <a:rPr sz="1100" spc="23" dirty="0">
                <a:latin typeface="Century Gothic"/>
                <a:cs typeface="Verdana"/>
              </a:rPr>
              <a:t> </a:t>
            </a:r>
            <a:r>
              <a:rPr sz="1100" spc="-4" dirty="0">
                <a:latin typeface="Century Gothic"/>
                <a:cs typeface="Verdana"/>
              </a:rPr>
              <a:t>university</a:t>
            </a:r>
            <a:r>
              <a:rPr sz="1100" spc="34" dirty="0">
                <a:latin typeface="Century Gothic"/>
                <a:cs typeface="Verdana"/>
              </a:rPr>
              <a:t> </a:t>
            </a:r>
            <a:r>
              <a:rPr sz="1100" spc="-8" dirty="0">
                <a:latin typeface="Century Gothic"/>
                <a:cs typeface="Verdana"/>
              </a:rPr>
              <a:t>may</a:t>
            </a:r>
            <a:r>
              <a:rPr sz="1100" spc="23" dirty="0">
                <a:latin typeface="Century Gothic"/>
                <a:cs typeface="Verdana"/>
              </a:rPr>
              <a:t> </a:t>
            </a:r>
            <a:r>
              <a:rPr sz="1100" spc="-4" dirty="0">
                <a:latin typeface="Century Gothic"/>
                <a:cs typeface="Verdana"/>
              </a:rPr>
              <a:t>view</a:t>
            </a:r>
            <a:r>
              <a:rPr sz="1100" spc="30" dirty="0">
                <a:latin typeface="Century Gothic"/>
                <a:cs typeface="Verdana"/>
              </a:rPr>
              <a:t> </a:t>
            </a:r>
            <a:r>
              <a:rPr sz="1100" spc="-4" dirty="0">
                <a:latin typeface="Century Gothic"/>
                <a:cs typeface="Verdana"/>
              </a:rPr>
              <a:t>you</a:t>
            </a:r>
            <a:r>
              <a:rPr sz="1100" spc="15" dirty="0">
                <a:latin typeface="Century Gothic"/>
                <a:cs typeface="Verdana"/>
              </a:rPr>
              <a:t> </a:t>
            </a:r>
            <a:r>
              <a:rPr sz="1100" spc="-4" dirty="0">
                <a:latin typeface="Century Gothic"/>
                <a:cs typeface="Verdana"/>
              </a:rPr>
              <a:t>differently</a:t>
            </a:r>
            <a:r>
              <a:rPr sz="1100" spc="30" dirty="0">
                <a:latin typeface="Century Gothic"/>
                <a:cs typeface="Verdana"/>
              </a:rPr>
              <a:t> </a:t>
            </a:r>
            <a:r>
              <a:rPr sz="1100" dirty="0">
                <a:latin typeface="Century Gothic"/>
                <a:cs typeface="Verdana"/>
              </a:rPr>
              <a:t>from</a:t>
            </a:r>
            <a:r>
              <a:rPr sz="1100" spc="15" dirty="0">
                <a:latin typeface="Century Gothic"/>
                <a:cs typeface="Verdana"/>
              </a:rPr>
              <a:t> </a:t>
            </a:r>
            <a:r>
              <a:rPr sz="1100" spc="-4" dirty="0">
                <a:latin typeface="Century Gothic"/>
                <a:cs typeface="Verdana"/>
              </a:rPr>
              <a:t>another</a:t>
            </a:r>
            <a:r>
              <a:rPr sz="1100" spc="30" dirty="0">
                <a:latin typeface="Century Gothic"/>
                <a:cs typeface="Verdana"/>
              </a:rPr>
              <a:t> </a:t>
            </a:r>
            <a:r>
              <a:rPr sz="1100" spc="-4" dirty="0">
                <a:latin typeface="Century Gothic"/>
                <a:cs typeface="Verdana"/>
              </a:rPr>
              <a:t>candidate </a:t>
            </a:r>
            <a:r>
              <a:rPr sz="1100" dirty="0">
                <a:latin typeface="Century Gothic"/>
                <a:cs typeface="Verdana"/>
              </a:rPr>
              <a:t> </a:t>
            </a:r>
            <a:r>
              <a:rPr sz="1100" spc="-4" dirty="0">
                <a:latin typeface="Century Gothic"/>
                <a:cs typeface="Verdana"/>
              </a:rPr>
              <a:t>based</a:t>
            </a:r>
            <a:r>
              <a:rPr sz="1100" dirty="0">
                <a:latin typeface="Century Gothic"/>
                <a:cs typeface="Verdana"/>
              </a:rPr>
              <a:t> on</a:t>
            </a:r>
            <a:r>
              <a:rPr sz="1100" spc="4" dirty="0">
                <a:latin typeface="Century Gothic"/>
                <a:cs typeface="Verdana"/>
              </a:rPr>
              <a:t> </a:t>
            </a:r>
            <a:r>
              <a:rPr sz="1100" spc="-4" dirty="0">
                <a:latin typeface="Century Gothic"/>
                <a:cs typeface="Verdana"/>
              </a:rPr>
              <a:t>your</a:t>
            </a:r>
            <a:r>
              <a:rPr sz="1100" dirty="0">
                <a:latin typeface="Century Gothic"/>
                <a:cs typeface="Verdana"/>
              </a:rPr>
              <a:t> </a:t>
            </a:r>
            <a:r>
              <a:rPr sz="1100" spc="-4" dirty="0">
                <a:latin typeface="Century Gothic"/>
                <a:cs typeface="Verdana"/>
              </a:rPr>
              <a:t>personal</a:t>
            </a:r>
            <a:r>
              <a:rPr sz="1100" dirty="0">
                <a:latin typeface="Century Gothic"/>
                <a:cs typeface="Verdana"/>
              </a:rPr>
              <a:t> </a:t>
            </a:r>
            <a:r>
              <a:rPr sz="1100" spc="-4" dirty="0">
                <a:latin typeface="Century Gothic"/>
                <a:cs typeface="Verdana"/>
              </a:rPr>
              <a:t>statement</a:t>
            </a:r>
            <a:r>
              <a:rPr sz="1100" spc="11" dirty="0">
                <a:latin typeface="Century Gothic"/>
                <a:cs typeface="Verdana"/>
              </a:rPr>
              <a:t> </a:t>
            </a:r>
            <a:r>
              <a:rPr sz="1100" dirty="0">
                <a:latin typeface="Century Gothic"/>
                <a:cs typeface="Verdana"/>
              </a:rPr>
              <a:t>or</a:t>
            </a:r>
            <a:r>
              <a:rPr sz="1100" spc="-8" dirty="0">
                <a:latin typeface="Century Gothic"/>
                <a:cs typeface="Verdana"/>
              </a:rPr>
              <a:t> </a:t>
            </a:r>
            <a:r>
              <a:rPr sz="1100" spc="-4" dirty="0">
                <a:latin typeface="Century Gothic"/>
                <a:cs typeface="Verdana"/>
              </a:rPr>
              <a:t>your</a:t>
            </a:r>
            <a:r>
              <a:rPr sz="1100" spc="8" dirty="0">
                <a:latin typeface="Century Gothic"/>
                <a:cs typeface="Verdana"/>
              </a:rPr>
              <a:t> </a:t>
            </a:r>
            <a:r>
              <a:rPr sz="1100" spc="-4" dirty="0">
                <a:latin typeface="Century Gothic"/>
                <a:cs typeface="Verdana"/>
              </a:rPr>
              <a:t>portfolio</a:t>
            </a:r>
            <a:r>
              <a:rPr sz="1100" dirty="0">
                <a:latin typeface="Century Gothic"/>
                <a:cs typeface="Verdana"/>
              </a:rPr>
              <a:t> </a:t>
            </a:r>
            <a:r>
              <a:rPr sz="1100" spc="-4" dirty="0">
                <a:latin typeface="Century Gothic"/>
                <a:cs typeface="Verdana"/>
              </a:rPr>
              <a:t>if</a:t>
            </a:r>
            <a:r>
              <a:rPr sz="1100" spc="4" dirty="0">
                <a:latin typeface="Century Gothic"/>
                <a:cs typeface="Verdana"/>
              </a:rPr>
              <a:t> </a:t>
            </a:r>
            <a:r>
              <a:rPr sz="1100" spc="-4" dirty="0">
                <a:latin typeface="Century Gothic"/>
                <a:cs typeface="Verdana"/>
              </a:rPr>
              <a:t>your</a:t>
            </a:r>
            <a:r>
              <a:rPr sz="1100" dirty="0">
                <a:latin typeface="Century Gothic"/>
                <a:cs typeface="Verdana"/>
              </a:rPr>
              <a:t> </a:t>
            </a:r>
            <a:r>
              <a:rPr sz="1100" spc="-4" dirty="0">
                <a:latin typeface="Century Gothic"/>
                <a:cs typeface="Verdana"/>
              </a:rPr>
              <a:t>predicted </a:t>
            </a:r>
            <a:r>
              <a:rPr sz="1100" dirty="0">
                <a:latin typeface="Century Gothic"/>
                <a:cs typeface="Verdana"/>
              </a:rPr>
              <a:t> </a:t>
            </a:r>
            <a:r>
              <a:rPr sz="1100" spc="-8" dirty="0">
                <a:latin typeface="Century Gothic"/>
                <a:cs typeface="Verdana"/>
              </a:rPr>
              <a:t>grades</a:t>
            </a:r>
            <a:r>
              <a:rPr sz="1100" spc="4" dirty="0">
                <a:latin typeface="Century Gothic"/>
                <a:cs typeface="Verdana"/>
              </a:rPr>
              <a:t> </a:t>
            </a:r>
            <a:r>
              <a:rPr sz="1100" spc="-4" dirty="0">
                <a:latin typeface="Century Gothic"/>
                <a:cs typeface="Verdana"/>
              </a:rPr>
              <a:t>just</a:t>
            </a:r>
            <a:r>
              <a:rPr sz="1100" spc="8" dirty="0">
                <a:latin typeface="Century Gothic"/>
                <a:cs typeface="Verdana"/>
              </a:rPr>
              <a:t> </a:t>
            </a:r>
            <a:r>
              <a:rPr sz="1100" spc="-4" dirty="0">
                <a:latin typeface="Century Gothic"/>
                <a:cs typeface="Verdana"/>
              </a:rPr>
              <a:t>miss</a:t>
            </a:r>
            <a:r>
              <a:rPr sz="1100" spc="4" dirty="0">
                <a:latin typeface="Century Gothic"/>
                <a:cs typeface="Verdana"/>
              </a:rPr>
              <a:t> </a:t>
            </a:r>
            <a:r>
              <a:rPr sz="1100" spc="-4" dirty="0">
                <a:latin typeface="Century Gothic"/>
                <a:cs typeface="Verdana"/>
              </a:rPr>
              <a:t>the</a:t>
            </a:r>
            <a:r>
              <a:rPr sz="1100" spc="8" dirty="0">
                <a:latin typeface="Century Gothic"/>
                <a:cs typeface="Verdana"/>
              </a:rPr>
              <a:t> </a:t>
            </a:r>
            <a:r>
              <a:rPr sz="1100" spc="-4" dirty="0">
                <a:latin typeface="Century Gothic"/>
                <a:cs typeface="Verdana"/>
              </a:rPr>
              <a:t>mark.</a:t>
            </a:r>
            <a:r>
              <a:rPr sz="1100" spc="4" dirty="0">
                <a:latin typeface="Century Gothic"/>
                <a:cs typeface="Verdana"/>
              </a:rPr>
              <a:t> </a:t>
            </a:r>
            <a:r>
              <a:rPr sz="1100" dirty="0">
                <a:latin typeface="Century Gothic"/>
                <a:cs typeface="Verdana"/>
              </a:rPr>
              <a:t>Don't rely</a:t>
            </a:r>
            <a:r>
              <a:rPr sz="1100" spc="-8" dirty="0">
                <a:latin typeface="Century Gothic"/>
                <a:cs typeface="Verdana"/>
              </a:rPr>
              <a:t> </a:t>
            </a:r>
            <a:r>
              <a:rPr sz="1100" dirty="0">
                <a:latin typeface="Century Gothic"/>
                <a:cs typeface="Verdana"/>
              </a:rPr>
              <a:t>on</a:t>
            </a:r>
            <a:r>
              <a:rPr sz="1100" spc="-4" dirty="0">
                <a:latin typeface="Century Gothic"/>
                <a:cs typeface="Verdana"/>
              </a:rPr>
              <a:t> preconceived assumptions</a:t>
            </a:r>
            <a:r>
              <a:rPr sz="1100" spc="23" dirty="0">
                <a:latin typeface="Century Gothic"/>
                <a:cs typeface="Verdana"/>
              </a:rPr>
              <a:t> </a:t>
            </a:r>
            <a:r>
              <a:rPr sz="1100" dirty="0">
                <a:latin typeface="Century Gothic"/>
                <a:cs typeface="Verdana"/>
              </a:rPr>
              <a:t>or </a:t>
            </a:r>
            <a:r>
              <a:rPr sz="1100" spc="4" dirty="0">
                <a:latin typeface="Century Gothic"/>
                <a:cs typeface="Verdana"/>
              </a:rPr>
              <a:t> </a:t>
            </a:r>
            <a:r>
              <a:rPr sz="1100" spc="-4" dirty="0">
                <a:latin typeface="Century Gothic"/>
                <a:cs typeface="Verdana"/>
              </a:rPr>
              <a:t>what</a:t>
            </a:r>
            <a:r>
              <a:rPr sz="1100" spc="4" dirty="0">
                <a:latin typeface="Century Gothic"/>
                <a:cs typeface="Verdana"/>
              </a:rPr>
              <a:t> </a:t>
            </a:r>
            <a:r>
              <a:rPr sz="1100" spc="-4" dirty="0">
                <a:latin typeface="Century Gothic"/>
                <a:cs typeface="Verdana"/>
              </a:rPr>
              <a:t>you</a:t>
            </a:r>
            <a:r>
              <a:rPr sz="1100" spc="4" dirty="0">
                <a:latin typeface="Century Gothic"/>
                <a:cs typeface="Verdana"/>
              </a:rPr>
              <a:t> </a:t>
            </a:r>
            <a:r>
              <a:rPr sz="1100" spc="-4" dirty="0">
                <a:latin typeface="Century Gothic"/>
                <a:cs typeface="Verdana"/>
              </a:rPr>
              <a:t>hear</a:t>
            </a:r>
            <a:r>
              <a:rPr sz="1100" spc="8" dirty="0">
                <a:latin typeface="Century Gothic"/>
                <a:cs typeface="Verdana"/>
              </a:rPr>
              <a:t> </a:t>
            </a:r>
            <a:r>
              <a:rPr sz="1100" spc="-4" dirty="0">
                <a:latin typeface="Century Gothic"/>
                <a:cs typeface="Verdana"/>
              </a:rPr>
              <a:t>through</a:t>
            </a:r>
            <a:r>
              <a:rPr sz="1100" spc="8" dirty="0">
                <a:latin typeface="Century Gothic"/>
                <a:cs typeface="Verdana"/>
              </a:rPr>
              <a:t> </a:t>
            </a:r>
            <a:r>
              <a:rPr sz="1100" dirty="0">
                <a:latin typeface="Century Gothic"/>
                <a:cs typeface="Verdana"/>
              </a:rPr>
              <a:t>someone</a:t>
            </a:r>
            <a:r>
              <a:rPr sz="1100" spc="-19" dirty="0">
                <a:latin typeface="Century Gothic"/>
                <a:cs typeface="Verdana"/>
              </a:rPr>
              <a:t> </a:t>
            </a:r>
            <a:r>
              <a:rPr sz="1100" spc="-4" dirty="0">
                <a:latin typeface="Century Gothic"/>
                <a:cs typeface="Verdana"/>
              </a:rPr>
              <a:t>else</a:t>
            </a:r>
            <a:r>
              <a:rPr sz="1100" dirty="0">
                <a:latin typeface="Century Gothic"/>
                <a:cs typeface="Verdana"/>
              </a:rPr>
              <a:t> from</a:t>
            </a:r>
            <a:r>
              <a:rPr sz="1100" spc="-8" dirty="0">
                <a:latin typeface="Century Gothic"/>
                <a:cs typeface="Verdana"/>
              </a:rPr>
              <a:t> </a:t>
            </a:r>
            <a:r>
              <a:rPr sz="1100" spc="-4" dirty="0">
                <a:latin typeface="Century Gothic"/>
                <a:cs typeface="Verdana"/>
              </a:rPr>
              <a:t>their</a:t>
            </a:r>
            <a:r>
              <a:rPr sz="1100" spc="-8" dirty="0">
                <a:latin typeface="Century Gothic"/>
                <a:cs typeface="Verdana"/>
              </a:rPr>
              <a:t> </a:t>
            </a:r>
            <a:r>
              <a:rPr sz="1100" spc="-4" dirty="0">
                <a:latin typeface="Century Gothic"/>
                <a:cs typeface="Verdana"/>
              </a:rPr>
              <a:t>experience.</a:t>
            </a:r>
            <a:r>
              <a:rPr sz="1100" spc="-11" dirty="0">
                <a:latin typeface="Century Gothic"/>
                <a:cs typeface="Verdana"/>
              </a:rPr>
              <a:t> </a:t>
            </a:r>
            <a:r>
              <a:rPr sz="1100" spc="4" dirty="0">
                <a:latin typeface="Century Gothic"/>
                <a:cs typeface="Verdana"/>
              </a:rPr>
              <a:t>Double- </a:t>
            </a:r>
            <a:r>
              <a:rPr sz="1100" spc="8" dirty="0">
                <a:latin typeface="Century Gothic"/>
                <a:cs typeface="Verdana"/>
              </a:rPr>
              <a:t> </a:t>
            </a:r>
            <a:r>
              <a:rPr sz="1100" spc="-4" dirty="0">
                <a:latin typeface="Century Gothic"/>
                <a:cs typeface="Verdana"/>
              </a:rPr>
              <a:t>check</a:t>
            </a:r>
            <a:r>
              <a:rPr sz="1100" dirty="0">
                <a:latin typeface="Century Gothic"/>
                <a:cs typeface="Verdana"/>
              </a:rPr>
              <a:t> </a:t>
            </a:r>
            <a:r>
              <a:rPr sz="1100" spc="-4" dirty="0">
                <a:latin typeface="Century Gothic"/>
                <a:cs typeface="Verdana"/>
              </a:rPr>
              <a:t>your</a:t>
            </a:r>
            <a:r>
              <a:rPr sz="1100" dirty="0">
                <a:latin typeface="Century Gothic"/>
                <a:cs typeface="Verdana"/>
              </a:rPr>
              <a:t> </a:t>
            </a:r>
            <a:r>
              <a:rPr sz="1100" spc="-4" dirty="0">
                <a:latin typeface="Century Gothic"/>
                <a:cs typeface="Verdana"/>
              </a:rPr>
              <a:t>facts</a:t>
            </a:r>
            <a:r>
              <a:rPr sz="1100" spc="11" dirty="0">
                <a:latin typeface="Century Gothic"/>
                <a:cs typeface="Verdana"/>
              </a:rPr>
              <a:t> </a:t>
            </a:r>
            <a:r>
              <a:rPr sz="1100" spc="-4" dirty="0">
                <a:latin typeface="Century Gothic"/>
                <a:cs typeface="Verdana"/>
              </a:rPr>
              <a:t>with</a:t>
            </a:r>
            <a:r>
              <a:rPr sz="1100" spc="11" dirty="0">
                <a:latin typeface="Century Gothic"/>
                <a:cs typeface="Verdana"/>
              </a:rPr>
              <a:t> </a:t>
            </a:r>
            <a:r>
              <a:rPr sz="1100" spc="-4" dirty="0">
                <a:latin typeface="Century Gothic"/>
                <a:cs typeface="Verdana"/>
              </a:rPr>
              <a:t>the</a:t>
            </a:r>
            <a:r>
              <a:rPr sz="1100" spc="8" dirty="0">
                <a:latin typeface="Century Gothic"/>
                <a:cs typeface="Verdana"/>
              </a:rPr>
              <a:t> </a:t>
            </a:r>
            <a:r>
              <a:rPr sz="1100" spc="-4" dirty="0">
                <a:latin typeface="Century Gothic"/>
                <a:cs typeface="Verdana"/>
              </a:rPr>
              <a:t>university</a:t>
            </a:r>
            <a:r>
              <a:rPr sz="1100" spc="11" dirty="0">
                <a:latin typeface="Century Gothic"/>
                <a:cs typeface="Verdana"/>
              </a:rPr>
              <a:t> </a:t>
            </a:r>
            <a:r>
              <a:rPr sz="1100" dirty="0">
                <a:latin typeface="Century Gothic"/>
                <a:cs typeface="Verdana"/>
              </a:rPr>
              <a:t>or </a:t>
            </a:r>
            <a:r>
              <a:rPr sz="1100" spc="-4" dirty="0">
                <a:latin typeface="Century Gothic"/>
                <a:cs typeface="Verdana"/>
              </a:rPr>
              <a:t>department</a:t>
            </a:r>
            <a:r>
              <a:rPr sz="1100" spc="11" dirty="0">
                <a:latin typeface="Century Gothic"/>
                <a:cs typeface="Verdana"/>
              </a:rPr>
              <a:t> </a:t>
            </a:r>
            <a:r>
              <a:rPr sz="1100" spc="-4" dirty="0">
                <a:latin typeface="Century Gothic"/>
                <a:cs typeface="Verdana"/>
              </a:rPr>
              <a:t>themselves.</a:t>
            </a:r>
            <a:endParaRPr sz="1100" dirty="0">
              <a:latin typeface="Century Gothic"/>
              <a:cs typeface="Verdana"/>
            </a:endParaRPr>
          </a:p>
          <a:p>
            <a:pPr algn="just">
              <a:spcBef>
                <a:spcPts val="34"/>
              </a:spcBef>
            </a:pPr>
            <a:endParaRPr sz="1100">
              <a:latin typeface="Century Gothic" panose="020B0502020202020204" pitchFamily="34" charset="0"/>
              <a:cs typeface="Verdana"/>
            </a:endParaRPr>
          </a:p>
          <a:p>
            <a:pPr marL="180975" indent="-171450" algn="just">
              <a:buFont typeface="Arial"/>
              <a:buChar char="•"/>
              <a:tabLst>
                <a:tab pos="171926" algn="l"/>
              </a:tabLst>
            </a:pPr>
            <a:r>
              <a:rPr sz="1100" b="1" dirty="0">
                <a:latin typeface="Century Gothic"/>
                <a:cs typeface="Verdana"/>
              </a:rPr>
              <a:t>Many</a:t>
            </a:r>
            <a:r>
              <a:rPr sz="1100" b="1" spc="-19" dirty="0">
                <a:latin typeface="Century Gothic"/>
                <a:cs typeface="Verdana"/>
              </a:rPr>
              <a:t> </a:t>
            </a:r>
            <a:r>
              <a:rPr lang="en-GB" sz="1100" b="1" spc="-4" dirty="0">
                <a:latin typeface="Century Gothic"/>
                <a:cs typeface="Verdana"/>
              </a:rPr>
              <a:t>universities</a:t>
            </a:r>
            <a:r>
              <a:rPr sz="1100" b="1" dirty="0">
                <a:latin typeface="Century Gothic"/>
                <a:cs typeface="Verdana"/>
              </a:rPr>
              <a:t> and</a:t>
            </a:r>
            <a:r>
              <a:rPr sz="1100" b="1" spc="-15" dirty="0">
                <a:latin typeface="Century Gothic"/>
                <a:cs typeface="Verdana"/>
              </a:rPr>
              <a:t> </a:t>
            </a:r>
            <a:r>
              <a:rPr sz="1100" b="1" spc="-4" dirty="0">
                <a:latin typeface="Century Gothic"/>
                <a:cs typeface="Verdana"/>
              </a:rPr>
              <a:t>courses</a:t>
            </a:r>
            <a:r>
              <a:rPr sz="1100" b="1" dirty="0">
                <a:latin typeface="Century Gothic"/>
                <a:cs typeface="Verdana"/>
              </a:rPr>
              <a:t> </a:t>
            </a:r>
            <a:r>
              <a:rPr sz="1100" b="1" spc="-4" dirty="0">
                <a:latin typeface="Century Gothic"/>
                <a:cs typeface="Verdana"/>
              </a:rPr>
              <a:t>will</a:t>
            </a:r>
            <a:r>
              <a:rPr sz="1100" b="1" spc="8" dirty="0">
                <a:latin typeface="Century Gothic"/>
                <a:cs typeface="Verdana"/>
              </a:rPr>
              <a:t> </a:t>
            </a:r>
            <a:r>
              <a:rPr sz="1100" b="1" spc="-4" dirty="0">
                <a:latin typeface="Century Gothic"/>
                <a:cs typeface="Verdana"/>
              </a:rPr>
              <a:t>consider</a:t>
            </a:r>
            <a:r>
              <a:rPr sz="1100" b="1" dirty="0">
                <a:latin typeface="Century Gothic"/>
                <a:cs typeface="Verdana"/>
              </a:rPr>
              <a:t> you</a:t>
            </a:r>
            <a:r>
              <a:rPr sz="1100" b="1" spc="-4" dirty="0">
                <a:latin typeface="Century Gothic"/>
                <a:cs typeface="Verdana"/>
              </a:rPr>
              <a:t> whatever</a:t>
            </a:r>
            <a:r>
              <a:rPr sz="1100" b="1" dirty="0">
                <a:latin typeface="Century Gothic"/>
                <a:cs typeface="Verdana"/>
              </a:rPr>
              <a:t> you </a:t>
            </a:r>
            <a:r>
              <a:rPr sz="1100" b="1" spc="-4" dirty="0">
                <a:latin typeface="Century Gothic"/>
                <a:cs typeface="Verdana"/>
              </a:rPr>
              <a:t>choose</a:t>
            </a:r>
            <a:endParaRPr sz="1100" dirty="0">
              <a:latin typeface="Century Gothic"/>
              <a:cs typeface="Verdana"/>
            </a:endParaRPr>
          </a:p>
          <a:p>
            <a:pPr algn="just">
              <a:spcBef>
                <a:spcPts val="34"/>
              </a:spcBef>
            </a:pPr>
            <a:endParaRPr sz="1100">
              <a:latin typeface="Century Gothic" panose="020B0502020202020204" pitchFamily="34" charset="0"/>
              <a:cs typeface="Verdana"/>
            </a:endParaRPr>
          </a:p>
          <a:p>
            <a:pPr marL="9525" marR="24765" algn="just"/>
            <a:r>
              <a:rPr sz="1100" spc="-4" dirty="0">
                <a:latin typeface="Century Gothic"/>
                <a:cs typeface="Verdana"/>
              </a:rPr>
              <a:t>Question:</a:t>
            </a:r>
            <a:r>
              <a:rPr sz="1100" spc="11" dirty="0">
                <a:latin typeface="Century Gothic"/>
                <a:cs typeface="Verdana"/>
              </a:rPr>
              <a:t> </a:t>
            </a:r>
            <a:r>
              <a:rPr sz="1100" spc="-11" dirty="0">
                <a:latin typeface="Century Gothic"/>
                <a:cs typeface="Verdana"/>
              </a:rPr>
              <a:t>Accountancy,</a:t>
            </a:r>
            <a:r>
              <a:rPr sz="1100" spc="34" dirty="0">
                <a:latin typeface="Century Gothic"/>
                <a:cs typeface="Verdana"/>
              </a:rPr>
              <a:t> </a:t>
            </a:r>
            <a:r>
              <a:rPr sz="1100" spc="-11" dirty="0">
                <a:latin typeface="Century Gothic"/>
                <a:cs typeface="Verdana"/>
              </a:rPr>
              <a:t>anthropology,</a:t>
            </a:r>
            <a:r>
              <a:rPr sz="1100" spc="19" dirty="0">
                <a:latin typeface="Century Gothic"/>
                <a:cs typeface="Verdana"/>
              </a:rPr>
              <a:t> </a:t>
            </a:r>
            <a:r>
              <a:rPr sz="1100" spc="-11" dirty="0">
                <a:latin typeface="Century Gothic"/>
                <a:cs typeface="Verdana"/>
              </a:rPr>
              <a:t>archaeology,</a:t>
            </a:r>
            <a:r>
              <a:rPr sz="1100" spc="4" dirty="0">
                <a:latin typeface="Century Gothic"/>
                <a:cs typeface="Verdana"/>
              </a:rPr>
              <a:t> </a:t>
            </a:r>
            <a:r>
              <a:rPr sz="1100" spc="-4" dirty="0">
                <a:latin typeface="Century Gothic"/>
                <a:cs typeface="Verdana"/>
              </a:rPr>
              <a:t>banking,</a:t>
            </a:r>
            <a:r>
              <a:rPr sz="1100" spc="38" dirty="0">
                <a:latin typeface="Century Gothic"/>
                <a:cs typeface="Verdana"/>
              </a:rPr>
              <a:t> </a:t>
            </a:r>
            <a:r>
              <a:rPr sz="1100" spc="-4" dirty="0">
                <a:latin typeface="Century Gothic"/>
                <a:cs typeface="Verdana"/>
              </a:rPr>
              <a:t>business </a:t>
            </a:r>
            <a:r>
              <a:rPr sz="1100" dirty="0">
                <a:latin typeface="Century Gothic"/>
                <a:cs typeface="Verdana"/>
              </a:rPr>
              <a:t> </a:t>
            </a:r>
            <a:r>
              <a:rPr sz="1100" spc="-4" dirty="0">
                <a:latin typeface="Century Gothic"/>
                <a:cs typeface="Verdana"/>
              </a:rPr>
              <a:t>studies,</a:t>
            </a:r>
            <a:r>
              <a:rPr sz="1100" spc="4" dirty="0">
                <a:latin typeface="Century Gothic"/>
                <a:cs typeface="Verdana"/>
              </a:rPr>
              <a:t> </a:t>
            </a:r>
            <a:r>
              <a:rPr sz="1100" spc="-4" dirty="0">
                <a:latin typeface="Century Gothic"/>
                <a:cs typeface="Verdana"/>
              </a:rPr>
              <a:t>classical</a:t>
            </a:r>
            <a:r>
              <a:rPr sz="1100" spc="11" dirty="0">
                <a:latin typeface="Century Gothic"/>
                <a:cs typeface="Verdana"/>
              </a:rPr>
              <a:t> </a:t>
            </a:r>
            <a:r>
              <a:rPr sz="1100" spc="-4" dirty="0" err="1">
                <a:latin typeface="Century Gothic"/>
                <a:cs typeface="Verdana"/>
              </a:rPr>
              <a:t>civilisations</a:t>
            </a:r>
            <a:r>
              <a:rPr sz="1100" spc="-4" dirty="0">
                <a:latin typeface="Century Gothic"/>
                <a:cs typeface="Verdana"/>
              </a:rPr>
              <a:t>,</a:t>
            </a:r>
            <a:r>
              <a:rPr sz="1100" spc="19" dirty="0">
                <a:latin typeface="Century Gothic"/>
                <a:cs typeface="Verdana"/>
              </a:rPr>
              <a:t> </a:t>
            </a:r>
            <a:r>
              <a:rPr sz="1100" spc="-11" dirty="0">
                <a:latin typeface="Century Gothic"/>
                <a:cs typeface="Verdana"/>
              </a:rPr>
              <a:t>hospitality,</a:t>
            </a:r>
            <a:r>
              <a:rPr sz="1100" spc="19" dirty="0">
                <a:latin typeface="Century Gothic"/>
                <a:cs typeface="Verdana"/>
              </a:rPr>
              <a:t> </a:t>
            </a:r>
            <a:r>
              <a:rPr sz="1100" spc="-4" dirty="0">
                <a:latin typeface="Century Gothic"/>
                <a:cs typeface="Verdana"/>
              </a:rPr>
              <a:t>information</a:t>
            </a:r>
            <a:r>
              <a:rPr sz="1100" dirty="0">
                <a:latin typeface="Century Gothic"/>
                <a:cs typeface="Verdana"/>
              </a:rPr>
              <a:t> </a:t>
            </a:r>
            <a:r>
              <a:rPr sz="1100" spc="-4" dirty="0">
                <a:latin typeface="Century Gothic"/>
                <a:cs typeface="Verdana"/>
              </a:rPr>
              <a:t>science,</a:t>
            </a:r>
            <a:r>
              <a:rPr sz="1100" spc="4" dirty="0">
                <a:latin typeface="Century Gothic"/>
                <a:cs typeface="Verdana"/>
              </a:rPr>
              <a:t> </a:t>
            </a:r>
            <a:r>
              <a:rPr sz="1100" spc="-11" dirty="0">
                <a:latin typeface="Century Gothic"/>
                <a:cs typeface="Verdana"/>
              </a:rPr>
              <a:t>law, </a:t>
            </a:r>
            <a:r>
              <a:rPr sz="1100" spc="-8" dirty="0">
                <a:latin typeface="Century Gothic"/>
                <a:cs typeface="Verdana"/>
              </a:rPr>
              <a:t> </a:t>
            </a:r>
            <a:r>
              <a:rPr sz="1100" spc="-4" dirty="0">
                <a:latin typeface="Century Gothic"/>
                <a:cs typeface="Verdana"/>
              </a:rPr>
              <a:t>management,</a:t>
            </a:r>
            <a:r>
              <a:rPr sz="1100" spc="4" dirty="0">
                <a:latin typeface="Century Gothic"/>
                <a:cs typeface="Verdana"/>
              </a:rPr>
              <a:t> </a:t>
            </a:r>
            <a:r>
              <a:rPr sz="1100" spc="-4" dirty="0">
                <a:latin typeface="Century Gothic"/>
                <a:cs typeface="Verdana"/>
              </a:rPr>
              <a:t>marketing,</a:t>
            </a:r>
            <a:r>
              <a:rPr sz="1100" spc="15" dirty="0">
                <a:latin typeface="Century Gothic"/>
                <a:cs typeface="Verdana"/>
              </a:rPr>
              <a:t> </a:t>
            </a:r>
            <a:r>
              <a:rPr sz="1100" spc="-4" dirty="0">
                <a:latin typeface="Century Gothic"/>
                <a:cs typeface="Verdana"/>
              </a:rPr>
              <a:t>media</a:t>
            </a:r>
            <a:r>
              <a:rPr sz="1100" spc="-15" dirty="0">
                <a:latin typeface="Century Gothic"/>
                <a:cs typeface="Verdana"/>
              </a:rPr>
              <a:t> </a:t>
            </a:r>
            <a:r>
              <a:rPr sz="1100" spc="-4" dirty="0">
                <a:latin typeface="Century Gothic"/>
                <a:cs typeface="Verdana"/>
              </a:rPr>
              <a:t>studies,</a:t>
            </a:r>
            <a:r>
              <a:rPr sz="1100" spc="15" dirty="0">
                <a:latin typeface="Century Gothic"/>
                <a:cs typeface="Verdana"/>
              </a:rPr>
              <a:t> </a:t>
            </a:r>
            <a:r>
              <a:rPr sz="1100" spc="-11" dirty="0">
                <a:latin typeface="Century Gothic"/>
                <a:cs typeface="Verdana"/>
              </a:rPr>
              <a:t>philosophy,</a:t>
            </a:r>
            <a:r>
              <a:rPr sz="1100" spc="4" dirty="0">
                <a:latin typeface="Century Gothic"/>
                <a:cs typeface="Verdana"/>
              </a:rPr>
              <a:t> </a:t>
            </a:r>
            <a:r>
              <a:rPr sz="1100" spc="-4" dirty="0">
                <a:latin typeface="Century Gothic"/>
                <a:cs typeface="Verdana"/>
              </a:rPr>
              <a:t>politics,</a:t>
            </a:r>
            <a:r>
              <a:rPr sz="1100" spc="4" dirty="0">
                <a:latin typeface="Century Gothic"/>
                <a:cs typeface="Verdana"/>
              </a:rPr>
              <a:t> </a:t>
            </a:r>
            <a:r>
              <a:rPr sz="1100" spc="-11" dirty="0">
                <a:latin typeface="Century Gothic"/>
                <a:cs typeface="Verdana"/>
              </a:rPr>
              <a:t>psychology, </a:t>
            </a:r>
            <a:r>
              <a:rPr sz="1100" spc="-304" dirty="0">
                <a:latin typeface="Century Gothic"/>
                <a:cs typeface="Verdana"/>
              </a:rPr>
              <a:t> </a:t>
            </a:r>
            <a:r>
              <a:rPr sz="1100" spc="-4" dirty="0">
                <a:latin typeface="Century Gothic"/>
                <a:cs typeface="Verdana"/>
              </a:rPr>
              <a:t>public</a:t>
            </a:r>
            <a:r>
              <a:rPr sz="1100" spc="11" dirty="0">
                <a:latin typeface="Century Gothic"/>
                <a:cs typeface="Verdana"/>
              </a:rPr>
              <a:t> </a:t>
            </a:r>
            <a:r>
              <a:rPr sz="1100" spc="-4" dirty="0">
                <a:latin typeface="Century Gothic"/>
                <a:cs typeface="Verdana"/>
              </a:rPr>
              <a:t>relations,</a:t>
            </a:r>
            <a:r>
              <a:rPr sz="1100" spc="4" dirty="0">
                <a:latin typeface="Century Gothic"/>
                <a:cs typeface="Verdana"/>
              </a:rPr>
              <a:t> </a:t>
            </a:r>
            <a:r>
              <a:rPr sz="1100" spc="-4" dirty="0">
                <a:latin typeface="Century Gothic"/>
                <a:cs typeface="Verdana"/>
              </a:rPr>
              <a:t>religious</a:t>
            </a:r>
            <a:r>
              <a:rPr sz="1100" spc="4" dirty="0">
                <a:latin typeface="Century Gothic"/>
                <a:cs typeface="Verdana"/>
              </a:rPr>
              <a:t> </a:t>
            </a:r>
            <a:r>
              <a:rPr sz="1100" spc="-11" dirty="0">
                <a:latin typeface="Century Gothic"/>
                <a:cs typeface="Verdana"/>
              </a:rPr>
              <a:t>studies/theology,</a:t>
            </a:r>
            <a:r>
              <a:rPr sz="1100" spc="19" dirty="0">
                <a:latin typeface="Century Gothic"/>
                <a:cs typeface="Verdana"/>
              </a:rPr>
              <a:t> </a:t>
            </a:r>
            <a:r>
              <a:rPr sz="1100" spc="-4" dirty="0">
                <a:latin typeface="Century Gothic"/>
                <a:cs typeface="Verdana"/>
              </a:rPr>
              <a:t>retail</a:t>
            </a:r>
            <a:r>
              <a:rPr sz="1100" spc="-8" dirty="0">
                <a:latin typeface="Century Gothic"/>
                <a:cs typeface="Verdana"/>
              </a:rPr>
              <a:t> </a:t>
            </a:r>
            <a:r>
              <a:rPr sz="1100" spc="-4" dirty="0">
                <a:latin typeface="Century Gothic"/>
                <a:cs typeface="Verdana"/>
              </a:rPr>
              <a:t>management,</a:t>
            </a:r>
            <a:r>
              <a:rPr sz="1100" spc="23" dirty="0">
                <a:latin typeface="Century Gothic"/>
                <a:cs typeface="Verdana"/>
              </a:rPr>
              <a:t> </a:t>
            </a:r>
            <a:r>
              <a:rPr sz="1100" dirty="0">
                <a:latin typeface="Century Gothic"/>
                <a:cs typeface="Verdana"/>
              </a:rPr>
              <a:t>social </a:t>
            </a:r>
            <a:r>
              <a:rPr sz="1100" spc="4" dirty="0">
                <a:latin typeface="Century Gothic"/>
                <a:cs typeface="Verdana"/>
              </a:rPr>
              <a:t> </a:t>
            </a:r>
            <a:r>
              <a:rPr sz="1100" spc="-4" dirty="0">
                <a:latin typeface="Century Gothic"/>
                <a:cs typeface="Verdana"/>
              </a:rPr>
              <a:t>work,</a:t>
            </a:r>
            <a:r>
              <a:rPr sz="1100" spc="4" dirty="0">
                <a:latin typeface="Century Gothic"/>
                <a:cs typeface="Verdana"/>
              </a:rPr>
              <a:t> </a:t>
            </a:r>
            <a:r>
              <a:rPr sz="1100" spc="-11" dirty="0">
                <a:latin typeface="Century Gothic"/>
                <a:cs typeface="Verdana"/>
              </a:rPr>
              <a:t>sociology,</a:t>
            </a:r>
            <a:r>
              <a:rPr sz="1100" spc="-4" dirty="0">
                <a:latin typeface="Century Gothic"/>
                <a:cs typeface="Verdana"/>
              </a:rPr>
              <a:t> surveying,</a:t>
            </a:r>
            <a:r>
              <a:rPr sz="1100" spc="11" dirty="0">
                <a:latin typeface="Century Gothic"/>
                <a:cs typeface="Verdana"/>
              </a:rPr>
              <a:t> </a:t>
            </a:r>
            <a:r>
              <a:rPr sz="1100" spc="-4" dirty="0">
                <a:latin typeface="Century Gothic"/>
                <a:cs typeface="Verdana"/>
              </a:rPr>
              <a:t>television, </a:t>
            </a:r>
            <a:r>
              <a:rPr sz="1100" spc="-8" dirty="0">
                <a:latin typeface="Century Gothic"/>
                <a:cs typeface="Verdana"/>
              </a:rPr>
              <a:t>travel</a:t>
            </a:r>
            <a:r>
              <a:rPr sz="1100" spc="8" dirty="0">
                <a:latin typeface="Century Gothic"/>
                <a:cs typeface="Verdana"/>
              </a:rPr>
              <a:t> </a:t>
            </a:r>
            <a:r>
              <a:rPr sz="1100" spc="-4" dirty="0">
                <a:latin typeface="Century Gothic"/>
                <a:cs typeface="Verdana"/>
              </a:rPr>
              <a:t>and</a:t>
            </a:r>
            <a:r>
              <a:rPr sz="1100" spc="11" dirty="0">
                <a:latin typeface="Century Gothic"/>
                <a:cs typeface="Verdana"/>
              </a:rPr>
              <a:t> </a:t>
            </a:r>
            <a:r>
              <a:rPr sz="1100" spc="-4" dirty="0">
                <a:latin typeface="Century Gothic"/>
                <a:cs typeface="Verdana"/>
              </a:rPr>
              <a:t>tourism…</a:t>
            </a:r>
            <a:endParaRPr sz="1100" dirty="0">
              <a:latin typeface="Century Gothic"/>
              <a:cs typeface="Verdana"/>
            </a:endParaRPr>
          </a:p>
          <a:p>
            <a:pPr marL="9525" marR="16510" algn="just">
              <a:spcBef>
                <a:spcPts val="4"/>
              </a:spcBef>
            </a:pPr>
            <a:r>
              <a:rPr sz="1100" spc="-4" dirty="0">
                <a:latin typeface="Century Gothic"/>
                <a:cs typeface="Verdana"/>
              </a:rPr>
              <a:t>What</a:t>
            </a:r>
            <a:r>
              <a:rPr sz="1100" spc="26" dirty="0">
                <a:latin typeface="Century Gothic"/>
                <a:cs typeface="Verdana"/>
              </a:rPr>
              <a:t> </a:t>
            </a:r>
            <a:r>
              <a:rPr sz="1100" spc="-4" dirty="0">
                <a:latin typeface="Century Gothic"/>
                <a:cs typeface="Verdana"/>
              </a:rPr>
              <a:t>do</a:t>
            </a:r>
            <a:r>
              <a:rPr sz="1100" spc="19" dirty="0">
                <a:latin typeface="Century Gothic"/>
                <a:cs typeface="Verdana"/>
              </a:rPr>
              <a:t> </a:t>
            </a:r>
            <a:r>
              <a:rPr sz="1100" spc="-4" dirty="0">
                <a:latin typeface="Century Gothic"/>
                <a:cs typeface="Verdana"/>
              </a:rPr>
              <a:t>these</a:t>
            </a:r>
            <a:r>
              <a:rPr sz="1100" spc="26" dirty="0">
                <a:latin typeface="Century Gothic"/>
                <a:cs typeface="Verdana"/>
              </a:rPr>
              <a:t> </a:t>
            </a:r>
            <a:r>
              <a:rPr sz="1100" spc="-4" dirty="0">
                <a:latin typeface="Century Gothic"/>
                <a:cs typeface="Verdana"/>
              </a:rPr>
              <a:t>subjects</a:t>
            </a:r>
            <a:r>
              <a:rPr sz="1100" spc="30" dirty="0">
                <a:latin typeface="Century Gothic"/>
                <a:cs typeface="Verdana"/>
              </a:rPr>
              <a:t> </a:t>
            </a:r>
            <a:r>
              <a:rPr sz="1100" spc="-8" dirty="0">
                <a:latin typeface="Century Gothic"/>
                <a:cs typeface="Verdana"/>
              </a:rPr>
              <a:t>have</a:t>
            </a:r>
            <a:r>
              <a:rPr sz="1100" spc="26" dirty="0">
                <a:latin typeface="Century Gothic"/>
                <a:cs typeface="Verdana"/>
              </a:rPr>
              <a:t> </a:t>
            </a:r>
            <a:r>
              <a:rPr sz="1100" spc="-4" dirty="0">
                <a:latin typeface="Century Gothic"/>
                <a:cs typeface="Verdana"/>
              </a:rPr>
              <a:t>in</a:t>
            </a:r>
            <a:r>
              <a:rPr sz="1100" spc="15" dirty="0">
                <a:latin typeface="Century Gothic"/>
                <a:cs typeface="Verdana"/>
              </a:rPr>
              <a:t> </a:t>
            </a:r>
            <a:r>
              <a:rPr sz="1100" spc="-4" dirty="0">
                <a:latin typeface="Century Gothic"/>
                <a:cs typeface="Verdana"/>
              </a:rPr>
              <a:t>common?</a:t>
            </a:r>
            <a:r>
              <a:rPr sz="1100" spc="11" dirty="0">
                <a:latin typeface="Century Gothic"/>
                <a:cs typeface="Verdana"/>
              </a:rPr>
              <a:t> </a:t>
            </a:r>
            <a:r>
              <a:rPr sz="1100" spc="-4" dirty="0">
                <a:latin typeface="Century Gothic"/>
                <a:cs typeface="Verdana"/>
              </a:rPr>
              <a:t>Answer:</a:t>
            </a:r>
            <a:r>
              <a:rPr sz="1100" spc="34" dirty="0">
                <a:latin typeface="Century Gothic"/>
                <a:cs typeface="Verdana"/>
              </a:rPr>
              <a:t> </a:t>
            </a:r>
            <a:r>
              <a:rPr sz="1100" spc="-4" dirty="0">
                <a:latin typeface="Century Gothic"/>
                <a:cs typeface="Verdana"/>
              </a:rPr>
              <a:t>They</a:t>
            </a:r>
            <a:r>
              <a:rPr sz="1100" spc="15" dirty="0">
                <a:latin typeface="Century Gothic"/>
                <a:cs typeface="Verdana"/>
              </a:rPr>
              <a:t> </a:t>
            </a:r>
            <a:r>
              <a:rPr sz="1100" spc="-4" dirty="0">
                <a:latin typeface="Century Gothic"/>
                <a:cs typeface="Verdana"/>
              </a:rPr>
              <a:t>will</a:t>
            </a:r>
            <a:r>
              <a:rPr sz="1100" spc="19" dirty="0">
                <a:latin typeface="Century Gothic"/>
                <a:cs typeface="Verdana"/>
              </a:rPr>
              <a:t> </a:t>
            </a:r>
            <a:r>
              <a:rPr sz="1100" spc="-4" dirty="0">
                <a:latin typeface="Century Gothic"/>
                <a:cs typeface="Verdana"/>
              </a:rPr>
              <a:t>all</a:t>
            </a:r>
            <a:r>
              <a:rPr sz="1100" spc="19" dirty="0">
                <a:latin typeface="Century Gothic"/>
                <a:cs typeface="Verdana"/>
              </a:rPr>
              <a:t> </a:t>
            </a:r>
            <a:r>
              <a:rPr sz="1100" spc="-4" dirty="0">
                <a:latin typeface="Century Gothic"/>
                <a:cs typeface="Verdana"/>
              </a:rPr>
              <a:t>consider </a:t>
            </a:r>
            <a:r>
              <a:rPr sz="1100" dirty="0">
                <a:latin typeface="Century Gothic"/>
                <a:cs typeface="Verdana"/>
              </a:rPr>
              <a:t> a</a:t>
            </a:r>
            <a:r>
              <a:rPr sz="1100" spc="4" dirty="0">
                <a:latin typeface="Century Gothic"/>
                <a:cs typeface="Verdana"/>
              </a:rPr>
              <a:t> </a:t>
            </a:r>
            <a:r>
              <a:rPr sz="1100" spc="-4" dirty="0">
                <a:latin typeface="Century Gothic"/>
                <a:cs typeface="Verdana"/>
              </a:rPr>
              <a:t>very</a:t>
            </a:r>
            <a:r>
              <a:rPr sz="1100" dirty="0">
                <a:latin typeface="Century Gothic"/>
                <a:cs typeface="Verdana"/>
              </a:rPr>
              <a:t> </a:t>
            </a:r>
            <a:r>
              <a:rPr sz="1100" spc="-4" dirty="0">
                <a:latin typeface="Century Gothic"/>
                <a:cs typeface="Verdana"/>
              </a:rPr>
              <a:t>wide</a:t>
            </a:r>
            <a:r>
              <a:rPr sz="1100" spc="8" dirty="0">
                <a:latin typeface="Century Gothic"/>
                <a:cs typeface="Verdana"/>
              </a:rPr>
              <a:t> </a:t>
            </a:r>
            <a:r>
              <a:rPr sz="1100" spc="-8" dirty="0">
                <a:latin typeface="Century Gothic"/>
                <a:cs typeface="Verdana"/>
              </a:rPr>
              <a:t>range</a:t>
            </a:r>
            <a:r>
              <a:rPr sz="1100" spc="11" dirty="0">
                <a:latin typeface="Century Gothic"/>
                <a:cs typeface="Verdana"/>
              </a:rPr>
              <a:t> </a:t>
            </a:r>
            <a:r>
              <a:rPr sz="1100" dirty="0">
                <a:latin typeface="Century Gothic"/>
                <a:cs typeface="Verdana"/>
              </a:rPr>
              <a:t>of</a:t>
            </a:r>
            <a:r>
              <a:rPr sz="1100" spc="-4" dirty="0">
                <a:latin typeface="Century Gothic"/>
                <a:cs typeface="Verdana"/>
              </a:rPr>
              <a:t> </a:t>
            </a:r>
            <a:r>
              <a:rPr sz="1100" spc="-8" dirty="0">
                <a:latin typeface="Century Gothic"/>
                <a:cs typeface="Verdana"/>
              </a:rPr>
              <a:t>A-level</a:t>
            </a:r>
            <a:r>
              <a:rPr sz="1100" dirty="0">
                <a:latin typeface="Century Gothic"/>
                <a:cs typeface="Verdana"/>
              </a:rPr>
              <a:t> </a:t>
            </a:r>
            <a:r>
              <a:rPr sz="1100" spc="-4" dirty="0">
                <a:latin typeface="Century Gothic"/>
                <a:cs typeface="Verdana"/>
              </a:rPr>
              <a:t>choices and</a:t>
            </a:r>
            <a:r>
              <a:rPr sz="1100" spc="15" dirty="0">
                <a:latin typeface="Century Gothic"/>
                <a:cs typeface="Verdana"/>
              </a:rPr>
              <a:t> </a:t>
            </a:r>
            <a:r>
              <a:rPr sz="1100" spc="-4" dirty="0">
                <a:latin typeface="Century Gothic"/>
                <a:cs typeface="Verdana"/>
              </a:rPr>
              <a:t>do</a:t>
            </a:r>
            <a:r>
              <a:rPr sz="1100" spc="8" dirty="0">
                <a:latin typeface="Century Gothic"/>
                <a:cs typeface="Verdana"/>
              </a:rPr>
              <a:t> </a:t>
            </a:r>
            <a:r>
              <a:rPr sz="1100" spc="-4" dirty="0">
                <a:latin typeface="Century Gothic"/>
                <a:cs typeface="Verdana"/>
              </a:rPr>
              <a:t>not</a:t>
            </a:r>
            <a:r>
              <a:rPr sz="1100" dirty="0">
                <a:latin typeface="Century Gothic"/>
                <a:cs typeface="Verdana"/>
              </a:rPr>
              <a:t> </a:t>
            </a:r>
            <a:r>
              <a:rPr sz="1100" spc="-4" dirty="0">
                <a:latin typeface="Century Gothic"/>
                <a:cs typeface="Verdana"/>
              </a:rPr>
              <a:t>normally </a:t>
            </a:r>
            <a:r>
              <a:rPr sz="1100" spc="-8" dirty="0">
                <a:latin typeface="Century Gothic"/>
                <a:cs typeface="Verdana"/>
              </a:rPr>
              <a:t>have</a:t>
            </a:r>
            <a:r>
              <a:rPr sz="1100" spc="15" dirty="0">
                <a:latin typeface="Century Gothic"/>
                <a:cs typeface="Verdana"/>
              </a:rPr>
              <a:t> </a:t>
            </a:r>
            <a:r>
              <a:rPr sz="1100" spc="-4" dirty="0">
                <a:latin typeface="Century Gothic"/>
                <a:cs typeface="Verdana"/>
              </a:rPr>
              <a:t>essential </a:t>
            </a:r>
            <a:r>
              <a:rPr sz="1100" dirty="0">
                <a:latin typeface="Century Gothic"/>
                <a:cs typeface="Verdana"/>
              </a:rPr>
              <a:t> </a:t>
            </a:r>
            <a:r>
              <a:rPr sz="1100" spc="-4" dirty="0">
                <a:latin typeface="Century Gothic"/>
                <a:cs typeface="Verdana"/>
              </a:rPr>
              <a:t>subject</a:t>
            </a:r>
            <a:r>
              <a:rPr sz="1100" spc="8" dirty="0">
                <a:latin typeface="Century Gothic"/>
                <a:cs typeface="Verdana"/>
              </a:rPr>
              <a:t> </a:t>
            </a:r>
            <a:r>
              <a:rPr sz="1100" spc="-4" dirty="0">
                <a:latin typeface="Century Gothic"/>
                <a:cs typeface="Verdana"/>
              </a:rPr>
              <a:t>requirements!</a:t>
            </a:r>
            <a:r>
              <a:rPr sz="1100" spc="4" dirty="0">
                <a:latin typeface="Century Gothic"/>
                <a:cs typeface="Verdana"/>
              </a:rPr>
              <a:t> </a:t>
            </a:r>
            <a:r>
              <a:rPr sz="1100" spc="-4" dirty="0">
                <a:latin typeface="Century Gothic"/>
                <a:cs typeface="Verdana"/>
              </a:rPr>
              <a:t>So</a:t>
            </a:r>
            <a:r>
              <a:rPr sz="1100" spc="4" dirty="0">
                <a:latin typeface="Century Gothic"/>
                <a:cs typeface="Verdana"/>
              </a:rPr>
              <a:t> </a:t>
            </a:r>
            <a:r>
              <a:rPr sz="1100" spc="-4" dirty="0">
                <a:latin typeface="Century Gothic"/>
                <a:cs typeface="Verdana"/>
              </a:rPr>
              <a:t>don't</a:t>
            </a:r>
            <a:r>
              <a:rPr sz="1100" spc="15" dirty="0">
                <a:latin typeface="Century Gothic"/>
                <a:cs typeface="Verdana"/>
              </a:rPr>
              <a:t> </a:t>
            </a:r>
            <a:r>
              <a:rPr sz="1100" spc="-4" dirty="0">
                <a:latin typeface="Century Gothic"/>
                <a:cs typeface="Verdana"/>
              </a:rPr>
              <a:t>get</a:t>
            </a:r>
            <a:r>
              <a:rPr sz="1100" spc="4" dirty="0">
                <a:latin typeface="Century Gothic"/>
                <a:cs typeface="Verdana"/>
              </a:rPr>
              <a:t> </a:t>
            </a:r>
            <a:r>
              <a:rPr sz="1100" spc="-4" dirty="0">
                <a:latin typeface="Century Gothic"/>
                <a:cs typeface="Verdana"/>
              </a:rPr>
              <a:t>too</a:t>
            </a:r>
            <a:r>
              <a:rPr sz="1100" spc="4" dirty="0">
                <a:latin typeface="Century Gothic"/>
                <a:cs typeface="Verdana"/>
              </a:rPr>
              <a:t> </a:t>
            </a:r>
            <a:r>
              <a:rPr sz="1100" spc="-4" dirty="0">
                <a:latin typeface="Century Gothic"/>
                <a:cs typeface="Verdana"/>
              </a:rPr>
              <a:t>bogged</a:t>
            </a:r>
            <a:r>
              <a:rPr sz="1100" spc="8" dirty="0">
                <a:latin typeface="Century Gothic"/>
                <a:cs typeface="Verdana"/>
              </a:rPr>
              <a:t> </a:t>
            </a:r>
            <a:r>
              <a:rPr sz="1100" spc="-4" dirty="0">
                <a:latin typeface="Century Gothic"/>
                <a:cs typeface="Verdana"/>
              </a:rPr>
              <a:t>down</a:t>
            </a:r>
            <a:r>
              <a:rPr sz="1100" spc="4" dirty="0">
                <a:latin typeface="Century Gothic"/>
                <a:cs typeface="Verdana"/>
              </a:rPr>
              <a:t> </a:t>
            </a:r>
            <a:r>
              <a:rPr sz="1100" spc="-4" dirty="0">
                <a:latin typeface="Century Gothic"/>
                <a:cs typeface="Verdana"/>
              </a:rPr>
              <a:t>in</a:t>
            </a:r>
            <a:r>
              <a:rPr sz="1100" spc="4" dirty="0">
                <a:latin typeface="Century Gothic"/>
                <a:cs typeface="Verdana"/>
              </a:rPr>
              <a:t> </a:t>
            </a:r>
            <a:r>
              <a:rPr sz="1100" spc="-4" dirty="0">
                <a:latin typeface="Century Gothic"/>
                <a:cs typeface="Verdana"/>
              </a:rPr>
              <a:t>essential</a:t>
            </a:r>
            <a:r>
              <a:rPr sz="1100" spc="4" dirty="0">
                <a:latin typeface="Century Gothic"/>
                <a:cs typeface="Verdana"/>
              </a:rPr>
              <a:t> </a:t>
            </a:r>
            <a:r>
              <a:rPr sz="1100" spc="-4" dirty="0">
                <a:latin typeface="Century Gothic"/>
                <a:cs typeface="Verdana"/>
              </a:rPr>
              <a:t>A-levels </a:t>
            </a:r>
            <a:r>
              <a:rPr sz="1100" spc="-304" dirty="0">
                <a:latin typeface="Century Gothic"/>
                <a:cs typeface="Verdana"/>
              </a:rPr>
              <a:t> </a:t>
            </a:r>
            <a:r>
              <a:rPr sz="1100" spc="-4" dirty="0">
                <a:latin typeface="Century Gothic"/>
                <a:cs typeface="Verdana"/>
              </a:rPr>
              <a:t>you</a:t>
            </a:r>
            <a:r>
              <a:rPr sz="1100" dirty="0">
                <a:latin typeface="Century Gothic"/>
                <a:cs typeface="Verdana"/>
              </a:rPr>
              <a:t> </a:t>
            </a:r>
            <a:r>
              <a:rPr sz="1100" spc="-8" dirty="0">
                <a:latin typeface="Century Gothic"/>
                <a:cs typeface="Verdana"/>
              </a:rPr>
              <a:t>have</a:t>
            </a:r>
            <a:r>
              <a:rPr sz="1100" spc="8" dirty="0">
                <a:latin typeface="Century Gothic"/>
                <a:cs typeface="Verdana"/>
              </a:rPr>
              <a:t> </a:t>
            </a:r>
            <a:r>
              <a:rPr sz="1100" spc="-4" dirty="0">
                <a:latin typeface="Century Gothic"/>
                <a:cs typeface="Verdana"/>
              </a:rPr>
              <a:t>to</a:t>
            </a:r>
            <a:r>
              <a:rPr sz="1100" spc="8" dirty="0">
                <a:latin typeface="Century Gothic"/>
                <a:cs typeface="Verdana"/>
              </a:rPr>
              <a:t> </a:t>
            </a:r>
            <a:r>
              <a:rPr sz="1100" spc="-4" dirty="0">
                <a:latin typeface="Century Gothic"/>
                <a:cs typeface="Verdana"/>
              </a:rPr>
              <a:t>take.</a:t>
            </a:r>
            <a:endParaRPr sz="1100" dirty="0">
              <a:latin typeface="Century Gothic"/>
              <a:cs typeface="Verdana"/>
            </a:endParaRPr>
          </a:p>
          <a:p>
            <a:pPr>
              <a:spcBef>
                <a:spcPts val="30"/>
              </a:spcBef>
            </a:pPr>
            <a:endParaRPr sz="1100">
              <a:latin typeface="Century Gothic" panose="020B0502020202020204" pitchFamily="34" charset="0"/>
              <a:cs typeface="Verdana"/>
            </a:endParaRPr>
          </a:p>
          <a:p>
            <a:pPr marL="9525" marR="339090"/>
            <a:r>
              <a:rPr sz="1100" spc="-4" dirty="0">
                <a:latin typeface="Century Gothic"/>
                <a:cs typeface="Verdana"/>
                <a:hlinkClick r:id="rId2"/>
              </a:rPr>
              <a:t>(Accessed</a:t>
            </a:r>
            <a:r>
              <a:rPr sz="1100" spc="8" dirty="0">
                <a:latin typeface="Century Gothic"/>
                <a:cs typeface="Verdana"/>
                <a:hlinkClick r:id="rId2"/>
              </a:rPr>
              <a:t> </a:t>
            </a:r>
            <a:r>
              <a:rPr lang="en-GB" sz="1100" spc="-4" dirty="0">
                <a:latin typeface="Century Gothic"/>
                <a:cs typeface="Verdana"/>
                <a:hlinkClick r:id="rId2"/>
              </a:rPr>
              <a:t>27</a:t>
            </a:r>
            <a:r>
              <a:rPr sz="1100" spc="-4" dirty="0">
                <a:latin typeface="Century Gothic"/>
                <a:cs typeface="Verdana"/>
                <a:hlinkClick r:id="rId2"/>
              </a:rPr>
              <a:t>.</a:t>
            </a:r>
            <a:r>
              <a:rPr lang="en-GB" sz="1100" spc="-4" dirty="0">
                <a:latin typeface="Century Gothic"/>
                <a:cs typeface="Verdana"/>
                <a:hlinkClick r:id="rId2"/>
              </a:rPr>
              <a:t>08</a:t>
            </a:r>
            <a:r>
              <a:rPr sz="1100" spc="-4" dirty="0">
                <a:latin typeface="Century Gothic"/>
                <a:cs typeface="Verdana"/>
                <a:hlinkClick r:id="rId2"/>
              </a:rPr>
              <a:t>.</a:t>
            </a:r>
            <a:r>
              <a:rPr lang="en-GB" sz="1100" spc="-4" dirty="0">
                <a:latin typeface="Century Gothic"/>
                <a:cs typeface="Verdana"/>
                <a:hlinkClick r:id="rId2"/>
              </a:rPr>
              <a:t>23</a:t>
            </a:r>
            <a:r>
              <a:rPr sz="1100" spc="-11" dirty="0">
                <a:latin typeface="Century Gothic"/>
                <a:cs typeface="Verdana"/>
                <a:hlinkClick r:id="rId2"/>
              </a:rPr>
              <a:t> </a:t>
            </a:r>
            <a:r>
              <a:rPr sz="1100" dirty="0">
                <a:latin typeface="Century Gothic"/>
                <a:cs typeface="Verdana"/>
                <a:hlinkClick r:id="rId2"/>
              </a:rPr>
              <a:t>-</a:t>
            </a:r>
            <a:r>
              <a:rPr sz="1100" spc="4" dirty="0">
                <a:latin typeface="Century Gothic"/>
                <a:cs typeface="Verdana"/>
                <a:hlinkClick r:id="rId2"/>
              </a:rPr>
              <a:t> </a:t>
            </a:r>
            <a:r>
              <a:rPr sz="1100" u="sng" spc="-4" dirty="0">
                <a:solidFill>
                  <a:srgbClr val="0462C1"/>
                </a:solidFill>
                <a:uFill>
                  <a:solidFill>
                    <a:srgbClr val="0462C1"/>
                  </a:solidFill>
                </a:uFill>
                <a:latin typeface="Century Gothic"/>
                <a:cs typeface="Verdana"/>
                <a:hlinkClick r:id="rId2"/>
              </a:rPr>
              <a:t>https://university.which.co.uk/advice/a-level- </a:t>
            </a:r>
            <a:r>
              <a:rPr sz="1100" spc="-307" dirty="0">
                <a:solidFill>
                  <a:srgbClr val="0462C1"/>
                </a:solidFill>
                <a:latin typeface="Century Gothic"/>
                <a:cs typeface="Verdana"/>
                <a:hlinkClick r:id="rId2"/>
              </a:rPr>
              <a:t> </a:t>
            </a:r>
            <a:r>
              <a:rPr sz="1100" u="sng" spc="-4" dirty="0">
                <a:solidFill>
                  <a:srgbClr val="0462C1"/>
                </a:solidFill>
                <a:uFill>
                  <a:solidFill>
                    <a:srgbClr val="0462C1"/>
                  </a:solidFill>
                </a:uFill>
                <a:latin typeface="Century Gothic"/>
                <a:cs typeface="Verdana"/>
                <a:hlinkClick r:id="rId2"/>
              </a:rPr>
              <a:t>choices/six-things-you-need-to-know-before-making-your-a-level- </a:t>
            </a:r>
            <a:r>
              <a:rPr sz="1100" dirty="0">
                <a:solidFill>
                  <a:srgbClr val="0462C1"/>
                </a:solidFill>
                <a:latin typeface="Century Gothic"/>
                <a:cs typeface="Verdana"/>
                <a:hlinkClick r:id="rId2"/>
              </a:rPr>
              <a:t> </a:t>
            </a:r>
            <a:r>
              <a:rPr sz="1100" u="sng" spc="-4" dirty="0">
                <a:solidFill>
                  <a:srgbClr val="0462C1"/>
                </a:solidFill>
                <a:uFill>
                  <a:solidFill>
                    <a:srgbClr val="0462C1"/>
                  </a:solidFill>
                </a:uFill>
                <a:latin typeface="Century Gothic"/>
                <a:cs typeface="Verdana"/>
                <a:hlinkClick r:id="rId2"/>
              </a:rPr>
              <a:t>choices</a:t>
            </a:r>
            <a:r>
              <a:rPr sz="1100" spc="-4" dirty="0">
                <a:latin typeface="Century Gothic"/>
                <a:cs typeface="Verdana"/>
                <a:hlinkClick r:id="rId2"/>
              </a:rPr>
              <a:t>)</a:t>
            </a:r>
            <a:endParaRPr sz="1100">
              <a:latin typeface="Century Gothic"/>
              <a:cs typeface="Verdana"/>
            </a:endParaRPr>
          </a:p>
        </p:txBody>
      </p:sp>
    </p:spTree>
    <p:extLst>
      <p:ext uri="{BB962C8B-B14F-4D97-AF65-F5344CB8AC3E}">
        <p14:creationId xmlns:p14="http://schemas.microsoft.com/office/powerpoint/2010/main" val="933817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189E03-AD4C-F307-AD5F-9D45F70F01DF}"/>
              </a:ext>
            </a:extLst>
          </p:cNvPr>
          <p:cNvSpPr txBox="1"/>
          <p:nvPr/>
        </p:nvSpPr>
        <p:spPr>
          <a:xfrm>
            <a:off x="2559236" y="-3838"/>
            <a:ext cx="5996763" cy="369332"/>
          </a:xfrm>
          <a:prstGeom prst="rect">
            <a:avLst/>
          </a:prstGeom>
          <a:noFill/>
        </p:spPr>
        <p:txBody>
          <a:bodyPr wrap="square" rtlCol="0">
            <a:spAutoFit/>
          </a:bodyPr>
          <a:lstStyle/>
          <a:p>
            <a:r>
              <a:rPr lang="en-GB" b="1" u="sng">
                <a:latin typeface="Century Gothic" panose="020B0502020202020204" pitchFamily="34" charset="0"/>
              </a:rPr>
              <a:t>Sixth Form Entry Requirements</a:t>
            </a:r>
          </a:p>
        </p:txBody>
      </p:sp>
      <p:sp>
        <p:nvSpPr>
          <p:cNvPr id="5" name="TextBox 4">
            <a:extLst>
              <a:ext uri="{FF2B5EF4-FFF2-40B4-BE49-F238E27FC236}">
                <a16:creationId xmlns:a16="http://schemas.microsoft.com/office/drawing/2014/main" id="{4FE3BB09-D363-8F60-2EA0-71C7B40E61F3}"/>
              </a:ext>
            </a:extLst>
          </p:cNvPr>
          <p:cNvSpPr txBox="1"/>
          <p:nvPr/>
        </p:nvSpPr>
        <p:spPr>
          <a:xfrm>
            <a:off x="45721" y="364382"/>
            <a:ext cx="9107072" cy="553998"/>
          </a:xfrm>
          <a:prstGeom prst="rect">
            <a:avLst/>
          </a:prstGeom>
          <a:solidFill>
            <a:schemeClr val="accent1"/>
          </a:solidFill>
        </p:spPr>
        <p:txBody>
          <a:bodyPr wrap="square" rtlCol="0">
            <a:spAutoFit/>
          </a:bodyPr>
          <a:lstStyle/>
          <a:p>
            <a:pPr marL="9525" marR="10953">
              <a:spcBef>
                <a:spcPts val="75"/>
              </a:spcBef>
            </a:pPr>
            <a:r>
              <a:rPr lang="en-GB" sz="1500" spc="-4">
                <a:solidFill>
                  <a:schemeClr val="bg1"/>
                </a:solidFill>
                <a:latin typeface="Century Gothic" panose="020B0502020202020204" pitchFamily="34" charset="0"/>
                <a:cs typeface="Verdana"/>
              </a:rPr>
              <a:t>Our</a:t>
            </a:r>
            <a:r>
              <a:rPr lang="en-GB" sz="1500" spc="8">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aim</a:t>
            </a:r>
            <a:r>
              <a:rPr lang="en-GB" sz="1500" spc="8">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is</a:t>
            </a:r>
            <a:r>
              <a:rPr lang="en-GB" sz="1500" spc="-8">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to</a:t>
            </a:r>
            <a:r>
              <a:rPr lang="en-GB" sz="1500" spc="11">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ensure</a:t>
            </a:r>
            <a:r>
              <a:rPr lang="en-GB" sz="1500" spc="8">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that</a:t>
            </a:r>
            <a:r>
              <a:rPr lang="en-GB" sz="1500" spc="11">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you</a:t>
            </a:r>
            <a:r>
              <a:rPr lang="en-GB" sz="1500" spc="8">
                <a:solidFill>
                  <a:schemeClr val="bg1"/>
                </a:solidFill>
                <a:latin typeface="Century Gothic" panose="020B0502020202020204" pitchFamily="34" charset="0"/>
                <a:cs typeface="Verdana"/>
              </a:rPr>
              <a:t> </a:t>
            </a:r>
            <a:r>
              <a:rPr lang="en-GB" sz="1500">
                <a:solidFill>
                  <a:schemeClr val="bg1"/>
                </a:solidFill>
                <a:latin typeface="Century Gothic" panose="020B0502020202020204" pitchFamily="34" charset="0"/>
                <a:cs typeface="Verdana"/>
              </a:rPr>
              <a:t>are</a:t>
            </a:r>
            <a:r>
              <a:rPr lang="en-GB" sz="1500" spc="4">
                <a:solidFill>
                  <a:schemeClr val="bg1"/>
                </a:solidFill>
                <a:latin typeface="Century Gothic" panose="020B0502020202020204" pitchFamily="34" charset="0"/>
                <a:cs typeface="Verdana"/>
              </a:rPr>
              <a:t> </a:t>
            </a:r>
            <a:r>
              <a:rPr lang="en-GB" sz="1500">
                <a:solidFill>
                  <a:schemeClr val="bg1"/>
                </a:solidFill>
                <a:latin typeface="Century Gothic" panose="020B0502020202020204" pitchFamily="34" charset="0"/>
                <a:cs typeface="Verdana"/>
              </a:rPr>
              <a:t>on a</a:t>
            </a:r>
            <a:r>
              <a:rPr lang="en-GB" sz="1500" spc="8">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study</a:t>
            </a:r>
            <a:r>
              <a:rPr lang="en-GB" sz="1500" spc="23">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programme</a:t>
            </a:r>
            <a:r>
              <a:rPr lang="en-GB" sz="1500" spc="4">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that</a:t>
            </a:r>
            <a:r>
              <a:rPr lang="en-GB" sz="1500" spc="11">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best</a:t>
            </a:r>
            <a:r>
              <a:rPr lang="en-GB" sz="1500" spc="4">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supports</a:t>
            </a:r>
            <a:r>
              <a:rPr lang="en-GB" sz="1500" spc="15">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your</a:t>
            </a:r>
            <a:r>
              <a:rPr lang="en-GB" sz="1500" spc="8">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future</a:t>
            </a:r>
            <a:r>
              <a:rPr lang="en-GB" sz="1500" spc="15">
                <a:solidFill>
                  <a:schemeClr val="bg1"/>
                </a:solidFill>
                <a:latin typeface="Century Gothic" panose="020B0502020202020204" pitchFamily="34" charset="0"/>
                <a:cs typeface="Verdana"/>
              </a:rPr>
              <a:t> </a:t>
            </a:r>
            <a:r>
              <a:rPr lang="en-GB" sz="1500">
                <a:solidFill>
                  <a:schemeClr val="bg1"/>
                </a:solidFill>
                <a:latin typeface="Century Gothic" panose="020B0502020202020204" pitchFamily="34" charset="0"/>
                <a:cs typeface="Verdana"/>
              </a:rPr>
              <a:t>career</a:t>
            </a:r>
            <a:r>
              <a:rPr lang="en-GB" sz="1500" spc="-8">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goals</a:t>
            </a:r>
            <a:r>
              <a:rPr lang="en-GB" sz="1500" spc="8">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and</a:t>
            </a:r>
            <a:r>
              <a:rPr lang="en-GB" sz="1500" spc="15">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learning</a:t>
            </a:r>
            <a:r>
              <a:rPr lang="en-GB" sz="1500" spc="11">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aims to ensure</a:t>
            </a:r>
            <a:r>
              <a:rPr lang="en-GB" sz="1500" spc="8">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the </a:t>
            </a:r>
            <a:r>
              <a:rPr lang="en-GB" sz="1500">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greatest</a:t>
            </a:r>
            <a:r>
              <a:rPr lang="en-GB" sz="1500">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success</a:t>
            </a:r>
            <a:r>
              <a:rPr lang="en-GB" sz="1500" spc="8">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in</a:t>
            </a:r>
            <a:r>
              <a:rPr lang="en-GB" sz="1500" spc="4">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your</a:t>
            </a:r>
            <a:r>
              <a:rPr lang="en-GB" sz="1500" spc="4">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Sixth</a:t>
            </a:r>
            <a:r>
              <a:rPr lang="en-GB" sz="1500" spc="23">
                <a:solidFill>
                  <a:schemeClr val="bg1"/>
                </a:solidFill>
                <a:latin typeface="Century Gothic" panose="020B0502020202020204" pitchFamily="34" charset="0"/>
                <a:cs typeface="Verdana"/>
              </a:rPr>
              <a:t> F</a:t>
            </a:r>
            <a:r>
              <a:rPr lang="en-GB" sz="1500">
                <a:solidFill>
                  <a:schemeClr val="bg1"/>
                </a:solidFill>
                <a:latin typeface="Century Gothic" panose="020B0502020202020204" pitchFamily="34" charset="0"/>
                <a:cs typeface="Verdana"/>
              </a:rPr>
              <a:t>orm</a:t>
            </a:r>
            <a:r>
              <a:rPr lang="en-GB" sz="1500" spc="-11">
                <a:solidFill>
                  <a:schemeClr val="bg1"/>
                </a:solidFill>
                <a:latin typeface="Century Gothic" panose="020B0502020202020204" pitchFamily="34" charset="0"/>
                <a:cs typeface="Verdana"/>
              </a:rPr>
              <a:t> </a:t>
            </a:r>
            <a:r>
              <a:rPr lang="en-GB" sz="1500" spc="-19">
                <a:solidFill>
                  <a:schemeClr val="bg1"/>
                </a:solidFill>
                <a:latin typeface="Century Gothic" panose="020B0502020202020204" pitchFamily="34" charset="0"/>
                <a:cs typeface="Verdana"/>
              </a:rPr>
              <a:t>study.</a:t>
            </a:r>
            <a:r>
              <a:rPr lang="en-GB" sz="1500" spc="23">
                <a:solidFill>
                  <a:schemeClr val="bg1"/>
                </a:solidFill>
                <a:latin typeface="Century Gothic" panose="020B0502020202020204" pitchFamily="34" charset="0"/>
                <a:cs typeface="Verdana"/>
              </a:rPr>
              <a:t> </a:t>
            </a:r>
          </a:p>
        </p:txBody>
      </p:sp>
      <p:sp>
        <p:nvSpPr>
          <p:cNvPr id="9" name="Rectangle 8">
            <a:extLst>
              <a:ext uri="{FF2B5EF4-FFF2-40B4-BE49-F238E27FC236}">
                <a16:creationId xmlns:a16="http://schemas.microsoft.com/office/drawing/2014/main" id="{A8374331-DA69-CCA3-F5F4-5B05BC74F824}"/>
              </a:ext>
            </a:extLst>
          </p:cNvPr>
          <p:cNvSpPr/>
          <p:nvPr/>
        </p:nvSpPr>
        <p:spPr>
          <a:xfrm>
            <a:off x="0" y="0"/>
            <a:ext cx="9144000" cy="6858000"/>
          </a:xfrm>
          <a:prstGeom prst="rect">
            <a:avLst/>
          </a:prstGeom>
          <a:noFill/>
          <a:ln w="63500" cmpd="tri">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object 5">
            <a:extLst>
              <a:ext uri="{FF2B5EF4-FFF2-40B4-BE49-F238E27FC236}">
                <a16:creationId xmlns:a16="http://schemas.microsoft.com/office/drawing/2014/main" id="{4712C2A3-A8D0-8105-8C51-FF04ED64DD3A}"/>
              </a:ext>
            </a:extLst>
          </p:cNvPr>
          <p:cNvSpPr txBox="1"/>
          <p:nvPr/>
        </p:nvSpPr>
        <p:spPr>
          <a:xfrm>
            <a:off x="176674" y="1007827"/>
            <a:ext cx="8786016" cy="1240724"/>
          </a:xfrm>
          <a:prstGeom prst="rect">
            <a:avLst/>
          </a:prstGeom>
        </p:spPr>
        <p:txBody>
          <a:bodyPr vert="horz" wrap="square" lIns="0" tIns="9525" rIns="0" bIns="0" rtlCol="0" anchor="t">
            <a:spAutoFit/>
          </a:bodyPr>
          <a:lstStyle/>
          <a:p>
            <a:pPr marL="9525" marR="366395" algn="just"/>
            <a:r>
              <a:rPr sz="1000" spc="-4" dirty="0">
                <a:latin typeface="Century Gothic"/>
                <a:cs typeface="Verdana"/>
              </a:rPr>
              <a:t>Our</a:t>
            </a:r>
            <a:r>
              <a:rPr sz="1000" spc="8" dirty="0">
                <a:latin typeface="Century Gothic"/>
                <a:cs typeface="Verdana"/>
              </a:rPr>
              <a:t> </a:t>
            </a:r>
            <a:r>
              <a:rPr sz="1000" spc="-4" dirty="0">
                <a:latin typeface="Century Gothic"/>
                <a:cs typeface="Verdana"/>
              </a:rPr>
              <a:t>Sixth</a:t>
            </a:r>
            <a:r>
              <a:rPr sz="1000" spc="23" dirty="0">
                <a:latin typeface="Century Gothic"/>
                <a:cs typeface="Verdana"/>
              </a:rPr>
              <a:t> </a:t>
            </a:r>
            <a:r>
              <a:rPr sz="1000" spc="-8" dirty="0">
                <a:latin typeface="Century Gothic"/>
                <a:cs typeface="Verdana"/>
              </a:rPr>
              <a:t>Form minimum</a:t>
            </a:r>
            <a:r>
              <a:rPr sz="1000" spc="8" dirty="0">
                <a:latin typeface="Century Gothic"/>
                <a:cs typeface="Verdana"/>
              </a:rPr>
              <a:t> </a:t>
            </a:r>
            <a:r>
              <a:rPr sz="1000" spc="-4" dirty="0">
                <a:latin typeface="Century Gothic"/>
                <a:cs typeface="Verdana"/>
              </a:rPr>
              <a:t>entry</a:t>
            </a:r>
            <a:r>
              <a:rPr sz="1000" spc="11" dirty="0">
                <a:latin typeface="Century Gothic"/>
                <a:cs typeface="Verdana"/>
              </a:rPr>
              <a:t> </a:t>
            </a:r>
            <a:r>
              <a:rPr sz="1000" spc="-4" dirty="0">
                <a:latin typeface="Century Gothic"/>
                <a:cs typeface="Verdana"/>
              </a:rPr>
              <a:t>requirement is</a:t>
            </a:r>
            <a:r>
              <a:rPr sz="1000" spc="8" dirty="0">
                <a:latin typeface="Century Gothic"/>
                <a:cs typeface="Verdana"/>
              </a:rPr>
              <a:t> </a:t>
            </a:r>
            <a:r>
              <a:rPr sz="1000" spc="-4" dirty="0">
                <a:latin typeface="Century Gothic"/>
                <a:cs typeface="Verdana"/>
              </a:rPr>
              <a:t>five</a:t>
            </a:r>
            <a:r>
              <a:rPr sz="1000" spc="11" dirty="0">
                <a:latin typeface="Century Gothic"/>
                <a:cs typeface="Verdana"/>
              </a:rPr>
              <a:t> </a:t>
            </a:r>
            <a:r>
              <a:rPr sz="1000" spc="-8" dirty="0">
                <a:latin typeface="Century Gothic"/>
                <a:cs typeface="Verdana"/>
              </a:rPr>
              <a:t>grade</a:t>
            </a:r>
            <a:r>
              <a:rPr sz="1000" spc="11" dirty="0">
                <a:latin typeface="Century Gothic"/>
                <a:cs typeface="Verdana"/>
              </a:rPr>
              <a:t> </a:t>
            </a:r>
            <a:r>
              <a:rPr sz="1000" dirty="0">
                <a:latin typeface="Century Gothic"/>
                <a:cs typeface="Verdana"/>
              </a:rPr>
              <a:t>4s </a:t>
            </a:r>
            <a:r>
              <a:rPr sz="1000" spc="-4" dirty="0">
                <a:latin typeface="Century Gothic"/>
                <a:cs typeface="Verdana"/>
              </a:rPr>
              <a:t>including</a:t>
            </a:r>
            <a:r>
              <a:rPr sz="1000" spc="19" dirty="0">
                <a:latin typeface="Century Gothic"/>
                <a:cs typeface="Verdana"/>
              </a:rPr>
              <a:t> </a:t>
            </a:r>
            <a:r>
              <a:rPr sz="1000" spc="-4" dirty="0">
                <a:latin typeface="Century Gothic"/>
                <a:cs typeface="Verdana"/>
              </a:rPr>
              <a:t>English</a:t>
            </a:r>
            <a:r>
              <a:rPr sz="1000" spc="23" dirty="0">
                <a:latin typeface="Century Gothic"/>
                <a:cs typeface="Verdana"/>
              </a:rPr>
              <a:t> </a:t>
            </a:r>
            <a:r>
              <a:rPr sz="1000" spc="-4" dirty="0">
                <a:latin typeface="Century Gothic"/>
                <a:cs typeface="Verdana"/>
              </a:rPr>
              <a:t>and</a:t>
            </a:r>
            <a:r>
              <a:rPr sz="1000" spc="49" dirty="0">
                <a:latin typeface="Century Gothic"/>
                <a:cs typeface="Verdana"/>
              </a:rPr>
              <a:t> </a:t>
            </a:r>
            <a:r>
              <a:rPr sz="1000" spc="-4" dirty="0">
                <a:latin typeface="Century Gothic"/>
                <a:cs typeface="Verdana"/>
              </a:rPr>
              <a:t>Maths.</a:t>
            </a:r>
            <a:r>
              <a:rPr sz="1000" spc="23" dirty="0">
                <a:latin typeface="Century Gothic"/>
                <a:cs typeface="Verdana"/>
              </a:rPr>
              <a:t> </a:t>
            </a:r>
            <a:r>
              <a:rPr lang="en-GB" sz="1000" spc="23" dirty="0">
                <a:latin typeface="Century Gothic"/>
                <a:cs typeface="Verdana"/>
              </a:rPr>
              <a:t>A</a:t>
            </a:r>
            <a:r>
              <a:rPr lang="en-GB" sz="1000" dirty="0">
                <a:latin typeface="Century Gothic"/>
              </a:rPr>
              <a:t>ll students must have at least five grade 4+ at GCSE to be able to access level 3 courses.</a:t>
            </a:r>
            <a:endParaRPr lang="en-GB" sz="1000" spc="23" dirty="0">
              <a:latin typeface="Century Gothic"/>
              <a:cs typeface="Verdana"/>
            </a:endParaRPr>
          </a:p>
          <a:p>
            <a:pPr marL="9525" marR="366395" algn="just"/>
            <a:endParaRPr sz="1000" dirty="0">
              <a:latin typeface="Century Gothic" panose="020B0502020202020204" pitchFamily="34" charset="0"/>
              <a:cs typeface="Verdana"/>
            </a:endParaRPr>
          </a:p>
          <a:p>
            <a:pPr marL="9525" marR="3810" algn="just"/>
            <a:r>
              <a:rPr sz="1000" spc="-4" dirty="0">
                <a:latin typeface="Century Gothic"/>
                <a:cs typeface="Verdana"/>
              </a:rPr>
              <a:t>Once</a:t>
            </a:r>
            <a:r>
              <a:rPr sz="1000" spc="11" dirty="0">
                <a:latin typeface="Century Gothic"/>
                <a:cs typeface="Verdana"/>
              </a:rPr>
              <a:t> </a:t>
            </a:r>
            <a:r>
              <a:rPr sz="1000" spc="-4" dirty="0">
                <a:latin typeface="Century Gothic"/>
                <a:cs typeface="Verdana"/>
              </a:rPr>
              <a:t>you</a:t>
            </a:r>
            <a:r>
              <a:rPr sz="1000" spc="4" dirty="0">
                <a:latin typeface="Century Gothic"/>
                <a:cs typeface="Verdana"/>
              </a:rPr>
              <a:t> </a:t>
            </a:r>
            <a:r>
              <a:rPr sz="1000" spc="-8" dirty="0">
                <a:latin typeface="Century Gothic"/>
                <a:cs typeface="Verdana"/>
              </a:rPr>
              <a:t>have</a:t>
            </a:r>
            <a:r>
              <a:rPr sz="1000" spc="19" dirty="0">
                <a:latin typeface="Century Gothic"/>
                <a:cs typeface="Verdana"/>
              </a:rPr>
              <a:t> </a:t>
            </a:r>
            <a:r>
              <a:rPr sz="1000" spc="-4" dirty="0">
                <a:latin typeface="Century Gothic"/>
                <a:cs typeface="Verdana"/>
              </a:rPr>
              <a:t>reached</a:t>
            </a:r>
            <a:r>
              <a:rPr sz="1000" spc="4" dirty="0">
                <a:latin typeface="Century Gothic"/>
                <a:cs typeface="Verdana"/>
              </a:rPr>
              <a:t> </a:t>
            </a:r>
            <a:r>
              <a:rPr sz="1000" spc="-4" dirty="0">
                <a:latin typeface="Century Gothic"/>
                <a:cs typeface="Verdana"/>
              </a:rPr>
              <a:t>the</a:t>
            </a:r>
            <a:r>
              <a:rPr sz="1000" spc="11" dirty="0">
                <a:latin typeface="Century Gothic"/>
                <a:cs typeface="Verdana"/>
              </a:rPr>
              <a:t> </a:t>
            </a:r>
            <a:r>
              <a:rPr sz="1000" spc="-8" dirty="0">
                <a:latin typeface="Century Gothic"/>
                <a:cs typeface="Verdana"/>
              </a:rPr>
              <a:t>minimum</a:t>
            </a:r>
            <a:r>
              <a:rPr sz="1000" spc="19" dirty="0">
                <a:latin typeface="Century Gothic"/>
                <a:cs typeface="Verdana"/>
              </a:rPr>
              <a:t> </a:t>
            </a:r>
            <a:r>
              <a:rPr sz="1000" spc="-4" dirty="0">
                <a:latin typeface="Century Gothic"/>
                <a:cs typeface="Verdana"/>
              </a:rPr>
              <a:t>requirement,</a:t>
            </a:r>
            <a:r>
              <a:rPr sz="1000" dirty="0">
                <a:latin typeface="Century Gothic"/>
                <a:cs typeface="Verdana"/>
              </a:rPr>
              <a:t> each</a:t>
            </a:r>
            <a:r>
              <a:rPr sz="1000" spc="11" dirty="0">
                <a:latin typeface="Century Gothic"/>
                <a:cs typeface="Verdana"/>
              </a:rPr>
              <a:t> </a:t>
            </a:r>
            <a:r>
              <a:rPr sz="1000" spc="-4" dirty="0">
                <a:latin typeface="Century Gothic"/>
                <a:cs typeface="Verdana"/>
              </a:rPr>
              <a:t>subject</a:t>
            </a:r>
            <a:r>
              <a:rPr sz="1000" spc="11" dirty="0">
                <a:latin typeface="Century Gothic"/>
                <a:cs typeface="Verdana"/>
              </a:rPr>
              <a:t> </a:t>
            </a:r>
            <a:r>
              <a:rPr sz="1000" spc="-4" dirty="0">
                <a:latin typeface="Century Gothic"/>
                <a:cs typeface="Verdana"/>
              </a:rPr>
              <a:t>has</a:t>
            </a:r>
            <a:r>
              <a:rPr sz="1000" spc="11" dirty="0">
                <a:latin typeface="Century Gothic"/>
                <a:cs typeface="Verdana"/>
              </a:rPr>
              <a:t> </a:t>
            </a:r>
            <a:r>
              <a:rPr sz="1000" spc="-8" dirty="0">
                <a:latin typeface="Century Gothic"/>
                <a:cs typeface="Verdana"/>
              </a:rPr>
              <a:t>its</a:t>
            </a:r>
            <a:r>
              <a:rPr sz="1000" spc="15" dirty="0">
                <a:latin typeface="Century Gothic"/>
                <a:cs typeface="Verdana"/>
              </a:rPr>
              <a:t> </a:t>
            </a:r>
            <a:r>
              <a:rPr sz="1000" spc="-4" dirty="0">
                <a:latin typeface="Century Gothic"/>
                <a:cs typeface="Verdana"/>
              </a:rPr>
              <a:t>own</a:t>
            </a:r>
            <a:r>
              <a:rPr sz="1000" spc="4" dirty="0">
                <a:latin typeface="Century Gothic"/>
                <a:cs typeface="Verdana"/>
              </a:rPr>
              <a:t> </a:t>
            </a:r>
            <a:r>
              <a:rPr sz="1000" spc="-4" dirty="0">
                <a:latin typeface="Century Gothic"/>
                <a:cs typeface="Verdana"/>
              </a:rPr>
              <a:t>entry</a:t>
            </a:r>
            <a:r>
              <a:rPr sz="1000" spc="11" dirty="0">
                <a:latin typeface="Century Gothic"/>
                <a:cs typeface="Verdana"/>
              </a:rPr>
              <a:t> </a:t>
            </a:r>
            <a:r>
              <a:rPr sz="1000" spc="-4" dirty="0">
                <a:latin typeface="Century Gothic"/>
                <a:cs typeface="Verdana"/>
              </a:rPr>
              <a:t>requirement</a:t>
            </a:r>
            <a:r>
              <a:rPr lang="en-GB" sz="1000" spc="4" dirty="0">
                <a:latin typeface="Century Gothic"/>
                <a:cs typeface="Verdana"/>
              </a:rPr>
              <a:t>. </a:t>
            </a:r>
            <a:r>
              <a:rPr sz="1000" spc="-4" dirty="0">
                <a:latin typeface="Century Gothic"/>
                <a:cs typeface="Verdana"/>
              </a:rPr>
              <a:t>All</a:t>
            </a:r>
            <a:r>
              <a:rPr sz="1000" spc="4" dirty="0">
                <a:latin typeface="Century Gothic"/>
                <a:cs typeface="Verdana"/>
              </a:rPr>
              <a:t> </a:t>
            </a:r>
            <a:r>
              <a:rPr sz="1000" dirty="0">
                <a:latin typeface="Century Gothic"/>
                <a:cs typeface="Verdana"/>
              </a:rPr>
              <a:t>courses run</a:t>
            </a:r>
            <a:r>
              <a:rPr sz="1000" spc="8" dirty="0">
                <a:latin typeface="Century Gothic"/>
                <a:cs typeface="Verdana"/>
              </a:rPr>
              <a:t> </a:t>
            </a:r>
            <a:r>
              <a:rPr sz="1000" dirty="0">
                <a:latin typeface="Century Gothic"/>
                <a:cs typeface="Verdana"/>
              </a:rPr>
              <a:t>on</a:t>
            </a:r>
            <a:r>
              <a:rPr sz="1000" spc="8" dirty="0">
                <a:latin typeface="Century Gothic"/>
                <a:cs typeface="Verdana"/>
              </a:rPr>
              <a:t> </a:t>
            </a:r>
            <a:r>
              <a:rPr sz="1000" spc="-4" dirty="0">
                <a:latin typeface="Century Gothic"/>
                <a:cs typeface="Verdana"/>
              </a:rPr>
              <a:t>the</a:t>
            </a:r>
            <a:r>
              <a:rPr sz="1000" spc="15" dirty="0">
                <a:latin typeface="Century Gothic"/>
                <a:cs typeface="Verdana"/>
              </a:rPr>
              <a:t> </a:t>
            </a:r>
            <a:r>
              <a:rPr sz="1000" spc="-4" dirty="0">
                <a:latin typeface="Century Gothic"/>
                <a:cs typeface="Verdana"/>
              </a:rPr>
              <a:t>basis</a:t>
            </a:r>
            <a:r>
              <a:rPr sz="1000" spc="8" dirty="0">
                <a:latin typeface="Century Gothic"/>
                <a:cs typeface="Verdana"/>
              </a:rPr>
              <a:t> </a:t>
            </a:r>
            <a:r>
              <a:rPr sz="1000" dirty="0">
                <a:latin typeface="Century Gothic"/>
                <a:cs typeface="Verdana"/>
              </a:rPr>
              <a:t>of </a:t>
            </a:r>
            <a:r>
              <a:rPr sz="1000" spc="-4" dirty="0">
                <a:latin typeface="Century Gothic"/>
                <a:cs typeface="Verdana"/>
              </a:rPr>
              <a:t>popularity</a:t>
            </a:r>
            <a:r>
              <a:rPr sz="1000" spc="26" dirty="0">
                <a:latin typeface="Century Gothic"/>
                <a:cs typeface="Verdana"/>
              </a:rPr>
              <a:t> </a:t>
            </a:r>
            <a:r>
              <a:rPr sz="1000" spc="-4" dirty="0">
                <a:latin typeface="Century Gothic"/>
                <a:cs typeface="Verdana"/>
              </a:rPr>
              <a:t>and</a:t>
            </a:r>
            <a:r>
              <a:rPr sz="1000" spc="8" dirty="0">
                <a:latin typeface="Century Gothic"/>
                <a:cs typeface="Verdana"/>
              </a:rPr>
              <a:t> </a:t>
            </a:r>
            <a:r>
              <a:rPr sz="1000" spc="-4" dirty="0">
                <a:latin typeface="Century Gothic"/>
                <a:cs typeface="Verdana"/>
              </a:rPr>
              <a:t>space</a:t>
            </a:r>
            <a:r>
              <a:rPr sz="1000" spc="15" dirty="0">
                <a:latin typeface="Century Gothic"/>
                <a:cs typeface="Verdana"/>
              </a:rPr>
              <a:t> </a:t>
            </a:r>
            <a:r>
              <a:rPr sz="1000" spc="-4" dirty="0">
                <a:latin typeface="Century Gothic"/>
                <a:cs typeface="Verdana"/>
              </a:rPr>
              <a:t>within</a:t>
            </a:r>
            <a:r>
              <a:rPr sz="1000" spc="19" dirty="0">
                <a:latin typeface="Century Gothic"/>
                <a:cs typeface="Verdana"/>
              </a:rPr>
              <a:t> </a:t>
            </a:r>
            <a:r>
              <a:rPr sz="1000" spc="-4" dirty="0">
                <a:latin typeface="Century Gothic"/>
                <a:cs typeface="Verdana"/>
              </a:rPr>
              <a:t>that </a:t>
            </a:r>
            <a:r>
              <a:rPr sz="1000" dirty="0">
                <a:latin typeface="Century Gothic"/>
                <a:cs typeface="Verdana"/>
              </a:rPr>
              <a:t> </a:t>
            </a:r>
            <a:r>
              <a:rPr sz="1000" spc="-8" dirty="0">
                <a:latin typeface="Century Gothic"/>
                <a:cs typeface="Verdana"/>
              </a:rPr>
              <a:t>individual</a:t>
            </a:r>
            <a:r>
              <a:rPr sz="1000" spc="26" dirty="0">
                <a:latin typeface="Century Gothic"/>
                <a:cs typeface="Verdana"/>
              </a:rPr>
              <a:t> </a:t>
            </a:r>
            <a:r>
              <a:rPr sz="1000" spc="-4" dirty="0">
                <a:latin typeface="Century Gothic"/>
                <a:cs typeface="Verdana"/>
              </a:rPr>
              <a:t>subject.</a:t>
            </a:r>
            <a:r>
              <a:rPr lang="en-GB" sz="1000" spc="-4" dirty="0">
                <a:latin typeface="Century Gothic"/>
                <a:cs typeface="Verdana"/>
              </a:rPr>
              <a:t> We reserve the right to remove a course from our curriculum offer should student numbers mean that it is not viable to run.</a:t>
            </a:r>
          </a:p>
          <a:p>
            <a:pPr marL="9525" marR="3810" algn="just"/>
            <a:endParaRPr lang="en-GB" sz="1000" spc="-4" dirty="0">
              <a:latin typeface="Century Gothic" panose="020B0502020202020204" pitchFamily="34" charset="0"/>
              <a:cs typeface="Verdana"/>
            </a:endParaRPr>
          </a:p>
          <a:p>
            <a:pPr marL="9525" marR="3810" algn="just"/>
            <a:r>
              <a:rPr lang="en-GB" sz="1000" spc="-4" dirty="0">
                <a:latin typeface="Century Gothic"/>
                <a:cs typeface="Verdana"/>
              </a:rPr>
              <a:t>Each student will study PSHE, Core RE, EPQ and School games alongside their 3 chosen A Levels.</a:t>
            </a:r>
          </a:p>
        </p:txBody>
      </p:sp>
      <p:pic>
        <p:nvPicPr>
          <p:cNvPr id="7" name="Picture 6">
            <a:extLst>
              <a:ext uri="{FF2B5EF4-FFF2-40B4-BE49-F238E27FC236}">
                <a16:creationId xmlns:a16="http://schemas.microsoft.com/office/drawing/2014/main" id="{DCE9E9A9-C9A7-681D-D2E0-A09B81608C84}"/>
              </a:ext>
            </a:extLst>
          </p:cNvPr>
          <p:cNvPicPr>
            <a:picLocks noChangeAspect="1"/>
          </p:cNvPicPr>
          <p:nvPr/>
        </p:nvPicPr>
        <p:blipFill>
          <a:blip r:embed="rId2"/>
          <a:stretch>
            <a:fillRect/>
          </a:stretch>
        </p:blipFill>
        <p:spPr>
          <a:xfrm>
            <a:off x="1222311" y="2244897"/>
            <a:ext cx="6699380" cy="4486257"/>
          </a:xfrm>
          <a:prstGeom prst="rect">
            <a:avLst/>
          </a:prstGeom>
        </p:spPr>
      </p:pic>
    </p:spTree>
    <p:extLst>
      <p:ext uri="{BB962C8B-B14F-4D97-AF65-F5344CB8AC3E}">
        <p14:creationId xmlns:p14="http://schemas.microsoft.com/office/powerpoint/2010/main" val="697708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189E03-AD4C-F307-AD5F-9D45F70F01DF}"/>
              </a:ext>
            </a:extLst>
          </p:cNvPr>
          <p:cNvSpPr txBox="1"/>
          <p:nvPr/>
        </p:nvSpPr>
        <p:spPr>
          <a:xfrm>
            <a:off x="1592082" y="110462"/>
            <a:ext cx="5996763" cy="369332"/>
          </a:xfrm>
          <a:prstGeom prst="rect">
            <a:avLst/>
          </a:prstGeom>
          <a:noFill/>
        </p:spPr>
        <p:txBody>
          <a:bodyPr wrap="square" lIns="91440" tIns="45720" rIns="91440" bIns="45720" rtlCol="0" anchor="t">
            <a:spAutoFit/>
          </a:bodyPr>
          <a:lstStyle/>
          <a:p>
            <a:pPr algn="ctr"/>
            <a:r>
              <a:rPr lang="en-GB" b="1" u="sng">
                <a:latin typeface="Century Gothic"/>
              </a:rPr>
              <a:t>Provisional Sixth Form Blocks</a:t>
            </a:r>
            <a:endParaRPr lang="en-US">
              <a:latin typeface="Century Gothic"/>
            </a:endParaRPr>
          </a:p>
        </p:txBody>
      </p:sp>
      <p:sp>
        <p:nvSpPr>
          <p:cNvPr id="5" name="TextBox 4">
            <a:extLst>
              <a:ext uri="{FF2B5EF4-FFF2-40B4-BE49-F238E27FC236}">
                <a16:creationId xmlns:a16="http://schemas.microsoft.com/office/drawing/2014/main" id="{4FE3BB09-D363-8F60-2EA0-71C7B40E61F3}"/>
              </a:ext>
            </a:extLst>
          </p:cNvPr>
          <p:cNvSpPr txBox="1"/>
          <p:nvPr/>
        </p:nvSpPr>
        <p:spPr>
          <a:xfrm>
            <a:off x="36928" y="707282"/>
            <a:ext cx="9107072" cy="553998"/>
          </a:xfrm>
          <a:prstGeom prst="rect">
            <a:avLst/>
          </a:prstGeom>
          <a:solidFill>
            <a:schemeClr val="accent1"/>
          </a:solidFill>
        </p:spPr>
        <p:txBody>
          <a:bodyPr wrap="square" rtlCol="0">
            <a:spAutoFit/>
          </a:bodyPr>
          <a:lstStyle/>
          <a:p>
            <a:pPr marL="9525" marR="10953">
              <a:spcBef>
                <a:spcPts val="75"/>
              </a:spcBef>
            </a:pPr>
            <a:r>
              <a:rPr lang="en-GB" sz="1500" spc="-4">
                <a:solidFill>
                  <a:schemeClr val="bg1"/>
                </a:solidFill>
                <a:latin typeface="Century Gothic" panose="020B0502020202020204" pitchFamily="34" charset="0"/>
                <a:cs typeface="Verdana"/>
              </a:rPr>
              <a:t>Our</a:t>
            </a:r>
            <a:r>
              <a:rPr lang="en-GB" sz="1500" spc="8">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aim</a:t>
            </a:r>
            <a:r>
              <a:rPr lang="en-GB" sz="1500" spc="8">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is</a:t>
            </a:r>
            <a:r>
              <a:rPr lang="en-GB" sz="1500" spc="-8">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to</a:t>
            </a:r>
            <a:r>
              <a:rPr lang="en-GB" sz="1500" spc="11">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ensure</a:t>
            </a:r>
            <a:r>
              <a:rPr lang="en-GB" sz="1500" spc="8">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that</a:t>
            </a:r>
            <a:r>
              <a:rPr lang="en-GB" sz="1500" spc="11">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you</a:t>
            </a:r>
            <a:r>
              <a:rPr lang="en-GB" sz="1500" spc="8">
                <a:solidFill>
                  <a:schemeClr val="bg1"/>
                </a:solidFill>
                <a:latin typeface="Century Gothic" panose="020B0502020202020204" pitchFamily="34" charset="0"/>
                <a:cs typeface="Verdana"/>
              </a:rPr>
              <a:t> </a:t>
            </a:r>
            <a:r>
              <a:rPr lang="en-GB" sz="1500">
                <a:solidFill>
                  <a:schemeClr val="bg1"/>
                </a:solidFill>
                <a:latin typeface="Century Gothic" panose="020B0502020202020204" pitchFamily="34" charset="0"/>
                <a:cs typeface="Verdana"/>
              </a:rPr>
              <a:t>are</a:t>
            </a:r>
            <a:r>
              <a:rPr lang="en-GB" sz="1500" spc="4">
                <a:solidFill>
                  <a:schemeClr val="bg1"/>
                </a:solidFill>
                <a:latin typeface="Century Gothic" panose="020B0502020202020204" pitchFamily="34" charset="0"/>
                <a:cs typeface="Verdana"/>
              </a:rPr>
              <a:t> </a:t>
            </a:r>
            <a:r>
              <a:rPr lang="en-GB" sz="1500">
                <a:solidFill>
                  <a:schemeClr val="bg1"/>
                </a:solidFill>
                <a:latin typeface="Century Gothic" panose="020B0502020202020204" pitchFamily="34" charset="0"/>
                <a:cs typeface="Verdana"/>
              </a:rPr>
              <a:t>on a</a:t>
            </a:r>
            <a:r>
              <a:rPr lang="en-GB" sz="1500" spc="8">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study</a:t>
            </a:r>
            <a:r>
              <a:rPr lang="en-GB" sz="1500" spc="23">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programme</a:t>
            </a:r>
            <a:r>
              <a:rPr lang="en-GB" sz="1500" spc="4">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that</a:t>
            </a:r>
            <a:r>
              <a:rPr lang="en-GB" sz="1500" spc="11">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best</a:t>
            </a:r>
            <a:r>
              <a:rPr lang="en-GB" sz="1500" spc="4">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supports</a:t>
            </a:r>
            <a:r>
              <a:rPr lang="en-GB" sz="1500" spc="15">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your</a:t>
            </a:r>
            <a:r>
              <a:rPr lang="en-GB" sz="1500" spc="8">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future</a:t>
            </a:r>
            <a:r>
              <a:rPr lang="en-GB" sz="1500" spc="15">
                <a:solidFill>
                  <a:schemeClr val="bg1"/>
                </a:solidFill>
                <a:latin typeface="Century Gothic" panose="020B0502020202020204" pitchFamily="34" charset="0"/>
                <a:cs typeface="Verdana"/>
              </a:rPr>
              <a:t> </a:t>
            </a:r>
            <a:r>
              <a:rPr lang="en-GB" sz="1500">
                <a:solidFill>
                  <a:schemeClr val="bg1"/>
                </a:solidFill>
                <a:latin typeface="Century Gothic" panose="020B0502020202020204" pitchFamily="34" charset="0"/>
                <a:cs typeface="Verdana"/>
              </a:rPr>
              <a:t>career</a:t>
            </a:r>
            <a:r>
              <a:rPr lang="en-GB" sz="1500" spc="-8">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goals</a:t>
            </a:r>
            <a:r>
              <a:rPr lang="en-GB" sz="1500" spc="8">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and</a:t>
            </a:r>
            <a:r>
              <a:rPr lang="en-GB" sz="1500" spc="15">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learning</a:t>
            </a:r>
            <a:r>
              <a:rPr lang="en-GB" sz="1500" spc="11">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aims to ensure</a:t>
            </a:r>
            <a:r>
              <a:rPr lang="en-GB" sz="1500" spc="8">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the </a:t>
            </a:r>
            <a:r>
              <a:rPr lang="en-GB" sz="1500">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greatest</a:t>
            </a:r>
            <a:r>
              <a:rPr lang="en-GB" sz="1500">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success</a:t>
            </a:r>
            <a:r>
              <a:rPr lang="en-GB" sz="1500" spc="8">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in</a:t>
            </a:r>
            <a:r>
              <a:rPr lang="en-GB" sz="1500" spc="4">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your</a:t>
            </a:r>
            <a:r>
              <a:rPr lang="en-GB" sz="1500" spc="4">
                <a:solidFill>
                  <a:schemeClr val="bg1"/>
                </a:solidFill>
                <a:latin typeface="Century Gothic" panose="020B0502020202020204" pitchFamily="34" charset="0"/>
                <a:cs typeface="Verdana"/>
              </a:rPr>
              <a:t> </a:t>
            </a:r>
            <a:r>
              <a:rPr lang="en-GB" sz="1500" spc="-4">
                <a:solidFill>
                  <a:schemeClr val="bg1"/>
                </a:solidFill>
                <a:latin typeface="Century Gothic" panose="020B0502020202020204" pitchFamily="34" charset="0"/>
                <a:cs typeface="Verdana"/>
              </a:rPr>
              <a:t>Sixth</a:t>
            </a:r>
            <a:r>
              <a:rPr lang="en-GB" sz="1500" spc="23">
                <a:solidFill>
                  <a:schemeClr val="bg1"/>
                </a:solidFill>
                <a:latin typeface="Century Gothic" panose="020B0502020202020204" pitchFamily="34" charset="0"/>
                <a:cs typeface="Verdana"/>
              </a:rPr>
              <a:t> F</a:t>
            </a:r>
            <a:r>
              <a:rPr lang="en-GB" sz="1500">
                <a:solidFill>
                  <a:schemeClr val="bg1"/>
                </a:solidFill>
                <a:latin typeface="Century Gothic" panose="020B0502020202020204" pitchFamily="34" charset="0"/>
                <a:cs typeface="Verdana"/>
              </a:rPr>
              <a:t>orm</a:t>
            </a:r>
            <a:r>
              <a:rPr lang="en-GB" sz="1500" spc="-11">
                <a:solidFill>
                  <a:schemeClr val="bg1"/>
                </a:solidFill>
                <a:latin typeface="Century Gothic" panose="020B0502020202020204" pitchFamily="34" charset="0"/>
                <a:cs typeface="Verdana"/>
              </a:rPr>
              <a:t> </a:t>
            </a:r>
            <a:r>
              <a:rPr lang="en-GB" sz="1500" spc="-19">
                <a:solidFill>
                  <a:schemeClr val="bg1"/>
                </a:solidFill>
                <a:latin typeface="Century Gothic" panose="020B0502020202020204" pitchFamily="34" charset="0"/>
                <a:cs typeface="Verdana"/>
              </a:rPr>
              <a:t>study.</a:t>
            </a:r>
            <a:r>
              <a:rPr lang="en-GB" sz="1500" spc="23">
                <a:solidFill>
                  <a:schemeClr val="bg1"/>
                </a:solidFill>
                <a:latin typeface="Century Gothic" panose="020B0502020202020204" pitchFamily="34" charset="0"/>
                <a:cs typeface="Verdana"/>
              </a:rPr>
              <a:t> </a:t>
            </a:r>
          </a:p>
        </p:txBody>
      </p:sp>
      <p:sp>
        <p:nvSpPr>
          <p:cNvPr id="9" name="Rectangle 8">
            <a:extLst>
              <a:ext uri="{FF2B5EF4-FFF2-40B4-BE49-F238E27FC236}">
                <a16:creationId xmlns:a16="http://schemas.microsoft.com/office/drawing/2014/main" id="{A8374331-DA69-CCA3-F5F4-5B05BC74F824}"/>
              </a:ext>
            </a:extLst>
          </p:cNvPr>
          <p:cNvSpPr/>
          <p:nvPr/>
        </p:nvSpPr>
        <p:spPr>
          <a:xfrm>
            <a:off x="0" y="0"/>
            <a:ext cx="9144000" cy="6858000"/>
          </a:xfrm>
          <a:prstGeom prst="rect">
            <a:avLst/>
          </a:prstGeom>
          <a:noFill/>
          <a:ln w="63500" cmpd="tri">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object 5">
            <a:extLst>
              <a:ext uri="{FF2B5EF4-FFF2-40B4-BE49-F238E27FC236}">
                <a16:creationId xmlns:a16="http://schemas.microsoft.com/office/drawing/2014/main" id="{4712C2A3-A8D0-8105-8C51-FF04ED64DD3A}"/>
              </a:ext>
            </a:extLst>
          </p:cNvPr>
          <p:cNvSpPr txBox="1"/>
          <p:nvPr/>
        </p:nvSpPr>
        <p:spPr>
          <a:xfrm>
            <a:off x="426358" y="1488768"/>
            <a:ext cx="8291284" cy="1948610"/>
          </a:xfrm>
          <a:prstGeom prst="rect">
            <a:avLst/>
          </a:prstGeom>
        </p:spPr>
        <p:txBody>
          <a:bodyPr vert="horz" wrap="square" lIns="0" tIns="9525" rIns="0" bIns="0" rtlCol="0" anchor="t">
            <a:spAutoFit/>
          </a:bodyPr>
          <a:lstStyle/>
          <a:p>
            <a:pPr marL="9525" marR="3810" algn="just"/>
            <a:r>
              <a:rPr lang="en-GB" sz="1400" spc="-4" dirty="0">
                <a:latin typeface="Century Gothic"/>
                <a:cs typeface="Verdana"/>
              </a:rPr>
              <a:t>Each student will study PSHE, Core RE, EPQ and School games alongside their 3 chosen A Levels.</a:t>
            </a:r>
          </a:p>
          <a:p>
            <a:pPr marL="9525" marR="3810" algn="just"/>
            <a:endParaRPr lang="en-GB" sz="1400" spc="-4" dirty="0">
              <a:latin typeface="Century Gothic" panose="020B0502020202020204" pitchFamily="34" charset="0"/>
              <a:cs typeface="Verdana"/>
            </a:endParaRPr>
          </a:p>
          <a:p>
            <a:pPr marL="9525" marR="3810" algn="just"/>
            <a:r>
              <a:rPr lang="en-GB" sz="1400" spc="-4" dirty="0">
                <a:latin typeface="Century Gothic"/>
                <a:cs typeface="Verdana"/>
              </a:rPr>
              <a:t>Students should select 3 subjects – one from each block A-D (this would mean 1 block should be blank)</a:t>
            </a:r>
          </a:p>
          <a:p>
            <a:pPr marL="9525" marR="3810" algn="just"/>
            <a:endParaRPr lang="en-GB" sz="1400" spc="-4" dirty="0">
              <a:latin typeface="Century Gothic" panose="020B0502020202020204" pitchFamily="34" charset="0"/>
              <a:cs typeface="Verdana"/>
            </a:endParaRPr>
          </a:p>
          <a:p>
            <a:pPr marL="9525" marR="3810" algn="just"/>
            <a:r>
              <a:rPr lang="en-GB" sz="1400" spc="-4" dirty="0">
                <a:latin typeface="Century Gothic"/>
                <a:cs typeface="Verdana"/>
              </a:rPr>
              <a:t>If students need to resit GCSE English or GCSE Maths they will be selected in Block E (enrichment) If a student is interested in Core Maths this should also be indicated in Block E.</a:t>
            </a:r>
          </a:p>
          <a:p>
            <a:pPr marL="9525" marR="3810" algn="just"/>
            <a:endParaRPr lang="en-GB" sz="1400" b="1" spc="-4" dirty="0">
              <a:latin typeface="Century Gothic" panose="020B0502020202020204" pitchFamily="34" charset="0"/>
              <a:cs typeface="Verdana"/>
            </a:endParaRPr>
          </a:p>
          <a:p>
            <a:pPr marL="9525" marR="3810" algn="just"/>
            <a:r>
              <a:rPr lang="en-GB" sz="1400" b="1" spc="-4" dirty="0">
                <a:latin typeface="Century Gothic"/>
                <a:cs typeface="Verdana"/>
              </a:rPr>
              <a:t>Subject Blocks for entry September 2027:</a:t>
            </a:r>
          </a:p>
        </p:txBody>
      </p:sp>
      <p:graphicFrame>
        <p:nvGraphicFramePr>
          <p:cNvPr id="10" name="Table 9">
            <a:extLst>
              <a:ext uri="{FF2B5EF4-FFF2-40B4-BE49-F238E27FC236}">
                <a16:creationId xmlns:a16="http://schemas.microsoft.com/office/drawing/2014/main" id="{C626C79C-341C-7F31-80F0-D4BBACAC4814}"/>
              </a:ext>
            </a:extLst>
          </p:cNvPr>
          <p:cNvGraphicFramePr>
            <a:graphicFrameLocks noGrp="1"/>
          </p:cNvGraphicFramePr>
          <p:nvPr>
            <p:extLst>
              <p:ext uri="{D42A27DB-BD31-4B8C-83A1-F6EECF244321}">
                <p14:modId xmlns:p14="http://schemas.microsoft.com/office/powerpoint/2010/main" val="281770965"/>
              </p:ext>
            </p:extLst>
          </p:nvPr>
        </p:nvGraphicFramePr>
        <p:xfrm>
          <a:off x="429209" y="3769567"/>
          <a:ext cx="8457748" cy="2286000"/>
        </p:xfrm>
        <a:graphic>
          <a:graphicData uri="http://schemas.openxmlformats.org/drawingml/2006/table">
            <a:tbl>
              <a:tblPr bandRow="1">
                <a:tableStyleId>{5C22544A-7EE6-4342-B048-85BDC9FD1C3A}</a:tableStyleId>
              </a:tblPr>
              <a:tblGrid>
                <a:gridCol w="1226620">
                  <a:extLst>
                    <a:ext uri="{9D8B030D-6E8A-4147-A177-3AD203B41FA5}">
                      <a16:colId xmlns:a16="http://schemas.microsoft.com/office/drawing/2014/main" val="2347406609"/>
                    </a:ext>
                  </a:extLst>
                </a:gridCol>
                <a:gridCol w="1464032">
                  <a:extLst>
                    <a:ext uri="{9D8B030D-6E8A-4147-A177-3AD203B41FA5}">
                      <a16:colId xmlns:a16="http://schemas.microsoft.com/office/drawing/2014/main" val="2250646543"/>
                    </a:ext>
                  </a:extLst>
                </a:gridCol>
                <a:gridCol w="1444247">
                  <a:extLst>
                    <a:ext uri="{9D8B030D-6E8A-4147-A177-3AD203B41FA5}">
                      <a16:colId xmlns:a16="http://schemas.microsoft.com/office/drawing/2014/main" val="3144184303"/>
                    </a:ext>
                  </a:extLst>
                </a:gridCol>
                <a:gridCol w="1424462">
                  <a:extLst>
                    <a:ext uri="{9D8B030D-6E8A-4147-A177-3AD203B41FA5}">
                      <a16:colId xmlns:a16="http://schemas.microsoft.com/office/drawing/2014/main" val="3044015625"/>
                    </a:ext>
                  </a:extLst>
                </a:gridCol>
                <a:gridCol w="1434355">
                  <a:extLst>
                    <a:ext uri="{9D8B030D-6E8A-4147-A177-3AD203B41FA5}">
                      <a16:colId xmlns:a16="http://schemas.microsoft.com/office/drawing/2014/main" val="3817852748"/>
                    </a:ext>
                  </a:extLst>
                </a:gridCol>
                <a:gridCol w="1464032">
                  <a:extLst>
                    <a:ext uri="{9D8B030D-6E8A-4147-A177-3AD203B41FA5}">
                      <a16:colId xmlns:a16="http://schemas.microsoft.com/office/drawing/2014/main" val="2539008413"/>
                    </a:ext>
                  </a:extLst>
                </a:gridCol>
              </a:tblGrid>
              <a:tr h="191538">
                <a:tc>
                  <a:txBody>
                    <a:bodyPr/>
                    <a:lstStyle/>
                    <a:p>
                      <a:pPr algn="ctr" fontAlgn="b">
                        <a:buNone/>
                      </a:pPr>
                      <a:r>
                        <a:rPr lang="en-US" sz="1100" b="1" dirty="0">
                          <a:effectLst/>
                          <a:latin typeface="Century Gothic"/>
                        </a:rPr>
                        <a:t>Block A</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1" dirty="0">
                          <a:effectLst/>
                          <a:latin typeface="Century Gothic"/>
                        </a:rPr>
                        <a:t>Bock B</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1" dirty="0">
                          <a:effectLst/>
                          <a:latin typeface="Century Gothic"/>
                        </a:rPr>
                        <a:t>Block C</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1" dirty="0">
                          <a:effectLst/>
                          <a:latin typeface="Century Gothic"/>
                        </a:rPr>
                        <a:t>Block D</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1" dirty="0">
                          <a:effectLst/>
                          <a:latin typeface="Century Gothic"/>
                        </a:rPr>
                        <a:t>Re-sit Block</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1" dirty="0">
                          <a:effectLst/>
                          <a:latin typeface="Century Gothic"/>
                        </a:rPr>
                        <a:t>Extra Curricular</a:t>
                      </a:r>
                      <a:endParaRPr lang="en-US" sz="1100" b="1" dirty="0" err="1">
                        <a:effectLst/>
                        <a:latin typeface="Century Gothic"/>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96974591"/>
                  </a:ext>
                </a:extLst>
              </a:tr>
              <a:tr h="191538">
                <a:tc>
                  <a:txBody>
                    <a:bodyPr/>
                    <a:lstStyle/>
                    <a:p>
                      <a:pPr fontAlgn="b">
                        <a:buNone/>
                      </a:pPr>
                      <a:r>
                        <a:rPr lang="en-US" sz="1100" dirty="0">
                          <a:effectLst/>
                          <a:latin typeface="Century Gothic"/>
                        </a:rPr>
                        <a:t>Biology</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buNone/>
                      </a:pPr>
                      <a:r>
                        <a:rPr lang="en-US" sz="1100" dirty="0">
                          <a:effectLst/>
                          <a:latin typeface="Century Gothic"/>
                        </a:rPr>
                        <a:t>Chemistry</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buNone/>
                      </a:pPr>
                      <a:r>
                        <a:rPr lang="en-US" sz="1100" dirty="0">
                          <a:effectLst/>
                          <a:latin typeface="Century Gothic"/>
                        </a:rPr>
                        <a:t>Physics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buNone/>
                      </a:pPr>
                      <a:r>
                        <a:rPr lang="en-US" sz="1100" dirty="0" err="1">
                          <a:effectLst/>
                          <a:latin typeface="Century Gothic"/>
                        </a:rPr>
                        <a:t>Maths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buNone/>
                      </a:pPr>
                      <a:r>
                        <a:rPr lang="en-US" sz="1100" dirty="0">
                          <a:effectLst/>
                          <a:latin typeface="Century Gothic"/>
                        </a:rPr>
                        <a:t>Re-sit English</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buNone/>
                      </a:pPr>
                      <a:r>
                        <a:rPr lang="en-US" sz="1100" dirty="0">
                          <a:effectLst/>
                          <a:latin typeface="Century Gothic"/>
                        </a:rPr>
                        <a:t>Silent Study</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96246236"/>
                  </a:ext>
                </a:extLst>
              </a:tr>
              <a:tr h="191538">
                <a:tc>
                  <a:txBody>
                    <a:bodyPr/>
                    <a:lstStyle/>
                    <a:p>
                      <a:pPr fontAlgn="b">
                        <a:buNone/>
                      </a:pPr>
                      <a:r>
                        <a:rPr lang="en-US" sz="1100" dirty="0">
                          <a:effectLst/>
                          <a:latin typeface="Century Gothic"/>
                        </a:rPr>
                        <a:t>Geography</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buNone/>
                      </a:pPr>
                      <a:r>
                        <a:rPr lang="en-US" sz="1100" dirty="0">
                          <a:effectLst/>
                          <a:latin typeface="Century Gothic"/>
                        </a:rPr>
                        <a:t>Law</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buNone/>
                      </a:pPr>
                      <a:r>
                        <a:rPr lang="en-US" sz="1100" dirty="0">
                          <a:effectLst/>
                          <a:latin typeface="Century Gothic"/>
                        </a:rPr>
                        <a:t>English Literature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buNone/>
                      </a:pPr>
                      <a:r>
                        <a:rPr lang="en-US" sz="1100" dirty="0">
                          <a:effectLst/>
                          <a:latin typeface="Century Gothic"/>
                        </a:rPr>
                        <a:t>History</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buNone/>
                      </a:pPr>
                      <a:r>
                        <a:rPr lang="en-US" sz="1100" dirty="0">
                          <a:effectLst/>
                          <a:latin typeface="Century Gothic"/>
                        </a:rPr>
                        <a:t>Re-sit </a:t>
                      </a:r>
                      <a:r>
                        <a:rPr lang="en-US" sz="1100" dirty="0" err="1">
                          <a:effectLst/>
                          <a:latin typeface="Century Gothic"/>
                        </a:rPr>
                        <a:t>Maths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buNone/>
                      </a:pPr>
                      <a:r>
                        <a:rPr lang="en-US" sz="1100" dirty="0">
                          <a:effectLst/>
                          <a:latin typeface="Century Gothic"/>
                        </a:rPr>
                        <a:t>RE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67017286"/>
                  </a:ext>
                </a:extLst>
              </a:tr>
              <a:tr h="191538">
                <a:tc>
                  <a:txBody>
                    <a:bodyPr/>
                    <a:lstStyle/>
                    <a:p>
                      <a:pPr fontAlgn="b">
                        <a:buNone/>
                      </a:pPr>
                      <a:r>
                        <a:rPr lang="en-US" sz="1100" dirty="0">
                          <a:effectLst/>
                          <a:latin typeface="Century Gothic"/>
                        </a:rPr>
                        <a:t>Sociology</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buNone/>
                      </a:pPr>
                      <a:r>
                        <a:rPr lang="en-US" sz="1100" dirty="0">
                          <a:effectLst/>
                          <a:latin typeface="Century Gothic"/>
                        </a:rPr>
                        <a:t>Psychology</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buNone/>
                      </a:pPr>
                      <a:r>
                        <a:rPr lang="en-US" sz="1100" dirty="0">
                          <a:effectLst/>
                          <a:latin typeface="Century Gothic"/>
                        </a:rPr>
                        <a:t>Criminology</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buNone/>
                      </a:pPr>
                      <a:r>
                        <a:rPr lang="en-US" sz="1100" dirty="0">
                          <a:effectLst/>
                          <a:latin typeface="Century Gothic"/>
                        </a:rPr>
                        <a:t>PE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buNone/>
                      </a:pPr>
                      <a:r>
                        <a:rPr lang="en-US" sz="1100" dirty="0">
                          <a:effectLst/>
                          <a:latin typeface="Century Gothic"/>
                        </a:rPr>
                        <a:t>Core </a:t>
                      </a:r>
                      <a:r>
                        <a:rPr lang="en-US" sz="1100" dirty="0" err="1">
                          <a:effectLst/>
                          <a:latin typeface="Century Gothic"/>
                        </a:rPr>
                        <a:t>Maths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buNone/>
                      </a:pPr>
                      <a:r>
                        <a:rPr lang="en-US" sz="1100" dirty="0">
                          <a:effectLst/>
                          <a:latin typeface="Century Gothic"/>
                        </a:rPr>
                        <a:t>PE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74134941"/>
                  </a:ext>
                </a:extLst>
              </a:tr>
              <a:tr h="338010">
                <a:tc>
                  <a:txBody>
                    <a:bodyPr/>
                    <a:lstStyle/>
                    <a:p>
                      <a:pPr fontAlgn="b">
                        <a:buNone/>
                      </a:pPr>
                      <a:r>
                        <a:rPr lang="en-US" sz="1100" dirty="0">
                          <a:effectLst/>
                          <a:latin typeface="Century Gothic"/>
                        </a:rPr>
                        <a:t>BTEC ICT</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buNone/>
                      </a:pPr>
                      <a:r>
                        <a:rPr lang="en-US" sz="1100" dirty="0">
                          <a:effectLst/>
                          <a:latin typeface="Century Gothic"/>
                        </a:rPr>
                        <a:t>Business Studies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buNone/>
                      </a:pPr>
                      <a:r>
                        <a:rPr lang="en-US" sz="1100" dirty="0">
                          <a:effectLst/>
                          <a:latin typeface="Century Gothic"/>
                        </a:rPr>
                        <a:t>Medical Science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fontAlgn="b">
                        <a:buNone/>
                      </a:pPr>
                      <a:r>
                        <a:rPr lang="en-US" sz="1100" dirty="0">
                          <a:effectLst/>
                          <a:latin typeface="Century Gothic"/>
                        </a:rPr>
                        <a:t>Health and Social Care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buNone/>
                      </a:pPr>
                      <a:endParaRPr lang="en-US" sz="1100">
                        <a:effectLst/>
                        <a:latin typeface="Century Gothic" panose="020B0502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fontAlgn="b">
                        <a:buNone/>
                      </a:pPr>
                      <a:endParaRPr lang="en-US" sz="1100">
                        <a:effectLst/>
                        <a:latin typeface="Century Gothic" panose="020B0502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3202967332"/>
                  </a:ext>
                </a:extLst>
              </a:tr>
              <a:tr h="191538">
                <a:tc>
                  <a:txBody>
                    <a:bodyPr/>
                    <a:lstStyle/>
                    <a:p>
                      <a:pPr fontAlgn="b">
                        <a:buNone/>
                      </a:pPr>
                      <a:r>
                        <a:rPr lang="en-US" sz="1100" dirty="0">
                          <a:effectLst/>
                          <a:latin typeface="Century Gothic"/>
                        </a:rPr>
                        <a:t>Computer Science</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buNone/>
                      </a:pPr>
                      <a:r>
                        <a:rPr lang="en-US" sz="1100" dirty="0">
                          <a:effectLst/>
                          <a:latin typeface="Century Gothic"/>
                        </a:rPr>
                        <a:t>BTEC Sport Studies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buNone/>
                      </a:pPr>
                      <a:r>
                        <a:rPr lang="en-US" sz="1100" dirty="0">
                          <a:effectLst/>
                          <a:latin typeface="Century Gothic"/>
                        </a:rPr>
                        <a:t>Art and Design</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buNone/>
                      </a:pPr>
                      <a:r>
                        <a:rPr lang="en-US" sz="1100" dirty="0">
                          <a:effectLst/>
                          <a:latin typeface="Century Gothic"/>
                        </a:rPr>
                        <a:t>Performing Arts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buNone/>
                      </a:pPr>
                      <a:endParaRPr lang="en-US" sz="1100">
                        <a:effectLst/>
                        <a:latin typeface="Century Gothic" panose="020B0502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fontAlgn="b">
                        <a:buNone/>
                      </a:pPr>
                      <a:endParaRPr lang="en-US" sz="1100">
                        <a:effectLst/>
                        <a:latin typeface="Century Gothic" panose="020B0502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964389026"/>
                  </a:ext>
                </a:extLst>
              </a:tr>
              <a:tr h="338010">
                <a:tc>
                  <a:txBody>
                    <a:bodyPr/>
                    <a:lstStyle/>
                    <a:p>
                      <a:pPr fontAlgn="b">
                        <a:buNone/>
                      </a:pPr>
                      <a:r>
                        <a:rPr lang="en-US" sz="1100" dirty="0">
                          <a:effectLst/>
                          <a:latin typeface="Century Gothic"/>
                        </a:rPr>
                        <a:t>French</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buNone/>
                      </a:pPr>
                      <a:r>
                        <a:rPr lang="en-US" sz="1100" dirty="0">
                          <a:effectLst/>
                          <a:latin typeface="Century Gothic"/>
                        </a:rPr>
                        <a:t>Media Studies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buNone/>
                      </a:pPr>
                      <a:r>
                        <a:rPr lang="en-US" sz="1100" dirty="0">
                          <a:effectLst/>
                          <a:latin typeface="Century Gothic"/>
                        </a:rPr>
                        <a:t>BTEC Travel and Tourism</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buNone/>
                      </a:pPr>
                      <a:r>
                        <a:rPr lang="en-US" sz="1100" dirty="0">
                          <a:effectLst/>
                          <a:latin typeface="Century Gothic"/>
                        </a:rPr>
                        <a:t>Philosophy and Ethics</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buNone/>
                      </a:pPr>
                      <a:endParaRPr lang="en-US" sz="1100">
                        <a:effectLst/>
                        <a:latin typeface="Century Gothic" panose="020B0502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fontAlgn="b">
                        <a:buNone/>
                      </a:pPr>
                      <a:endParaRPr lang="en-US" sz="1100">
                        <a:effectLst/>
                        <a:latin typeface="Century Gothic" panose="020B0502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2816233785"/>
                  </a:ext>
                </a:extLst>
              </a:tr>
              <a:tr h="191538">
                <a:tc>
                  <a:txBody>
                    <a:bodyPr/>
                    <a:lstStyle/>
                    <a:p>
                      <a:pPr fontAlgn="b">
                        <a:buNone/>
                      </a:pPr>
                      <a:r>
                        <a:rPr lang="en-US" sz="1100" dirty="0">
                          <a:effectLst/>
                          <a:latin typeface="Century Gothic"/>
                        </a:rPr>
                        <a:t>Music</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buNone/>
                      </a:pPr>
                      <a:r>
                        <a:rPr lang="en-US" sz="1100" dirty="0">
                          <a:effectLst/>
                          <a:latin typeface="Century Gothic"/>
                        </a:rPr>
                        <a:t>Sociology</a:t>
                      </a: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buNone/>
                      </a:pPr>
                      <a:endParaRPr lang="en-US" sz="1100">
                        <a:effectLst/>
                        <a:latin typeface="Century Gothic" panose="020B0502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fontAlgn="b">
                        <a:buNone/>
                      </a:pPr>
                      <a:endParaRPr lang="en-US" sz="1100">
                        <a:effectLst/>
                        <a:latin typeface="Century Gothic" panose="020B0502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fontAlgn="b">
                        <a:buNone/>
                      </a:pPr>
                      <a:endParaRPr lang="en-US" sz="1100">
                        <a:effectLst/>
                        <a:latin typeface="Century Gothic" panose="020B0502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fontAlgn="b">
                        <a:buNone/>
                      </a:pPr>
                      <a:endParaRPr lang="en-US" sz="1100">
                        <a:effectLst/>
                        <a:latin typeface="Century Gothic" panose="020B0502020202020204" pitchFamily="34" charset="0"/>
                      </a:endParaRPr>
                    </a:p>
                  </a:txBody>
                  <a:tcPr marL="9525" marR="9525" marT="9525"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4102157815"/>
                  </a:ext>
                </a:extLst>
              </a:tr>
            </a:tbl>
          </a:graphicData>
        </a:graphic>
      </p:graphicFrame>
    </p:spTree>
    <p:extLst>
      <p:ext uri="{BB962C8B-B14F-4D97-AF65-F5344CB8AC3E}">
        <p14:creationId xmlns:p14="http://schemas.microsoft.com/office/powerpoint/2010/main" val="28141240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C189E03-AD4C-F307-AD5F-9D45F70F01DF}"/>
              </a:ext>
            </a:extLst>
          </p:cNvPr>
          <p:cNvSpPr txBox="1"/>
          <p:nvPr/>
        </p:nvSpPr>
        <p:spPr>
          <a:xfrm>
            <a:off x="1592082" y="169930"/>
            <a:ext cx="5996763" cy="369332"/>
          </a:xfrm>
          <a:prstGeom prst="rect">
            <a:avLst/>
          </a:prstGeom>
          <a:noFill/>
        </p:spPr>
        <p:txBody>
          <a:bodyPr wrap="square" lIns="91440" tIns="45720" rIns="91440" bIns="45720" rtlCol="0" anchor="t">
            <a:spAutoFit/>
          </a:bodyPr>
          <a:lstStyle/>
          <a:p>
            <a:pPr algn="ctr"/>
            <a:r>
              <a:rPr lang="en-GB" b="1" u="sng">
                <a:latin typeface="Century Gothic"/>
              </a:rPr>
              <a:t>Applying to St Michael’s Sixth From</a:t>
            </a:r>
            <a:endParaRPr lang="en-US">
              <a:latin typeface="Century Gothic"/>
            </a:endParaRPr>
          </a:p>
        </p:txBody>
      </p:sp>
      <p:sp>
        <p:nvSpPr>
          <p:cNvPr id="5" name="TextBox 4">
            <a:extLst>
              <a:ext uri="{FF2B5EF4-FFF2-40B4-BE49-F238E27FC236}">
                <a16:creationId xmlns:a16="http://schemas.microsoft.com/office/drawing/2014/main" id="{4FE3BB09-D363-8F60-2EA0-71C7B40E61F3}"/>
              </a:ext>
            </a:extLst>
          </p:cNvPr>
          <p:cNvSpPr txBox="1"/>
          <p:nvPr/>
        </p:nvSpPr>
        <p:spPr>
          <a:xfrm>
            <a:off x="18464" y="668967"/>
            <a:ext cx="9107072" cy="1235595"/>
          </a:xfrm>
          <a:prstGeom prst="rect">
            <a:avLst/>
          </a:prstGeom>
          <a:solidFill>
            <a:schemeClr val="accent1"/>
          </a:solidFill>
        </p:spPr>
        <p:txBody>
          <a:bodyPr wrap="square" lIns="91440" tIns="45720" rIns="91440" bIns="45720" rtlCol="0" anchor="t">
            <a:spAutoFit/>
          </a:bodyPr>
          <a:lstStyle/>
          <a:p>
            <a:pPr>
              <a:lnSpc>
                <a:spcPct val="119000"/>
              </a:lnSpc>
              <a:spcAft>
                <a:spcPts val="450"/>
              </a:spcAft>
            </a:pPr>
            <a:r>
              <a:rPr lang="en-GB" sz="1500" kern="1400">
                <a:solidFill>
                  <a:schemeClr val="bg1"/>
                </a:solidFill>
                <a:latin typeface="Century Gothic"/>
              </a:rPr>
              <a:t>“I am proud to be the head of such a vibrant Sixth Form Community.  We are a Sixth Form of high and unwavering standards of teaching, conduct and spiritual growth. Here at St Michael’s we will develop the whole learner; body, mind and soul” </a:t>
            </a:r>
          </a:p>
          <a:p>
            <a:pPr>
              <a:lnSpc>
                <a:spcPct val="119000"/>
              </a:lnSpc>
              <a:spcAft>
                <a:spcPts val="450"/>
              </a:spcAft>
            </a:pPr>
            <a:r>
              <a:rPr lang="en-GB" sz="1500" kern="1400">
                <a:solidFill>
                  <a:schemeClr val="bg1"/>
                </a:solidFill>
                <a:latin typeface="Century Gothic"/>
              </a:rPr>
              <a:t>(Miss Jackman, Head of Sixth Form)</a:t>
            </a:r>
          </a:p>
        </p:txBody>
      </p:sp>
      <p:sp>
        <p:nvSpPr>
          <p:cNvPr id="9" name="Rectangle 8">
            <a:extLst>
              <a:ext uri="{FF2B5EF4-FFF2-40B4-BE49-F238E27FC236}">
                <a16:creationId xmlns:a16="http://schemas.microsoft.com/office/drawing/2014/main" id="{A8374331-DA69-CCA3-F5F4-5B05BC74F824}"/>
              </a:ext>
            </a:extLst>
          </p:cNvPr>
          <p:cNvSpPr/>
          <p:nvPr/>
        </p:nvSpPr>
        <p:spPr>
          <a:xfrm>
            <a:off x="0" y="0"/>
            <a:ext cx="9144000" cy="6858000"/>
          </a:xfrm>
          <a:prstGeom prst="rect">
            <a:avLst/>
          </a:prstGeom>
          <a:noFill/>
          <a:ln w="63500" cmpd="tri">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 name="TextBox 2">
            <a:extLst>
              <a:ext uri="{FF2B5EF4-FFF2-40B4-BE49-F238E27FC236}">
                <a16:creationId xmlns:a16="http://schemas.microsoft.com/office/drawing/2014/main" id="{04DA86CD-2AA5-722F-F00B-1118DF66A95F}"/>
              </a:ext>
            </a:extLst>
          </p:cNvPr>
          <p:cNvSpPr txBox="1"/>
          <p:nvPr/>
        </p:nvSpPr>
        <p:spPr>
          <a:xfrm>
            <a:off x="113693" y="2040879"/>
            <a:ext cx="8929945" cy="800091"/>
          </a:xfrm>
          <a:prstGeom prst="rect">
            <a:avLst/>
          </a:prstGeom>
          <a:noFill/>
        </p:spPr>
        <p:txBody>
          <a:bodyPr wrap="square" lIns="91440" tIns="45720" rIns="91440" bIns="45720" anchor="t">
            <a:spAutoFit/>
          </a:bodyPr>
          <a:lstStyle/>
          <a:p>
            <a:pPr>
              <a:lnSpc>
                <a:spcPct val="119000"/>
              </a:lnSpc>
              <a:spcAft>
                <a:spcPts val="450"/>
              </a:spcAft>
            </a:pPr>
            <a:r>
              <a:rPr lang="en-GB" sz="1200" kern="1400">
                <a:solidFill>
                  <a:srgbClr val="000000"/>
                </a:solidFill>
                <a:latin typeface="Century Gothic"/>
              </a:rPr>
              <a:t>Thank you for your interest in St Michael’s Catholic School.  We are delighted that you are considering a place with us.</a:t>
            </a:r>
          </a:p>
          <a:p>
            <a:pPr>
              <a:lnSpc>
                <a:spcPct val="119000"/>
              </a:lnSpc>
              <a:spcAft>
                <a:spcPts val="450"/>
              </a:spcAft>
            </a:pPr>
            <a:r>
              <a:rPr lang="en-GB" sz="1200" kern="1400">
                <a:solidFill>
                  <a:srgbClr val="000000"/>
                </a:solidFill>
                <a:latin typeface="Century Gothic"/>
              </a:rPr>
              <a:t>Sixth Form admissions are open for September 2027 to current members of our community and to applicants from other schools. </a:t>
            </a:r>
            <a:r>
              <a:rPr lang="en-GB" sz="1200" kern="1400">
                <a:solidFill>
                  <a:srgbClr val="000000"/>
                </a:solidFill>
                <a:latin typeface="Calibri"/>
                <a:ea typeface="Calibri"/>
                <a:cs typeface="Calibri"/>
              </a:rPr>
              <a:t> </a:t>
            </a:r>
          </a:p>
        </p:txBody>
      </p:sp>
      <p:sp>
        <p:nvSpPr>
          <p:cNvPr id="6" name="TextBox 5">
            <a:extLst>
              <a:ext uri="{FF2B5EF4-FFF2-40B4-BE49-F238E27FC236}">
                <a16:creationId xmlns:a16="http://schemas.microsoft.com/office/drawing/2014/main" id="{B716BB72-1B76-321A-298D-6468159072E0}"/>
              </a:ext>
            </a:extLst>
          </p:cNvPr>
          <p:cNvSpPr txBox="1"/>
          <p:nvPr/>
        </p:nvSpPr>
        <p:spPr>
          <a:xfrm>
            <a:off x="113692" y="2977288"/>
            <a:ext cx="8430673" cy="584775"/>
          </a:xfrm>
          <a:prstGeom prst="rect">
            <a:avLst/>
          </a:prstGeom>
          <a:noFill/>
        </p:spPr>
        <p:txBody>
          <a:bodyPr wrap="square" lIns="91440" tIns="45720" rIns="91440" bIns="45720" rtlCol="0" anchor="t">
            <a:spAutoFit/>
          </a:bodyPr>
          <a:lstStyle/>
          <a:p>
            <a:r>
              <a:rPr lang="en-GB" sz="1600">
                <a:latin typeface="Century Gothic"/>
              </a:rPr>
              <a:t>Next Steps: Application Form Link </a:t>
            </a:r>
          </a:p>
          <a:p>
            <a:endParaRPr lang="en-GB" sz="1600">
              <a:latin typeface="Century Gothic" panose="020B0502020202020204" pitchFamily="34" charset="0"/>
            </a:endParaRPr>
          </a:p>
        </p:txBody>
      </p:sp>
      <p:sp>
        <p:nvSpPr>
          <p:cNvPr id="7" name="AutoShape 2">
            <a:extLst>
              <a:ext uri="{FF2B5EF4-FFF2-40B4-BE49-F238E27FC236}">
                <a16:creationId xmlns:a16="http://schemas.microsoft.com/office/drawing/2014/main" id="{2482CC83-87D0-4ACD-FD59-BFF35EB51A6F}"/>
              </a:ext>
            </a:extLst>
          </p:cNvPr>
          <p:cNvSpPr>
            <a:spLocks noChangeArrowheads="1"/>
          </p:cNvSpPr>
          <p:nvPr/>
        </p:nvSpPr>
        <p:spPr bwMode="auto">
          <a:xfrm>
            <a:off x="432180" y="3488387"/>
            <a:ext cx="2391469" cy="1521429"/>
          </a:xfrm>
          <a:prstGeom prst="homePlate">
            <a:avLst>
              <a:gd name="adj" fmla="val 31086"/>
            </a:avLst>
          </a:prstGeom>
          <a:solidFill>
            <a:schemeClr val="accent1"/>
          </a:solidFill>
          <a:ln w="3175" algn="ctr">
            <a:solidFill>
              <a:srgbClr val="000000"/>
            </a:solidFill>
            <a:miter lim="800000"/>
            <a:headEnd/>
            <a:tailEnd/>
          </a:ln>
          <a:effectLst/>
        </p:spPr>
        <p:txBody>
          <a:bodyPr vert="horz" wrap="square" lIns="27432" tIns="27432" rIns="27432" bIns="27432" numCol="1" anchor="t" anchorCtr="0" compatLnSpc="1">
            <a:prstTxWarp prst="textNoShape">
              <a:avLst/>
            </a:prstTxWarp>
          </a:bodyPr>
          <a:lstStyle/>
          <a:p>
            <a:endParaRPr lang="en-GB" sz="1350"/>
          </a:p>
        </p:txBody>
      </p:sp>
      <p:sp>
        <p:nvSpPr>
          <p:cNvPr id="8" name="AutoShape 3">
            <a:extLst>
              <a:ext uri="{FF2B5EF4-FFF2-40B4-BE49-F238E27FC236}">
                <a16:creationId xmlns:a16="http://schemas.microsoft.com/office/drawing/2014/main" id="{813CD01E-1F61-D953-1ED4-A7EF513E7BE5}"/>
              </a:ext>
            </a:extLst>
          </p:cNvPr>
          <p:cNvSpPr>
            <a:spLocks noChangeArrowheads="1"/>
          </p:cNvSpPr>
          <p:nvPr/>
        </p:nvSpPr>
        <p:spPr bwMode="auto">
          <a:xfrm>
            <a:off x="3454315" y="3491957"/>
            <a:ext cx="2391470" cy="1521429"/>
          </a:xfrm>
          <a:prstGeom prst="homePlate">
            <a:avLst>
              <a:gd name="adj" fmla="val 31086"/>
            </a:avLst>
          </a:prstGeom>
          <a:solidFill>
            <a:schemeClr val="accent1"/>
          </a:solidFill>
          <a:ln w="3175" algn="ctr">
            <a:solidFill>
              <a:srgbClr val="000000"/>
            </a:solidFill>
            <a:miter lim="800000"/>
            <a:headEnd/>
            <a:tailEnd/>
          </a:ln>
          <a:effectLst/>
        </p:spPr>
        <p:txBody>
          <a:bodyPr vert="horz" wrap="square" lIns="27432" tIns="27432" rIns="27432" bIns="27432" numCol="1" anchor="t" anchorCtr="0" compatLnSpc="1">
            <a:prstTxWarp prst="textNoShape">
              <a:avLst/>
            </a:prstTxWarp>
          </a:bodyPr>
          <a:lstStyle/>
          <a:p>
            <a:endParaRPr lang="en-GB" sz="1350"/>
          </a:p>
        </p:txBody>
      </p:sp>
      <p:sp>
        <p:nvSpPr>
          <p:cNvPr id="10" name="AutoShape 4">
            <a:extLst>
              <a:ext uri="{FF2B5EF4-FFF2-40B4-BE49-F238E27FC236}">
                <a16:creationId xmlns:a16="http://schemas.microsoft.com/office/drawing/2014/main" id="{F40761E3-7ECC-FD15-C330-D9299D69757C}"/>
              </a:ext>
            </a:extLst>
          </p:cNvPr>
          <p:cNvSpPr>
            <a:spLocks noChangeArrowheads="1"/>
          </p:cNvSpPr>
          <p:nvPr/>
        </p:nvSpPr>
        <p:spPr bwMode="auto">
          <a:xfrm>
            <a:off x="6320351" y="3489640"/>
            <a:ext cx="2391470" cy="1521429"/>
          </a:xfrm>
          <a:prstGeom prst="homePlate">
            <a:avLst>
              <a:gd name="adj" fmla="val 31086"/>
            </a:avLst>
          </a:prstGeom>
          <a:solidFill>
            <a:schemeClr val="accent1"/>
          </a:solidFill>
          <a:ln w="3175" algn="ctr">
            <a:solidFill>
              <a:srgbClr val="000000"/>
            </a:solidFill>
            <a:miter lim="800000"/>
            <a:headEnd/>
            <a:tailEnd/>
          </a:ln>
          <a:effectLst/>
        </p:spPr>
        <p:txBody>
          <a:bodyPr vert="horz" wrap="square" lIns="27432" tIns="27432" rIns="27432" bIns="27432" numCol="1" anchor="t" anchorCtr="0" compatLnSpc="1">
            <a:prstTxWarp prst="textNoShape">
              <a:avLst/>
            </a:prstTxWarp>
          </a:bodyPr>
          <a:lstStyle/>
          <a:p>
            <a:endParaRPr lang="en-GB" sz="1350"/>
          </a:p>
        </p:txBody>
      </p:sp>
      <p:sp>
        <p:nvSpPr>
          <p:cNvPr id="11" name="Text Box 5">
            <a:extLst>
              <a:ext uri="{FF2B5EF4-FFF2-40B4-BE49-F238E27FC236}">
                <a16:creationId xmlns:a16="http://schemas.microsoft.com/office/drawing/2014/main" id="{6F4311EE-6A11-B10F-EDAC-4B6303283C7E}"/>
              </a:ext>
            </a:extLst>
          </p:cNvPr>
          <p:cNvSpPr txBox="1">
            <a:spLocks noChangeArrowheads="1"/>
          </p:cNvSpPr>
          <p:nvPr/>
        </p:nvSpPr>
        <p:spPr bwMode="auto">
          <a:xfrm>
            <a:off x="599634" y="3555507"/>
            <a:ext cx="1841110" cy="72628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27432" tIns="27432" rIns="27432" bIns="27432" numCol="1" anchor="t" anchorCtr="0" compatLnSpc="1">
            <a:prstTxWarp prst="textNoShape">
              <a:avLst/>
            </a:prstTxWarp>
          </a:bodyPr>
          <a:lstStyle/>
          <a:p>
            <a:pPr defTabSz="685800" eaLnBrk="0" fontAlgn="base" hangingPunct="0">
              <a:spcBef>
                <a:spcPct val="0"/>
              </a:spcBef>
              <a:spcAft>
                <a:spcPct val="0"/>
              </a:spcAft>
            </a:pPr>
            <a:r>
              <a:rPr lang="en-GB" altLang="en-US" sz="1500">
                <a:solidFill>
                  <a:srgbClr val="FFFFFF"/>
                </a:solidFill>
                <a:latin typeface="Century Gothic"/>
              </a:rPr>
              <a:t>Complete an application form before the deadline on 23</a:t>
            </a:r>
            <a:r>
              <a:rPr lang="en-GB" altLang="en-US" sz="1500" baseline="30000">
                <a:solidFill>
                  <a:srgbClr val="FFFFFF"/>
                </a:solidFill>
                <a:latin typeface="Century Gothic"/>
              </a:rPr>
              <a:t>rd</a:t>
            </a:r>
            <a:r>
              <a:rPr lang="en-GB" altLang="en-US" sz="1500">
                <a:solidFill>
                  <a:srgbClr val="FFFFFF"/>
                </a:solidFill>
                <a:latin typeface="Century Gothic"/>
              </a:rPr>
              <a:t>  January 2027</a:t>
            </a:r>
            <a:endParaRPr lang="en-US" altLang="en-US" sz="3300">
              <a:latin typeface="Arial" panose="020B0604020202020204" pitchFamily="34" charset="0"/>
            </a:endParaRPr>
          </a:p>
        </p:txBody>
      </p:sp>
      <p:sp>
        <p:nvSpPr>
          <p:cNvPr id="12" name="Text Box 6">
            <a:extLst>
              <a:ext uri="{FF2B5EF4-FFF2-40B4-BE49-F238E27FC236}">
                <a16:creationId xmlns:a16="http://schemas.microsoft.com/office/drawing/2014/main" id="{DC98BB6B-265D-8E3E-43A1-E1066E7580DA}"/>
              </a:ext>
            </a:extLst>
          </p:cNvPr>
          <p:cNvSpPr txBox="1">
            <a:spLocks noChangeArrowheads="1"/>
          </p:cNvSpPr>
          <p:nvPr/>
        </p:nvSpPr>
        <p:spPr bwMode="auto">
          <a:xfrm>
            <a:off x="3546340" y="3526228"/>
            <a:ext cx="1949026" cy="92392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27432" tIns="27432" rIns="27432" bIns="27432" numCol="1" anchor="t" anchorCtr="0" compatLnSpc="1">
            <a:prstTxWarp prst="textNoShape">
              <a:avLst/>
            </a:prstTxWarp>
          </a:bodyPr>
          <a:lstStyle/>
          <a:p>
            <a:pPr defTabSz="685800" eaLnBrk="0" fontAlgn="base" hangingPunct="0">
              <a:spcBef>
                <a:spcPct val="0"/>
              </a:spcBef>
              <a:spcAft>
                <a:spcPct val="0"/>
              </a:spcAft>
            </a:pPr>
            <a:r>
              <a:rPr lang="en-GB" altLang="en-US" sz="1600">
                <a:solidFill>
                  <a:srgbClr val="FFFFFF"/>
                </a:solidFill>
                <a:latin typeface="Century Gothic" panose="020B0502020202020204" pitchFamily="34" charset="0"/>
              </a:rPr>
              <a:t>Internal students will be interviewed, references will be collected for external students</a:t>
            </a:r>
            <a:endParaRPr lang="en-US" altLang="en-US" sz="1600">
              <a:latin typeface="Arial" panose="020B0604020202020204" pitchFamily="34" charset="0"/>
            </a:endParaRPr>
          </a:p>
        </p:txBody>
      </p:sp>
      <p:sp>
        <p:nvSpPr>
          <p:cNvPr id="13" name="Text Box 7">
            <a:extLst>
              <a:ext uri="{FF2B5EF4-FFF2-40B4-BE49-F238E27FC236}">
                <a16:creationId xmlns:a16="http://schemas.microsoft.com/office/drawing/2014/main" id="{404D8293-35DC-1C5F-908B-A69236889098}"/>
              </a:ext>
            </a:extLst>
          </p:cNvPr>
          <p:cNvSpPr txBox="1">
            <a:spLocks noChangeArrowheads="1"/>
          </p:cNvSpPr>
          <p:nvPr/>
        </p:nvSpPr>
        <p:spPr bwMode="auto">
          <a:xfrm>
            <a:off x="6432966" y="3555507"/>
            <a:ext cx="2017579" cy="939404"/>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27432" tIns="27432" rIns="27432" bIns="27432" numCol="1" anchor="t" anchorCtr="0" compatLnSpc="1">
            <a:prstTxWarp prst="textNoShape">
              <a:avLst/>
            </a:prstTxWarp>
          </a:bodyPr>
          <a:lstStyle/>
          <a:p>
            <a:pPr defTabSz="685800" eaLnBrk="0" fontAlgn="base" hangingPunct="0">
              <a:spcBef>
                <a:spcPct val="0"/>
              </a:spcBef>
              <a:spcAft>
                <a:spcPct val="0"/>
              </a:spcAft>
            </a:pPr>
            <a:r>
              <a:rPr lang="en-GB" altLang="en-US" sz="1350">
                <a:solidFill>
                  <a:srgbClr val="FFFFFF"/>
                </a:solidFill>
                <a:latin typeface="Century Gothic" panose="020B0502020202020204" pitchFamily="34" charset="0"/>
              </a:rPr>
              <a:t>If you are successful, you will be given a conditional offer which you can accept once you receive your GCSEs.</a:t>
            </a:r>
            <a:endParaRPr lang="en-US" altLang="en-US" sz="3000">
              <a:latin typeface="Arial" panose="020B0604020202020204" pitchFamily="34" charset="0"/>
            </a:endParaRPr>
          </a:p>
        </p:txBody>
      </p:sp>
      <p:sp>
        <p:nvSpPr>
          <p:cNvPr id="14" name="Text Box 8">
            <a:extLst>
              <a:ext uri="{FF2B5EF4-FFF2-40B4-BE49-F238E27FC236}">
                <a16:creationId xmlns:a16="http://schemas.microsoft.com/office/drawing/2014/main" id="{9F120FB0-0B69-FED3-06D2-D213C1731C68}"/>
              </a:ext>
            </a:extLst>
          </p:cNvPr>
          <p:cNvSpPr txBox="1">
            <a:spLocks noChangeArrowheads="1"/>
          </p:cNvSpPr>
          <p:nvPr/>
        </p:nvSpPr>
        <p:spPr bwMode="auto">
          <a:xfrm>
            <a:off x="599634" y="5349685"/>
            <a:ext cx="7197886" cy="932379"/>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27432" tIns="27432" rIns="27432" bIns="27432" numCol="1" anchor="t" anchorCtr="0" compatLnSpc="1">
            <a:prstTxWarp prst="textNoShape">
              <a:avLst/>
            </a:prstTxWarp>
          </a:bodyPr>
          <a:lstStyle/>
          <a:p>
            <a:pPr defTabSz="685800" eaLnBrk="0" fontAlgn="base" hangingPunct="0">
              <a:spcBef>
                <a:spcPct val="0"/>
              </a:spcBef>
              <a:spcAft>
                <a:spcPct val="0"/>
              </a:spcAft>
            </a:pPr>
            <a:r>
              <a:rPr lang="en-GB" altLang="en-US" sz="1200" dirty="0">
                <a:solidFill>
                  <a:srgbClr val="000000"/>
                </a:solidFill>
                <a:latin typeface="Century Gothic"/>
              </a:rPr>
              <a:t>We will use the email addresses provided on the application form to communicate with external applicants.</a:t>
            </a:r>
          </a:p>
          <a:p>
            <a:pPr defTabSz="685800" eaLnBrk="0" fontAlgn="base" hangingPunct="0">
              <a:spcBef>
                <a:spcPct val="0"/>
              </a:spcBef>
              <a:spcAft>
                <a:spcPct val="0"/>
              </a:spcAft>
            </a:pPr>
            <a:endParaRPr lang="en-GB" altLang="en-US" sz="1200">
              <a:solidFill>
                <a:srgbClr val="000000"/>
              </a:solidFill>
              <a:latin typeface="Century Gothic" panose="020B0502020202020204" pitchFamily="34" charset="0"/>
            </a:endParaRPr>
          </a:p>
          <a:p>
            <a:pPr defTabSz="685800" eaLnBrk="0" fontAlgn="base" hangingPunct="0">
              <a:spcBef>
                <a:spcPct val="0"/>
              </a:spcBef>
              <a:spcAft>
                <a:spcPct val="0"/>
              </a:spcAft>
            </a:pPr>
            <a:r>
              <a:rPr lang="en-GB" altLang="en-US" sz="1200" dirty="0">
                <a:solidFill>
                  <a:srgbClr val="000000"/>
                </a:solidFill>
                <a:latin typeface="Century Gothic"/>
              </a:rPr>
              <a:t>If you have any questions let us know via email at </a:t>
            </a:r>
            <a:r>
              <a:rPr lang="en-GB" altLang="en-US" sz="1200" dirty="0">
                <a:solidFill>
                  <a:srgbClr val="000000"/>
                </a:solidFill>
                <a:latin typeface="Century Gothic"/>
                <a:hlinkClick r:id="rId2"/>
              </a:rPr>
              <a:t>ljackman@stmichaelscs.org</a:t>
            </a:r>
            <a:r>
              <a:rPr lang="en-GB" altLang="en-US" sz="1200" dirty="0">
                <a:solidFill>
                  <a:srgbClr val="000000"/>
                </a:solidFill>
                <a:latin typeface="Century Gothic"/>
              </a:rPr>
              <a:t>.</a:t>
            </a:r>
          </a:p>
          <a:p>
            <a:pPr defTabSz="685800">
              <a:spcBef>
                <a:spcPct val="0"/>
              </a:spcBef>
              <a:spcAft>
                <a:spcPct val="0"/>
              </a:spcAft>
            </a:pPr>
            <a:endParaRPr lang="en-GB" altLang="en-US" sz="1200">
              <a:solidFill>
                <a:srgbClr val="000000"/>
              </a:solidFill>
              <a:latin typeface="Century Gothic"/>
            </a:endParaRPr>
          </a:p>
          <a:p>
            <a:pPr defTabSz="685800" eaLnBrk="0" fontAlgn="base" hangingPunct="0">
              <a:spcBef>
                <a:spcPct val="0"/>
              </a:spcBef>
              <a:spcAft>
                <a:spcPct val="0"/>
              </a:spcAft>
            </a:pPr>
            <a:r>
              <a:rPr lang="en-GB" altLang="en-US" sz="1200" dirty="0">
                <a:solidFill>
                  <a:srgbClr val="000000"/>
                </a:solidFill>
                <a:latin typeface="Century Gothic"/>
              </a:rPr>
              <a:t>											 </a:t>
            </a:r>
            <a:endParaRPr lang="en-US" altLang="en-US" sz="3600" dirty="0">
              <a:latin typeface="Arial" panose="020B0604020202020204" pitchFamily="34" charset="0"/>
              <a:cs typeface="Arial" panose="020B0604020202020204" pitchFamily="34" charset="0"/>
            </a:endParaRPr>
          </a:p>
        </p:txBody>
      </p:sp>
      <p:pic>
        <p:nvPicPr>
          <p:cNvPr id="2" name="Picture 1" descr="A qr code on a white background&#10;&#10;AI-generated content may be incorrect.">
            <a:extLst>
              <a:ext uri="{FF2B5EF4-FFF2-40B4-BE49-F238E27FC236}">
                <a16:creationId xmlns:a16="http://schemas.microsoft.com/office/drawing/2014/main" id="{7C6550C7-D6A7-A81F-9C6A-B79CF85D54D3}"/>
              </a:ext>
            </a:extLst>
          </p:cNvPr>
          <p:cNvPicPr>
            <a:picLocks noChangeAspect="1"/>
          </p:cNvPicPr>
          <p:nvPr/>
        </p:nvPicPr>
        <p:blipFill>
          <a:blip r:embed="rId3"/>
          <a:stretch>
            <a:fillRect/>
          </a:stretch>
        </p:blipFill>
        <p:spPr>
          <a:xfrm>
            <a:off x="7880772" y="5353536"/>
            <a:ext cx="1242915" cy="1366351"/>
          </a:xfrm>
          <a:prstGeom prst="rect">
            <a:avLst/>
          </a:prstGeom>
        </p:spPr>
      </p:pic>
    </p:spTree>
    <p:extLst>
      <p:ext uri="{BB962C8B-B14F-4D97-AF65-F5344CB8AC3E}">
        <p14:creationId xmlns:p14="http://schemas.microsoft.com/office/powerpoint/2010/main" val="357323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8374331-DA69-CCA3-F5F4-5B05BC74F824}"/>
              </a:ext>
            </a:extLst>
          </p:cNvPr>
          <p:cNvSpPr/>
          <p:nvPr/>
        </p:nvSpPr>
        <p:spPr>
          <a:xfrm>
            <a:off x="0" y="0"/>
            <a:ext cx="9144000" cy="6858000"/>
          </a:xfrm>
          <a:prstGeom prst="rect">
            <a:avLst/>
          </a:prstGeom>
          <a:noFill/>
          <a:ln w="63500" cmpd="tri">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3" name="Picture 2">
            <a:extLst>
              <a:ext uri="{FF2B5EF4-FFF2-40B4-BE49-F238E27FC236}">
                <a16:creationId xmlns:a16="http://schemas.microsoft.com/office/drawing/2014/main" id="{39B558BA-5A10-F294-6234-8624E1524EDC}"/>
              </a:ext>
            </a:extLst>
          </p:cNvPr>
          <p:cNvPicPr>
            <a:picLocks noChangeAspect="1"/>
          </p:cNvPicPr>
          <p:nvPr/>
        </p:nvPicPr>
        <p:blipFill>
          <a:blip r:embed="rId2"/>
          <a:stretch>
            <a:fillRect/>
          </a:stretch>
        </p:blipFill>
        <p:spPr>
          <a:xfrm>
            <a:off x="2962362" y="1007154"/>
            <a:ext cx="3219261" cy="2801423"/>
          </a:xfrm>
          <a:prstGeom prst="rect">
            <a:avLst/>
          </a:prstGeom>
        </p:spPr>
      </p:pic>
      <p:sp>
        <p:nvSpPr>
          <p:cNvPr id="6" name="TextBox 5">
            <a:extLst>
              <a:ext uri="{FF2B5EF4-FFF2-40B4-BE49-F238E27FC236}">
                <a16:creationId xmlns:a16="http://schemas.microsoft.com/office/drawing/2014/main" id="{CFAB2603-EFA4-95DF-501B-F320A92D1C55}"/>
              </a:ext>
            </a:extLst>
          </p:cNvPr>
          <p:cNvSpPr txBox="1"/>
          <p:nvPr/>
        </p:nvSpPr>
        <p:spPr>
          <a:xfrm>
            <a:off x="1857806" y="4096520"/>
            <a:ext cx="5428371" cy="1754326"/>
          </a:xfrm>
          <a:prstGeom prst="rect">
            <a:avLst/>
          </a:prstGeom>
          <a:noFill/>
        </p:spPr>
        <p:txBody>
          <a:bodyPr wrap="square" rtlCol="0">
            <a:spAutoFit/>
          </a:bodyPr>
          <a:lstStyle/>
          <a:p>
            <a:pPr algn="ctr"/>
            <a:r>
              <a:rPr lang="en-GB" sz="1350">
                <a:latin typeface="Century Gothic" panose="020B0502020202020204" pitchFamily="34" charset="0"/>
              </a:rPr>
              <a:t>St Michael’s Catholic School</a:t>
            </a:r>
          </a:p>
          <a:p>
            <a:pPr algn="ctr"/>
            <a:r>
              <a:rPr lang="en-GB" sz="1350">
                <a:latin typeface="Century Gothic" panose="020B0502020202020204" pitchFamily="34" charset="0"/>
              </a:rPr>
              <a:t>Daws Hill Lane, High Wycombe</a:t>
            </a:r>
          </a:p>
          <a:p>
            <a:pPr algn="ctr"/>
            <a:r>
              <a:rPr lang="en-GB" sz="1350">
                <a:latin typeface="Century Gothic" panose="020B0502020202020204" pitchFamily="34" charset="0"/>
              </a:rPr>
              <a:t>HP11 1PW</a:t>
            </a:r>
          </a:p>
          <a:p>
            <a:pPr algn="ctr"/>
            <a:endParaRPr lang="en-GB" sz="1350">
              <a:latin typeface="Century Gothic" panose="020B0502020202020204" pitchFamily="34" charset="0"/>
            </a:endParaRPr>
          </a:p>
          <a:p>
            <a:pPr algn="ctr"/>
            <a:r>
              <a:rPr lang="en-GB" sz="1350">
                <a:latin typeface="Century Gothic" panose="020B0502020202020204" pitchFamily="34" charset="0"/>
              </a:rPr>
              <a:t>(01494 535196)</a:t>
            </a:r>
          </a:p>
          <a:p>
            <a:pPr algn="ctr"/>
            <a:endParaRPr lang="en-GB" sz="1350">
              <a:latin typeface="Century Gothic" panose="020B0502020202020204" pitchFamily="34" charset="0"/>
            </a:endParaRPr>
          </a:p>
          <a:p>
            <a:pPr algn="ctr"/>
            <a:r>
              <a:rPr lang="en-GB" sz="1350">
                <a:latin typeface="Century Gothic" panose="020B0502020202020204" pitchFamily="34" charset="0"/>
                <a:hlinkClick r:id="rId3"/>
              </a:rPr>
              <a:t>www.stmichaels.bucks.sch.uk</a:t>
            </a:r>
            <a:endParaRPr lang="en-GB" sz="1350">
              <a:latin typeface="Century Gothic" panose="020B0502020202020204" pitchFamily="34" charset="0"/>
            </a:endParaRPr>
          </a:p>
          <a:p>
            <a:pPr algn="ctr"/>
            <a:endParaRPr lang="en-GB" sz="1350">
              <a:latin typeface="Century Gothic" panose="020B0502020202020204" pitchFamily="34" charset="0"/>
            </a:endParaRPr>
          </a:p>
        </p:txBody>
      </p:sp>
      <p:pic>
        <p:nvPicPr>
          <p:cNvPr id="4098" name="Picture 2" descr="https://www.stmichaels.bucks.sch.uk/wp-content/uploads/2018/11/MissionStatement-1.jpg">
            <a:extLst>
              <a:ext uri="{FF2B5EF4-FFF2-40B4-BE49-F238E27FC236}">
                <a16:creationId xmlns:a16="http://schemas.microsoft.com/office/drawing/2014/main" id="{AD522D80-5C9D-4C25-8451-3EC727F890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3269" y="5850846"/>
            <a:ext cx="5157444" cy="8801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6814493"/>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E50A4A0E3344D4BADE31051055AB765" ma:contentTypeVersion="16" ma:contentTypeDescription="Create a new document." ma:contentTypeScope="" ma:versionID="fe97747220dfc15c9ad5e1ef8bbb4c8b">
  <xsd:schema xmlns:xsd="http://www.w3.org/2001/XMLSchema" xmlns:xs="http://www.w3.org/2001/XMLSchema" xmlns:p="http://schemas.microsoft.com/office/2006/metadata/properties" xmlns:ns3="1fa7928d-0277-4853-9bf7-91cb8a128d3d" xmlns:ns4="c411e035-dfdc-400f-b91f-f5a09af4e222" targetNamespace="http://schemas.microsoft.com/office/2006/metadata/properties" ma:root="true" ma:fieldsID="da6e10f95c186c7e9bd833bc12d32184" ns3:_="" ns4:_="">
    <xsd:import namespace="1fa7928d-0277-4853-9bf7-91cb8a128d3d"/>
    <xsd:import namespace="c411e035-dfdc-400f-b91f-f5a09af4e222"/>
    <xsd:element name="properties">
      <xsd:complexType>
        <xsd:sequence>
          <xsd:element name="documentManagement">
            <xsd:complexType>
              <xsd:all>
                <xsd:element ref="ns3:MediaServiceMetadata" minOccurs="0"/>
                <xsd:element ref="ns3:MediaServiceFastMetadata" minOccurs="0"/>
                <xsd:element ref="ns3:_activity" minOccurs="0"/>
                <xsd:element ref="ns4:SharedWithUsers" minOccurs="0"/>
                <xsd:element ref="ns4:SharedWithDetails" minOccurs="0"/>
                <xsd:element ref="ns4:SharingHintHash" minOccurs="0"/>
                <xsd:element ref="ns3:MediaServiceDateTaken" minOccurs="0"/>
                <xsd:element ref="ns3:MediaServiceAutoTags" minOccurs="0"/>
                <xsd:element ref="ns3:MediaServiceLocation" minOccurs="0"/>
                <xsd:element ref="ns3:MediaServiceGenerationTime" minOccurs="0"/>
                <xsd:element ref="ns3:MediaServiceEventHashCode" minOccurs="0"/>
                <xsd:element ref="ns3:MediaLengthInSeconds" minOccurs="0"/>
                <xsd:element ref="ns3:MediaServiceOCR"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a7928d-0277-4853-9bf7-91cb8a128d3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_activity" ma:index="10" nillable="true" ma:displayName="_activity" ma:hidden="true" ma:internalName="_activity">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ystemTags" ma:index="22" nillable="true" ma:displayName="MediaServiceSystemTags" ma:hidden="true" ma:internalName="MediaServiceSystemTags" ma:readOnly="true">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411e035-dfdc-400f-b91f-f5a09af4e222"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1fa7928d-0277-4853-9bf7-91cb8a128d3d" xsi:nil="true"/>
  </documentManagement>
</p:properties>
</file>

<file path=customXml/itemProps1.xml><?xml version="1.0" encoding="utf-8"?>
<ds:datastoreItem xmlns:ds="http://schemas.openxmlformats.org/officeDocument/2006/customXml" ds:itemID="{72B70B17-AEEC-4304-A0C2-812B68B53047}">
  <ds:schemaRefs>
    <ds:schemaRef ds:uri="http://schemas.microsoft.com/sharepoint/v3/contenttype/forms"/>
  </ds:schemaRefs>
</ds:datastoreItem>
</file>

<file path=customXml/itemProps2.xml><?xml version="1.0" encoding="utf-8"?>
<ds:datastoreItem xmlns:ds="http://schemas.openxmlformats.org/officeDocument/2006/customXml" ds:itemID="{57CD5733-F7E4-41DF-9901-99485686C731}">
  <ds:schemaRefs>
    <ds:schemaRef ds:uri="1fa7928d-0277-4853-9bf7-91cb8a128d3d"/>
    <ds:schemaRef ds:uri="c411e035-dfdc-400f-b91f-f5a09af4e22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C458036-AC1A-421F-8E61-C7D160BFA0BC}">
  <ds:schemaRefs>
    <ds:schemaRef ds:uri="1fa7928d-0277-4853-9bf7-91cb8a128d3d"/>
    <ds:schemaRef ds:uri="c411e035-dfdc-400f-b91f-f5a09af4e22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2013 - 2022 Theme</Template>
  <Application>Microsoft Office PowerPoint</Application>
  <PresentationFormat>On-screen Show (4:3)</PresentationFormat>
  <Slides>14</Slides>
  <Notes>0</Notes>
  <HiddenSlides>0</HiddenSlides>
  <ScaleCrop>false</ScaleCrop>
  <HeadingPairs>
    <vt:vector size="4" baseType="variant">
      <vt:variant>
        <vt:lpstr>Theme</vt:lpstr>
      </vt:variant>
      <vt:variant>
        <vt:i4>2</vt:i4>
      </vt:variant>
      <vt:variant>
        <vt:lpstr>Slide Titles</vt:lpstr>
      </vt:variant>
      <vt:variant>
        <vt:i4>14</vt:i4>
      </vt:variant>
    </vt:vector>
  </HeadingPairs>
  <TitlesOfParts>
    <vt:vector size="16" baseType="lpstr">
      <vt:lpstr>Custom Design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Treanor</dc:creator>
  <cp:revision>162</cp:revision>
  <cp:lastPrinted>2023-10-02T15:18:03Z</cp:lastPrinted>
  <dcterms:created xsi:type="dcterms:W3CDTF">2023-10-01T19:42:10Z</dcterms:created>
  <dcterms:modified xsi:type="dcterms:W3CDTF">2026-10-06T21:24:16Z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0x0101003E50A4A0E3344D4BADE31051055AB765</vt:lpwstr>
  </property>
</Properties>
</file>