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41" userDrawn="1">
          <p15:clr>
            <a:srgbClr val="A4A3A4"/>
          </p15:clr>
        </p15:guide>
        <p15:guide id="2" pos="30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3BA7"/>
    <a:srgbClr val="000000"/>
    <a:srgbClr val="007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8A570E-5A11-7381-D0B7-4C550F487DC5}" v="7" dt="2024-08-17T12:07:37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515" y="-19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 Rolleston" userId="S::lrolleston@stmichaelscs.org::8c253109-a705-4211-8676-5103361b7bff" providerId="AD" clId="Web-{672739C2-BB9B-2962-983B-E2396E9FC89B}"/>
    <pc:docChg chg="modSld">
      <pc:chgData name="L Rolleston" userId="S::lrolleston@stmichaelscs.org::8c253109-a705-4211-8676-5103361b7bff" providerId="AD" clId="Web-{672739C2-BB9B-2962-983B-E2396E9FC89B}" dt="2024-07-15T08:59:50.347" v="6" actId="1076"/>
      <pc:docMkLst>
        <pc:docMk/>
      </pc:docMkLst>
      <pc:sldChg chg="delSp modSp">
        <pc:chgData name="L Rolleston" userId="S::lrolleston@stmichaelscs.org::8c253109-a705-4211-8676-5103361b7bff" providerId="AD" clId="Web-{672739C2-BB9B-2962-983B-E2396E9FC89B}" dt="2024-07-15T08:59:50.347" v="6" actId="1076"/>
        <pc:sldMkLst>
          <pc:docMk/>
          <pc:sldMk cId="301726593" sldId="256"/>
        </pc:sldMkLst>
        <pc:spChg chg="del">
          <ac:chgData name="L Rolleston" userId="S::lrolleston@stmichaelscs.org::8c253109-a705-4211-8676-5103361b7bff" providerId="AD" clId="Web-{672739C2-BB9B-2962-983B-E2396E9FC89B}" dt="2024-07-15T08:59:23.331" v="1"/>
          <ac:spMkLst>
            <pc:docMk/>
            <pc:sldMk cId="301726593" sldId="256"/>
            <ac:spMk id="237" creationId="{52C9A5E3-E3B2-B2C9-479E-6D88D5BC9B36}"/>
          </ac:spMkLst>
        </pc:spChg>
        <pc:spChg chg="del">
          <ac:chgData name="L Rolleston" userId="S::lrolleston@stmichaelscs.org::8c253109-a705-4211-8676-5103361b7bff" providerId="AD" clId="Web-{672739C2-BB9B-2962-983B-E2396E9FC89B}" dt="2024-07-15T08:59:20.018" v="0"/>
          <ac:spMkLst>
            <pc:docMk/>
            <pc:sldMk cId="301726593" sldId="256"/>
            <ac:spMk id="260" creationId="{883128B3-B77A-FD4B-C520-E7BF4292C13B}"/>
          </ac:spMkLst>
        </pc:spChg>
        <pc:spChg chg="del">
          <ac:chgData name="L Rolleston" userId="S::lrolleston@stmichaelscs.org::8c253109-a705-4211-8676-5103361b7bff" providerId="AD" clId="Web-{672739C2-BB9B-2962-983B-E2396E9FC89B}" dt="2024-07-15T08:59:29.144" v="2"/>
          <ac:spMkLst>
            <pc:docMk/>
            <pc:sldMk cId="301726593" sldId="256"/>
            <ac:spMk id="266" creationId="{A07F06AC-9E6D-FB4C-9B23-3C30FFD6029C}"/>
          </ac:spMkLst>
        </pc:spChg>
        <pc:spChg chg="del">
          <ac:chgData name="L Rolleston" userId="S::lrolleston@stmichaelscs.org::8c253109-a705-4211-8676-5103361b7bff" providerId="AD" clId="Web-{672739C2-BB9B-2962-983B-E2396E9FC89B}" dt="2024-07-15T08:59:31.816" v="3"/>
          <ac:spMkLst>
            <pc:docMk/>
            <pc:sldMk cId="301726593" sldId="256"/>
            <ac:spMk id="300" creationId="{6C81839C-3A14-43B0-AA8D-CB650F4A7F7F}"/>
          </ac:spMkLst>
        </pc:spChg>
        <pc:picChg chg="mod">
          <ac:chgData name="L Rolleston" userId="S::lrolleston@stmichaelscs.org::8c253109-a705-4211-8676-5103361b7bff" providerId="AD" clId="Web-{672739C2-BB9B-2962-983B-E2396E9FC89B}" dt="2024-07-15T08:59:47.253" v="5" actId="688"/>
          <ac:picMkLst>
            <pc:docMk/>
            <pc:sldMk cId="301726593" sldId="256"/>
            <ac:picMk id="191" creationId="{B429134C-2C45-3F50-E634-C9320AC79D25}"/>
          </ac:picMkLst>
        </pc:picChg>
        <pc:picChg chg="mod">
          <ac:chgData name="L Rolleston" userId="S::lrolleston@stmichaelscs.org::8c253109-a705-4211-8676-5103361b7bff" providerId="AD" clId="Web-{672739C2-BB9B-2962-983B-E2396E9FC89B}" dt="2024-07-15T08:59:50.347" v="6" actId="1076"/>
          <ac:picMkLst>
            <pc:docMk/>
            <pc:sldMk cId="301726593" sldId="256"/>
            <ac:picMk id="1084" creationId="{FF0BCC30-0010-2472-B73D-3BACF2F2E9A4}"/>
          </ac:picMkLst>
        </pc:picChg>
        <pc:cxnChg chg="del mod">
          <ac:chgData name="L Rolleston" userId="S::lrolleston@stmichaelscs.org::8c253109-a705-4211-8676-5103361b7bff" providerId="AD" clId="Web-{672739C2-BB9B-2962-983B-E2396E9FC89B}" dt="2024-07-15T08:59:34.003" v="4"/>
          <ac:cxnSpMkLst>
            <pc:docMk/>
            <pc:sldMk cId="301726593" sldId="256"/>
            <ac:cxnSpMk id="267" creationId="{9860FC54-344F-A61E-37B5-3D522A4A8468}"/>
          </ac:cxnSpMkLst>
        </pc:cxnChg>
      </pc:sldChg>
    </pc:docChg>
  </pc:docChgLst>
  <pc:docChgLst>
    <pc:chgData name="R Robson" userId="S::rrobson@stmichaelscs.org::20ceed71-7506-4319-b288-075d70baa3e1" providerId="AD" clId="Web-{9F167A84-478D-F2B5-6F23-6D0B357A8A76}"/>
    <pc:docChg chg="modSld">
      <pc:chgData name="R Robson" userId="S::rrobson@stmichaelscs.org::20ceed71-7506-4319-b288-075d70baa3e1" providerId="AD" clId="Web-{9F167A84-478D-F2B5-6F23-6D0B357A8A76}" dt="2024-08-05T11:35:40.522" v="0"/>
      <pc:docMkLst>
        <pc:docMk/>
      </pc:docMkLst>
      <pc:sldChg chg="delSp">
        <pc:chgData name="R Robson" userId="S::rrobson@stmichaelscs.org::20ceed71-7506-4319-b288-075d70baa3e1" providerId="AD" clId="Web-{9F167A84-478D-F2B5-6F23-6D0B357A8A76}" dt="2024-08-05T11:35:40.522" v="0"/>
        <pc:sldMkLst>
          <pc:docMk/>
          <pc:sldMk cId="301726593" sldId="256"/>
        </pc:sldMkLst>
        <pc:cxnChg chg="del">
          <ac:chgData name="R Robson" userId="S::rrobson@stmichaelscs.org::20ceed71-7506-4319-b288-075d70baa3e1" providerId="AD" clId="Web-{9F167A84-478D-F2B5-6F23-6D0B357A8A76}" dt="2024-08-05T11:35:40.522" v="0"/>
          <ac:cxnSpMkLst>
            <pc:docMk/>
            <pc:sldMk cId="301726593" sldId="256"/>
            <ac:cxnSpMk id="333" creationId="{9059AD70-B68F-837A-FCC8-3607707B0595}"/>
          </ac:cxnSpMkLst>
        </pc:cxnChg>
      </pc:sldChg>
    </pc:docChg>
  </pc:docChgLst>
  <pc:docChgLst>
    <pc:chgData name="L Rolleston" userId="S::lrolleston@stmichaelscs.org::8c253109-a705-4211-8676-5103361b7bff" providerId="AD" clId="Web-{2C2EC119-1F10-0D03-6866-DF2128D9FD55}"/>
    <pc:docChg chg="modSld">
      <pc:chgData name="L Rolleston" userId="S::lrolleston@stmichaelscs.org::8c253109-a705-4211-8676-5103361b7bff" providerId="AD" clId="Web-{2C2EC119-1F10-0D03-6866-DF2128D9FD55}" dt="2024-07-09T14:38:26.141" v="198" actId="14100"/>
      <pc:docMkLst>
        <pc:docMk/>
      </pc:docMkLst>
      <pc:sldChg chg="addSp delSp modSp">
        <pc:chgData name="L Rolleston" userId="S::lrolleston@stmichaelscs.org::8c253109-a705-4211-8676-5103361b7bff" providerId="AD" clId="Web-{2C2EC119-1F10-0D03-6866-DF2128D9FD55}" dt="2024-07-09T14:38:26.141" v="198" actId="14100"/>
        <pc:sldMkLst>
          <pc:docMk/>
          <pc:sldMk cId="301726593" sldId="256"/>
        </pc:sldMkLst>
        <pc:spChg chg="mod">
          <ac:chgData name="L Rolleston" userId="S::lrolleston@stmichaelscs.org::8c253109-a705-4211-8676-5103361b7bff" providerId="AD" clId="Web-{2C2EC119-1F10-0D03-6866-DF2128D9FD55}" dt="2024-07-09T14:26:01.368" v="44" actId="1076"/>
          <ac:spMkLst>
            <pc:docMk/>
            <pc:sldMk cId="301726593" sldId="256"/>
            <ac:spMk id="15" creationId="{BBF573D8-DFE5-323B-7566-B1E9CD9FADCC}"/>
          </ac:spMkLst>
        </pc:spChg>
        <pc:spChg chg="add mod">
          <ac:chgData name="L Rolleston" userId="S::lrolleston@stmichaelscs.org::8c253109-a705-4211-8676-5103361b7bff" providerId="AD" clId="Web-{2C2EC119-1F10-0D03-6866-DF2128D9FD55}" dt="2024-07-09T14:32:07.910" v="166" actId="1076"/>
          <ac:spMkLst>
            <pc:docMk/>
            <pc:sldMk cId="301726593" sldId="256"/>
            <ac:spMk id="16" creationId="{9ED9DAD7-4F4C-D772-0D26-0D62C8821349}"/>
          </ac:spMkLst>
        </pc:spChg>
        <pc:spChg chg="add mod">
          <ac:chgData name="L Rolleston" userId="S::lrolleston@stmichaelscs.org::8c253109-a705-4211-8676-5103361b7bff" providerId="AD" clId="Web-{2C2EC119-1F10-0D03-6866-DF2128D9FD55}" dt="2024-07-09T14:31:47.175" v="156" actId="20577"/>
          <ac:spMkLst>
            <pc:docMk/>
            <pc:sldMk cId="301726593" sldId="256"/>
            <ac:spMk id="17" creationId="{52805B7C-2B01-51B4-BCED-79DA19D7486C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25:50.336" v="43" actId="1076"/>
          <ac:spMkLst>
            <pc:docMk/>
            <pc:sldMk cId="301726593" sldId="256"/>
            <ac:spMk id="83" creationId="{560EBA4B-8AEC-D046-B76B-ED0FD5A6C7DD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32:37.005" v="168" actId="20577"/>
          <ac:spMkLst>
            <pc:docMk/>
            <pc:sldMk cId="301726593" sldId="256"/>
            <ac:spMk id="150" creationId="{0CF54F04-F3F6-DA41-174A-3B1598DFAFE1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31:16.909" v="143" actId="1076"/>
          <ac:spMkLst>
            <pc:docMk/>
            <pc:sldMk cId="301726593" sldId="256"/>
            <ac:spMk id="163" creationId="{24355ADD-E9DB-7197-C427-34F987D7B6E3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30:52.861" v="123" actId="20577"/>
          <ac:spMkLst>
            <pc:docMk/>
            <pc:sldMk cId="301726593" sldId="256"/>
            <ac:spMk id="178" creationId="{01BBB2F1-89BE-D35D-E3F3-CBF424FC32F6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22:53.503" v="0" actId="1076"/>
          <ac:spMkLst>
            <pc:docMk/>
            <pc:sldMk cId="301726593" sldId="256"/>
            <ac:spMk id="193" creationId="{1302BE97-766D-E28A-0B2A-F9DEAE8D7D44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28:03.309" v="65" actId="1076"/>
          <ac:spMkLst>
            <pc:docMk/>
            <pc:sldMk cId="301726593" sldId="256"/>
            <ac:spMk id="198" creationId="{7E7A59EE-FB16-1DE4-54A9-32A8B37EAB6F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28:21.200" v="71" actId="1076"/>
          <ac:spMkLst>
            <pc:docMk/>
            <pc:sldMk cId="301726593" sldId="256"/>
            <ac:spMk id="203" creationId="{BDC412E9-6772-3D91-5527-94BA180503D8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28:12.091" v="68" actId="1076"/>
          <ac:spMkLst>
            <pc:docMk/>
            <pc:sldMk cId="301726593" sldId="256"/>
            <ac:spMk id="209" creationId="{2DAEAD62-1754-E407-69BB-E02AC6334742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28:27.857" v="73" actId="1076"/>
          <ac:spMkLst>
            <pc:docMk/>
            <pc:sldMk cId="301726593" sldId="256"/>
            <ac:spMk id="216" creationId="{5584E060-DD6D-6686-D057-C3AACD2E4C6A}"/>
          </ac:spMkLst>
        </pc:spChg>
        <pc:spChg chg="del">
          <ac:chgData name="L Rolleston" userId="S::lrolleston@stmichaelscs.org::8c253109-a705-4211-8676-5103361b7bff" providerId="AD" clId="Web-{2C2EC119-1F10-0D03-6866-DF2128D9FD55}" dt="2024-07-09T14:37:54.202" v="194"/>
          <ac:spMkLst>
            <pc:docMk/>
            <pc:sldMk cId="301726593" sldId="256"/>
            <ac:spMk id="231" creationId="{54CE6B94-9BB4-8890-07EA-B69BB2568B3D}"/>
          </ac:spMkLst>
        </pc:spChg>
        <pc:spChg chg="del">
          <ac:chgData name="L Rolleston" userId="S::lrolleston@stmichaelscs.org::8c253109-a705-4211-8676-5103361b7bff" providerId="AD" clId="Web-{2C2EC119-1F10-0D03-6866-DF2128D9FD55}" dt="2024-07-09T14:37:58.749" v="196"/>
          <ac:spMkLst>
            <pc:docMk/>
            <pc:sldMk cId="301726593" sldId="256"/>
            <ac:spMk id="233" creationId="{6D9CC6F2-DAB6-3CCA-2139-EEEB89A86C37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31:29.456" v="147" actId="1076"/>
          <ac:spMkLst>
            <pc:docMk/>
            <pc:sldMk cId="301726593" sldId="256"/>
            <ac:spMk id="262" creationId="{E6F3050F-27E9-3CE7-EF53-2B085CEDCB66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31:24.768" v="145" actId="1076"/>
          <ac:spMkLst>
            <pc:docMk/>
            <pc:sldMk cId="301726593" sldId="256"/>
            <ac:spMk id="264" creationId="{ED023B9E-AB2A-360E-A0BA-289F4D31BF18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33:24.694" v="172" actId="1076"/>
          <ac:spMkLst>
            <pc:docMk/>
            <pc:sldMk cId="301726593" sldId="256"/>
            <ac:spMk id="266" creationId="{A07F06AC-9E6D-FB4C-9B23-3C30FFD6029C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37:48.796" v="192" actId="1076"/>
          <ac:spMkLst>
            <pc:docMk/>
            <pc:sldMk cId="301726593" sldId="256"/>
            <ac:spMk id="270" creationId="{F716B4B6-2D5E-BEBA-9094-635BE3B5D05A}"/>
          </ac:spMkLst>
        </pc:spChg>
        <pc:spChg chg="mod">
          <ac:chgData name="L Rolleston" userId="S::lrolleston@stmichaelscs.org::8c253109-a705-4211-8676-5103361b7bff" providerId="AD" clId="Web-{2C2EC119-1F10-0D03-6866-DF2128D9FD55}" dt="2024-07-09T14:27:47.043" v="62" actId="1076"/>
          <ac:spMkLst>
            <pc:docMk/>
            <pc:sldMk cId="301726593" sldId="256"/>
            <ac:spMk id="475" creationId="{560EBA4B-8AEC-D046-B76B-ED0FD5A6C7DD}"/>
          </ac:spMkLst>
        </pc:spChg>
        <pc:grpChg chg="add mod">
          <ac:chgData name="L Rolleston" userId="S::lrolleston@stmichaelscs.org::8c253109-a705-4211-8676-5103361b7bff" providerId="AD" clId="Web-{2C2EC119-1F10-0D03-6866-DF2128D9FD55}" dt="2024-07-09T14:23:37.613" v="7" actId="1076"/>
          <ac:grpSpMkLst>
            <pc:docMk/>
            <pc:sldMk cId="301726593" sldId="256"/>
            <ac:grpSpMk id="3" creationId="{DD5BE904-AC05-E444-273F-D6DB0D5A42D4}"/>
          </ac:grpSpMkLst>
        </pc:grpChg>
        <pc:grpChg chg="mod">
          <ac:chgData name="L Rolleston" userId="S::lrolleston@stmichaelscs.org::8c253109-a705-4211-8676-5103361b7bff" providerId="AD" clId="Web-{2C2EC119-1F10-0D03-6866-DF2128D9FD55}" dt="2024-07-09T14:28:57.404" v="76" actId="1076"/>
          <ac:grpSpMkLst>
            <pc:docMk/>
            <pc:sldMk cId="301726593" sldId="256"/>
            <ac:grpSpMk id="145" creationId="{2D67F292-3201-3CA1-5655-D33638989F14}"/>
          </ac:grpSpMkLst>
        </pc:grpChg>
        <pc:grpChg chg="del">
          <ac:chgData name="L Rolleston" userId="S::lrolleston@stmichaelscs.org::8c253109-a705-4211-8676-5103361b7bff" providerId="AD" clId="Web-{2C2EC119-1F10-0D03-6866-DF2128D9FD55}" dt="2024-07-09T14:27:55.621" v="63"/>
          <ac:grpSpMkLst>
            <pc:docMk/>
            <pc:sldMk cId="301726593" sldId="256"/>
            <ac:grpSpMk id="151" creationId="{1FDD73D3-7A87-9326-AA37-6E8220A41AD4}"/>
          </ac:grpSpMkLst>
        </pc:grpChg>
        <pc:grpChg chg="mod">
          <ac:chgData name="L Rolleston" userId="S::lrolleston@stmichaelscs.org::8c253109-a705-4211-8676-5103361b7bff" providerId="AD" clId="Web-{2C2EC119-1F10-0D03-6866-DF2128D9FD55}" dt="2024-07-09T14:24:34.709" v="31" actId="1076"/>
          <ac:grpSpMkLst>
            <pc:docMk/>
            <pc:sldMk cId="301726593" sldId="256"/>
            <ac:grpSpMk id="182" creationId="{83FA05D6-65F4-9A26-522D-85DA2A4DC37A}"/>
          </ac:grpSpMkLst>
        </pc:grpChg>
        <pc:grpChg chg="mod">
          <ac:chgData name="L Rolleston" userId="S::lrolleston@stmichaelscs.org::8c253109-a705-4211-8676-5103361b7bff" providerId="AD" clId="Web-{2C2EC119-1F10-0D03-6866-DF2128D9FD55}" dt="2024-07-09T14:26:08.337" v="45" actId="1076"/>
          <ac:grpSpMkLst>
            <pc:docMk/>
            <pc:sldMk cId="301726593" sldId="256"/>
            <ac:grpSpMk id="185" creationId="{F3FF168F-53AC-8DDF-13F2-CF5BA211A635}"/>
          </ac:grpSpMkLst>
        </pc:grpChg>
        <pc:grpChg chg="mod">
          <ac:chgData name="L Rolleston" userId="S::lrolleston@stmichaelscs.org::8c253109-a705-4211-8676-5103361b7bff" providerId="AD" clId="Web-{2C2EC119-1F10-0D03-6866-DF2128D9FD55}" dt="2024-07-09T14:23:03.378" v="3" actId="1076"/>
          <ac:grpSpMkLst>
            <pc:docMk/>
            <pc:sldMk cId="301726593" sldId="256"/>
            <ac:grpSpMk id="188" creationId="{47A64931-AF2E-58FA-86AC-79E440540DA7}"/>
          </ac:grpSpMkLst>
        </pc:grpChg>
        <pc:grpChg chg="mod">
          <ac:chgData name="L Rolleston" userId="S::lrolleston@stmichaelscs.org::8c253109-a705-4211-8676-5103361b7bff" providerId="AD" clId="Web-{2C2EC119-1F10-0D03-6866-DF2128D9FD55}" dt="2024-07-09T14:23:13.456" v="5" actId="1076"/>
          <ac:grpSpMkLst>
            <pc:docMk/>
            <pc:sldMk cId="301726593" sldId="256"/>
            <ac:grpSpMk id="1070" creationId="{00000000-0000-0000-0000-000000000000}"/>
          </ac:grpSpMkLst>
        </pc:grpChg>
        <pc:grpChg chg="mod">
          <ac:chgData name="L Rolleston" userId="S::lrolleston@stmichaelscs.org::8c253109-a705-4211-8676-5103361b7bff" providerId="AD" clId="Web-{2C2EC119-1F10-0D03-6866-DF2128D9FD55}" dt="2024-07-09T14:26:13.853" v="47" actId="1076"/>
          <ac:grpSpMkLst>
            <pc:docMk/>
            <pc:sldMk cId="301726593" sldId="256"/>
            <ac:grpSpMk id="1072" creationId="{00000000-0000-0000-0000-000000000000}"/>
          </ac:grpSpMkLst>
        </pc:grpChg>
        <pc:picChg chg="del">
          <ac:chgData name="L Rolleston" userId="S::lrolleston@stmichaelscs.org::8c253109-a705-4211-8676-5103361b7bff" providerId="AD" clId="Web-{2C2EC119-1F10-0D03-6866-DF2128D9FD55}" dt="2024-07-09T14:37:44.749" v="191"/>
          <ac:picMkLst>
            <pc:docMk/>
            <pc:sldMk cId="301726593" sldId="256"/>
            <ac:picMk id="2" creationId="{DEFC82AF-3BFC-20CC-F23C-84823194324B}"/>
          </ac:picMkLst>
        </pc:picChg>
        <pc:picChg chg="mod">
          <ac:chgData name="L Rolleston" userId="S::lrolleston@stmichaelscs.org::8c253109-a705-4211-8676-5103361b7bff" providerId="AD" clId="Web-{2C2EC119-1F10-0D03-6866-DF2128D9FD55}" dt="2024-07-09T14:24:37.740" v="32" actId="1076"/>
          <ac:picMkLst>
            <pc:docMk/>
            <pc:sldMk cId="301726593" sldId="256"/>
            <ac:picMk id="1062" creationId="{E8BE3607-DA7F-9F09-C09B-6BF4EE42284D}"/>
          </ac:picMkLst>
        </pc:picChg>
        <pc:picChg chg="mod">
          <ac:chgData name="L Rolleston" userId="S::lrolleston@stmichaelscs.org::8c253109-a705-4211-8676-5103361b7bff" providerId="AD" clId="Web-{2C2EC119-1F10-0D03-6866-DF2128D9FD55}" dt="2024-07-09T14:29:04.905" v="79" actId="1076"/>
          <ac:picMkLst>
            <pc:docMk/>
            <pc:sldMk cId="301726593" sldId="256"/>
            <ac:picMk id="1066" creationId="{C874D681-EC14-70E0-D38D-A165A6688F52}"/>
          </ac:picMkLst>
        </pc:picChg>
        <pc:picChg chg="mod">
          <ac:chgData name="L Rolleston" userId="S::lrolleston@stmichaelscs.org::8c253109-a705-4211-8676-5103361b7bff" providerId="AD" clId="Web-{2C2EC119-1F10-0D03-6866-DF2128D9FD55}" dt="2024-07-09T14:33:12.850" v="169" actId="1076"/>
          <ac:picMkLst>
            <pc:docMk/>
            <pc:sldMk cId="301726593" sldId="256"/>
            <ac:picMk id="1074" creationId="{3F19D062-786E-6555-3CAF-F19DF030BA52}"/>
          </ac:picMkLst>
        </pc:picChg>
        <pc:picChg chg="mod">
          <ac:chgData name="L Rolleston" userId="S::lrolleston@stmichaelscs.org::8c253109-a705-4211-8676-5103361b7bff" providerId="AD" clId="Web-{2C2EC119-1F10-0D03-6866-DF2128D9FD55}" dt="2024-07-09T14:26:23.540" v="48" actId="1076"/>
          <ac:picMkLst>
            <pc:docMk/>
            <pc:sldMk cId="301726593" sldId="256"/>
            <ac:picMk id="1083" creationId="{5A12A284-0F08-D89E-CFDC-46A9E29521A1}"/>
          </ac:picMkLst>
        </pc:picChg>
        <pc:cxnChg chg="add mod">
          <ac:chgData name="L Rolleston" userId="S::lrolleston@stmichaelscs.org::8c253109-a705-4211-8676-5103361b7bff" providerId="AD" clId="Web-{2C2EC119-1F10-0D03-6866-DF2128D9FD55}" dt="2024-07-09T14:32:00.457" v="163" actId="1076"/>
          <ac:cxnSpMkLst>
            <pc:docMk/>
            <pc:sldMk cId="301726593" sldId="256"/>
            <ac:cxnSpMk id="18" creationId="{E7AA1330-468B-E33B-3A62-476E8793749D}"/>
          </ac:cxnSpMkLst>
        </pc:cxnChg>
        <pc:cxnChg chg="add mod">
          <ac:chgData name="L Rolleston" userId="S::lrolleston@stmichaelscs.org::8c253109-a705-4211-8676-5103361b7bff" providerId="AD" clId="Web-{2C2EC119-1F10-0D03-6866-DF2128D9FD55}" dt="2024-07-09T14:32:04.879" v="165" actId="1076"/>
          <ac:cxnSpMkLst>
            <pc:docMk/>
            <pc:sldMk cId="301726593" sldId="256"/>
            <ac:cxnSpMk id="19" creationId="{D475F5F9-FD0E-9BF0-BADF-FD50795197EE}"/>
          </ac:cxnSpMkLst>
        </pc:cxnChg>
        <pc:cxnChg chg="mod">
          <ac:chgData name="L Rolleston" userId="S::lrolleston@stmichaelscs.org::8c253109-a705-4211-8676-5103361b7bff" providerId="AD" clId="Web-{2C2EC119-1F10-0D03-6866-DF2128D9FD55}" dt="2024-07-09T14:26:13.853" v="47" actId="1076"/>
          <ac:cxnSpMkLst>
            <pc:docMk/>
            <pc:sldMk cId="301726593" sldId="256"/>
            <ac:cxnSpMk id="176" creationId="{00000000-0000-0000-0000-000000000000}"/>
          </ac:cxnSpMkLst>
        </pc:cxnChg>
        <pc:cxnChg chg="mod">
          <ac:chgData name="L Rolleston" userId="S::lrolleston@stmichaelscs.org::8c253109-a705-4211-8676-5103361b7bff" providerId="AD" clId="Web-{2C2EC119-1F10-0D03-6866-DF2128D9FD55}" dt="2024-07-09T14:22:59.268" v="2" actId="14100"/>
          <ac:cxnSpMkLst>
            <pc:docMk/>
            <pc:sldMk cId="301726593" sldId="256"/>
            <ac:cxnSpMk id="194" creationId="{4D80B7CE-DD00-C1DE-1758-ED571C055782}"/>
          </ac:cxnSpMkLst>
        </pc:cxnChg>
        <pc:cxnChg chg="mod">
          <ac:chgData name="L Rolleston" userId="S::lrolleston@stmichaelscs.org::8c253109-a705-4211-8676-5103361b7bff" providerId="AD" clId="Web-{2C2EC119-1F10-0D03-6866-DF2128D9FD55}" dt="2024-07-09T14:28:17.341" v="70" actId="1076"/>
          <ac:cxnSpMkLst>
            <pc:docMk/>
            <pc:sldMk cId="301726593" sldId="256"/>
            <ac:cxnSpMk id="204" creationId="{13963E17-32F3-D671-4983-F6F9194B3ACA}"/>
          </ac:cxnSpMkLst>
        </pc:cxnChg>
        <pc:cxnChg chg="mod">
          <ac:chgData name="L Rolleston" userId="S::lrolleston@stmichaelscs.org::8c253109-a705-4211-8676-5103361b7bff" providerId="AD" clId="Web-{2C2EC119-1F10-0D03-6866-DF2128D9FD55}" dt="2024-07-09T14:28:23.560" v="72" actId="1076"/>
          <ac:cxnSpMkLst>
            <pc:docMk/>
            <pc:sldMk cId="301726593" sldId="256"/>
            <ac:cxnSpMk id="215" creationId="{08BB4081-AA4F-215E-AE88-3078D0848C21}"/>
          </ac:cxnSpMkLst>
        </pc:cxnChg>
        <pc:cxnChg chg="mod">
          <ac:chgData name="L Rolleston" userId="S::lrolleston@stmichaelscs.org::8c253109-a705-4211-8676-5103361b7bff" providerId="AD" clId="Web-{2C2EC119-1F10-0D03-6866-DF2128D9FD55}" dt="2024-07-09T14:28:00.575" v="64" actId="1076"/>
          <ac:cxnSpMkLst>
            <pc:docMk/>
            <pc:sldMk cId="301726593" sldId="256"/>
            <ac:cxnSpMk id="229" creationId="{FA609351-923D-E14D-202C-67ADF933F947}"/>
          </ac:cxnSpMkLst>
        </pc:cxnChg>
        <pc:cxnChg chg="del">
          <ac:chgData name="L Rolleston" userId="S::lrolleston@stmichaelscs.org::8c253109-a705-4211-8676-5103361b7bff" providerId="AD" clId="Web-{2C2EC119-1F10-0D03-6866-DF2128D9FD55}" dt="2024-07-09T14:37:56.202" v="195"/>
          <ac:cxnSpMkLst>
            <pc:docMk/>
            <pc:sldMk cId="301726593" sldId="256"/>
            <ac:cxnSpMk id="232" creationId="{C6282520-9F53-295A-C4CE-7551749E81E8}"/>
          </ac:cxnSpMkLst>
        </pc:cxnChg>
        <pc:cxnChg chg="del mod">
          <ac:chgData name="L Rolleston" userId="S::lrolleston@stmichaelscs.org::8c253109-a705-4211-8676-5103361b7bff" providerId="AD" clId="Web-{2C2EC119-1F10-0D03-6866-DF2128D9FD55}" dt="2024-07-09T14:38:00.655" v="197"/>
          <ac:cxnSpMkLst>
            <pc:docMk/>
            <pc:sldMk cId="301726593" sldId="256"/>
            <ac:cxnSpMk id="234" creationId="{CA30A662-4B45-B894-1FA2-AFD197936B86}"/>
          </ac:cxnSpMkLst>
        </pc:cxnChg>
        <pc:cxnChg chg="mod">
          <ac:chgData name="L Rolleston" userId="S::lrolleston@stmichaelscs.org::8c253109-a705-4211-8676-5103361b7bff" providerId="AD" clId="Web-{2C2EC119-1F10-0D03-6866-DF2128D9FD55}" dt="2024-07-09T14:38:26.141" v="198" actId="14100"/>
          <ac:cxnSpMkLst>
            <pc:docMk/>
            <pc:sldMk cId="301726593" sldId="256"/>
            <ac:cxnSpMk id="239" creationId="{EE2CDD8E-BA6D-D2D1-136F-E6F2920FF4A7}"/>
          </ac:cxnSpMkLst>
        </pc:cxnChg>
        <pc:cxnChg chg="mod">
          <ac:chgData name="L Rolleston" userId="S::lrolleston@stmichaelscs.org::8c253109-a705-4211-8676-5103361b7bff" providerId="AD" clId="Web-{2C2EC119-1F10-0D03-6866-DF2128D9FD55}" dt="2024-07-09T14:28:09.012" v="67" actId="1076"/>
          <ac:cxnSpMkLst>
            <pc:docMk/>
            <pc:sldMk cId="301726593" sldId="256"/>
            <ac:cxnSpMk id="249" creationId="{BCBC658F-9DCB-E9CC-E6E6-0D2DC1EAF1B4}"/>
          </ac:cxnSpMkLst>
        </pc:cxnChg>
        <pc:cxnChg chg="del">
          <ac:chgData name="L Rolleston" userId="S::lrolleston@stmichaelscs.org::8c253109-a705-4211-8676-5103361b7bff" providerId="AD" clId="Web-{2C2EC119-1F10-0D03-6866-DF2128D9FD55}" dt="2024-07-09T14:37:50.390" v="193"/>
          <ac:cxnSpMkLst>
            <pc:docMk/>
            <pc:sldMk cId="301726593" sldId="256"/>
            <ac:cxnSpMk id="271" creationId="{09868E47-FBC1-C4A7-9E84-D0B27DEEC5BB}"/>
          </ac:cxnSpMkLst>
        </pc:cxnChg>
        <pc:cxnChg chg="mod">
          <ac:chgData name="L Rolleston" userId="S::lrolleston@stmichaelscs.org::8c253109-a705-4211-8676-5103361b7bff" providerId="AD" clId="Web-{2C2EC119-1F10-0D03-6866-DF2128D9FD55}" dt="2024-07-09T14:31:21.159" v="144" actId="1076"/>
          <ac:cxnSpMkLst>
            <pc:docMk/>
            <pc:sldMk cId="301726593" sldId="256"/>
            <ac:cxnSpMk id="314" creationId="{2619D8F5-2137-5218-2863-0669D1A84CE6}"/>
          </ac:cxnSpMkLst>
        </pc:cxnChg>
        <pc:cxnChg chg="mod">
          <ac:chgData name="L Rolleston" userId="S::lrolleston@stmichaelscs.org::8c253109-a705-4211-8676-5103361b7bff" providerId="AD" clId="Web-{2C2EC119-1F10-0D03-6866-DF2128D9FD55}" dt="2024-07-09T14:31:26.972" v="146" actId="1076"/>
          <ac:cxnSpMkLst>
            <pc:docMk/>
            <pc:sldMk cId="301726593" sldId="256"/>
            <ac:cxnSpMk id="316" creationId="{445EFC9C-01D9-491A-1CA5-7F1167268309}"/>
          </ac:cxnSpMkLst>
        </pc:cxnChg>
      </pc:sldChg>
    </pc:docChg>
  </pc:docChgLst>
  <pc:docChgLst>
    <pc:chgData clId="Web-{672739C2-BB9B-2962-983B-E2396E9FC89B}"/>
    <pc:docChg chg="modSld">
      <pc:chgData name="" userId="" providerId="" clId="Web-{672739C2-BB9B-2962-983B-E2396E9FC89B}" dt="2024-07-15T08:59:09.471" v="1"/>
      <pc:docMkLst>
        <pc:docMk/>
      </pc:docMkLst>
      <pc:sldChg chg="delSp">
        <pc:chgData name="" userId="" providerId="" clId="Web-{672739C2-BB9B-2962-983B-E2396E9FC89B}" dt="2024-07-15T08:59:09.471" v="1"/>
        <pc:sldMkLst>
          <pc:docMk/>
          <pc:sldMk cId="301726593" sldId="256"/>
        </pc:sldMkLst>
        <pc:spChg chg="del">
          <ac:chgData name="" userId="" providerId="" clId="Web-{672739C2-BB9B-2962-983B-E2396E9FC89B}" dt="2024-07-15T08:59:09.471" v="1"/>
          <ac:spMkLst>
            <pc:docMk/>
            <pc:sldMk cId="301726593" sldId="256"/>
            <ac:spMk id="193" creationId="{1302BE97-766D-E28A-0B2A-F9DEAE8D7D44}"/>
          </ac:spMkLst>
        </pc:spChg>
        <pc:cxnChg chg="del">
          <ac:chgData name="" userId="" providerId="" clId="Web-{672739C2-BB9B-2962-983B-E2396E9FC89B}" dt="2024-07-15T08:59:07.909" v="0"/>
          <ac:cxnSpMkLst>
            <pc:docMk/>
            <pc:sldMk cId="301726593" sldId="256"/>
            <ac:cxnSpMk id="194" creationId="{4D80B7CE-DD00-C1DE-1758-ED571C055782}"/>
          </ac:cxnSpMkLst>
        </pc:cxnChg>
      </pc:sldChg>
    </pc:docChg>
  </pc:docChgLst>
  <pc:docChgLst>
    <pc:chgData name="Raminder Kaur Robson" userId="20ceed71-7506-4319-b288-075d70baa3e1" providerId="ADAL" clId="{A6CF3E9A-690C-4D5F-905C-B3760155C724}"/>
    <pc:docChg chg="custSel modSld">
      <pc:chgData name="Raminder Kaur Robson" userId="20ceed71-7506-4319-b288-075d70baa3e1" providerId="ADAL" clId="{A6CF3E9A-690C-4D5F-905C-B3760155C724}" dt="2024-08-05T11:34:44.460" v="82" actId="20577"/>
      <pc:docMkLst>
        <pc:docMk/>
      </pc:docMkLst>
      <pc:sldChg chg="delSp modSp">
        <pc:chgData name="Raminder Kaur Robson" userId="20ceed71-7506-4319-b288-075d70baa3e1" providerId="ADAL" clId="{A6CF3E9A-690C-4D5F-905C-B3760155C724}" dt="2024-08-05T11:34:44.460" v="82" actId="20577"/>
        <pc:sldMkLst>
          <pc:docMk/>
          <pc:sldMk cId="301726593" sldId="256"/>
        </pc:sldMkLst>
        <pc:spChg chg="mod">
          <ac:chgData name="Raminder Kaur Robson" userId="20ceed71-7506-4319-b288-075d70baa3e1" providerId="ADAL" clId="{A6CF3E9A-690C-4D5F-905C-B3760155C724}" dt="2024-08-05T11:32:39.273" v="67" actId="1076"/>
          <ac:spMkLst>
            <pc:docMk/>
            <pc:sldMk cId="301726593" sldId="256"/>
            <ac:spMk id="163" creationId="{24355ADD-E9DB-7197-C427-34F987D7B6E3}"/>
          </ac:spMkLst>
        </pc:spChg>
        <pc:spChg chg="del">
          <ac:chgData name="Raminder Kaur Robson" userId="20ceed71-7506-4319-b288-075d70baa3e1" providerId="ADAL" clId="{A6CF3E9A-690C-4D5F-905C-B3760155C724}" dt="2024-08-05T11:32:05.393" v="0" actId="478"/>
          <ac:spMkLst>
            <pc:docMk/>
            <pc:sldMk cId="301726593" sldId="256"/>
            <ac:spMk id="270" creationId="{F716B4B6-2D5E-BEBA-9094-635BE3B5D05A}"/>
          </ac:spMkLst>
        </pc:spChg>
        <pc:spChg chg="mod">
          <ac:chgData name="Raminder Kaur Robson" userId="20ceed71-7506-4319-b288-075d70baa3e1" providerId="ADAL" clId="{A6CF3E9A-690C-4D5F-905C-B3760155C724}" dt="2024-08-05T11:34:44.460" v="82" actId="20577"/>
          <ac:spMkLst>
            <pc:docMk/>
            <pc:sldMk cId="301726593" sldId="256"/>
            <ac:spMk id="410" creationId="{00000000-0000-0000-0000-000000000000}"/>
          </ac:spMkLst>
        </pc:spChg>
      </pc:sldChg>
    </pc:docChg>
  </pc:docChgLst>
  <pc:docChgLst>
    <pc:chgData name="L Rolleston" userId="S::lrolleston@stmichaelscs.org::8c253109-a705-4211-8676-5103361b7bff" providerId="AD" clId="Web-{B58A570E-5A11-7381-D0B7-4C550F487DC5}"/>
    <pc:docChg chg="modSld">
      <pc:chgData name="L Rolleston" userId="S::lrolleston@stmichaelscs.org::8c253109-a705-4211-8676-5103361b7bff" providerId="AD" clId="Web-{B58A570E-5A11-7381-D0B7-4C550F487DC5}" dt="2024-08-17T12:07:37.736" v="6" actId="1076"/>
      <pc:docMkLst>
        <pc:docMk/>
      </pc:docMkLst>
      <pc:sldChg chg="modSp">
        <pc:chgData name="L Rolleston" userId="S::lrolleston@stmichaelscs.org::8c253109-a705-4211-8676-5103361b7bff" providerId="AD" clId="Web-{B58A570E-5A11-7381-D0B7-4C550F487DC5}" dt="2024-08-17T12:07:37.736" v="6" actId="1076"/>
        <pc:sldMkLst>
          <pc:docMk/>
          <pc:sldMk cId="301726593" sldId="256"/>
        </pc:sldMkLst>
        <pc:spChg chg="mod">
          <ac:chgData name="L Rolleston" userId="S::lrolleston@stmichaelscs.org::8c253109-a705-4211-8676-5103361b7bff" providerId="AD" clId="Web-{B58A570E-5A11-7381-D0B7-4C550F487DC5}" dt="2024-08-17T12:07:07.516" v="1" actId="14100"/>
          <ac:spMkLst>
            <pc:docMk/>
            <pc:sldMk cId="301726593" sldId="256"/>
            <ac:spMk id="148" creationId="{00000000-0000-0000-0000-000000000000}"/>
          </ac:spMkLst>
        </pc:spChg>
        <pc:spChg chg="mod">
          <ac:chgData name="L Rolleston" userId="S::lrolleston@stmichaelscs.org::8c253109-a705-4211-8676-5103361b7bff" providerId="AD" clId="Web-{B58A570E-5A11-7381-D0B7-4C550F487DC5}" dt="2024-08-17T12:07:30.704" v="5" actId="1076"/>
          <ac:spMkLst>
            <pc:docMk/>
            <pc:sldMk cId="301726593" sldId="256"/>
            <ac:spMk id="154" creationId="{00000000-0000-0000-0000-000000000000}"/>
          </ac:spMkLst>
        </pc:spChg>
        <pc:spChg chg="mod">
          <ac:chgData name="L Rolleston" userId="S::lrolleston@stmichaelscs.org::8c253109-a705-4211-8676-5103361b7bff" providerId="AD" clId="Web-{B58A570E-5A11-7381-D0B7-4C550F487DC5}" dt="2024-08-17T12:07:14.126" v="2" actId="1076"/>
          <ac:spMkLst>
            <pc:docMk/>
            <pc:sldMk cId="301726593" sldId="256"/>
            <ac:spMk id="410" creationId="{00000000-0000-0000-0000-000000000000}"/>
          </ac:spMkLst>
        </pc:spChg>
        <pc:picChg chg="mod">
          <ac:chgData name="L Rolleston" userId="S::lrolleston@stmichaelscs.org::8c253109-a705-4211-8676-5103361b7bff" providerId="AD" clId="Web-{B58A570E-5A11-7381-D0B7-4C550F487DC5}" dt="2024-08-17T12:07:37.736" v="6" actId="1076"/>
          <ac:picMkLst>
            <pc:docMk/>
            <pc:sldMk cId="301726593" sldId="256"/>
            <ac:picMk id="12" creationId="{880F0E03-80CA-4ACA-B900-722E2531D961}"/>
          </ac:picMkLst>
        </pc:picChg>
        <pc:cxnChg chg="mod">
          <ac:chgData name="L Rolleston" userId="S::lrolleston@stmichaelscs.org::8c253109-a705-4211-8676-5103361b7bff" providerId="AD" clId="Web-{B58A570E-5A11-7381-D0B7-4C550F487DC5}" dt="2024-08-17T12:07:25.517" v="4" actId="1076"/>
          <ac:cxnSpMkLst>
            <pc:docMk/>
            <pc:sldMk cId="301726593" sldId="256"/>
            <ac:cxnSpMk id="147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0C68B-5406-44B5-80E3-2FC6DD1CB92B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4573B-4EF2-49FB-9999-B2FD83505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297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4573B-4EF2-49FB-9999-B2FD8350597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527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89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0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36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8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37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3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15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1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5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8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86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6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jpe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8.jpeg"/><Relationship Id="rId5" Type="http://schemas.openxmlformats.org/officeDocument/2006/relationships/image" Target="../media/image3.png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3" name="Picture 26" descr="Wire Spring - Stretched Spring - Free Transparent PNG Clipart Images  Download">
            <a:extLst>
              <a:ext uri="{FF2B5EF4-FFF2-40B4-BE49-F238E27FC236}">
                <a16:creationId xmlns:a16="http://schemas.microsoft.com/office/drawing/2014/main" id="{5A12A284-0F08-D89E-CFDC-46A9E2952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8427">
            <a:off x="8224905" y="8940218"/>
            <a:ext cx="1465474" cy="86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Picture 2" descr="Clipart Electric Circuits - Electrical Circuits Clipart Png - Free  Transparent PNG Clipart Images Download">
            <a:extLst>
              <a:ext uri="{FF2B5EF4-FFF2-40B4-BE49-F238E27FC236}">
                <a16:creationId xmlns:a16="http://schemas.microsoft.com/office/drawing/2014/main" id="{0AC3F095-816F-4483-1A51-DD2C08BF1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969" y="10042544"/>
            <a:ext cx="705927" cy="7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378499" y="2117578"/>
            <a:ext cx="1111685" cy="581897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>
            <a:endCxn id="5" idx="3"/>
          </p:cNvCxnSpPr>
          <p:nvPr/>
        </p:nvCxnSpPr>
        <p:spPr>
          <a:xfrm>
            <a:off x="2184392" y="11152601"/>
            <a:ext cx="6371162" cy="1049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0" y="60003"/>
            <a:ext cx="9601200" cy="62163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Rectangle 147"/>
          <p:cNvSpPr/>
          <p:nvPr/>
        </p:nvSpPr>
        <p:spPr>
          <a:xfrm>
            <a:off x="-1834" y="12080369"/>
            <a:ext cx="9621573" cy="7194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7" name="Straight Connector 146"/>
          <p:cNvCxnSpPr>
            <a:cxnSpLocks/>
          </p:cNvCxnSpPr>
          <p:nvPr/>
        </p:nvCxnSpPr>
        <p:spPr>
          <a:xfrm>
            <a:off x="5288902" y="59482"/>
            <a:ext cx="5711" cy="6142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5259291" y="163366"/>
            <a:ext cx="3192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b="1" dirty="0"/>
              <a:t>St Michael’s Catholic School </a:t>
            </a:r>
          </a:p>
        </p:txBody>
      </p:sp>
      <p:sp>
        <p:nvSpPr>
          <p:cNvPr id="153" name="AutoShape 8" descr="Image result for ferryhill business and enterprise colle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Rectangle 156"/>
          <p:cNvSpPr/>
          <p:nvPr/>
        </p:nvSpPr>
        <p:spPr>
          <a:xfrm>
            <a:off x="-42189" y="32151"/>
            <a:ext cx="53357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/>
              <a:t>Year 8 LEARNING JOURNEY</a:t>
            </a:r>
          </a:p>
        </p:txBody>
      </p:sp>
      <p:cxnSp>
        <p:nvCxnSpPr>
          <p:cNvPr id="160" name="Straight Connector 159"/>
          <p:cNvCxnSpPr/>
          <p:nvPr/>
        </p:nvCxnSpPr>
        <p:spPr>
          <a:xfrm flipV="1">
            <a:off x="3538898" y="2085666"/>
            <a:ext cx="268055" cy="4237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Rectangle 404"/>
          <p:cNvSpPr/>
          <p:nvPr/>
        </p:nvSpPr>
        <p:spPr>
          <a:xfrm>
            <a:off x="489742" y="2134797"/>
            <a:ext cx="1084672" cy="400110"/>
          </a:xfrm>
          <a:prstGeom prst="rect">
            <a:avLst/>
          </a:prstGeom>
          <a:ln w="38100" cap="rnd">
            <a:solidFill>
              <a:srgbClr val="007AC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000" dirty="0"/>
              <a:t>Year 9</a:t>
            </a:r>
            <a:endParaRPr lang="en-GB" sz="800" dirty="0"/>
          </a:p>
        </p:txBody>
      </p:sp>
      <p:pic>
        <p:nvPicPr>
          <p:cNvPr id="407" name="Picture 20" descr="Image result for road signs ahe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13" b="98125" l="10000" r="90000">
                        <a14:foregroundMark x1="50938" y1="781" x2="23021" y2="74844"/>
                        <a14:foregroundMark x1="21875" y1="24531" x2="74375" y2="80313"/>
                        <a14:foregroundMark x1="50417" y1="14063" x2="50625" y2="89531"/>
                        <a14:foregroundMark x1="50938" y1="20000" x2="61042" y2="18281"/>
                        <a14:foregroundMark x1="51250" y1="33750" x2="67396" y2="26719"/>
                        <a14:foregroundMark x1="55729" y1="41406" x2="69375" y2="34688"/>
                        <a14:foregroundMark x1="70729" y1="21250" x2="73021" y2="15313"/>
                        <a14:foregroundMark x1="76875" y1="32969" x2="80000" y2="30000"/>
                        <a14:foregroundMark x1="78854" y1="40938" x2="82500" y2="43125"/>
                        <a14:foregroundMark x1="78646" y1="54375" x2="81667" y2="62344"/>
                        <a14:foregroundMark x1="75521" y1="57656" x2="51250" y2="97969"/>
                        <a14:foregroundMark x1="74375" y1="19219" x2="51458" y2="313"/>
                        <a14:foregroundMark x1="35000" y1="10000" x2="30208" y2="10000"/>
                        <a14:foregroundMark x1="23333" y1="22813" x2="33021" y2="7969"/>
                        <a14:foregroundMark x1="34167" y1="7969" x2="45625" y2="1719"/>
                        <a14:foregroundMark x1="55729" y1="2500" x2="72188" y2="13594"/>
                        <a14:foregroundMark x1="58542" y1="4063" x2="66563" y2="8281"/>
                        <a14:foregroundMark x1="63854" y1="93438" x2="72083" y2="86094"/>
                        <a14:foregroundMark x1="75729" y1="78906" x2="79688" y2="66094"/>
                        <a14:foregroundMark x1="80208" y1="66875" x2="81250" y2="56563"/>
                        <a14:foregroundMark x1="81875" y1="56094" x2="82604" y2="45781"/>
                        <a14:foregroundMark x1="58542" y1="96094" x2="64167" y2="92969"/>
                        <a14:foregroundMark x1="39479" y1="94688" x2="48646" y2="98125"/>
                        <a14:foregroundMark x1="38958" y1="94375" x2="28854" y2="86406"/>
                        <a14:foregroundMark x1="28021" y1="85156" x2="19271" y2="67656"/>
                        <a14:foregroundMark x1="19271" y1="65313" x2="16979" y2="48594"/>
                        <a14:foregroundMark x1="17500" y1="47813" x2="19688" y2="3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62" y="2485539"/>
            <a:ext cx="679489" cy="452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" name="TextBox 409"/>
          <p:cNvSpPr txBox="1"/>
          <p:nvPr/>
        </p:nvSpPr>
        <p:spPr>
          <a:xfrm>
            <a:off x="133016" y="12125566"/>
            <a:ext cx="9380592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i="1" dirty="0"/>
              <a:t>Department Intent:</a:t>
            </a:r>
            <a:r>
              <a:rPr lang="en-GB" b="1" i="1" dirty="0"/>
              <a:t> To enable students to make evidence based, ethical and moral decisions so 				they can develop their scientific knowledge and skills</a:t>
            </a:r>
            <a:endParaRPr lang="en-GB" b="1" dirty="0"/>
          </a:p>
          <a:p>
            <a:endParaRPr lang="en-GB" dirty="0">
              <a:ea typeface="+mn-lt"/>
              <a:cs typeface="+mn-lt"/>
            </a:endParaRPr>
          </a:p>
        </p:txBody>
      </p:sp>
      <p:grpSp>
        <p:nvGrpSpPr>
          <p:cNvPr id="1072" name="Group 1071"/>
          <p:cNvGrpSpPr>
            <a:grpSpLocks noChangeAspect="1"/>
          </p:cNvGrpSpPr>
          <p:nvPr/>
        </p:nvGrpSpPr>
        <p:grpSpPr>
          <a:xfrm>
            <a:off x="968815" y="2073396"/>
            <a:ext cx="8063034" cy="9398749"/>
            <a:chOff x="663521" y="2091597"/>
            <a:chExt cx="8063034" cy="9398749"/>
          </a:xfrm>
        </p:grpSpPr>
        <p:grpSp>
          <p:nvGrpSpPr>
            <p:cNvPr id="1069" name="Group 1068"/>
            <p:cNvGrpSpPr/>
            <p:nvPr/>
          </p:nvGrpSpPr>
          <p:grpSpPr>
            <a:xfrm>
              <a:off x="663521" y="2091597"/>
              <a:ext cx="8063034" cy="9398749"/>
              <a:chOff x="663521" y="2091597"/>
              <a:chExt cx="8063034" cy="939874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61D24CC-941E-4C47-B0EC-E144352A4A74}"/>
                  </a:ext>
                </a:extLst>
              </p:cNvPr>
              <p:cNvSpPr/>
              <p:nvPr/>
            </p:nvSpPr>
            <p:spPr>
              <a:xfrm>
                <a:off x="1888901" y="10872247"/>
                <a:ext cx="6361359" cy="618099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B5CF508-9F97-7344-A588-8737134FC758}"/>
                  </a:ext>
                </a:extLst>
              </p:cNvPr>
              <p:cNvSpPr/>
              <p:nvPr/>
            </p:nvSpPr>
            <p:spPr>
              <a:xfrm>
                <a:off x="1984661" y="2091597"/>
                <a:ext cx="5610772" cy="605605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40">
                <a:extLst>
                  <a:ext uri="{FF2B5EF4-FFF2-40B4-BE49-F238E27FC236}">
                    <a16:creationId xmlns:a16="http://schemas.microsoft.com/office/drawing/2014/main" id="{4ED9223C-B305-724C-860B-8788F8ED72BC}"/>
                  </a:ext>
                </a:extLst>
              </p:cNvPr>
              <p:cNvSpPr/>
              <p:nvPr/>
            </p:nvSpPr>
            <p:spPr>
              <a:xfrm>
                <a:off x="1753829" y="4341211"/>
                <a:ext cx="5909338" cy="603238"/>
              </a:xfrm>
              <a:custGeom>
                <a:avLst/>
                <a:gdLst>
                  <a:gd name="connsiteX0" fmla="*/ 0 w 5909338"/>
                  <a:gd name="connsiteY0" fmla="*/ 0 h 642380"/>
                  <a:gd name="connsiteX1" fmla="*/ 5909338 w 5909338"/>
                  <a:gd name="connsiteY1" fmla="*/ 0 h 642380"/>
                  <a:gd name="connsiteX2" fmla="*/ 5909338 w 5909338"/>
                  <a:gd name="connsiteY2" fmla="*/ 642380 h 642380"/>
                  <a:gd name="connsiteX3" fmla="*/ 0 w 5909338"/>
                  <a:gd name="connsiteY3" fmla="*/ 642380 h 642380"/>
                  <a:gd name="connsiteX4" fmla="*/ 0 w 5909338"/>
                  <a:gd name="connsiteY4" fmla="*/ 0 h 642380"/>
                  <a:gd name="connsiteX0" fmla="*/ 0 w 5909338"/>
                  <a:gd name="connsiteY0" fmla="*/ 0 h 642380"/>
                  <a:gd name="connsiteX1" fmla="*/ 5909338 w 5909338"/>
                  <a:gd name="connsiteY1" fmla="*/ 0 h 642380"/>
                  <a:gd name="connsiteX2" fmla="*/ 5909338 w 5909338"/>
                  <a:gd name="connsiteY2" fmla="*/ 637185 h 642380"/>
                  <a:gd name="connsiteX3" fmla="*/ 0 w 5909338"/>
                  <a:gd name="connsiteY3" fmla="*/ 642380 h 642380"/>
                  <a:gd name="connsiteX4" fmla="*/ 0 w 5909338"/>
                  <a:gd name="connsiteY4" fmla="*/ 0 h 642380"/>
                  <a:gd name="connsiteX0" fmla="*/ 0 w 5909338"/>
                  <a:gd name="connsiteY0" fmla="*/ 0 h 642381"/>
                  <a:gd name="connsiteX1" fmla="*/ 5909338 w 5909338"/>
                  <a:gd name="connsiteY1" fmla="*/ 0 h 642381"/>
                  <a:gd name="connsiteX2" fmla="*/ 5831406 w 5909338"/>
                  <a:gd name="connsiteY2" fmla="*/ 642381 h 642381"/>
                  <a:gd name="connsiteX3" fmla="*/ 0 w 5909338"/>
                  <a:gd name="connsiteY3" fmla="*/ 642380 h 642381"/>
                  <a:gd name="connsiteX4" fmla="*/ 0 w 5909338"/>
                  <a:gd name="connsiteY4" fmla="*/ 0 h 642381"/>
                  <a:gd name="connsiteX0" fmla="*/ 0 w 5909338"/>
                  <a:gd name="connsiteY0" fmla="*/ 0 h 652772"/>
                  <a:gd name="connsiteX1" fmla="*/ 5909338 w 5909338"/>
                  <a:gd name="connsiteY1" fmla="*/ 0 h 652772"/>
                  <a:gd name="connsiteX2" fmla="*/ 5826211 w 5909338"/>
                  <a:gd name="connsiteY2" fmla="*/ 652772 h 652772"/>
                  <a:gd name="connsiteX3" fmla="*/ 0 w 5909338"/>
                  <a:gd name="connsiteY3" fmla="*/ 642380 h 652772"/>
                  <a:gd name="connsiteX4" fmla="*/ 0 w 5909338"/>
                  <a:gd name="connsiteY4" fmla="*/ 0 h 652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9338" h="652772">
                    <a:moveTo>
                      <a:pt x="0" y="0"/>
                    </a:moveTo>
                    <a:lnTo>
                      <a:pt x="5909338" y="0"/>
                    </a:lnTo>
                    <a:lnTo>
                      <a:pt x="5826211" y="652772"/>
                    </a:lnTo>
                    <a:lnTo>
                      <a:pt x="0" y="6423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Block Arc 3">
                <a:extLst>
                  <a:ext uri="{FF2B5EF4-FFF2-40B4-BE49-F238E27FC236}">
                    <a16:creationId xmlns:a16="http://schemas.microsoft.com/office/drawing/2014/main" id="{D2F97453-494C-5746-8E17-4A67EE1BF309}"/>
                  </a:ext>
                </a:extLst>
              </p:cNvPr>
              <p:cNvSpPr/>
              <p:nvPr/>
            </p:nvSpPr>
            <p:spPr>
              <a:xfrm rot="16200000">
                <a:off x="-52573" y="9504581"/>
                <a:ext cx="2812632" cy="1144154"/>
              </a:xfrm>
              <a:custGeom>
                <a:avLst/>
                <a:gdLst>
                  <a:gd name="connsiteX0" fmla="*/ 3 w 2780712"/>
                  <a:gd name="connsiteY0" fmla="*/ 1094551 h 2184400"/>
                  <a:gd name="connsiteX1" fmla="*/ 831534 w 2780712"/>
                  <a:gd name="connsiteY1" fmla="*/ 92104 h 2184400"/>
                  <a:gd name="connsiteX2" fmla="*/ 1997384 w 2780712"/>
                  <a:gd name="connsiteY2" fmla="*/ 109596 h 2184400"/>
                  <a:gd name="connsiteX3" fmla="*/ 2778379 w 2780712"/>
                  <a:gd name="connsiteY3" fmla="*/ 1155438 h 2184400"/>
                  <a:gd name="connsiteX4" fmla="*/ 2162223 w 2780712"/>
                  <a:gd name="connsiteY4" fmla="*/ 1127366 h 2184400"/>
                  <a:gd name="connsiteX5" fmla="*/ 1665158 w 2780712"/>
                  <a:gd name="connsiteY5" fmla="*/ 647374 h 2184400"/>
                  <a:gd name="connsiteX6" fmla="*/ 1138901 w 2780712"/>
                  <a:gd name="connsiteY6" fmla="*/ 642184 h 2184400"/>
                  <a:gd name="connsiteX7" fmla="*/ 616375 w 2780712"/>
                  <a:gd name="connsiteY7" fmla="*/ 1093509 h 2184400"/>
                  <a:gd name="connsiteX8" fmla="*/ 3 w 2780712"/>
                  <a:gd name="connsiteY8" fmla="*/ 1094551 h 2184400"/>
                  <a:gd name="connsiteX0" fmla="*/ 3 w 2834387"/>
                  <a:gd name="connsiteY0" fmla="*/ 1105859 h 1140427"/>
                  <a:gd name="connsiteX1" fmla="*/ 831534 w 2834387"/>
                  <a:gd name="connsiteY1" fmla="*/ 103412 h 1140427"/>
                  <a:gd name="connsiteX2" fmla="*/ 1997384 w 2834387"/>
                  <a:gd name="connsiteY2" fmla="*/ 120904 h 1140427"/>
                  <a:gd name="connsiteX3" fmla="*/ 2832970 w 2834387"/>
                  <a:gd name="connsiteY3" fmla="*/ 1125803 h 1140427"/>
                  <a:gd name="connsiteX4" fmla="*/ 2162223 w 2834387"/>
                  <a:gd name="connsiteY4" fmla="*/ 1138674 h 1140427"/>
                  <a:gd name="connsiteX5" fmla="*/ 1665158 w 2834387"/>
                  <a:gd name="connsiteY5" fmla="*/ 658682 h 1140427"/>
                  <a:gd name="connsiteX6" fmla="*/ 1138901 w 2834387"/>
                  <a:gd name="connsiteY6" fmla="*/ 653492 h 1140427"/>
                  <a:gd name="connsiteX7" fmla="*/ 616375 w 2834387"/>
                  <a:gd name="connsiteY7" fmla="*/ 1104817 h 1140427"/>
                  <a:gd name="connsiteX8" fmla="*/ 3 w 2834387"/>
                  <a:gd name="connsiteY8" fmla="*/ 1105859 h 1140427"/>
                  <a:gd name="connsiteX0" fmla="*/ 3 w 2834578"/>
                  <a:gd name="connsiteY0" fmla="*/ 1109586 h 1144154"/>
                  <a:gd name="connsiteX1" fmla="*/ 831534 w 2834578"/>
                  <a:gd name="connsiteY1" fmla="*/ 107139 h 1144154"/>
                  <a:gd name="connsiteX2" fmla="*/ 2064059 w 2834578"/>
                  <a:gd name="connsiteY2" fmla="*/ 143681 h 1144154"/>
                  <a:gd name="connsiteX3" fmla="*/ 2832970 w 2834578"/>
                  <a:gd name="connsiteY3" fmla="*/ 1129530 h 1144154"/>
                  <a:gd name="connsiteX4" fmla="*/ 2162223 w 2834578"/>
                  <a:gd name="connsiteY4" fmla="*/ 1142401 h 1144154"/>
                  <a:gd name="connsiteX5" fmla="*/ 1665158 w 2834578"/>
                  <a:gd name="connsiteY5" fmla="*/ 662409 h 1144154"/>
                  <a:gd name="connsiteX6" fmla="*/ 1138901 w 2834578"/>
                  <a:gd name="connsiteY6" fmla="*/ 657219 h 1144154"/>
                  <a:gd name="connsiteX7" fmla="*/ 616375 w 2834578"/>
                  <a:gd name="connsiteY7" fmla="*/ 1108544 h 1144154"/>
                  <a:gd name="connsiteX8" fmla="*/ 3 w 2834578"/>
                  <a:gd name="connsiteY8" fmla="*/ 1109586 h 1144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34578" h="1144154">
                    <a:moveTo>
                      <a:pt x="3" y="1109586"/>
                    </a:moveTo>
                    <a:cubicBezTo>
                      <a:pt x="-1187" y="675285"/>
                      <a:pt x="487525" y="268123"/>
                      <a:pt x="831534" y="107139"/>
                    </a:cubicBezTo>
                    <a:cubicBezTo>
                      <a:pt x="1175543" y="-53845"/>
                      <a:pt x="1730486" y="-26718"/>
                      <a:pt x="2064059" y="143681"/>
                    </a:cubicBezTo>
                    <a:cubicBezTo>
                      <a:pt x="2397632" y="314080"/>
                      <a:pt x="2865495" y="688987"/>
                      <a:pt x="2832970" y="1129530"/>
                    </a:cubicBezTo>
                    <a:cubicBezTo>
                      <a:pt x="2627585" y="1120173"/>
                      <a:pt x="2367608" y="1151758"/>
                      <a:pt x="2162223" y="1142401"/>
                    </a:cubicBezTo>
                    <a:cubicBezTo>
                      <a:pt x="2187535" y="932414"/>
                      <a:pt x="1985346" y="737169"/>
                      <a:pt x="1665158" y="662409"/>
                    </a:cubicBezTo>
                    <a:cubicBezTo>
                      <a:pt x="1496111" y="622938"/>
                      <a:pt x="1309920" y="621102"/>
                      <a:pt x="1138901" y="657219"/>
                    </a:cubicBezTo>
                    <a:cubicBezTo>
                      <a:pt x="825547" y="723395"/>
                      <a:pt x="615464" y="904852"/>
                      <a:pt x="616375" y="1108544"/>
                    </a:cubicBezTo>
                    <a:lnTo>
                      <a:pt x="3" y="1109586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Block Arc 5">
                <a:extLst>
                  <a:ext uri="{FF2B5EF4-FFF2-40B4-BE49-F238E27FC236}">
                    <a16:creationId xmlns:a16="http://schemas.microsoft.com/office/drawing/2014/main" id="{2ABDDAA7-1330-5846-8957-036F466F9A01}"/>
                  </a:ext>
                </a:extLst>
              </p:cNvPr>
              <p:cNvSpPr/>
              <p:nvPr/>
            </p:nvSpPr>
            <p:spPr>
              <a:xfrm rot="5400000" flipH="1">
                <a:off x="6218338" y="6814445"/>
                <a:ext cx="2832033" cy="2184400"/>
              </a:xfrm>
              <a:prstGeom prst="blockArc">
                <a:avLst>
                  <a:gd name="adj1" fmla="val 10847997"/>
                  <a:gd name="adj2" fmla="val 383373"/>
                  <a:gd name="adj3" fmla="val 2961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EE221F3-E29A-7E44-BA3E-4DDEF353168D}"/>
                  </a:ext>
                </a:extLst>
              </p:cNvPr>
              <p:cNvSpPr/>
              <p:nvPr/>
            </p:nvSpPr>
            <p:spPr>
              <a:xfrm>
                <a:off x="1888902" y="8670342"/>
                <a:ext cx="5841999" cy="65232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BA4EACD-79B2-9047-926C-4179677F6DF3}"/>
                  </a:ext>
                </a:extLst>
              </p:cNvPr>
              <p:cNvSpPr/>
              <p:nvPr/>
            </p:nvSpPr>
            <p:spPr>
              <a:xfrm>
                <a:off x="1603667" y="6490630"/>
                <a:ext cx="5991766" cy="643428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Block Arc 8">
                <a:extLst>
                  <a:ext uri="{FF2B5EF4-FFF2-40B4-BE49-F238E27FC236}">
                    <a16:creationId xmlns:a16="http://schemas.microsoft.com/office/drawing/2014/main" id="{28EF7BC0-BD7F-BD4C-8DBE-13C9030B0FE6}"/>
                  </a:ext>
                </a:extLst>
              </p:cNvPr>
              <p:cNvSpPr/>
              <p:nvPr/>
            </p:nvSpPr>
            <p:spPr>
              <a:xfrm rot="16200000">
                <a:off x="-170314" y="5175043"/>
                <a:ext cx="2797740" cy="1130070"/>
              </a:xfrm>
              <a:custGeom>
                <a:avLst/>
                <a:gdLst>
                  <a:gd name="connsiteX0" fmla="*/ 1849 w 2799588"/>
                  <a:gd name="connsiteY0" fmla="*/ 1057381 h 2229301"/>
                  <a:gd name="connsiteX1" fmla="*/ 1427126 w 2799588"/>
                  <a:gd name="connsiteY1" fmla="*/ 212 h 2229301"/>
                  <a:gd name="connsiteX2" fmla="*/ 2799516 w 2799588"/>
                  <a:gd name="connsiteY2" fmla="*/ 1125982 h 2229301"/>
                  <a:gd name="connsiteX3" fmla="*/ 2210945 w 2799588"/>
                  <a:gd name="connsiteY3" fmla="*/ 1121217 h 2229301"/>
                  <a:gd name="connsiteX4" fmla="*/ 1412694 w 2799588"/>
                  <a:gd name="connsiteY4" fmla="*/ 588647 h 2229301"/>
                  <a:gd name="connsiteX5" fmla="*/ 590194 w 2799588"/>
                  <a:gd name="connsiteY5" fmla="*/ 1081484 h 2229301"/>
                  <a:gd name="connsiteX6" fmla="*/ 1849 w 2799588"/>
                  <a:gd name="connsiteY6" fmla="*/ 1057381 h 2229301"/>
                  <a:gd name="connsiteX0" fmla="*/ 0 w 2797740"/>
                  <a:gd name="connsiteY0" fmla="*/ 1057385 h 1125986"/>
                  <a:gd name="connsiteX1" fmla="*/ 1425277 w 2797740"/>
                  <a:gd name="connsiteY1" fmla="*/ 216 h 1125986"/>
                  <a:gd name="connsiteX2" fmla="*/ 2797667 w 2797740"/>
                  <a:gd name="connsiteY2" fmla="*/ 1125986 h 1125986"/>
                  <a:gd name="connsiteX3" fmla="*/ 2209096 w 2797740"/>
                  <a:gd name="connsiteY3" fmla="*/ 1121221 h 1125986"/>
                  <a:gd name="connsiteX4" fmla="*/ 1410845 w 2797740"/>
                  <a:gd name="connsiteY4" fmla="*/ 588651 h 1125986"/>
                  <a:gd name="connsiteX5" fmla="*/ 624204 w 2797740"/>
                  <a:gd name="connsiteY5" fmla="*/ 1033679 h 1125986"/>
                  <a:gd name="connsiteX6" fmla="*/ 0 w 2797740"/>
                  <a:gd name="connsiteY6" fmla="*/ 1057385 h 1125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97740" h="1125986">
                    <a:moveTo>
                      <a:pt x="0" y="1057385"/>
                    </a:moveTo>
                    <a:cubicBezTo>
                      <a:pt x="38828" y="456405"/>
                      <a:pt x="669703" y="-11533"/>
                      <a:pt x="1425277" y="216"/>
                    </a:cubicBezTo>
                    <a:cubicBezTo>
                      <a:pt x="2193104" y="12156"/>
                      <a:pt x="2805475" y="514484"/>
                      <a:pt x="2797667" y="1125986"/>
                    </a:cubicBezTo>
                    <a:lnTo>
                      <a:pt x="2209096" y="1121221"/>
                    </a:lnTo>
                    <a:cubicBezTo>
                      <a:pt x="2214675" y="831406"/>
                      <a:pt x="1857727" y="593260"/>
                      <a:pt x="1410845" y="588651"/>
                    </a:cubicBezTo>
                    <a:cubicBezTo>
                      <a:pt x="977755" y="584184"/>
                      <a:pt x="651512" y="753344"/>
                      <a:pt x="624204" y="1033679"/>
                    </a:cubicBezTo>
                    <a:cubicBezTo>
                      <a:pt x="428089" y="1025645"/>
                      <a:pt x="196115" y="1065419"/>
                      <a:pt x="0" y="1057385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Block Arc 13">
                <a:extLst>
                  <a:ext uri="{FF2B5EF4-FFF2-40B4-BE49-F238E27FC236}">
                    <a16:creationId xmlns:a16="http://schemas.microsoft.com/office/drawing/2014/main" id="{9BB00DD6-C4C4-7348-AD3E-28EAE4D8492B}"/>
                  </a:ext>
                </a:extLst>
              </p:cNvPr>
              <p:cNvSpPr/>
              <p:nvPr/>
            </p:nvSpPr>
            <p:spPr>
              <a:xfrm rot="5400000" flipH="1">
                <a:off x="6146290" y="2428388"/>
                <a:ext cx="2847721" cy="2184400"/>
              </a:xfrm>
              <a:prstGeom prst="blockArc">
                <a:avLst>
                  <a:gd name="adj1" fmla="val 10800000"/>
                  <a:gd name="adj2" fmla="val 1572"/>
                  <a:gd name="adj3" fmla="val 2764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71" name="Group 1070"/>
            <p:cNvGrpSpPr/>
            <p:nvPr/>
          </p:nvGrpSpPr>
          <p:grpSpPr>
            <a:xfrm>
              <a:off x="975577" y="2390350"/>
              <a:ext cx="7453126" cy="8818923"/>
              <a:chOff x="975577" y="2390350"/>
              <a:chExt cx="7453126" cy="8818923"/>
            </a:xfrm>
          </p:grpSpPr>
          <p:cxnSp>
            <p:nvCxnSpPr>
              <p:cNvPr id="159" name="Straight Connector 158"/>
              <p:cNvCxnSpPr>
                <a:endCxn id="14" idx="1"/>
              </p:cNvCxnSpPr>
              <p:nvPr/>
            </p:nvCxnSpPr>
            <p:spPr>
              <a:xfrm>
                <a:off x="1793591" y="2390350"/>
                <a:ext cx="5776047" cy="8361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>
                <a:endCxn id="1024" idx="2"/>
              </p:cNvCxnSpPr>
              <p:nvPr/>
            </p:nvCxnSpPr>
            <p:spPr>
              <a:xfrm flipV="1">
                <a:off x="1726207" y="4661233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4" name="Arc 1023"/>
              <p:cNvSpPr/>
              <p:nvPr/>
            </p:nvSpPr>
            <p:spPr>
              <a:xfrm>
                <a:off x="6949380" y="2405358"/>
                <a:ext cx="1403254" cy="2258405"/>
              </a:xfrm>
              <a:prstGeom prst="arc">
                <a:avLst>
                  <a:gd name="adj1" fmla="val 16200000"/>
                  <a:gd name="adj2" fmla="val 5256843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" name="Arc 169"/>
              <p:cNvSpPr/>
              <p:nvPr/>
            </p:nvSpPr>
            <p:spPr>
              <a:xfrm>
                <a:off x="7025449" y="6810988"/>
                <a:ext cx="1403254" cy="2229081"/>
              </a:xfrm>
              <a:prstGeom prst="arc">
                <a:avLst>
                  <a:gd name="adj1" fmla="val 16120637"/>
                  <a:gd name="adj2" fmla="val 4983877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" name="Arc 170"/>
              <p:cNvSpPr/>
              <p:nvPr/>
            </p:nvSpPr>
            <p:spPr>
              <a:xfrm flipH="1">
                <a:off x="975577" y="4665689"/>
                <a:ext cx="1403254" cy="2146655"/>
              </a:xfrm>
              <a:prstGeom prst="arc">
                <a:avLst>
                  <a:gd name="adj1" fmla="val 16248374"/>
                  <a:gd name="adj2" fmla="val 5189154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72" name="Straight Connector 171"/>
              <p:cNvCxnSpPr>
                <a:endCxn id="8" idx="3"/>
              </p:cNvCxnSpPr>
              <p:nvPr/>
            </p:nvCxnSpPr>
            <p:spPr>
              <a:xfrm flipV="1">
                <a:off x="1689032" y="6812344"/>
                <a:ext cx="5906401" cy="905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flipV="1">
                <a:off x="1838324" y="9051721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Arc 174"/>
              <p:cNvSpPr/>
              <p:nvPr/>
            </p:nvSpPr>
            <p:spPr>
              <a:xfrm flipH="1">
                <a:off x="1105578" y="9059682"/>
                <a:ext cx="1403254" cy="2119835"/>
              </a:xfrm>
              <a:prstGeom prst="arc">
                <a:avLst>
                  <a:gd name="adj1" fmla="val 16248374"/>
                  <a:gd name="adj2" fmla="val 5358476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6" name="Straight Connector 495"/>
              <p:cNvCxnSpPr/>
              <p:nvPr/>
            </p:nvCxnSpPr>
            <p:spPr>
              <a:xfrm flipV="1">
                <a:off x="1891808" y="11204817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0" name="Group 1069"/>
          <p:cNvGrpSpPr/>
          <p:nvPr/>
        </p:nvGrpSpPr>
        <p:grpSpPr>
          <a:xfrm>
            <a:off x="5384934" y="10536572"/>
            <a:ext cx="1332785" cy="1241391"/>
            <a:chOff x="7201704" y="10490852"/>
            <a:chExt cx="1332785" cy="1241391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F00163B-8BDB-AF44-A463-AD1ACB8794F0}"/>
                </a:ext>
              </a:extLst>
            </p:cNvPr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60EBA4B-8AEC-D046-B76B-ED0FD5A6C7DD}"/>
                </a:ext>
              </a:extLst>
            </p:cNvPr>
            <p:cNvSpPr txBox="1"/>
            <p:nvPr/>
          </p:nvSpPr>
          <p:spPr>
            <a:xfrm>
              <a:off x="7201704" y="10739308"/>
              <a:ext cx="1332785" cy="83099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600" b="1" dirty="0">
                  <a:cs typeface="Calibri"/>
                </a:rPr>
                <a:t>Magnets Electro-magnets</a:t>
              </a:r>
              <a:endParaRPr lang="en-US" sz="1600" b="1" dirty="0"/>
            </a:p>
          </p:txBody>
        </p:sp>
      </p:grpSp>
      <p:grpSp>
        <p:nvGrpSpPr>
          <p:cNvPr id="472" name="Group 471"/>
          <p:cNvGrpSpPr/>
          <p:nvPr/>
        </p:nvGrpSpPr>
        <p:grpSpPr>
          <a:xfrm>
            <a:off x="2859603" y="10551287"/>
            <a:ext cx="1214980" cy="1234099"/>
            <a:chOff x="1212628" y="4031237"/>
            <a:chExt cx="1214980" cy="1304869"/>
          </a:xfrm>
        </p:grpSpPr>
        <p:sp>
          <p:nvSpPr>
            <p:cNvPr id="473" name="Oval 472">
              <a:extLst>
                <a:ext uri="{FF2B5EF4-FFF2-40B4-BE49-F238E27FC236}">
                  <a16:creationId xmlns:a16="http://schemas.microsoft.com/office/drawing/2014/main" id="{73B2E537-2E94-164D-A891-794C913A475F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Oval 473">
              <a:extLst>
                <a:ext uri="{FF2B5EF4-FFF2-40B4-BE49-F238E27FC236}">
                  <a16:creationId xmlns:a16="http://schemas.microsoft.com/office/drawing/2014/main" id="{7F00163B-8BDB-AF44-A463-AD1ACB8794F0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TextBox 474">
              <a:extLst>
                <a:ext uri="{FF2B5EF4-FFF2-40B4-BE49-F238E27FC236}">
                  <a16:creationId xmlns:a16="http://schemas.microsoft.com/office/drawing/2014/main" id="{560EBA4B-8AEC-D046-B76B-ED0FD5A6C7DD}"/>
                </a:ext>
              </a:extLst>
            </p:cNvPr>
            <p:cNvSpPr txBox="1"/>
            <p:nvPr/>
          </p:nvSpPr>
          <p:spPr>
            <a:xfrm>
              <a:off x="1219578" y="4328600"/>
              <a:ext cx="1170599" cy="78102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400" b="1" dirty="0"/>
                <a:t>Breathing and digestion</a:t>
              </a:r>
            </a:p>
          </p:txBody>
        </p:sp>
      </p:grp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  <a:stCxn id="219" idx="0"/>
          </p:cNvCxnSpPr>
          <p:nvPr/>
        </p:nvCxnSpPr>
        <p:spPr>
          <a:xfrm flipV="1">
            <a:off x="2377949" y="11216814"/>
            <a:ext cx="17886" cy="35226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V="1">
            <a:off x="1432634" y="11024876"/>
            <a:ext cx="334454" cy="38393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80F0E03-80CA-4ACA-B900-722E2531D9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393" y="7218"/>
            <a:ext cx="986807" cy="993520"/>
          </a:xfrm>
          <a:prstGeom prst="rect">
            <a:avLst/>
          </a:prstGeom>
        </p:spPr>
      </p:pic>
      <p:grpSp>
        <p:nvGrpSpPr>
          <p:cNvPr id="145" name="Group 144">
            <a:extLst>
              <a:ext uri="{FF2B5EF4-FFF2-40B4-BE49-F238E27FC236}">
                <a16:creationId xmlns:a16="http://schemas.microsoft.com/office/drawing/2014/main" id="{2D67F292-3201-3CA1-5655-D33638989F14}"/>
              </a:ext>
            </a:extLst>
          </p:cNvPr>
          <p:cNvGrpSpPr/>
          <p:nvPr/>
        </p:nvGrpSpPr>
        <p:grpSpPr>
          <a:xfrm>
            <a:off x="4062883" y="8289314"/>
            <a:ext cx="1223939" cy="1234098"/>
            <a:chOff x="1211958" y="4031237"/>
            <a:chExt cx="1223939" cy="1304869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2AA5CBB1-19FF-A7AF-F3E3-1DC6ACDC15EE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C42AA7B-04B1-4916-6AB8-2F9450EC1B40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CF54F04-F3F6-DA41-174A-3B1598DFAFE1}"/>
                </a:ext>
              </a:extLst>
            </p:cNvPr>
            <p:cNvSpPr txBox="1"/>
            <p:nvPr/>
          </p:nvSpPr>
          <p:spPr>
            <a:xfrm>
              <a:off x="1211958" y="4411925"/>
              <a:ext cx="1223939" cy="48814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200" b="1" dirty="0"/>
                <a:t>Elements and periodic table</a:t>
              </a:r>
              <a:endParaRPr lang="en-US" sz="1200" b="1">
                <a:ea typeface="Calibri"/>
                <a:cs typeface="Calibri"/>
              </a:endParaRP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FF16473A-ACD4-85F1-F9D2-23E52156823A}"/>
              </a:ext>
            </a:extLst>
          </p:cNvPr>
          <p:cNvGrpSpPr/>
          <p:nvPr/>
        </p:nvGrpSpPr>
        <p:grpSpPr>
          <a:xfrm>
            <a:off x="4379418" y="1674314"/>
            <a:ext cx="1214980" cy="1234099"/>
            <a:chOff x="1212628" y="4031237"/>
            <a:chExt cx="1214980" cy="1304869"/>
          </a:xfrm>
        </p:grpSpPr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BEC35C32-C51A-E817-8410-75B35CB26627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3156EDEE-0971-4808-4566-2C871901A9FD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24355ADD-E9DB-7197-C427-34F987D7B6E3}"/>
                </a:ext>
              </a:extLst>
            </p:cNvPr>
            <p:cNvSpPr txBox="1"/>
            <p:nvPr/>
          </p:nvSpPr>
          <p:spPr>
            <a:xfrm>
              <a:off x="1241843" y="4270317"/>
              <a:ext cx="1170599" cy="87865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600" b="1" dirty="0">
                  <a:ea typeface="Calibri"/>
                  <a:cs typeface="Calibri"/>
                </a:rPr>
                <a:t>Sound, light and waves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46B9AF62-1604-0997-2F87-181EF214AB81}"/>
              </a:ext>
            </a:extLst>
          </p:cNvPr>
          <p:cNvGrpSpPr/>
          <p:nvPr/>
        </p:nvGrpSpPr>
        <p:grpSpPr>
          <a:xfrm>
            <a:off x="5250903" y="6161042"/>
            <a:ext cx="1214980" cy="1234100"/>
            <a:chOff x="1212628" y="4031237"/>
            <a:chExt cx="1214980" cy="1304869"/>
          </a:xfrm>
        </p:grpSpPr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ED7829CD-4B48-FFC8-F27D-B3F55D765952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9D95F3AC-1D2A-BCC2-E92E-8B210C56F981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BE3BA4C0-AC0A-DCE9-2FCA-E4E3AA8A6939}"/>
                </a:ext>
              </a:extLst>
            </p:cNvPr>
            <p:cNvSpPr txBox="1"/>
            <p:nvPr/>
          </p:nvSpPr>
          <p:spPr>
            <a:xfrm>
              <a:off x="1234818" y="4428040"/>
              <a:ext cx="1170599" cy="455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Respiration and photosynthesis</a:t>
              </a: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27C8704B-9566-32C6-533D-6CDF3634BFFF}"/>
              </a:ext>
            </a:extLst>
          </p:cNvPr>
          <p:cNvGrpSpPr/>
          <p:nvPr/>
        </p:nvGrpSpPr>
        <p:grpSpPr>
          <a:xfrm>
            <a:off x="7384404" y="8309656"/>
            <a:ext cx="1214980" cy="1234099"/>
            <a:chOff x="1212628" y="4031237"/>
            <a:chExt cx="1214980" cy="1304869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7BA4536B-DC24-4862-38BB-1A1EE120F005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7303D9FF-BE2C-9AD6-B754-7CA8A598F3C2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01BBB2F1-89BE-D35D-E3F3-CBF424FC32F6}"/>
                </a:ext>
              </a:extLst>
            </p:cNvPr>
            <p:cNvSpPr txBox="1"/>
            <p:nvPr/>
          </p:nvSpPr>
          <p:spPr>
            <a:xfrm>
              <a:off x="1234818" y="4323299"/>
              <a:ext cx="1170599" cy="78102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400" b="1" dirty="0"/>
                <a:t>Contact Forces and pressures</a:t>
              </a:r>
              <a:endParaRPr lang="en-US" sz="1400" b="1">
                <a:ea typeface="Calibri"/>
                <a:cs typeface="Calibri"/>
              </a:endParaRP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49123884-3B6E-1D58-DC54-E52832BF7295}"/>
              </a:ext>
            </a:extLst>
          </p:cNvPr>
          <p:cNvGrpSpPr/>
          <p:nvPr/>
        </p:nvGrpSpPr>
        <p:grpSpPr>
          <a:xfrm>
            <a:off x="6796644" y="10285179"/>
            <a:ext cx="1006785" cy="739699"/>
            <a:chOff x="4886749" y="12356594"/>
            <a:chExt cx="1006785" cy="935104"/>
          </a:xfrm>
        </p:grpSpPr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840A99D0-1A21-4000-99A9-98E1689A2EC2}"/>
                </a:ext>
              </a:extLst>
            </p:cNvPr>
            <p:cNvSpPr/>
            <p:nvPr/>
          </p:nvSpPr>
          <p:spPr>
            <a:xfrm>
              <a:off x="4886749" y="12356594"/>
              <a:ext cx="1006785" cy="320993"/>
            </a:xfrm>
            <a:prstGeom prst="rect">
              <a:avLst/>
            </a:prstGeom>
            <a:ln w="38100" cap="rnd"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en-GB" sz="1050" dirty="0">
                  <a:cs typeface="Calibri"/>
                </a:rPr>
                <a:t>Circuits</a:t>
              </a:r>
            </a:p>
          </p:txBody>
        </p: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921B51B9-91DD-2527-4A5C-916082C9054E}"/>
                </a:ext>
              </a:extLst>
            </p:cNvPr>
            <p:cNvCxnSpPr>
              <a:cxnSpLocks/>
            </p:cNvCxnSpPr>
            <p:nvPr/>
          </p:nvCxnSpPr>
          <p:spPr>
            <a:xfrm>
              <a:off x="5324794" y="12687954"/>
              <a:ext cx="0" cy="603744"/>
            </a:xfrm>
            <a:prstGeom prst="line">
              <a:avLst/>
            </a:prstGeom>
            <a:ln w="57150">
              <a:solidFill>
                <a:srgbClr val="FFC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83FA05D6-65F4-9A26-522D-85DA2A4DC37A}"/>
              </a:ext>
            </a:extLst>
          </p:cNvPr>
          <p:cNvGrpSpPr/>
          <p:nvPr/>
        </p:nvGrpSpPr>
        <p:grpSpPr>
          <a:xfrm>
            <a:off x="6305912" y="11226357"/>
            <a:ext cx="1641753" cy="898050"/>
            <a:chOff x="7020785" y="11435655"/>
            <a:chExt cx="1854862" cy="1135288"/>
          </a:xfrm>
        </p:grpSpPr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F62FA5AD-B3E9-B57A-E1CC-EAD9AD98315B}"/>
                </a:ext>
              </a:extLst>
            </p:cNvPr>
            <p:cNvSpPr/>
            <p:nvPr/>
          </p:nvSpPr>
          <p:spPr>
            <a:xfrm>
              <a:off x="7020785" y="12045683"/>
              <a:ext cx="1854862" cy="525260"/>
            </a:xfrm>
            <a:prstGeom prst="rect">
              <a:avLst/>
            </a:prstGeom>
            <a:ln w="38100" cap="rnd"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en-GB" sz="1050" dirty="0">
                  <a:cs typeface="Calibri"/>
                </a:rPr>
                <a:t>Potential Difference, current and resistance</a:t>
              </a:r>
            </a:p>
          </p:txBody>
        </p: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6B181472-055E-8980-DDD0-08D091A2706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737630" y="11435660"/>
              <a:ext cx="4968" cy="581997"/>
            </a:xfrm>
            <a:prstGeom prst="line">
              <a:avLst/>
            </a:prstGeom>
            <a:ln w="57150">
              <a:solidFill>
                <a:srgbClr val="FFC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F3FF168F-53AC-8DDF-13F2-CF5BA211A635}"/>
              </a:ext>
            </a:extLst>
          </p:cNvPr>
          <p:cNvGrpSpPr/>
          <p:nvPr/>
        </p:nvGrpSpPr>
        <p:grpSpPr>
          <a:xfrm>
            <a:off x="4761108" y="10343759"/>
            <a:ext cx="1006785" cy="673497"/>
            <a:chOff x="6862689" y="9954262"/>
            <a:chExt cx="1006785" cy="851413"/>
          </a:xfrm>
        </p:grpSpPr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CC5B5343-A0B1-9640-FE79-1C77E9B665FB}"/>
                </a:ext>
              </a:extLst>
            </p:cNvPr>
            <p:cNvSpPr/>
            <p:nvPr/>
          </p:nvSpPr>
          <p:spPr>
            <a:xfrm>
              <a:off x="6862689" y="9954262"/>
              <a:ext cx="1006785" cy="320993"/>
            </a:xfrm>
            <a:prstGeom prst="rect">
              <a:avLst/>
            </a:prstGeom>
            <a:ln w="38100" cap="rnd"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en-GB" sz="1050" dirty="0">
                  <a:cs typeface="Calibri"/>
                </a:rPr>
                <a:t>Magnets</a:t>
              </a:r>
            </a:p>
          </p:txBody>
        </p: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5FE7C856-B2F7-86E7-029B-4869DC279831}"/>
                </a:ext>
              </a:extLst>
            </p:cNvPr>
            <p:cNvCxnSpPr>
              <a:cxnSpLocks/>
            </p:cNvCxnSpPr>
            <p:nvPr/>
          </p:nvCxnSpPr>
          <p:spPr>
            <a:xfrm>
              <a:off x="7366216" y="10306698"/>
              <a:ext cx="0" cy="498977"/>
            </a:xfrm>
            <a:prstGeom prst="line">
              <a:avLst/>
            </a:prstGeom>
            <a:ln w="57150">
              <a:solidFill>
                <a:srgbClr val="FFC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47A64931-AF2E-58FA-86AC-79E440540DA7}"/>
              </a:ext>
            </a:extLst>
          </p:cNvPr>
          <p:cNvGrpSpPr/>
          <p:nvPr/>
        </p:nvGrpSpPr>
        <p:grpSpPr>
          <a:xfrm>
            <a:off x="4281671" y="11275627"/>
            <a:ext cx="1333482" cy="814087"/>
            <a:chOff x="8081407" y="11887104"/>
            <a:chExt cx="1333482" cy="823027"/>
          </a:xfrm>
        </p:grpSpPr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40072E61-BF6A-E8CE-AC70-D0042C6CBF28}"/>
                </a:ext>
              </a:extLst>
            </p:cNvPr>
            <p:cNvSpPr/>
            <p:nvPr/>
          </p:nvSpPr>
          <p:spPr>
            <a:xfrm>
              <a:off x="8081407" y="12389138"/>
              <a:ext cx="1333482" cy="320993"/>
            </a:xfrm>
            <a:prstGeom prst="rect">
              <a:avLst/>
            </a:prstGeom>
            <a:ln w="38100" cap="rnd"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en-GB" sz="1050" dirty="0">
                  <a:cs typeface="Calibri"/>
                </a:rPr>
                <a:t>Electromagnets</a:t>
              </a:r>
            </a:p>
          </p:txBody>
        </p: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05ACF4E2-833F-0D2A-8DD7-97C26D64A4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21931" y="11887104"/>
              <a:ext cx="0" cy="522442"/>
            </a:xfrm>
            <a:prstGeom prst="line">
              <a:avLst/>
            </a:prstGeom>
            <a:ln w="57150">
              <a:solidFill>
                <a:srgbClr val="FFC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9" name="Rectangle 218">
            <a:extLst>
              <a:ext uri="{FF2B5EF4-FFF2-40B4-BE49-F238E27FC236}">
                <a16:creationId xmlns:a16="http://schemas.microsoft.com/office/drawing/2014/main" id="{219ECD8D-62A8-E1A3-26B4-9163BDFD6B97}"/>
              </a:ext>
            </a:extLst>
          </p:cNvPr>
          <p:cNvSpPr/>
          <p:nvPr/>
        </p:nvSpPr>
        <p:spPr>
          <a:xfrm>
            <a:off x="1874556" y="11569076"/>
            <a:ext cx="1006785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Breathing and gas  exchange</a:t>
            </a: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AFA9DD52-E6AE-0B2B-AFCA-C832624E702B}"/>
              </a:ext>
            </a:extLst>
          </p:cNvPr>
          <p:cNvSpPr/>
          <p:nvPr/>
        </p:nvSpPr>
        <p:spPr>
          <a:xfrm>
            <a:off x="1072803" y="11358581"/>
            <a:ext cx="1006785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Drugs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36F76A6F-8FC8-BA9F-B350-D95261B62C94}"/>
              </a:ext>
            </a:extLst>
          </p:cNvPr>
          <p:cNvSpPr/>
          <p:nvPr/>
        </p:nvSpPr>
        <p:spPr>
          <a:xfrm>
            <a:off x="4378081" y="7121112"/>
            <a:ext cx="1090114" cy="577081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Aerobic and anaerobic respiration</a:t>
            </a:r>
          </a:p>
        </p:txBody>
      </p: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E7FB0462-010F-A74A-F25C-62E2E1FB3042}"/>
              </a:ext>
            </a:extLst>
          </p:cNvPr>
          <p:cNvCxnSpPr>
            <a:cxnSpLocks/>
          </p:cNvCxnSpPr>
          <p:nvPr/>
        </p:nvCxnSpPr>
        <p:spPr>
          <a:xfrm flipH="1">
            <a:off x="1602669" y="10516103"/>
            <a:ext cx="289102" cy="19832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Rectangle 227">
            <a:extLst>
              <a:ext uri="{FF2B5EF4-FFF2-40B4-BE49-F238E27FC236}">
                <a16:creationId xmlns:a16="http://schemas.microsoft.com/office/drawing/2014/main" id="{533A082A-7ED1-7644-B51D-66FF2F53C27D}"/>
              </a:ext>
            </a:extLst>
          </p:cNvPr>
          <p:cNvSpPr/>
          <p:nvPr/>
        </p:nvSpPr>
        <p:spPr>
          <a:xfrm>
            <a:off x="3735859" y="6177771"/>
            <a:ext cx="1090114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Biotechnology</a:t>
            </a:r>
          </a:p>
        </p:txBody>
      </p: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FA609351-923D-E14D-202C-67ADF933F947}"/>
              </a:ext>
            </a:extLst>
          </p:cNvPr>
          <p:cNvCxnSpPr>
            <a:cxnSpLocks/>
          </p:cNvCxnSpPr>
          <p:nvPr/>
        </p:nvCxnSpPr>
        <p:spPr>
          <a:xfrm>
            <a:off x="1617162" y="8713152"/>
            <a:ext cx="41096" cy="34591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97C47761-D2AA-3324-97BB-B31015BD412C}"/>
              </a:ext>
            </a:extLst>
          </p:cNvPr>
          <p:cNvCxnSpPr>
            <a:cxnSpLocks/>
          </p:cNvCxnSpPr>
          <p:nvPr/>
        </p:nvCxnSpPr>
        <p:spPr>
          <a:xfrm>
            <a:off x="-1542869" y="8828457"/>
            <a:ext cx="535776" cy="454632"/>
          </a:xfrm>
          <a:prstGeom prst="line">
            <a:avLst/>
          </a:prstGeom>
          <a:ln w="571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Rectangle 244">
            <a:extLst>
              <a:ext uri="{FF2B5EF4-FFF2-40B4-BE49-F238E27FC236}">
                <a16:creationId xmlns:a16="http://schemas.microsoft.com/office/drawing/2014/main" id="{AAD9E74E-D8A6-DD07-B8D4-608DB216D385}"/>
              </a:ext>
            </a:extLst>
          </p:cNvPr>
          <p:cNvSpPr/>
          <p:nvPr/>
        </p:nvSpPr>
        <p:spPr>
          <a:xfrm>
            <a:off x="5055540" y="9526406"/>
            <a:ext cx="736783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Elements</a:t>
            </a: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74024D91-5583-76CD-C3CF-7E1CDFBDF687}"/>
              </a:ext>
            </a:extLst>
          </p:cNvPr>
          <p:cNvSpPr/>
          <p:nvPr/>
        </p:nvSpPr>
        <p:spPr>
          <a:xfrm>
            <a:off x="5025363" y="9414122"/>
            <a:ext cx="736783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Atoms</a:t>
            </a:r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5E018CEC-1972-DB9B-8AF0-1065FDB70692}"/>
              </a:ext>
            </a:extLst>
          </p:cNvPr>
          <p:cNvCxnSpPr>
            <a:cxnSpLocks/>
          </p:cNvCxnSpPr>
          <p:nvPr/>
        </p:nvCxnSpPr>
        <p:spPr>
          <a:xfrm flipV="1">
            <a:off x="991033" y="10305876"/>
            <a:ext cx="437460" cy="11406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BCBC658F-9DCB-E9CC-E6E6-0D2DC1EAF1B4}"/>
              </a:ext>
            </a:extLst>
          </p:cNvPr>
          <p:cNvCxnSpPr>
            <a:cxnSpLocks/>
          </p:cNvCxnSpPr>
          <p:nvPr/>
        </p:nvCxnSpPr>
        <p:spPr>
          <a:xfrm flipV="1">
            <a:off x="2283570" y="9148046"/>
            <a:ext cx="1395" cy="31407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Rectangle 253">
            <a:extLst>
              <a:ext uri="{FF2B5EF4-FFF2-40B4-BE49-F238E27FC236}">
                <a16:creationId xmlns:a16="http://schemas.microsoft.com/office/drawing/2014/main" id="{F0A3AC32-86D2-AC2A-4D96-B089EB272CAC}"/>
              </a:ext>
            </a:extLst>
          </p:cNvPr>
          <p:cNvSpPr/>
          <p:nvPr/>
        </p:nvSpPr>
        <p:spPr>
          <a:xfrm>
            <a:off x="5213827" y="8203840"/>
            <a:ext cx="896091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Compounds</a:t>
            </a:r>
          </a:p>
        </p:txBody>
      </p: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A50C9653-3283-5916-753A-9F1801E3DB36}"/>
              </a:ext>
            </a:extLst>
          </p:cNvPr>
          <p:cNvCxnSpPr>
            <a:cxnSpLocks/>
          </p:cNvCxnSpPr>
          <p:nvPr/>
        </p:nvCxnSpPr>
        <p:spPr>
          <a:xfrm flipV="1">
            <a:off x="5421497" y="9049024"/>
            <a:ext cx="22191" cy="36387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Rectangle 255">
            <a:extLst>
              <a:ext uri="{FF2B5EF4-FFF2-40B4-BE49-F238E27FC236}">
                <a16:creationId xmlns:a16="http://schemas.microsoft.com/office/drawing/2014/main" id="{CD6C77F9-63F1-372D-857A-3EF36186D6A2}"/>
              </a:ext>
            </a:extLst>
          </p:cNvPr>
          <p:cNvSpPr/>
          <p:nvPr/>
        </p:nvSpPr>
        <p:spPr>
          <a:xfrm>
            <a:off x="5576435" y="9328676"/>
            <a:ext cx="736783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Chemical Formulae</a:t>
            </a:r>
          </a:p>
        </p:txBody>
      </p: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95C4CD27-6916-2691-434C-49B083A6BBA7}"/>
              </a:ext>
            </a:extLst>
          </p:cNvPr>
          <p:cNvCxnSpPr>
            <a:cxnSpLocks/>
          </p:cNvCxnSpPr>
          <p:nvPr/>
        </p:nvCxnSpPr>
        <p:spPr>
          <a:xfrm flipH="1" flipV="1">
            <a:off x="6018131" y="8962452"/>
            <a:ext cx="61365" cy="44223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Rectangle 257">
            <a:extLst>
              <a:ext uri="{FF2B5EF4-FFF2-40B4-BE49-F238E27FC236}">
                <a16:creationId xmlns:a16="http://schemas.microsoft.com/office/drawing/2014/main" id="{5005ABEC-271F-5E73-9721-E9D063B6B415}"/>
              </a:ext>
            </a:extLst>
          </p:cNvPr>
          <p:cNvSpPr/>
          <p:nvPr/>
        </p:nvSpPr>
        <p:spPr>
          <a:xfrm>
            <a:off x="6016223" y="8286218"/>
            <a:ext cx="896091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Polymers</a:t>
            </a:r>
          </a:p>
        </p:txBody>
      </p: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2CA16374-11AD-B77C-2F30-61BD220F7E1F}"/>
              </a:ext>
            </a:extLst>
          </p:cNvPr>
          <p:cNvCxnSpPr>
            <a:cxnSpLocks/>
            <a:stCxn id="258" idx="2"/>
          </p:cNvCxnSpPr>
          <p:nvPr/>
        </p:nvCxnSpPr>
        <p:spPr>
          <a:xfrm flipH="1">
            <a:off x="6388085" y="8540134"/>
            <a:ext cx="76184" cy="44120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A0B06C90-0E65-5F78-E49C-9978EFB84744}"/>
              </a:ext>
            </a:extLst>
          </p:cNvPr>
          <p:cNvCxnSpPr>
            <a:cxnSpLocks/>
          </p:cNvCxnSpPr>
          <p:nvPr/>
        </p:nvCxnSpPr>
        <p:spPr>
          <a:xfrm>
            <a:off x="10362467" y="8540134"/>
            <a:ext cx="12387" cy="529088"/>
          </a:xfrm>
          <a:prstGeom prst="line">
            <a:avLst/>
          </a:prstGeom>
          <a:ln w="571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ectangle 197">
            <a:extLst>
              <a:ext uri="{FF2B5EF4-FFF2-40B4-BE49-F238E27FC236}">
                <a16:creationId xmlns:a16="http://schemas.microsoft.com/office/drawing/2014/main" id="{7E7A59EE-FB16-1DE4-54A9-32A8B37EAB6F}"/>
              </a:ext>
            </a:extLst>
          </p:cNvPr>
          <p:cNvSpPr/>
          <p:nvPr/>
        </p:nvSpPr>
        <p:spPr>
          <a:xfrm>
            <a:off x="1065890" y="8482096"/>
            <a:ext cx="736783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Nutrients</a:t>
            </a: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6FF317F7-DAAD-3977-B907-7F5B20422F88}"/>
              </a:ext>
            </a:extLst>
          </p:cNvPr>
          <p:cNvCxnSpPr>
            <a:cxnSpLocks/>
          </p:cNvCxnSpPr>
          <p:nvPr/>
        </p:nvCxnSpPr>
        <p:spPr>
          <a:xfrm flipH="1">
            <a:off x="8318119" y="6735656"/>
            <a:ext cx="448214" cy="23875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Rectangle 202">
            <a:extLst>
              <a:ext uri="{FF2B5EF4-FFF2-40B4-BE49-F238E27FC236}">
                <a16:creationId xmlns:a16="http://schemas.microsoft.com/office/drawing/2014/main" id="{BDC412E9-6772-3D91-5527-94BA180503D8}"/>
              </a:ext>
            </a:extLst>
          </p:cNvPr>
          <p:cNvSpPr/>
          <p:nvPr/>
        </p:nvSpPr>
        <p:spPr>
          <a:xfrm>
            <a:off x="2105377" y="8223221"/>
            <a:ext cx="770218" cy="424090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Unhealthy diets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13963E17-32F3-D671-4983-F6F9194B3ACA}"/>
              </a:ext>
            </a:extLst>
          </p:cNvPr>
          <p:cNvCxnSpPr>
            <a:cxnSpLocks/>
          </p:cNvCxnSpPr>
          <p:nvPr/>
        </p:nvCxnSpPr>
        <p:spPr>
          <a:xfrm>
            <a:off x="2726706" y="8492121"/>
            <a:ext cx="27150" cy="31775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Rectangle 208">
            <a:extLst>
              <a:ext uri="{FF2B5EF4-FFF2-40B4-BE49-F238E27FC236}">
                <a16:creationId xmlns:a16="http://schemas.microsoft.com/office/drawing/2014/main" id="{2DAEAD62-1754-E407-69BB-E02AC6334742}"/>
              </a:ext>
            </a:extLst>
          </p:cNvPr>
          <p:cNvSpPr/>
          <p:nvPr/>
        </p:nvSpPr>
        <p:spPr>
          <a:xfrm>
            <a:off x="1851336" y="9445515"/>
            <a:ext cx="982848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Food tests</a:t>
            </a:r>
          </a:p>
        </p:txBody>
      </p: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9CA71996-35B9-AF22-98CB-FC5E139C3513}"/>
              </a:ext>
            </a:extLst>
          </p:cNvPr>
          <p:cNvCxnSpPr>
            <a:cxnSpLocks/>
          </p:cNvCxnSpPr>
          <p:nvPr/>
        </p:nvCxnSpPr>
        <p:spPr>
          <a:xfrm>
            <a:off x="5636228" y="8489069"/>
            <a:ext cx="49198" cy="30985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08BB4081-AA4F-215E-AE88-3078D0848C21}"/>
              </a:ext>
            </a:extLst>
          </p:cNvPr>
          <p:cNvCxnSpPr>
            <a:cxnSpLocks/>
          </p:cNvCxnSpPr>
          <p:nvPr/>
        </p:nvCxnSpPr>
        <p:spPr>
          <a:xfrm>
            <a:off x="3345265" y="8462129"/>
            <a:ext cx="0" cy="37417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>
            <a:extLst>
              <a:ext uri="{FF2B5EF4-FFF2-40B4-BE49-F238E27FC236}">
                <a16:creationId xmlns:a16="http://schemas.microsoft.com/office/drawing/2014/main" id="{5584E060-DD6D-6686-D057-C3AACD2E4C6A}"/>
              </a:ext>
            </a:extLst>
          </p:cNvPr>
          <p:cNvSpPr/>
          <p:nvPr/>
        </p:nvSpPr>
        <p:spPr>
          <a:xfrm>
            <a:off x="2877196" y="8232178"/>
            <a:ext cx="982848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Digestion</a:t>
            </a: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0EE6FB03-0087-2E6C-59EE-14F1E662EB05}"/>
              </a:ext>
            </a:extLst>
          </p:cNvPr>
          <p:cNvSpPr/>
          <p:nvPr/>
        </p:nvSpPr>
        <p:spPr>
          <a:xfrm>
            <a:off x="3354046" y="9372373"/>
            <a:ext cx="982848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Enzymes</a:t>
            </a:r>
          </a:p>
        </p:txBody>
      </p: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0E16517C-BE46-0EA3-55FE-C0C0343D2A10}"/>
              </a:ext>
            </a:extLst>
          </p:cNvPr>
          <p:cNvCxnSpPr>
            <a:cxnSpLocks/>
            <a:stCxn id="217" idx="0"/>
          </p:cNvCxnSpPr>
          <p:nvPr/>
        </p:nvCxnSpPr>
        <p:spPr>
          <a:xfrm flipV="1">
            <a:off x="3845470" y="9058405"/>
            <a:ext cx="48385" cy="31396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96702EA0-931F-BC02-5E6B-7AE4252A2557}"/>
              </a:ext>
            </a:extLst>
          </p:cNvPr>
          <p:cNvCxnSpPr>
            <a:cxnSpLocks/>
          </p:cNvCxnSpPr>
          <p:nvPr/>
        </p:nvCxnSpPr>
        <p:spPr>
          <a:xfrm flipV="1">
            <a:off x="10447954" y="9483704"/>
            <a:ext cx="5625" cy="760814"/>
          </a:xfrm>
          <a:prstGeom prst="line">
            <a:avLst/>
          </a:prstGeom>
          <a:ln w="571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>
            <a:extLst>
              <a:ext uri="{FF2B5EF4-FFF2-40B4-BE49-F238E27FC236}">
                <a16:creationId xmlns:a16="http://schemas.microsoft.com/office/drawing/2014/main" id="{178E116E-D8A9-9EE0-FACD-B668593FC241}"/>
              </a:ext>
            </a:extLst>
          </p:cNvPr>
          <p:cNvSpPr/>
          <p:nvPr/>
        </p:nvSpPr>
        <p:spPr>
          <a:xfrm>
            <a:off x="9752398" y="5954629"/>
            <a:ext cx="1268096" cy="338554"/>
          </a:xfrm>
          <a:prstGeom prst="rect">
            <a:avLst/>
          </a:prstGeom>
          <a:ln w="38100" cap="rnd">
            <a:solidFill>
              <a:srgbClr val="F53BA7"/>
            </a:solidFill>
          </a:ln>
        </p:spPr>
        <p:txBody>
          <a:bodyPr wrap="square">
            <a:spAutoFit/>
          </a:bodyPr>
          <a:lstStyle/>
          <a:p>
            <a:r>
              <a:rPr lang="en-GB" sz="800" b="1" dirty="0"/>
              <a:t>Literacy</a:t>
            </a:r>
          </a:p>
          <a:p>
            <a:endParaRPr lang="en-GB" sz="800" dirty="0"/>
          </a:p>
        </p:txBody>
      </p: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780DAA6A-3739-16B0-446D-EACB243512E2}"/>
              </a:ext>
            </a:extLst>
          </p:cNvPr>
          <p:cNvCxnSpPr>
            <a:cxnSpLocks/>
          </p:cNvCxnSpPr>
          <p:nvPr/>
        </p:nvCxnSpPr>
        <p:spPr>
          <a:xfrm>
            <a:off x="10158226" y="6499729"/>
            <a:ext cx="0" cy="338204"/>
          </a:xfrm>
          <a:prstGeom prst="line">
            <a:avLst/>
          </a:prstGeom>
          <a:ln w="57150">
            <a:solidFill>
              <a:srgbClr val="F53BA7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EE2CDD8E-BA6D-D2D1-136F-E6F2920FF4A7}"/>
              </a:ext>
            </a:extLst>
          </p:cNvPr>
          <p:cNvCxnSpPr>
            <a:cxnSpLocks/>
          </p:cNvCxnSpPr>
          <p:nvPr/>
        </p:nvCxnSpPr>
        <p:spPr>
          <a:xfrm flipV="1">
            <a:off x="2618069" y="6891045"/>
            <a:ext cx="22860" cy="33878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Rectangle 241">
            <a:extLst>
              <a:ext uri="{FF2B5EF4-FFF2-40B4-BE49-F238E27FC236}">
                <a16:creationId xmlns:a16="http://schemas.microsoft.com/office/drawing/2014/main" id="{9FCDFE58-832F-086C-4E94-056B6D9B9194}"/>
              </a:ext>
            </a:extLst>
          </p:cNvPr>
          <p:cNvSpPr/>
          <p:nvPr/>
        </p:nvSpPr>
        <p:spPr>
          <a:xfrm>
            <a:off x="3169366" y="7183655"/>
            <a:ext cx="982848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Leaves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C8825097-F605-F795-0B64-9AD3A6009AB7}"/>
              </a:ext>
            </a:extLst>
          </p:cNvPr>
          <p:cNvSpPr/>
          <p:nvPr/>
        </p:nvSpPr>
        <p:spPr>
          <a:xfrm>
            <a:off x="2528498" y="6188716"/>
            <a:ext cx="1057257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Photosynthesis</a:t>
            </a:r>
          </a:p>
        </p:txBody>
      </p: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8F596D44-66DC-2D9D-CF7D-7E0D75E71676}"/>
              </a:ext>
            </a:extLst>
          </p:cNvPr>
          <p:cNvCxnSpPr>
            <a:cxnSpLocks/>
          </p:cNvCxnSpPr>
          <p:nvPr/>
        </p:nvCxnSpPr>
        <p:spPr>
          <a:xfrm>
            <a:off x="961863" y="4801788"/>
            <a:ext cx="379592" cy="22957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9CD6A70D-27AD-8DEC-5CAC-24A92D47B517}"/>
              </a:ext>
            </a:extLst>
          </p:cNvPr>
          <p:cNvCxnSpPr>
            <a:cxnSpLocks/>
            <a:stCxn id="242" idx="0"/>
          </p:cNvCxnSpPr>
          <p:nvPr/>
        </p:nvCxnSpPr>
        <p:spPr>
          <a:xfrm flipV="1">
            <a:off x="3660790" y="6873883"/>
            <a:ext cx="20113" cy="30977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>
            <a:extLst>
              <a:ext uri="{FF2B5EF4-FFF2-40B4-BE49-F238E27FC236}">
                <a16:creationId xmlns:a16="http://schemas.microsoft.com/office/drawing/2014/main" id="{A835C097-CAB1-5DE8-3951-9876811CA860}"/>
              </a:ext>
            </a:extLst>
          </p:cNvPr>
          <p:cNvSpPr/>
          <p:nvPr/>
        </p:nvSpPr>
        <p:spPr>
          <a:xfrm>
            <a:off x="2202390" y="7183384"/>
            <a:ext cx="831126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Plant minerals</a:t>
            </a:r>
          </a:p>
        </p:txBody>
      </p: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A27120EE-17A3-49B2-79C0-3B00AB68C337}"/>
              </a:ext>
            </a:extLst>
          </p:cNvPr>
          <p:cNvCxnSpPr>
            <a:cxnSpLocks/>
          </p:cNvCxnSpPr>
          <p:nvPr/>
        </p:nvCxnSpPr>
        <p:spPr>
          <a:xfrm flipV="1">
            <a:off x="4793369" y="6834343"/>
            <a:ext cx="4500" cy="31741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Rectangle 261">
            <a:extLst>
              <a:ext uri="{FF2B5EF4-FFF2-40B4-BE49-F238E27FC236}">
                <a16:creationId xmlns:a16="http://schemas.microsoft.com/office/drawing/2014/main" id="{E6F3050F-27E9-3CE7-EF53-2B085CEDCB66}"/>
              </a:ext>
            </a:extLst>
          </p:cNvPr>
          <p:cNvSpPr/>
          <p:nvPr/>
        </p:nvSpPr>
        <p:spPr>
          <a:xfrm>
            <a:off x="2890313" y="1621580"/>
            <a:ext cx="831126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Radiation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96173F96-0C18-BCE2-BA2D-6BD5B7A8A3F4}"/>
              </a:ext>
            </a:extLst>
          </p:cNvPr>
          <p:cNvCxnSpPr>
            <a:cxnSpLocks/>
          </p:cNvCxnSpPr>
          <p:nvPr/>
        </p:nvCxnSpPr>
        <p:spPr>
          <a:xfrm>
            <a:off x="631013" y="5605891"/>
            <a:ext cx="568290" cy="5132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>
            <a:extLst>
              <a:ext uri="{FF2B5EF4-FFF2-40B4-BE49-F238E27FC236}">
                <a16:creationId xmlns:a16="http://schemas.microsoft.com/office/drawing/2014/main" id="{ED023B9E-AB2A-360E-A0BA-289F4D31BF18}"/>
              </a:ext>
            </a:extLst>
          </p:cNvPr>
          <p:cNvSpPr/>
          <p:nvPr/>
        </p:nvSpPr>
        <p:spPr>
          <a:xfrm>
            <a:off x="2506940" y="2856415"/>
            <a:ext cx="831126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Modelling waves</a:t>
            </a: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AB944829-4E9B-7097-0D35-3B5F4CF1EC13}"/>
              </a:ext>
            </a:extLst>
          </p:cNvPr>
          <p:cNvCxnSpPr>
            <a:cxnSpLocks/>
            <a:stCxn id="284" idx="2"/>
          </p:cNvCxnSpPr>
          <p:nvPr/>
        </p:nvCxnSpPr>
        <p:spPr>
          <a:xfrm flipH="1">
            <a:off x="5876243" y="4174643"/>
            <a:ext cx="37562" cy="34248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angle 267">
            <a:extLst>
              <a:ext uri="{FF2B5EF4-FFF2-40B4-BE49-F238E27FC236}">
                <a16:creationId xmlns:a16="http://schemas.microsoft.com/office/drawing/2014/main" id="{087B2A7E-2852-5242-BB91-9C52A3BA3716}"/>
              </a:ext>
            </a:extLst>
          </p:cNvPr>
          <p:cNvSpPr/>
          <p:nvPr/>
        </p:nvSpPr>
        <p:spPr>
          <a:xfrm>
            <a:off x="-1229606" y="3777942"/>
            <a:ext cx="544916" cy="707886"/>
          </a:xfrm>
          <a:prstGeom prst="rect">
            <a:avLst/>
          </a:prstGeom>
          <a:ln w="38100" cap="rnd">
            <a:solidFill>
              <a:srgbClr val="F53BA7"/>
            </a:solidFill>
          </a:ln>
        </p:spPr>
        <p:txBody>
          <a:bodyPr wrap="square">
            <a:spAutoFit/>
          </a:bodyPr>
          <a:lstStyle/>
          <a:p>
            <a:r>
              <a:rPr lang="en-GB" sz="800" b="1" dirty="0"/>
              <a:t>Literacy</a:t>
            </a:r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dirty="0"/>
          </a:p>
        </p:txBody>
      </p: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7ABF9D47-64AE-DBD3-9604-F4F8F6B38F0D}"/>
              </a:ext>
            </a:extLst>
          </p:cNvPr>
          <p:cNvCxnSpPr>
            <a:cxnSpLocks/>
          </p:cNvCxnSpPr>
          <p:nvPr/>
        </p:nvCxnSpPr>
        <p:spPr>
          <a:xfrm>
            <a:off x="-763153" y="5047226"/>
            <a:ext cx="483752" cy="44886"/>
          </a:xfrm>
          <a:prstGeom prst="line">
            <a:avLst/>
          </a:prstGeom>
          <a:ln w="57150">
            <a:solidFill>
              <a:srgbClr val="F53BA7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Rectangle 275">
            <a:extLst>
              <a:ext uri="{FF2B5EF4-FFF2-40B4-BE49-F238E27FC236}">
                <a16:creationId xmlns:a16="http://schemas.microsoft.com/office/drawing/2014/main" id="{84021691-C474-C118-516D-F02ADB63116D}"/>
              </a:ext>
            </a:extLst>
          </p:cNvPr>
          <p:cNvSpPr/>
          <p:nvPr/>
        </p:nvSpPr>
        <p:spPr>
          <a:xfrm>
            <a:off x="7014762" y="7770858"/>
            <a:ext cx="1281015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Friction and drag</a:t>
            </a: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E5E79EE2-E859-1D76-58B7-D1B3A329B4AC}"/>
              </a:ext>
            </a:extLst>
          </p:cNvPr>
          <p:cNvCxnSpPr>
            <a:cxnSpLocks/>
          </p:cNvCxnSpPr>
          <p:nvPr/>
        </p:nvCxnSpPr>
        <p:spPr>
          <a:xfrm flipV="1">
            <a:off x="8168847" y="7868380"/>
            <a:ext cx="534534" cy="1015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Rectangle 279">
            <a:extLst>
              <a:ext uri="{FF2B5EF4-FFF2-40B4-BE49-F238E27FC236}">
                <a16:creationId xmlns:a16="http://schemas.microsoft.com/office/drawing/2014/main" id="{5D0EA98F-23A8-8B86-48E7-E3C9D40F3BAA}"/>
              </a:ext>
            </a:extLst>
          </p:cNvPr>
          <p:cNvSpPr/>
          <p:nvPr/>
        </p:nvSpPr>
        <p:spPr>
          <a:xfrm>
            <a:off x="8463002" y="6490950"/>
            <a:ext cx="1281015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Squashing  and stretching</a:t>
            </a:r>
          </a:p>
        </p:txBody>
      </p: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2ED57821-1B9E-52E0-9A5E-802C4D12540D}"/>
              </a:ext>
            </a:extLst>
          </p:cNvPr>
          <p:cNvCxnSpPr>
            <a:cxnSpLocks/>
          </p:cNvCxnSpPr>
          <p:nvPr/>
        </p:nvCxnSpPr>
        <p:spPr>
          <a:xfrm flipH="1" flipV="1">
            <a:off x="8402356" y="4212055"/>
            <a:ext cx="511144" cy="19457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Rectangle 285">
            <a:extLst>
              <a:ext uri="{FF2B5EF4-FFF2-40B4-BE49-F238E27FC236}">
                <a16:creationId xmlns:a16="http://schemas.microsoft.com/office/drawing/2014/main" id="{85C50E7C-C13E-E478-344F-99CC7CC86C73}"/>
              </a:ext>
            </a:extLst>
          </p:cNvPr>
          <p:cNvSpPr/>
          <p:nvPr/>
        </p:nvSpPr>
        <p:spPr>
          <a:xfrm>
            <a:off x="8057663" y="5945459"/>
            <a:ext cx="881669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Turning forces</a:t>
            </a: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8900545E-8A2E-FBBB-5775-0E0C25809C83}"/>
              </a:ext>
            </a:extLst>
          </p:cNvPr>
          <p:cNvSpPr/>
          <p:nvPr/>
        </p:nvSpPr>
        <p:spPr>
          <a:xfrm>
            <a:off x="7181987" y="6046214"/>
            <a:ext cx="1281015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Pressure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F174FBE2-89A2-7FBC-698B-A5D84CA09C86}"/>
              </a:ext>
            </a:extLst>
          </p:cNvPr>
          <p:cNvCxnSpPr>
            <a:cxnSpLocks/>
          </p:cNvCxnSpPr>
          <p:nvPr/>
        </p:nvCxnSpPr>
        <p:spPr>
          <a:xfrm flipH="1">
            <a:off x="8081693" y="6404465"/>
            <a:ext cx="236426" cy="33330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Rectangle 292">
            <a:extLst>
              <a:ext uri="{FF2B5EF4-FFF2-40B4-BE49-F238E27FC236}">
                <a16:creationId xmlns:a16="http://schemas.microsoft.com/office/drawing/2014/main" id="{65B17A27-FE30-FA51-FF93-D1F7B28B4405}"/>
              </a:ext>
            </a:extLst>
          </p:cNvPr>
          <p:cNvSpPr/>
          <p:nvPr/>
        </p:nvSpPr>
        <p:spPr>
          <a:xfrm>
            <a:off x="9795690" y="1534632"/>
            <a:ext cx="1436621" cy="1200329"/>
          </a:xfrm>
          <a:prstGeom prst="rect">
            <a:avLst/>
          </a:prstGeom>
          <a:ln w="38100" cap="rnd">
            <a:solidFill>
              <a:srgbClr val="007AC3"/>
            </a:solidFill>
          </a:ln>
        </p:spPr>
        <p:txBody>
          <a:bodyPr wrap="square">
            <a:spAutoFit/>
          </a:bodyPr>
          <a:lstStyle/>
          <a:p>
            <a:r>
              <a:rPr lang="en-GB" sz="800" b="1" dirty="0"/>
              <a:t>Working Scientifically Skills: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Displaying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Drawing conclusions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Evaluating experiments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Use of formulae (FIFA)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Recording results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Displaying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Identifying trends,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Making observations</a:t>
            </a:r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06C1D367-765B-4EA5-CCBA-66B1615383B2}"/>
              </a:ext>
            </a:extLst>
          </p:cNvPr>
          <p:cNvCxnSpPr>
            <a:cxnSpLocks/>
            <a:stCxn id="293" idx="2"/>
          </p:cNvCxnSpPr>
          <p:nvPr/>
        </p:nvCxnSpPr>
        <p:spPr>
          <a:xfrm>
            <a:off x="10514001" y="2734961"/>
            <a:ext cx="7268" cy="599173"/>
          </a:xfrm>
          <a:prstGeom prst="line">
            <a:avLst/>
          </a:prstGeom>
          <a:ln w="571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Rectangle 302">
            <a:extLst>
              <a:ext uri="{FF2B5EF4-FFF2-40B4-BE49-F238E27FC236}">
                <a16:creationId xmlns:a16="http://schemas.microsoft.com/office/drawing/2014/main" id="{C36890F3-B712-4C05-4975-3C237C241479}"/>
              </a:ext>
            </a:extLst>
          </p:cNvPr>
          <p:cNvSpPr/>
          <p:nvPr/>
        </p:nvSpPr>
        <p:spPr>
          <a:xfrm>
            <a:off x="10303673" y="4002618"/>
            <a:ext cx="918078" cy="584775"/>
          </a:xfrm>
          <a:prstGeom prst="rect">
            <a:avLst/>
          </a:prstGeom>
          <a:ln w="38100" cap="rnd">
            <a:solidFill>
              <a:srgbClr val="F53BA7"/>
            </a:solidFill>
          </a:ln>
        </p:spPr>
        <p:txBody>
          <a:bodyPr wrap="square">
            <a:spAutoFit/>
          </a:bodyPr>
          <a:lstStyle/>
          <a:p>
            <a:r>
              <a:rPr lang="en-GB" sz="800" b="1" dirty="0"/>
              <a:t>Literacy</a:t>
            </a:r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</p:txBody>
      </p: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B511FAFE-C81F-93FF-F9C9-D9593883E5C4}"/>
              </a:ext>
            </a:extLst>
          </p:cNvPr>
          <p:cNvCxnSpPr>
            <a:cxnSpLocks/>
          </p:cNvCxnSpPr>
          <p:nvPr/>
        </p:nvCxnSpPr>
        <p:spPr>
          <a:xfrm flipH="1" flipV="1">
            <a:off x="10467824" y="5047226"/>
            <a:ext cx="634119" cy="363802"/>
          </a:xfrm>
          <a:prstGeom prst="line">
            <a:avLst/>
          </a:prstGeom>
          <a:ln w="57150">
            <a:solidFill>
              <a:srgbClr val="F53BA7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Rectangle 305">
            <a:extLst>
              <a:ext uri="{FF2B5EF4-FFF2-40B4-BE49-F238E27FC236}">
                <a16:creationId xmlns:a16="http://schemas.microsoft.com/office/drawing/2014/main" id="{481C16C0-8184-87D6-EC2D-DEF829464DD8}"/>
              </a:ext>
            </a:extLst>
          </p:cNvPr>
          <p:cNvSpPr/>
          <p:nvPr/>
        </p:nvSpPr>
        <p:spPr>
          <a:xfrm>
            <a:off x="9899726" y="593134"/>
            <a:ext cx="1136195" cy="584775"/>
          </a:xfrm>
          <a:prstGeom prst="rect">
            <a:avLst/>
          </a:prstGeom>
          <a:ln w="38100" cap="rnd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sz="800" b="1" u="sng" dirty="0"/>
              <a:t>Assessment: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Retrieval quiz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 6 mark question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/>
          </a:p>
        </p:txBody>
      </p: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50B2FCAF-7355-803A-5743-ADF0D416F10F}"/>
              </a:ext>
            </a:extLst>
          </p:cNvPr>
          <p:cNvCxnSpPr>
            <a:cxnSpLocks/>
          </p:cNvCxnSpPr>
          <p:nvPr/>
        </p:nvCxnSpPr>
        <p:spPr>
          <a:xfrm flipH="1">
            <a:off x="10735599" y="2912070"/>
            <a:ext cx="396004" cy="648490"/>
          </a:xfrm>
          <a:prstGeom prst="line">
            <a:avLst/>
          </a:prstGeom>
          <a:ln w="571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32B49BB1-DAD4-CDDC-D047-4E49DDEA0C2F}"/>
              </a:ext>
            </a:extLst>
          </p:cNvPr>
          <p:cNvCxnSpPr>
            <a:cxnSpLocks/>
          </p:cNvCxnSpPr>
          <p:nvPr/>
        </p:nvCxnSpPr>
        <p:spPr>
          <a:xfrm flipH="1" flipV="1">
            <a:off x="4269142" y="4753393"/>
            <a:ext cx="7352" cy="40841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5E005CE2-F729-0B6E-05D9-C30CDF7FA725}"/>
              </a:ext>
            </a:extLst>
          </p:cNvPr>
          <p:cNvCxnSpPr>
            <a:cxnSpLocks/>
          </p:cNvCxnSpPr>
          <p:nvPr/>
        </p:nvCxnSpPr>
        <p:spPr>
          <a:xfrm>
            <a:off x="7679853" y="6246478"/>
            <a:ext cx="0" cy="44657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2619D8F5-2137-5218-2863-0669D1A84CE6}"/>
              </a:ext>
            </a:extLst>
          </p:cNvPr>
          <p:cNvCxnSpPr>
            <a:cxnSpLocks/>
          </p:cNvCxnSpPr>
          <p:nvPr/>
        </p:nvCxnSpPr>
        <p:spPr>
          <a:xfrm flipH="1" flipV="1">
            <a:off x="2918701" y="2472489"/>
            <a:ext cx="7352" cy="40841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445EFC9C-01D9-491A-1CA5-7F1167268309}"/>
              </a:ext>
            </a:extLst>
          </p:cNvPr>
          <p:cNvCxnSpPr>
            <a:cxnSpLocks/>
          </p:cNvCxnSpPr>
          <p:nvPr/>
        </p:nvCxnSpPr>
        <p:spPr>
          <a:xfrm>
            <a:off x="3289723" y="1852409"/>
            <a:ext cx="0" cy="44657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AA70E37D-B13A-6F88-A912-B0E73B233050}"/>
              </a:ext>
            </a:extLst>
          </p:cNvPr>
          <p:cNvCxnSpPr>
            <a:cxnSpLocks/>
          </p:cNvCxnSpPr>
          <p:nvPr/>
        </p:nvCxnSpPr>
        <p:spPr>
          <a:xfrm flipH="1" flipV="1">
            <a:off x="5213415" y="4750030"/>
            <a:ext cx="7352" cy="40841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31E03124-AE26-DD4E-BB6E-A0235DB32558}"/>
              </a:ext>
            </a:extLst>
          </p:cNvPr>
          <p:cNvCxnSpPr>
            <a:cxnSpLocks/>
          </p:cNvCxnSpPr>
          <p:nvPr/>
        </p:nvCxnSpPr>
        <p:spPr>
          <a:xfrm>
            <a:off x="4198399" y="6369120"/>
            <a:ext cx="0" cy="44657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2" name="Picture 4" descr="Magnet Clipart, HD Png Download - kindpng">
            <a:extLst>
              <a:ext uri="{FF2B5EF4-FFF2-40B4-BE49-F238E27FC236}">
                <a16:creationId xmlns:a16="http://schemas.microsoft.com/office/drawing/2014/main" id="{E8BE3607-DA7F-9F09-C09B-6BF4EE422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49540" flipH="1">
            <a:off x="5952349" y="9865067"/>
            <a:ext cx="574685" cy="55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Picture 6">
            <a:extLst>
              <a:ext uri="{FF2B5EF4-FFF2-40B4-BE49-F238E27FC236}">
                <a16:creationId xmlns:a16="http://schemas.microsoft.com/office/drawing/2014/main" id="{A26EA913-D8BF-FFEF-FB59-641B3AA48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36" y="10959692"/>
            <a:ext cx="673606" cy="624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10" descr="Molecule Clip Art at Clker.com - vector clip art online, royalty free &amp;  public domain">
            <a:extLst>
              <a:ext uri="{FF2B5EF4-FFF2-40B4-BE49-F238E27FC236}">
                <a16:creationId xmlns:a16="http://schemas.microsoft.com/office/drawing/2014/main" id="{C874D681-EC14-70E0-D38D-A165A6688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522" y="7497537"/>
            <a:ext cx="577450" cy="732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14" descr="How Does the Digestive System Work for Kids | DK Find Out">
            <a:extLst>
              <a:ext uri="{FF2B5EF4-FFF2-40B4-BE49-F238E27FC236}">
                <a16:creationId xmlns:a16="http://schemas.microsoft.com/office/drawing/2014/main" id="{3F19D062-786E-6555-3CAF-F19DF030B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70" y="7928352"/>
            <a:ext cx="639344" cy="8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18" descr="What is Air Resistance for Kids? | Friction and Air Resistance">
            <a:extLst>
              <a:ext uri="{FF2B5EF4-FFF2-40B4-BE49-F238E27FC236}">
                <a16:creationId xmlns:a16="http://schemas.microsoft.com/office/drawing/2014/main" id="{27D4A67E-1304-7121-E28C-4877EC73A5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07"/>
          <a:stretch/>
        </p:blipFill>
        <p:spPr bwMode="auto">
          <a:xfrm>
            <a:off x="5805764" y="7449200"/>
            <a:ext cx="1082984" cy="721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28" descr="SAFETY GOGGLES BW Clip Art - Get Started At ThatShirt!">
            <a:extLst>
              <a:ext uri="{FF2B5EF4-FFF2-40B4-BE49-F238E27FC236}">
                <a16:creationId xmlns:a16="http://schemas.microsoft.com/office/drawing/2014/main" id="{FF0BCC30-0010-2472-B73D-3BACF2F2E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847" y="2709927"/>
            <a:ext cx="1274345" cy="1274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1" name="Picture 36" descr="clip art wavy line - Clip Art Library">
            <a:extLst>
              <a:ext uri="{FF2B5EF4-FFF2-40B4-BE49-F238E27FC236}">
                <a16:creationId xmlns:a16="http://schemas.microsoft.com/office/drawing/2014/main" id="{B429134C-2C45-3F50-E634-C9320AC79D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396" b="40945"/>
          <a:stretch/>
        </p:blipFill>
        <p:spPr bwMode="auto">
          <a:xfrm>
            <a:off x="2988117" y="3226281"/>
            <a:ext cx="2143125" cy="36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7" name="Picture 38" descr="Pin on Balloons">
            <a:extLst>
              <a:ext uri="{FF2B5EF4-FFF2-40B4-BE49-F238E27FC236}">
                <a16:creationId xmlns:a16="http://schemas.microsoft.com/office/drawing/2014/main" id="{443190D8-7064-29BD-A0CA-96E7D8339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482" y="5579525"/>
            <a:ext cx="402521" cy="89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0" name="Picture 40" descr="4,807 Seesaw Illustrations &amp; Clip Art - iStock">
            <a:extLst>
              <a:ext uri="{FF2B5EF4-FFF2-40B4-BE49-F238E27FC236}">
                <a16:creationId xmlns:a16="http://schemas.microsoft.com/office/drawing/2014/main" id="{115B900C-6399-BC13-8371-1956F369FF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46" b="28984"/>
          <a:stretch/>
        </p:blipFill>
        <p:spPr bwMode="auto">
          <a:xfrm>
            <a:off x="7198092" y="7264576"/>
            <a:ext cx="883600" cy="29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2" name="Rectangle 201">
            <a:extLst>
              <a:ext uri="{FF2B5EF4-FFF2-40B4-BE49-F238E27FC236}">
                <a16:creationId xmlns:a16="http://schemas.microsoft.com/office/drawing/2014/main" id="{01C2A3D3-3F34-4C3C-92F0-760D1D2CEA6B}"/>
              </a:ext>
            </a:extLst>
          </p:cNvPr>
          <p:cNvSpPr/>
          <p:nvPr/>
        </p:nvSpPr>
        <p:spPr>
          <a:xfrm>
            <a:off x="1798651" y="10317780"/>
            <a:ext cx="1006785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Smoking</a:t>
            </a: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42E9B8EF-25B8-412C-90F3-9382ED390FE6}"/>
              </a:ext>
            </a:extLst>
          </p:cNvPr>
          <p:cNvSpPr/>
          <p:nvPr/>
        </p:nvSpPr>
        <p:spPr>
          <a:xfrm>
            <a:off x="458471" y="10303321"/>
            <a:ext cx="1006785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Alcohol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D2116535-0631-4414-97FE-3BAED3F86DDD}"/>
              </a:ext>
            </a:extLst>
          </p:cNvPr>
          <p:cNvSpPr/>
          <p:nvPr/>
        </p:nvSpPr>
        <p:spPr>
          <a:xfrm>
            <a:off x="6556522" y="9393620"/>
            <a:ext cx="736783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Periodic table</a:t>
            </a:r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ED7CEAD3-43D3-4BA8-9CEE-31DA87F861E8}"/>
              </a:ext>
            </a:extLst>
          </p:cNvPr>
          <p:cNvCxnSpPr>
            <a:cxnSpLocks/>
          </p:cNvCxnSpPr>
          <p:nvPr/>
        </p:nvCxnSpPr>
        <p:spPr>
          <a:xfrm flipV="1">
            <a:off x="6912314" y="9074018"/>
            <a:ext cx="22191" cy="36387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0E21C77B-CA1E-46BF-A01D-8946C6D757B5}"/>
              </a:ext>
            </a:extLst>
          </p:cNvPr>
          <p:cNvGrpSpPr/>
          <p:nvPr/>
        </p:nvGrpSpPr>
        <p:grpSpPr>
          <a:xfrm>
            <a:off x="877823" y="5949461"/>
            <a:ext cx="1214980" cy="1234099"/>
            <a:chOff x="1212628" y="4031237"/>
            <a:chExt cx="1214980" cy="1304869"/>
          </a:xfrm>
        </p:grpSpPr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6F289F88-FE9C-4B82-B3FE-5C5D183F1174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A178A514-5EE1-40EA-85B9-08C928C8ADF0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C9DAAE4E-A73C-4F21-9971-16C82B787E96}"/>
                </a:ext>
              </a:extLst>
            </p:cNvPr>
            <p:cNvSpPr txBox="1"/>
            <p:nvPr/>
          </p:nvSpPr>
          <p:spPr>
            <a:xfrm>
              <a:off x="1216043" y="4310424"/>
              <a:ext cx="1170599" cy="781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Work, heating and cooling</a:t>
              </a:r>
            </a:p>
          </p:txBody>
        </p:sp>
      </p:grpSp>
      <p:sp>
        <p:nvSpPr>
          <p:cNvPr id="222" name="Rectangle 221">
            <a:extLst>
              <a:ext uri="{FF2B5EF4-FFF2-40B4-BE49-F238E27FC236}">
                <a16:creationId xmlns:a16="http://schemas.microsoft.com/office/drawing/2014/main" id="{DC1AE007-5C07-445E-B6B7-BEDE8CD2A8E2}"/>
              </a:ext>
            </a:extLst>
          </p:cNvPr>
          <p:cNvSpPr/>
          <p:nvPr/>
        </p:nvSpPr>
        <p:spPr>
          <a:xfrm>
            <a:off x="-57852" y="5452567"/>
            <a:ext cx="831126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Work and energy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A1B3DA75-A40A-4BFD-B4A3-8B99EFBBB7C9}"/>
              </a:ext>
            </a:extLst>
          </p:cNvPr>
          <p:cNvSpPr/>
          <p:nvPr/>
        </p:nvSpPr>
        <p:spPr>
          <a:xfrm>
            <a:off x="241201" y="4386755"/>
            <a:ext cx="831126" cy="577081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Energy transfer by radiation</a:t>
            </a: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FEF701CA-E0E7-455D-B68D-263832EBFCCA}"/>
              </a:ext>
            </a:extLst>
          </p:cNvPr>
          <p:cNvSpPr/>
          <p:nvPr/>
        </p:nvSpPr>
        <p:spPr>
          <a:xfrm>
            <a:off x="1568323" y="5274423"/>
            <a:ext cx="831126" cy="577081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Energy transfer by particles</a:t>
            </a:r>
          </a:p>
        </p:txBody>
      </p: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2F39C868-FCF5-4859-BDAC-CA1F8C01AD51}"/>
              </a:ext>
            </a:extLst>
          </p:cNvPr>
          <p:cNvCxnSpPr>
            <a:cxnSpLocks/>
          </p:cNvCxnSpPr>
          <p:nvPr/>
        </p:nvCxnSpPr>
        <p:spPr>
          <a:xfrm flipH="1" flipV="1">
            <a:off x="1294200" y="5398462"/>
            <a:ext cx="453020" cy="5817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C6E35A9B-B603-4A80-BDC1-620DA53731A8}"/>
              </a:ext>
            </a:extLst>
          </p:cNvPr>
          <p:cNvGrpSpPr/>
          <p:nvPr/>
        </p:nvGrpSpPr>
        <p:grpSpPr>
          <a:xfrm>
            <a:off x="2511007" y="3978264"/>
            <a:ext cx="1214980" cy="1234099"/>
            <a:chOff x="1212628" y="4031237"/>
            <a:chExt cx="1214980" cy="1304869"/>
          </a:xfrm>
        </p:grpSpPr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305B5371-8A58-4C8E-828D-03622368C212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73D4A899-6665-44B8-B77B-49F8999D34F0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29CF04C2-F772-4186-A2C3-4CDD5A04A8B9}"/>
                </a:ext>
              </a:extLst>
            </p:cNvPr>
            <p:cNvSpPr txBox="1"/>
            <p:nvPr/>
          </p:nvSpPr>
          <p:spPr>
            <a:xfrm>
              <a:off x="1235216" y="4441647"/>
              <a:ext cx="1170599" cy="35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Reactions</a:t>
              </a:r>
            </a:p>
          </p:txBody>
        </p:sp>
      </p:grpSp>
      <p:sp>
        <p:nvSpPr>
          <p:cNvPr id="278" name="Rectangle 277">
            <a:extLst>
              <a:ext uri="{FF2B5EF4-FFF2-40B4-BE49-F238E27FC236}">
                <a16:creationId xmlns:a16="http://schemas.microsoft.com/office/drawing/2014/main" id="{99C70E80-437D-4A1C-BBB8-C494D6AF8392}"/>
              </a:ext>
            </a:extLst>
          </p:cNvPr>
          <p:cNvSpPr/>
          <p:nvPr/>
        </p:nvSpPr>
        <p:spPr>
          <a:xfrm>
            <a:off x="3967388" y="5073811"/>
            <a:ext cx="736783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Atoms in reactions</a:t>
            </a: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1CFBD1C1-62F4-4BE4-8C97-5B0D021212BE}"/>
              </a:ext>
            </a:extLst>
          </p:cNvPr>
          <p:cNvSpPr/>
          <p:nvPr/>
        </p:nvSpPr>
        <p:spPr>
          <a:xfrm>
            <a:off x="4876825" y="5082407"/>
            <a:ext cx="736783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Types of reactions</a:t>
            </a: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B14473CA-91DC-47A8-8CD1-D90DC277B610}"/>
              </a:ext>
            </a:extLst>
          </p:cNvPr>
          <p:cNvSpPr/>
          <p:nvPr/>
        </p:nvSpPr>
        <p:spPr>
          <a:xfrm>
            <a:off x="4078979" y="3817120"/>
            <a:ext cx="1278232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Conservation of mass</a:t>
            </a: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0A750264-B628-4587-8207-47E6F5D34CCD}"/>
              </a:ext>
            </a:extLst>
          </p:cNvPr>
          <p:cNvSpPr/>
          <p:nvPr/>
        </p:nvSpPr>
        <p:spPr>
          <a:xfrm>
            <a:off x="5200382" y="3759145"/>
            <a:ext cx="1426846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Exothermic &amp; Endothermic reactions</a:t>
            </a: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577AFA7C-314C-4464-9BD2-F5D9F820B437}"/>
              </a:ext>
            </a:extLst>
          </p:cNvPr>
          <p:cNvCxnSpPr>
            <a:cxnSpLocks/>
          </p:cNvCxnSpPr>
          <p:nvPr/>
        </p:nvCxnSpPr>
        <p:spPr>
          <a:xfrm>
            <a:off x="4690248" y="4240792"/>
            <a:ext cx="27847" cy="26740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7" name="Group 286">
            <a:extLst>
              <a:ext uri="{FF2B5EF4-FFF2-40B4-BE49-F238E27FC236}">
                <a16:creationId xmlns:a16="http://schemas.microsoft.com/office/drawing/2014/main" id="{363F15D0-0B11-49D2-A919-A07AA10EDCE6}"/>
              </a:ext>
            </a:extLst>
          </p:cNvPr>
          <p:cNvGrpSpPr/>
          <p:nvPr/>
        </p:nvGrpSpPr>
        <p:grpSpPr>
          <a:xfrm>
            <a:off x="6750674" y="3952080"/>
            <a:ext cx="1214980" cy="1234100"/>
            <a:chOff x="1212628" y="4031237"/>
            <a:chExt cx="1214980" cy="1304869"/>
          </a:xfrm>
        </p:grpSpPr>
        <p:sp>
          <p:nvSpPr>
            <p:cNvPr id="290" name="Oval 289">
              <a:extLst>
                <a:ext uri="{FF2B5EF4-FFF2-40B4-BE49-F238E27FC236}">
                  <a16:creationId xmlns:a16="http://schemas.microsoft.com/office/drawing/2014/main" id="{4DA0819E-03C4-4127-8B66-1AE132567E9C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>
              <a:extLst>
                <a:ext uri="{FF2B5EF4-FFF2-40B4-BE49-F238E27FC236}">
                  <a16:creationId xmlns:a16="http://schemas.microsoft.com/office/drawing/2014/main" id="{51E11790-3FB9-4EAD-8BED-93E9C184A3F1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TextBox 291">
              <a:extLst>
                <a:ext uri="{FF2B5EF4-FFF2-40B4-BE49-F238E27FC236}">
                  <a16:creationId xmlns:a16="http://schemas.microsoft.com/office/drawing/2014/main" id="{2BA0193C-6090-489D-89CB-4E9617766235}"/>
                </a:ext>
              </a:extLst>
            </p:cNvPr>
            <p:cNvSpPr txBox="1"/>
            <p:nvPr/>
          </p:nvSpPr>
          <p:spPr>
            <a:xfrm>
              <a:off x="1234818" y="4428040"/>
              <a:ext cx="1170599" cy="488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Evolution and inheritance</a:t>
              </a:r>
            </a:p>
          </p:txBody>
        </p:sp>
      </p:grpSp>
      <p:sp>
        <p:nvSpPr>
          <p:cNvPr id="295" name="Rectangle 294">
            <a:extLst>
              <a:ext uri="{FF2B5EF4-FFF2-40B4-BE49-F238E27FC236}">
                <a16:creationId xmlns:a16="http://schemas.microsoft.com/office/drawing/2014/main" id="{A3646772-5E24-4B67-9743-01C10D466CBB}"/>
              </a:ext>
            </a:extLst>
          </p:cNvPr>
          <p:cNvSpPr/>
          <p:nvPr/>
        </p:nvSpPr>
        <p:spPr>
          <a:xfrm>
            <a:off x="8902430" y="4215098"/>
            <a:ext cx="841587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Natural selection</a:t>
            </a: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A1B52AED-66AF-45AD-B901-56C4238B02AB}"/>
              </a:ext>
            </a:extLst>
          </p:cNvPr>
          <p:cNvSpPr/>
          <p:nvPr/>
        </p:nvSpPr>
        <p:spPr>
          <a:xfrm>
            <a:off x="7611576" y="3453233"/>
            <a:ext cx="841587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Evolution</a:t>
            </a: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3107C426-1A34-46D9-9C13-2DB98E300174}"/>
              </a:ext>
            </a:extLst>
          </p:cNvPr>
          <p:cNvSpPr/>
          <p:nvPr/>
        </p:nvSpPr>
        <p:spPr>
          <a:xfrm>
            <a:off x="8780369" y="2452869"/>
            <a:ext cx="841587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Extinction</a:t>
            </a: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94ABBEA2-3A37-494E-9467-2AE99F25F99E}"/>
              </a:ext>
            </a:extLst>
          </p:cNvPr>
          <p:cNvSpPr/>
          <p:nvPr/>
        </p:nvSpPr>
        <p:spPr>
          <a:xfrm>
            <a:off x="8038833" y="1664003"/>
            <a:ext cx="1006785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Inheritance &amp; DNA</a:t>
            </a:r>
          </a:p>
        </p:txBody>
      </p: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14C0582E-C976-48A4-9BE6-974BAB73A35F}"/>
              </a:ext>
            </a:extLst>
          </p:cNvPr>
          <p:cNvCxnSpPr>
            <a:cxnSpLocks/>
          </p:cNvCxnSpPr>
          <p:nvPr/>
        </p:nvCxnSpPr>
        <p:spPr>
          <a:xfrm>
            <a:off x="8273180" y="3608231"/>
            <a:ext cx="318972" cy="1026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82856977-BFD2-4269-902B-F9F123AAC77C}"/>
              </a:ext>
            </a:extLst>
          </p:cNvPr>
          <p:cNvCxnSpPr>
            <a:cxnSpLocks/>
            <a:stCxn id="297" idx="1"/>
          </p:cNvCxnSpPr>
          <p:nvPr/>
        </p:nvCxnSpPr>
        <p:spPr>
          <a:xfrm flipH="1">
            <a:off x="8402761" y="2579827"/>
            <a:ext cx="377608" cy="12122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7ABF84C0-430D-461F-B0D8-D0A1EE35396C}"/>
              </a:ext>
            </a:extLst>
          </p:cNvPr>
          <p:cNvCxnSpPr>
            <a:cxnSpLocks/>
          </p:cNvCxnSpPr>
          <p:nvPr/>
        </p:nvCxnSpPr>
        <p:spPr>
          <a:xfrm flipH="1">
            <a:off x="8089531" y="2029888"/>
            <a:ext cx="343135" cy="34231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Rectangle 311">
            <a:extLst>
              <a:ext uri="{FF2B5EF4-FFF2-40B4-BE49-F238E27FC236}">
                <a16:creationId xmlns:a16="http://schemas.microsoft.com/office/drawing/2014/main" id="{14B8CE35-ABC3-47C1-84A1-E7B7FB5E355C}"/>
              </a:ext>
            </a:extLst>
          </p:cNvPr>
          <p:cNvSpPr/>
          <p:nvPr/>
        </p:nvSpPr>
        <p:spPr>
          <a:xfrm>
            <a:off x="6663038" y="1654975"/>
            <a:ext cx="1328855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Genetic: </a:t>
            </a:r>
            <a:r>
              <a:rPr lang="en-GB" sz="1050" dirty="0" err="1">
                <a:cs typeface="Calibri"/>
              </a:rPr>
              <a:t>punnett</a:t>
            </a:r>
            <a:r>
              <a:rPr lang="en-GB" sz="1050" dirty="0">
                <a:cs typeface="Calibri"/>
              </a:rPr>
              <a:t> squares</a:t>
            </a: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648C57FF-59EA-4F4B-90A9-728CB0865421}"/>
              </a:ext>
            </a:extLst>
          </p:cNvPr>
          <p:cNvSpPr/>
          <p:nvPr/>
        </p:nvSpPr>
        <p:spPr>
          <a:xfrm>
            <a:off x="5579232" y="1654975"/>
            <a:ext cx="1328855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Genetic: family pedigree</a:t>
            </a:r>
          </a:p>
        </p:txBody>
      </p: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17820AAB-EA02-4554-8152-F6476945B39D}"/>
              </a:ext>
            </a:extLst>
          </p:cNvPr>
          <p:cNvCxnSpPr>
            <a:cxnSpLocks/>
            <a:stCxn id="312" idx="2"/>
          </p:cNvCxnSpPr>
          <p:nvPr/>
        </p:nvCxnSpPr>
        <p:spPr>
          <a:xfrm flipH="1">
            <a:off x="7312648" y="2070473"/>
            <a:ext cx="14818" cy="22878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19A6FCD-FD2A-40CE-8F96-93B9D16FE923}"/>
              </a:ext>
            </a:extLst>
          </p:cNvPr>
          <p:cNvCxnSpPr>
            <a:cxnSpLocks/>
            <a:stCxn id="319" idx="2"/>
          </p:cNvCxnSpPr>
          <p:nvPr/>
        </p:nvCxnSpPr>
        <p:spPr>
          <a:xfrm>
            <a:off x="6243660" y="2070473"/>
            <a:ext cx="0" cy="22192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DD5BE904-AC05-E444-273F-D6DB0D5A42D4}"/>
              </a:ext>
            </a:extLst>
          </p:cNvPr>
          <p:cNvGrpSpPr/>
          <p:nvPr/>
        </p:nvGrpSpPr>
        <p:grpSpPr>
          <a:xfrm>
            <a:off x="7625214" y="10490852"/>
            <a:ext cx="1332785" cy="1241391"/>
            <a:chOff x="7232184" y="10490852"/>
            <a:chExt cx="1332785" cy="124139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E45805B-49F1-26D5-54A5-2518DFE9F29A}"/>
                </a:ext>
              </a:extLst>
            </p:cNvPr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4B2A175-8ACA-ABEE-805E-E93BD6BAD9C0}"/>
                </a:ext>
              </a:extLst>
            </p:cNvPr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BF573D8-DFE5-323B-7566-B1E9CD9FADCC}"/>
                </a:ext>
              </a:extLst>
            </p:cNvPr>
            <p:cNvSpPr txBox="1"/>
            <p:nvPr/>
          </p:nvSpPr>
          <p:spPr>
            <a:xfrm>
              <a:off x="7232184" y="10785028"/>
              <a:ext cx="1332785" cy="73866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400" b="1" dirty="0">
                  <a:cs typeface="Calibri"/>
                </a:rPr>
                <a:t>Potential difference and current</a:t>
              </a:r>
              <a:endParaRPr lang="en-US" sz="1400" dirty="0">
                <a:ea typeface="Calibri"/>
                <a:cs typeface="Calibri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9ED9DAD7-4F4C-D772-0D26-0D62C8821349}"/>
              </a:ext>
            </a:extLst>
          </p:cNvPr>
          <p:cNvSpPr/>
          <p:nvPr/>
        </p:nvSpPr>
        <p:spPr>
          <a:xfrm>
            <a:off x="3324653" y="2894119"/>
            <a:ext cx="831126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Light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805B7C-2B01-51B4-BCED-79DA19D7486C}"/>
              </a:ext>
            </a:extLst>
          </p:cNvPr>
          <p:cNvSpPr/>
          <p:nvPr/>
        </p:nvSpPr>
        <p:spPr>
          <a:xfrm>
            <a:off x="3720893" y="1636819"/>
            <a:ext cx="831126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Sound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AA1330-468B-E33B-3A62-476E8793749D}"/>
              </a:ext>
            </a:extLst>
          </p:cNvPr>
          <p:cNvCxnSpPr>
            <a:cxnSpLocks/>
          </p:cNvCxnSpPr>
          <p:nvPr/>
        </p:nvCxnSpPr>
        <p:spPr>
          <a:xfrm>
            <a:off x="4150783" y="1821928"/>
            <a:ext cx="0" cy="44657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475F5F9-FD0E-9BF0-BADF-FD50795197EE}"/>
              </a:ext>
            </a:extLst>
          </p:cNvPr>
          <p:cNvCxnSpPr>
            <a:cxnSpLocks/>
          </p:cNvCxnSpPr>
          <p:nvPr/>
        </p:nvCxnSpPr>
        <p:spPr>
          <a:xfrm flipH="1" flipV="1">
            <a:off x="3734041" y="2464868"/>
            <a:ext cx="7352" cy="40841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26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bfadbe-1b8d-41d1-96c8-d7fcadc46b8a">
      <Terms xmlns="http://schemas.microsoft.com/office/infopath/2007/PartnerControls"/>
    </lcf76f155ced4ddcb4097134ff3c332f>
    <TaxCatchAll xmlns="0c00137f-3614-42ac-bafc-fb48f96eef9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F17534828EEB41BE893BC71721DA60" ma:contentTypeVersion="15" ma:contentTypeDescription="Create a new document." ma:contentTypeScope="" ma:versionID="5e7910a532de369f1b18cdbaabcc09ee">
  <xsd:schema xmlns:xsd="http://www.w3.org/2001/XMLSchema" xmlns:xs="http://www.w3.org/2001/XMLSchema" xmlns:p="http://schemas.microsoft.com/office/2006/metadata/properties" xmlns:ns2="e8bfadbe-1b8d-41d1-96c8-d7fcadc46b8a" xmlns:ns3="0c00137f-3614-42ac-bafc-fb48f96eef97" targetNamespace="http://schemas.microsoft.com/office/2006/metadata/properties" ma:root="true" ma:fieldsID="b56e9b8434ae2620e6701674a282e655" ns2:_="" ns3:_="">
    <xsd:import namespace="e8bfadbe-1b8d-41d1-96c8-d7fcadc46b8a"/>
    <xsd:import namespace="0c00137f-3614-42ac-bafc-fb48f96eef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bfadbe-1b8d-41d1-96c8-d7fcadc46b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19cab04-04b4-4d43-9124-46f2c3d6ea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0137f-3614-42ac-bafc-fb48f96eef9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c9bab825-091b-4f31-862d-038ebce96f51}" ma:internalName="TaxCatchAll" ma:showField="CatchAllData" ma:web="0c00137f-3614-42ac-bafc-fb48f96eef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34F6CE-3DD2-4E67-A61F-CE0558CE16EF}">
  <ds:schemaRefs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1b359148-485d-40ef-b2d5-78888c1267ba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d7dc2c73-d885-4b4c-a7df-4c5dd019a0c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B0BEB6D-5AF2-403C-9D76-C21F1FF8E3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C450D4-06B1-490B-994E-3CE31C61E95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204</Words>
  <Application>Microsoft Office PowerPoint</Application>
  <PresentationFormat>A3 Paper (297x420 mm)</PresentationFormat>
  <Paragraphs>78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Raminder Kaur Robson</cp:lastModifiedBy>
  <cp:revision>118</cp:revision>
  <dcterms:created xsi:type="dcterms:W3CDTF">2019-12-03T13:18:29Z</dcterms:created>
  <dcterms:modified xsi:type="dcterms:W3CDTF">2024-08-17T12:07:41Z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0x01010015F17534828EEB41BE893BC71721DA60</vt:lpwstr>
  </property>
  <property fmtid="{D5CDD505-2E9C-101B-9397-08002B2CF9AE}" pid="3" name="MediaServiceImageTags">
    <vt:lpwstr/>
  </property>
</Properties>
</file>