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9601200" cy="12801600" type="A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1" userDrawn="1">
          <p15:clr>
            <a:srgbClr val="A4A3A4"/>
          </p15:clr>
        </p15:guide>
        <p15:guide id="2" pos="30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3BA7"/>
    <a:srgbClr val="000000"/>
    <a:srgbClr val="007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1A20C2-2EC3-842B-5693-A7C1823A9974}" v="11" dt="2024-08-17T12:06:39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2515" y="62"/>
      </p:cViewPr>
      <p:guideLst>
        <p:guide orient="horz" pos="3941"/>
        <p:guide pos="3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 Maher" userId="S::amaher@stmichaelscs.org::32f610ad-3637-4e85-87a6-4ac0f9d18aa4" providerId="AD" clId="Web-{249B9F30-270A-42B4-B153-BD87639A4552}"/>
    <pc:docChg chg="modSld">
      <pc:chgData name="A Maher" userId="S::amaher@stmichaelscs.org::32f610ad-3637-4e85-87a6-4ac0f9d18aa4" providerId="AD" clId="Web-{249B9F30-270A-42B4-B153-BD87639A4552}" dt="2022-06-07T15:43:09.785" v="139"/>
      <pc:docMkLst>
        <pc:docMk/>
      </pc:docMkLst>
      <pc:sldChg chg="delSp modSp">
        <pc:chgData name="A Maher" userId="S::amaher@stmichaelscs.org::32f610ad-3637-4e85-87a6-4ac0f9d18aa4" providerId="AD" clId="Web-{249B9F30-270A-42B4-B153-BD87639A4552}" dt="2022-06-07T15:43:09.785" v="139"/>
        <pc:sldMkLst>
          <pc:docMk/>
          <pc:sldMk cId="301726593" sldId="256"/>
        </pc:sldMkLst>
        <pc:spChg chg="del">
          <ac:chgData name="A Maher" userId="S::amaher@stmichaelscs.org::32f610ad-3637-4e85-87a6-4ac0f9d18aa4" providerId="AD" clId="Web-{249B9F30-270A-42B4-B153-BD87639A4552}" dt="2022-06-07T15:40:35.609" v="87"/>
          <ac:spMkLst>
            <pc:docMk/>
            <pc:sldMk cId="301726593" sldId="256"/>
            <ac:spMk id="2" creationId="{4063777C-6394-AE66-A156-12567B8255AB}"/>
          </ac:spMkLst>
        </pc:spChg>
        <pc:spChg chg="mod">
          <ac:chgData name="A Maher" userId="S::amaher@stmichaelscs.org::32f610ad-3637-4e85-87a6-4ac0f9d18aa4" providerId="AD" clId="Web-{249B9F30-270A-42B4-B153-BD87639A4552}" dt="2022-06-07T15:40:32.453" v="86" actId="20577"/>
          <ac:spMkLst>
            <pc:docMk/>
            <pc:sldMk cId="301726593" sldId="256"/>
            <ac:spMk id="10" creationId="{03127CBD-BC51-D18C-0FCF-3C4CB11AA134}"/>
          </ac:spMkLst>
        </pc:spChg>
        <pc:spChg chg="del mod">
          <ac:chgData name="A Maher" userId="S::amaher@stmichaelscs.org::32f610ad-3637-4e85-87a6-4ac0f9d18aa4" providerId="AD" clId="Web-{249B9F30-270A-42B4-B153-BD87639A4552}" dt="2022-06-07T15:39:36.811" v="58"/>
          <ac:spMkLst>
            <pc:docMk/>
            <pc:sldMk cId="301726593" sldId="256"/>
            <ac:spMk id="15" creationId="{488FAD58-494D-404A-04B0-6F9A8E45DA6E}"/>
          </ac:spMkLst>
        </pc:spChg>
        <pc:spChg chg="mod">
          <ac:chgData name="A Maher" userId="S::amaher@stmichaelscs.org::32f610ad-3637-4e85-87a6-4ac0f9d18aa4" providerId="AD" clId="Web-{249B9F30-270A-42B4-B153-BD87639A4552}" dt="2022-06-07T15:40:26.625" v="82" actId="20577"/>
          <ac:spMkLst>
            <pc:docMk/>
            <pc:sldMk cId="301726593" sldId="256"/>
            <ac:spMk id="17" creationId="{7911109F-1F04-6A8D-35C2-09E325C8F555}"/>
          </ac:spMkLst>
        </pc:spChg>
        <pc:spChg chg="del mod">
          <ac:chgData name="A Maher" userId="S::amaher@stmichaelscs.org::32f610ad-3637-4e85-87a6-4ac0f9d18aa4" providerId="AD" clId="Web-{249B9F30-270A-42B4-B153-BD87639A4552}" dt="2022-06-07T15:39:32.311" v="56"/>
          <ac:spMkLst>
            <pc:docMk/>
            <pc:sldMk cId="301726593" sldId="256"/>
            <ac:spMk id="18" creationId="{05CB43D4-08AD-2D09-75A9-AE365A0DCD6C}"/>
          </ac:spMkLst>
        </pc:spChg>
        <pc:spChg chg="del">
          <ac:chgData name="A Maher" userId="S::amaher@stmichaelscs.org::32f610ad-3637-4e85-87a6-4ac0f9d18aa4" providerId="AD" clId="Web-{249B9F30-270A-42B4-B153-BD87639A4552}" dt="2022-06-07T15:38:25.121" v="19"/>
          <ac:spMkLst>
            <pc:docMk/>
            <pc:sldMk cId="301726593" sldId="256"/>
            <ac:spMk id="19" creationId="{66A99773-4E6F-BE8D-703A-BA94AD2FC1BF}"/>
          </ac:spMkLst>
        </pc:spChg>
        <pc:spChg chg="mod">
          <ac:chgData name="A Maher" userId="S::amaher@stmichaelscs.org::32f610ad-3637-4e85-87a6-4ac0f9d18aa4" providerId="AD" clId="Web-{249B9F30-270A-42B4-B153-BD87639A4552}" dt="2022-06-07T15:39:14.498" v="47" actId="20577"/>
          <ac:spMkLst>
            <pc:docMk/>
            <pc:sldMk cId="301726593" sldId="256"/>
            <ac:spMk id="28" creationId="{F76E1EF5-BB5C-C5C5-A0C5-1D100179E86D}"/>
          </ac:spMkLst>
        </pc:spChg>
        <pc:spChg chg="del mod">
          <ac:chgData name="A Maher" userId="S::amaher@stmichaelscs.org::32f610ad-3637-4e85-87a6-4ac0f9d18aa4" providerId="AD" clId="Web-{249B9F30-270A-42B4-B153-BD87639A4552}" dt="2022-06-07T15:39:22.513" v="51"/>
          <ac:spMkLst>
            <pc:docMk/>
            <pc:sldMk cId="301726593" sldId="256"/>
            <ac:spMk id="29" creationId="{17D0473B-0B69-E4D4-6C5E-463A34ED60D2}"/>
          </ac:spMkLst>
        </pc:spChg>
        <pc:spChg chg="del">
          <ac:chgData name="A Maher" userId="S::amaher@stmichaelscs.org::32f610ad-3637-4e85-87a6-4ac0f9d18aa4" providerId="AD" clId="Web-{249B9F30-270A-42B4-B153-BD87639A4552}" dt="2022-06-07T15:39:24.685" v="52"/>
          <ac:spMkLst>
            <pc:docMk/>
            <pc:sldMk cId="301726593" sldId="256"/>
            <ac:spMk id="31" creationId="{095494FD-E3BC-D6A2-42E3-1E632C48D1E1}"/>
          </ac:spMkLst>
        </pc:spChg>
        <pc:spChg chg="del">
          <ac:chgData name="A Maher" userId="S::amaher@stmichaelscs.org::32f610ad-3637-4e85-87a6-4ac0f9d18aa4" providerId="AD" clId="Web-{249B9F30-270A-42B4-B153-BD87639A4552}" dt="2022-06-07T15:38:14.559" v="12"/>
          <ac:spMkLst>
            <pc:docMk/>
            <pc:sldMk cId="301726593" sldId="256"/>
            <ac:spMk id="37" creationId="{93A50EB4-6B70-CA3E-A039-E1B441524561}"/>
          </ac:spMkLst>
        </pc:spChg>
        <pc:spChg chg="del mod">
          <ac:chgData name="A Maher" userId="S::amaher@stmichaelscs.org::32f610ad-3637-4e85-87a6-4ac0f9d18aa4" providerId="AD" clId="Web-{249B9F30-270A-42B4-B153-BD87639A4552}" dt="2022-06-07T15:39:28.857" v="54"/>
          <ac:spMkLst>
            <pc:docMk/>
            <pc:sldMk cId="301726593" sldId="256"/>
            <ac:spMk id="39" creationId="{7C78087E-7F3E-E437-AB80-945BE8D30F70}"/>
          </ac:spMkLst>
        </pc:spChg>
        <pc:spChg chg="del mod">
          <ac:chgData name="A Maher" userId="S::amaher@stmichaelscs.org::32f610ad-3637-4e85-87a6-4ac0f9d18aa4" providerId="AD" clId="Web-{249B9F30-270A-42B4-B153-BD87639A4552}" dt="2022-06-07T15:38:18.199" v="14"/>
          <ac:spMkLst>
            <pc:docMk/>
            <pc:sldMk cId="301726593" sldId="256"/>
            <ac:spMk id="41" creationId="{DC2DC8D7-9EEB-0913-3CBA-DCD729A655CC}"/>
          </ac:spMkLst>
        </pc:spChg>
        <pc:spChg chg="mod">
          <ac:chgData name="A Maher" userId="S::amaher@stmichaelscs.org::32f610ad-3637-4e85-87a6-4ac0f9d18aa4" providerId="AD" clId="Web-{249B9F30-270A-42B4-B153-BD87639A4552}" dt="2022-06-07T15:39:43.295" v="61" actId="20577"/>
          <ac:spMkLst>
            <pc:docMk/>
            <pc:sldMk cId="301726593" sldId="256"/>
            <ac:spMk id="43" creationId="{89A14EBD-3A9B-866F-C8F3-03F873793638}"/>
          </ac:spMkLst>
        </pc:spChg>
        <pc:spChg chg="del mod">
          <ac:chgData name="A Maher" userId="S::amaher@stmichaelscs.org::32f610ad-3637-4e85-87a6-4ac0f9d18aa4" providerId="AD" clId="Web-{249B9F30-270A-42B4-B153-BD87639A4552}" dt="2022-06-07T15:38:21.731" v="17"/>
          <ac:spMkLst>
            <pc:docMk/>
            <pc:sldMk cId="301726593" sldId="256"/>
            <ac:spMk id="44" creationId="{BACF1F78-A1CA-49A1-BDD3-19FE52B53614}"/>
          </ac:spMkLst>
        </pc:spChg>
        <pc:spChg chg="mod">
          <ac:chgData name="A Maher" userId="S::amaher@stmichaelscs.org::32f610ad-3637-4e85-87a6-4ac0f9d18aa4" providerId="AD" clId="Web-{249B9F30-270A-42B4-B153-BD87639A4552}" dt="2022-06-07T15:39:01.060" v="42" actId="20577"/>
          <ac:spMkLst>
            <pc:docMk/>
            <pc:sldMk cId="301726593" sldId="256"/>
            <ac:spMk id="48" creationId="{86AB8F62-FCEE-6FED-8A4A-BF0A79037A50}"/>
          </ac:spMkLst>
        </pc:spChg>
        <pc:spChg chg="del">
          <ac:chgData name="A Maher" userId="S::amaher@stmichaelscs.org::32f610ad-3637-4e85-87a6-4ac0f9d18aa4" providerId="AD" clId="Web-{249B9F30-270A-42B4-B153-BD87639A4552}" dt="2022-06-07T15:38:05.074" v="8"/>
          <ac:spMkLst>
            <pc:docMk/>
            <pc:sldMk cId="301726593" sldId="256"/>
            <ac:spMk id="52" creationId="{7791CA9A-CB84-A9E1-67BE-7105B0373DA0}"/>
          </ac:spMkLst>
        </pc:spChg>
        <pc:spChg chg="del">
          <ac:chgData name="A Maher" userId="S::amaher@stmichaelscs.org::32f610ad-3637-4e85-87a6-4ac0f9d18aa4" providerId="AD" clId="Web-{249B9F30-270A-42B4-B153-BD87639A4552}" dt="2022-06-07T15:38:08.246" v="9"/>
          <ac:spMkLst>
            <pc:docMk/>
            <pc:sldMk cId="301726593" sldId="256"/>
            <ac:spMk id="53" creationId="{ED28B1FB-BDBC-6500-DFBC-0BB87254ADFB}"/>
          </ac:spMkLst>
        </pc:spChg>
        <pc:spChg chg="del mod">
          <ac:chgData name="A Maher" userId="S::amaher@stmichaelscs.org::32f610ad-3637-4e85-87a6-4ac0f9d18aa4" providerId="AD" clId="Web-{249B9F30-270A-42B4-B153-BD87639A4552}" dt="2022-06-07T15:38:03.324" v="7"/>
          <ac:spMkLst>
            <pc:docMk/>
            <pc:sldMk cId="301726593" sldId="256"/>
            <ac:spMk id="55" creationId="{7DCCD4F9-7F55-384B-856F-754DE92E61E1}"/>
          </ac:spMkLst>
        </pc:spChg>
        <pc:spChg chg="del">
          <ac:chgData name="A Maher" userId="S::amaher@stmichaelscs.org::32f610ad-3637-4e85-87a6-4ac0f9d18aa4" providerId="AD" clId="Web-{249B9F30-270A-42B4-B153-BD87639A4552}" dt="2022-06-07T15:38:10.402" v="10"/>
          <ac:spMkLst>
            <pc:docMk/>
            <pc:sldMk cId="301726593" sldId="256"/>
            <ac:spMk id="57" creationId="{BB51CFA5-20BD-8CB3-D105-9182FE2002CF}"/>
          </ac:spMkLst>
        </pc:spChg>
        <pc:spChg chg="del">
          <ac:chgData name="A Maher" userId="S::amaher@stmichaelscs.org::32f610ad-3637-4e85-87a6-4ac0f9d18aa4" providerId="AD" clId="Web-{249B9F30-270A-42B4-B153-BD87639A4552}" dt="2022-06-07T15:37:58.292" v="5"/>
          <ac:spMkLst>
            <pc:docMk/>
            <pc:sldMk cId="301726593" sldId="256"/>
            <ac:spMk id="59" creationId="{6E552264-6F86-F844-C125-3BE4F1508EA8}"/>
          </ac:spMkLst>
        </pc:spChg>
        <pc:spChg chg="del">
          <ac:chgData name="A Maher" userId="S::amaher@stmichaelscs.org::32f610ad-3637-4e85-87a6-4ac0f9d18aa4" providerId="AD" clId="Web-{249B9F30-270A-42B4-B153-BD87639A4552}" dt="2022-06-07T15:38:12.402" v="11"/>
          <ac:spMkLst>
            <pc:docMk/>
            <pc:sldMk cId="301726593" sldId="256"/>
            <ac:spMk id="61" creationId="{0C31FAB9-E9A2-6532-C87E-CC037E44D2E1}"/>
          </ac:spMkLst>
        </pc:spChg>
        <pc:spChg chg="del">
          <ac:chgData name="A Maher" userId="S::amaher@stmichaelscs.org::32f610ad-3637-4e85-87a6-4ac0f9d18aa4" providerId="AD" clId="Web-{249B9F30-270A-42B4-B153-BD87639A4552}" dt="2022-06-07T15:38:32.450" v="20"/>
          <ac:spMkLst>
            <pc:docMk/>
            <pc:sldMk cId="301726593" sldId="256"/>
            <ac:spMk id="63" creationId="{AEDFBA96-1C25-F21F-757C-89F770E628F1}"/>
          </ac:spMkLst>
        </pc:spChg>
        <pc:spChg chg="mod">
          <ac:chgData name="A Maher" userId="S::amaher@stmichaelscs.org::32f610ad-3637-4e85-87a6-4ac0f9d18aa4" providerId="AD" clId="Web-{249B9F30-270A-42B4-B153-BD87639A4552}" dt="2022-06-07T15:40:42.859" v="91" actId="1076"/>
          <ac:spMkLst>
            <pc:docMk/>
            <pc:sldMk cId="301726593" sldId="256"/>
            <ac:spMk id="83" creationId="{560EBA4B-8AEC-D046-B76B-ED0FD5A6C7DD}"/>
          </ac:spMkLst>
        </pc:spChg>
        <pc:spChg chg="mod">
          <ac:chgData name="A Maher" userId="S::amaher@stmichaelscs.org::32f610ad-3637-4e85-87a6-4ac0f9d18aa4" providerId="AD" clId="Web-{249B9F30-270A-42B4-B153-BD87639A4552}" dt="2022-06-07T15:39:06.497" v="44" actId="20577"/>
          <ac:spMkLst>
            <pc:docMk/>
            <pc:sldMk cId="301726593" sldId="256"/>
            <ac:spMk id="127" creationId="{560EBA4B-8AEC-D046-B76B-ED0FD5A6C7DD}"/>
          </ac:spMkLst>
        </pc:spChg>
        <pc:spChg chg="mod">
          <ac:chgData name="A Maher" userId="S::amaher@stmichaelscs.org::32f610ad-3637-4e85-87a6-4ac0f9d18aa4" providerId="AD" clId="Web-{249B9F30-270A-42B4-B153-BD87639A4552}" dt="2022-06-07T15:40:08.905" v="73" actId="20577"/>
          <ac:spMkLst>
            <pc:docMk/>
            <pc:sldMk cId="301726593" sldId="256"/>
            <ac:spMk id="131" creationId="{560EBA4B-8AEC-D046-B76B-ED0FD5A6C7DD}"/>
          </ac:spMkLst>
        </pc:spChg>
        <pc:spChg chg="mod">
          <ac:chgData name="A Maher" userId="S::amaher@stmichaelscs.org::32f610ad-3637-4e85-87a6-4ac0f9d18aa4" providerId="AD" clId="Web-{249B9F30-270A-42B4-B153-BD87639A4552}" dt="2022-06-07T15:40:16.452" v="76" actId="20577"/>
          <ac:spMkLst>
            <pc:docMk/>
            <pc:sldMk cId="301726593" sldId="256"/>
            <ac:spMk id="135" creationId="{37B165B7-AACB-3A4C-A89C-5FD028A89864}"/>
          </ac:spMkLst>
        </pc:spChg>
        <pc:spChg chg="mod">
          <ac:chgData name="A Maher" userId="S::amaher@stmichaelscs.org::32f610ad-3637-4e85-87a6-4ac0f9d18aa4" providerId="AD" clId="Web-{249B9F30-270A-42B4-B153-BD87639A4552}" dt="2022-06-07T15:40:23.031" v="81" actId="20577"/>
          <ac:spMkLst>
            <pc:docMk/>
            <pc:sldMk cId="301726593" sldId="256"/>
            <ac:spMk id="137" creationId="{F4A3E031-B76D-D04F-8233-8F8B5D2D3BA2}"/>
          </ac:spMkLst>
        </pc:spChg>
        <pc:spChg chg="mod">
          <ac:chgData name="A Maher" userId="S::amaher@stmichaelscs.org::32f610ad-3637-4e85-87a6-4ac0f9d18aa4" providerId="AD" clId="Web-{249B9F30-270A-42B4-B153-BD87639A4552}" dt="2022-06-07T15:39:56.202" v="67" actId="20577"/>
          <ac:spMkLst>
            <pc:docMk/>
            <pc:sldMk cId="301726593" sldId="256"/>
            <ac:spMk id="141" creationId="{88CF6B9A-D161-D94B-838C-8556FFF74B3D}"/>
          </ac:spMkLst>
        </pc:spChg>
        <pc:spChg chg="mod">
          <ac:chgData name="A Maher" userId="S::amaher@stmichaelscs.org::32f610ad-3637-4e85-87a6-4ac0f9d18aa4" providerId="AD" clId="Web-{249B9F30-270A-42B4-B153-BD87639A4552}" dt="2022-06-07T15:40:49.688" v="101" actId="20577"/>
          <ac:spMkLst>
            <pc:docMk/>
            <pc:sldMk cId="301726593" sldId="256"/>
            <ac:spMk id="380" creationId="{00000000-0000-0000-0000-000000000000}"/>
          </ac:spMkLst>
        </pc:spChg>
        <pc:spChg chg="mod">
          <ac:chgData name="A Maher" userId="S::amaher@stmichaelscs.org::32f610ad-3637-4e85-87a6-4ac0f9d18aa4" providerId="AD" clId="Web-{249B9F30-270A-42B4-B153-BD87639A4552}" dt="2022-06-07T15:37:55.261" v="4" actId="20577"/>
          <ac:spMkLst>
            <pc:docMk/>
            <pc:sldMk cId="301726593" sldId="256"/>
            <ac:spMk id="462" creationId="{D5563CF4-1692-63BF-676D-E113646331E1}"/>
          </ac:spMkLst>
        </pc:spChg>
        <pc:spChg chg="mod">
          <ac:chgData name="A Maher" userId="S::amaher@stmichaelscs.org::32f610ad-3637-4e85-87a6-4ac0f9d18aa4" providerId="AD" clId="Web-{249B9F30-270A-42B4-B153-BD87639A4552}" dt="2022-06-07T15:38:43.544" v="29" actId="20577"/>
          <ac:spMkLst>
            <pc:docMk/>
            <pc:sldMk cId="301726593" sldId="256"/>
            <ac:spMk id="486" creationId="{560EBA4B-8AEC-D046-B76B-ED0FD5A6C7DD}"/>
          </ac:spMkLst>
        </pc:spChg>
        <pc:spChg chg="mod">
          <ac:chgData name="A Maher" userId="S::amaher@stmichaelscs.org::32f610ad-3637-4e85-87a6-4ac0f9d18aa4" providerId="AD" clId="Web-{249B9F30-270A-42B4-B153-BD87639A4552}" dt="2022-06-07T15:41:19.798" v="107" actId="1076"/>
          <ac:spMkLst>
            <pc:docMk/>
            <pc:sldMk cId="301726593" sldId="256"/>
            <ac:spMk id="489" creationId="{908EB97C-1223-DA49-CD38-83E35125F0D6}"/>
          </ac:spMkLst>
        </pc:spChg>
        <pc:spChg chg="mod">
          <ac:chgData name="A Maher" userId="S::amaher@stmichaelscs.org::32f610ad-3637-4e85-87a6-4ac0f9d18aa4" providerId="AD" clId="Web-{249B9F30-270A-42B4-B153-BD87639A4552}" dt="2022-06-07T15:37:48.105" v="1" actId="20577"/>
          <ac:spMkLst>
            <pc:docMk/>
            <pc:sldMk cId="301726593" sldId="256"/>
            <ac:spMk id="497" creationId="{068D93A4-606F-B0C3-660A-831D2139C516}"/>
          </ac:spMkLst>
        </pc:spChg>
        <pc:grpChg chg="mod">
          <ac:chgData name="A Maher" userId="S::amaher@stmichaelscs.org::32f610ad-3637-4e85-87a6-4ac0f9d18aa4" providerId="AD" clId="Web-{249B9F30-270A-42B4-B153-BD87639A4552}" dt="2022-06-07T15:41:47.924" v="110" actId="1076"/>
          <ac:grpSpMkLst>
            <pc:docMk/>
            <pc:sldMk cId="301726593" sldId="256"/>
            <ac:grpSpMk id="45" creationId="{700E2D75-2BE8-8740-51FB-B52F279DE204}"/>
          </ac:grpSpMkLst>
        </pc:grpChg>
        <pc:grpChg chg="mod">
          <ac:chgData name="A Maher" userId="S::amaher@stmichaelscs.org::32f610ad-3637-4e85-87a6-4ac0f9d18aa4" providerId="AD" clId="Web-{249B9F30-270A-42B4-B153-BD87639A4552}" dt="2022-06-07T15:42:16.674" v="118" actId="1076"/>
          <ac:grpSpMkLst>
            <pc:docMk/>
            <pc:sldMk cId="301726593" sldId="256"/>
            <ac:grpSpMk id="124" creationId="{00000000-0000-0000-0000-000000000000}"/>
          </ac:grpSpMkLst>
        </pc:grpChg>
        <pc:grpChg chg="mod">
          <ac:chgData name="A Maher" userId="S::amaher@stmichaelscs.org::32f610ad-3637-4e85-87a6-4ac0f9d18aa4" providerId="AD" clId="Web-{249B9F30-270A-42B4-B153-BD87639A4552}" dt="2022-06-07T15:42:15.065" v="117" actId="1076"/>
          <ac:grpSpMkLst>
            <pc:docMk/>
            <pc:sldMk cId="301726593" sldId="256"/>
            <ac:grpSpMk id="128" creationId="{00000000-0000-0000-0000-000000000000}"/>
          </ac:grpSpMkLst>
        </pc:grpChg>
        <pc:grpChg chg="mod">
          <ac:chgData name="A Maher" userId="S::amaher@stmichaelscs.org::32f610ad-3637-4e85-87a6-4ac0f9d18aa4" providerId="AD" clId="Web-{249B9F30-270A-42B4-B153-BD87639A4552}" dt="2022-06-07T15:41:01.094" v="103" actId="1076"/>
          <ac:grpSpMkLst>
            <pc:docMk/>
            <pc:sldMk cId="301726593" sldId="256"/>
            <ac:grpSpMk id="464" creationId="{00000000-0000-0000-0000-000000000000}"/>
          </ac:grpSpMkLst>
        </pc:grpChg>
        <pc:grpChg chg="mod">
          <ac:chgData name="A Maher" userId="S::amaher@stmichaelscs.org::32f610ad-3637-4e85-87a6-4ac0f9d18aa4" providerId="AD" clId="Web-{249B9F30-270A-42B4-B153-BD87639A4552}" dt="2022-06-07T15:41:55.643" v="111" actId="1076"/>
          <ac:grpSpMkLst>
            <pc:docMk/>
            <pc:sldMk cId="301726593" sldId="256"/>
            <ac:grpSpMk id="483" creationId="{00000000-0000-0000-0000-000000000000}"/>
          </ac:grpSpMkLst>
        </pc:grpChg>
        <pc:grpChg chg="topLvl">
          <ac:chgData name="A Maher" userId="S::amaher@stmichaelscs.org::32f610ad-3637-4e85-87a6-4ac0f9d18aa4" providerId="AD" clId="Web-{249B9F30-270A-42B4-B153-BD87639A4552}" dt="2022-06-07T15:43:09.785" v="139"/>
          <ac:grpSpMkLst>
            <pc:docMk/>
            <pc:sldMk cId="301726593" sldId="256"/>
            <ac:grpSpMk id="1059" creationId="{00000000-0000-0000-0000-000000000000}"/>
          </ac:grpSpMkLst>
        </pc:grpChg>
        <pc:grpChg chg="del mod">
          <ac:chgData name="A Maher" userId="S::amaher@stmichaelscs.org::32f610ad-3637-4e85-87a6-4ac0f9d18aa4" providerId="AD" clId="Web-{249B9F30-270A-42B4-B153-BD87639A4552}" dt="2022-06-07T15:43:09.785" v="139"/>
          <ac:grpSpMkLst>
            <pc:docMk/>
            <pc:sldMk cId="301726593" sldId="256"/>
            <ac:grpSpMk id="1060" creationId="{00000000-0000-0000-0000-000000000000}"/>
          </ac:grpSpMkLst>
        </pc:grpChg>
        <pc:picChg chg="del">
          <ac:chgData name="A Maher" userId="S::amaher@stmichaelscs.org::32f610ad-3637-4e85-87a6-4ac0f9d18aa4" providerId="AD" clId="Web-{249B9F30-270A-42B4-B153-BD87639A4552}" dt="2022-06-07T15:40:01.608" v="69"/>
          <ac:picMkLst>
            <pc:docMk/>
            <pc:sldMk cId="301726593" sldId="256"/>
            <ac:picMk id="25" creationId="{4250F40D-4279-02B1-77B6-54C984DC7525}"/>
          </ac:picMkLst>
        </pc:picChg>
        <pc:picChg chg="del">
          <ac:chgData name="A Maher" userId="S::amaher@stmichaelscs.org::32f610ad-3637-4e85-87a6-4ac0f9d18aa4" providerId="AD" clId="Web-{249B9F30-270A-42B4-B153-BD87639A4552}" dt="2022-06-07T15:39:58.811" v="68"/>
          <ac:picMkLst>
            <pc:docMk/>
            <pc:sldMk cId="301726593" sldId="256"/>
            <ac:picMk id="26" creationId="{42B2415F-EEF5-2ECF-DA3A-BBFDCDFD893D}"/>
          </ac:picMkLst>
        </pc:picChg>
        <pc:picChg chg="del">
          <ac:chgData name="A Maher" userId="S::amaher@stmichaelscs.org::32f610ad-3637-4e85-87a6-4ac0f9d18aa4" providerId="AD" clId="Web-{249B9F30-270A-42B4-B153-BD87639A4552}" dt="2022-06-07T15:38:23.324" v="18"/>
          <ac:picMkLst>
            <pc:docMk/>
            <pc:sldMk cId="301726593" sldId="256"/>
            <ac:picMk id="62" creationId="{E950CCDA-7354-938E-CC91-F0E3B6867EDF}"/>
          </ac:picMkLst>
        </pc:picChg>
        <pc:cxnChg chg="del">
          <ac:chgData name="A Maher" userId="S::amaher@stmichaelscs.org::32f610ad-3637-4e85-87a6-4ac0f9d18aa4" providerId="AD" clId="Web-{249B9F30-270A-42B4-B153-BD87639A4552}" dt="2022-06-07T15:42:43.800" v="127"/>
          <ac:cxnSpMkLst>
            <pc:docMk/>
            <pc:sldMk cId="301726593" sldId="256"/>
            <ac:cxnSpMk id="13" creationId="{C294DE8E-4224-C2F3-E69E-FB21351E3FD8}"/>
          </ac:cxnSpMkLst>
        </pc:cxnChg>
        <pc:cxnChg chg="del">
          <ac:chgData name="A Maher" userId="S::amaher@stmichaelscs.org::32f610ad-3637-4e85-87a6-4ac0f9d18aa4" providerId="AD" clId="Web-{249B9F30-270A-42B4-B153-BD87639A4552}" dt="2022-06-07T15:42:42.113" v="126"/>
          <ac:cxnSpMkLst>
            <pc:docMk/>
            <pc:sldMk cId="301726593" sldId="256"/>
            <ac:cxnSpMk id="16" creationId="{29597496-CFAA-7C70-0DC9-CA2A04EE9FDA}"/>
          </ac:cxnSpMkLst>
        </pc:cxnChg>
        <pc:cxnChg chg="del">
          <ac:chgData name="A Maher" userId="S::amaher@stmichaelscs.org::32f610ad-3637-4e85-87a6-4ac0f9d18aa4" providerId="AD" clId="Web-{249B9F30-270A-42B4-B153-BD87639A4552}" dt="2022-06-07T15:42:40.113" v="125"/>
          <ac:cxnSpMkLst>
            <pc:docMk/>
            <pc:sldMk cId="301726593" sldId="256"/>
            <ac:cxnSpMk id="20" creationId="{B7416D76-6A8B-38D7-A60A-AF075CEFDC4E}"/>
          </ac:cxnSpMkLst>
        </pc:cxnChg>
        <pc:cxnChg chg="del">
          <ac:chgData name="A Maher" userId="S::amaher@stmichaelscs.org::32f610ad-3637-4e85-87a6-4ac0f9d18aa4" providerId="AD" clId="Web-{249B9F30-270A-42B4-B153-BD87639A4552}" dt="2022-06-07T15:42:35.519" v="123"/>
          <ac:cxnSpMkLst>
            <pc:docMk/>
            <pc:sldMk cId="301726593" sldId="256"/>
            <ac:cxnSpMk id="24" creationId="{E33BFA0A-2665-7B10-2893-B713E49B9EFB}"/>
          </ac:cxnSpMkLst>
        </pc:cxnChg>
        <pc:cxnChg chg="del">
          <ac:chgData name="A Maher" userId="S::amaher@stmichaelscs.org::32f610ad-3637-4e85-87a6-4ac0f9d18aa4" providerId="AD" clId="Web-{249B9F30-270A-42B4-B153-BD87639A4552}" dt="2022-06-07T15:42:33.519" v="122"/>
          <ac:cxnSpMkLst>
            <pc:docMk/>
            <pc:sldMk cId="301726593" sldId="256"/>
            <ac:cxnSpMk id="27" creationId="{7DA2120F-506C-2BF0-C201-D36A754A5249}"/>
          </ac:cxnSpMkLst>
        </pc:cxnChg>
        <pc:cxnChg chg="del">
          <ac:chgData name="A Maher" userId="S::amaher@stmichaelscs.org::32f610ad-3637-4e85-87a6-4ac0f9d18aa4" providerId="AD" clId="Web-{249B9F30-270A-42B4-B153-BD87639A4552}" dt="2022-06-07T15:43:06.457" v="138"/>
          <ac:cxnSpMkLst>
            <pc:docMk/>
            <pc:sldMk cId="301726593" sldId="256"/>
            <ac:cxnSpMk id="30" creationId="{E9569726-55DE-901A-F49A-08D206244D60}"/>
          </ac:cxnSpMkLst>
        </pc:cxnChg>
        <pc:cxnChg chg="mod">
          <ac:chgData name="A Maher" userId="S::amaher@stmichaelscs.org::32f610ad-3637-4e85-87a6-4ac0f9d18aa4" providerId="AD" clId="Web-{249B9F30-270A-42B4-B153-BD87639A4552}" dt="2022-06-07T15:41:13.376" v="105" actId="1076"/>
          <ac:cxnSpMkLst>
            <pc:docMk/>
            <pc:sldMk cId="301726593" sldId="256"/>
            <ac:cxnSpMk id="32" creationId="{1FEB3478-06BB-786F-10A0-D6631F16BE7E}"/>
          </ac:cxnSpMkLst>
        </pc:cxnChg>
        <pc:cxnChg chg="del">
          <ac:chgData name="A Maher" userId="S::amaher@stmichaelscs.org::32f610ad-3637-4e85-87a6-4ac0f9d18aa4" providerId="AD" clId="Web-{249B9F30-270A-42B4-B153-BD87639A4552}" dt="2022-06-07T15:42:27.659" v="119"/>
          <ac:cxnSpMkLst>
            <pc:docMk/>
            <pc:sldMk cId="301726593" sldId="256"/>
            <ac:cxnSpMk id="36" creationId="{2A6D3F1C-9562-2844-328F-19DC44E845E9}"/>
          </ac:cxnSpMkLst>
        </pc:cxnChg>
        <pc:cxnChg chg="del">
          <ac:chgData name="A Maher" userId="S::amaher@stmichaelscs.org::32f610ad-3637-4e85-87a6-4ac0f9d18aa4" providerId="AD" clId="Web-{249B9F30-270A-42B4-B153-BD87639A4552}" dt="2022-06-07T15:42:31.815" v="121"/>
          <ac:cxnSpMkLst>
            <pc:docMk/>
            <pc:sldMk cId="301726593" sldId="256"/>
            <ac:cxnSpMk id="38" creationId="{A35DE189-19E9-F80C-9203-892D23891286}"/>
          </ac:cxnSpMkLst>
        </pc:cxnChg>
        <pc:cxnChg chg="del">
          <ac:chgData name="A Maher" userId="S::amaher@stmichaelscs.org::32f610ad-3637-4e85-87a6-4ac0f9d18aa4" providerId="AD" clId="Web-{249B9F30-270A-42B4-B153-BD87639A4552}" dt="2022-06-07T15:42:29.972" v="120"/>
          <ac:cxnSpMkLst>
            <pc:docMk/>
            <pc:sldMk cId="301726593" sldId="256"/>
            <ac:cxnSpMk id="40" creationId="{3009AFF4-9955-DA8C-3090-73D6DE1E36B9}"/>
          </ac:cxnSpMkLst>
        </pc:cxnChg>
        <pc:cxnChg chg="del">
          <ac:chgData name="A Maher" userId="S::amaher@stmichaelscs.org::32f610ad-3637-4e85-87a6-4ac0f9d18aa4" providerId="AD" clId="Web-{249B9F30-270A-42B4-B153-BD87639A4552}" dt="2022-06-07T15:42:37.628" v="124"/>
          <ac:cxnSpMkLst>
            <pc:docMk/>
            <pc:sldMk cId="301726593" sldId="256"/>
            <ac:cxnSpMk id="42" creationId="{FAB09BFD-7ED9-F2E7-D52C-E8A246DF282C}"/>
          </ac:cxnSpMkLst>
        </pc:cxnChg>
        <pc:cxnChg chg="del">
          <ac:chgData name="A Maher" userId="S::amaher@stmichaelscs.org::32f610ad-3637-4e85-87a6-4ac0f9d18aa4" providerId="AD" clId="Web-{249B9F30-270A-42B4-B153-BD87639A4552}" dt="2022-06-07T15:42:56.894" v="134"/>
          <ac:cxnSpMkLst>
            <pc:docMk/>
            <pc:sldMk cId="301726593" sldId="256"/>
            <ac:cxnSpMk id="50" creationId="{33C0B005-B68D-5A27-F3A8-4BF444CCDD11}"/>
          </ac:cxnSpMkLst>
        </pc:cxnChg>
        <pc:cxnChg chg="del">
          <ac:chgData name="A Maher" userId="S::amaher@stmichaelscs.org::32f610ad-3637-4e85-87a6-4ac0f9d18aa4" providerId="AD" clId="Web-{249B9F30-270A-42B4-B153-BD87639A4552}" dt="2022-06-07T15:42:55.441" v="133"/>
          <ac:cxnSpMkLst>
            <pc:docMk/>
            <pc:sldMk cId="301726593" sldId="256"/>
            <ac:cxnSpMk id="51" creationId="{91A1A757-7BF3-1A0B-4DD4-A7E342F3CE7C}"/>
          </ac:cxnSpMkLst>
        </pc:cxnChg>
        <pc:cxnChg chg="del">
          <ac:chgData name="A Maher" userId="S::amaher@stmichaelscs.org::32f610ad-3637-4e85-87a6-4ac0f9d18aa4" providerId="AD" clId="Web-{249B9F30-270A-42B4-B153-BD87639A4552}" dt="2022-06-07T15:42:53.472" v="132"/>
          <ac:cxnSpMkLst>
            <pc:docMk/>
            <pc:sldMk cId="301726593" sldId="256"/>
            <ac:cxnSpMk id="54" creationId="{FE6A8753-EEC2-0A30-327D-CD1EBC5B737E}"/>
          </ac:cxnSpMkLst>
        </pc:cxnChg>
        <pc:cxnChg chg="del">
          <ac:chgData name="A Maher" userId="S::amaher@stmichaelscs.org::32f610ad-3637-4e85-87a6-4ac0f9d18aa4" providerId="AD" clId="Web-{249B9F30-270A-42B4-B153-BD87639A4552}" dt="2022-06-07T15:42:51.847" v="131"/>
          <ac:cxnSpMkLst>
            <pc:docMk/>
            <pc:sldMk cId="301726593" sldId="256"/>
            <ac:cxnSpMk id="56" creationId="{AE88184D-ACB5-7980-5FDC-1BAAF204E395}"/>
          </ac:cxnSpMkLst>
        </pc:cxnChg>
        <pc:cxnChg chg="mod">
          <ac:chgData name="A Maher" userId="S::amaher@stmichaelscs.org::32f610ad-3637-4e85-87a6-4ac0f9d18aa4" providerId="AD" clId="Web-{249B9F30-270A-42B4-B153-BD87639A4552}" dt="2022-06-07T15:41:23.642" v="108" actId="1076"/>
          <ac:cxnSpMkLst>
            <pc:docMk/>
            <pc:sldMk cId="301726593" sldId="256"/>
            <ac:cxnSpMk id="58" creationId="{E457E704-2380-FF84-CF65-89DDBF8EEDB1}"/>
          </ac:cxnSpMkLst>
        </pc:cxnChg>
        <pc:cxnChg chg="mod">
          <ac:chgData name="A Maher" userId="S::amaher@stmichaelscs.org::32f610ad-3637-4e85-87a6-4ac0f9d18aa4" providerId="AD" clId="Web-{249B9F30-270A-42B4-B153-BD87639A4552}" dt="2022-06-07T15:41:16.860" v="106" actId="1076"/>
          <ac:cxnSpMkLst>
            <pc:docMk/>
            <pc:sldMk cId="301726593" sldId="256"/>
            <ac:cxnSpMk id="60" creationId="{D5034A6C-7943-634B-7332-B52E8CA0A48A}"/>
          </ac:cxnSpMkLst>
        </pc:cxnChg>
        <pc:cxnChg chg="del">
          <ac:chgData name="A Maher" userId="S::amaher@stmichaelscs.org::32f610ad-3637-4e85-87a6-4ac0f9d18aa4" providerId="AD" clId="Web-{249B9F30-270A-42B4-B153-BD87639A4552}" dt="2022-06-07T15:42:49.644" v="130"/>
          <ac:cxnSpMkLst>
            <pc:docMk/>
            <pc:sldMk cId="301726593" sldId="256"/>
            <ac:cxnSpMk id="134" creationId="{F00234DB-30A0-A14D-B827-8C2DCE0238B9}"/>
          </ac:cxnSpMkLst>
        </pc:cxnChg>
        <pc:cxnChg chg="del topLvl">
          <ac:chgData name="A Maher" userId="S::amaher@stmichaelscs.org::32f610ad-3637-4e85-87a6-4ac0f9d18aa4" providerId="AD" clId="Web-{249B9F30-270A-42B4-B153-BD87639A4552}" dt="2022-06-07T15:43:09.785" v="139"/>
          <ac:cxnSpMkLst>
            <pc:docMk/>
            <pc:sldMk cId="301726593" sldId="256"/>
            <ac:cxnSpMk id="382" creationId="{86EB846A-C08D-8E44-A8A5-1C8D76F96038}"/>
          </ac:cxnSpMkLst>
        </pc:cxnChg>
        <pc:cxnChg chg="del">
          <ac:chgData name="A Maher" userId="S::amaher@stmichaelscs.org::32f610ad-3637-4e85-87a6-4ac0f9d18aa4" providerId="AD" clId="Web-{249B9F30-270A-42B4-B153-BD87639A4552}" dt="2022-06-07T15:43:01.473" v="136"/>
          <ac:cxnSpMkLst>
            <pc:docMk/>
            <pc:sldMk cId="301726593" sldId="256"/>
            <ac:cxnSpMk id="461" creationId="{D598FD0D-91BA-1E5B-DB97-8F8C792791AD}"/>
          </ac:cxnSpMkLst>
        </pc:cxnChg>
        <pc:cxnChg chg="mod">
          <ac:chgData name="A Maher" userId="S::amaher@stmichaelscs.org::32f610ad-3637-4e85-87a6-4ac0f9d18aa4" providerId="AD" clId="Web-{249B9F30-270A-42B4-B153-BD87639A4552}" dt="2022-06-07T15:41:28.001" v="109" actId="1076"/>
          <ac:cxnSpMkLst>
            <pc:docMk/>
            <pc:sldMk cId="301726593" sldId="256"/>
            <ac:cxnSpMk id="463" creationId="{B3ED168B-0A47-4CD2-140C-B37A752EC986}"/>
          </ac:cxnSpMkLst>
        </pc:cxnChg>
        <pc:cxnChg chg="mod">
          <ac:chgData name="A Maher" userId="S::amaher@stmichaelscs.org::32f610ad-3637-4e85-87a6-4ac0f9d18aa4" providerId="AD" clId="Web-{249B9F30-270A-42B4-B153-BD87639A4552}" dt="2022-06-07T15:41:07.751" v="104" actId="1076"/>
          <ac:cxnSpMkLst>
            <pc:docMk/>
            <pc:sldMk cId="301726593" sldId="256"/>
            <ac:cxnSpMk id="469" creationId="{F40E0174-C2DC-7FCC-058E-6906498C3EB8}"/>
          </ac:cxnSpMkLst>
        </pc:cxnChg>
        <pc:cxnChg chg="del">
          <ac:chgData name="A Maher" userId="S::amaher@stmichaelscs.org::32f610ad-3637-4e85-87a6-4ac0f9d18aa4" providerId="AD" clId="Web-{249B9F30-270A-42B4-B153-BD87639A4552}" dt="2022-06-07T15:42:47.050" v="129"/>
          <ac:cxnSpMkLst>
            <pc:docMk/>
            <pc:sldMk cId="301726593" sldId="256"/>
            <ac:cxnSpMk id="488" creationId="{F00234DB-30A0-A14D-B827-8C2DCE0238B9}"/>
          </ac:cxnSpMkLst>
        </pc:cxnChg>
        <pc:cxnChg chg="del">
          <ac:chgData name="A Maher" userId="S::amaher@stmichaelscs.org::32f610ad-3637-4e85-87a6-4ac0f9d18aa4" providerId="AD" clId="Web-{249B9F30-270A-42B4-B153-BD87639A4552}" dt="2022-06-07T15:42:45.175" v="128"/>
          <ac:cxnSpMkLst>
            <pc:docMk/>
            <pc:sldMk cId="301726593" sldId="256"/>
            <ac:cxnSpMk id="490" creationId="{C3FA2F8C-BD2B-EA46-8D5D-0F3383BE1ABC}"/>
          </ac:cxnSpMkLst>
        </pc:cxnChg>
        <pc:cxnChg chg="del">
          <ac:chgData name="A Maher" userId="S::amaher@stmichaelscs.org::32f610ad-3637-4e85-87a6-4ac0f9d18aa4" providerId="AD" clId="Web-{249B9F30-270A-42B4-B153-BD87639A4552}" dt="2022-06-07T15:43:03.769" v="137"/>
          <ac:cxnSpMkLst>
            <pc:docMk/>
            <pc:sldMk cId="301726593" sldId="256"/>
            <ac:cxnSpMk id="494" creationId="{12AE0225-492A-6DDC-04BC-89F416EABBE3}"/>
          </ac:cxnSpMkLst>
        </pc:cxnChg>
        <pc:cxnChg chg="del">
          <ac:chgData name="A Maher" userId="S::amaher@stmichaelscs.org::32f610ad-3637-4e85-87a6-4ac0f9d18aa4" providerId="AD" clId="Web-{249B9F30-270A-42B4-B153-BD87639A4552}" dt="2022-06-07T15:42:59.144" v="135"/>
          <ac:cxnSpMkLst>
            <pc:docMk/>
            <pc:sldMk cId="301726593" sldId="256"/>
            <ac:cxnSpMk id="495" creationId="{46F05EE8-C48F-5A17-04A2-5B22CBEF3038}"/>
          </ac:cxnSpMkLst>
        </pc:cxnChg>
      </pc:sldChg>
    </pc:docChg>
  </pc:docChgLst>
  <pc:docChgLst>
    <pc:chgData name="R Bull" userId="S::rbull@stmichaelscs.org::c51d9191-dac4-4199-8ebb-3a7d4f703804" providerId="AD" clId="Web-{0F06DF1F-4E24-5A3D-EA5A-67238A6F543B}"/>
    <pc:docChg chg="modSld">
      <pc:chgData name="R Bull" userId="S::rbull@stmichaelscs.org::c51d9191-dac4-4199-8ebb-3a7d4f703804" providerId="AD" clId="Web-{0F06DF1F-4E24-5A3D-EA5A-67238A6F543B}" dt="2022-09-02T23:35:33.781" v="11" actId="1076"/>
      <pc:docMkLst>
        <pc:docMk/>
      </pc:docMkLst>
      <pc:sldChg chg="addSp delSp modSp">
        <pc:chgData name="R Bull" userId="S::rbull@stmichaelscs.org::c51d9191-dac4-4199-8ebb-3a7d4f703804" providerId="AD" clId="Web-{0F06DF1F-4E24-5A3D-EA5A-67238A6F543B}" dt="2022-09-02T23:35:33.781" v="11" actId="1076"/>
        <pc:sldMkLst>
          <pc:docMk/>
          <pc:sldMk cId="301726593" sldId="256"/>
        </pc:sldMkLst>
        <pc:spChg chg="del mod">
          <ac:chgData name="R Bull" userId="S::rbull@stmichaelscs.org::c51d9191-dac4-4199-8ebb-3a7d4f703804" providerId="AD" clId="Web-{0F06DF1F-4E24-5A3D-EA5A-67238A6F543B}" dt="2022-09-02T23:34:51.996" v="3"/>
          <ac:spMkLst>
            <pc:docMk/>
            <pc:sldMk cId="301726593" sldId="256"/>
            <ac:spMk id="275" creationId="{B2EF9373-DD0B-42B2-9DEA-2F5DAEFF51F4}"/>
          </ac:spMkLst>
        </pc:spChg>
        <pc:picChg chg="add mod">
          <ac:chgData name="R Bull" userId="S::rbull@stmichaelscs.org::c51d9191-dac4-4199-8ebb-3a7d4f703804" providerId="AD" clId="Web-{0F06DF1F-4E24-5A3D-EA5A-67238A6F543B}" dt="2022-09-02T23:35:33.781" v="11" actId="1076"/>
          <ac:picMkLst>
            <pc:docMk/>
            <pc:sldMk cId="301726593" sldId="256"/>
            <ac:picMk id="3" creationId="{A9451C7E-562A-32D4-3FB3-EC5C6E7D0B33}"/>
          </ac:picMkLst>
        </pc:picChg>
      </pc:sldChg>
    </pc:docChg>
  </pc:docChgLst>
  <pc:docChgLst>
    <pc:chgData name="V Badea" userId="S::vbadae@stmichaelscs.org::46fb0019-b154-4228-8289-aa6256cfe18b" providerId="AD" clId="Web-{6BB54B60-4CE8-573D-FE6D-9AB02E9829D8}"/>
    <pc:docChg chg="modSld">
      <pc:chgData name="V Badea" userId="S::vbadae@stmichaelscs.org::46fb0019-b154-4228-8289-aa6256cfe18b" providerId="AD" clId="Web-{6BB54B60-4CE8-573D-FE6D-9AB02E9829D8}" dt="2023-02-22T11:13:57.549" v="18" actId="20577"/>
      <pc:docMkLst>
        <pc:docMk/>
      </pc:docMkLst>
      <pc:sldChg chg="modSp">
        <pc:chgData name="V Badea" userId="S::vbadae@stmichaelscs.org::46fb0019-b154-4228-8289-aa6256cfe18b" providerId="AD" clId="Web-{6BB54B60-4CE8-573D-FE6D-9AB02E9829D8}" dt="2023-02-22T11:13:57.549" v="18" actId="20577"/>
        <pc:sldMkLst>
          <pc:docMk/>
          <pc:sldMk cId="301726593" sldId="256"/>
        </pc:sldMkLst>
        <pc:spChg chg="mod">
          <ac:chgData name="V Badea" userId="S::vbadae@stmichaelscs.org::46fb0019-b154-4228-8289-aa6256cfe18b" providerId="AD" clId="Web-{6BB54B60-4CE8-573D-FE6D-9AB02E9829D8}" dt="2023-02-22T11:13:57.549" v="18" actId="20577"/>
          <ac:spMkLst>
            <pc:docMk/>
            <pc:sldMk cId="301726593" sldId="256"/>
            <ac:spMk id="207" creationId="{4FDB2D6B-2DAF-4D90-9762-AE14D58A28C0}"/>
          </ac:spMkLst>
        </pc:spChg>
        <pc:spChg chg="mod">
          <ac:chgData name="V Badea" userId="S::vbadae@stmichaelscs.org::46fb0019-b154-4228-8289-aa6256cfe18b" providerId="AD" clId="Web-{6BB54B60-4CE8-573D-FE6D-9AB02E9829D8}" dt="2023-02-22T11:13:21.361" v="10" actId="20577"/>
          <ac:spMkLst>
            <pc:docMk/>
            <pc:sldMk cId="301726593" sldId="256"/>
            <ac:spMk id="234" creationId="{1192D383-5603-4600-9900-F2A5E96B13C9}"/>
          </ac:spMkLst>
        </pc:spChg>
      </pc:sldChg>
    </pc:docChg>
  </pc:docChgLst>
  <pc:docChgLst>
    <pc:chgData name="A Maher" userId="S::amaher@stmichaelscs.org::32f610ad-3637-4e85-87a6-4ac0f9d18aa4" providerId="AD" clId="Web-{B5B2E43A-EA39-48FC-9F54-C740939C8328}"/>
    <pc:docChg chg="modSld">
      <pc:chgData name="A Maher" userId="S::amaher@stmichaelscs.org::32f610ad-3637-4e85-87a6-4ac0f9d18aa4" providerId="AD" clId="Web-{B5B2E43A-EA39-48FC-9F54-C740939C8328}" dt="2022-06-07T07:33:26.147" v="7" actId="20577"/>
      <pc:docMkLst>
        <pc:docMk/>
      </pc:docMkLst>
      <pc:sldChg chg="modSp">
        <pc:chgData name="A Maher" userId="S::amaher@stmichaelscs.org::32f610ad-3637-4e85-87a6-4ac0f9d18aa4" providerId="AD" clId="Web-{B5B2E43A-EA39-48FC-9F54-C740939C8328}" dt="2022-06-07T07:33:26.147" v="7" actId="20577"/>
        <pc:sldMkLst>
          <pc:docMk/>
          <pc:sldMk cId="301726593" sldId="256"/>
        </pc:sldMkLst>
        <pc:spChg chg="mod">
          <ac:chgData name="A Maher" userId="S::amaher@stmichaelscs.org::32f610ad-3637-4e85-87a6-4ac0f9d18aa4" providerId="AD" clId="Web-{B5B2E43A-EA39-48FC-9F54-C740939C8328}" dt="2022-06-07T07:33:26.147" v="7" actId="20577"/>
          <ac:spMkLst>
            <pc:docMk/>
            <pc:sldMk cId="301726593" sldId="256"/>
            <ac:spMk id="83" creationId="{560EBA4B-8AEC-D046-B76B-ED0FD5A6C7DD}"/>
          </ac:spMkLst>
        </pc:spChg>
      </pc:sldChg>
    </pc:docChg>
  </pc:docChgLst>
  <pc:docChgLst>
    <pc:chgData name="K Ciesielka" userId="S::kciesielka@stmichaelscs.org::2bddaab0-8c53-4d31-a1ba-3aa9c155199d" providerId="AD" clId="Web-{3E53DBEA-9EA6-6478-F139-4041B9FCCECD}"/>
    <pc:docChg chg="modSld">
      <pc:chgData name="K Ciesielka" userId="S::kciesielka@stmichaelscs.org::2bddaab0-8c53-4d31-a1ba-3aa9c155199d" providerId="AD" clId="Web-{3E53DBEA-9EA6-6478-F139-4041B9FCCECD}" dt="2022-09-06T09:01:38.292" v="0" actId="1076"/>
      <pc:docMkLst>
        <pc:docMk/>
      </pc:docMkLst>
      <pc:sldChg chg="modSp">
        <pc:chgData name="K Ciesielka" userId="S::kciesielka@stmichaelscs.org::2bddaab0-8c53-4d31-a1ba-3aa9c155199d" providerId="AD" clId="Web-{3E53DBEA-9EA6-6478-F139-4041B9FCCECD}" dt="2022-09-06T09:01:38.292" v="0" actId="1076"/>
        <pc:sldMkLst>
          <pc:docMk/>
          <pc:sldMk cId="301726593" sldId="256"/>
        </pc:sldMkLst>
        <pc:picChg chg="mod">
          <ac:chgData name="K Ciesielka" userId="S::kciesielka@stmichaelscs.org::2bddaab0-8c53-4d31-a1ba-3aa9c155199d" providerId="AD" clId="Web-{3E53DBEA-9EA6-6478-F139-4041B9FCCECD}" dt="2022-09-06T09:01:38.292" v="0" actId="1076"/>
          <ac:picMkLst>
            <pc:docMk/>
            <pc:sldMk cId="301726593" sldId="256"/>
            <ac:picMk id="12" creationId="{880F0E03-80CA-4ACA-B900-722E2531D961}"/>
          </ac:picMkLst>
        </pc:picChg>
      </pc:sldChg>
    </pc:docChg>
  </pc:docChgLst>
  <pc:docChgLst>
    <pc:chgData name="L Rolleston" userId="S::lrolleston@stmichaelscs.org::8c253109-a705-4211-8676-5103361b7bff" providerId="AD" clId="Web-{2AACF4AA-6156-D4B4-C031-65E1CF490CA2}"/>
    <pc:docChg chg="modSld">
      <pc:chgData name="L Rolleston" userId="S::lrolleston@stmichaelscs.org::8c253109-a705-4211-8676-5103361b7bff" providerId="AD" clId="Web-{2AACF4AA-6156-D4B4-C031-65E1CF490CA2}" dt="2022-06-15T16:08:52.011" v="0" actId="1076"/>
      <pc:docMkLst>
        <pc:docMk/>
      </pc:docMkLst>
      <pc:sldChg chg="modSp">
        <pc:chgData name="L Rolleston" userId="S::lrolleston@stmichaelscs.org::8c253109-a705-4211-8676-5103361b7bff" providerId="AD" clId="Web-{2AACF4AA-6156-D4B4-C031-65E1CF490CA2}" dt="2022-06-15T16:08:52.011" v="0" actId="1076"/>
        <pc:sldMkLst>
          <pc:docMk/>
          <pc:sldMk cId="301726593" sldId="256"/>
        </pc:sldMkLst>
        <pc:cxnChg chg="mod">
          <ac:chgData name="L Rolleston" userId="S::lrolleston@stmichaelscs.org::8c253109-a705-4211-8676-5103361b7bff" providerId="AD" clId="Web-{2AACF4AA-6156-D4B4-C031-65E1CF490CA2}" dt="2022-06-15T16:08:52.011" v="0" actId="1076"/>
          <ac:cxnSpMkLst>
            <pc:docMk/>
            <pc:sldMk cId="301726593" sldId="256"/>
            <ac:cxnSpMk id="218" creationId="{F00234DB-30A0-A14D-B827-8C2DCE0238B9}"/>
          </ac:cxnSpMkLst>
        </pc:cxnChg>
      </pc:sldChg>
    </pc:docChg>
  </pc:docChgLst>
  <pc:docChgLst>
    <pc:chgData name="R Bull" userId="S::rbull@stmichaelscs.org::c51d9191-dac4-4199-8ebb-3a7d4f703804" providerId="AD" clId="Web-{2F80FBE8-961E-4784-0B0A-36D024E327D5}"/>
    <pc:docChg chg="modSld">
      <pc:chgData name="R Bull" userId="S::rbull@stmichaelscs.org::c51d9191-dac4-4199-8ebb-3a7d4f703804" providerId="AD" clId="Web-{2F80FBE8-961E-4784-0B0A-36D024E327D5}" dt="2023-03-16T13:36:03.612" v="68" actId="1076"/>
      <pc:docMkLst>
        <pc:docMk/>
      </pc:docMkLst>
      <pc:sldChg chg="addSp modSp">
        <pc:chgData name="R Bull" userId="S::rbull@stmichaelscs.org::c51d9191-dac4-4199-8ebb-3a7d4f703804" providerId="AD" clId="Web-{2F80FBE8-961E-4784-0B0A-36D024E327D5}" dt="2023-03-16T13:36:03.612" v="68" actId="1076"/>
        <pc:sldMkLst>
          <pc:docMk/>
          <pc:sldMk cId="301726593" sldId="256"/>
        </pc:sldMkLst>
        <pc:spChg chg="add mod">
          <ac:chgData name="R Bull" userId="S::rbull@stmichaelscs.org::c51d9191-dac4-4199-8ebb-3a7d4f703804" providerId="AD" clId="Web-{2F80FBE8-961E-4784-0B0A-36D024E327D5}" dt="2023-03-16T13:35:56.065" v="66" actId="1076"/>
          <ac:spMkLst>
            <pc:docMk/>
            <pc:sldMk cId="301726593" sldId="256"/>
            <ac:spMk id="19" creationId="{E70FA2D1-D19C-28F6-D0E4-47B5E67A3084}"/>
          </ac:spMkLst>
        </pc:spChg>
        <pc:spChg chg="mod">
          <ac:chgData name="R Bull" userId="S::rbull@stmichaelscs.org::c51d9191-dac4-4199-8ebb-3a7d4f703804" providerId="AD" clId="Web-{2F80FBE8-961E-4784-0B0A-36D024E327D5}" dt="2023-03-16T13:35:14.392" v="63" actId="1076"/>
          <ac:spMkLst>
            <pc:docMk/>
            <pc:sldMk cId="301726593" sldId="256"/>
            <ac:spMk id="256" creationId="{E8F73782-872C-4113-9FFB-055B35EAE4F6}"/>
          </ac:spMkLst>
        </pc:spChg>
        <pc:spChg chg="mod">
          <ac:chgData name="R Bull" userId="S::rbull@stmichaelscs.org::c51d9191-dac4-4199-8ebb-3a7d4f703804" providerId="AD" clId="Web-{2F80FBE8-961E-4784-0B0A-36D024E327D5}" dt="2023-03-16T13:35:11.517" v="62" actId="1076"/>
          <ac:spMkLst>
            <pc:docMk/>
            <pc:sldMk cId="301726593" sldId="256"/>
            <ac:spMk id="259" creationId="{ADA43D5A-FB4A-4C76-B64F-03C5FE2D9B6A}"/>
          </ac:spMkLst>
        </pc:spChg>
        <pc:spChg chg="mod">
          <ac:chgData name="R Bull" userId="S::rbull@stmichaelscs.org::c51d9191-dac4-4199-8ebb-3a7d4f703804" providerId="AD" clId="Web-{2F80FBE8-961E-4784-0B0A-36D024E327D5}" dt="2023-03-16T13:34:25.625" v="27" actId="1076"/>
          <ac:spMkLst>
            <pc:docMk/>
            <pc:sldMk cId="301726593" sldId="256"/>
            <ac:spMk id="260" creationId="{206A0687-34AD-4EA1-AFE8-673604597DE0}"/>
          </ac:spMkLst>
        </pc:spChg>
        <pc:spChg chg="mod">
          <ac:chgData name="R Bull" userId="S::rbull@stmichaelscs.org::c51d9191-dac4-4199-8ebb-3a7d4f703804" providerId="AD" clId="Web-{2F80FBE8-961E-4784-0B0A-36D024E327D5}" dt="2023-03-16T13:34:17.891" v="25" actId="1076"/>
          <ac:spMkLst>
            <pc:docMk/>
            <pc:sldMk cId="301726593" sldId="256"/>
            <ac:spMk id="261" creationId="{217B3219-E694-4624-990A-FF3AEEE3DF04}"/>
          </ac:spMkLst>
        </pc:spChg>
        <pc:spChg chg="mod">
          <ac:chgData name="R Bull" userId="S::rbull@stmichaelscs.org::c51d9191-dac4-4199-8ebb-3a7d4f703804" providerId="AD" clId="Web-{2F80FBE8-961E-4784-0B0A-36D024E327D5}" dt="2023-03-16T13:33:47.249" v="20" actId="1076"/>
          <ac:spMkLst>
            <pc:docMk/>
            <pc:sldMk cId="301726593" sldId="256"/>
            <ac:spMk id="262" creationId="{8FC91AF1-7381-4215-8101-F49FA2DF2B70}"/>
          </ac:spMkLst>
        </pc:spChg>
        <pc:grpChg chg="mod">
          <ac:chgData name="R Bull" userId="S::rbull@stmichaelscs.org::c51d9191-dac4-4199-8ebb-3a7d4f703804" providerId="AD" clId="Web-{2F80FBE8-961E-4784-0B0A-36D024E327D5}" dt="2023-03-16T13:33:51.906" v="22" actId="1076"/>
          <ac:grpSpMkLst>
            <pc:docMk/>
            <pc:sldMk cId="301726593" sldId="256"/>
            <ac:grpSpMk id="1072" creationId="{00000000-0000-0000-0000-000000000000}"/>
          </ac:grpSpMkLst>
        </pc:grpChg>
        <pc:picChg chg="mod">
          <ac:chgData name="R Bull" userId="S::rbull@stmichaelscs.org::c51d9191-dac4-4199-8ebb-3a7d4f703804" providerId="AD" clId="Web-{2F80FBE8-961E-4784-0B0A-36D024E327D5}" dt="2023-03-16T13:36:03.612" v="68" actId="1076"/>
          <ac:picMkLst>
            <pc:docMk/>
            <pc:sldMk cId="301726593" sldId="256"/>
            <ac:picMk id="38" creationId="{D26A3B4A-9A72-4F7D-9228-751A3F296CBC}"/>
          </ac:picMkLst>
        </pc:picChg>
        <pc:picChg chg="mod">
          <ac:chgData name="R Bull" userId="S::rbull@stmichaelscs.org::c51d9191-dac4-4199-8ebb-3a7d4f703804" providerId="AD" clId="Web-{2F80FBE8-961E-4784-0B0A-36D024E327D5}" dt="2023-03-16T13:34:29.782" v="28" actId="1076"/>
          <ac:picMkLst>
            <pc:docMk/>
            <pc:sldMk cId="301726593" sldId="256"/>
            <ac:picMk id="1026" creationId="{AA829EFA-5847-4069-B43F-0011EEF8B33A}"/>
          </ac:picMkLst>
        </pc:picChg>
        <pc:cxnChg chg="add mod">
          <ac:chgData name="R Bull" userId="S::rbull@stmichaelscs.org::c51d9191-dac4-4199-8ebb-3a7d4f703804" providerId="AD" clId="Web-{2F80FBE8-961E-4784-0B0A-36D024E327D5}" dt="2023-03-16T13:35:59.815" v="67" actId="1076"/>
          <ac:cxnSpMkLst>
            <pc:docMk/>
            <pc:sldMk cId="301726593" sldId="256"/>
            <ac:cxnSpMk id="20" creationId="{BB5798C5-35C2-7886-7704-9016F3A9E249}"/>
          </ac:cxnSpMkLst>
        </pc:cxnChg>
        <pc:cxnChg chg="mod">
          <ac:chgData name="R Bull" userId="S::rbull@stmichaelscs.org::c51d9191-dac4-4199-8ebb-3a7d4f703804" providerId="AD" clId="Web-{2F80FBE8-961E-4784-0B0A-36D024E327D5}" dt="2023-03-16T13:33:51.906" v="22" actId="1076"/>
          <ac:cxnSpMkLst>
            <pc:docMk/>
            <pc:sldMk cId="301726593" sldId="256"/>
            <ac:cxnSpMk id="176" creationId="{00000000-0000-0000-0000-000000000000}"/>
          </ac:cxnSpMkLst>
        </pc:cxnChg>
        <pc:cxnChg chg="mod">
          <ac:chgData name="R Bull" userId="S::rbull@stmichaelscs.org::c51d9191-dac4-4199-8ebb-3a7d4f703804" providerId="AD" clId="Web-{2F80FBE8-961E-4784-0B0A-36D024E327D5}" dt="2023-03-16T13:34:36.876" v="30" actId="1076"/>
          <ac:cxnSpMkLst>
            <pc:docMk/>
            <pc:sldMk cId="301726593" sldId="256"/>
            <ac:cxnSpMk id="244" creationId="{89313EE3-8DDE-42EA-8038-0419932C40A2}"/>
          </ac:cxnSpMkLst>
        </pc:cxnChg>
        <pc:cxnChg chg="mod">
          <ac:chgData name="R Bull" userId="S::rbull@stmichaelscs.org::c51d9191-dac4-4199-8ebb-3a7d4f703804" providerId="AD" clId="Web-{2F80FBE8-961E-4784-0B0A-36D024E327D5}" dt="2023-03-16T13:34:21.860" v="26" actId="1076"/>
          <ac:cxnSpMkLst>
            <pc:docMk/>
            <pc:sldMk cId="301726593" sldId="256"/>
            <ac:cxnSpMk id="264" creationId="{212A88F1-2D3E-4EE1-A6AE-DE759C5F7C6E}"/>
          </ac:cxnSpMkLst>
        </pc:cxnChg>
        <pc:cxnChg chg="mod">
          <ac:chgData name="R Bull" userId="S::rbull@stmichaelscs.org::c51d9191-dac4-4199-8ebb-3a7d4f703804" providerId="AD" clId="Web-{2F80FBE8-961E-4784-0B0A-36D024E327D5}" dt="2023-03-16T13:34:05.734" v="24" actId="1076"/>
          <ac:cxnSpMkLst>
            <pc:docMk/>
            <pc:sldMk cId="301726593" sldId="256"/>
            <ac:cxnSpMk id="265" creationId="{7726B3B7-37FE-4774-89F5-08D973EC2FD7}"/>
          </ac:cxnSpMkLst>
        </pc:cxnChg>
        <pc:cxnChg chg="mod">
          <ac:chgData name="R Bull" userId="S::rbull@stmichaelscs.org::c51d9191-dac4-4199-8ebb-3a7d4f703804" providerId="AD" clId="Web-{2F80FBE8-961E-4784-0B0A-36D024E327D5}" dt="2023-03-16T13:33:59.078" v="23" actId="1076"/>
          <ac:cxnSpMkLst>
            <pc:docMk/>
            <pc:sldMk cId="301726593" sldId="256"/>
            <ac:cxnSpMk id="270" creationId="{51F466A1-2834-4A5D-A48E-D12DF1DCAAA7}"/>
          </ac:cxnSpMkLst>
        </pc:cxnChg>
      </pc:sldChg>
    </pc:docChg>
  </pc:docChgLst>
  <pc:docChgLst>
    <pc:chgData name="A Maher" userId="S::amaher@stmichaelscs.org::32f610ad-3637-4e85-87a6-4ac0f9d18aa4" providerId="AD" clId="Web-{1871BFA6-ADED-45AF-B5D1-EFBA0E9A8439}"/>
    <pc:docChg chg="modSld">
      <pc:chgData name="A Maher" userId="S::amaher@stmichaelscs.org::32f610ad-3637-4e85-87a6-4ac0f9d18aa4" providerId="AD" clId="Web-{1871BFA6-ADED-45AF-B5D1-EFBA0E9A8439}" dt="2022-06-07T14:00:55.661" v="61" actId="1076"/>
      <pc:docMkLst>
        <pc:docMk/>
      </pc:docMkLst>
      <pc:sldChg chg="addSp delSp modSp">
        <pc:chgData name="A Maher" userId="S::amaher@stmichaelscs.org::32f610ad-3637-4e85-87a6-4ac0f9d18aa4" providerId="AD" clId="Web-{1871BFA6-ADED-45AF-B5D1-EFBA0E9A8439}" dt="2022-06-07T14:00:55.661" v="61" actId="1076"/>
        <pc:sldMkLst>
          <pc:docMk/>
          <pc:sldMk cId="301726593" sldId="256"/>
        </pc:sldMkLst>
        <pc:spChg chg="mod">
          <ac:chgData name="A Maher" userId="S::amaher@stmichaelscs.org::32f610ad-3637-4e85-87a6-4ac0f9d18aa4" providerId="AD" clId="Web-{1871BFA6-ADED-45AF-B5D1-EFBA0E9A8439}" dt="2022-06-07T14:00:55.661" v="61" actId="1076"/>
          <ac:spMkLst>
            <pc:docMk/>
            <pc:sldMk cId="301726593" sldId="256"/>
            <ac:spMk id="63" creationId="{AEDFBA96-1C25-F21F-757C-89F770E628F1}"/>
          </ac:spMkLst>
        </pc:spChg>
        <pc:spChg chg="del mod">
          <ac:chgData name="A Maher" userId="S::amaher@stmichaelscs.org::32f610ad-3637-4e85-87a6-4ac0f9d18aa4" providerId="AD" clId="Web-{1871BFA6-ADED-45AF-B5D1-EFBA0E9A8439}" dt="2022-06-07T13:53:32.931" v="38"/>
          <ac:spMkLst>
            <pc:docMk/>
            <pc:sldMk cId="301726593" sldId="256"/>
            <ac:spMk id="470" creationId="{70E08AD7-7903-FD66-5385-133F7C8FDD14}"/>
          </ac:spMkLst>
        </pc:spChg>
        <pc:spChg chg="add">
          <ac:chgData name="A Maher" userId="S::amaher@stmichaelscs.org::32f610ad-3637-4e85-87a6-4ac0f9d18aa4" providerId="AD" clId="Web-{1871BFA6-ADED-45AF-B5D1-EFBA0E9A8439}" dt="2022-06-07T13:52:27.554" v="23"/>
          <ac:spMkLst>
            <pc:docMk/>
            <pc:sldMk cId="301726593" sldId="256"/>
            <ac:spMk id="489" creationId="{908EB97C-1223-DA49-CD38-83E35125F0D6}"/>
          </ac:spMkLst>
        </pc:spChg>
        <pc:spChg chg="add del mod">
          <ac:chgData name="A Maher" userId="S::amaher@stmichaelscs.org::32f610ad-3637-4e85-87a6-4ac0f9d18aa4" providerId="AD" clId="Web-{1871BFA6-ADED-45AF-B5D1-EFBA0E9A8439}" dt="2022-06-07T13:55:55.732" v="60" actId="20577"/>
          <ac:spMkLst>
            <pc:docMk/>
            <pc:sldMk cId="301726593" sldId="256"/>
            <ac:spMk id="497" creationId="{068D93A4-606F-B0C3-660A-831D2139C516}"/>
          </ac:spMkLst>
        </pc:spChg>
        <pc:cxnChg chg="mod">
          <ac:chgData name="A Maher" userId="S::amaher@stmichaelscs.org::32f610ad-3637-4e85-87a6-4ac0f9d18aa4" providerId="AD" clId="Web-{1871BFA6-ADED-45AF-B5D1-EFBA0E9A8439}" dt="2022-06-07T13:55:07.090" v="57" actId="14100"/>
          <ac:cxnSpMkLst>
            <pc:docMk/>
            <pc:sldMk cId="301726593" sldId="256"/>
            <ac:cxnSpMk id="461" creationId="{D598FD0D-91BA-1E5B-DB97-8F8C792791AD}"/>
          </ac:cxnSpMkLst>
        </pc:cxnChg>
        <pc:cxnChg chg="add del mod">
          <ac:chgData name="A Maher" userId="S::amaher@stmichaelscs.org::32f610ad-3637-4e85-87a6-4ac0f9d18aa4" providerId="AD" clId="Web-{1871BFA6-ADED-45AF-B5D1-EFBA0E9A8439}" dt="2022-06-07T13:53:10.368" v="32"/>
          <ac:cxnSpMkLst>
            <pc:docMk/>
            <pc:sldMk cId="301726593" sldId="256"/>
            <ac:cxnSpMk id="471" creationId="{DCAD2AC9-59CD-80CE-8976-A4877EDEF504}"/>
          </ac:cxnSpMkLst>
        </pc:cxnChg>
        <pc:cxnChg chg="add del mod">
          <ac:chgData name="A Maher" userId="S::amaher@stmichaelscs.org::32f610ad-3637-4e85-87a6-4ac0f9d18aa4" providerId="AD" clId="Web-{1871BFA6-ADED-45AF-B5D1-EFBA0E9A8439}" dt="2022-06-07T13:53:02.961" v="31"/>
          <ac:cxnSpMkLst>
            <pc:docMk/>
            <pc:sldMk cId="301726593" sldId="256"/>
            <ac:cxnSpMk id="480" creationId="{7E2B0A40-C9AB-0D1D-0EB3-4924F3B16666}"/>
          </ac:cxnSpMkLst>
        </pc:cxnChg>
        <pc:cxnChg chg="add del mod">
          <ac:chgData name="A Maher" userId="S::amaher@stmichaelscs.org::32f610ad-3637-4e85-87a6-4ac0f9d18aa4" providerId="AD" clId="Web-{1871BFA6-ADED-45AF-B5D1-EFBA0E9A8439}" dt="2022-06-07T13:53:12.618" v="33"/>
          <ac:cxnSpMkLst>
            <pc:docMk/>
            <pc:sldMk cId="301726593" sldId="256"/>
            <ac:cxnSpMk id="487" creationId="{684429F6-80DD-27E3-C6CC-86479F491E41}"/>
          </ac:cxnSpMkLst>
        </pc:cxnChg>
        <pc:cxnChg chg="add del mod">
          <ac:chgData name="A Maher" userId="S::amaher@stmichaelscs.org::32f610ad-3637-4e85-87a6-4ac0f9d18aa4" providerId="AD" clId="Web-{1871BFA6-ADED-45AF-B5D1-EFBA0E9A8439}" dt="2022-06-07T13:53:15.493" v="34"/>
          <ac:cxnSpMkLst>
            <pc:docMk/>
            <pc:sldMk cId="301726593" sldId="256"/>
            <ac:cxnSpMk id="491" creationId="{71B661E5-2A00-BE7A-B52F-363608980E83}"/>
          </ac:cxnSpMkLst>
        </pc:cxnChg>
        <pc:cxnChg chg="add del mod">
          <ac:chgData name="A Maher" userId="S::amaher@stmichaelscs.org::32f610ad-3637-4e85-87a6-4ac0f9d18aa4" providerId="AD" clId="Web-{1871BFA6-ADED-45AF-B5D1-EFBA0E9A8439}" dt="2022-06-07T13:53:23.759" v="36"/>
          <ac:cxnSpMkLst>
            <pc:docMk/>
            <pc:sldMk cId="301726593" sldId="256"/>
            <ac:cxnSpMk id="492" creationId="{2A62D2DE-AD86-71AF-13A1-ACEF4328CDB0}"/>
          </ac:cxnSpMkLst>
        </pc:cxnChg>
        <pc:cxnChg chg="add del mod">
          <ac:chgData name="A Maher" userId="S::amaher@stmichaelscs.org::32f610ad-3637-4e85-87a6-4ac0f9d18aa4" providerId="AD" clId="Web-{1871BFA6-ADED-45AF-B5D1-EFBA0E9A8439}" dt="2022-06-07T13:53:25.509" v="37"/>
          <ac:cxnSpMkLst>
            <pc:docMk/>
            <pc:sldMk cId="301726593" sldId="256"/>
            <ac:cxnSpMk id="493" creationId="{8867B5A6-4ACB-8567-6C20-49C789E65970}"/>
          </ac:cxnSpMkLst>
        </pc:cxnChg>
        <pc:cxnChg chg="add mod">
          <ac:chgData name="A Maher" userId="S::amaher@stmichaelscs.org::32f610ad-3637-4e85-87a6-4ac0f9d18aa4" providerId="AD" clId="Web-{1871BFA6-ADED-45AF-B5D1-EFBA0E9A8439}" dt="2022-06-07T13:52:28.132" v="27"/>
          <ac:cxnSpMkLst>
            <pc:docMk/>
            <pc:sldMk cId="301726593" sldId="256"/>
            <ac:cxnSpMk id="494" creationId="{12AE0225-492A-6DDC-04BC-89F416EABBE3}"/>
          </ac:cxnSpMkLst>
        </pc:cxnChg>
        <pc:cxnChg chg="add mod">
          <ac:chgData name="A Maher" userId="S::amaher@stmichaelscs.org::32f610ad-3637-4e85-87a6-4ac0f9d18aa4" providerId="AD" clId="Web-{1871BFA6-ADED-45AF-B5D1-EFBA0E9A8439}" dt="2022-06-07T13:52:28.476" v="29" actId="1076"/>
          <ac:cxnSpMkLst>
            <pc:docMk/>
            <pc:sldMk cId="301726593" sldId="256"/>
            <ac:cxnSpMk id="495" creationId="{46F05EE8-C48F-5A17-04A2-5B22CBEF3038}"/>
          </ac:cxnSpMkLst>
        </pc:cxnChg>
      </pc:sldChg>
    </pc:docChg>
  </pc:docChgLst>
  <pc:docChgLst>
    <pc:chgData name="L Rolleston" userId="S::lrolleston@stmichaelscs.org::8c253109-a705-4211-8676-5103361b7bff" providerId="AD" clId="Web-{CBB353E2-05F5-221A-9DAB-5DCFB0D2A871}"/>
    <pc:docChg chg="modSld">
      <pc:chgData name="L Rolleston" userId="S::lrolleston@stmichaelscs.org::8c253109-a705-4211-8676-5103361b7bff" providerId="AD" clId="Web-{CBB353E2-05F5-221A-9DAB-5DCFB0D2A871}" dt="2024-07-09T14:22:06.507" v="70" actId="20577"/>
      <pc:docMkLst>
        <pc:docMk/>
      </pc:docMkLst>
      <pc:sldChg chg="delSp modSp">
        <pc:chgData name="L Rolleston" userId="S::lrolleston@stmichaelscs.org::8c253109-a705-4211-8676-5103361b7bff" providerId="AD" clId="Web-{CBB353E2-05F5-221A-9DAB-5DCFB0D2A871}" dt="2024-07-09T14:22:06.507" v="70" actId="20577"/>
        <pc:sldMkLst>
          <pc:docMk/>
          <pc:sldMk cId="301726593" sldId="256"/>
        </pc:sldMkLst>
        <pc:spChg chg="mod">
          <ac:chgData name="L Rolleston" userId="S::lrolleston@stmichaelscs.org::8c253109-a705-4211-8676-5103361b7bff" providerId="AD" clId="Web-{CBB353E2-05F5-221A-9DAB-5DCFB0D2A871}" dt="2024-07-09T14:20:50.161" v="35" actId="1076"/>
          <ac:spMkLst>
            <pc:docMk/>
            <pc:sldMk cId="301726593" sldId="256"/>
            <ac:spMk id="19" creationId="{E70FA2D1-D19C-28F6-D0E4-47B5E67A3084}"/>
          </ac:spMkLst>
        </pc:spChg>
        <pc:spChg chg="mod">
          <ac:chgData name="L Rolleston" userId="S::lrolleston@stmichaelscs.org::8c253109-a705-4211-8676-5103361b7bff" providerId="AD" clId="Web-{CBB353E2-05F5-221A-9DAB-5DCFB0D2A871}" dt="2024-07-09T14:21:49.881" v="53" actId="20577"/>
          <ac:spMkLst>
            <pc:docMk/>
            <pc:sldMk cId="301726593" sldId="256"/>
            <ac:spMk id="150" creationId="{221787EE-87EF-4BEF-9A75-121D509AA69A}"/>
          </ac:spMkLst>
        </pc:spChg>
        <pc:spChg chg="mod">
          <ac:chgData name="L Rolleston" userId="S::lrolleston@stmichaelscs.org::8c253109-a705-4211-8676-5103361b7bff" providerId="AD" clId="Web-{CBB353E2-05F5-221A-9DAB-5DCFB0D2A871}" dt="2024-07-09T14:19:54.706" v="24" actId="14100"/>
          <ac:spMkLst>
            <pc:docMk/>
            <pc:sldMk cId="301726593" sldId="256"/>
            <ac:spMk id="161" creationId="{BE6723F6-BA8E-4819-884D-5A8462375E21}"/>
          </ac:spMkLst>
        </pc:spChg>
        <pc:spChg chg="mod">
          <ac:chgData name="L Rolleston" userId="S::lrolleston@stmichaelscs.org::8c253109-a705-4211-8676-5103361b7bff" providerId="AD" clId="Web-{CBB353E2-05F5-221A-9DAB-5DCFB0D2A871}" dt="2024-07-09T14:20:33.785" v="32" actId="1076"/>
          <ac:spMkLst>
            <pc:docMk/>
            <pc:sldMk cId="301726593" sldId="256"/>
            <ac:spMk id="254" creationId="{0F3FF096-8310-4999-BC71-736346885282}"/>
          </ac:spMkLst>
        </pc:spChg>
        <pc:spChg chg="mod">
          <ac:chgData name="L Rolleston" userId="S::lrolleston@stmichaelscs.org::8c253109-a705-4211-8676-5103361b7bff" providerId="AD" clId="Web-{CBB353E2-05F5-221A-9DAB-5DCFB0D2A871}" dt="2024-07-09T14:20:46.379" v="34" actId="1076"/>
          <ac:spMkLst>
            <pc:docMk/>
            <pc:sldMk cId="301726593" sldId="256"/>
            <ac:spMk id="256" creationId="{E8F73782-872C-4113-9FFB-055B35EAE4F6}"/>
          </ac:spMkLst>
        </pc:spChg>
        <pc:spChg chg="mod">
          <ac:chgData name="L Rolleston" userId="S::lrolleston@stmichaelscs.org::8c253109-a705-4211-8676-5103361b7bff" providerId="AD" clId="Web-{CBB353E2-05F5-221A-9DAB-5DCFB0D2A871}" dt="2024-07-09T14:20:40.942" v="33" actId="1076"/>
          <ac:spMkLst>
            <pc:docMk/>
            <pc:sldMk cId="301726593" sldId="256"/>
            <ac:spMk id="259" creationId="{ADA43D5A-FB4A-4C76-B64F-03C5FE2D9B6A}"/>
          </ac:spMkLst>
        </pc:spChg>
        <pc:spChg chg="mod">
          <ac:chgData name="L Rolleston" userId="S::lrolleston@stmichaelscs.org::8c253109-a705-4211-8676-5103361b7bff" providerId="AD" clId="Web-{CBB353E2-05F5-221A-9DAB-5DCFB0D2A871}" dt="2024-07-09T14:20:24.629" v="30" actId="1076"/>
          <ac:spMkLst>
            <pc:docMk/>
            <pc:sldMk cId="301726593" sldId="256"/>
            <ac:spMk id="260" creationId="{206A0687-34AD-4EA1-AFE8-673604597DE0}"/>
          </ac:spMkLst>
        </pc:spChg>
        <pc:spChg chg="mod">
          <ac:chgData name="L Rolleston" userId="S::lrolleston@stmichaelscs.org::8c253109-a705-4211-8676-5103361b7bff" providerId="AD" clId="Web-{CBB353E2-05F5-221A-9DAB-5DCFB0D2A871}" dt="2024-07-09T14:20:13.863" v="28" actId="1076"/>
          <ac:spMkLst>
            <pc:docMk/>
            <pc:sldMk cId="301726593" sldId="256"/>
            <ac:spMk id="261" creationId="{217B3219-E694-4624-990A-FF3AEEE3DF04}"/>
          </ac:spMkLst>
        </pc:spChg>
        <pc:spChg chg="mod">
          <ac:chgData name="L Rolleston" userId="S::lrolleston@stmichaelscs.org::8c253109-a705-4211-8676-5103361b7bff" providerId="AD" clId="Web-{CBB353E2-05F5-221A-9DAB-5DCFB0D2A871}" dt="2024-07-09T14:21:05.083" v="37" actId="1076"/>
          <ac:spMkLst>
            <pc:docMk/>
            <pc:sldMk cId="301726593" sldId="256"/>
            <ac:spMk id="262" creationId="{8FC91AF1-7381-4215-8101-F49FA2DF2B70}"/>
          </ac:spMkLst>
        </pc:spChg>
        <pc:spChg chg="mod">
          <ac:chgData name="L Rolleston" userId="S::lrolleston@stmichaelscs.org::8c253109-a705-4211-8676-5103361b7bff" providerId="AD" clId="Web-{CBB353E2-05F5-221A-9DAB-5DCFB0D2A871}" dt="2024-07-09T14:20:59.067" v="36" actId="1076"/>
          <ac:spMkLst>
            <pc:docMk/>
            <pc:sldMk cId="301726593" sldId="256"/>
            <ac:spMk id="263" creationId="{F9022BA9-AC6F-49D6-A830-5258AF190BA9}"/>
          </ac:spMkLst>
        </pc:spChg>
        <pc:spChg chg="mod">
          <ac:chgData name="L Rolleston" userId="S::lrolleston@stmichaelscs.org::8c253109-a705-4211-8676-5103361b7bff" providerId="AD" clId="Web-{CBB353E2-05F5-221A-9DAB-5DCFB0D2A871}" dt="2024-07-09T14:21:34.162" v="51" actId="20577"/>
          <ac:spMkLst>
            <pc:docMk/>
            <pc:sldMk cId="301726593" sldId="256"/>
            <ac:spMk id="328" creationId="{E0BE76A6-9286-4F0D-843B-FEC3A0C55D5E}"/>
          </ac:spMkLst>
        </pc:spChg>
        <pc:spChg chg="mod">
          <ac:chgData name="L Rolleston" userId="S::lrolleston@stmichaelscs.org::8c253109-a705-4211-8676-5103361b7bff" providerId="AD" clId="Web-{CBB353E2-05F5-221A-9DAB-5DCFB0D2A871}" dt="2024-07-09T14:22:06.507" v="70" actId="20577"/>
          <ac:spMkLst>
            <pc:docMk/>
            <pc:sldMk cId="301726593" sldId="256"/>
            <ac:spMk id="349" creationId="{96B294D1-9568-4E6A-990C-4855A7A24288}"/>
          </ac:spMkLst>
        </pc:spChg>
        <pc:cxnChg chg="mod">
          <ac:chgData name="L Rolleston" userId="S::lrolleston@stmichaelscs.org::8c253109-a705-4211-8676-5103361b7bff" providerId="AD" clId="Web-{CBB353E2-05F5-221A-9DAB-5DCFB0D2A871}" dt="2024-07-09T14:20:28.379" v="31" actId="1076"/>
          <ac:cxnSpMkLst>
            <pc:docMk/>
            <pc:sldMk cId="301726593" sldId="256"/>
            <ac:cxnSpMk id="245" creationId="{6CC9B216-66D6-447B-85C0-246A7A5A3C8C}"/>
          </ac:cxnSpMkLst>
        </pc:cxnChg>
        <pc:cxnChg chg="mod">
          <ac:chgData name="L Rolleston" userId="S::lrolleston@stmichaelscs.org::8c253109-a705-4211-8676-5103361b7bff" providerId="AD" clId="Web-{CBB353E2-05F5-221A-9DAB-5DCFB0D2A871}" dt="2024-07-09T14:20:16.050" v="29" actId="1076"/>
          <ac:cxnSpMkLst>
            <pc:docMk/>
            <pc:sldMk cId="301726593" sldId="256"/>
            <ac:cxnSpMk id="251" creationId="{24A8260F-F014-43BC-90BF-1EB4FD7D58DB}"/>
          </ac:cxnSpMkLst>
        </pc:cxnChg>
        <pc:cxnChg chg="del">
          <ac:chgData name="L Rolleston" userId="S::lrolleston@stmichaelscs.org::8c253109-a705-4211-8676-5103361b7bff" providerId="AD" clId="Web-{CBB353E2-05F5-221A-9DAB-5DCFB0D2A871}" dt="2024-07-09T14:19:59.987" v="25"/>
          <ac:cxnSpMkLst>
            <pc:docMk/>
            <pc:sldMk cId="301726593" sldId="256"/>
            <ac:cxnSpMk id="271" creationId="{993E83C7-2B94-4210-B4EF-4DEEA7378138}"/>
          </ac:cxnSpMkLst>
        </pc:cxnChg>
      </pc:sldChg>
    </pc:docChg>
  </pc:docChgLst>
  <pc:docChgLst>
    <pc:chgData name="A Maher" userId="S::amaher@stmichaelscs.org::32f610ad-3637-4e85-87a6-4ac0f9d18aa4" providerId="AD" clId="Web-{54830C69-CE42-4A5B-9B7B-D55A2261234F}"/>
    <pc:docChg chg="modSld">
      <pc:chgData name="A Maher" userId="S::amaher@stmichaelscs.org::32f610ad-3637-4e85-87a6-4ac0f9d18aa4" providerId="AD" clId="Web-{54830C69-CE42-4A5B-9B7B-D55A2261234F}" dt="2022-06-07T09:03:33.495" v="539" actId="1076"/>
      <pc:docMkLst>
        <pc:docMk/>
      </pc:docMkLst>
      <pc:sldChg chg="addSp modSp">
        <pc:chgData name="A Maher" userId="S::amaher@stmichaelscs.org::32f610ad-3637-4e85-87a6-4ac0f9d18aa4" providerId="AD" clId="Web-{54830C69-CE42-4A5B-9B7B-D55A2261234F}" dt="2022-06-07T09:03:33.495" v="539" actId="1076"/>
        <pc:sldMkLst>
          <pc:docMk/>
          <pc:sldMk cId="301726593" sldId="256"/>
        </pc:sldMkLst>
        <pc:spChg chg="add">
          <ac:chgData name="A Maher" userId="S::amaher@stmichaelscs.org::32f610ad-3637-4e85-87a6-4ac0f9d18aa4" providerId="AD" clId="Web-{54830C69-CE42-4A5B-9B7B-D55A2261234F}" dt="2022-06-07T08:40:01.986" v="222"/>
          <ac:spMkLst>
            <pc:docMk/>
            <pc:sldMk cId="301726593" sldId="256"/>
            <ac:spMk id="3" creationId="{909C6CC2-DA30-6508-CA91-E789629977FC}"/>
          </ac:spMkLst>
        </pc:spChg>
        <pc:spChg chg="add mod">
          <ac:chgData name="A Maher" userId="S::amaher@stmichaelscs.org::32f610ad-3637-4e85-87a6-4ac0f9d18aa4" providerId="AD" clId="Web-{54830C69-CE42-4A5B-9B7B-D55A2261234F}" dt="2022-06-07T08:51:56.600" v="469" actId="20577"/>
          <ac:spMkLst>
            <pc:docMk/>
            <pc:sldMk cId="301726593" sldId="256"/>
            <ac:spMk id="10" creationId="{03127CBD-BC51-D18C-0FCF-3C4CB11AA134}"/>
          </ac:spMkLst>
        </pc:spChg>
        <pc:spChg chg="add mod">
          <ac:chgData name="A Maher" userId="S::amaher@stmichaelscs.org::32f610ad-3637-4e85-87a6-4ac0f9d18aa4" providerId="AD" clId="Web-{54830C69-CE42-4A5B-9B7B-D55A2261234F}" dt="2022-06-07T08:54:31.214" v="500" actId="1076"/>
          <ac:spMkLst>
            <pc:docMk/>
            <pc:sldMk cId="301726593" sldId="256"/>
            <ac:spMk id="15" creationId="{488FAD58-494D-404A-04B0-6F9A8E45DA6E}"/>
          </ac:spMkLst>
        </pc:spChg>
        <pc:spChg chg="add mod">
          <ac:chgData name="A Maher" userId="S::amaher@stmichaelscs.org::32f610ad-3637-4e85-87a6-4ac0f9d18aa4" providerId="AD" clId="Web-{54830C69-CE42-4A5B-9B7B-D55A2261234F}" dt="2022-06-07T09:03:33.495" v="539" actId="1076"/>
          <ac:spMkLst>
            <pc:docMk/>
            <pc:sldMk cId="301726593" sldId="256"/>
            <ac:spMk id="17" creationId="{7911109F-1F04-6A8D-35C2-09E325C8F555}"/>
          </ac:spMkLst>
        </pc:spChg>
        <pc:spChg chg="add mod">
          <ac:chgData name="A Maher" userId="S::amaher@stmichaelscs.org::32f610ad-3637-4e85-87a6-4ac0f9d18aa4" providerId="AD" clId="Web-{54830C69-CE42-4A5B-9B7B-D55A2261234F}" dt="2022-06-07T09:03:24.808" v="533" actId="20577"/>
          <ac:spMkLst>
            <pc:docMk/>
            <pc:sldMk cId="301726593" sldId="256"/>
            <ac:spMk id="18" creationId="{05CB43D4-08AD-2D09-75A9-AE365A0DCD6C}"/>
          </ac:spMkLst>
        </pc:spChg>
        <pc:spChg chg="add mod">
          <ac:chgData name="A Maher" userId="S::amaher@stmichaelscs.org::32f610ad-3637-4e85-87a6-4ac0f9d18aa4" providerId="AD" clId="Web-{54830C69-CE42-4A5B-9B7B-D55A2261234F}" dt="2022-06-07T08:58:33.580" v="526" actId="1076"/>
          <ac:spMkLst>
            <pc:docMk/>
            <pc:sldMk cId="301726593" sldId="256"/>
            <ac:spMk id="19" creationId="{66A99773-4E6F-BE8D-703A-BA94AD2FC1BF}"/>
          </ac:spMkLst>
        </pc:spChg>
        <pc:spChg chg="mod">
          <ac:chgData name="A Maher" userId="S::amaher@stmichaelscs.org::32f610ad-3637-4e85-87a6-4ac0f9d18aa4" providerId="AD" clId="Web-{54830C69-CE42-4A5B-9B7B-D55A2261234F}" dt="2022-06-07T08:54:45.558" v="501" actId="1076"/>
          <ac:spMkLst>
            <pc:docMk/>
            <pc:sldMk cId="301726593" sldId="256"/>
            <ac:spMk id="135" creationId="{37B165B7-AACB-3A4C-A89C-5FD028A89864}"/>
          </ac:spMkLst>
        </pc:spChg>
        <pc:spChg chg="mod">
          <ac:chgData name="A Maher" userId="S::amaher@stmichaelscs.org::32f610ad-3637-4e85-87a6-4ac0f9d18aa4" providerId="AD" clId="Web-{54830C69-CE42-4A5B-9B7B-D55A2261234F}" dt="2022-06-07T08:45:54.168" v="438" actId="1076"/>
          <ac:spMkLst>
            <pc:docMk/>
            <pc:sldMk cId="301726593" sldId="256"/>
            <ac:spMk id="141" creationId="{88CF6B9A-D161-D94B-838C-8556FFF74B3D}"/>
          </ac:spMkLst>
        </pc:spChg>
        <pc:spChg chg="mod">
          <ac:chgData name="A Maher" userId="S::amaher@stmichaelscs.org::32f610ad-3637-4e85-87a6-4ac0f9d18aa4" providerId="AD" clId="Web-{54830C69-CE42-4A5B-9B7B-D55A2261234F}" dt="2022-06-07T08:53:37.306" v="488" actId="20577"/>
          <ac:spMkLst>
            <pc:docMk/>
            <pc:sldMk cId="301726593" sldId="256"/>
            <ac:spMk id="380" creationId="{00000000-0000-0000-0000-000000000000}"/>
          </ac:spMkLst>
        </pc:spChg>
        <pc:grpChg chg="mod">
          <ac:chgData name="A Maher" userId="S::amaher@stmichaelscs.org::32f610ad-3637-4e85-87a6-4ac0f9d18aa4" providerId="AD" clId="Web-{54830C69-CE42-4A5B-9B7B-D55A2261234F}" dt="2022-06-07T08:44:27.322" v="409" actId="1076"/>
          <ac:grpSpMkLst>
            <pc:docMk/>
            <pc:sldMk cId="301726593" sldId="256"/>
            <ac:grpSpMk id="1060" creationId="{00000000-0000-0000-0000-000000000000}"/>
          </ac:grpSpMkLst>
        </pc:grpChg>
        <pc:picChg chg="mod">
          <ac:chgData name="A Maher" userId="S::amaher@stmichaelscs.org::32f610ad-3637-4e85-87a6-4ac0f9d18aa4" providerId="AD" clId="Web-{54830C69-CE42-4A5B-9B7B-D55A2261234F}" dt="2022-06-07T08:44:45.791" v="413" actId="1076"/>
          <ac:picMkLst>
            <pc:docMk/>
            <pc:sldMk cId="301726593" sldId="256"/>
            <ac:picMk id="381" creationId="{00000000-0000-0000-0000-000000000000}"/>
          </ac:picMkLst>
        </pc:picChg>
        <pc:cxnChg chg="add mod">
          <ac:chgData name="A Maher" userId="S::amaher@stmichaelscs.org::32f610ad-3637-4e85-87a6-4ac0f9d18aa4" providerId="AD" clId="Web-{54830C69-CE42-4A5B-9B7B-D55A2261234F}" dt="2022-06-07T08:54:27.448" v="499" actId="1076"/>
          <ac:cxnSpMkLst>
            <pc:docMk/>
            <pc:sldMk cId="301726593" sldId="256"/>
            <ac:cxnSpMk id="13" creationId="{C294DE8E-4224-C2F3-E69E-FB21351E3FD8}"/>
          </ac:cxnSpMkLst>
        </pc:cxnChg>
        <pc:cxnChg chg="add mod">
          <ac:chgData name="A Maher" userId="S::amaher@stmichaelscs.org::32f610ad-3637-4e85-87a6-4ac0f9d18aa4" providerId="AD" clId="Web-{54830C69-CE42-4A5B-9B7B-D55A2261234F}" dt="2022-06-07T08:55:08.606" v="504" actId="1076"/>
          <ac:cxnSpMkLst>
            <pc:docMk/>
            <pc:sldMk cId="301726593" sldId="256"/>
            <ac:cxnSpMk id="16" creationId="{29597496-CFAA-7C70-0DC9-CA2A04EE9FDA}"/>
          </ac:cxnSpMkLst>
        </pc:cxnChg>
        <pc:cxnChg chg="add mod">
          <ac:chgData name="A Maher" userId="S::amaher@stmichaelscs.org::32f610ad-3637-4e85-87a6-4ac0f9d18aa4" providerId="AD" clId="Web-{54830C69-CE42-4A5B-9B7B-D55A2261234F}" dt="2022-06-07T08:58:58.894" v="528" actId="1076"/>
          <ac:cxnSpMkLst>
            <pc:docMk/>
            <pc:sldMk cId="301726593" sldId="256"/>
            <ac:cxnSpMk id="20" creationId="{B7416D76-6A8B-38D7-A60A-AF075CEFDC4E}"/>
          </ac:cxnSpMkLst>
        </pc:cxnChg>
        <pc:cxnChg chg="mod">
          <ac:chgData name="A Maher" userId="S::amaher@stmichaelscs.org::32f610ad-3637-4e85-87a6-4ac0f9d18aa4" providerId="AD" clId="Web-{54830C69-CE42-4A5B-9B7B-D55A2261234F}" dt="2022-06-07T08:44:52.416" v="414" actId="1076"/>
          <ac:cxnSpMkLst>
            <pc:docMk/>
            <pc:sldMk cId="301726593" sldId="256"/>
            <ac:cxnSpMk id="382" creationId="{86EB846A-C08D-8E44-A8A5-1C8D76F96038}"/>
          </ac:cxnSpMkLst>
        </pc:cxnChg>
        <pc:cxnChg chg="mod">
          <ac:chgData name="A Maher" userId="S::amaher@stmichaelscs.org::32f610ad-3637-4e85-87a6-4ac0f9d18aa4" providerId="AD" clId="Web-{54830C69-CE42-4A5B-9B7B-D55A2261234F}" dt="2022-06-07T08:47:39.140" v="459" actId="1076"/>
          <ac:cxnSpMkLst>
            <pc:docMk/>
            <pc:sldMk cId="301726593" sldId="256"/>
            <ac:cxnSpMk id="488" creationId="{F00234DB-30A0-A14D-B827-8C2DCE0238B9}"/>
          </ac:cxnSpMkLst>
        </pc:cxnChg>
        <pc:cxnChg chg="mod">
          <ac:chgData name="A Maher" userId="S::amaher@stmichaelscs.org::32f610ad-3637-4e85-87a6-4ac0f9d18aa4" providerId="AD" clId="Web-{54830C69-CE42-4A5B-9B7B-D55A2261234F}" dt="2022-06-07T08:49:07.377" v="460" actId="1076"/>
          <ac:cxnSpMkLst>
            <pc:docMk/>
            <pc:sldMk cId="301726593" sldId="256"/>
            <ac:cxnSpMk id="490" creationId="{C3FA2F8C-BD2B-EA46-8D5D-0F3383BE1ABC}"/>
          </ac:cxnSpMkLst>
        </pc:cxnChg>
      </pc:sldChg>
    </pc:docChg>
  </pc:docChgLst>
  <pc:docChgLst>
    <pc:chgData name="A Maher" userId="S::amaher@stmichaelscs.org::32f610ad-3637-4e85-87a6-4ac0f9d18aa4" providerId="AD" clId="Web-{F0247184-B7A8-4881-A34E-66D58824A86F}"/>
    <pc:docChg chg="modSld">
      <pc:chgData name="A Maher" userId="S::amaher@stmichaelscs.org::32f610ad-3637-4e85-87a6-4ac0f9d18aa4" providerId="AD" clId="Web-{F0247184-B7A8-4881-A34E-66D58824A86F}" dt="2022-06-07T08:14:01.240" v="64" actId="20577"/>
      <pc:docMkLst>
        <pc:docMk/>
      </pc:docMkLst>
      <pc:sldChg chg="addSp modSp">
        <pc:chgData name="A Maher" userId="S::amaher@stmichaelscs.org::32f610ad-3637-4e85-87a6-4ac0f9d18aa4" providerId="AD" clId="Web-{F0247184-B7A8-4881-A34E-66D58824A86F}" dt="2022-06-07T08:14:01.240" v="64" actId="20577"/>
        <pc:sldMkLst>
          <pc:docMk/>
          <pc:sldMk cId="301726593" sldId="256"/>
        </pc:sldMkLst>
        <pc:spChg chg="add mod">
          <ac:chgData name="A Maher" userId="S::amaher@stmichaelscs.org::32f610ad-3637-4e85-87a6-4ac0f9d18aa4" providerId="AD" clId="Web-{F0247184-B7A8-4881-A34E-66D58824A86F}" dt="2022-06-07T08:10:16.788" v="25" actId="1076"/>
          <ac:spMkLst>
            <pc:docMk/>
            <pc:sldMk cId="301726593" sldId="256"/>
            <ac:spMk id="2" creationId="{4063777C-6394-AE66-A156-12567B8255AB}"/>
          </ac:spMkLst>
        </pc:spChg>
        <pc:spChg chg="mod">
          <ac:chgData name="A Maher" userId="S::amaher@stmichaelscs.org::32f610ad-3637-4e85-87a6-4ac0f9d18aa4" providerId="AD" clId="Web-{F0247184-B7A8-4881-A34E-66D58824A86F}" dt="2022-06-07T08:09:30.097" v="17" actId="14100"/>
          <ac:spMkLst>
            <pc:docMk/>
            <pc:sldMk cId="301726593" sldId="256"/>
            <ac:spMk id="83" creationId="{560EBA4B-8AEC-D046-B76B-ED0FD5A6C7DD}"/>
          </ac:spMkLst>
        </pc:spChg>
        <pc:spChg chg="mod">
          <ac:chgData name="A Maher" userId="S::amaher@stmichaelscs.org::32f610ad-3637-4e85-87a6-4ac0f9d18aa4" providerId="AD" clId="Web-{F0247184-B7A8-4881-A34E-66D58824A86F}" dt="2022-06-07T08:12:54.783" v="32" actId="1076"/>
          <ac:spMkLst>
            <pc:docMk/>
            <pc:sldMk cId="301726593" sldId="256"/>
            <ac:spMk id="135" creationId="{37B165B7-AACB-3A4C-A89C-5FD028A89864}"/>
          </ac:spMkLst>
        </pc:spChg>
        <pc:spChg chg="mod">
          <ac:chgData name="A Maher" userId="S::amaher@stmichaelscs.org::32f610ad-3637-4e85-87a6-4ac0f9d18aa4" providerId="AD" clId="Web-{F0247184-B7A8-4881-A34E-66D58824A86F}" dt="2022-06-07T08:12:48.923" v="30" actId="1076"/>
          <ac:spMkLst>
            <pc:docMk/>
            <pc:sldMk cId="301726593" sldId="256"/>
            <ac:spMk id="137" creationId="{F4A3E031-B76D-D04F-8233-8F8B5D2D3BA2}"/>
          </ac:spMkLst>
        </pc:spChg>
        <pc:spChg chg="mod">
          <ac:chgData name="A Maher" userId="S::amaher@stmichaelscs.org::32f610ad-3637-4e85-87a6-4ac0f9d18aa4" providerId="AD" clId="Web-{F0247184-B7A8-4881-A34E-66D58824A86F}" dt="2022-06-07T08:08:41.282" v="0" actId="1076"/>
          <ac:spMkLst>
            <pc:docMk/>
            <pc:sldMk cId="301726593" sldId="256"/>
            <ac:spMk id="141" creationId="{88CF6B9A-D161-D94B-838C-8556FFF74B3D}"/>
          </ac:spMkLst>
        </pc:spChg>
        <pc:spChg chg="mod">
          <ac:chgData name="A Maher" userId="S::amaher@stmichaelscs.org::32f610ad-3637-4e85-87a6-4ac0f9d18aa4" providerId="AD" clId="Web-{F0247184-B7A8-4881-A34E-66D58824A86F}" dt="2022-06-07T08:14:01.240" v="64" actId="20577"/>
          <ac:spMkLst>
            <pc:docMk/>
            <pc:sldMk cId="301726593" sldId="256"/>
            <ac:spMk id="380" creationId="{00000000-0000-0000-0000-000000000000}"/>
          </ac:spMkLst>
        </pc:spChg>
        <pc:grpChg chg="mod">
          <ac:chgData name="A Maher" userId="S::amaher@stmichaelscs.org::32f610ad-3637-4e85-87a6-4ac0f9d18aa4" providerId="AD" clId="Web-{F0247184-B7A8-4881-A34E-66D58824A86F}" dt="2022-06-07T08:13:07.081" v="36" actId="1076"/>
          <ac:grpSpMkLst>
            <pc:docMk/>
            <pc:sldMk cId="301726593" sldId="256"/>
            <ac:grpSpMk id="1060" creationId="{00000000-0000-0000-0000-000000000000}"/>
          </ac:grpSpMkLst>
        </pc:grpChg>
        <pc:picChg chg="mod">
          <ac:chgData name="A Maher" userId="S::amaher@stmichaelscs.org::32f610ad-3637-4e85-87a6-4ac0f9d18aa4" providerId="AD" clId="Web-{F0247184-B7A8-4881-A34E-66D58824A86F}" dt="2022-06-07T08:12:51.876" v="31" actId="1076"/>
          <ac:picMkLst>
            <pc:docMk/>
            <pc:sldMk cId="301726593" sldId="256"/>
            <ac:picMk id="1068" creationId="{00000000-0000-0000-0000-000000000000}"/>
          </ac:picMkLst>
        </pc:picChg>
        <pc:cxnChg chg="mod">
          <ac:chgData name="A Maher" userId="S::amaher@stmichaelscs.org::32f610ad-3637-4e85-87a6-4ac0f9d18aa4" providerId="AD" clId="Web-{F0247184-B7A8-4881-A34E-66D58824A86F}" dt="2022-06-07T08:12:56.814" v="33" actId="1076"/>
          <ac:cxnSpMkLst>
            <pc:docMk/>
            <pc:sldMk cId="301726593" sldId="256"/>
            <ac:cxnSpMk id="134" creationId="{F00234DB-30A0-A14D-B827-8C2DCE0238B9}"/>
          </ac:cxnSpMkLst>
        </pc:cxnChg>
        <pc:cxnChg chg="mod">
          <ac:chgData name="A Maher" userId="S::amaher@stmichaelscs.org::32f610ad-3637-4e85-87a6-4ac0f9d18aa4" providerId="AD" clId="Web-{F0247184-B7A8-4881-A34E-66D58824A86F}" dt="2022-06-07T08:13:04.299" v="35" actId="1076"/>
          <ac:cxnSpMkLst>
            <pc:docMk/>
            <pc:sldMk cId="301726593" sldId="256"/>
            <ac:cxnSpMk id="488" creationId="{F00234DB-30A0-A14D-B827-8C2DCE0238B9}"/>
          </ac:cxnSpMkLst>
        </pc:cxnChg>
        <pc:cxnChg chg="mod">
          <ac:chgData name="A Maher" userId="S::amaher@stmichaelscs.org::32f610ad-3637-4e85-87a6-4ac0f9d18aa4" providerId="AD" clId="Web-{F0247184-B7A8-4881-A34E-66D58824A86F}" dt="2022-06-07T08:12:59.736" v="34" actId="1076"/>
          <ac:cxnSpMkLst>
            <pc:docMk/>
            <pc:sldMk cId="301726593" sldId="256"/>
            <ac:cxnSpMk id="490" creationId="{C3FA2F8C-BD2B-EA46-8D5D-0F3383BE1ABC}"/>
          </ac:cxnSpMkLst>
        </pc:cxnChg>
      </pc:sldChg>
    </pc:docChg>
  </pc:docChgLst>
  <pc:docChgLst>
    <pc:chgData name="R Robson" userId="S::rrobson@stmichaelscs.org::20ceed71-7506-4319-b288-075d70baa3e1" providerId="AD" clId="Web-{A7F3829A-5B66-335C-D5AF-66FE12A6583C}"/>
    <pc:docChg chg="modSld">
      <pc:chgData name="R Robson" userId="S::rrobson@stmichaelscs.org::20ceed71-7506-4319-b288-075d70baa3e1" providerId="AD" clId="Web-{A7F3829A-5B66-335C-D5AF-66FE12A6583C}" dt="2024-07-09T14:41:46.479" v="14"/>
      <pc:docMkLst>
        <pc:docMk/>
      </pc:docMkLst>
      <pc:sldChg chg="addSp delSp modSp">
        <pc:chgData name="R Robson" userId="S::rrobson@stmichaelscs.org::20ceed71-7506-4319-b288-075d70baa3e1" providerId="AD" clId="Web-{A7F3829A-5B66-335C-D5AF-66FE12A6583C}" dt="2024-07-09T14:41:46.479" v="14"/>
        <pc:sldMkLst>
          <pc:docMk/>
          <pc:sldMk cId="301726593" sldId="256"/>
        </pc:sldMkLst>
        <pc:spChg chg="del">
          <ac:chgData name="R Robson" userId="S::rrobson@stmichaelscs.org::20ceed71-7506-4319-b288-075d70baa3e1" providerId="AD" clId="Web-{A7F3829A-5B66-335C-D5AF-66FE12A6583C}" dt="2024-07-09T14:38:31.748" v="5"/>
          <ac:spMkLst>
            <pc:docMk/>
            <pc:sldMk cId="301726593" sldId="256"/>
            <ac:spMk id="177" creationId="{DB7E73C8-4C71-436A-9960-AF88E82015C3}"/>
          </ac:spMkLst>
        </pc:spChg>
        <pc:spChg chg="add del">
          <ac:chgData name="R Robson" userId="S::rrobson@stmichaelscs.org::20ceed71-7506-4319-b288-075d70baa3e1" providerId="AD" clId="Web-{A7F3829A-5B66-335C-D5AF-66FE12A6583C}" dt="2024-07-09T14:39:34.143" v="12"/>
          <ac:spMkLst>
            <pc:docMk/>
            <pc:sldMk cId="301726593" sldId="256"/>
            <ac:spMk id="186" creationId="{59FEE203-0C2B-4531-AFF4-024D23D267A7}"/>
          </ac:spMkLst>
        </pc:spChg>
        <pc:spChg chg="del">
          <ac:chgData name="R Robson" userId="S::rrobson@stmichaelscs.org::20ceed71-7506-4319-b288-075d70baa3e1" providerId="AD" clId="Web-{A7F3829A-5B66-335C-D5AF-66FE12A6583C}" dt="2024-07-09T14:38:34.749" v="6"/>
          <ac:spMkLst>
            <pc:docMk/>
            <pc:sldMk cId="301726593" sldId="256"/>
            <ac:spMk id="206" creationId="{F846CEBF-27A6-4054-BF25-2669FC2672A3}"/>
          </ac:spMkLst>
        </pc:spChg>
        <pc:spChg chg="del mod">
          <ac:chgData name="R Robson" userId="S::rrobson@stmichaelscs.org::20ceed71-7506-4319-b288-075d70baa3e1" providerId="AD" clId="Web-{A7F3829A-5B66-335C-D5AF-66FE12A6583C}" dt="2024-07-09T14:38:39.327" v="8"/>
          <ac:spMkLst>
            <pc:docMk/>
            <pc:sldMk cId="301726593" sldId="256"/>
            <ac:spMk id="207" creationId="{4FDB2D6B-2DAF-4D90-9762-AE14D58A28C0}"/>
          </ac:spMkLst>
        </pc:spChg>
        <pc:spChg chg="del">
          <ac:chgData name="R Robson" userId="S::rrobson@stmichaelscs.org::20ceed71-7506-4319-b288-075d70baa3e1" providerId="AD" clId="Web-{A7F3829A-5B66-335C-D5AF-66FE12A6583C}" dt="2024-07-09T14:38:13.857" v="0"/>
          <ac:spMkLst>
            <pc:docMk/>
            <pc:sldMk cId="301726593" sldId="256"/>
            <ac:spMk id="219" creationId="{3813FE67-BCE0-45D0-84A6-C6F944002848}"/>
          </ac:spMkLst>
        </pc:spChg>
        <pc:spChg chg="del">
          <ac:chgData name="R Robson" userId="S::rrobson@stmichaelscs.org::20ceed71-7506-4319-b288-075d70baa3e1" providerId="AD" clId="Web-{A7F3829A-5B66-335C-D5AF-66FE12A6583C}" dt="2024-07-09T14:38:46.530" v="10"/>
          <ac:spMkLst>
            <pc:docMk/>
            <pc:sldMk cId="301726593" sldId="256"/>
            <ac:spMk id="229" creationId="{A7A7999F-9665-43C3-9F95-ADE186E87AFE}"/>
          </ac:spMkLst>
        </pc:spChg>
        <pc:spChg chg="del">
          <ac:chgData name="R Robson" userId="S::rrobson@stmichaelscs.org::20ceed71-7506-4319-b288-075d70baa3e1" providerId="AD" clId="Web-{A7F3829A-5B66-335C-D5AF-66FE12A6583C}" dt="2024-07-09T14:38:43.718" v="9"/>
          <ac:spMkLst>
            <pc:docMk/>
            <pc:sldMk cId="301726593" sldId="256"/>
            <ac:spMk id="230" creationId="{63547069-764B-41D1-9790-37CA34F9D771}"/>
          </ac:spMkLst>
        </pc:spChg>
        <pc:spChg chg="del">
          <ac:chgData name="R Robson" userId="S::rrobson@stmichaelscs.org::20ceed71-7506-4319-b288-075d70baa3e1" providerId="AD" clId="Web-{A7F3829A-5B66-335C-D5AF-66FE12A6583C}" dt="2024-07-09T14:38:17.498" v="1"/>
          <ac:spMkLst>
            <pc:docMk/>
            <pc:sldMk cId="301726593" sldId="256"/>
            <ac:spMk id="234" creationId="{1192D383-5603-4600-9900-F2A5E96B13C9}"/>
          </ac:spMkLst>
        </pc:spChg>
        <pc:spChg chg="del">
          <ac:chgData name="R Robson" userId="S::rrobson@stmichaelscs.org::20ceed71-7506-4319-b288-075d70baa3e1" providerId="AD" clId="Web-{A7F3829A-5B66-335C-D5AF-66FE12A6583C}" dt="2024-07-09T14:38:28.748" v="4"/>
          <ac:spMkLst>
            <pc:docMk/>
            <pc:sldMk cId="301726593" sldId="256"/>
            <ac:spMk id="254" creationId="{0F3FF096-8310-4999-BC71-736346885282}"/>
          </ac:spMkLst>
        </pc:spChg>
        <pc:spChg chg="del mod">
          <ac:chgData name="R Robson" userId="S::rrobson@stmichaelscs.org::20ceed71-7506-4319-b288-075d70baa3e1" providerId="AD" clId="Web-{A7F3829A-5B66-335C-D5AF-66FE12A6583C}" dt="2024-07-09T14:38:23.857" v="3"/>
          <ac:spMkLst>
            <pc:docMk/>
            <pc:sldMk cId="301726593" sldId="256"/>
            <ac:spMk id="337" creationId="{5544DE75-D945-4B58-9BD8-6D7C9FD0E8F3}"/>
          </ac:spMkLst>
        </pc:spChg>
        <pc:picChg chg="del">
          <ac:chgData name="R Robson" userId="S::rrobson@stmichaelscs.org::20ceed71-7506-4319-b288-075d70baa3e1" providerId="AD" clId="Web-{A7F3829A-5B66-335C-D5AF-66FE12A6583C}" dt="2024-07-09T14:41:46.479" v="14"/>
          <ac:picMkLst>
            <pc:docMk/>
            <pc:sldMk cId="301726593" sldId="256"/>
            <ac:picMk id="3" creationId="{A9451C7E-562A-32D4-3FB3-EC5C6E7D0B33}"/>
          </ac:picMkLst>
        </pc:picChg>
        <pc:picChg chg="mod">
          <ac:chgData name="R Robson" userId="S::rrobson@stmichaelscs.org::20ceed71-7506-4319-b288-075d70baa3e1" providerId="AD" clId="Web-{A7F3829A-5B66-335C-D5AF-66FE12A6583C}" dt="2024-07-09T14:39:40.659" v="13" actId="1076"/>
          <ac:picMkLst>
            <pc:docMk/>
            <pc:sldMk cId="301726593" sldId="256"/>
            <ac:picMk id="12" creationId="{880F0E03-80CA-4ACA-B900-722E2531D961}"/>
          </ac:picMkLst>
        </pc:picChg>
      </pc:sldChg>
    </pc:docChg>
  </pc:docChgLst>
  <pc:docChgLst>
    <pc:chgData name="R Robson" userId="S::rrobson@stmichaelscs.org::20ceed71-7506-4319-b288-075d70baa3e1" providerId="AD" clId="Web-{095B7644-7B4A-C12B-016C-EB1AEF58CD21}"/>
    <pc:docChg chg="modSld">
      <pc:chgData name="R Robson" userId="S::rrobson@stmichaelscs.org::20ceed71-7506-4319-b288-075d70baa3e1" providerId="AD" clId="Web-{095B7644-7B4A-C12B-016C-EB1AEF58CD21}" dt="2024-08-05T11:36:44.440" v="9" actId="20577"/>
      <pc:docMkLst>
        <pc:docMk/>
      </pc:docMkLst>
      <pc:sldChg chg="delSp modSp">
        <pc:chgData name="R Robson" userId="S::rrobson@stmichaelscs.org::20ceed71-7506-4319-b288-075d70baa3e1" providerId="AD" clId="Web-{095B7644-7B4A-C12B-016C-EB1AEF58CD21}" dt="2024-08-05T11:36:44.440" v="9" actId="20577"/>
        <pc:sldMkLst>
          <pc:docMk/>
          <pc:sldMk cId="301726593" sldId="256"/>
        </pc:sldMkLst>
        <pc:spChg chg="del mod">
          <ac:chgData name="R Robson" userId="S::rrobson@stmichaelscs.org::20ceed71-7506-4319-b288-075d70baa3e1" providerId="AD" clId="Web-{095B7644-7B4A-C12B-016C-EB1AEF58CD21}" dt="2024-08-05T11:36:14.048" v="4"/>
          <ac:spMkLst>
            <pc:docMk/>
            <pc:sldMk cId="301726593" sldId="256"/>
            <ac:spMk id="282" creationId="{A35E94D5-FEF7-44C6-A109-3BDAE5614132}"/>
          </ac:spMkLst>
        </pc:spChg>
        <pc:spChg chg="mod">
          <ac:chgData name="R Robson" userId="S::rrobson@stmichaelscs.org::20ceed71-7506-4319-b288-075d70baa3e1" providerId="AD" clId="Web-{095B7644-7B4A-C12B-016C-EB1AEF58CD21}" dt="2024-08-05T11:36:44.440" v="9" actId="20577"/>
          <ac:spMkLst>
            <pc:docMk/>
            <pc:sldMk cId="301726593" sldId="256"/>
            <ac:spMk id="288" creationId="{C704FBAF-91A4-4A49-8D27-D890F090B90A}"/>
          </ac:spMkLst>
        </pc:spChg>
      </pc:sldChg>
    </pc:docChg>
  </pc:docChgLst>
  <pc:docChgLst>
    <pc:chgData name="L Rolleston" userId="S::lrolleston@stmichaelscs.org::8c253109-a705-4211-8676-5103361b7bff" providerId="AD" clId="Web-{061A20C2-2EC3-842B-5693-A7C1823A9974}"/>
    <pc:docChg chg="modSld">
      <pc:chgData name="L Rolleston" userId="S::lrolleston@stmichaelscs.org::8c253109-a705-4211-8676-5103361b7bff" providerId="AD" clId="Web-{061A20C2-2EC3-842B-5693-A7C1823A9974}" dt="2024-08-17T12:06:39.686" v="8" actId="20577"/>
      <pc:docMkLst>
        <pc:docMk/>
      </pc:docMkLst>
      <pc:sldChg chg="modSp">
        <pc:chgData name="L Rolleston" userId="S::lrolleston@stmichaelscs.org::8c253109-a705-4211-8676-5103361b7bff" providerId="AD" clId="Web-{061A20C2-2EC3-842B-5693-A7C1823A9974}" dt="2024-08-17T12:06:39.686" v="8" actId="20577"/>
        <pc:sldMkLst>
          <pc:docMk/>
          <pc:sldMk cId="301726593" sldId="256"/>
        </pc:sldMkLst>
        <pc:spChg chg="mod">
          <ac:chgData name="L Rolleston" userId="S::lrolleston@stmichaelscs.org::8c253109-a705-4211-8676-5103361b7bff" providerId="AD" clId="Web-{061A20C2-2EC3-842B-5693-A7C1823A9974}" dt="2024-08-17T12:06:03.013" v="5" actId="1076"/>
          <ac:spMkLst>
            <pc:docMk/>
            <pc:sldMk cId="301726593" sldId="256"/>
            <ac:spMk id="154" creationId="{00000000-0000-0000-0000-000000000000}"/>
          </ac:spMkLst>
        </pc:spChg>
        <pc:spChg chg="mod">
          <ac:chgData name="L Rolleston" userId="S::lrolleston@stmichaelscs.org::8c253109-a705-4211-8676-5103361b7bff" providerId="AD" clId="Web-{061A20C2-2EC3-842B-5693-A7C1823A9974}" dt="2024-08-17T12:05:34.356" v="1" actId="20577"/>
          <ac:spMkLst>
            <pc:docMk/>
            <pc:sldMk cId="301726593" sldId="256"/>
            <ac:spMk id="180" creationId="{56022F20-DB0B-42D2-B4D2-89B6E98D5AEA}"/>
          </ac:spMkLst>
        </pc:spChg>
        <pc:spChg chg="mod">
          <ac:chgData name="L Rolleston" userId="S::lrolleston@stmichaelscs.org::8c253109-a705-4211-8676-5103361b7bff" providerId="AD" clId="Web-{061A20C2-2EC3-842B-5693-A7C1823A9974}" dt="2024-08-17T12:06:39.686" v="8" actId="20577"/>
          <ac:spMkLst>
            <pc:docMk/>
            <pc:sldMk cId="301726593" sldId="256"/>
            <ac:spMk id="288" creationId="{C704FBAF-91A4-4A49-8D27-D890F090B90A}"/>
          </ac:spMkLst>
        </pc:spChg>
        <pc:picChg chg="mod">
          <ac:chgData name="L Rolleston" userId="S::lrolleston@stmichaelscs.org::8c253109-a705-4211-8676-5103361b7bff" providerId="AD" clId="Web-{061A20C2-2EC3-842B-5693-A7C1823A9974}" dt="2024-08-17T12:06:26.357" v="7" actId="1076"/>
          <ac:picMkLst>
            <pc:docMk/>
            <pc:sldMk cId="301726593" sldId="256"/>
            <ac:picMk id="12" creationId="{880F0E03-80CA-4ACA-B900-722E2531D961}"/>
          </ac:picMkLst>
        </pc:picChg>
        <pc:cxnChg chg="mod">
          <ac:chgData name="L Rolleston" userId="S::lrolleston@stmichaelscs.org::8c253109-a705-4211-8676-5103361b7bff" providerId="AD" clId="Web-{061A20C2-2EC3-842B-5693-A7C1823A9974}" dt="2024-08-17T12:06:17.576" v="6" actId="1076"/>
          <ac:cxnSpMkLst>
            <pc:docMk/>
            <pc:sldMk cId="301726593" sldId="256"/>
            <ac:cxnSpMk id="147" creationId="{00000000-0000-0000-0000-000000000000}"/>
          </ac:cxnSpMkLst>
        </pc:cxnChg>
      </pc:sldChg>
    </pc:docChg>
  </pc:docChgLst>
  <pc:docChgLst>
    <pc:chgData name="Rachel Bull" userId="c51d9191-dac4-4199-8ebb-3a7d4f703804" providerId="ADAL" clId="{39614731-A56D-4E8C-9DBC-31B4FB6FB0AD}"/>
    <pc:docChg chg="custSel modSld">
      <pc:chgData name="Rachel Bull" userId="c51d9191-dac4-4199-8ebb-3a7d4f703804" providerId="ADAL" clId="{39614731-A56D-4E8C-9DBC-31B4FB6FB0AD}" dt="2022-07-10T10:14:16.635" v="1"/>
      <pc:docMkLst>
        <pc:docMk/>
      </pc:docMkLst>
      <pc:sldChg chg="addSp delSp">
        <pc:chgData name="Rachel Bull" userId="c51d9191-dac4-4199-8ebb-3a7d4f703804" providerId="ADAL" clId="{39614731-A56D-4E8C-9DBC-31B4FB6FB0AD}" dt="2022-07-10T10:14:16.635" v="1"/>
        <pc:sldMkLst>
          <pc:docMk/>
          <pc:sldMk cId="301726593" sldId="256"/>
        </pc:sldMkLst>
        <pc:spChg chg="del">
          <ac:chgData name="Rachel Bull" userId="c51d9191-dac4-4199-8ebb-3a7d4f703804" providerId="ADAL" clId="{39614731-A56D-4E8C-9DBC-31B4FB6FB0AD}" dt="2022-07-10T10:14:15.995" v="0" actId="478"/>
          <ac:spMkLst>
            <pc:docMk/>
            <pc:sldMk cId="301726593" sldId="256"/>
            <ac:spMk id="148" creationId="{00000000-0000-0000-0000-000000000000}"/>
          </ac:spMkLst>
        </pc:spChg>
        <pc:spChg chg="add">
          <ac:chgData name="Rachel Bull" userId="c51d9191-dac4-4199-8ebb-3a7d4f703804" providerId="ADAL" clId="{39614731-A56D-4E8C-9DBC-31B4FB6FB0AD}" dt="2022-07-10T10:14:16.635" v="1"/>
          <ac:spMkLst>
            <pc:docMk/>
            <pc:sldMk cId="301726593" sldId="256"/>
            <ac:spMk id="282" creationId="{A35E94D5-FEF7-44C6-A109-3BDAE5614132}"/>
          </ac:spMkLst>
        </pc:spChg>
        <pc:spChg chg="add">
          <ac:chgData name="Rachel Bull" userId="c51d9191-dac4-4199-8ebb-3a7d4f703804" providerId="ADAL" clId="{39614731-A56D-4E8C-9DBC-31B4FB6FB0AD}" dt="2022-07-10T10:14:16.635" v="1"/>
          <ac:spMkLst>
            <pc:docMk/>
            <pc:sldMk cId="301726593" sldId="256"/>
            <ac:spMk id="288" creationId="{C704FBAF-91A4-4A49-8D27-D890F090B90A}"/>
          </ac:spMkLst>
        </pc:spChg>
        <pc:spChg chg="del">
          <ac:chgData name="Rachel Bull" userId="c51d9191-dac4-4199-8ebb-3a7d4f703804" providerId="ADAL" clId="{39614731-A56D-4E8C-9DBC-31B4FB6FB0AD}" dt="2022-07-10T10:14:15.995" v="0" actId="478"/>
          <ac:spMkLst>
            <pc:docMk/>
            <pc:sldMk cId="301726593" sldId="256"/>
            <ac:spMk id="410" creationId="{00000000-0000-0000-0000-000000000000}"/>
          </ac:spMkLst>
        </pc:spChg>
      </pc:sldChg>
    </pc:docChg>
  </pc:docChgLst>
  <pc:docChgLst>
    <pc:chgData name="L Rolleston" userId="S::lrolleston@stmichaelscs.org::8c253109-a705-4211-8676-5103361b7bff" providerId="AD" clId="Web-{459B3D52-83B0-9FDE-19F6-8B470CAB0AE8}"/>
    <pc:docChg chg="modSld">
      <pc:chgData name="L Rolleston" userId="S::lrolleston@stmichaelscs.org::8c253109-a705-4211-8676-5103361b7bff" providerId="AD" clId="Web-{459B3D52-83B0-9FDE-19F6-8B470CAB0AE8}" dt="2024-07-15T11:29:26.086" v="109" actId="1076"/>
      <pc:docMkLst>
        <pc:docMk/>
      </pc:docMkLst>
      <pc:sldChg chg="delSp modSp">
        <pc:chgData name="L Rolleston" userId="S::lrolleston@stmichaelscs.org::8c253109-a705-4211-8676-5103361b7bff" providerId="AD" clId="Web-{459B3D52-83B0-9FDE-19F6-8B470CAB0AE8}" dt="2024-07-15T11:29:26.086" v="109" actId="1076"/>
        <pc:sldMkLst>
          <pc:docMk/>
          <pc:sldMk cId="301726593" sldId="256"/>
        </pc:sldMkLst>
        <pc:spChg chg="mod">
          <ac:chgData name="L Rolleston" userId="S::lrolleston@stmichaelscs.org::8c253109-a705-4211-8676-5103361b7bff" providerId="AD" clId="Web-{459B3D52-83B0-9FDE-19F6-8B470CAB0AE8}" dt="2024-07-15T08:50:06.381" v="90" actId="20577"/>
          <ac:spMkLst>
            <pc:docMk/>
            <pc:sldMk cId="301726593" sldId="256"/>
            <ac:spMk id="152" creationId="{E6DD616E-C7E4-42B5-AC97-ECC78115E83B}"/>
          </ac:spMkLst>
        </pc:spChg>
        <pc:spChg chg="mod">
          <ac:chgData name="L Rolleston" userId="S::lrolleston@stmichaelscs.org::8c253109-a705-4211-8676-5103361b7bff" providerId="AD" clId="Web-{459B3D52-83B0-9FDE-19F6-8B470CAB0AE8}" dt="2024-07-15T08:17:28.747" v="33" actId="1076"/>
          <ac:spMkLst>
            <pc:docMk/>
            <pc:sldMk cId="301726593" sldId="256"/>
            <ac:spMk id="166" creationId="{747B4C36-D338-4283-B72D-3F522F16F3C9}"/>
          </ac:spMkLst>
        </pc:spChg>
        <pc:spChg chg="mod">
          <ac:chgData name="L Rolleston" userId="S::lrolleston@stmichaelscs.org::8c253109-a705-4211-8676-5103361b7bff" providerId="AD" clId="Web-{459B3D52-83B0-9FDE-19F6-8B470CAB0AE8}" dt="2024-07-15T11:29:26.086" v="109" actId="1076"/>
          <ac:spMkLst>
            <pc:docMk/>
            <pc:sldMk cId="301726593" sldId="256"/>
            <ac:spMk id="178" creationId="{15689738-FD80-4C77-806D-A12F01458344}"/>
          </ac:spMkLst>
        </pc:spChg>
        <pc:spChg chg="mod">
          <ac:chgData name="L Rolleston" userId="S::lrolleston@stmichaelscs.org::8c253109-a705-4211-8676-5103361b7bff" providerId="AD" clId="Web-{459B3D52-83B0-9FDE-19F6-8B470CAB0AE8}" dt="2024-07-15T08:58:40.385" v="95" actId="1076"/>
          <ac:spMkLst>
            <pc:docMk/>
            <pc:sldMk cId="301726593" sldId="256"/>
            <ac:spMk id="180" creationId="{56022F20-DB0B-42D2-B4D2-89B6E98D5AEA}"/>
          </ac:spMkLst>
        </pc:spChg>
        <pc:spChg chg="mod">
          <ac:chgData name="L Rolleston" userId="S::lrolleston@stmichaelscs.org::8c253109-a705-4211-8676-5103361b7bff" providerId="AD" clId="Web-{459B3D52-83B0-9FDE-19F6-8B470CAB0AE8}" dt="2024-07-15T08:58:48.323" v="98" actId="1076"/>
          <ac:spMkLst>
            <pc:docMk/>
            <pc:sldMk cId="301726593" sldId="256"/>
            <ac:spMk id="184" creationId="{371D13A8-193B-4E3C-8D86-EE6ECF9177AC}"/>
          </ac:spMkLst>
        </pc:spChg>
        <pc:spChg chg="del">
          <ac:chgData name="L Rolleston" userId="S::lrolleston@stmichaelscs.org::8c253109-a705-4211-8676-5103361b7bff" providerId="AD" clId="Web-{459B3D52-83B0-9FDE-19F6-8B470CAB0AE8}" dt="2024-07-15T08:50:11.928" v="91"/>
          <ac:spMkLst>
            <pc:docMk/>
            <pc:sldMk cId="301726593" sldId="256"/>
            <ac:spMk id="186" creationId="{59FEE203-0C2B-4531-AFF4-024D23D267A7}"/>
          </ac:spMkLst>
        </pc:spChg>
        <pc:spChg chg="mod">
          <ac:chgData name="L Rolleston" userId="S::lrolleston@stmichaelscs.org::8c253109-a705-4211-8676-5103361b7bff" providerId="AD" clId="Web-{459B3D52-83B0-9FDE-19F6-8B470CAB0AE8}" dt="2024-07-15T08:20:16.565" v="37" actId="1076"/>
          <ac:spMkLst>
            <pc:docMk/>
            <pc:sldMk cId="301726593" sldId="256"/>
            <ac:spMk id="235" creationId="{0CF6B71D-127E-415A-A246-F8D888243C06}"/>
          </ac:spMkLst>
        </pc:spChg>
        <pc:spChg chg="mod">
          <ac:chgData name="L Rolleston" userId="S::lrolleston@stmichaelscs.org::8c253109-a705-4211-8676-5103361b7bff" providerId="AD" clId="Web-{459B3D52-83B0-9FDE-19F6-8B470CAB0AE8}" dt="2024-07-15T08:20:25.612" v="39" actId="1076"/>
          <ac:spMkLst>
            <pc:docMk/>
            <pc:sldMk cId="301726593" sldId="256"/>
            <ac:spMk id="236" creationId="{7DACB90E-82C6-4BCD-AA4C-52E4A6E9B279}"/>
          </ac:spMkLst>
        </pc:spChg>
        <pc:spChg chg="mod">
          <ac:chgData name="L Rolleston" userId="S::lrolleston@stmichaelscs.org::8c253109-a705-4211-8676-5103361b7bff" providerId="AD" clId="Web-{459B3D52-83B0-9FDE-19F6-8B470CAB0AE8}" dt="2024-07-15T08:21:54.114" v="60" actId="1076"/>
          <ac:spMkLst>
            <pc:docMk/>
            <pc:sldMk cId="301726593" sldId="256"/>
            <ac:spMk id="237" creationId="{FB4629D8-0DF3-4582-A9B3-BFF009539923}"/>
          </ac:spMkLst>
        </pc:spChg>
        <pc:spChg chg="mod">
          <ac:chgData name="L Rolleston" userId="S::lrolleston@stmichaelscs.org::8c253109-a705-4211-8676-5103361b7bff" providerId="AD" clId="Web-{459B3D52-83B0-9FDE-19F6-8B470CAB0AE8}" dt="2024-07-15T08:20:58.519" v="47" actId="1076"/>
          <ac:spMkLst>
            <pc:docMk/>
            <pc:sldMk cId="301726593" sldId="256"/>
            <ac:spMk id="239" creationId="{F7FBFFF0-0F7C-438D-B27B-87772C688442}"/>
          </ac:spMkLst>
        </pc:spChg>
        <pc:spChg chg="mod">
          <ac:chgData name="L Rolleston" userId="S::lrolleston@stmichaelscs.org::8c253109-a705-4211-8676-5103361b7bff" providerId="AD" clId="Web-{459B3D52-83B0-9FDE-19F6-8B470CAB0AE8}" dt="2024-07-15T08:20:12.033" v="36" actId="1076"/>
          <ac:spMkLst>
            <pc:docMk/>
            <pc:sldMk cId="301726593" sldId="256"/>
            <ac:spMk id="277" creationId="{92D0CF07-B0B2-4FFD-9AEA-AE7828CF05C7}"/>
          </ac:spMkLst>
        </pc:spChg>
        <pc:spChg chg="mod">
          <ac:chgData name="L Rolleston" userId="S::lrolleston@stmichaelscs.org::8c253109-a705-4211-8676-5103361b7bff" providerId="AD" clId="Web-{459B3D52-83B0-9FDE-19F6-8B470CAB0AE8}" dt="2024-07-15T08:20:28.534" v="40" actId="1076"/>
          <ac:spMkLst>
            <pc:docMk/>
            <pc:sldMk cId="301726593" sldId="256"/>
            <ac:spMk id="278" creationId="{DBE6E8B1-AAC5-4C88-BB3B-D197371AD7C6}"/>
          </ac:spMkLst>
        </pc:spChg>
        <pc:spChg chg="mod">
          <ac:chgData name="L Rolleston" userId="S::lrolleston@stmichaelscs.org::8c253109-a705-4211-8676-5103361b7bff" providerId="AD" clId="Web-{459B3D52-83B0-9FDE-19F6-8B470CAB0AE8}" dt="2024-07-15T08:20:54.331" v="46" actId="1076"/>
          <ac:spMkLst>
            <pc:docMk/>
            <pc:sldMk cId="301726593" sldId="256"/>
            <ac:spMk id="280" creationId="{FE083DF4-F8B9-4FBF-8FCC-6513F5AE5E8B}"/>
          </ac:spMkLst>
        </pc:spChg>
        <pc:spChg chg="mod">
          <ac:chgData name="L Rolleston" userId="S::lrolleston@stmichaelscs.org::8c253109-a705-4211-8676-5103361b7bff" providerId="AD" clId="Web-{459B3D52-83B0-9FDE-19F6-8B470CAB0AE8}" dt="2024-07-15T08:20:45.831" v="44" actId="1076"/>
          <ac:spMkLst>
            <pc:docMk/>
            <pc:sldMk cId="301726593" sldId="256"/>
            <ac:spMk id="281" creationId="{88E3C28A-F319-415B-AEC0-C481B0D7DF83}"/>
          </ac:spMkLst>
        </pc:spChg>
        <pc:grpChg chg="mod">
          <ac:chgData name="L Rolleston" userId="S::lrolleston@stmichaelscs.org::8c253109-a705-4211-8676-5103361b7bff" providerId="AD" clId="Web-{459B3D52-83B0-9FDE-19F6-8B470CAB0AE8}" dt="2024-07-15T08:15:38.963" v="5" actId="1076"/>
          <ac:grpSpMkLst>
            <pc:docMk/>
            <pc:sldMk cId="301726593" sldId="256"/>
            <ac:grpSpMk id="162" creationId="{0418B3F0-835B-4A7F-8B4C-7903178B42A4}"/>
          </ac:grpSpMkLst>
        </pc:grpChg>
        <pc:grpChg chg="mod">
          <ac:chgData name="L Rolleston" userId="S::lrolleston@stmichaelscs.org::8c253109-a705-4211-8676-5103361b7bff" providerId="AD" clId="Web-{459B3D52-83B0-9FDE-19F6-8B470CAB0AE8}" dt="2024-07-15T08:50:34.258" v="92" actId="1076"/>
          <ac:grpSpMkLst>
            <pc:docMk/>
            <pc:sldMk cId="301726593" sldId="256"/>
            <ac:grpSpMk id="1072" creationId="{00000000-0000-0000-0000-000000000000}"/>
          </ac:grpSpMkLst>
        </pc:grpChg>
        <pc:picChg chg="mod">
          <ac:chgData name="L Rolleston" userId="S::lrolleston@stmichaelscs.org::8c253109-a705-4211-8676-5103361b7bff" providerId="AD" clId="Web-{459B3D52-83B0-9FDE-19F6-8B470CAB0AE8}" dt="2024-07-15T08:21:13.238" v="50" actId="1076"/>
          <ac:picMkLst>
            <pc:docMk/>
            <pc:sldMk cId="301726593" sldId="256"/>
            <ac:picMk id="40" creationId="{5498EF84-20D8-4F01-B1F0-62C4FCA19BA0}"/>
          </ac:picMkLst>
        </pc:picChg>
        <pc:picChg chg="mod">
          <ac:chgData name="L Rolleston" userId="S::lrolleston@stmichaelscs.org::8c253109-a705-4211-8676-5103361b7bff" providerId="AD" clId="Web-{459B3D52-83B0-9FDE-19F6-8B470CAB0AE8}" dt="2024-07-15T08:21:51.380" v="59" actId="1076"/>
          <ac:picMkLst>
            <pc:docMk/>
            <pc:sldMk cId="301726593" sldId="256"/>
            <ac:picMk id="41" creationId="{DFEF9F23-A4DA-4980-AE98-416B6F65B309}"/>
          </ac:picMkLst>
        </pc:picChg>
        <pc:picChg chg="mod">
          <ac:chgData name="L Rolleston" userId="S::lrolleston@stmichaelscs.org::8c253109-a705-4211-8676-5103361b7bff" providerId="AD" clId="Web-{459B3D52-83B0-9FDE-19F6-8B470CAB0AE8}" dt="2024-07-15T11:28:18.007" v="102" actId="1076"/>
          <ac:picMkLst>
            <pc:docMk/>
            <pc:sldMk cId="301726593" sldId="256"/>
            <ac:picMk id="53" creationId="{DE022C76-1DD7-4259-A19B-30064313123C}"/>
          </ac:picMkLst>
        </pc:picChg>
        <pc:picChg chg="mod">
          <ac:chgData name="L Rolleston" userId="S::lrolleston@stmichaelscs.org::8c253109-a705-4211-8676-5103361b7bff" providerId="AD" clId="Web-{459B3D52-83B0-9FDE-19F6-8B470CAB0AE8}" dt="2024-07-15T11:28:05.225" v="100" actId="1076"/>
          <ac:picMkLst>
            <pc:docMk/>
            <pc:sldMk cId="301726593" sldId="256"/>
            <ac:picMk id="54" creationId="{E9AE9A0F-D64F-465A-9975-1D0BA1506C72}"/>
          </ac:picMkLst>
        </pc:picChg>
        <pc:picChg chg="mod">
          <ac:chgData name="L Rolleston" userId="S::lrolleston@stmichaelscs.org::8c253109-a705-4211-8676-5103361b7bff" providerId="AD" clId="Web-{459B3D52-83B0-9FDE-19F6-8B470CAB0AE8}" dt="2024-07-15T08:22:07.286" v="62" actId="1076"/>
          <ac:picMkLst>
            <pc:docMk/>
            <pc:sldMk cId="301726593" sldId="256"/>
            <ac:picMk id="61" creationId="{83A78031-D5BE-4642-9AD5-18C60E3EC162}"/>
          </ac:picMkLst>
        </pc:picChg>
        <pc:picChg chg="mod">
          <ac:chgData name="L Rolleston" userId="S::lrolleston@stmichaelscs.org::8c253109-a705-4211-8676-5103361b7bff" providerId="AD" clId="Web-{459B3D52-83B0-9FDE-19F6-8B470CAB0AE8}" dt="2024-07-15T08:22:05.458" v="61" actId="1076"/>
          <ac:picMkLst>
            <pc:docMk/>
            <pc:sldMk cId="301726593" sldId="256"/>
            <ac:picMk id="62" creationId="{D9BB6078-A1F8-4750-B405-FE999F478E6B}"/>
          </ac:picMkLst>
        </pc:picChg>
        <pc:picChg chg="mod">
          <ac:chgData name="L Rolleston" userId="S::lrolleston@stmichaelscs.org::8c253109-a705-4211-8676-5103361b7bff" providerId="AD" clId="Web-{459B3D52-83B0-9FDE-19F6-8B470CAB0AE8}" dt="2024-07-15T11:29:03.180" v="108" actId="1076"/>
          <ac:picMkLst>
            <pc:docMk/>
            <pc:sldMk cId="301726593" sldId="256"/>
            <ac:picMk id="295" creationId="{955516DB-6556-4EDE-8AF5-A2C8B728E7DC}"/>
          </ac:picMkLst>
        </pc:picChg>
        <pc:picChg chg="mod">
          <ac:chgData name="L Rolleston" userId="S::lrolleston@stmichaelscs.org::8c253109-a705-4211-8676-5103361b7bff" providerId="AD" clId="Web-{459B3D52-83B0-9FDE-19F6-8B470CAB0AE8}" dt="2024-07-15T08:21:29.332" v="55" actId="1076"/>
          <ac:picMkLst>
            <pc:docMk/>
            <pc:sldMk cId="301726593" sldId="256"/>
            <ac:picMk id="300" creationId="{E0681AFB-80AF-4E61-879B-14CA91839AE7}"/>
          </ac:picMkLst>
        </pc:picChg>
        <pc:cxnChg chg="mod">
          <ac:chgData name="L Rolleston" userId="S::lrolleston@stmichaelscs.org::8c253109-a705-4211-8676-5103361b7bff" providerId="AD" clId="Web-{459B3D52-83B0-9FDE-19F6-8B470CAB0AE8}" dt="2024-07-15T08:50:34.258" v="92" actId="1076"/>
          <ac:cxnSpMkLst>
            <pc:docMk/>
            <pc:sldMk cId="301726593" sldId="256"/>
            <ac:cxnSpMk id="176" creationId="{00000000-0000-0000-0000-000000000000}"/>
          </ac:cxnSpMkLst>
        </pc:cxnChg>
        <pc:cxnChg chg="mod">
          <ac:chgData name="L Rolleston" userId="S::lrolleston@stmichaelscs.org::8c253109-a705-4211-8676-5103361b7bff" providerId="AD" clId="Web-{459B3D52-83B0-9FDE-19F6-8B470CAB0AE8}" dt="2024-07-15T08:58:44.635" v="97" actId="1076"/>
          <ac:cxnSpMkLst>
            <pc:docMk/>
            <pc:sldMk cId="301726593" sldId="256"/>
            <ac:cxnSpMk id="209" creationId="{B811319D-E794-4DF6-96CD-B2ADD85DE35C}"/>
          </ac:cxnSpMkLst>
        </pc:cxnChg>
        <pc:cxnChg chg="mod">
          <ac:chgData name="L Rolleston" userId="S::lrolleston@stmichaelscs.org::8c253109-a705-4211-8676-5103361b7bff" providerId="AD" clId="Web-{459B3D52-83B0-9FDE-19F6-8B470CAB0AE8}" dt="2024-07-15T08:58:36.463" v="94" actId="1076"/>
          <ac:cxnSpMkLst>
            <pc:docMk/>
            <pc:sldMk cId="301726593" sldId="256"/>
            <ac:cxnSpMk id="210" creationId="{7B164050-6EA9-425D-81DD-9BC862F0B7F7}"/>
          </ac:cxnSpMkLst>
        </pc:cxnChg>
        <pc:cxnChg chg="mod">
          <ac:chgData name="L Rolleston" userId="S::lrolleston@stmichaelscs.org::8c253109-a705-4211-8676-5103361b7bff" providerId="AD" clId="Web-{459B3D52-83B0-9FDE-19F6-8B470CAB0AE8}" dt="2024-07-15T11:29:00.867" v="107" actId="1076"/>
          <ac:cxnSpMkLst>
            <pc:docMk/>
            <pc:sldMk cId="301726593" sldId="256"/>
            <ac:cxnSpMk id="232" creationId="{B54CFAA6-C4C7-482E-AA9C-56EC9736FD94}"/>
          </ac:cxnSpMkLst>
        </pc:cxnChg>
        <pc:cxnChg chg="del">
          <ac:chgData name="L Rolleston" userId="S::lrolleston@stmichaelscs.org::8c253109-a705-4211-8676-5103361b7bff" providerId="AD" clId="Web-{459B3D52-83B0-9FDE-19F6-8B470CAB0AE8}" dt="2024-07-15T11:28:10.913" v="101"/>
          <ac:cxnSpMkLst>
            <pc:docMk/>
            <pc:sldMk cId="301726593" sldId="256"/>
            <ac:cxnSpMk id="252" creationId="{EE9589D2-A2DE-45B5-A490-A93CB137E6E6}"/>
          </ac:cxnSpMkLst>
        </pc:cxnChg>
        <pc:cxnChg chg="mod">
          <ac:chgData name="L Rolleston" userId="S::lrolleston@stmichaelscs.org::8c253109-a705-4211-8676-5103361b7bff" providerId="AD" clId="Web-{459B3D52-83B0-9FDE-19F6-8B470CAB0AE8}" dt="2024-07-15T08:58:43.010" v="96" actId="1076"/>
          <ac:cxnSpMkLst>
            <pc:docMk/>
            <pc:sldMk cId="301726593" sldId="256"/>
            <ac:cxnSpMk id="257" creationId="{FAB02EAA-42C6-4D84-BB74-8D63C3805CB7}"/>
          </ac:cxnSpMkLst>
        </pc:cxnChg>
        <pc:cxnChg chg="mod">
          <ac:chgData name="L Rolleston" userId="S::lrolleston@stmichaelscs.org::8c253109-a705-4211-8676-5103361b7bff" providerId="AD" clId="Web-{459B3D52-83B0-9FDE-19F6-8B470CAB0AE8}" dt="2024-07-15T08:58:31.259" v="93" actId="1076"/>
          <ac:cxnSpMkLst>
            <pc:docMk/>
            <pc:sldMk cId="301726593" sldId="256"/>
            <ac:cxnSpMk id="286" creationId="{A1132A9A-1714-42B4-87CB-16E7EDDBE6A8}"/>
          </ac:cxnSpMkLst>
        </pc:cxnChg>
        <pc:cxnChg chg="mod">
          <ac:chgData name="L Rolleston" userId="S::lrolleston@stmichaelscs.org::8c253109-a705-4211-8676-5103361b7bff" providerId="AD" clId="Web-{459B3D52-83B0-9FDE-19F6-8B470CAB0AE8}" dt="2024-07-15T08:21:45.489" v="58" actId="14100"/>
          <ac:cxnSpMkLst>
            <pc:docMk/>
            <pc:sldMk cId="301726593" sldId="256"/>
            <ac:cxnSpMk id="302" creationId="{C0C0A4D1-A807-402F-9A8B-24268050CC4B}"/>
          </ac:cxnSpMkLst>
        </pc:cxnChg>
      </pc:sldChg>
    </pc:docChg>
  </pc:docChgLst>
  <pc:docChgLst>
    <pc:chgData name="L Rolleston" userId="S::lrolleston@stmichaelscs.org::8c253109-a705-4211-8676-5103361b7bff" providerId="AD" clId="Web-{D9ABD305-612C-7AC7-1E9A-4DBD872A965E}"/>
    <pc:docChg chg="modSld">
      <pc:chgData name="L Rolleston" userId="S::lrolleston@stmichaelscs.org::8c253109-a705-4211-8676-5103361b7bff" providerId="AD" clId="Web-{D9ABD305-612C-7AC7-1E9A-4DBD872A965E}" dt="2024-07-18T12:33:59.972" v="13" actId="1076"/>
      <pc:docMkLst>
        <pc:docMk/>
      </pc:docMkLst>
      <pc:sldChg chg="delSp modSp">
        <pc:chgData name="L Rolleston" userId="S::lrolleston@stmichaelscs.org::8c253109-a705-4211-8676-5103361b7bff" providerId="AD" clId="Web-{D9ABD305-612C-7AC7-1E9A-4DBD872A965E}" dt="2024-07-18T12:33:59.972" v="13" actId="1076"/>
        <pc:sldMkLst>
          <pc:docMk/>
          <pc:sldMk cId="301726593" sldId="256"/>
        </pc:sldMkLst>
        <pc:spChg chg="mod">
          <ac:chgData name="L Rolleston" userId="S::lrolleston@stmichaelscs.org::8c253109-a705-4211-8676-5103361b7bff" providerId="AD" clId="Web-{D9ABD305-612C-7AC7-1E9A-4DBD872A965E}" dt="2024-07-18T12:28:44.964" v="4" actId="1076"/>
          <ac:spMkLst>
            <pc:docMk/>
            <pc:sldMk cId="301726593" sldId="256"/>
            <ac:spMk id="178" creationId="{15689738-FD80-4C77-806D-A12F01458344}"/>
          </ac:spMkLst>
        </pc:spChg>
        <pc:spChg chg="mod">
          <ac:chgData name="L Rolleston" userId="S::lrolleston@stmichaelscs.org::8c253109-a705-4211-8676-5103361b7bff" providerId="AD" clId="Web-{D9ABD305-612C-7AC7-1E9A-4DBD872A965E}" dt="2024-07-18T12:29:36.780" v="10" actId="1076"/>
          <ac:spMkLst>
            <pc:docMk/>
            <pc:sldMk cId="301726593" sldId="256"/>
            <ac:spMk id="181" creationId="{248FEB64-D4EF-464D-BEDE-298C553666BF}"/>
          </ac:spMkLst>
        </pc:spChg>
        <pc:spChg chg="mod">
          <ac:chgData name="L Rolleston" userId="S::lrolleston@stmichaelscs.org::8c253109-a705-4211-8676-5103361b7bff" providerId="AD" clId="Web-{D9ABD305-612C-7AC7-1E9A-4DBD872A965E}" dt="2024-07-18T12:28:55.324" v="7" actId="1076"/>
          <ac:spMkLst>
            <pc:docMk/>
            <pc:sldMk cId="301726593" sldId="256"/>
            <ac:spMk id="182" creationId="{B8E90F97-A529-4EBF-A7BA-32F057D45D24}"/>
          </ac:spMkLst>
        </pc:spChg>
        <pc:spChg chg="mod">
          <ac:chgData name="L Rolleston" userId="S::lrolleston@stmichaelscs.org::8c253109-a705-4211-8676-5103361b7bff" providerId="AD" clId="Web-{D9ABD305-612C-7AC7-1E9A-4DBD872A965E}" dt="2024-07-18T12:29:26.561" v="9" actId="1076"/>
          <ac:spMkLst>
            <pc:docMk/>
            <pc:sldMk cId="301726593" sldId="256"/>
            <ac:spMk id="185" creationId="{7ADF7254-5D81-4A2F-9818-8CB987C9B4C9}"/>
          </ac:spMkLst>
        </pc:spChg>
        <pc:spChg chg="mod">
          <ac:chgData name="L Rolleston" userId="S::lrolleston@stmichaelscs.org::8c253109-a705-4211-8676-5103361b7bff" providerId="AD" clId="Web-{D9ABD305-612C-7AC7-1E9A-4DBD872A965E}" dt="2024-07-18T12:28:22.900" v="1" actId="1076"/>
          <ac:spMkLst>
            <pc:docMk/>
            <pc:sldMk cId="301726593" sldId="256"/>
            <ac:spMk id="225" creationId="{62431494-5631-480B-B4D2-3D8242D3A685}"/>
          </ac:spMkLst>
        </pc:spChg>
        <pc:spChg chg="mod">
          <ac:chgData name="L Rolleston" userId="S::lrolleston@stmichaelscs.org::8c253109-a705-4211-8676-5103361b7bff" providerId="AD" clId="Web-{D9ABD305-612C-7AC7-1E9A-4DBD872A965E}" dt="2024-07-18T12:29:05.044" v="8" actId="1076"/>
          <ac:spMkLst>
            <pc:docMk/>
            <pc:sldMk cId="301726593" sldId="256"/>
            <ac:spMk id="296" creationId="{FA169FF1-5A32-4822-8BAE-C5F5F97D76B3}"/>
          </ac:spMkLst>
        </pc:spChg>
        <pc:spChg chg="del">
          <ac:chgData name="L Rolleston" userId="S::lrolleston@stmichaelscs.org::8c253109-a705-4211-8676-5103361b7bff" providerId="AD" clId="Web-{D9ABD305-612C-7AC7-1E9A-4DBD872A965E}" dt="2024-07-18T12:33:43.221" v="11"/>
          <ac:spMkLst>
            <pc:docMk/>
            <pc:sldMk cId="301726593" sldId="256"/>
            <ac:spMk id="497" creationId="{068D93A4-606F-B0C3-660A-831D2139C516}"/>
          </ac:spMkLst>
        </pc:spChg>
        <pc:picChg chg="mod">
          <ac:chgData name="L Rolleston" userId="S::lrolleston@stmichaelscs.org::8c253109-a705-4211-8676-5103361b7bff" providerId="AD" clId="Web-{D9ABD305-612C-7AC7-1E9A-4DBD872A965E}" dt="2024-07-18T12:33:59.972" v="13" actId="1076"/>
          <ac:picMkLst>
            <pc:docMk/>
            <pc:sldMk cId="301726593" sldId="256"/>
            <ac:picMk id="39" creationId="{72AECA36-B642-4D53-8F57-5D55C4446C22}"/>
          </ac:picMkLst>
        </pc:picChg>
        <pc:picChg chg="mod">
          <ac:chgData name="L Rolleston" userId="S::lrolleston@stmichaelscs.org::8c253109-a705-4211-8676-5103361b7bff" providerId="AD" clId="Web-{D9ABD305-612C-7AC7-1E9A-4DBD872A965E}" dt="2024-07-18T12:28:28.463" v="2" actId="1076"/>
          <ac:picMkLst>
            <pc:docMk/>
            <pc:sldMk cId="301726593" sldId="256"/>
            <ac:picMk id="44" creationId="{479BB2C2-DB89-43C6-9806-B8E85C16C5A0}"/>
          </ac:picMkLst>
        </pc:picChg>
        <pc:picChg chg="mod">
          <ac:chgData name="L Rolleston" userId="S::lrolleston@stmichaelscs.org::8c253109-a705-4211-8676-5103361b7bff" providerId="AD" clId="Web-{D9ABD305-612C-7AC7-1E9A-4DBD872A965E}" dt="2024-07-18T12:33:45.018" v="12" actId="1076"/>
          <ac:picMkLst>
            <pc:docMk/>
            <pc:sldMk cId="301726593" sldId="256"/>
            <ac:picMk id="1026" creationId="{AA829EFA-5847-4069-B43F-0011EEF8B33A}"/>
          </ac:picMkLst>
        </pc:picChg>
        <pc:cxnChg chg="mod">
          <ac:chgData name="L Rolleston" userId="S::lrolleston@stmichaelscs.org::8c253109-a705-4211-8676-5103361b7bff" providerId="AD" clId="Web-{D9ABD305-612C-7AC7-1E9A-4DBD872A965E}" dt="2024-07-18T12:28:51.918" v="6" actId="1076"/>
          <ac:cxnSpMkLst>
            <pc:docMk/>
            <pc:sldMk cId="301726593" sldId="256"/>
            <ac:cxnSpMk id="208" creationId="{6BEC9BB4-6054-491C-9D10-0605E17AAA27}"/>
          </ac:cxnSpMkLst>
        </pc:cxnChg>
        <pc:cxnChg chg="mod">
          <ac:chgData name="L Rolleston" userId="S::lrolleston@stmichaelscs.org::8c253109-a705-4211-8676-5103361b7bff" providerId="AD" clId="Web-{D9ABD305-612C-7AC7-1E9A-4DBD872A965E}" dt="2024-07-18T12:28:48.871" v="5" actId="14100"/>
          <ac:cxnSpMkLst>
            <pc:docMk/>
            <pc:sldMk cId="301726593" sldId="256"/>
            <ac:cxnSpMk id="212" creationId="{E5CBE898-AA28-41D7-992A-DBF7AF091ED7}"/>
          </ac:cxnSpMkLst>
        </pc:cxnChg>
        <pc:cxnChg chg="mod">
          <ac:chgData name="L Rolleston" userId="S::lrolleston@stmichaelscs.org::8c253109-a705-4211-8676-5103361b7bff" providerId="AD" clId="Web-{D9ABD305-612C-7AC7-1E9A-4DBD872A965E}" dt="2024-07-18T12:28:22.900" v="1" actId="1076"/>
          <ac:cxnSpMkLst>
            <pc:docMk/>
            <pc:sldMk cId="301726593" sldId="256"/>
            <ac:cxnSpMk id="303" creationId="{7B1D5798-8C37-45D9-9661-04E6AAEB6277}"/>
          </ac:cxnSpMkLst>
        </pc:cxnChg>
      </pc:sldChg>
    </pc:docChg>
  </pc:docChgLst>
  <pc:docChgLst>
    <pc:chgData name="Rachel Bull" userId="c51d9191-dac4-4199-8ebb-3a7d4f703804" providerId="ADAL" clId="{EAFAB54A-9304-428F-9A90-2187F1C8D26A}"/>
    <pc:docChg chg="custSel modSld">
      <pc:chgData name="Rachel Bull" userId="c51d9191-dac4-4199-8ebb-3a7d4f703804" providerId="ADAL" clId="{EAFAB54A-9304-428F-9A90-2187F1C8D26A}" dt="2022-09-02T15:48:06.811" v="2" actId="478"/>
      <pc:docMkLst>
        <pc:docMk/>
      </pc:docMkLst>
      <pc:sldChg chg="delSp modSp">
        <pc:chgData name="Rachel Bull" userId="c51d9191-dac4-4199-8ebb-3a7d4f703804" providerId="ADAL" clId="{EAFAB54A-9304-428F-9A90-2187F1C8D26A}" dt="2022-09-02T15:48:06.811" v="2" actId="478"/>
        <pc:sldMkLst>
          <pc:docMk/>
          <pc:sldMk cId="301726593" sldId="256"/>
        </pc:sldMkLst>
        <pc:spChg chg="del">
          <ac:chgData name="Rachel Bull" userId="c51d9191-dac4-4199-8ebb-3a7d4f703804" providerId="ADAL" clId="{EAFAB54A-9304-428F-9A90-2187F1C8D26A}" dt="2022-09-02T15:48:06.811" v="2" actId="478"/>
          <ac:spMkLst>
            <pc:docMk/>
            <pc:sldMk cId="301726593" sldId="256"/>
            <ac:spMk id="187" creationId="{16E83792-5E7F-428E-B55A-D4C433068F18}"/>
          </ac:spMkLst>
        </pc:spChg>
        <pc:spChg chg="del">
          <ac:chgData name="Rachel Bull" userId="c51d9191-dac4-4199-8ebb-3a7d4f703804" providerId="ADAL" clId="{EAFAB54A-9304-428F-9A90-2187F1C8D26A}" dt="2022-09-02T15:46:13.923" v="0" actId="478"/>
          <ac:spMkLst>
            <pc:docMk/>
            <pc:sldMk cId="301726593" sldId="256"/>
            <ac:spMk id="205" creationId="{17788D7F-FD4C-43ED-9664-FCF86EBB1E98}"/>
          </ac:spMkLst>
        </pc:spChg>
        <pc:spChg chg="del">
          <ac:chgData name="Rachel Bull" userId="c51d9191-dac4-4199-8ebb-3a7d4f703804" providerId="ADAL" clId="{EAFAB54A-9304-428F-9A90-2187F1C8D26A}" dt="2022-09-02T15:46:13.923" v="0" actId="478"/>
          <ac:spMkLst>
            <pc:docMk/>
            <pc:sldMk cId="301726593" sldId="256"/>
            <ac:spMk id="217" creationId="{A227E7AF-670F-4B28-A979-A3A1600803F5}"/>
          </ac:spMkLst>
        </pc:spChg>
        <pc:spChg chg="del">
          <ac:chgData name="Rachel Bull" userId="c51d9191-dac4-4199-8ebb-3a7d4f703804" providerId="ADAL" clId="{EAFAB54A-9304-428F-9A90-2187F1C8D26A}" dt="2022-09-02T15:46:13.923" v="0" actId="478"/>
          <ac:spMkLst>
            <pc:docMk/>
            <pc:sldMk cId="301726593" sldId="256"/>
            <ac:spMk id="228" creationId="{8A5426C9-E506-43D0-A529-053B80F52B27}"/>
          </ac:spMkLst>
        </pc:spChg>
        <pc:spChg chg="del">
          <ac:chgData name="Rachel Bull" userId="c51d9191-dac4-4199-8ebb-3a7d4f703804" providerId="ADAL" clId="{EAFAB54A-9304-428F-9A90-2187F1C8D26A}" dt="2022-09-02T15:46:13.923" v="0" actId="478"/>
          <ac:spMkLst>
            <pc:docMk/>
            <pc:sldMk cId="301726593" sldId="256"/>
            <ac:spMk id="253" creationId="{676ED305-6605-4FB7-AC64-F9762667D179}"/>
          </ac:spMkLst>
        </pc:spChg>
        <pc:spChg chg="del">
          <ac:chgData name="Rachel Bull" userId="c51d9191-dac4-4199-8ebb-3a7d4f703804" providerId="ADAL" clId="{EAFAB54A-9304-428F-9A90-2187F1C8D26A}" dt="2022-09-02T15:46:22.773" v="1" actId="478"/>
          <ac:spMkLst>
            <pc:docMk/>
            <pc:sldMk cId="301726593" sldId="256"/>
            <ac:spMk id="273" creationId="{28224E88-98A4-4659-B4DB-DBB479542849}"/>
          </ac:spMkLst>
        </pc:spChg>
        <pc:cxnChg chg="del">
          <ac:chgData name="Rachel Bull" userId="c51d9191-dac4-4199-8ebb-3a7d4f703804" providerId="ADAL" clId="{EAFAB54A-9304-428F-9A90-2187F1C8D26A}" dt="2022-09-02T15:46:13.923" v="0" actId="478"/>
          <ac:cxnSpMkLst>
            <pc:docMk/>
            <pc:sldMk cId="301726593" sldId="256"/>
            <ac:cxnSpMk id="216" creationId="{F7FE0D2C-164F-415D-BE87-30FDE17AD875}"/>
          </ac:cxnSpMkLst>
        </pc:cxnChg>
        <pc:cxnChg chg="del mod">
          <ac:chgData name="Rachel Bull" userId="c51d9191-dac4-4199-8ebb-3a7d4f703804" providerId="ADAL" clId="{EAFAB54A-9304-428F-9A90-2187F1C8D26A}" dt="2022-09-02T15:46:13.923" v="0" actId="478"/>
          <ac:cxnSpMkLst>
            <pc:docMk/>
            <pc:sldMk cId="301726593" sldId="256"/>
            <ac:cxnSpMk id="243" creationId="{BD2C44B7-85AF-459A-B18C-06A9C292F064}"/>
          </ac:cxnSpMkLst>
        </pc:cxnChg>
        <pc:cxnChg chg="del">
          <ac:chgData name="Rachel Bull" userId="c51d9191-dac4-4199-8ebb-3a7d4f703804" providerId="ADAL" clId="{EAFAB54A-9304-428F-9A90-2187F1C8D26A}" dt="2022-09-02T15:46:13.923" v="0" actId="478"/>
          <ac:cxnSpMkLst>
            <pc:docMk/>
            <pc:sldMk cId="301726593" sldId="256"/>
            <ac:cxnSpMk id="246" creationId="{BB8C02EE-ECD1-4E91-97B2-CECE72ABDA07}"/>
          </ac:cxnSpMkLst>
        </pc:cxnChg>
        <pc:cxnChg chg="del">
          <ac:chgData name="Rachel Bull" userId="c51d9191-dac4-4199-8ebb-3a7d4f703804" providerId="ADAL" clId="{EAFAB54A-9304-428F-9A90-2187F1C8D26A}" dt="2022-09-02T15:46:13.923" v="0" actId="478"/>
          <ac:cxnSpMkLst>
            <pc:docMk/>
            <pc:sldMk cId="301726593" sldId="256"/>
            <ac:cxnSpMk id="266" creationId="{DBFB1F93-7C9C-4D93-B586-BB9AE3CEAD0D}"/>
          </ac:cxnSpMkLst>
        </pc:cxnChg>
        <pc:cxnChg chg="del">
          <ac:chgData name="Rachel Bull" userId="c51d9191-dac4-4199-8ebb-3a7d4f703804" providerId="ADAL" clId="{EAFAB54A-9304-428F-9A90-2187F1C8D26A}" dt="2022-09-02T15:46:22.773" v="1" actId="478"/>
          <ac:cxnSpMkLst>
            <pc:docMk/>
            <pc:sldMk cId="301726593" sldId="256"/>
            <ac:cxnSpMk id="283" creationId="{D208CA08-3F92-4B9D-B42E-D1265828FD73}"/>
          </ac:cxnSpMkLst>
        </pc:cxnChg>
      </pc:sldChg>
    </pc:docChg>
  </pc:docChgLst>
  <pc:docChgLst>
    <pc:chgData name="M Trigg" userId="S::mtrigg@stmichaelscs.org::5855a8ab-2bca-496e-a7f8-1c973e2f7b1f" providerId="AD" clId="Web-{9BF33274-E4C1-4554-B4C3-6E648766CE14}"/>
    <pc:docChg chg="modSld">
      <pc:chgData name="M Trigg" userId="S::mtrigg@stmichaelscs.org::5855a8ab-2bca-496e-a7f8-1c973e2f7b1f" providerId="AD" clId="Web-{9BF33274-E4C1-4554-B4C3-6E648766CE14}" dt="2022-06-07T15:33:51.325" v="3" actId="1076"/>
      <pc:docMkLst>
        <pc:docMk/>
      </pc:docMkLst>
      <pc:sldChg chg="addSp delSp modSp">
        <pc:chgData name="M Trigg" userId="S::mtrigg@stmichaelscs.org::5855a8ab-2bca-496e-a7f8-1c973e2f7b1f" providerId="AD" clId="Web-{9BF33274-E4C1-4554-B4C3-6E648766CE14}" dt="2022-06-07T15:33:51.325" v="3" actId="1076"/>
        <pc:sldMkLst>
          <pc:docMk/>
          <pc:sldMk cId="301726593" sldId="256"/>
        </pc:sldMkLst>
        <pc:picChg chg="add del mod">
          <ac:chgData name="M Trigg" userId="S::mtrigg@stmichaelscs.org::5855a8ab-2bca-496e-a7f8-1c973e2f7b1f" providerId="AD" clId="Web-{9BF33274-E4C1-4554-B4C3-6E648766CE14}" dt="2022-06-07T15:33:51.325" v="3" actId="1076"/>
          <ac:picMkLst>
            <pc:docMk/>
            <pc:sldMk cId="301726593" sldId="256"/>
            <ac:picMk id="471" creationId="{5E8C09C2-F865-4147-8AA3-0E4256588F57}"/>
          </ac:picMkLst>
        </pc:picChg>
      </pc:sldChg>
    </pc:docChg>
  </pc:docChgLst>
  <pc:docChgLst>
    <pc:chgData name="A Maher" userId="S::amaher@stmichaelscs.org::32f610ad-3637-4e85-87a6-4ac0f9d18aa4" providerId="AD" clId="Web-{3A2087AE-CA6C-4CA8-A5B2-17370E93EE86}"/>
    <pc:docChg chg="modSld">
      <pc:chgData name="A Maher" userId="S::amaher@stmichaelscs.org::32f610ad-3637-4e85-87a6-4ac0f9d18aa4" providerId="AD" clId="Web-{3A2087AE-CA6C-4CA8-A5B2-17370E93EE86}" dt="2022-06-07T14:37:33.713" v="1164"/>
      <pc:docMkLst>
        <pc:docMk/>
      </pc:docMkLst>
      <pc:sldChg chg="addSp delSp modSp">
        <pc:chgData name="A Maher" userId="S::amaher@stmichaelscs.org::32f610ad-3637-4e85-87a6-4ac0f9d18aa4" providerId="AD" clId="Web-{3A2087AE-CA6C-4CA8-A5B2-17370E93EE86}" dt="2022-06-07T14:37:33.713" v="1164"/>
        <pc:sldMkLst>
          <pc:docMk/>
          <pc:sldMk cId="301726593" sldId="256"/>
        </pc:sldMkLst>
        <pc:spChg chg="mod">
          <ac:chgData name="A Maher" userId="S::amaher@stmichaelscs.org::32f610ad-3637-4e85-87a6-4ac0f9d18aa4" providerId="AD" clId="Web-{3A2087AE-CA6C-4CA8-A5B2-17370E93EE86}" dt="2022-06-07T11:01:10.328" v="227" actId="1076"/>
          <ac:spMkLst>
            <pc:docMk/>
            <pc:sldMk cId="301726593" sldId="256"/>
            <ac:spMk id="19" creationId="{66A99773-4E6F-BE8D-703A-BA94AD2FC1BF}"/>
          </ac:spMkLst>
        </pc:spChg>
        <pc:spChg chg="mod">
          <ac:chgData name="A Maher" userId="S::amaher@stmichaelscs.org::32f610ad-3637-4e85-87a6-4ac0f9d18aa4" providerId="AD" clId="Web-{3A2087AE-CA6C-4CA8-A5B2-17370E93EE86}" dt="2022-06-07T11:15:10.382" v="321" actId="20577"/>
          <ac:spMkLst>
            <pc:docMk/>
            <pc:sldMk cId="301726593" sldId="256"/>
            <ac:spMk id="28" creationId="{F76E1EF5-BB5C-C5C5-A0C5-1D100179E86D}"/>
          </ac:spMkLst>
        </pc:spChg>
        <pc:spChg chg="add mod">
          <ac:chgData name="A Maher" userId="S::amaher@stmichaelscs.org::32f610ad-3637-4e85-87a6-4ac0f9d18aa4" providerId="AD" clId="Web-{3A2087AE-CA6C-4CA8-A5B2-17370E93EE86}" dt="2022-06-07T10:52:09.564" v="153" actId="20577"/>
          <ac:spMkLst>
            <pc:docMk/>
            <pc:sldMk cId="301726593" sldId="256"/>
            <ac:spMk id="29" creationId="{17D0473B-0B69-E4D4-6C5E-463A34ED60D2}"/>
          </ac:spMkLst>
        </pc:spChg>
        <pc:spChg chg="add mod">
          <ac:chgData name="A Maher" userId="S::amaher@stmichaelscs.org::32f610ad-3637-4e85-87a6-4ac0f9d18aa4" providerId="AD" clId="Web-{3A2087AE-CA6C-4CA8-A5B2-17370E93EE86}" dt="2022-06-07T10:48:55.606" v="142" actId="1076"/>
          <ac:spMkLst>
            <pc:docMk/>
            <pc:sldMk cId="301726593" sldId="256"/>
            <ac:spMk id="37" creationId="{93A50EB4-6B70-CA3E-A039-E1B441524561}"/>
          </ac:spMkLst>
        </pc:spChg>
        <pc:spChg chg="add mod">
          <ac:chgData name="A Maher" userId="S::amaher@stmichaelscs.org::32f610ad-3637-4e85-87a6-4ac0f9d18aa4" providerId="AD" clId="Web-{3A2087AE-CA6C-4CA8-A5B2-17370E93EE86}" dt="2022-06-07T11:07:56.292" v="309" actId="1076"/>
          <ac:spMkLst>
            <pc:docMk/>
            <pc:sldMk cId="301726593" sldId="256"/>
            <ac:spMk id="39" creationId="{7C78087E-7F3E-E437-AB80-945BE8D30F70}"/>
          </ac:spMkLst>
        </pc:spChg>
        <pc:spChg chg="add mod">
          <ac:chgData name="A Maher" userId="S::amaher@stmichaelscs.org::32f610ad-3637-4e85-87a6-4ac0f9d18aa4" providerId="AD" clId="Web-{3A2087AE-CA6C-4CA8-A5B2-17370E93EE86}" dt="2022-06-07T11:07:48.042" v="308" actId="1076"/>
          <ac:spMkLst>
            <pc:docMk/>
            <pc:sldMk cId="301726593" sldId="256"/>
            <ac:spMk id="41" creationId="{DC2DC8D7-9EEB-0913-3CBA-DCD729A655CC}"/>
          </ac:spMkLst>
        </pc:spChg>
        <pc:spChg chg="add mod">
          <ac:chgData name="A Maher" userId="S::amaher@stmichaelscs.org::32f610ad-3637-4e85-87a6-4ac0f9d18aa4" providerId="AD" clId="Web-{3A2087AE-CA6C-4CA8-A5B2-17370E93EE86}" dt="2022-06-07T11:08:00.433" v="310" actId="1076"/>
          <ac:spMkLst>
            <pc:docMk/>
            <pc:sldMk cId="301726593" sldId="256"/>
            <ac:spMk id="43" creationId="{89A14EBD-3A9B-866F-C8F3-03F873793638}"/>
          </ac:spMkLst>
        </pc:spChg>
        <pc:spChg chg="add mod">
          <ac:chgData name="A Maher" userId="S::amaher@stmichaelscs.org::32f610ad-3637-4e85-87a6-4ac0f9d18aa4" providerId="AD" clId="Web-{3A2087AE-CA6C-4CA8-A5B2-17370E93EE86}" dt="2022-06-07T11:57:17.823" v="687" actId="1076"/>
          <ac:spMkLst>
            <pc:docMk/>
            <pc:sldMk cId="301726593" sldId="256"/>
            <ac:spMk id="44" creationId="{BACF1F78-A1CA-49A1-BDD3-19FE52B53614}"/>
          </ac:spMkLst>
        </pc:spChg>
        <pc:spChg chg="mod">
          <ac:chgData name="A Maher" userId="S::amaher@stmichaelscs.org::32f610ad-3637-4e85-87a6-4ac0f9d18aa4" providerId="AD" clId="Web-{3A2087AE-CA6C-4CA8-A5B2-17370E93EE86}" dt="2022-06-07T11:45:28.775" v="569" actId="14100"/>
          <ac:spMkLst>
            <pc:docMk/>
            <pc:sldMk cId="301726593" sldId="256"/>
            <ac:spMk id="48" creationId="{86AB8F62-FCEE-6FED-8A4A-BF0A79037A50}"/>
          </ac:spMkLst>
        </pc:spChg>
        <pc:spChg chg="add mod">
          <ac:chgData name="A Maher" userId="S::amaher@stmichaelscs.org::32f610ad-3637-4e85-87a6-4ac0f9d18aa4" providerId="AD" clId="Web-{3A2087AE-CA6C-4CA8-A5B2-17370E93EE86}" dt="2022-06-07T11:55:14.523" v="633" actId="20577"/>
          <ac:spMkLst>
            <pc:docMk/>
            <pc:sldMk cId="301726593" sldId="256"/>
            <ac:spMk id="52" creationId="{7791CA9A-CB84-A9E1-67BE-7105B0373DA0}"/>
          </ac:spMkLst>
        </pc:spChg>
        <pc:spChg chg="add mod">
          <ac:chgData name="A Maher" userId="S::amaher@stmichaelscs.org::32f610ad-3637-4e85-87a6-4ac0f9d18aa4" providerId="AD" clId="Web-{3A2087AE-CA6C-4CA8-A5B2-17370E93EE86}" dt="2022-06-07T11:57:12.120" v="686" actId="1076"/>
          <ac:spMkLst>
            <pc:docMk/>
            <pc:sldMk cId="301726593" sldId="256"/>
            <ac:spMk id="53" creationId="{ED28B1FB-BDBC-6500-DFBC-0BB87254ADFB}"/>
          </ac:spMkLst>
        </pc:spChg>
        <pc:spChg chg="add del mod">
          <ac:chgData name="A Maher" userId="S::amaher@stmichaelscs.org::32f610ad-3637-4e85-87a6-4ac0f9d18aa4" providerId="AD" clId="Web-{3A2087AE-CA6C-4CA8-A5B2-17370E93EE86}" dt="2022-06-07T12:26:03.728" v="874" actId="1076"/>
          <ac:spMkLst>
            <pc:docMk/>
            <pc:sldMk cId="301726593" sldId="256"/>
            <ac:spMk id="55" creationId="{7DCCD4F9-7F55-384B-856F-754DE92E61E1}"/>
          </ac:spMkLst>
        </pc:spChg>
        <pc:spChg chg="add del mod">
          <ac:chgData name="A Maher" userId="S::amaher@stmichaelscs.org::32f610ad-3637-4e85-87a6-4ac0f9d18aa4" providerId="AD" clId="Web-{3A2087AE-CA6C-4CA8-A5B2-17370E93EE86}" dt="2022-06-07T12:26:33.447" v="876" actId="20577"/>
          <ac:spMkLst>
            <pc:docMk/>
            <pc:sldMk cId="301726593" sldId="256"/>
            <ac:spMk id="57" creationId="{BB51CFA5-20BD-8CB3-D105-9182FE2002CF}"/>
          </ac:spMkLst>
        </pc:spChg>
        <pc:spChg chg="add mod">
          <ac:chgData name="A Maher" userId="S::amaher@stmichaelscs.org::32f610ad-3637-4e85-87a6-4ac0f9d18aa4" providerId="AD" clId="Web-{3A2087AE-CA6C-4CA8-A5B2-17370E93EE86}" dt="2022-06-07T12:53:30.318" v="1016" actId="1076"/>
          <ac:spMkLst>
            <pc:docMk/>
            <pc:sldMk cId="301726593" sldId="256"/>
            <ac:spMk id="59" creationId="{6E552264-6F86-F844-C125-3BE4F1508EA8}"/>
          </ac:spMkLst>
        </pc:spChg>
        <pc:spChg chg="add mod">
          <ac:chgData name="A Maher" userId="S::amaher@stmichaelscs.org::32f610ad-3637-4e85-87a6-4ac0f9d18aa4" providerId="AD" clId="Web-{3A2087AE-CA6C-4CA8-A5B2-17370E93EE86}" dt="2022-06-07T12:32:53.598" v="964" actId="1076"/>
          <ac:spMkLst>
            <pc:docMk/>
            <pc:sldMk cId="301726593" sldId="256"/>
            <ac:spMk id="61" creationId="{0C31FAB9-E9A2-6532-C87E-CC037E44D2E1}"/>
          </ac:spMkLst>
        </pc:spChg>
        <pc:spChg chg="add mod">
          <ac:chgData name="A Maher" userId="S::amaher@stmichaelscs.org::32f610ad-3637-4e85-87a6-4ac0f9d18aa4" providerId="AD" clId="Web-{3A2087AE-CA6C-4CA8-A5B2-17370E93EE86}" dt="2022-06-07T12:52:56.692" v="1013" actId="1076"/>
          <ac:spMkLst>
            <pc:docMk/>
            <pc:sldMk cId="301726593" sldId="256"/>
            <ac:spMk id="63" creationId="{AEDFBA96-1C25-F21F-757C-89F770E628F1}"/>
          </ac:spMkLst>
        </pc:spChg>
        <pc:spChg chg="mod">
          <ac:chgData name="A Maher" userId="S::amaher@stmichaelscs.org::32f610ad-3637-4e85-87a6-4ac0f9d18aa4" providerId="AD" clId="Web-{3A2087AE-CA6C-4CA8-A5B2-17370E93EE86}" dt="2022-06-07T11:33:58.708" v="410" actId="1076"/>
          <ac:spMkLst>
            <pc:docMk/>
            <pc:sldMk cId="301726593" sldId="256"/>
            <ac:spMk id="127" creationId="{560EBA4B-8AEC-D046-B76B-ED0FD5A6C7DD}"/>
          </ac:spMkLst>
        </pc:spChg>
        <pc:spChg chg="mod">
          <ac:chgData name="A Maher" userId="S::amaher@stmichaelscs.org::32f610ad-3637-4e85-87a6-4ac0f9d18aa4" providerId="AD" clId="Web-{3A2087AE-CA6C-4CA8-A5B2-17370E93EE86}" dt="2022-06-07T11:32:21.518" v="397" actId="20577"/>
          <ac:spMkLst>
            <pc:docMk/>
            <pc:sldMk cId="301726593" sldId="256"/>
            <ac:spMk id="135" creationId="{37B165B7-AACB-3A4C-A89C-5FD028A89864}"/>
          </ac:spMkLst>
        </pc:spChg>
        <pc:spChg chg="add mod">
          <ac:chgData name="A Maher" userId="S::amaher@stmichaelscs.org::32f610ad-3637-4e85-87a6-4ac0f9d18aa4" providerId="AD" clId="Web-{3A2087AE-CA6C-4CA8-A5B2-17370E93EE86}" dt="2022-06-07T13:00:12.469" v="1140" actId="1076"/>
          <ac:spMkLst>
            <pc:docMk/>
            <pc:sldMk cId="301726593" sldId="256"/>
            <ac:spMk id="462" creationId="{D5563CF4-1692-63BF-676D-E113646331E1}"/>
          </ac:spMkLst>
        </pc:spChg>
        <pc:spChg chg="add mod">
          <ac:chgData name="A Maher" userId="S::amaher@stmichaelscs.org::32f610ad-3637-4e85-87a6-4ac0f9d18aa4" providerId="AD" clId="Web-{3A2087AE-CA6C-4CA8-A5B2-17370E93EE86}" dt="2022-06-07T13:14:58.648" v="1160" actId="20577"/>
          <ac:spMkLst>
            <pc:docMk/>
            <pc:sldMk cId="301726593" sldId="256"/>
            <ac:spMk id="470" creationId="{70E08AD7-7903-FD66-5385-133F7C8FDD14}"/>
          </ac:spMkLst>
        </pc:spChg>
        <pc:spChg chg="mod">
          <ac:chgData name="A Maher" userId="S::amaher@stmichaelscs.org::32f610ad-3637-4e85-87a6-4ac0f9d18aa4" providerId="AD" clId="Web-{3A2087AE-CA6C-4CA8-A5B2-17370E93EE86}" dt="2022-06-07T12:50:15.297" v="1010" actId="20577"/>
          <ac:spMkLst>
            <pc:docMk/>
            <pc:sldMk cId="301726593" sldId="256"/>
            <ac:spMk id="486" creationId="{560EBA4B-8AEC-D046-B76B-ED0FD5A6C7DD}"/>
          </ac:spMkLst>
        </pc:spChg>
        <pc:grpChg chg="add mod">
          <ac:chgData name="A Maher" userId="S::amaher@stmichaelscs.org::32f610ad-3637-4e85-87a6-4ac0f9d18aa4" providerId="AD" clId="Web-{3A2087AE-CA6C-4CA8-A5B2-17370E93EE86}" dt="2022-06-07T11:46:19.368" v="576" actId="1076"/>
          <ac:grpSpMkLst>
            <pc:docMk/>
            <pc:sldMk cId="301726593" sldId="256"/>
            <ac:grpSpMk id="45" creationId="{700E2D75-2BE8-8740-51FB-B52F279DE204}"/>
          </ac:grpSpMkLst>
        </pc:grpChg>
        <pc:grpChg chg="mod">
          <ac:chgData name="A Maher" userId="S::amaher@stmichaelscs.org::32f610ad-3637-4e85-87a6-4ac0f9d18aa4" providerId="AD" clId="Web-{3A2087AE-CA6C-4CA8-A5B2-17370E93EE86}" dt="2022-06-07T11:46:48.166" v="578" actId="1076"/>
          <ac:grpSpMkLst>
            <pc:docMk/>
            <pc:sldMk cId="301726593" sldId="256"/>
            <ac:grpSpMk id="124" creationId="{00000000-0000-0000-0000-000000000000}"/>
          </ac:grpSpMkLst>
        </pc:grpChg>
        <pc:grpChg chg="mod">
          <ac:chgData name="A Maher" userId="S::amaher@stmichaelscs.org::32f610ad-3637-4e85-87a6-4ac0f9d18aa4" providerId="AD" clId="Web-{3A2087AE-CA6C-4CA8-A5B2-17370E93EE86}" dt="2022-06-07T11:34:15.584" v="411" actId="1076"/>
          <ac:grpSpMkLst>
            <pc:docMk/>
            <pc:sldMk cId="301726593" sldId="256"/>
            <ac:grpSpMk id="464" creationId="{00000000-0000-0000-0000-000000000000}"/>
          </ac:grpSpMkLst>
        </pc:grpChg>
        <pc:grpChg chg="mod">
          <ac:chgData name="A Maher" userId="S::amaher@stmichaelscs.org::32f610ad-3637-4e85-87a6-4ac0f9d18aa4" providerId="AD" clId="Web-{3A2087AE-CA6C-4CA8-A5B2-17370E93EE86}" dt="2022-06-07T12:50:04.484" v="999" actId="1076"/>
          <ac:grpSpMkLst>
            <pc:docMk/>
            <pc:sldMk cId="301726593" sldId="256"/>
            <ac:grpSpMk id="483" creationId="{00000000-0000-0000-0000-000000000000}"/>
          </ac:grpSpMkLst>
        </pc:grpChg>
        <pc:grpChg chg="mod">
          <ac:chgData name="A Maher" userId="S::amaher@stmichaelscs.org::32f610ad-3637-4e85-87a6-4ac0f9d18aa4" providerId="AD" clId="Web-{3A2087AE-CA6C-4CA8-A5B2-17370E93EE86}" dt="2022-06-07T11:45:58.493" v="574" actId="1076"/>
          <ac:grpSpMkLst>
            <pc:docMk/>
            <pc:sldMk cId="301726593" sldId="256"/>
            <ac:grpSpMk id="1072" creationId="{00000000-0000-0000-0000-000000000000}"/>
          </ac:grpSpMkLst>
        </pc:grpChg>
        <pc:picChg chg="mod">
          <ac:chgData name="A Maher" userId="S::amaher@stmichaelscs.org::32f610ad-3637-4e85-87a6-4ac0f9d18aa4" providerId="AD" clId="Web-{3A2087AE-CA6C-4CA8-A5B2-17370E93EE86}" dt="2022-06-07T14:36:35.916" v="1161" actId="1076"/>
          <ac:picMkLst>
            <pc:docMk/>
            <pc:sldMk cId="301726593" sldId="256"/>
            <ac:picMk id="12" creationId="{880F0E03-80CA-4ACA-B900-722E2531D961}"/>
          </ac:picMkLst>
        </pc:picChg>
        <pc:picChg chg="mod">
          <ac:chgData name="A Maher" userId="S::amaher@stmichaelscs.org::32f610ad-3637-4e85-87a6-4ac0f9d18aa4" providerId="AD" clId="Web-{3A2087AE-CA6C-4CA8-A5B2-17370E93EE86}" dt="2022-06-07T11:45:50.493" v="572" actId="1076"/>
          <ac:picMkLst>
            <pc:docMk/>
            <pc:sldMk cId="301726593" sldId="256"/>
            <ac:picMk id="49" creationId="{6DB6C8FA-9698-9B3B-4014-D51F2A8E0C89}"/>
          </ac:picMkLst>
        </pc:picChg>
        <pc:picChg chg="add mod">
          <ac:chgData name="A Maher" userId="S::amaher@stmichaelscs.org::32f610ad-3637-4e85-87a6-4ac0f9d18aa4" providerId="AD" clId="Web-{3A2087AE-CA6C-4CA8-A5B2-17370E93EE86}" dt="2022-06-07T12:32:01.628" v="929" actId="1076"/>
          <ac:picMkLst>
            <pc:docMk/>
            <pc:sldMk cId="301726593" sldId="256"/>
            <ac:picMk id="62" creationId="{E950CCDA-7354-938E-CC91-F0E3B6867EDF}"/>
          </ac:picMkLst>
        </pc:picChg>
        <pc:picChg chg="add">
          <ac:chgData name="A Maher" userId="S::amaher@stmichaelscs.org::32f610ad-3637-4e85-87a6-4ac0f9d18aa4" providerId="AD" clId="Web-{3A2087AE-CA6C-4CA8-A5B2-17370E93EE86}" dt="2022-06-07T14:36:50.822" v="1162"/>
          <ac:picMkLst>
            <pc:docMk/>
            <pc:sldMk cId="301726593" sldId="256"/>
            <ac:picMk id="471" creationId="{5E8C09C2-F865-4147-8AA3-0E4256588F57}"/>
          </ac:picMkLst>
        </pc:picChg>
        <pc:picChg chg="add del">
          <ac:chgData name="A Maher" userId="S::amaher@stmichaelscs.org::32f610ad-3637-4e85-87a6-4ac0f9d18aa4" providerId="AD" clId="Web-{3A2087AE-CA6C-4CA8-A5B2-17370E93EE86}" dt="2022-06-07T14:37:33.713" v="1164"/>
          <ac:picMkLst>
            <pc:docMk/>
            <pc:sldMk cId="301726593" sldId="256"/>
            <ac:picMk id="480" creationId="{3ED0942B-246C-9619-BA00-A0C0F53EE30C}"/>
          </ac:picMkLst>
        </pc:picChg>
        <pc:cxnChg chg="add mod">
          <ac:chgData name="A Maher" userId="S::amaher@stmichaelscs.org::32f610ad-3637-4e85-87a6-4ac0f9d18aa4" providerId="AD" clId="Web-{3A2087AE-CA6C-4CA8-A5B2-17370E93EE86}" dt="2022-06-07T10:46:04.820" v="102" actId="14100"/>
          <ac:cxnSpMkLst>
            <pc:docMk/>
            <pc:sldMk cId="301726593" sldId="256"/>
            <ac:cxnSpMk id="27" creationId="{7DA2120F-506C-2BF0-C201-D36A754A5249}"/>
          </ac:cxnSpMkLst>
        </pc:cxnChg>
        <pc:cxnChg chg="add mod">
          <ac:chgData name="A Maher" userId="S::amaher@stmichaelscs.org::32f610ad-3637-4e85-87a6-4ac0f9d18aa4" providerId="AD" clId="Web-{3A2087AE-CA6C-4CA8-A5B2-17370E93EE86}" dt="2022-06-07T10:46:25.102" v="105" actId="1076"/>
          <ac:cxnSpMkLst>
            <pc:docMk/>
            <pc:sldMk cId="301726593" sldId="256"/>
            <ac:cxnSpMk id="36" creationId="{2A6D3F1C-9562-2844-328F-19DC44E845E9}"/>
          </ac:cxnSpMkLst>
        </pc:cxnChg>
        <pc:cxnChg chg="add mod">
          <ac:chgData name="A Maher" userId="S::amaher@stmichaelscs.org::32f610ad-3637-4e85-87a6-4ac0f9d18aa4" providerId="AD" clId="Web-{3A2087AE-CA6C-4CA8-A5B2-17370E93EE86}" dt="2022-06-07T10:52:49.518" v="154" actId="1076"/>
          <ac:cxnSpMkLst>
            <pc:docMk/>
            <pc:sldMk cId="301726593" sldId="256"/>
            <ac:cxnSpMk id="38" creationId="{A35DE189-19E9-F80C-9203-892D23891286}"/>
          </ac:cxnSpMkLst>
        </pc:cxnChg>
        <pc:cxnChg chg="add mod">
          <ac:chgData name="A Maher" userId="S::amaher@stmichaelscs.org::32f610ad-3637-4e85-87a6-4ac0f9d18aa4" providerId="AD" clId="Web-{3A2087AE-CA6C-4CA8-A5B2-17370E93EE86}" dt="2022-06-07T10:58:40.278" v="188" actId="1076"/>
          <ac:cxnSpMkLst>
            <pc:docMk/>
            <pc:sldMk cId="301726593" sldId="256"/>
            <ac:cxnSpMk id="40" creationId="{3009AFF4-9955-DA8C-3090-73D6DE1E36B9}"/>
          </ac:cxnSpMkLst>
        </pc:cxnChg>
        <pc:cxnChg chg="add mod">
          <ac:chgData name="A Maher" userId="S::amaher@stmichaelscs.org::32f610ad-3637-4e85-87a6-4ac0f9d18aa4" providerId="AD" clId="Web-{3A2087AE-CA6C-4CA8-A5B2-17370E93EE86}" dt="2022-06-07T11:04:16.489" v="263" actId="1076"/>
          <ac:cxnSpMkLst>
            <pc:docMk/>
            <pc:sldMk cId="301726593" sldId="256"/>
            <ac:cxnSpMk id="42" creationId="{FAB09BFD-7ED9-F2E7-D52C-E8A246DF282C}"/>
          </ac:cxnSpMkLst>
        </pc:cxnChg>
        <pc:cxnChg chg="mod">
          <ac:chgData name="A Maher" userId="S::amaher@stmichaelscs.org::32f610ad-3637-4e85-87a6-4ac0f9d18aa4" providerId="AD" clId="Web-{3A2087AE-CA6C-4CA8-A5B2-17370E93EE86}" dt="2022-06-07T11:46:14.337" v="575" actId="1076"/>
          <ac:cxnSpMkLst>
            <pc:docMk/>
            <pc:sldMk cId="301726593" sldId="256"/>
            <ac:cxnSpMk id="47" creationId="{5822F321-BA21-D82A-0F97-038B36278A77}"/>
          </ac:cxnSpMkLst>
        </pc:cxnChg>
        <pc:cxnChg chg="add mod">
          <ac:chgData name="A Maher" userId="S::amaher@stmichaelscs.org::32f610ad-3637-4e85-87a6-4ac0f9d18aa4" providerId="AD" clId="Web-{3A2087AE-CA6C-4CA8-A5B2-17370E93EE86}" dt="2022-06-07T11:48:26.809" v="581" actId="1076"/>
          <ac:cxnSpMkLst>
            <pc:docMk/>
            <pc:sldMk cId="301726593" sldId="256"/>
            <ac:cxnSpMk id="50" creationId="{33C0B005-B68D-5A27-F3A8-4BF444CCDD11}"/>
          </ac:cxnSpMkLst>
        </pc:cxnChg>
        <pc:cxnChg chg="add mod">
          <ac:chgData name="A Maher" userId="S::amaher@stmichaelscs.org::32f610ad-3637-4e85-87a6-4ac0f9d18aa4" providerId="AD" clId="Web-{3A2087AE-CA6C-4CA8-A5B2-17370E93EE86}" dt="2022-06-07T11:48:54.732" v="585" actId="1076"/>
          <ac:cxnSpMkLst>
            <pc:docMk/>
            <pc:sldMk cId="301726593" sldId="256"/>
            <ac:cxnSpMk id="51" creationId="{91A1A757-7BF3-1A0B-4DD4-A7E342F3CE7C}"/>
          </ac:cxnSpMkLst>
        </pc:cxnChg>
        <pc:cxnChg chg="add mod">
          <ac:chgData name="A Maher" userId="S::amaher@stmichaelscs.org::32f610ad-3637-4e85-87a6-4ac0f9d18aa4" providerId="AD" clId="Web-{3A2087AE-CA6C-4CA8-A5B2-17370E93EE86}" dt="2022-06-07T11:59:31.405" v="689" actId="1076"/>
          <ac:cxnSpMkLst>
            <pc:docMk/>
            <pc:sldMk cId="301726593" sldId="256"/>
            <ac:cxnSpMk id="54" creationId="{FE6A8753-EEC2-0A30-327D-CD1EBC5B737E}"/>
          </ac:cxnSpMkLst>
        </pc:cxnChg>
        <pc:cxnChg chg="add mod">
          <ac:chgData name="A Maher" userId="S::amaher@stmichaelscs.org::32f610ad-3637-4e85-87a6-4ac0f9d18aa4" providerId="AD" clId="Web-{3A2087AE-CA6C-4CA8-A5B2-17370E93EE86}" dt="2022-06-07T12:08:10.965" v="734" actId="1076"/>
          <ac:cxnSpMkLst>
            <pc:docMk/>
            <pc:sldMk cId="301726593" sldId="256"/>
            <ac:cxnSpMk id="56" creationId="{AE88184D-ACB5-7980-5FDC-1BAAF204E395}"/>
          </ac:cxnSpMkLst>
        </pc:cxnChg>
        <pc:cxnChg chg="add mod">
          <ac:chgData name="A Maher" userId="S::amaher@stmichaelscs.org::32f610ad-3637-4e85-87a6-4ac0f9d18aa4" providerId="AD" clId="Web-{3A2087AE-CA6C-4CA8-A5B2-17370E93EE86}" dt="2022-06-07T12:16:49.057" v="813" actId="1076"/>
          <ac:cxnSpMkLst>
            <pc:docMk/>
            <pc:sldMk cId="301726593" sldId="256"/>
            <ac:cxnSpMk id="58" creationId="{E457E704-2380-FF84-CF65-89DDBF8EEDB1}"/>
          </ac:cxnSpMkLst>
        </pc:cxnChg>
        <pc:cxnChg chg="add mod">
          <ac:chgData name="A Maher" userId="S::amaher@stmichaelscs.org::32f610ad-3637-4e85-87a6-4ac0f9d18aa4" providerId="AD" clId="Web-{3A2087AE-CA6C-4CA8-A5B2-17370E93EE86}" dt="2022-06-07T12:32:20.988" v="930" actId="14100"/>
          <ac:cxnSpMkLst>
            <pc:docMk/>
            <pc:sldMk cId="301726593" sldId="256"/>
            <ac:cxnSpMk id="60" creationId="{D5034A6C-7943-634B-7332-B52E8CA0A48A}"/>
          </ac:cxnSpMkLst>
        </pc:cxnChg>
        <pc:cxnChg chg="mod">
          <ac:chgData name="A Maher" userId="S::amaher@stmichaelscs.org::32f610ad-3637-4e85-87a6-4ac0f9d18aa4" providerId="AD" clId="Web-{3A2087AE-CA6C-4CA8-A5B2-17370E93EE86}" dt="2022-06-07T11:45:58.493" v="574" actId="1076"/>
          <ac:cxnSpMkLst>
            <pc:docMk/>
            <pc:sldMk cId="301726593" sldId="256"/>
            <ac:cxnSpMk id="176" creationId="{00000000-0000-0000-0000-000000000000}"/>
          </ac:cxnSpMkLst>
        </pc:cxnChg>
        <pc:cxnChg chg="add mod">
          <ac:chgData name="A Maher" userId="S::amaher@stmichaelscs.org::32f610ad-3637-4e85-87a6-4ac0f9d18aa4" providerId="AD" clId="Web-{3A2087AE-CA6C-4CA8-A5B2-17370E93EE86}" dt="2022-06-07T12:54:54.664" v="1019" actId="1076"/>
          <ac:cxnSpMkLst>
            <pc:docMk/>
            <pc:sldMk cId="301726593" sldId="256"/>
            <ac:cxnSpMk id="461" creationId="{D598FD0D-91BA-1E5B-DB97-8F8C792791AD}"/>
          </ac:cxnSpMkLst>
        </pc:cxnChg>
        <pc:cxnChg chg="add mod">
          <ac:chgData name="A Maher" userId="S::amaher@stmichaelscs.org::32f610ad-3637-4e85-87a6-4ac0f9d18aa4" providerId="AD" clId="Web-{3A2087AE-CA6C-4CA8-A5B2-17370E93EE86}" dt="2022-06-07T13:00:15.891" v="1141" actId="1076"/>
          <ac:cxnSpMkLst>
            <pc:docMk/>
            <pc:sldMk cId="301726593" sldId="256"/>
            <ac:cxnSpMk id="463" creationId="{B3ED168B-0A47-4CD2-140C-B37A752EC986}"/>
          </ac:cxnSpMkLst>
        </pc:cxnChg>
        <pc:cxnChg chg="add mod">
          <ac:chgData name="A Maher" userId="S::amaher@stmichaelscs.org::32f610ad-3637-4e85-87a6-4ac0f9d18aa4" providerId="AD" clId="Web-{3A2087AE-CA6C-4CA8-A5B2-17370E93EE86}" dt="2022-06-07T13:05:35.446" v="1142"/>
          <ac:cxnSpMkLst>
            <pc:docMk/>
            <pc:sldMk cId="301726593" sldId="256"/>
            <ac:cxnSpMk id="469" creationId="{F40E0174-C2DC-7FCC-058E-6906498C3EB8}"/>
          </ac:cxnSpMkLst>
        </pc:cxnChg>
      </pc:sldChg>
    </pc:docChg>
  </pc:docChgLst>
  <pc:docChgLst>
    <pc:chgData name="H Austin" userId="S::haustin@stmichaelscs.org::0c4a414b-d211-4efe-bc93-5f03b3e79857" providerId="AD" clId="Web-{14A6AFE8-A24D-41FF-81A9-83C5FCEED17E}"/>
    <pc:docChg chg="modSld">
      <pc:chgData name="H Austin" userId="S::haustin@stmichaelscs.org::0c4a414b-d211-4efe-bc93-5f03b3e79857" providerId="AD" clId="Web-{14A6AFE8-A24D-41FF-81A9-83C5FCEED17E}" dt="2022-06-06T06:46:42.285" v="2" actId="14100"/>
      <pc:docMkLst>
        <pc:docMk/>
      </pc:docMkLst>
      <pc:sldChg chg="modSp">
        <pc:chgData name="H Austin" userId="S::haustin@stmichaelscs.org::0c4a414b-d211-4efe-bc93-5f03b3e79857" providerId="AD" clId="Web-{14A6AFE8-A24D-41FF-81A9-83C5FCEED17E}" dt="2022-06-06T06:46:42.285" v="2" actId="14100"/>
        <pc:sldMkLst>
          <pc:docMk/>
          <pc:sldMk cId="301726593" sldId="256"/>
        </pc:sldMkLst>
        <pc:spChg chg="mod">
          <ac:chgData name="H Austin" userId="S::haustin@stmichaelscs.org::0c4a414b-d211-4efe-bc93-5f03b3e79857" providerId="AD" clId="Web-{14A6AFE8-A24D-41FF-81A9-83C5FCEED17E}" dt="2022-06-06T06:46:32.925" v="1" actId="1076"/>
          <ac:spMkLst>
            <pc:docMk/>
            <pc:sldMk cId="301726593" sldId="256"/>
            <ac:spMk id="383" creationId="{00000000-0000-0000-0000-000000000000}"/>
          </ac:spMkLst>
        </pc:spChg>
        <pc:cxnChg chg="mod">
          <ac:chgData name="H Austin" userId="S::haustin@stmichaelscs.org::0c4a414b-d211-4efe-bc93-5f03b3e79857" providerId="AD" clId="Web-{14A6AFE8-A24D-41FF-81A9-83C5FCEED17E}" dt="2022-06-06T06:46:42.285" v="2" actId="14100"/>
          <ac:cxnSpMkLst>
            <pc:docMk/>
            <pc:sldMk cId="301726593" sldId="256"/>
            <ac:cxnSpMk id="272" creationId="{F00234DB-30A0-A14D-B827-8C2DCE0238B9}"/>
          </ac:cxnSpMkLst>
        </pc:cxnChg>
      </pc:sldChg>
    </pc:docChg>
  </pc:docChgLst>
  <pc:docChgLst>
    <pc:chgData name="A Maher" userId="S::amaher@stmichaelscs.org::32f610ad-3637-4e85-87a6-4ac0f9d18aa4" providerId="AD" clId="Web-{0A09D8DF-6107-4B54-A292-21CA75533015}"/>
    <pc:docChg chg="modSld">
      <pc:chgData name="A Maher" userId="S::amaher@stmichaelscs.org::32f610ad-3637-4e85-87a6-4ac0f9d18aa4" providerId="AD" clId="Web-{0A09D8DF-6107-4B54-A292-21CA75533015}" dt="2022-06-07T10:13:21.346" v="525" actId="20577"/>
      <pc:docMkLst>
        <pc:docMk/>
      </pc:docMkLst>
      <pc:sldChg chg="addSp modSp">
        <pc:chgData name="A Maher" userId="S::amaher@stmichaelscs.org::32f610ad-3637-4e85-87a6-4ac0f9d18aa4" providerId="AD" clId="Web-{0A09D8DF-6107-4B54-A292-21CA75533015}" dt="2022-06-07T10:13:21.346" v="525" actId="20577"/>
        <pc:sldMkLst>
          <pc:docMk/>
          <pc:sldMk cId="301726593" sldId="256"/>
        </pc:sldMkLst>
        <pc:spChg chg="mod">
          <ac:chgData name="A Maher" userId="S::amaher@stmichaelscs.org::32f610ad-3637-4e85-87a6-4ac0f9d18aa4" providerId="AD" clId="Web-{0A09D8DF-6107-4B54-A292-21CA75533015}" dt="2022-06-07T09:07:41.530" v="13" actId="1076"/>
          <ac:spMkLst>
            <pc:docMk/>
            <pc:sldMk cId="301726593" sldId="256"/>
            <ac:spMk id="15" creationId="{488FAD58-494D-404A-04B0-6F9A8E45DA6E}"/>
          </ac:spMkLst>
        </pc:spChg>
        <pc:spChg chg="mod">
          <ac:chgData name="A Maher" userId="S::amaher@stmichaelscs.org::32f610ad-3637-4e85-87a6-4ac0f9d18aa4" providerId="AD" clId="Web-{0A09D8DF-6107-4B54-A292-21CA75533015}" dt="2022-06-07T09:24:01.945" v="142" actId="1076"/>
          <ac:spMkLst>
            <pc:docMk/>
            <pc:sldMk cId="301726593" sldId="256"/>
            <ac:spMk id="18" creationId="{05CB43D4-08AD-2D09-75A9-AE365A0DCD6C}"/>
          </ac:spMkLst>
        </pc:spChg>
        <pc:spChg chg="mod">
          <ac:chgData name="A Maher" userId="S::amaher@stmichaelscs.org::32f610ad-3637-4e85-87a6-4ac0f9d18aa4" providerId="AD" clId="Web-{0A09D8DF-6107-4B54-A292-21CA75533015}" dt="2022-06-07T10:13:21.346" v="525" actId="20577"/>
          <ac:spMkLst>
            <pc:docMk/>
            <pc:sldMk cId="301726593" sldId="256"/>
            <ac:spMk id="19" creationId="{66A99773-4E6F-BE8D-703A-BA94AD2FC1BF}"/>
          </ac:spMkLst>
        </pc:spChg>
        <pc:spChg chg="add">
          <ac:chgData name="A Maher" userId="S::amaher@stmichaelscs.org::32f610ad-3637-4e85-87a6-4ac0f9d18aa4" providerId="AD" clId="Web-{0A09D8DF-6107-4B54-A292-21CA75533015}" dt="2022-06-07T09:09:08.345" v="82"/>
          <ac:spMkLst>
            <pc:docMk/>
            <pc:sldMk cId="301726593" sldId="256"/>
            <ac:spMk id="23" creationId="{3589E400-5167-CDA5-3A1E-7C1E2FB39EE2}"/>
          </ac:spMkLst>
        </pc:spChg>
        <pc:spChg chg="add mod">
          <ac:chgData name="A Maher" userId="S::amaher@stmichaelscs.org::32f610ad-3637-4e85-87a6-4ac0f9d18aa4" providerId="AD" clId="Web-{0A09D8DF-6107-4B54-A292-21CA75533015}" dt="2022-06-07T10:03:38.379" v="470" actId="1076"/>
          <ac:spMkLst>
            <pc:docMk/>
            <pc:sldMk cId="301726593" sldId="256"/>
            <ac:spMk id="28" creationId="{F76E1EF5-BB5C-C5C5-A0C5-1D100179E86D}"/>
          </ac:spMkLst>
        </pc:spChg>
        <pc:spChg chg="add mod">
          <ac:chgData name="A Maher" userId="S::amaher@stmichaelscs.org::32f610ad-3637-4e85-87a6-4ac0f9d18aa4" providerId="AD" clId="Web-{0A09D8DF-6107-4B54-A292-21CA75533015}" dt="2022-06-07T10:11:46.063" v="490" actId="1076"/>
          <ac:spMkLst>
            <pc:docMk/>
            <pc:sldMk cId="301726593" sldId="256"/>
            <ac:spMk id="31" creationId="{095494FD-E3BC-D6A2-42E3-1E632C48D1E1}"/>
          </ac:spMkLst>
        </pc:spChg>
        <pc:spChg chg="mod">
          <ac:chgData name="A Maher" userId="S::amaher@stmichaelscs.org::32f610ad-3637-4e85-87a6-4ac0f9d18aa4" providerId="AD" clId="Web-{0A09D8DF-6107-4B54-A292-21CA75533015}" dt="2022-06-07T09:40:59.657" v="185" actId="1076"/>
          <ac:spMkLst>
            <pc:docMk/>
            <pc:sldMk cId="301726593" sldId="256"/>
            <ac:spMk id="131" creationId="{560EBA4B-8AEC-D046-B76B-ED0FD5A6C7DD}"/>
          </ac:spMkLst>
        </pc:spChg>
        <pc:spChg chg="mod">
          <ac:chgData name="A Maher" userId="S::amaher@stmichaelscs.org::32f610ad-3637-4e85-87a6-4ac0f9d18aa4" providerId="AD" clId="Web-{0A09D8DF-6107-4B54-A292-21CA75533015}" dt="2022-06-07T09:38:18.653" v="179" actId="20577"/>
          <ac:spMkLst>
            <pc:docMk/>
            <pc:sldMk cId="301726593" sldId="256"/>
            <ac:spMk id="135" creationId="{37B165B7-AACB-3A4C-A89C-5FD028A89864}"/>
          </ac:spMkLst>
        </pc:spChg>
        <pc:spChg chg="mod">
          <ac:chgData name="A Maher" userId="S::amaher@stmichaelscs.org::32f610ad-3637-4e85-87a6-4ac0f9d18aa4" providerId="AD" clId="Web-{0A09D8DF-6107-4B54-A292-21CA75533015}" dt="2022-06-07T09:18:15.170" v="140" actId="1076"/>
          <ac:spMkLst>
            <pc:docMk/>
            <pc:sldMk cId="301726593" sldId="256"/>
            <ac:spMk id="137" creationId="{F4A3E031-B76D-D04F-8233-8F8B5D2D3BA2}"/>
          </ac:spMkLst>
        </pc:spChg>
        <pc:spChg chg="mod">
          <ac:chgData name="A Maher" userId="S::amaher@stmichaelscs.org::32f610ad-3637-4e85-87a6-4ac0f9d18aa4" providerId="AD" clId="Web-{0A09D8DF-6107-4B54-A292-21CA75533015}" dt="2022-06-07T09:18:15.827" v="141" actId="1076"/>
          <ac:spMkLst>
            <pc:docMk/>
            <pc:sldMk cId="301726593" sldId="256"/>
            <ac:spMk id="410" creationId="{00000000-0000-0000-0000-000000000000}"/>
          </ac:spMkLst>
        </pc:spChg>
        <pc:grpChg chg="mod">
          <ac:chgData name="A Maher" userId="S::amaher@stmichaelscs.org::32f610ad-3637-4e85-87a6-4ac0f9d18aa4" providerId="AD" clId="Web-{0A09D8DF-6107-4B54-A292-21CA75533015}" dt="2022-06-07T09:37:50.231" v="170" actId="1076"/>
          <ac:grpSpMkLst>
            <pc:docMk/>
            <pc:sldMk cId="301726593" sldId="256"/>
            <ac:grpSpMk id="128" creationId="{00000000-0000-0000-0000-000000000000}"/>
          </ac:grpSpMkLst>
        </pc:grpChg>
        <pc:grpChg chg="mod">
          <ac:chgData name="A Maher" userId="S::amaher@stmichaelscs.org::32f610ad-3637-4e85-87a6-4ac0f9d18aa4" providerId="AD" clId="Web-{0A09D8DF-6107-4B54-A292-21CA75533015}" dt="2022-06-07T09:46:21.759" v="206" actId="1076"/>
          <ac:grpSpMkLst>
            <pc:docMk/>
            <pc:sldMk cId="301726593" sldId="256"/>
            <ac:grpSpMk id="1072" creationId="{00000000-0000-0000-0000-000000000000}"/>
          </ac:grpSpMkLst>
        </pc:grpChg>
        <pc:picChg chg="add mod">
          <ac:chgData name="A Maher" userId="S::amaher@stmichaelscs.org::32f610ad-3637-4e85-87a6-4ac0f9d18aa4" providerId="AD" clId="Web-{0A09D8DF-6107-4B54-A292-21CA75533015}" dt="2022-06-07T09:43:04.348" v="191" actId="1076"/>
          <ac:picMkLst>
            <pc:docMk/>
            <pc:sldMk cId="301726593" sldId="256"/>
            <ac:picMk id="25" creationId="{4250F40D-4279-02B1-77B6-54C984DC7525}"/>
          </ac:picMkLst>
        </pc:picChg>
        <pc:picChg chg="add mod">
          <ac:chgData name="A Maher" userId="S::amaher@stmichaelscs.org::32f610ad-3637-4e85-87a6-4ac0f9d18aa4" providerId="AD" clId="Web-{0A09D8DF-6107-4B54-A292-21CA75533015}" dt="2022-06-07T09:45:51.852" v="200" actId="14100"/>
          <ac:picMkLst>
            <pc:docMk/>
            <pc:sldMk cId="301726593" sldId="256"/>
            <ac:picMk id="26" creationId="{42B2415F-EEF5-2ECF-DA3A-BBFDCDFD893D}"/>
          </ac:picMkLst>
        </pc:picChg>
        <pc:picChg chg="mod">
          <ac:chgData name="A Maher" userId="S::amaher@stmichaelscs.org::32f610ad-3637-4e85-87a6-4ac0f9d18aa4" providerId="AD" clId="Web-{0A09D8DF-6107-4B54-A292-21CA75533015}" dt="2022-06-07T09:26:39.714" v="145" actId="1076"/>
          <ac:picMkLst>
            <pc:docMk/>
            <pc:sldMk cId="301726593" sldId="256"/>
            <ac:picMk id="1068" creationId="{00000000-0000-0000-0000-000000000000}"/>
          </ac:picMkLst>
        </pc:picChg>
        <pc:cxnChg chg="mod">
          <ac:chgData name="A Maher" userId="S::amaher@stmichaelscs.org::32f610ad-3637-4e85-87a6-4ac0f9d18aa4" providerId="AD" clId="Web-{0A09D8DF-6107-4B54-A292-21CA75533015}" dt="2022-06-07T09:08:40.547" v="79" actId="1076"/>
          <ac:cxnSpMkLst>
            <pc:docMk/>
            <pc:sldMk cId="301726593" sldId="256"/>
            <ac:cxnSpMk id="20" creationId="{B7416D76-6A8B-38D7-A60A-AF075CEFDC4E}"/>
          </ac:cxnSpMkLst>
        </pc:cxnChg>
        <pc:cxnChg chg="add mod">
          <ac:chgData name="A Maher" userId="S::amaher@stmichaelscs.org::32f610ad-3637-4e85-87a6-4ac0f9d18aa4" providerId="AD" clId="Web-{0A09D8DF-6107-4B54-A292-21CA75533015}" dt="2022-06-07T10:04:01.114" v="473" actId="1076"/>
          <ac:cxnSpMkLst>
            <pc:docMk/>
            <pc:sldMk cId="301726593" sldId="256"/>
            <ac:cxnSpMk id="24" creationId="{E33BFA0A-2665-7B10-2893-B713E49B9EFB}"/>
          </ac:cxnSpMkLst>
        </pc:cxnChg>
        <pc:cxnChg chg="add mod">
          <ac:chgData name="A Maher" userId="S::amaher@stmichaelscs.org::32f610ad-3637-4e85-87a6-4ac0f9d18aa4" providerId="AD" clId="Web-{0A09D8DF-6107-4B54-A292-21CA75533015}" dt="2022-06-07T10:02:27.658" v="461" actId="1076"/>
          <ac:cxnSpMkLst>
            <pc:docMk/>
            <pc:sldMk cId="301726593" sldId="256"/>
            <ac:cxnSpMk id="30" creationId="{E9569726-55DE-901A-F49A-08D206244D60}"/>
          </ac:cxnSpMkLst>
        </pc:cxnChg>
        <pc:cxnChg chg="add mod">
          <ac:chgData name="A Maher" userId="S::amaher@stmichaelscs.org::32f610ad-3637-4e85-87a6-4ac0f9d18aa4" providerId="AD" clId="Web-{0A09D8DF-6107-4B54-A292-21CA75533015}" dt="2022-06-07T10:12:55.158" v="500" actId="14100"/>
          <ac:cxnSpMkLst>
            <pc:docMk/>
            <pc:sldMk cId="301726593" sldId="256"/>
            <ac:cxnSpMk id="32" creationId="{1FEB3478-06BB-786F-10A0-D6631F16BE7E}"/>
          </ac:cxnSpMkLst>
        </pc:cxnChg>
        <pc:cxnChg chg="mod">
          <ac:chgData name="A Maher" userId="S::amaher@stmichaelscs.org::32f610ad-3637-4e85-87a6-4ac0f9d18aa4" providerId="AD" clId="Web-{0A09D8DF-6107-4B54-A292-21CA75533015}" dt="2022-06-07T09:16:05.449" v="103" actId="14100"/>
          <ac:cxnSpMkLst>
            <pc:docMk/>
            <pc:sldMk cId="301726593" sldId="256"/>
            <ac:cxnSpMk id="134" creationId="{F00234DB-30A0-A14D-B827-8C2DCE0238B9}"/>
          </ac:cxnSpMkLst>
        </pc:cxnChg>
        <pc:cxnChg chg="mod">
          <ac:chgData name="A Maher" userId="S::amaher@stmichaelscs.org::32f610ad-3637-4e85-87a6-4ac0f9d18aa4" providerId="AD" clId="Web-{0A09D8DF-6107-4B54-A292-21CA75533015}" dt="2022-06-07T09:46:21.759" v="206" actId="1076"/>
          <ac:cxnSpMkLst>
            <pc:docMk/>
            <pc:sldMk cId="301726593" sldId="256"/>
            <ac:cxnSpMk id="176" creationId="{00000000-0000-0000-0000-000000000000}"/>
          </ac:cxnSpMkLst>
        </pc:cxnChg>
      </pc:sldChg>
    </pc:docChg>
  </pc:docChgLst>
  <pc:docChgLst>
    <pc:chgData name="Raminder Kaur Robson" userId="20ceed71-7506-4319-b288-075d70baa3e1" providerId="ADAL" clId="{5C608207-533B-4433-BBF4-49182C966F49}"/>
    <pc:docChg chg="modSld">
      <pc:chgData name="Raminder Kaur Robson" userId="20ceed71-7506-4319-b288-075d70baa3e1" providerId="ADAL" clId="{5C608207-533B-4433-BBF4-49182C966F49}" dt="2024-08-05T11:29:38.357" v="36" actId="14100"/>
      <pc:docMkLst>
        <pc:docMk/>
      </pc:docMkLst>
      <pc:sldChg chg="modSp">
        <pc:chgData name="Raminder Kaur Robson" userId="20ceed71-7506-4319-b288-075d70baa3e1" providerId="ADAL" clId="{5C608207-533B-4433-BBF4-49182C966F49}" dt="2024-08-05T11:29:38.357" v="36" actId="14100"/>
        <pc:sldMkLst>
          <pc:docMk/>
          <pc:sldMk cId="301726593" sldId="256"/>
        </pc:sldMkLst>
        <pc:spChg chg="mod">
          <ac:chgData name="Raminder Kaur Robson" userId="20ceed71-7506-4319-b288-075d70baa3e1" providerId="ADAL" clId="{5C608207-533B-4433-BBF4-49182C966F49}" dt="2024-08-05T11:29:38.357" v="36" actId="14100"/>
          <ac:spMkLst>
            <pc:docMk/>
            <pc:sldMk cId="301726593" sldId="256"/>
            <ac:spMk id="309" creationId="{B6A7EA54-D293-4EC3-9598-A360A6C522D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89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90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6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80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37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63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15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81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05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78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86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76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17" Type="http://schemas.openxmlformats.org/officeDocument/2006/relationships/image" Target="../media/image13.jpeg"/><Relationship Id="rId25" Type="http://schemas.openxmlformats.org/officeDocument/2006/relationships/image" Target="../media/image21.png"/><Relationship Id="rId2" Type="http://schemas.openxmlformats.org/officeDocument/2006/relationships/image" Target="../media/image1.jpeg"/><Relationship Id="rId16" Type="http://schemas.openxmlformats.org/officeDocument/2006/relationships/image" Target="../media/image12.svg"/><Relationship Id="rId20" Type="http://schemas.openxmlformats.org/officeDocument/2006/relationships/image" Target="../media/image16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24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image" Target="../media/image7.jpeg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Relationship Id="rId30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Rounded Rectangle 1063"/>
          <p:cNvSpPr/>
          <p:nvPr/>
        </p:nvSpPr>
        <p:spPr>
          <a:xfrm>
            <a:off x="-2291418" y="7594769"/>
            <a:ext cx="1778779" cy="361004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3" name="Rounded Rectangle 382"/>
          <p:cNvSpPr/>
          <p:nvPr/>
        </p:nvSpPr>
        <p:spPr>
          <a:xfrm>
            <a:off x="9761209" y="743474"/>
            <a:ext cx="1801504" cy="1023808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1137869" y="2117578"/>
            <a:ext cx="1111685" cy="581897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6" name="Straight Connector 175"/>
          <p:cNvCxnSpPr>
            <a:endCxn id="5" idx="3"/>
          </p:cNvCxnSpPr>
          <p:nvPr/>
        </p:nvCxnSpPr>
        <p:spPr>
          <a:xfrm>
            <a:off x="1868281" y="11171946"/>
            <a:ext cx="6371162" cy="10495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0" y="60003"/>
            <a:ext cx="9601200" cy="6216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7" name="Straight Connector 146"/>
          <p:cNvCxnSpPr/>
          <p:nvPr/>
        </p:nvCxnSpPr>
        <p:spPr>
          <a:xfrm>
            <a:off x="5457343" y="108805"/>
            <a:ext cx="7775" cy="5355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5338976" y="127440"/>
            <a:ext cx="3192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b="1"/>
              <a:t>St Michael’s Catholic School </a:t>
            </a:r>
          </a:p>
        </p:txBody>
      </p:sp>
      <p:sp>
        <p:nvSpPr>
          <p:cNvPr id="153" name="AutoShape 8" descr="Image result for ferryhill business and enterprise colle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Rectangle 156"/>
          <p:cNvSpPr/>
          <p:nvPr/>
        </p:nvSpPr>
        <p:spPr>
          <a:xfrm>
            <a:off x="126434" y="8796"/>
            <a:ext cx="5335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/>
              <a:t>Year 7 LEARNING JOURNEY</a:t>
            </a:r>
          </a:p>
        </p:txBody>
      </p:sp>
      <p:cxnSp>
        <p:nvCxnSpPr>
          <p:cNvPr id="160" name="Straight Connector 159"/>
          <p:cNvCxnSpPr/>
          <p:nvPr/>
        </p:nvCxnSpPr>
        <p:spPr>
          <a:xfrm flipV="1">
            <a:off x="2834236" y="2085666"/>
            <a:ext cx="268055" cy="4237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5" name="Rectangle 404"/>
          <p:cNvSpPr/>
          <p:nvPr/>
        </p:nvSpPr>
        <p:spPr>
          <a:xfrm>
            <a:off x="201112" y="2232632"/>
            <a:ext cx="1084672" cy="215444"/>
          </a:xfrm>
          <a:prstGeom prst="rect">
            <a:avLst/>
          </a:prstGeom>
          <a:ln w="38100" cap="rnd">
            <a:solidFill>
              <a:srgbClr val="007AC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800" b="1"/>
              <a:t>Year 8</a:t>
            </a:r>
            <a:endParaRPr lang="en-GB" sz="800"/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 flipH="1">
            <a:off x="9924497" y="370818"/>
            <a:ext cx="157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Simply drag a pin to add it to your journey</a:t>
            </a:r>
          </a:p>
        </p:txBody>
      </p:sp>
      <p:sp>
        <p:nvSpPr>
          <p:cNvPr id="448" name="TextBox 447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 flipH="1">
            <a:off x="9917474" y="59482"/>
            <a:ext cx="157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PIN BANK</a:t>
            </a:r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 flipH="1">
            <a:off x="-2199247" y="10848947"/>
            <a:ext cx="1573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Why not</a:t>
            </a:r>
          </a:p>
        </p:txBody>
      </p:sp>
      <p:sp>
        <p:nvSpPr>
          <p:cNvPr id="482" name="TextBox 481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 flipH="1">
            <a:off x="-2155347" y="10524506"/>
            <a:ext cx="157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CAR PARK</a:t>
            </a:r>
          </a:p>
        </p:txBody>
      </p:sp>
      <p:grpSp>
        <p:nvGrpSpPr>
          <p:cNvPr id="1072" name="Group 1071"/>
          <p:cNvGrpSpPr>
            <a:grpSpLocks noChangeAspect="1"/>
          </p:cNvGrpSpPr>
          <p:nvPr/>
        </p:nvGrpSpPr>
        <p:grpSpPr>
          <a:xfrm>
            <a:off x="652704" y="2097871"/>
            <a:ext cx="8063034" cy="9393619"/>
            <a:chOff x="663521" y="2096727"/>
            <a:chExt cx="8063034" cy="9393619"/>
          </a:xfrm>
        </p:grpSpPr>
        <p:grpSp>
          <p:nvGrpSpPr>
            <p:cNvPr id="1069" name="Group 1068"/>
            <p:cNvGrpSpPr/>
            <p:nvPr/>
          </p:nvGrpSpPr>
          <p:grpSpPr>
            <a:xfrm>
              <a:off x="663521" y="2096727"/>
              <a:ext cx="8063034" cy="9393619"/>
              <a:chOff x="663521" y="2096727"/>
              <a:chExt cx="8063034" cy="939361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1D24CC-941E-4C47-B0EC-E144352A4A74}"/>
                  </a:ext>
                </a:extLst>
              </p:cNvPr>
              <p:cNvSpPr/>
              <p:nvPr/>
            </p:nvSpPr>
            <p:spPr>
              <a:xfrm>
                <a:off x="1888901" y="10872247"/>
                <a:ext cx="6361359" cy="61809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B5CF508-9F97-7344-A588-8737134FC758}"/>
                  </a:ext>
                </a:extLst>
              </p:cNvPr>
              <p:cNvSpPr/>
              <p:nvPr/>
            </p:nvSpPr>
            <p:spPr>
              <a:xfrm>
                <a:off x="1984661" y="2104072"/>
                <a:ext cx="5610772" cy="59313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40">
                <a:extLst>
                  <a:ext uri="{FF2B5EF4-FFF2-40B4-BE49-F238E27FC236}">
                    <a16:creationId xmlns:a16="http://schemas.microsoft.com/office/drawing/2014/main" id="{4ED9223C-B305-724C-860B-8788F8ED72BC}"/>
                  </a:ext>
                </a:extLst>
              </p:cNvPr>
              <p:cNvSpPr/>
              <p:nvPr/>
            </p:nvSpPr>
            <p:spPr>
              <a:xfrm>
                <a:off x="1753829" y="4341211"/>
                <a:ext cx="5909338" cy="603238"/>
              </a:xfrm>
              <a:custGeom>
                <a:avLst/>
                <a:gdLst>
                  <a:gd name="connsiteX0" fmla="*/ 0 w 5909338"/>
                  <a:gd name="connsiteY0" fmla="*/ 0 h 642380"/>
                  <a:gd name="connsiteX1" fmla="*/ 5909338 w 5909338"/>
                  <a:gd name="connsiteY1" fmla="*/ 0 h 642380"/>
                  <a:gd name="connsiteX2" fmla="*/ 5909338 w 5909338"/>
                  <a:gd name="connsiteY2" fmla="*/ 642380 h 642380"/>
                  <a:gd name="connsiteX3" fmla="*/ 0 w 5909338"/>
                  <a:gd name="connsiteY3" fmla="*/ 642380 h 642380"/>
                  <a:gd name="connsiteX4" fmla="*/ 0 w 5909338"/>
                  <a:gd name="connsiteY4" fmla="*/ 0 h 642380"/>
                  <a:gd name="connsiteX0" fmla="*/ 0 w 5909338"/>
                  <a:gd name="connsiteY0" fmla="*/ 0 h 642380"/>
                  <a:gd name="connsiteX1" fmla="*/ 5909338 w 5909338"/>
                  <a:gd name="connsiteY1" fmla="*/ 0 h 642380"/>
                  <a:gd name="connsiteX2" fmla="*/ 5909338 w 5909338"/>
                  <a:gd name="connsiteY2" fmla="*/ 637185 h 642380"/>
                  <a:gd name="connsiteX3" fmla="*/ 0 w 5909338"/>
                  <a:gd name="connsiteY3" fmla="*/ 642380 h 642380"/>
                  <a:gd name="connsiteX4" fmla="*/ 0 w 5909338"/>
                  <a:gd name="connsiteY4" fmla="*/ 0 h 642380"/>
                  <a:gd name="connsiteX0" fmla="*/ 0 w 5909338"/>
                  <a:gd name="connsiteY0" fmla="*/ 0 h 642381"/>
                  <a:gd name="connsiteX1" fmla="*/ 5909338 w 5909338"/>
                  <a:gd name="connsiteY1" fmla="*/ 0 h 642381"/>
                  <a:gd name="connsiteX2" fmla="*/ 5831406 w 5909338"/>
                  <a:gd name="connsiteY2" fmla="*/ 642381 h 642381"/>
                  <a:gd name="connsiteX3" fmla="*/ 0 w 5909338"/>
                  <a:gd name="connsiteY3" fmla="*/ 642380 h 642381"/>
                  <a:gd name="connsiteX4" fmla="*/ 0 w 5909338"/>
                  <a:gd name="connsiteY4" fmla="*/ 0 h 642381"/>
                  <a:gd name="connsiteX0" fmla="*/ 0 w 5909338"/>
                  <a:gd name="connsiteY0" fmla="*/ 0 h 652772"/>
                  <a:gd name="connsiteX1" fmla="*/ 5909338 w 5909338"/>
                  <a:gd name="connsiteY1" fmla="*/ 0 h 652772"/>
                  <a:gd name="connsiteX2" fmla="*/ 5826211 w 5909338"/>
                  <a:gd name="connsiteY2" fmla="*/ 652772 h 652772"/>
                  <a:gd name="connsiteX3" fmla="*/ 0 w 5909338"/>
                  <a:gd name="connsiteY3" fmla="*/ 642380 h 652772"/>
                  <a:gd name="connsiteX4" fmla="*/ 0 w 5909338"/>
                  <a:gd name="connsiteY4" fmla="*/ 0 h 65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338" h="652772">
                    <a:moveTo>
                      <a:pt x="0" y="0"/>
                    </a:moveTo>
                    <a:lnTo>
                      <a:pt x="5909338" y="0"/>
                    </a:lnTo>
                    <a:lnTo>
                      <a:pt x="5826211" y="652772"/>
                    </a:lnTo>
                    <a:lnTo>
                      <a:pt x="0" y="64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Block Arc 3">
                <a:extLst>
                  <a:ext uri="{FF2B5EF4-FFF2-40B4-BE49-F238E27FC236}">
                    <a16:creationId xmlns:a16="http://schemas.microsoft.com/office/drawing/2014/main" id="{D2F97453-494C-5746-8E17-4A67EE1BF309}"/>
                  </a:ext>
                </a:extLst>
              </p:cNvPr>
              <p:cNvSpPr/>
              <p:nvPr/>
            </p:nvSpPr>
            <p:spPr>
              <a:xfrm rot="16200000">
                <a:off x="-52573" y="9504581"/>
                <a:ext cx="2812632" cy="1144154"/>
              </a:xfrm>
              <a:custGeom>
                <a:avLst/>
                <a:gdLst>
                  <a:gd name="connsiteX0" fmla="*/ 3 w 2780712"/>
                  <a:gd name="connsiteY0" fmla="*/ 1094551 h 2184400"/>
                  <a:gd name="connsiteX1" fmla="*/ 831534 w 2780712"/>
                  <a:gd name="connsiteY1" fmla="*/ 92104 h 2184400"/>
                  <a:gd name="connsiteX2" fmla="*/ 1997384 w 2780712"/>
                  <a:gd name="connsiteY2" fmla="*/ 109596 h 2184400"/>
                  <a:gd name="connsiteX3" fmla="*/ 2778379 w 2780712"/>
                  <a:gd name="connsiteY3" fmla="*/ 1155438 h 2184400"/>
                  <a:gd name="connsiteX4" fmla="*/ 2162223 w 2780712"/>
                  <a:gd name="connsiteY4" fmla="*/ 1127366 h 2184400"/>
                  <a:gd name="connsiteX5" fmla="*/ 1665158 w 2780712"/>
                  <a:gd name="connsiteY5" fmla="*/ 647374 h 2184400"/>
                  <a:gd name="connsiteX6" fmla="*/ 1138901 w 2780712"/>
                  <a:gd name="connsiteY6" fmla="*/ 642184 h 2184400"/>
                  <a:gd name="connsiteX7" fmla="*/ 616375 w 2780712"/>
                  <a:gd name="connsiteY7" fmla="*/ 1093509 h 2184400"/>
                  <a:gd name="connsiteX8" fmla="*/ 3 w 2780712"/>
                  <a:gd name="connsiteY8" fmla="*/ 1094551 h 2184400"/>
                  <a:gd name="connsiteX0" fmla="*/ 3 w 2834387"/>
                  <a:gd name="connsiteY0" fmla="*/ 1105859 h 1140427"/>
                  <a:gd name="connsiteX1" fmla="*/ 831534 w 2834387"/>
                  <a:gd name="connsiteY1" fmla="*/ 103412 h 1140427"/>
                  <a:gd name="connsiteX2" fmla="*/ 1997384 w 2834387"/>
                  <a:gd name="connsiteY2" fmla="*/ 120904 h 1140427"/>
                  <a:gd name="connsiteX3" fmla="*/ 2832970 w 2834387"/>
                  <a:gd name="connsiteY3" fmla="*/ 1125803 h 1140427"/>
                  <a:gd name="connsiteX4" fmla="*/ 2162223 w 2834387"/>
                  <a:gd name="connsiteY4" fmla="*/ 1138674 h 1140427"/>
                  <a:gd name="connsiteX5" fmla="*/ 1665158 w 2834387"/>
                  <a:gd name="connsiteY5" fmla="*/ 658682 h 1140427"/>
                  <a:gd name="connsiteX6" fmla="*/ 1138901 w 2834387"/>
                  <a:gd name="connsiteY6" fmla="*/ 653492 h 1140427"/>
                  <a:gd name="connsiteX7" fmla="*/ 616375 w 2834387"/>
                  <a:gd name="connsiteY7" fmla="*/ 1104817 h 1140427"/>
                  <a:gd name="connsiteX8" fmla="*/ 3 w 2834387"/>
                  <a:gd name="connsiteY8" fmla="*/ 1105859 h 1140427"/>
                  <a:gd name="connsiteX0" fmla="*/ 3 w 2834578"/>
                  <a:gd name="connsiteY0" fmla="*/ 1109586 h 1144154"/>
                  <a:gd name="connsiteX1" fmla="*/ 831534 w 2834578"/>
                  <a:gd name="connsiteY1" fmla="*/ 107139 h 1144154"/>
                  <a:gd name="connsiteX2" fmla="*/ 2064059 w 2834578"/>
                  <a:gd name="connsiteY2" fmla="*/ 143681 h 1144154"/>
                  <a:gd name="connsiteX3" fmla="*/ 2832970 w 2834578"/>
                  <a:gd name="connsiteY3" fmla="*/ 1129530 h 1144154"/>
                  <a:gd name="connsiteX4" fmla="*/ 2162223 w 2834578"/>
                  <a:gd name="connsiteY4" fmla="*/ 1142401 h 1144154"/>
                  <a:gd name="connsiteX5" fmla="*/ 1665158 w 2834578"/>
                  <a:gd name="connsiteY5" fmla="*/ 662409 h 1144154"/>
                  <a:gd name="connsiteX6" fmla="*/ 1138901 w 2834578"/>
                  <a:gd name="connsiteY6" fmla="*/ 657219 h 1144154"/>
                  <a:gd name="connsiteX7" fmla="*/ 616375 w 2834578"/>
                  <a:gd name="connsiteY7" fmla="*/ 1108544 h 1144154"/>
                  <a:gd name="connsiteX8" fmla="*/ 3 w 2834578"/>
                  <a:gd name="connsiteY8" fmla="*/ 1109586 h 114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34578" h="1144154">
                    <a:moveTo>
                      <a:pt x="3" y="1109586"/>
                    </a:moveTo>
                    <a:cubicBezTo>
                      <a:pt x="-1187" y="675285"/>
                      <a:pt x="487525" y="268123"/>
                      <a:pt x="831534" y="107139"/>
                    </a:cubicBezTo>
                    <a:cubicBezTo>
                      <a:pt x="1175543" y="-53845"/>
                      <a:pt x="1730486" y="-26718"/>
                      <a:pt x="2064059" y="143681"/>
                    </a:cubicBezTo>
                    <a:cubicBezTo>
                      <a:pt x="2397632" y="314080"/>
                      <a:pt x="2865495" y="688987"/>
                      <a:pt x="2832970" y="1129530"/>
                    </a:cubicBezTo>
                    <a:cubicBezTo>
                      <a:pt x="2627585" y="1120173"/>
                      <a:pt x="2367608" y="1151758"/>
                      <a:pt x="2162223" y="1142401"/>
                    </a:cubicBezTo>
                    <a:cubicBezTo>
                      <a:pt x="2187535" y="932414"/>
                      <a:pt x="1985346" y="737169"/>
                      <a:pt x="1665158" y="662409"/>
                    </a:cubicBezTo>
                    <a:cubicBezTo>
                      <a:pt x="1496111" y="622938"/>
                      <a:pt x="1309920" y="621102"/>
                      <a:pt x="1138901" y="657219"/>
                    </a:cubicBezTo>
                    <a:cubicBezTo>
                      <a:pt x="825547" y="723395"/>
                      <a:pt x="615464" y="904852"/>
                      <a:pt x="616375" y="1108544"/>
                    </a:cubicBezTo>
                    <a:lnTo>
                      <a:pt x="3" y="110958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Block Arc 5">
                <a:extLst>
                  <a:ext uri="{FF2B5EF4-FFF2-40B4-BE49-F238E27FC236}">
                    <a16:creationId xmlns:a16="http://schemas.microsoft.com/office/drawing/2014/main" id="{2ABDDAA7-1330-5846-8957-036F466F9A01}"/>
                  </a:ext>
                </a:extLst>
              </p:cNvPr>
              <p:cNvSpPr/>
              <p:nvPr/>
            </p:nvSpPr>
            <p:spPr>
              <a:xfrm rot="5400000" flipH="1">
                <a:off x="6218338" y="6814445"/>
                <a:ext cx="2832033" cy="2184400"/>
              </a:xfrm>
              <a:prstGeom prst="blockArc">
                <a:avLst>
                  <a:gd name="adj1" fmla="val 10847997"/>
                  <a:gd name="adj2" fmla="val 383373"/>
                  <a:gd name="adj3" fmla="val 2961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EE221F3-E29A-7E44-BA3E-4DDEF353168D}"/>
                  </a:ext>
                </a:extLst>
              </p:cNvPr>
              <p:cNvSpPr/>
              <p:nvPr/>
            </p:nvSpPr>
            <p:spPr>
              <a:xfrm>
                <a:off x="1888902" y="8670342"/>
                <a:ext cx="5841999" cy="65232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BA4EACD-79B2-9047-926C-4179677F6DF3}"/>
                  </a:ext>
                </a:extLst>
              </p:cNvPr>
              <p:cNvSpPr/>
              <p:nvPr/>
            </p:nvSpPr>
            <p:spPr>
              <a:xfrm>
                <a:off x="1603667" y="6490630"/>
                <a:ext cx="5991766" cy="64342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Block Arc 8">
                <a:extLst>
                  <a:ext uri="{FF2B5EF4-FFF2-40B4-BE49-F238E27FC236}">
                    <a16:creationId xmlns:a16="http://schemas.microsoft.com/office/drawing/2014/main" id="{28EF7BC0-BD7F-BD4C-8DBE-13C9030B0FE6}"/>
                  </a:ext>
                </a:extLst>
              </p:cNvPr>
              <p:cNvSpPr/>
              <p:nvPr/>
            </p:nvSpPr>
            <p:spPr>
              <a:xfrm rot="16200000">
                <a:off x="-170314" y="5175043"/>
                <a:ext cx="2797740" cy="1130070"/>
              </a:xfrm>
              <a:custGeom>
                <a:avLst/>
                <a:gdLst>
                  <a:gd name="connsiteX0" fmla="*/ 1849 w 2799588"/>
                  <a:gd name="connsiteY0" fmla="*/ 1057381 h 2229301"/>
                  <a:gd name="connsiteX1" fmla="*/ 1427126 w 2799588"/>
                  <a:gd name="connsiteY1" fmla="*/ 212 h 2229301"/>
                  <a:gd name="connsiteX2" fmla="*/ 2799516 w 2799588"/>
                  <a:gd name="connsiteY2" fmla="*/ 1125982 h 2229301"/>
                  <a:gd name="connsiteX3" fmla="*/ 2210945 w 2799588"/>
                  <a:gd name="connsiteY3" fmla="*/ 1121217 h 2229301"/>
                  <a:gd name="connsiteX4" fmla="*/ 1412694 w 2799588"/>
                  <a:gd name="connsiteY4" fmla="*/ 588647 h 2229301"/>
                  <a:gd name="connsiteX5" fmla="*/ 590194 w 2799588"/>
                  <a:gd name="connsiteY5" fmla="*/ 1081484 h 2229301"/>
                  <a:gd name="connsiteX6" fmla="*/ 1849 w 2799588"/>
                  <a:gd name="connsiteY6" fmla="*/ 1057381 h 2229301"/>
                  <a:gd name="connsiteX0" fmla="*/ 0 w 2797740"/>
                  <a:gd name="connsiteY0" fmla="*/ 1057385 h 1125986"/>
                  <a:gd name="connsiteX1" fmla="*/ 1425277 w 2797740"/>
                  <a:gd name="connsiteY1" fmla="*/ 216 h 1125986"/>
                  <a:gd name="connsiteX2" fmla="*/ 2797667 w 2797740"/>
                  <a:gd name="connsiteY2" fmla="*/ 1125986 h 1125986"/>
                  <a:gd name="connsiteX3" fmla="*/ 2209096 w 2797740"/>
                  <a:gd name="connsiteY3" fmla="*/ 1121221 h 1125986"/>
                  <a:gd name="connsiteX4" fmla="*/ 1410845 w 2797740"/>
                  <a:gd name="connsiteY4" fmla="*/ 588651 h 1125986"/>
                  <a:gd name="connsiteX5" fmla="*/ 624204 w 2797740"/>
                  <a:gd name="connsiteY5" fmla="*/ 1033679 h 1125986"/>
                  <a:gd name="connsiteX6" fmla="*/ 0 w 2797740"/>
                  <a:gd name="connsiteY6" fmla="*/ 1057385 h 1125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7740" h="1125986">
                    <a:moveTo>
                      <a:pt x="0" y="1057385"/>
                    </a:moveTo>
                    <a:cubicBezTo>
                      <a:pt x="38828" y="456405"/>
                      <a:pt x="669703" y="-11533"/>
                      <a:pt x="1425277" y="216"/>
                    </a:cubicBezTo>
                    <a:cubicBezTo>
                      <a:pt x="2193104" y="12156"/>
                      <a:pt x="2805475" y="514484"/>
                      <a:pt x="2797667" y="1125986"/>
                    </a:cubicBezTo>
                    <a:lnTo>
                      <a:pt x="2209096" y="1121221"/>
                    </a:lnTo>
                    <a:cubicBezTo>
                      <a:pt x="2214675" y="831406"/>
                      <a:pt x="1857727" y="593260"/>
                      <a:pt x="1410845" y="588651"/>
                    </a:cubicBezTo>
                    <a:cubicBezTo>
                      <a:pt x="977755" y="584184"/>
                      <a:pt x="651512" y="753344"/>
                      <a:pt x="624204" y="1033679"/>
                    </a:cubicBezTo>
                    <a:cubicBezTo>
                      <a:pt x="428089" y="1025645"/>
                      <a:pt x="196115" y="1065419"/>
                      <a:pt x="0" y="105738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13">
                <a:extLst>
                  <a:ext uri="{FF2B5EF4-FFF2-40B4-BE49-F238E27FC236}">
                    <a16:creationId xmlns:a16="http://schemas.microsoft.com/office/drawing/2014/main" id="{9BB00DD6-C4C4-7348-AD3E-28EAE4D8492B}"/>
                  </a:ext>
                </a:extLst>
              </p:cNvPr>
              <p:cNvSpPr/>
              <p:nvPr/>
            </p:nvSpPr>
            <p:spPr>
              <a:xfrm rot="5400000" flipH="1">
                <a:off x="6146290" y="2428388"/>
                <a:ext cx="2847721" cy="2184400"/>
              </a:xfrm>
              <a:prstGeom prst="blockArc">
                <a:avLst>
                  <a:gd name="adj1" fmla="val 10800000"/>
                  <a:gd name="adj2" fmla="val 1572"/>
                  <a:gd name="adj3" fmla="val 2764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>
              <a:off x="975577" y="2390350"/>
              <a:ext cx="7453126" cy="8818923"/>
              <a:chOff x="975577" y="2390350"/>
              <a:chExt cx="7453126" cy="8818923"/>
            </a:xfrm>
          </p:grpSpPr>
          <p:cxnSp>
            <p:nvCxnSpPr>
              <p:cNvPr id="159" name="Straight Connector 158"/>
              <p:cNvCxnSpPr>
                <a:endCxn id="14" idx="1"/>
              </p:cNvCxnSpPr>
              <p:nvPr/>
            </p:nvCxnSpPr>
            <p:spPr>
              <a:xfrm>
                <a:off x="1793591" y="2390350"/>
                <a:ext cx="5776047" cy="8361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>
                <a:endCxn id="1024" idx="2"/>
              </p:cNvCxnSpPr>
              <p:nvPr/>
            </p:nvCxnSpPr>
            <p:spPr>
              <a:xfrm flipV="1">
                <a:off x="1726207" y="4661233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4" name="Arc 1023"/>
              <p:cNvSpPr/>
              <p:nvPr/>
            </p:nvSpPr>
            <p:spPr>
              <a:xfrm>
                <a:off x="6949380" y="2405358"/>
                <a:ext cx="1403254" cy="2258405"/>
              </a:xfrm>
              <a:prstGeom prst="arc">
                <a:avLst>
                  <a:gd name="adj1" fmla="val 16200000"/>
                  <a:gd name="adj2" fmla="val 5256843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Arc 169"/>
              <p:cNvSpPr/>
              <p:nvPr/>
            </p:nvSpPr>
            <p:spPr>
              <a:xfrm>
                <a:off x="7025449" y="6810988"/>
                <a:ext cx="1403254" cy="2229081"/>
              </a:xfrm>
              <a:prstGeom prst="arc">
                <a:avLst>
                  <a:gd name="adj1" fmla="val 16120637"/>
                  <a:gd name="adj2" fmla="val 4983877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Arc 170"/>
              <p:cNvSpPr/>
              <p:nvPr/>
            </p:nvSpPr>
            <p:spPr>
              <a:xfrm flipH="1">
                <a:off x="975577" y="4665689"/>
                <a:ext cx="1403254" cy="2146655"/>
              </a:xfrm>
              <a:prstGeom prst="arc">
                <a:avLst>
                  <a:gd name="adj1" fmla="val 16248374"/>
                  <a:gd name="adj2" fmla="val 5189154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72" name="Straight Connector 171"/>
              <p:cNvCxnSpPr>
                <a:endCxn id="8" idx="3"/>
              </p:cNvCxnSpPr>
              <p:nvPr/>
            </p:nvCxnSpPr>
            <p:spPr>
              <a:xfrm flipV="1">
                <a:off x="1689032" y="6812344"/>
                <a:ext cx="5906401" cy="905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flipV="1">
                <a:off x="1838324" y="9051721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Arc 174"/>
              <p:cNvSpPr/>
              <p:nvPr/>
            </p:nvSpPr>
            <p:spPr>
              <a:xfrm flipH="1">
                <a:off x="1105578" y="9059682"/>
                <a:ext cx="1403254" cy="2119835"/>
              </a:xfrm>
              <a:prstGeom prst="arc">
                <a:avLst>
                  <a:gd name="adj1" fmla="val 16248374"/>
                  <a:gd name="adj2" fmla="val 5358476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96" name="Straight Connector 495"/>
              <p:cNvCxnSpPr/>
              <p:nvPr/>
            </p:nvCxnSpPr>
            <p:spPr>
              <a:xfrm flipV="1">
                <a:off x="1891808" y="11204817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0" name="Group 1069"/>
          <p:cNvGrpSpPr/>
          <p:nvPr/>
        </p:nvGrpSpPr>
        <p:grpSpPr>
          <a:xfrm>
            <a:off x="228040" y="9453760"/>
            <a:ext cx="1214980" cy="1241391"/>
            <a:chOff x="7285281" y="10490852"/>
            <a:chExt cx="1214980" cy="124139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7D857C8-6DBF-1441-BED6-4FF1EB531C36}"/>
                </a:ext>
              </a:extLst>
            </p:cNvPr>
            <p:cNvSpPr/>
            <p:nvPr/>
          </p:nvSpPr>
          <p:spPr>
            <a:xfrm>
              <a:off x="7285281" y="10490852"/>
              <a:ext cx="1214980" cy="1241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7466026" y="10691378"/>
              <a:ext cx="841075" cy="8593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60EBA4B-8AEC-D046-B76B-ED0FD5A6C7DD}"/>
                </a:ext>
              </a:extLst>
            </p:cNvPr>
            <p:cNvSpPr txBox="1"/>
            <p:nvPr/>
          </p:nvSpPr>
          <p:spPr>
            <a:xfrm>
              <a:off x="7349706" y="10768400"/>
              <a:ext cx="1065126" cy="76944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100" b="1"/>
                <a:t>The Particle Model &amp; Separating Mixtures</a:t>
              </a:r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>
            <a:off x="371452" y="11347964"/>
            <a:ext cx="95537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 u="sng">
              <a:solidFill>
                <a:srgbClr val="F53BA7"/>
              </a:solidFill>
              <a:cs typeface="Calibri"/>
            </a:endParaRPr>
          </a:p>
          <a:p>
            <a:endParaRPr lang="en-US" sz="900">
              <a:cs typeface="Calibri"/>
            </a:endParaRPr>
          </a:p>
          <a:p>
            <a:endParaRPr lang="en-US" sz="900" u="sng">
              <a:cs typeface="Calibri"/>
            </a:endParaRPr>
          </a:p>
          <a:p>
            <a:endParaRPr lang="en-US" sz="900">
              <a:cs typeface="Calibri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F4A3E031-B76D-D04F-8233-8F8B5D2D3BA2}"/>
              </a:ext>
            </a:extLst>
          </p:cNvPr>
          <p:cNvSpPr txBox="1"/>
          <p:nvPr/>
        </p:nvSpPr>
        <p:spPr>
          <a:xfrm>
            <a:off x="1393390" y="11859762"/>
            <a:ext cx="958405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8CF6B9A-D161-D94B-838C-8556FFF74B3D}"/>
              </a:ext>
            </a:extLst>
          </p:cNvPr>
          <p:cNvSpPr txBox="1"/>
          <p:nvPr/>
        </p:nvSpPr>
        <p:spPr>
          <a:xfrm>
            <a:off x="-2123428" y="6386975"/>
            <a:ext cx="1205230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pic>
        <p:nvPicPr>
          <p:cNvPr id="1068" name="Picture 106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1087">
            <a:off x="-2092214" y="11602451"/>
            <a:ext cx="780216" cy="585162"/>
          </a:xfrm>
          <a:prstGeom prst="rect">
            <a:avLst/>
          </a:prstGeom>
        </p:spPr>
      </p:pic>
      <p:grpSp>
        <p:nvGrpSpPr>
          <p:cNvPr id="464" name="Group 463"/>
          <p:cNvGrpSpPr/>
          <p:nvPr/>
        </p:nvGrpSpPr>
        <p:grpSpPr>
          <a:xfrm>
            <a:off x="-3121393" y="2408179"/>
            <a:ext cx="2320810" cy="1753900"/>
            <a:chOff x="-2567956" y="-104715"/>
            <a:chExt cx="2320810" cy="1753900"/>
          </a:xfrm>
        </p:grpSpPr>
        <p:grpSp>
          <p:nvGrpSpPr>
            <p:cNvPr id="465" name="Group 464"/>
            <p:cNvGrpSpPr/>
            <p:nvPr/>
          </p:nvGrpSpPr>
          <p:grpSpPr>
            <a:xfrm>
              <a:off x="-2567956" y="338043"/>
              <a:ext cx="2320810" cy="1311142"/>
              <a:chOff x="-2567956" y="338043"/>
              <a:chExt cx="2320810" cy="1311142"/>
            </a:xfrm>
          </p:grpSpPr>
          <p:sp>
            <p:nvSpPr>
              <p:cNvPr id="467" name="Rectangle 466"/>
              <p:cNvSpPr/>
              <p:nvPr/>
            </p:nvSpPr>
            <p:spPr>
              <a:xfrm>
                <a:off x="-2567956" y="587356"/>
                <a:ext cx="2320810" cy="1061829"/>
              </a:xfrm>
              <a:prstGeom prst="rect">
                <a:avLst/>
              </a:prstGeom>
              <a:ln w="38100" cap="rnd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900" b="1" u="sng"/>
                  <a:t>The red box:</a:t>
                </a:r>
              </a:p>
              <a:p>
                <a:r>
                  <a:rPr lang="en-GB" sz="900"/>
                  <a:t>These road work boxes can be used to highlight a particular task, or link parts of the journey to the national curriculum.</a:t>
                </a:r>
              </a:p>
              <a:p>
                <a:r>
                  <a:rPr lang="en-GB" sz="900"/>
                  <a:t>Just copy and paste when needed and drag to map position, editing position of pin if necessary. </a:t>
                </a:r>
                <a:r>
                  <a:rPr lang="en-GB" sz="9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Type over this text.</a:t>
                </a:r>
              </a:p>
            </p:txBody>
          </p:sp>
          <p:pic>
            <p:nvPicPr>
              <p:cNvPr id="468" name="Picture 18" descr="Image result for road signs men at work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8737" l="294" r="97650">
                            <a14:foregroundMark x1="28731" y1="44947" x2="75029" y2="73604"/>
                            <a14:foregroundMark x1="55170" y1="22473" x2="27615" y2="89827"/>
                            <a14:foregroundMark x1="25441" y1="68617" x2="87133" y2="86104"/>
                            <a14:foregroundMark x1="45182" y1="29189" x2="53878" y2="40758"/>
                            <a14:foregroundMark x1="48825" y1="20944" x2="58284" y2="33311"/>
                            <a14:foregroundMark x1="41539" y1="19282" x2="50999" y2="3657"/>
                            <a14:foregroundMark x1="57521" y1="19282" x2="96181" y2="91888"/>
                            <a14:foregroundMark x1="14571" y1="96011" x2="97650" y2="95146"/>
                            <a14:foregroundMark x1="24031" y1="80319" x2="75029" y2="84441"/>
                            <a14:foregroundMark x1="60458" y1="45678" x2="79436" y2="77061"/>
                            <a14:foregroundMark x1="55347" y1="34176" x2="67039" y2="48138"/>
                            <a14:foregroundMark x1="39307" y1="48138" x2="30611" y2="76197"/>
                            <a14:foregroundMark x1="23325" y1="71277" x2="40071" y2="42420"/>
                            <a14:foregroundMark x1="18919" y1="80319" x2="69213" y2="82779"/>
                            <a14:foregroundMark x1="26968" y1="79521" x2="22562" y2="91888"/>
                            <a14:foregroundMark x1="19624" y1="75399" x2="81610" y2="88564"/>
                            <a14:foregroundMark x1="69918" y1="74535" x2="41539" y2="89428"/>
                            <a14:foregroundMark x1="31316" y1="71277" x2="14571" y2="91888"/>
                            <a14:foregroundMark x1="20388" y1="63032" x2="5053" y2="93551"/>
                            <a14:foregroundMark x1="12338" y1="86104" x2="41539" y2="78657"/>
                            <a14:foregroundMark x1="38014" y1="23737" x2="53408" y2="133"/>
                            <a14:foregroundMark x1="54877" y1="27128" x2="43478" y2="79388"/>
                            <a14:foregroundMark x1="43948" y1="40625" x2="34019" y2="91157"/>
                            <a14:foregroundMark x1="8696" y1="82713" x2="294" y2="91755"/>
                            <a14:foregroundMark x1="7697" y1="90625" x2="37485" y2="37234"/>
                            <a14:foregroundMark x1="24618" y1="56316" x2="45476" y2="14162"/>
                            <a14:foregroundMark x1="46945" y1="4056" x2="63807" y2="33311"/>
                            <a14:foregroundMark x1="52409" y1="3524" x2="82197" y2="56915"/>
                            <a14:foregroundMark x1="21093" y1="95080" x2="6698" y2="97340"/>
                            <a14:foregroundMark x1="7109" y1="93617" x2="1175" y2="98737"/>
                            <a14:foregroundMark x1="46298" y1="82779" x2="60458" y2="90093"/>
                            <a14:backgroundMark x1="1586" y1="97407" x2="2761" y2="9873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09295" y="338043"/>
                <a:ext cx="492039" cy="4347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86EB846A-C08D-8E44-A8A5-1C8D76F960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495906" y="-104715"/>
              <a:ext cx="4053" cy="690144"/>
            </a:xfrm>
            <a:prstGeom prst="line">
              <a:avLst/>
            </a:prstGeom>
            <a:ln w="571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2" name="Group 471"/>
          <p:cNvGrpSpPr/>
          <p:nvPr/>
        </p:nvGrpSpPr>
        <p:grpSpPr>
          <a:xfrm>
            <a:off x="-2718505" y="4660992"/>
            <a:ext cx="1214980" cy="1234099"/>
            <a:chOff x="1212628" y="4031237"/>
            <a:chExt cx="1214980" cy="1304869"/>
          </a:xfrm>
        </p:grpSpPr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73B2E537-2E94-164D-A891-794C913A475F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TextBox 474">
              <a:extLst>
                <a:ext uri="{FF2B5EF4-FFF2-40B4-BE49-F238E27FC236}">
                  <a16:creationId xmlns:a16="http://schemas.microsoft.com/office/drawing/2014/main" id="{560EBA4B-8AEC-D046-B76B-ED0FD5A6C7DD}"/>
                </a:ext>
              </a:extLst>
            </p:cNvPr>
            <p:cNvSpPr txBox="1"/>
            <p:nvPr/>
          </p:nvSpPr>
          <p:spPr>
            <a:xfrm>
              <a:off x="1234408" y="4511703"/>
              <a:ext cx="11705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HEADING</a:t>
              </a:r>
            </a:p>
          </p:txBody>
        </p:sp>
      </p:grpSp>
      <p:pic>
        <p:nvPicPr>
          <p:cNvPr id="476" name="Picture 16" descr="Image result for car vector"/>
          <p:cNvPicPr>
            <a:picLocks noChangeAspect="1" noChangeArrowheads="1"/>
          </p:cNvPicPr>
          <p:nvPr/>
        </p:nvPicPr>
        <p:blipFill rotWithShape="1"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490" b="42259" l="55400" r="95200">
                        <a14:foregroundMark x1="68800" y1="34100" x2="63200" y2="38703"/>
                        <a14:foregroundMark x1="59800" y1="31590" x2="55400" y2="27197"/>
                        <a14:foregroundMark x1="61800" y1="28243" x2="65200" y2="38912"/>
                        <a14:foregroundMark x1="74000" y1="31799" x2="89200" y2="36192"/>
                        <a14:foregroundMark x1="92200" y1="33264" x2="85600" y2="39121"/>
                        <a14:foregroundMark x1="91400" y1="34937" x2="93400" y2="36402"/>
                        <a14:foregroundMark x1="89600" y1="31172" x2="93200" y2="32636"/>
                        <a14:foregroundMark x1="75200" y1="30753" x2="64600" y2="37866"/>
                        <a14:foregroundMark x1="59600" y1="33264" x2="66200" y2="38703"/>
                        <a14:foregroundMark x1="62400" y1="38912" x2="65200" y2="36611"/>
                        <a14:foregroundMark x1="65400" y1="40167" x2="63600" y2="39331"/>
                        <a14:foregroundMark x1="89800" y1="38494" x2="85000" y2="38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03" t="20050" b="55202"/>
          <a:stretch/>
        </p:blipFill>
        <p:spPr bwMode="auto">
          <a:xfrm>
            <a:off x="-1975353" y="8515216"/>
            <a:ext cx="1218716" cy="60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7" name="Picture 16" descr="Image result for car vector"/>
          <p:cNvPicPr>
            <a:picLocks noChangeAspect="1" noChangeArrowheads="1"/>
          </p:cNvPicPr>
          <p:nvPr/>
        </p:nvPicPr>
        <p:blipFill rotWithShape="1">
          <a:blip r:embed="rId7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68" b="65900" l="55300" r="95200">
                        <a14:foregroundMark x1="65700" y1="59519" x2="62500" y2="64331"/>
                        <a14:foregroundMark x1="81500" y1="59728" x2="87300" y2="61820"/>
                        <a14:foregroundMark x1="87500" y1="58473" x2="91900" y2="56172"/>
                        <a14:foregroundMark x1="79700" y1="55126" x2="77100" y2="49268"/>
                        <a14:foregroundMark x1="63100" y1="56381" x2="55300" y2="60565"/>
                        <a14:foregroundMark x1="68100" y1="56799" x2="87100" y2="63285"/>
                        <a14:foregroundMark x1="87900" y1="58682" x2="87900" y2="58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03" t="47971" b="31929"/>
          <a:stretch/>
        </p:blipFill>
        <p:spPr bwMode="auto">
          <a:xfrm>
            <a:off x="-2030046" y="9188145"/>
            <a:ext cx="1313226" cy="53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8" name="Picture 16" descr="Image result for car vector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895" b="89540" l="55200" r="95200">
                        <a14:foregroundMark x1="59300" y1="83682" x2="55200" y2="84310"/>
                        <a14:foregroundMark x1="62000" y1="81904" x2="63900" y2="87762"/>
                        <a14:foregroundMark x1="66900" y1="83682" x2="62800" y2="87029"/>
                        <a14:foregroundMark x1="68000" y1="82322" x2="78400" y2="77510"/>
                        <a14:foregroundMark x1="77100" y1="81904" x2="90300" y2="86192"/>
                        <a14:foregroundMark x1="88400" y1="81904" x2="93800" y2="84310"/>
                        <a14:foregroundMark x1="87800" y1="82531" x2="86700" y2="88598"/>
                        <a14:foregroundMark x1="82600" y1="83682" x2="89000" y2="88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03" t="73096" b="8576"/>
          <a:stretch/>
        </p:blipFill>
        <p:spPr bwMode="auto">
          <a:xfrm flipH="1">
            <a:off x="-2158736" y="9836117"/>
            <a:ext cx="1481607" cy="5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9" name="Picture 16" descr="Image result for car vector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9" b="16423" l="54600" r="95200">
                        <a14:foregroundMark x1="65900" y1="9833" x2="60900" y2="14644"/>
                        <a14:foregroundMark x1="60900" y1="7950" x2="55600" y2="7741"/>
                        <a14:foregroundMark x1="76900" y1="8368" x2="87700" y2="11715"/>
                        <a14:foregroundMark x1="89500" y1="8368" x2="86100" y2="14226"/>
                        <a14:foregroundMark x1="58600" y1="6276" x2="54600" y2="8159"/>
                        <a14:foregroundMark x1="63100" y1="5439" x2="71300" y2="209"/>
                        <a14:foregroundMark x1="81100" y1="4393" x2="78100" y2="2720"/>
                        <a14:foregroundMark x1="89900" y1="6695" x2="94300" y2="6904"/>
                        <a14:foregroundMark x1="84900" y1="6904" x2="94900" y2="9623"/>
                        <a14:foregroundMark x1="59000" y1="5649" x2="55600" y2="7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03" b="81570"/>
          <a:stretch/>
        </p:blipFill>
        <p:spPr bwMode="auto">
          <a:xfrm flipH="1">
            <a:off x="-2223554" y="7872369"/>
            <a:ext cx="1418409" cy="52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10743475" y="3542546"/>
            <a:ext cx="0" cy="71801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10443377" y="1037563"/>
            <a:ext cx="0" cy="65591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10117532" y="3572272"/>
            <a:ext cx="0" cy="71801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10776493" y="1037563"/>
            <a:ext cx="0" cy="65591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10449077" y="3564984"/>
            <a:ext cx="0" cy="71801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 flipV="1">
            <a:off x="10093384" y="1035824"/>
            <a:ext cx="16316" cy="67342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10478115" y="6086663"/>
            <a:ext cx="961953" cy="549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>
            <a:off x="10053110" y="5500650"/>
            <a:ext cx="1011544" cy="498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>
            <a:off x="10053110" y="5844044"/>
            <a:ext cx="1011544" cy="498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10478114" y="6417480"/>
            <a:ext cx="961953" cy="549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11055892" y="1037563"/>
            <a:ext cx="0" cy="65591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11389008" y="1037563"/>
            <a:ext cx="0" cy="65591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10467525" y="1900329"/>
            <a:ext cx="0" cy="65591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10800641" y="1900329"/>
            <a:ext cx="0" cy="65591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 flipV="1">
            <a:off x="10117532" y="1898590"/>
            <a:ext cx="551" cy="65765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11080040" y="1900329"/>
            <a:ext cx="0" cy="65591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11413156" y="1900329"/>
            <a:ext cx="0" cy="65591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10446376" y="2759572"/>
            <a:ext cx="0" cy="65591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10779492" y="2759572"/>
            <a:ext cx="0" cy="65591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 flipV="1">
            <a:off x="10096383" y="2757833"/>
            <a:ext cx="551" cy="65765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11058891" y="2759572"/>
            <a:ext cx="0" cy="65591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11392007" y="2759572"/>
            <a:ext cx="0" cy="65591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10743475" y="4491123"/>
            <a:ext cx="0" cy="71801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10117532" y="4461212"/>
            <a:ext cx="0" cy="71801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>
            <a:off x="10449077" y="4471606"/>
            <a:ext cx="13648" cy="70761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11413156" y="3562539"/>
            <a:ext cx="0" cy="71801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444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11064654" y="3542546"/>
            <a:ext cx="0" cy="71801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11404394" y="4511116"/>
            <a:ext cx="0" cy="71801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11055892" y="4491123"/>
            <a:ext cx="0" cy="71801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10423504" y="7214799"/>
            <a:ext cx="961953" cy="549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>
            <a:off x="9998499" y="6628786"/>
            <a:ext cx="1011544" cy="498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>
            <a:off x="9998499" y="6972180"/>
            <a:ext cx="1011544" cy="498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10423503" y="7545616"/>
            <a:ext cx="961953" cy="549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10462726" y="8354350"/>
            <a:ext cx="961953" cy="549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>
            <a:off x="10037721" y="7768337"/>
            <a:ext cx="1011544" cy="498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Connector 454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>
            <a:off x="10037721" y="8111731"/>
            <a:ext cx="1011544" cy="498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Connector 455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10462725" y="8685167"/>
            <a:ext cx="961953" cy="549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Connector 456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10478115" y="9497582"/>
            <a:ext cx="961953" cy="549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>
            <a:off x="10053110" y="8911569"/>
            <a:ext cx="1011544" cy="498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Connector 458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>
            <a:off x="10053110" y="9254963"/>
            <a:ext cx="1011544" cy="498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10478114" y="9828399"/>
            <a:ext cx="961953" cy="549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80F0E03-80CA-4ACA-B900-722E2531D9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423" y="20864"/>
            <a:ext cx="986807" cy="9935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127CBD-BC51-D18C-0FCF-3C4CB11AA134}"/>
              </a:ext>
            </a:extLst>
          </p:cNvPr>
          <p:cNvSpPr txBox="1"/>
          <p:nvPr/>
        </p:nvSpPr>
        <p:spPr>
          <a:xfrm>
            <a:off x="4266808" y="12000906"/>
            <a:ext cx="143278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11109F-1F04-6A8D-35C2-09E325C8F555}"/>
              </a:ext>
            </a:extLst>
          </p:cNvPr>
          <p:cNvSpPr txBox="1"/>
          <p:nvPr/>
        </p:nvSpPr>
        <p:spPr>
          <a:xfrm>
            <a:off x="2617521" y="11981271"/>
            <a:ext cx="143278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FEB3478-06BB-786F-10A0-D6631F16BE7E}"/>
              </a:ext>
            </a:extLst>
          </p:cNvPr>
          <p:cNvCxnSpPr>
            <a:cxnSpLocks/>
          </p:cNvCxnSpPr>
          <p:nvPr/>
        </p:nvCxnSpPr>
        <p:spPr>
          <a:xfrm flipH="1">
            <a:off x="-2709974" y="6793501"/>
            <a:ext cx="0" cy="55312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9A14EBD-3A9B-866F-C8F3-03F873793638}"/>
              </a:ext>
            </a:extLst>
          </p:cNvPr>
          <p:cNvSpPr txBox="1"/>
          <p:nvPr/>
        </p:nvSpPr>
        <p:spPr>
          <a:xfrm>
            <a:off x="-3922023" y="6731846"/>
            <a:ext cx="145046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00E2D75-2BE8-8740-51FB-B52F279DE204}"/>
              </a:ext>
            </a:extLst>
          </p:cNvPr>
          <p:cNvGrpSpPr/>
          <p:nvPr/>
        </p:nvGrpSpPr>
        <p:grpSpPr>
          <a:xfrm>
            <a:off x="-1881185" y="5806320"/>
            <a:ext cx="1547042" cy="1472840"/>
            <a:chOff x="-2847916" y="863596"/>
            <a:chExt cx="2725367" cy="2388504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859FB66-958E-0F49-5982-F4121319124F}"/>
                </a:ext>
              </a:extLst>
            </p:cNvPr>
            <p:cNvGrpSpPr/>
            <p:nvPr/>
          </p:nvGrpSpPr>
          <p:grpSpPr>
            <a:xfrm>
              <a:off x="-2847916" y="863596"/>
              <a:ext cx="2725367" cy="598946"/>
              <a:chOff x="-2847916" y="863596"/>
              <a:chExt cx="2725367" cy="598946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6AB8F62-FCEE-6FED-8A4A-BF0A79037A50}"/>
                  </a:ext>
                </a:extLst>
              </p:cNvPr>
              <p:cNvSpPr/>
              <p:nvPr/>
            </p:nvSpPr>
            <p:spPr>
              <a:xfrm>
                <a:off x="-2847916" y="863596"/>
                <a:ext cx="2725367" cy="598946"/>
              </a:xfrm>
              <a:prstGeom prst="rect">
                <a:avLst/>
              </a:prstGeom>
              <a:ln w="38100" cap="rnd">
                <a:solidFill>
                  <a:srgbClr val="FF0000"/>
                </a:solidFill>
              </a:ln>
            </p:spPr>
            <p:txBody>
              <a:bodyPr wrap="square" lIns="91440" tIns="45720" rIns="91440" bIns="45720" anchor="t">
                <a:spAutoFit/>
              </a:bodyPr>
              <a:lstStyle/>
              <a:p>
                <a:r>
                  <a:rPr lang="en-GB" sz="900" b="1" u="sng"/>
                  <a:t>What am I learning:</a:t>
                </a:r>
              </a:p>
              <a:p>
                <a:endParaRPr lang="en-GB" sz="900">
                  <a:cs typeface="Calibri"/>
                </a:endParaRPr>
              </a:p>
            </p:txBody>
          </p:sp>
          <p:pic>
            <p:nvPicPr>
              <p:cNvPr id="49" name="Picture 18" descr="Image result for road signs men at work">
                <a:extLst>
                  <a:ext uri="{FF2B5EF4-FFF2-40B4-BE49-F238E27FC236}">
                    <a16:creationId xmlns:a16="http://schemas.microsoft.com/office/drawing/2014/main" id="{6DB6C8FA-9698-9B3B-4014-D51F2A8E0C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98737" l="294" r="97650">
                            <a14:foregroundMark x1="28731" y1="44947" x2="75029" y2="73604"/>
                            <a14:foregroundMark x1="55170" y1="22473" x2="27615" y2="89827"/>
                            <a14:foregroundMark x1="25441" y1="68617" x2="87133" y2="86104"/>
                            <a14:foregroundMark x1="45182" y1="29189" x2="53878" y2="40758"/>
                            <a14:foregroundMark x1="48825" y1="20944" x2="58284" y2="33311"/>
                            <a14:foregroundMark x1="41539" y1="19282" x2="50999" y2="3657"/>
                            <a14:foregroundMark x1="57521" y1="19282" x2="96181" y2="91888"/>
                            <a14:foregroundMark x1="14571" y1="96011" x2="97650" y2="95146"/>
                            <a14:foregroundMark x1="24031" y1="80319" x2="75029" y2="84441"/>
                            <a14:foregroundMark x1="60458" y1="45678" x2="79436" y2="77061"/>
                            <a14:foregroundMark x1="55347" y1="34176" x2="67039" y2="48138"/>
                            <a14:foregroundMark x1="39307" y1="48138" x2="30611" y2="76197"/>
                            <a14:foregroundMark x1="23325" y1="71277" x2="40071" y2="42420"/>
                            <a14:foregroundMark x1="18919" y1="80319" x2="69213" y2="82779"/>
                            <a14:foregroundMark x1="26968" y1="79521" x2="22562" y2="91888"/>
                            <a14:foregroundMark x1="19624" y1="75399" x2="81610" y2="88564"/>
                            <a14:foregroundMark x1="69918" y1="74535" x2="41539" y2="89428"/>
                            <a14:foregroundMark x1="31316" y1="71277" x2="14571" y2="91888"/>
                            <a14:foregroundMark x1="20388" y1="63032" x2="5053" y2="93551"/>
                            <a14:foregroundMark x1="12338" y1="86104" x2="41539" y2="78657"/>
                            <a14:foregroundMark x1="38014" y1="23737" x2="53408" y2="133"/>
                            <a14:foregroundMark x1="54877" y1="27128" x2="43478" y2="79388"/>
                            <a14:foregroundMark x1="43948" y1="40625" x2="34019" y2="91157"/>
                            <a14:foregroundMark x1="8696" y1="82713" x2="294" y2="91755"/>
                            <a14:foregroundMark x1="7697" y1="90625" x2="37485" y2="37234"/>
                            <a14:foregroundMark x1="24618" y1="56316" x2="45476" y2="14162"/>
                            <a14:foregroundMark x1="46945" y1="4056" x2="63807" y2="33311"/>
                            <a14:foregroundMark x1="52409" y1="3524" x2="82197" y2="56915"/>
                            <a14:foregroundMark x1="21093" y1="95080" x2="6698" y2="97340"/>
                            <a14:foregroundMark x1="7109" y1="93617" x2="1175" y2="98737"/>
                            <a14:foregroundMark x1="46298" y1="82779" x2="60458" y2="90093"/>
                            <a14:backgroundMark x1="1586" y1="97407" x2="2761" y2="9873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9288" y="940208"/>
                <a:ext cx="595805" cy="4347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822F321-BA21-D82A-0F97-038B36278A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170526" y="2595007"/>
              <a:ext cx="784437" cy="657093"/>
            </a:xfrm>
            <a:prstGeom prst="line">
              <a:avLst/>
            </a:prstGeom>
            <a:ln w="571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457E704-2380-FF84-CF65-89DDBF8EEDB1}"/>
              </a:ext>
            </a:extLst>
          </p:cNvPr>
          <p:cNvCxnSpPr>
            <a:cxnSpLocks/>
          </p:cNvCxnSpPr>
          <p:nvPr/>
        </p:nvCxnSpPr>
        <p:spPr>
          <a:xfrm flipH="1">
            <a:off x="-2137324" y="6817690"/>
            <a:ext cx="0" cy="55312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5034A6C-7943-634B-7332-B52E8CA0A48A}"/>
              </a:ext>
            </a:extLst>
          </p:cNvPr>
          <p:cNvCxnSpPr>
            <a:cxnSpLocks/>
          </p:cNvCxnSpPr>
          <p:nvPr/>
        </p:nvCxnSpPr>
        <p:spPr>
          <a:xfrm flipH="1" flipV="1">
            <a:off x="-2390909" y="6539957"/>
            <a:ext cx="1" cy="56792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Straight Connector 462">
            <a:extLst>
              <a:ext uri="{FF2B5EF4-FFF2-40B4-BE49-F238E27FC236}">
                <a16:creationId xmlns:a16="http://schemas.microsoft.com/office/drawing/2014/main" id="{B3ED168B-0A47-4CD2-140C-B37A752EC986}"/>
              </a:ext>
            </a:extLst>
          </p:cNvPr>
          <p:cNvCxnSpPr>
            <a:cxnSpLocks/>
          </p:cNvCxnSpPr>
          <p:nvPr/>
        </p:nvCxnSpPr>
        <p:spPr>
          <a:xfrm>
            <a:off x="-1805557" y="6308509"/>
            <a:ext cx="332715" cy="493595"/>
          </a:xfrm>
          <a:prstGeom prst="line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F40E0174-C2DC-7FCC-058E-6906498C3EB8}"/>
              </a:ext>
            </a:extLst>
          </p:cNvPr>
          <p:cNvCxnSpPr>
            <a:cxnSpLocks/>
          </p:cNvCxnSpPr>
          <p:nvPr/>
        </p:nvCxnSpPr>
        <p:spPr>
          <a:xfrm>
            <a:off x="-2069677" y="6517498"/>
            <a:ext cx="332715" cy="493595"/>
          </a:xfrm>
          <a:prstGeom prst="line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D415CA32-5FC9-49E5-9F4B-8129931F06EA}"/>
              </a:ext>
            </a:extLst>
          </p:cNvPr>
          <p:cNvGrpSpPr/>
          <p:nvPr/>
        </p:nvGrpSpPr>
        <p:grpSpPr>
          <a:xfrm>
            <a:off x="6748753" y="6092160"/>
            <a:ext cx="1214980" cy="1234099"/>
            <a:chOff x="-4160282" y="7969224"/>
            <a:chExt cx="1214980" cy="1234099"/>
          </a:xfrm>
        </p:grpSpPr>
        <p:grpSp>
          <p:nvGrpSpPr>
            <p:cNvPr id="128" name="Group 127"/>
            <p:cNvGrpSpPr/>
            <p:nvPr/>
          </p:nvGrpSpPr>
          <p:grpSpPr>
            <a:xfrm>
              <a:off x="-4160282" y="7969224"/>
              <a:ext cx="1214980" cy="1234099"/>
              <a:chOff x="1230978" y="4048113"/>
              <a:chExt cx="1214980" cy="1304869"/>
            </a:xfrm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73B2E537-2E94-164D-A891-794C913A475F}"/>
                  </a:ext>
                </a:extLst>
              </p:cNvPr>
              <p:cNvSpPr/>
              <p:nvPr/>
            </p:nvSpPr>
            <p:spPr>
              <a:xfrm>
                <a:off x="1230978" y="4048113"/>
                <a:ext cx="1214980" cy="130486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7F00163B-8BDB-AF44-A463-AD1ACB8794F0}"/>
                  </a:ext>
                </a:extLst>
              </p:cNvPr>
              <p:cNvSpPr/>
              <p:nvPr/>
            </p:nvSpPr>
            <p:spPr>
              <a:xfrm>
                <a:off x="1399584" y="4232021"/>
                <a:ext cx="841075" cy="9033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560EBA4B-8AEC-D046-B76B-ED0FD5A6C7DD}"/>
                  </a:ext>
                </a:extLst>
              </p:cNvPr>
              <p:cNvSpPr txBox="1"/>
              <p:nvPr/>
            </p:nvSpPr>
            <p:spPr>
              <a:xfrm>
                <a:off x="1234408" y="4399528"/>
                <a:ext cx="1170599" cy="27661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endParaRPr lang="en-US" sz="1100" b="1">
                  <a:cs typeface="Calibri"/>
                </a:endParaRPr>
              </a:p>
            </p:txBody>
          </p: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221787EE-87EF-4BEF-9A75-121D509AA69A}"/>
                </a:ext>
              </a:extLst>
            </p:cNvPr>
            <p:cNvSpPr txBox="1"/>
            <p:nvPr/>
          </p:nvSpPr>
          <p:spPr>
            <a:xfrm>
              <a:off x="-4058676" y="8263108"/>
              <a:ext cx="988314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200" b="1"/>
                <a:t>Speed, Gravity, (Universe)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77CA2E-7386-47C9-A7A8-FAF7DCA61713}"/>
              </a:ext>
            </a:extLst>
          </p:cNvPr>
          <p:cNvGrpSpPr/>
          <p:nvPr/>
        </p:nvGrpSpPr>
        <p:grpSpPr>
          <a:xfrm>
            <a:off x="4957219" y="8251897"/>
            <a:ext cx="1214980" cy="1234099"/>
            <a:chOff x="-4966458" y="6345628"/>
            <a:chExt cx="1214980" cy="1234099"/>
          </a:xfrm>
        </p:grpSpPr>
        <p:grpSp>
          <p:nvGrpSpPr>
            <p:cNvPr id="124" name="Group 123"/>
            <p:cNvGrpSpPr/>
            <p:nvPr/>
          </p:nvGrpSpPr>
          <p:grpSpPr>
            <a:xfrm>
              <a:off x="-4966458" y="6345628"/>
              <a:ext cx="1214980" cy="1234099"/>
              <a:chOff x="1212628" y="4031237"/>
              <a:chExt cx="1214980" cy="1304869"/>
            </a:xfrm>
          </p:grpSpPr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73B2E537-2E94-164D-A891-794C913A475F}"/>
                  </a:ext>
                </a:extLst>
              </p:cNvPr>
              <p:cNvSpPr/>
              <p:nvPr/>
            </p:nvSpPr>
            <p:spPr>
              <a:xfrm>
                <a:off x="1212628" y="4031237"/>
                <a:ext cx="1214980" cy="130486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7F00163B-8BDB-AF44-A463-AD1ACB8794F0}"/>
                  </a:ext>
                </a:extLst>
              </p:cNvPr>
              <p:cNvSpPr/>
              <p:nvPr/>
            </p:nvSpPr>
            <p:spPr>
              <a:xfrm>
                <a:off x="1399584" y="4232021"/>
                <a:ext cx="841075" cy="9033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560EBA4B-8AEC-D046-B76B-ED0FD5A6C7DD}"/>
                  </a:ext>
                </a:extLst>
              </p:cNvPr>
              <p:cNvSpPr txBox="1"/>
              <p:nvPr/>
            </p:nvSpPr>
            <p:spPr>
              <a:xfrm>
                <a:off x="1305136" y="4418223"/>
                <a:ext cx="1029145" cy="32542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endParaRPr lang="en-US" sz="1400" b="1">
                  <a:cs typeface="Calibri"/>
                </a:endParaRPr>
              </a:p>
            </p:txBody>
          </p:sp>
        </p:grp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F890C7B-A8D8-4078-A85D-0239F8316331}"/>
                </a:ext>
              </a:extLst>
            </p:cNvPr>
            <p:cNvSpPr txBox="1"/>
            <p:nvPr/>
          </p:nvSpPr>
          <p:spPr>
            <a:xfrm>
              <a:off x="-4944678" y="6626521"/>
              <a:ext cx="1170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Cells &amp; Movement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259336-2DA2-4562-B992-E8F7622D838B}"/>
              </a:ext>
            </a:extLst>
          </p:cNvPr>
          <p:cNvGrpSpPr/>
          <p:nvPr/>
        </p:nvGrpSpPr>
        <p:grpSpPr>
          <a:xfrm>
            <a:off x="5241199" y="1579497"/>
            <a:ext cx="1214980" cy="1234099"/>
            <a:chOff x="-4062108" y="5493592"/>
            <a:chExt cx="1214980" cy="1234099"/>
          </a:xfrm>
        </p:grpSpPr>
        <p:grpSp>
          <p:nvGrpSpPr>
            <p:cNvPr id="483" name="Group 482"/>
            <p:cNvGrpSpPr/>
            <p:nvPr/>
          </p:nvGrpSpPr>
          <p:grpSpPr>
            <a:xfrm>
              <a:off x="-4062108" y="5493592"/>
              <a:ext cx="1214980" cy="1234099"/>
              <a:chOff x="1212628" y="4031237"/>
              <a:chExt cx="1214980" cy="1304869"/>
            </a:xfrm>
          </p:grpSpPr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73B2E537-2E94-164D-A891-794C913A475F}"/>
                  </a:ext>
                </a:extLst>
              </p:cNvPr>
              <p:cNvSpPr/>
              <p:nvPr/>
            </p:nvSpPr>
            <p:spPr>
              <a:xfrm>
                <a:off x="1212628" y="4031237"/>
                <a:ext cx="1214980" cy="130486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7F00163B-8BDB-AF44-A463-AD1ACB8794F0}"/>
                  </a:ext>
                </a:extLst>
              </p:cNvPr>
              <p:cNvSpPr/>
              <p:nvPr/>
            </p:nvSpPr>
            <p:spPr>
              <a:xfrm>
                <a:off x="1399584" y="4232021"/>
                <a:ext cx="841075" cy="9033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TextBox 485">
                <a:extLst>
                  <a:ext uri="{FF2B5EF4-FFF2-40B4-BE49-F238E27FC236}">
                    <a16:creationId xmlns:a16="http://schemas.microsoft.com/office/drawing/2014/main" id="{560EBA4B-8AEC-D046-B76B-ED0FD5A6C7DD}"/>
                  </a:ext>
                </a:extLst>
              </p:cNvPr>
              <p:cNvSpPr txBox="1"/>
              <p:nvPr/>
            </p:nvSpPr>
            <p:spPr>
              <a:xfrm>
                <a:off x="1234408" y="4511703"/>
                <a:ext cx="1170599" cy="32542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endParaRPr lang="en-US" sz="1400" b="1">
                  <a:cs typeface="Calibri"/>
                </a:endParaRPr>
              </a:p>
            </p:txBody>
          </p:sp>
        </p:grp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E6DD616E-C7E4-42B5-AC97-ECC78115E83B}"/>
                </a:ext>
              </a:extLst>
            </p:cNvPr>
            <p:cNvSpPr txBox="1"/>
            <p:nvPr/>
          </p:nvSpPr>
          <p:spPr>
            <a:xfrm>
              <a:off x="-4034162" y="5813586"/>
              <a:ext cx="1170599" cy="76944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050" b="1"/>
                <a:t>Interdependence and plant reproduction</a:t>
              </a:r>
              <a:endParaRPr lang="en-US" sz="1050" b="1">
                <a:ea typeface="Calibri"/>
                <a:cs typeface="Calibri"/>
              </a:endParaRPr>
            </a:p>
            <a:p>
              <a:pPr algn="ctr"/>
              <a:endParaRPr lang="en-US" sz="1100" b="1">
                <a:ea typeface="Calibri"/>
                <a:cs typeface="Calibri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E85D2A16-8F55-421A-8F88-B52D0AE26839}"/>
              </a:ext>
            </a:extLst>
          </p:cNvPr>
          <p:cNvGrpSpPr/>
          <p:nvPr/>
        </p:nvGrpSpPr>
        <p:grpSpPr>
          <a:xfrm>
            <a:off x="3632780" y="6185054"/>
            <a:ext cx="1214980" cy="1234099"/>
            <a:chOff x="1212628" y="4031237"/>
            <a:chExt cx="1214980" cy="1304869"/>
          </a:xfrm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47CAD3AD-0965-48F2-85E9-37F92C7675DC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27B2BAEF-0365-47D7-A04E-E7312748C45E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BE6723F6-BA8E-4819-884D-5A8462375E21}"/>
                </a:ext>
              </a:extLst>
            </p:cNvPr>
            <p:cNvSpPr txBox="1"/>
            <p:nvPr/>
          </p:nvSpPr>
          <p:spPr>
            <a:xfrm>
              <a:off x="1318750" y="4249498"/>
              <a:ext cx="1048877" cy="87865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200" b="1"/>
                <a:t> Metals &amp; Non- metals, acids &amp; alkalis</a:t>
              </a: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0418B3F0-835B-4A7F-8B4C-7903178B42A4}"/>
              </a:ext>
            </a:extLst>
          </p:cNvPr>
          <p:cNvGrpSpPr/>
          <p:nvPr/>
        </p:nvGrpSpPr>
        <p:grpSpPr>
          <a:xfrm>
            <a:off x="1189285" y="3893023"/>
            <a:ext cx="1214980" cy="1234098"/>
            <a:chOff x="1212628" y="4031237"/>
            <a:chExt cx="1214980" cy="1304869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85C70D1D-C70F-43D5-8C5C-230179F56BF4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E92A513E-830C-46BC-8A17-A8CC348201B7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747B4C36-D338-4283-B72D-3F522F16F3C9}"/>
                </a:ext>
              </a:extLst>
            </p:cNvPr>
            <p:cNvSpPr txBox="1"/>
            <p:nvPr/>
          </p:nvSpPr>
          <p:spPr>
            <a:xfrm>
              <a:off x="1277277" y="4401979"/>
              <a:ext cx="1038815" cy="87051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900" b="1"/>
                <a:t> </a:t>
              </a:r>
              <a:r>
                <a:rPr lang="en-US" sz="1050" b="1"/>
                <a:t>Variation &amp; Human Reproduction</a:t>
              </a:r>
              <a:endParaRPr lang="en-US" sz="1050">
                <a:ea typeface="Calibri"/>
                <a:cs typeface="Calibri"/>
              </a:endParaRPr>
            </a:p>
            <a:p>
              <a:pPr algn="ctr"/>
              <a:endParaRPr lang="en-US" sz="800" b="1">
                <a:ea typeface="Calibri"/>
                <a:cs typeface="Calibri"/>
              </a:endParaRPr>
            </a:p>
            <a:p>
              <a:pPr algn="ctr"/>
              <a:endParaRPr lang="en-US" sz="800" b="1">
                <a:ea typeface="Calibri"/>
                <a:cs typeface="Calibri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FE30CF-DC72-452E-8A90-A87DA990C9DC}"/>
              </a:ext>
            </a:extLst>
          </p:cNvPr>
          <p:cNvGrpSpPr/>
          <p:nvPr/>
        </p:nvGrpSpPr>
        <p:grpSpPr>
          <a:xfrm>
            <a:off x="81036" y="8529693"/>
            <a:ext cx="4662788" cy="3197273"/>
            <a:chOff x="2379358" y="7775861"/>
            <a:chExt cx="4662788" cy="4041894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15689738-FD80-4C77-806D-A12F01458344}"/>
                </a:ext>
              </a:extLst>
            </p:cNvPr>
            <p:cNvSpPr/>
            <p:nvPr/>
          </p:nvSpPr>
          <p:spPr>
            <a:xfrm>
              <a:off x="2379358" y="7775861"/>
              <a:ext cx="1006785" cy="461666"/>
            </a:xfrm>
            <a:prstGeom prst="rect">
              <a:avLst/>
            </a:prstGeom>
            <a:ln w="38100" cap="rnd">
              <a:noFill/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GB" sz="800">
                  <a:cs typeface="Calibri"/>
                </a:rPr>
                <a:t>States of matter &amp; the particle model changes of state</a:t>
              </a:r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F015BFD1-7246-42DD-8AC6-7E3587CEEA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42146" y="11161836"/>
              <a:ext cx="0" cy="655919"/>
            </a:xfrm>
            <a:prstGeom prst="line">
              <a:avLst/>
            </a:prstGeom>
            <a:ln w="57150">
              <a:solidFill>
                <a:srgbClr val="FFC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0" name="Rectangle 179">
            <a:extLst>
              <a:ext uri="{FF2B5EF4-FFF2-40B4-BE49-F238E27FC236}">
                <a16:creationId xmlns:a16="http://schemas.microsoft.com/office/drawing/2014/main" id="{56022F20-DB0B-42D2-B4D2-89B6E98D5AEA}"/>
              </a:ext>
            </a:extLst>
          </p:cNvPr>
          <p:cNvSpPr/>
          <p:nvPr/>
        </p:nvSpPr>
        <p:spPr>
          <a:xfrm>
            <a:off x="3456272" y="8040701"/>
            <a:ext cx="1202799" cy="584775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800" dirty="0">
                <a:cs typeface="Calibri"/>
              </a:rPr>
              <a:t>Separation Techniques (filtration, evaporation, distillation, chromatography).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B8E90F97-A529-4EBF-A7BA-32F057D45D24}"/>
              </a:ext>
            </a:extLst>
          </p:cNvPr>
          <p:cNvSpPr/>
          <p:nvPr/>
        </p:nvSpPr>
        <p:spPr>
          <a:xfrm>
            <a:off x="1621802" y="9401860"/>
            <a:ext cx="1006785" cy="215444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800">
                <a:cs typeface="Calibri"/>
              </a:rPr>
              <a:t>Changes of state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9005FCC-9DF2-431B-9445-058E2C325A4E}"/>
              </a:ext>
            </a:extLst>
          </p:cNvPr>
          <p:cNvGrpSpPr/>
          <p:nvPr/>
        </p:nvGrpSpPr>
        <p:grpSpPr>
          <a:xfrm>
            <a:off x="1947269" y="8180744"/>
            <a:ext cx="3559621" cy="3679905"/>
            <a:chOff x="1643328" y="7717122"/>
            <a:chExt cx="3559621" cy="4059854"/>
          </a:xfrm>
        </p:grpSpPr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248FEB64-D4EF-464D-BEDE-298C553666BF}"/>
                </a:ext>
              </a:extLst>
            </p:cNvPr>
            <p:cNvSpPr/>
            <p:nvPr/>
          </p:nvSpPr>
          <p:spPr>
            <a:xfrm>
              <a:off x="1643328" y="7717122"/>
              <a:ext cx="1006785" cy="338554"/>
            </a:xfrm>
            <a:prstGeom prst="rect">
              <a:avLst/>
            </a:prstGeom>
            <a:ln w="38100" cap="rnd">
              <a:noFill/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GB" sz="800">
                  <a:cs typeface="Calibri"/>
                </a:rPr>
                <a:t>Pure substances &amp; mixtures</a:t>
              </a:r>
            </a:p>
          </p:txBody>
        </p: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8B6A4BC0-A01C-4669-B77B-19816C2179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02949" y="11121057"/>
              <a:ext cx="0" cy="655919"/>
            </a:xfrm>
            <a:prstGeom prst="line">
              <a:avLst/>
            </a:prstGeom>
            <a:ln w="57150">
              <a:solidFill>
                <a:srgbClr val="FFC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" name="Rectangle 183">
            <a:extLst>
              <a:ext uri="{FF2B5EF4-FFF2-40B4-BE49-F238E27FC236}">
                <a16:creationId xmlns:a16="http://schemas.microsoft.com/office/drawing/2014/main" id="{371D13A8-193B-4E3C-8D86-EE6ECF9177AC}"/>
              </a:ext>
            </a:extLst>
          </p:cNvPr>
          <p:cNvSpPr/>
          <p:nvPr/>
        </p:nvSpPr>
        <p:spPr>
          <a:xfrm>
            <a:off x="2661122" y="9393419"/>
            <a:ext cx="1006785" cy="338554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800">
                <a:cs typeface="Calibri"/>
              </a:rPr>
              <a:t>Solutions &amp; solubility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7ADF7254-5D81-4A2F-9818-8CB987C9B4C9}"/>
              </a:ext>
            </a:extLst>
          </p:cNvPr>
          <p:cNvSpPr/>
          <p:nvPr/>
        </p:nvSpPr>
        <p:spPr>
          <a:xfrm>
            <a:off x="10093121" y="11227259"/>
            <a:ext cx="904069" cy="461665"/>
          </a:xfrm>
          <a:prstGeom prst="rect">
            <a:avLst/>
          </a:prstGeom>
          <a:ln w="38100" cap="rnd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GB" sz="800" b="1"/>
              <a:t>Assessment:</a:t>
            </a:r>
          </a:p>
          <a:p>
            <a:r>
              <a:rPr lang="en-GB" sz="800" b="1"/>
              <a:t>Retrieval quiz &amp; 6 mark question</a:t>
            </a:r>
            <a:endParaRPr lang="en-GB" sz="800"/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4D45FDC7-25C6-4B45-9046-F2ED02252C5F}"/>
              </a:ext>
            </a:extLst>
          </p:cNvPr>
          <p:cNvCxnSpPr>
            <a:cxnSpLocks/>
          </p:cNvCxnSpPr>
          <p:nvPr/>
        </p:nvCxnSpPr>
        <p:spPr>
          <a:xfrm>
            <a:off x="5143379" y="10535121"/>
            <a:ext cx="0" cy="55942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89633FC5-5EF7-4FCF-990F-BF213D8ED1D3}"/>
              </a:ext>
            </a:extLst>
          </p:cNvPr>
          <p:cNvCxnSpPr>
            <a:cxnSpLocks/>
          </p:cNvCxnSpPr>
          <p:nvPr/>
        </p:nvCxnSpPr>
        <p:spPr>
          <a:xfrm flipH="1">
            <a:off x="2254455" y="10819521"/>
            <a:ext cx="52035" cy="24593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42DB11BC-9BA2-4AE0-A3ED-1A0172E0D7CE}"/>
              </a:ext>
            </a:extLst>
          </p:cNvPr>
          <p:cNvCxnSpPr>
            <a:cxnSpLocks/>
          </p:cNvCxnSpPr>
          <p:nvPr/>
        </p:nvCxnSpPr>
        <p:spPr>
          <a:xfrm flipV="1">
            <a:off x="2626557" y="11276959"/>
            <a:ext cx="0" cy="30910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04FEE313-F879-49E3-95A9-62017C9BA059}"/>
              </a:ext>
            </a:extLst>
          </p:cNvPr>
          <p:cNvCxnSpPr>
            <a:cxnSpLocks/>
          </p:cNvCxnSpPr>
          <p:nvPr/>
        </p:nvCxnSpPr>
        <p:spPr>
          <a:xfrm flipV="1">
            <a:off x="874074" y="10974042"/>
            <a:ext cx="252956" cy="226266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72AECA36-B642-4D53-8F57-5D55C4446C2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706" t="29981" r="4240" b="2582"/>
          <a:stretch/>
        </p:blipFill>
        <p:spPr>
          <a:xfrm>
            <a:off x="1676097" y="9662330"/>
            <a:ext cx="839162" cy="345801"/>
          </a:xfrm>
          <a:prstGeom prst="rect">
            <a:avLst/>
          </a:prstGeom>
        </p:spPr>
      </p:pic>
      <p:sp>
        <p:nvSpPr>
          <p:cNvPr id="200" name="Rectangle 199">
            <a:extLst>
              <a:ext uri="{FF2B5EF4-FFF2-40B4-BE49-F238E27FC236}">
                <a16:creationId xmlns:a16="http://schemas.microsoft.com/office/drawing/2014/main" id="{C6D7A648-D405-4719-B8E0-4478AB77D723}"/>
              </a:ext>
            </a:extLst>
          </p:cNvPr>
          <p:cNvSpPr/>
          <p:nvPr/>
        </p:nvSpPr>
        <p:spPr>
          <a:xfrm>
            <a:off x="6089325" y="6015772"/>
            <a:ext cx="797428" cy="461665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800">
                <a:cs typeface="Calibri"/>
              </a:rPr>
              <a:t>Balanced &amp; Unbalanced Forces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4814553B-1652-488C-917A-3CA641ACAA18}"/>
              </a:ext>
            </a:extLst>
          </p:cNvPr>
          <p:cNvSpPr/>
          <p:nvPr/>
        </p:nvSpPr>
        <p:spPr>
          <a:xfrm>
            <a:off x="5542416" y="5985884"/>
            <a:ext cx="707729" cy="461665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800">
                <a:cs typeface="Calibri"/>
              </a:rPr>
              <a:t>Speed, Distance &amp; Time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68A80F0F-B8AC-46E0-87F6-ED812D496351}"/>
              </a:ext>
            </a:extLst>
          </p:cNvPr>
          <p:cNvSpPr/>
          <p:nvPr/>
        </p:nvSpPr>
        <p:spPr>
          <a:xfrm>
            <a:off x="5503078" y="7076411"/>
            <a:ext cx="1240869" cy="215444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800">
                <a:cs typeface="Calibri"/>
              </a:rPr>
              <a:t>Gravity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A133C957-5357-40C5-B3F3-F7CB02BDBCEB}"/>
              </a:ext>
            </a:extLst>
          </p:cNvPr>
          <p:cNvSpPr/>
          <p:nvPr/>
        </p:nvSpPr>
        <p:spPr>
          <a:xfrm>
            <a:off x="4690516" y="5870353"/>
            <a:ext cx="1066287" cy="584775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800">
                <a:cs typeface="Calibri"/>
              </a:rPr>
              <a:t>Solar system and The Night Sky, Phases of the Moon and Seasons project</a:t>
            </a: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6BEC9BB4-6054-491C-9D10-0605E17AAA27}"/>
              </a:ext>
            </a:extLst>
          </p:cNvPr>
          <p:cNvCxnSpPr>
            <a:cxnSpLocks/>
          </p:cNvCxnSpPr>
          <p:nvPr/>
        </p:nvCxnSpPr>
        <p:spPr>
          <a:xfrm flipH="1" flipV="1">
            <a:off x="1759399" y="9148682"/>
            <a:ext cx="91476" cy="29127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B811319D-E794-4DF6-96CD-B2ADD85DE35C}"/>
              </a:ext>
            </a:extLst>
          </p:cNvPr>
          <p:cNvCxnSpPr>
            <a:cxnSpLocks/>
          </p:cNvCxnSpPr>
          <p:nvPr/>
        </p:nvCxnSpPr>
        <p:spPr>
          <a:xfrm flipV="1">
            <a:off x="3187495" y="9094522"/>
            <a:ext cx="0" cy="30910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7B164050-6EA9-425D-81DD-9BC862F0B7F7}"/>
              </a:ext>
            </a:extLst>
          </p:cNvPr>
          <p:cNvCxnSpPr>
            <a:cxnSpLocks/>
          </p:cNvCxnSpPr>
          <p:nvPr/>
        </p:nvCxnSpPr>
        <p:spPr>
          <a:xfrm>
            <a:off x="11283180" y="11655463"/>
            <a:ext cx="0" cy="28372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E5CBE898-AA28-41D7-992A-DBF7AF091ED7}"/>
              </a:ext>
            </a:extLst>
          </p:cNvPr>
          <p:cNvCxnSpPr>
            <a:cxnSpLocks/>
          </p:cNvCxnSpPr>
          <p:nvPr/>
        </p:nvCxnSpPr>
        <p:spPr>
          <a:xfrm>
            <a:off x="902012" y="8963653"/>
            <a:ext cx="207066" cy="19899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85EDC263-F3A0-4BE5-87B9-23C2DADF7344}"/>
              </a:ext>
            </a:extLst>
          </p:cNvPr>
          <p:cNvCxnSpPr>
            <a:cxnSpLocks/>
          </p:cNvCxnSpPr>
          <p:nvPr/>
        </p:nvCxnSpPr>
        <p:spPr>
          <a:xfrm>
            <a:off x="2471825" y="8469252"/>
            <a:ext cx="0" cy="33222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Rectangle 220">
            <a:extLst>
              <a:ext uri="{FF2B5EF4-FFF2-40B4-BE49-F238E27FC236}">
                <a16:creationId xmlns:a16="http://schemas.microsoft.com/office/drawing/2014/main" id="{9F4F8FE6-50F6-4EFD-9EA1-6244BEA97939}"/>
              </a:ext>
            </a:extLst>
          </p:cNvPr>
          <p:cNvSpPr/>
          <p:nvPr/>
        </p:nvSpPr>
        <p:spPr>
          <a:xfrm>
            <a:off x="5887357" y="9387995"/>
            <a:ext cx="777754" cy="584775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800">
                <a:cs typeface="Calibri"/>
              </a:rPr>
              <a:t>Plant, animal and specialised cells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C216CCEF-1F84-49B2-A2F0-B9FFB399E88A}"/>
              </a:ext>
            </a:extLst>
          </p:cNvPr>
          <p:cNvSpPr/>
          <p:nvPr/>
        </p:nvSpPr>
        <p:spPr>
          <a:xfrm>
            <a:off x="6234743" y="8180496"/>
            <a:ext cx="687062" cy="344938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800">
                <a:cs typeface="Calibri"/>
              </a:rPr>
              <a:t>Observing cells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504A297E-3427-45B2-8D0D-708B79AC45E3}"/>
              </a:ext>
            </a:extLst>
          </p:cNvPr>
          <p:cNvSpPr/>
          <p:nvPr/>
        </p:nvSpPr>
        <p:spPr>
          <a:xfrm>
            <a:off x="7042146" y="8118671"/>
            <a:ext cx="687062" cy="461665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800">
                <a:cs typeface="Calibri"/>
              </a:rPr>
              <a:t>Movement &amp; The Skeleton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62431494-5631-480B-B4D2-3D8242D3A685}"/>
              </a:ext>
            </a:extLst>
          </p:cNvPr>
          <p:cNvSpPr/>
          <p:nvPr/>
        </p:nvSpPr>
        <p:spPr>
          <a:xfrm>
            <a:off x="8428867" y="8743947"/>
            <a:ext cx="687062" cy="338554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800">
                <a:cs typeface="Calibri"/>
              </a:rPr>
              <a:t>Unicellular organisms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52304A36-F086-4957-81B4-2793141A737B}"/>
              </a:ext>
            </a:extLst>
          </p:cNvPr>
          <p:cNvSpPr/>
          <p:nvPr/>
        </p:nvSpPr>
        <p:spPr>
          <a:xfrm>
            <a:off x="7942903" y="9133423"/>
            <a:ext cx="687062" cy="461665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800">
                <a:cs typeface="Calibri"/>
              </a:rPr>
              <a:t>Movement of substances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FB85ABC-A38F-418E-B89C-D6345611CB41}"/>
              </a:ext>
            </a:extLst>
          </p:cNvPr>
          <p:cNvSpPr/>
          <p:nvPr/>
        </p:nvSpPr>
        <p:spPr>
          <a:xfrm>
            <a:off x="7103808" y="7463129"/>
            <a:ext cx="797016" cy="338554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800">
                <a:cs typeface="Calibri"/>
              </a:rPr>
              <a:t>Levels of Organisation</a:t>
            </a:r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6A2FC701-F691-4AB3-B9FA-B3C6C5E14B3C}"/>
              </a:ext>
            </a:extLst>
          </p:cNvPr>
          <p:cNvCxnSpPr>
            <a:cxnSpLocks/>
          </p:cNvCxnSpPr>
          <p:nvPr/>
        </p:nvCxnSpPr>
        <p:spPr>
          <a:xfrm flipV="1">
            <a:off x="6354177" y="9141550"/>
            <a:ext cx="0" cy="30910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B54CFAA6-C4C7-482E-AA9C-56EC9736FD94}"/>
              </a:ext>
            </a:extLst>
          </p:cNvPr>
          <p:cNvCxnSpPr>
            <a:cxnSpLocks/>
          </p:cNvCxnSpPr>
          <p:nvPr/>
        </p:nvCxnSpPr>
        <p:spPr>
          <a:xfrm flipV="1">
            <a:off x="7161065" y="9162498"/>
            <a:ext cx="0" cy="30910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D183E204-5B5F-4D87-815D-1F1B238AE947}"/>
              </a:ext>
            </a:extLst>
          </p:cNvPr>
          <p:cNvCxnSpPr>
            <a:cxnSpLocks/>
          </p:cNvCxnSpPr>
          <p:nvPr/>
        </p:nvCxnSpPr>
        <p:spPr>
          <a:xfrm flipH="1" flipV="1">
            <a:off x="7664465" y="9069028"/>
            <a:ext cx="299802" cy="21334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BCCFDEF8-970A-4D40-975A-8017A2B2648A}"/>
              </a:ext>
            </a:extLst>
          </p:cNvPr>
          <p:cNvCxnSpPr>
            <a:cxnSpLocks/>
          </p:cNvCxnSpPr>
          <p:nvPr/>
        </p:nvCxnSpPr>
        <p:spPr>
          <a:xfrm>
            <a:off x="7693237" y="8259389"/>
            <a:ext cx="305296" cy="2993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B54E8526-4DD9-4602-8816-03ABA8B60577}"/>
              </a:ext>
            </a:extLst>
          </p:cNvPr>
          <p:cNvCxnSpPr>
            <a:cxnSpLocks/>
          </p:cNvCxnSpPr>
          <p:nvPr/>
        </p:nvCxnSpPr>
        <p:spPr>
          <a:xfrm flipH="1">
            <a:off x="8348748" y="7907847"/>
            <a:ext cx="377426" cy="15574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F57EEE85-9BB3-4A71-A5A9-A34BA98D4B55}"/>
              </a:ext>
            </a:extLst>
          </p:cNvPr>
          <p:cNvCxnSpPr>
            <a:cxnSpLocks/>
          </p:cNvCxnSpPr>
          <p:nvPr/>
        </p:nvCxnSpPr>
        <p:spPr>
          <a:xfrm flipV="1">
            <a:off x="7761647" y="7404877"/>
            <a:ext cx="420450" cy="18989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FAB02EAA-42C6-4D84-BB74-8D63C3805CB7}"/>
              </a:ext>
            </a:extLst>
          </p:cNvPr>
          <p:cNvCxnSpPr>
            <a:cxnSpLocks/>
          </p:cNvCxnSpPr>
          <p:nvPr/>
        </p:nvCxnSpPr>
        <p:spPr>
          <a:xfrm>
            <a:off x="4013987" y="8598170"/>
            <a:ext cx="0" cy="33222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7477F475-0A09-479A-9057-85B0C39F6854}"/>
              </a:ext>
            </a:extLst>
          </p:cNvPr>
          <p:cNvCxnSpPr>
            <a:cxnSpLocks/>
          </p:cNvCxnSpPr>
          <p:nvPr/>
        </p:nvCxnSpPr>
        <p:spPr>
          <a:xfrm>
            <a:off x="6611688" y="8549356"/>
            <a:ext cx="0" cy="33222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Rectangle 234">
            <a:extLst>
              <a:ext uri="{FF2B5EF4-FFF2-40B4-BE49-F238E27FC236}">
                <a16:creationId xmlns:a16="http://schemas.microsoft.com/office/drawing/2014/main" id="{0CF6B71D-127E-415A-A246-F8D888243C06}"/>
              </a:ext>
            </a:extLst>
          </p:cNvPr>
          <p:cNvSpPr/>
          <p:nvPr/>
        </p:nvSpPr>
        <p:spPr>
          <a:xfrm>
            <a:off x="2305349" y="3780055"/>
            <a:ext cx="797016" cy="461665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800">
                <a:cs typeface="Calibri"/>
              </a:rPr>
              <a:t>Variation &amp; Adapting to change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7DACB90E-82C6-4BCD-AA4C-52E4A6E9B279}"/>
              </a:ext>
            </a:extLst>
          </p:cNvPr>
          <p:cNvSpPr/>
          <p:nvPr/>
        </p:nvSpPr>
        <p:spPr>
          <a:xfrm>
            <a:off x="2713714" y="4925296"/>
            <a:ext cx="797016" cy="338554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800">
                <a:cs typeface="Calibri"/>
              </a:rPr>
              <a:t>Adolescence &amp; Puberty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FB4629D8-0DF3-4582-A9B3-BFF009539923}"/>
              </a:ext>
            </a:extLst>
          </p:cNvPr>
          <p:cNvSpPr/>
          <p:nvPr/>
        </p:nvSpPr>
        <p:spPr>
          <a:xfrm>
            <a:off x="3552624" y="3835038"/>
            <a:ext cx="797016" cy="338554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800">
                <a:cs typeface="Calibri"/>
              </a:rPr>
              <a:t>Human reproduction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F7FBFFF0-0F7C-438D-B27B-87772C688442}"/>
              </a:ext>
            </a:extLst>
          </p:cNvPr>
          <p:cNvSpPr/>
          <p:nvPr/>
        </p:nvSpPr>
        <p:spPr>
          <a:xfrm>
            <a:off x="3906690" y="4998041"/>
            <a:ext cx="643558" cy="461665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800">
                <a:cs typeface="Calibri"/>
              </a:rPr>
              <a:t>The menstrual cycle</a:t>
            </a:r>
          </a:p>
        </p:txBody>
      </p: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09A4DC52-85FA-48C0-A33C-D36E6E90F844}"/>
              </a:ext>
            </a:extLst>
          </p:cNvPr>
          <p:cNvCxnSpPr>
            <a:cxnSpLocks/>
          </p:cNvCxnSpPr>
          <p:nvPr/>
        </p:nvCxnSpPr>
        <p:spPr>
          <a:xfrm flipH="1">
            <a:off x="3192738" y="6326619"/>
            <a:ext cx="1" cy="39112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89313EE3-8DDE-42EA-8038-0419932C40A2}"/>
              </a:ext>
            </a:extLst>
          </p:cNvPr>
          <p:cNvCxnSpPr>
            <a:cxnSpLocks/>
          </p:cNvCxnSpPr>
          <p:nvPr/>
        </p:nvCxnSpPr>
        <p:spPr>
          <a:xfrm flipH="1">
            <a:off x="3826770" y="4172615"/>
            <a:ext cx="1" cy="39112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6CC9B216-66D6-447B-85C0-246A7A5A3C8C}"/>
              </a:ext>
            </a:extLst>
          </p:cNvPr>
          <p:cNvCxnSpPr>
            <a:cxnSpLocks/>
          </p:cNvCxnSpPr>
          <p:nvPr/>
        </p:nvCxnSpPr>
        <p:spPr>
          <a:xfrm flipV="1">
            <a:off x="684216" y="6184672"/>
            <a:ext cx="288786" cy="10643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639157C3-90E4-49BB-A6F9-3D538AD62D88}"/>
              </a:ext>
            </a:extLst>
          </p:cNvPr>
          <p:cNvCxnSpPr>
            <a:cxnSpLocks/>
          </p:cNvCxnSpPr>
          <p:nvPr/>
        </p:nvCxnSpPr>
        <p:spPr>
          <a:xfrm flipV="1">
            <a:off x="3458466" y="6972180"/>
            <a:ext cx="0" cy="30910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606878BC-FD19-416B-99C5-9AF70735F569}"/>
              </a:ext>
            </a:extLst>
          </p:cNvPr>
          <p:cNvCxnSpPr>
            <a:cxnSpLocks/>
          </p:cNvCxnSpPr>
          <p:nvPr/>
        </p:nvCxnSpPr>
        <p:spPr>
          <a:xfrm flipV="1">
            <a:off x="2752180" y="6998626"/>
            <a:ext cx="0" cy="30910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24A8260F-F014-43BC-90BF-1EB4FD7D58DB}"/>
              </a:ext>
            </a:extLst>
          </p:cNvPr>
          <p:cNvCxnSpPr>
            <a:cxnSpLocks/>
          </p:cNvCxnSpPr>
          <p:nvPr/>
        </p:nvCxnSpPr>
        <p:spPr>
          <a:xfrm>
            <a:off x="609127" y="4870664"/>
            <a:ext cx="320790" cy="21728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Rectangle 254">
            <a:extLst>
              <a:ext uri="{FF2B5EF4-FFF2-40B4-BE49-F238E27FC236}">
                <a16:creationId xmlns:a16="http://schemas.microsoft.com/office/drawing/2014/main" id="{A1F7FB01-DE07-400B-BC84-27AEE9D4A4EF}"/>
              </a:ext>
            </a:extLst>
          </p:cNvPr>
          <p:cNvSpPr/>
          <p:nvPr/>
        </p:nvSpPr>
        <p:spPr>
          <a:xfrm>
            <a:off x="10217447" y="2851886"/>
            <a:ext cx="904069" cy="461665"/>
          </a:xfrm>
          <a:prstGeom prst="rect">
            <a:avLst/>
          </a:prstGeom>
          <a:ln w="38100" cap="rnd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GB" sz="800" b="1"/>
              <a:t>Assessment:</a:t>
            </a:r>
          </a:p>
          <a:p>
            <a:r>
              <a:rPr lang="en-GB" sz="800" b="1"/>
              <a:t>Retrieval quiz &amp; 6 mark question</a:t>
            </a:r>
            <a:endParaRPr lang="en-GB" sz="800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E8F73782-872C-4113-9FFB-055B35EAE4F6}"/>
              </a:ext>
            </a:extLst>
          </p:cNvPr>
          <p:cNvSpPr/>
          <p:nvPr/>
        </p:nvSpPr>
        <p:spPr>
          <a:xfrm>
            <a:off x="1872553" y="6011241"/>
            <a:ext cx="797016" cy="338554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800">
                <a:cs typeface="Calibri"/>
              </a:rPr>
              <a:t>Chemical reactions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ADA43D5A-FB4A-4C76-B64F-03C5FE2D9B6A}"/>
              </a:ext>
            </a:extLst>
          </p:cNvPr>
          <p:cNvSpPr/>
          <p:nvPr/>
        </p:nvSpPr>
        <p:spPr>
          <a:xfrm>
            <a:off x="1399710" y="7213781"/>
            <a:ext cx="797016" cy="338554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800">
                <a:cs typeface="Calibri"/>
              </a:rPr>
              <a:t>Acids &amp; Alkalis &amp; the pH scale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206A0687-34AD-4EA1-AFE8-673604597DE0}"/>
              </a:ext>
            </a:extLst>
          </p:cNvPr>
          <p:cNvSpPr/>
          <p:nvPr/>
        </p:nvSpPr>
        <p:spPr>
          <a:xfrm>
            <a:off x="-54045" y="6263020"/>
            <a:ext cx="797016" cy="338554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800">
                <a:cs typeface="Calibri"/>
              </a:rPr>
              <a:t>Strong &amp; weak acids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217B3219-E694-4624-990A-FF3AEEE3DF04}"/>
              </a:ext>
            </a:extLst>
          </p:cNvPr>
          <p:cNvSpPr/>
          <p:nvPr/>
        </p:nvSpPr>
        <p:spPr>
          <a:xfrm>
            <a:off x="12623" y="4587088"/>
            <a:ext cx="797016" cy="338554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800">
                <a:cs typeface="Calibri"/>
              </a:rPr>
              <a:t>Neutralisation&amp; Making salts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8FC91AF1-7381-4215-8101-F49FA2DF2B70}"/>
              </a:ext>
            </a:extLst>
          </p:cNvPr>
          <p:cNvSpPr/>
          <p:nvPr/>
        </p:nvSpPr>
        <p:spPr>
          <a:xfrm>
            <a:off x="3162903" y="7246299"/>
            <a:ext cx="797016" cy="461665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800">
                <a:cs typeface="Calibri"/>
              </a:rPr>
              <a:t>Properties of Metals &amp; non-metals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F9022BA9-AC6F-49D6-A830-5258AF190BA9}"/>
              </a:ext>
            </a:extLst>
          </p:cNvPr>
          <p:cNvSpPr/>
          <p:nvPr/>
        </p:nvSpPr>
        <p:spPr>
          <a:xfrm>
            <a:off x="2674208" y="5763568"/>
            <a:ext cx="797016" cy="584775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800">
                <a:cs typeface="Calibri"/>
              </a:rPr>
              <a:t>Chemical reactions of metals &amp; non-metals</a:t>
            </a:r>
          </a:p>
        </p:txBody>
      </p: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212A88F1-2D3E-4EE1-A6AE-DE759C5F7C6E}"/>
              </a:ext>
            </a:extLst>
          </p:cNvPr>
          <p:cNvCxnSpPr>
            <a:cxnSpLocks/>
          </p:cNvCxnSpPr>
          <p:nvPr/>
        </p:nvCxnSpPr>
        <p:spPr>
          <a:xfrm flipH="1" flipV="1">
            <a:off x="8144512" y="4172615"/>
            <a:ext cx="392754" cy="26096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7726B3B7-37FE-4774-89F5-08D973EC2FD7}"/>
              </a:ext>
            </a:extLst>
          </p:cNvPr>
          <p:cNvCxnSpPr>
            <a:cxnSpLocks/>
          </p:cNvCxnSpPr>
          <p:nvPr/>
        </p:nvCxnSpPr>
        <p:spPr>
          <a:xfrm flipH="1">
            <a:off x="6703633" y="4042457"/>
            <a:ext cx="1" cy="39112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5E73723B-D417-4C1C-9752-647DDE1FD17A}"/>
              </a:ext>
            </a:extLst>
          </p:cNvPr>
          <p:cNvCxnSpPr>
            <a:cxnSpLocks/>
          </p:cNvCxnSpPr>
          <p:nvPr/>
        </p:nvCxnSpPr>
        <p:spPr>
          <a:xfrm flipH="1" flipV="1">
            <a:off x="7022509" y="4714396"/>
            <a:ext cx="1259" cy="31703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F996748B-231D-49E5-8AC3-D410AAC22451}"/>
              </a:ext>
            </a:extLst>
          </p:cNvPr>
          <p:cNvCxnSpPr>
            <a:cxnSpLocks/>
          </p:cNvCxnSpPr>
          <p:nvPr/>
        </p:nvCxnSpPr>
        <p:spPr>
          <a:xfrm flipV="1">
            <a:off x="1818425" y="6950151"/>
            <a:ext cx="0" cy="30910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316BC9B2-0445-4D86-B9F3-666623436C0F}"/>
              </a:ext>
            </a:extLst>
          </p:cNvPr>
          <p:cNvCxnSpPr>
            <a:cxnSpLocks/>
          </p:cNvCxnSpPr>
          <p:nvPr/>
        </p:nvCxnSpPr>
        <p:spPr>
          <a:xfrm flipV="1">
            <a:off x="4244706" y="4766278"/>
            <a:ext cx="0" cy="18050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51F466A1-2834-4A5D-A48E-D12DF1DCAAA7}"/>
              </a:ext>
            </a:extLst>
          </p:cNvPr>
          <p:cNvCxnSpPr>
            <a:cxnSpLocks/>
          </p:cNvCxnSpPr>
          <p:nvPr/>
        </p:nvCxnSpPr>
        <p:spPr>
          <a:xfrm flipV="1">
            <a:off x="1183143" y="6852953"/>
            <a:ext cx="153621" cy="26342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Rectangle 276">
            <a:extLst>
              <a:ext uri="{FF2B5EF4-FFF2-40B4-BE49-F238E27FC236}">
                <a16:creationId xmlns:a16="http://schemas.microsoft.com/office/drawing/2014/main" id="{92D0CF07-B0B2-4FFD-9AEA-AE7828CF05C7}"/>
              </a:ext>
            </a:extLst>
          </p:cNvPr>
          <p:cNvSpPr/>
          <p:nvPr/>
        </p:nvSpPr>
        <p:spPr>
          <a:xfrm>
            <a:off x="4261645" y="1501428"/>
            <a:ext cx="843274" cy="338554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800">
                <a:cs typeface="Calibri"/>
              </a:rPr>
              <a:t>Food chains &amp; webs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DBE6E8B1-AAC5-4C88-BB3B-D197371AD7C6}"/>
              </a:ext>
            </a:extLst>
          </p:cNvPr>
          <p:cNvSpPr/>
          <p:nvPr/>
        </p:nvSpPr>
        <p:spPr>
          <a:xfrm>
            <a:off x="3189793" y="1571582"/>
            <a:ext cx="843274" cy="338554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800">
                <a:cs typeface="Calibri"/>
              </a:rPr>
              <a:t>Ecosystems &amp; competition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FE083DF4-F8B9-4FBF-8FCC-6513F5AE5E8B}"/>
              </a:ext>
            </a:extLst>
          </p:cNvPr>
          <p:cNvSpPr/>
          <p:nvPr/>
        </p:nvSpPr>
        <p:spPr>
          <a:xfrm>
            <a:off x="2314387" y="1727678"/>
            <a:ext cx="843274" cy="215444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800">
                <a:cs typeface="Calibri"/>
              </a:rPr>
              <a:t>Seed Dispersal 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88E3C28A-F319-415B-AEC0-C481B0D7DF83}"/>
              </a:ext>
            </a:extLst>
          </p:cNvPr>
          <p:cNvSpPr/>
          <p:nvPr/>
        </p:nvSpPr>
        <p:spPr>
          <a:xfrm>
            <a:off x="2591016" y="2806852"/>
            <a:ext cx="1213436" cy="461665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800">
                <a:cs typeface="Calibri"/>
              </a:rPr>
              <a:t>Plant reproduction- Pollination, Fertilisation &amp; germination project</a:t>
            </a:r>
          </a:p>
        </p:txBody>
      </p: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8587364A-282D-4D6A-A179-07BB00F083EB}"/>
              </a:ext>
            </a:extLst>
          </p:cNvPr>
          <p:cNvCxnSpPr>
            <a:cxnSpLocks/>
          </p:cNvCxnSpPr>
          <p:nvPr/>
        </p:nvCxnSpPr>
        <p:spPr>
          <a:xfrm>
            <a:off x="2697853" y="1917485"/>
            <a:ext cx="0" cy="29728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4FC125F8-AAED-4A55-93D6-31D015A4CC2F}"/>
              </a:ext>
            </a:extLst>
          </p:cNvPr>
          <p:cNvCxnSpPr>
            <a:cxnSpLocks/>
          </p:cNvCxnSpPr>
          <p:nvPr/>
        </p:nvCxnSpPr>
        <p:spPr>
          <a:xfrm>
            <a:off x="4680119" y="1844597"/>
            <a:ext cx="0" cy="29728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A1132A9A-1714-42B4-87CB-16E7EDDBE6A8}"/>
              </a:ext>
            </a:extLst>
          </p:cNvPr>
          <p:cNvCxnSpPr>
            <a:cxnSpLocks/>
          </p:cNvCxnSpPr>
          <p:nvPr/>
        </p:nvCxnSpPr>
        <p:spPr>
          <a:xfrm>
            <a:off x="9897511" y="267933"/>
            <a:ext cx="0" cy="29728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E942BA89-9767-46F8-9FCA-960B8A14A6ED}"/>
              </a:ext>
            </a:extLst>
          </p:cNvPr>
          <p:cNvCxnSpPr>
            <a:cxnSpLocks/>
          </p:cNvCxnSpPr>
          <p:nvPr/>
        </p:nvCxnSpPr>
        <p:spPr>
          <a:xfrm flipH="1">
            <a:off x="4300378" y="10586429"/>
            <a:ext cx="34196" cy="47963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FB603E72-4E75-4450-AEBE-0B9ADF3ABDD6}"/>
              </a:ext>
            </a:extLst>
          </p:cNvPr>
          <p:cNvCxnSpPr>
            <a:cxnSpLocks/>
          </p:cNvCxnSpPr>
          <p:nvPr/>
        </p:nvCxnSpPr>
        <p:spPr>
          <a:xfrm flipH="1" flipV="1">
            <a:off x="3384402" y="2521805"/>
            <a:ext cx="3851" cy="242826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2" name="Picture 26" descr="Image result for cell icon">
            <a:extLst>
              <a:ext uri="{FF2B5EF4-FFF2-40B4-BE49-F238E27FC236}">
                <a16:creationId xmlns:a16="http://schemas.microsoft.com/office/drawing/2014/main" id="{3DDF9886-F02E-4947-8024-DCDCA0F6A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688" y="9563321"/>
            <a:ext cx="468815" cy="46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3" name="Graphic 292" descr="Microscope">
            <a:extLst>
              <a:ext uri="{FF2B5EF4-FFF2-40B4-BE49-F238E27FC236}">
                <a16:creationId xmlns:a16="http://schemas.microsoft.com/office/drawing/2014/main" id="{8C17B9B6-7046-4635-9FF6-F4058BF2205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743947" y="8302338"/>
            <a:ext cx="317203" cy="317203"/>
          </a:xfrm>
          <a:prstGeom prst="rect">
            <a:avLst/>
          </a:prstGeom>
        </p:spPr>
      </p:pic>
      <p:pic>
        <p:nvPicPr>
          <p:cNvPr id="295" name="Picture 30" descr="Image result for diffusion in cells icon">
            <a:extLst>
              <a:ext uri="{FF2B5EF4-FFF2-40B4-BE49-F238E27FC236}">
                <a16:creationId xmlns:a16="http://schemas.microsoft.com/office/drawing/2014/main" id="{955516DB-6556-4EDE-8AF5-A2C8B728E7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278" r="1054" b="22393"/>
          <a:stretch/>
        </p:blipFill>
        <p:spPr bwMode="auto">
          <a:xfrm>
            <a:off x="7046517" y="9559444"/>
            <a:ext cx="959870" cy="3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" name="Rectangle 295">
            <a:extLst>
              <a:ext uri="{FF2B5EF4-FFF2-40B4-BE49-F238E27FC236}">
                <a16:creationId xmlns:a16="http://schemas.microsoft.com/office/drawing/2014/main" id="{FA169FF1-5A32-4822-8BAE-C5F5F97D76B3}"/>
              </a:ext>
            </a:extLst>
          </p:cNvPr>
          <p:cNvSpPr/>
          <p:nvPr/>
        </p:nvSpPr>
        <p:spPr>
          <a:xfrm>
            <a:off x="1117208" y="8387583"/>
            <a:ext cx="1006785" cy="215444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800">
                <a:cs typeface="Calibri"/>
              </a:rPr>
              <a:t>Diffusion</a:t>
            </a:r>
          </a:p>
        </p:txBody>
      </p: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88E181AC-01DA-4D7E-AD2A-765372DC64D4}"/>
              </a:ext>
            </a:extLst>
          </p:cNvPr>
          <p:cNvCxnSpPr>
            <a:cxnSpLocks/>
          </p:cNvCxnSpPr>
          <p:nvPr/>
        </p:nvCxnSpPr>
        <p:spPr>
          <a:xfrm flipV="1">
            <a:off x="1714551" y="11163615"/>
            <a:ext cx="96613" cy="422446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0" name="Picture 299">
            <a:extLst>
              <a:ext uri="{FF2B5EF4-FFF2-40B4-BE49-F238E27FC236}">
                <a16:creationId xmlns:a16="http://schemas.microsoft.com/office/drawing/2014/main" id="{E0681AFB-80AF-4E61-879B-14CA91839AE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51778" y="1204668"/>
            <a:ext cx="1021447" cy="245147"/>
          </a:xfrm>
          <a:prstGeom prst="rect">
            <a:avLst/>
          </a:prstGeom>
        </p:spPr>
      </p:pic>
      <p:pic>
        <p:nvPicPr>
          <p:cNvPr id="1026" name="Picture 2" descr="Acids and Alkalis – GCSE Chemistry (Combined Science) AQA Revision – Study  Rocket">
            <a:extLst>
              <a:ext uri="{FF2B5EF4-FFF2-40B4-BE49-F238E27FC236}">
                <a16:creationId xmlns:a16="http://schemas.microsoft.com/office/drawing/2014/main" id="{AA829EFA-5847-4069-B43F-0011EEF8B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05" y="7178380"/>
            <a:ext cx="1018659" cy="42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26A3B4A-9A72-4F7D-9228-751A3F296CB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57036" y="5491267"/>
            <a:ext cx="978312" cy="58698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498EF84-20D8-4F01-B1F0-62C4FCA19BA0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9878" t="31794" r="10174" b="18202"/>
          <a:stretch/>
        </p:blipFill>
        <p:spPr>
          <a:xfrm>
            <a:off x="4293078" y="3744504"/>
            <a:ext cx="642076" cy="50149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FEF9F23-A4DA-4980-AE98-416B6F65B309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14147" t="12931" r="19030" b="27046"/>
          <a:stretch/>
        </p:blipFill>
        <p:spPr>
          <a:xfrm>
            <a:off x="2978247" y="3631426"/>
            <a:ext cx="603306" cy="584553"/>
          </a:xfrm>
          <a:prstGeom prst="rect">
            <a:avLst/>
          </a:prstGeom>
        </p:spPr>
      </p:pic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C0C0A4D1-A807-402F-9A8B-24268050CC4B}"/>
              </a:ext>
            </a:extLst>
          </p:cNvPr>
          <p:cNvCxnSpPr>
            <a:cxnSpLocks/>
          </p:cNvCxnSpPr>
          <p:nvPr/>
        </p:nvCxnSpPr>
        <p:spPr>
          <a:xfrm flipH="1" flipV="1">
            <a:off x="3029768" y="4694251"/>
            <a:ext cx="88258" cy="32831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479BB2C2-DB89-43C6-9806-B8E85C16C5A0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8767" r="10256" b="7191"/>
          <a:stretch/>
        </p:blipFill>
        <p:spPr>
          <a:xfrm>
            <a:off x="8924781" y="7433174"/>
            <a:ext cx="444195" cy="78475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C9FD5B7-4044-4597-81E9-04668CFB425A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b="8297"/>
          <a:stretch/>
        </p:blipFill>
        <p:spPr>
          <a:xfrm>
            <a:off x="8537266" y="9014443"/>
            <a:ext cx="634732" cy="498228"/>
          </a:xfrm>
          <a:prstGeom prst="rect">
            <a:avLst/>
          </a:prstGeom>
        </p:spPr>
      </p:pic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7B1D5798-8C37-45D9-9661-04E6AAEB6277}"/>
              </a:ext>
            </a:extLst>
          </p:cNvPr>
          <p:cNvCxnSpPr>
            <a:cxnSpLocks/>
            <a:stCxn id="225" idx="1"/>
          </p:cNvCxnSpPr>
          <p:nvPr/>
        </p:nvCxnSpPr>
        <p:spPr>
          <a:xfrm flipH="1" flipV="1">
            <a:off x="8186121" y="8739954"/>
            <a:ext cx="242746" cy="17327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DE022C76-1DD7-4259-A19B-30064313123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760390" y="7245583"/>
            <a:ext cx="540552" cy="55767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9AE9A0F-D64F-465A-9975-1D0BA1506C72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4013" t="30692" r="6947" b="31672"/>
          <a:stretch/>
        </p:blipFill>
        <p:spPr>
          <a:xfrm>
            <a:off x="5446318" y="7336427"/>
            <a:ext cx="1168034" cy="370270"/>
          </a:xfrm>
          <a:prstGeom prst="rect">
            <a:avLst/>
          </a:prstGeom>
        </p:spPr>
      </p:pic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FC3D8BAB-3816-45DD-8340-B694A3559ACE}"/>
              </a:ext>
            </a:extLst>
          </p:cNvPr>
          <p:cNvCxnSpPr>
            <a:cxnSpLocks/>
          </p:cNvCxnSpPr>
          <p:nvPr/>
        </p:nvCxnSpPr>
        <p:spPr>
          <a:xfrm>
            <a:off x="1755325" y="8565885"/>
            <a:ext cx="156191" cy="29913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>
            <a:extLst>
              <a:ext uri="{FF2B5EF4-FFF2-40B4-BE49-F238E27FC236}">
                <a16:creationId xmlns:a16="http://schemas.microsoft.com/office/drawing/2014/main" id="{3D523D98-B580-4E98-99CE-C8330B7975D3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20407" t="10880" r="25216" b="9197"/>
          <a:stretch/>
        </p:blipFill>
        <p:spPr>
          <a:xfrm>
            <a:off x="4336422" y="2762409"/>
            <a:ext cx="304555" cy="44763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83A78031-D5BE-4642-9AD5-18C60E3EC162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14384" r="7808" b="18361"/>
          <a:stretch/>
        </p:blipFill>
        <p:spPr>
          <a:xfrm>
            <a:off x="1882361" y="1215133"/>
            <a:ext cx="734055" cy="52861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9BB6078-A1F8-4750-B405-FE999F478E6B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23037" t="7331" r="21559" b="10203"/>
          <a:stretch/>
        </p:blipFill>
        <p:spPr>
          <a:xfrm>
            <a:off x="2705554" y="1107528"/>
            <a:ext cx="569486" cy="436009"/>
          </a:xfrm>
          <a:prstGeom prst="rect">
            <a:avLst/>
          </a:prstGeom>
        </p:spPr>
      </p:pic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31D1F5D0-BAC6-494B-8E12-94EB17FE72D3}"/>
              </a:ext>
            </a:extLst>
          </p:cNvPr>
          <p:cNvCxnSpPr>
            <a:cxnSpLocks/>
          </p:cNvCxnSpPr>
          <p:nvPr/>
        </p:nvCxnSpPr>
        <p:spPr>
          <a:xfrm>
            <a:off x="3632780" y="1924353"/>
            <a:ext cx="0" cy="29728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Rectangle 287">
            <a:extLst>
              <a:ext uri="{FF2B5EF4-FFF2-40B4-BE49-F238E27FC236}">
                <a16:creationId xmlns:a16="http://schemas.microsoft.com/office/drawing/2014/main" id="{C704FBAF-91A4-4A49-8D27-D890F090B90A}"/>
              </a:ext>
            </a:extLst>
          </p:cNvPr>
          <p:cNvSpPr/>
          <p:nvPr/>
        </p:nvSpPr>
        <p:spPr>
          <a:xfrm>
            <a:off x="-60490" y="12122016"/>
            <a:ext cx="9661689" cy="6894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i="1" dirty="0">
                <a:solidFill>
                  <a:srgbClr val="000000"/>
                </a:solidFill>
                <a:ea typeface="+mn-lt"/>
                <a:cs typeface="+mn-lt"/>
              </a:rPr>
              <a:t>Department Intent:</a:t>
            </a:r>
            <a:r>
              <a:rPr lang="en-GB" b="1" i="1" dirty="0">
                <a:solidFill>
                  <a:srgbClr val="000000"/>
                </a:solidFill>
                <a:ea typeface="+mn-lt"/>
                <a:cs typeface="+mn-lt"/>
              </a:rPr>
              <a:t> To enable students to make evidence based, ethical and moral decisions so they </a:t>
            </a:r>
            <a:r>
              <a:rPr lang="en-GB" b="1" i="1">
                <a:solidFill>
                  <a:srgbClr val="000000"/>
                </a:solidFill>
                <a:ea typeface="+mn-lt"/>
                <a:cs typeface="+mn-lt"/>
              </a:rPr>
              <a:t>can develop their scientific knowledge and skills</a:t>
            </a: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0FA2D1-D19C-28F6-D0E4-47B5E67A3084}"/>
              </a:ext>
            </a:extLst>
          </p:cNvPr>
          <p:cNvSpPr/>
          <p:nvPr/>
        </p:nvSpPr>
        <p:spPr>
          <a:xfrm>
            <a:off x="2240683" y="7240427"/>
            <a:ext cx="1103596" cy="338554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800">
                <a:cs typeface="Calibri"/>
              </a:rPr>
              <a:t>Inside particles &amp; the periodic table</a:t>
            </a:r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B5798C5-35C2-7886-7704-9016F3A9E249}"/>
              </a:ext>
            </a:extLst>
          </p:cNvPr>
          <p:cNvCxnSpPr>
            <a:cxnSpLocks/>
          </p:cNvCxnSpPr>
          <p:nvPr/>
        </p:nvCxnSpPr>
        <p:spPr>
          <a:xfrm flipH="1">
            <a:off x="2297092" y="6344718"/>
            <a:ext cx="1" cy="39112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FAF32B8F-65D8-467F-863B-9497BCA03133}"/>
              </a:ext>
            </a:extLst>
          </p:cNvPr>
          <p:cNvCxnSpPr>
            <a:cxnSpLocks/>
          </p:cNvCxnSpPr>
          <p:nvPr/>
        </p:nvCxnSpPr>
        <p:spPr>
          <a:xfrm>
            <a:off x="6488039" y="6425187"/>
            <a:ext cx="0" cy="28372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FA51F4C5-4641-4F1C-B451-7ADE90644F4D}"/>
              </a:ext>
            </a:extLst>
          </p:cNvPr>
          <p:cNvCxnSpPr>
            <a:cxnSpLocks/>
          </p:cNvCxnSpPr>
          <p:nvPr/>
        </p:nvCxnSpPr>
        <p:spPr>
          <a:xfrm>
            <a:off x="5896280" y="6431140"/>
            <a:ext cx="0" cy="28372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DBC1AD82-ABDE-49D3-AE15-05C58A255947}"/>
              </a:ext>
            </a:extLst>
          </p:cNvPr>
          <p:cNvCxnSpPr>
            <a:cxnSpLocks/>
          </p:cNvCxnSpPr>
          <p:nvPr/>
        </p:nvCxnSpPr>
        <p:spPr>
          <a:xfrm>
            <a:off x="5202949" y="6448125"/>
            <a:ext cx="0" cy="28372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709BACBE-72B2-4779-A7D3-ABC7E73262D1}"/>
              </a:ext>
            </a:extLst>
          </p:cNvPr>
          <p:cNvCxnSpPr>
            <a:cxnSpLocks/>
          </p:cNvCxnSpPr>
          <p:nvPr/>
        </p:nvCxnSpPr>
        <p:spPr>
          <a:xfrm flipV="1">
            <a:off x="6166130" y="6828542"/>
            <a:ext cx="0" cy="30910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Rectangle 300">
            <a:extLst>
              <a:ext uri="{FF2B5EF4-FFF2-40B4-BE49-F238E27FC236}">
                <a16:creationId xmlns:a16="http://schemas.microsoft.com/office/drawing/2014/main" id="{AEBDB672-A626-4418-95A5-6FAF0E9A394C}"/>
              </a:ext>
            </a:extLst>
          </p:cNvPr>
          <p:cNvSpPr/>
          <p:nvPr/>
        </p:nvSpPr>
        <p:spPr>
          <a:xfrm>
            <a:off x="5016307" y="11862460"/>
            <a:ext cx="1006785" cy="253916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050">
                <a:cs typeface="Calibri"/>
              </a:rPr>
              <a:t>Circuits</a:t>
            </a:r>
          </a:p>
        </p:txBody>
      </p: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BE19FABF-5B91-4CC0-BCDA-30A9FB80CF09}"/>
              </a:ext>
            </a:extLst>
          </p:cNvPr>
          <p:cNvGrpSpPr/>
          <p:nvPr/>
        </p:nvGrpSpPr>
        <p:grpSpPr>
          <a:xfrm>
            <a:off x="7557893" y="10477682"/>
            <a:ext cx="1214980" cy="1241391"/>
            <a:chOff x="7285281" y="10490852"/>
            <a:chExt cx="1214980" cy="1241391"/>
          </a:xfrm>
        </p:grpSpPr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92ACB3F0-1B8E-45ED-8670-C7DFB4D7FD1E}"/>
                </a:ext>
              </a:extLst>
            </p:cNvPr>
            <p:cNvSpPr/>
            <p:nvPr/>
          </p:nvSpPr>
          <p:spPr>
            <a:xfrm>
              <a:off x="7285281" y="10490852"/>
              <a:ext cx="1214980" cy="1241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96B1E4F8-1798-4352-B49C-E5D7EA93685A}"/>
                </a:ext>
              </a:extLst>
            </p:cNvPr>
            <p:cNvSpPr/>
            <p:nvPr/>
          </p:nvSpPr>
          <p:spPr>
            <a:xfrm>
              <a:off x="7466026" y="10691378"/>
              <a:ext cx="841075" cy="8593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B6A7EA54-D293-4EC3-9598-A360A6C522DE}"/>
                </a:ext>
              </a:extLst>
            </p:cNvPr>
            <p:cNvSpPr txBox="1"/>
            <p:nvPr/>
          </p:nvSpPr>
          <p:spPr>
            <a:xfrm>
              <a:off x="7349706" y="10764746"/>
              <a:ext cx="1029216" cy="77309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100" b="1" dirty="0"/>
                <a:t>Starting Science and Working scientifically </a:t>
              </a:r>
              <a:r>
                <a:rPr lang="en-US" sz="1100" b="1" dirty="0" err="1"/>
                <a:t>i</a:t>
              </a:r>
              <a:endParaRPr lang="en-US" sz="1100" b="1" dirty="0"/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21AD3A25-6115-41CC-B6B3-00B50E0B7238}"/>
              </a:ext>
            </a:extLst>
          </p:cNvPr>
          <p:cNvGrpSpPr/>
          <p:nvPr/>
        </p:nvGrpSpPr>
        <p:grpSpPr>
          <a:xfrm>
            <a:off x="5846417" y="10452060"/>
            <a:ext cx="1214980" cy="1241391"/>
            <a:chOff x="7285281" y="10490852"/>
            <a:chExt cx="1214980" cy="1241391"/>
          </a:xfrm>
        </p:grpSpPr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4EF3CFED-D033-4747-88E6-C0323A26FD90}"/>
                </a:ext>
              </a:extLst>
            </p:cNvPr>
            <p:cNvSpPr/>
            <p:nvPr/>
          </p:nvSpPr>
          <p:spPr>
            <a:xfrm>
              <a:off x="7285281" y="10490852"/>
              <a:ext cx="1214980" cy="1241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0CBC8276-9EBB-4401-9092-D7ADFB1134DC}"/>
                </a:ext>
              </a:extLst>
            </p:cNvPr>
            <p:cNvSpPr/>
            <p:nvPr/>
          </p:nvSpPr>
          <p:spPr>
            <a:xfrm>
              <a:off x="7466026" y="10691378"/>
              <a:ext cx="841075" cy="8593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E9CAA5B7-2205-48D5-9FCE-4E029A2E3CB5}"/>
                </a:ext>
              </a:extLst>
            </p:cNvPr>
            <p:cNvSpPr txBox="1"/>
            <p:nvPr/>
          </p:nvSpPr>
          <p:spPr>
            <a:xfrm>
              <a:off x="7349706" y="10768400"/>
              <a:ext cx="1065126" cy="60016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100" b="1"/>
                <a:t>Potential difference and current</a:t>
              </a:r>
            </a:p>
          </p:txBody>
        </p:sp>
      </p:grpSp>
      <p:sp>
        <p:nvSpPr>
          <p:cNvPr id="314" name="Rectangle 313">
            <a:extLst>
              <a:ext uri="{FF2B5EF4-FFF2-40B4-BE49-F238E27FC236}">
                <a16:creationId xmlns:a16="http://schemas.microsoft.com/office/drawing/2014/main" id="{04970064-A347-41F8-80C4-520953F22627}"/>
              </a:ext>
            </a:extLst>
          </p:cNvPr>
          <p:cNvSpPr/>
          <p:nvPr/>
        </p:nvSpPr>
        <p:spPr>
          <a:xfrm>
            <a:off x="4351244" y="10304919"/>
            <a:ext cx="1641753" cy="253916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050">
                <a:cs typeface="Calibri"/>
              </a:rPr>
              <a:t>Current</a:t>
            </a:r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50B47885-F910-478B-A263-D96F01BB379C}"/>
              </a:ext>
            </a:extLst>
          </p:cNvPr>
          <p:cNvSpPr/>
          <p:nvPr/>
        </p:nvSpPr>
        <p:spPr>
          <a:xfrm>
            <a:off x="4194411" y="11705468"/>
            <a:ext cx="1147297" cy="415498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050">
                <a:cs typeface="Calibri"/>
              </a:rPr>
              <a:t>Potential Difference</a:t>
            </a: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BD187A53-BB94-494A-90F1-11F95D6FEB35}"/>
              </a:ext>
            </a:extLst>
          </p:cNvPr>
          <p:cNvSpPr/>
          <p:nvPr/>
        </p:nvSpPr>
        <p:spPr>
          <a:xfrm>
            <a:off x="3929791" y="10350724"/>
            <a:ext cx="946864" cy="253916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050">
                <a:cs typeface="Calibri"/>
              </a:rPr>
              <a:t>Resistance</a:t>
            </a:r>
          </a:p>
        </p:txBody>
      </p: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AA4880FC-C5D1-4808-B9F7-5853B6C54388}"/>
              </a:ext>
            </a:extLst>
          </p:cNvPr>
          <p:cNvGrpSpPr/>
          <p:nvPr/>
        </p:nvGrpSpPr>
        <p:grpSpPr>
          <a:xfrm>
            <a:off x="2841659" y="10527003"/>
            <a:ext cx="1214980" cy="1241391"/>
            <a:chOff x="7285281" y="10490852"/>
            <a:chExt cx="1214980" cy="1241391"/>
          </a:xfrm>
        </p:grpSpPr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54027B4C-F997-4A16-98D8-2142C4F896A1}"/>
                </a:ext>
              </a:extLst>
            </p:cNvPr>
            <p:cNvSpPr/>
            <p:nvPr/>
          </p:nvSpPr>
          <p:spPr>
            <a:xfrm>
              <a:off x="7285281" y="10490852"/>
              <a:ext cx="1214980" cy="1241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EE286000-FFF1-412E-928A-46E7FD13BFEE}"/>
                </a:ext>
              </a:extLst>
            </p:cNvPr>
            <p:cNvSpPr/>
            <p:nvPr/>
          </p:nvSpPr>
          <p:spPr>
            <a:xfrm>
              <a:off x="7466026" y="10691378"/>
              <a:ext cx="841075" cy="8593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59456550-6CC3-48DC-91AE-A22EDA2AAE02}"/>
                </a:ext>
              </a:extLst>
            </p:cNvPr>
            <p:cNvSpPr txBox="1"/>
            <p:nvPr/>
          </p:nvSpPr>
          <p:spPr>
            <a:xfrm>
              <a:off x="7349706" y="10768400"/>
              <a:ext cx="1065126" cy="60016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100" b="1"/>
                <a:t>Energy costs and energy transfer</a:t>
              </a:r>
            </a:p>
          </p:txBody>
        </p:sp>
      </p:grpSp>
      <p:sp>
        <p:nvSpPr>
          <p:cNvPr id="321" name="Rectangle 320">
            <a:extLst>
              <a:ext uri="{FF2B5EF4-FFF2-40B4-BE49-F238E27FC236}">
                <a16:creationId xmlns:a16="http://schemas.microsoft.com/office/drawing/2014/main" id="{7A4946CA-323D-4198-8815-32953B429036}"/>
              </a:ext>
            </a:extLst>
          </p:cNvPr>
          <p:cNvSpPr/>
          <p:nvPr/>
        </p:nvSpPr>
        <p:spPr>
          <a:xfrm>
            <a:off x="1994674" y="11586061"/>
            <a:ext cx="1006785" cy="253916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050">
                <a:cs typeface="Calibri"/>
              </a:rPr>
              <a:t>Food and fuels</a:t>
            </a:r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17B09909-F367-45B6-93AF-D7F3AC860A5B}"/>
              </a:ext>
            </a:extLst>
          </p:cNvPr>
          <p:cNvSpPr/>
          <p:nvPr/>
        </p:nvSpPr>
        <p:spPr>
          <a:xfrm>
            <a:off x="1933495" y="10433694"/>
            <a:ext cx="1006785" cy="415498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050">
                <a:cs typeface="Calibri"/>
              </a:rPr>
              <a:t>Energy resources</a:t>
            </a:r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D7B7D2CC-FDF5-496E-8372-022EEF65C0F2}"/>
              </a:ext>
            </a:extLst>
          </p:cNvPr>
          <p:cNvSpPr/>
          <p:nvPr/>
        </p:nvSpPr>
        <p:spPr>
          <a:xfrm>
            <a:off x="1522742" y="11542294"/>
            <a:ext cx="1006785" cy="253916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50">
                <a:cs typeface="Calibri"/>
              </a:rPr>
              <a:t>Power</a:t>
            </a: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BD6B911D-848A-45D2-BFBC-3A1D405BB8C5}"/>
              </a:ext>
            </a:extLst>
          </p:cNvPr>
          <p:cNvSpPr/>
          <p:nvPr/>
        </p:nvSpPr>
        <p:spPr>
          <a:xfrm>
            <a:off x="408785" y="11204739"/>
            <a:ext cx="1006785" cy="577081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50">
                <a:cs typeface="Calibri"/>
              </a:rPr>
              <a:t>Energy transfers and dissipation</a:t>
            </a:r>
          </a:p>
        </p:txBody>
      </p: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5B7F9BA5-67D4-437F-BF74-34157BD6421C}"/>
              </a:ext>
            </a:extLst>
          </p:cNvPr>
          <p:cNvGrpSpPr/>
          <p:nvPr/>
        </p:nvGrpSpPr>
        <p:grpSpPr>
          <a:xfrm>
            <a:off x="4964469" y="3913035"/>
            <a:ext cx="1214980" cy="1234099"/>
            <a:chOff x="1212628" y="4031237"/>
            <a:chExt cx="1214980" cy="1304869"/>
          </a:xfrm>
        </p:grpSpPr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3011F022-E685-41B8-A053-0B21233A74BF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E9F6C5BC-7763-48FE-AB5C-8BE7D24779F7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E0BE76A6-9286-4F0D-843B-FEC3A0C55D5E}"/>
                </a:ext>
              </a:extLst>
            </p:cNvPr>
            <p:cNvSpPr txBox="1"/>
            <p:nvPr/>
          </p:nvSpPr>
          <p:spPr>
            <a:xfrm>
              <a:off x="1234818" y="4308606"/>
              <a:ext cx="1170599" cy="68339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b="1">
                  <a:cs typeface="Calibri"/>
                </a:rPr>
                <a:t>Sound and light</a:t>
              </a:r>
            </a:p>
          </p:txBody>
        </p:sp>
      </p:grpSp>
      <p:sp>
        <p:nvSpPr>
          <p:cNvPr id="329" name="Rectangle 328">
            <a:extLst>
              <a:ext uri="{FF2B5EF4-FFF2-40B4-BE49-F238E27FC236}">
                <a16:creationId xmlns:a16="http://schemas.microsoft.com/office/drawing/2014/main" id="{F78048E9-FA95-437A-A68C-ACF4381589E6}"/>
              </a:ext>
            </a:extLst>
          </p:cNvPr>
          <p:cNvSpPr/>
          <p:nvPr/>
        </p:nvSpPr>
        <p:spPr>
          <a:xfrm>
            <a:off x="5912600" y="5103502"/>
            <a:ext cx="982848" cy="253916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050">
                <a:cs typeface="Calibri"/>
              </a:rPr>
              <a:t>Sound</a:t>
            </a: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091B1859-E8D4-4416-BD76-1955920CCA30}"/>
              </a:ext>
            </a:extLst>
          </p:cNvPr>
          <p:cNvSpPr/>
          <p:nvPr/>
        </p:nvSpPr>
        <p:spPr>
          <a:xfrm>
            <a:off x="6163877" y="3801439"/>
            <a:ext cx="982848" cy="253916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050">
                <a:cs typeface="Calibri"/>
              </a:rPr>
              <a:t>The ear</a:t>
            </a: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BA0D8295-070A-490E-A7F3-57DE458EE042}"/>
              </a:ext>
            </a:extLst>
          </p:cNvPr>
          <p:cNvSpPr/>
          <p:nvPr/>
        </p:nvSpPr>
        <p:spPr>
          <a:xfrm>
            <a:off x="6588282" y="5104501"/>
            <a:ext cx="831126" cy="253916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050">
                <a:cs typeface="Calibri"/>
              </a:rPr>
              <a:t>Light</a:t>
            </a: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36A9406C-F68C-4E22-8B99-197F81BA64EF}"/>
              </a:ext>
            </a:extLst>
          </p:cNvPr>
          <p:cNvSpPr/>
          <p:nvPr/>
        </p:nvSpPr>
        <p:spPr>
          <a:xfrm>
            <a:off x="7582623" y="4978406"/>
            <a:ext cx="831126" cy="253916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050">
                <a:cs typeface="Calibri"/>
              </a:rPr>
              <a:t>The eye</a:t>
            </a:r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F2598C1C-2CDA-40E9-9B8D-A1DD680F0E5A}"/>
              </a:ext>
            </a:extLst>
          </p:cNvPr>
          <p:cNvSpPr/>
          <p:nvPr/>
        </p:nvSpPr>
        <p:spPr>
          <a:xfrm>
            <a:off x="6923815" y="3933729"/>
            <a:ext cx="831126" cy="253916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050">
                <a:cs typeface="Calibri"/>
              </a:rPr>
              <a:t>Reflection</a:t>
            </a:r>
          </a:p>
        </p:txBody>
      </p: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F6E7C08A-E1EF-4237-B19F-CAA99ADAB5FE}"/>
              </a:ext>
            </a:extLst>
          </p:cNvPr>
          <p:cNvCxnSpPr>
            <a:cxnSpLocks/>
          </p:cNvCxnSpPr>
          <p:nvPr/>
        </p:nvCxnSpPr>
        <p:spPr>
          <a:xfrm flipH="1" flipV="1">
            <a:off x="6388772" y="4706583"/>
            <a:ext cx="1259" cy="31703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>
            <a:extLst>
              <a:ext uri="{FF2B5EF4-FFF2-40B4-BE49-F238E27FC236}">
                <a16:creationId xmlns:a16="http://schemas.microsoft.com/office/drawing/2014/main" id="{2608B16E-1DA9-4BCF-8941-8F327DBE10EA}"/>
              </a:ext>
            </a:extLst>
          </p:cNvPr>
          <p:cNvCxnSpPr>
            <a:cxnSpLocks/>
          </p:cNvCxnSpPr>
          <p:nvPr/>
        </p:nvCxnSpPr>
        <p:spPr>
          <a:xfrm flipH="1" flipV="1">
            <a:off x="7525395" y="4667952"/>
            <a:ext cx="260153" cy="22996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9786D979-3036-4807-B378-34B70DBD2AC1}"/>
              </a:ext>
            </a:extLst>
          </p:cNvPr>
          <p:cNvCxnSpPr>
            <a:cxnSpLocks/>
          </p:cNvCxnSpPr>
          <p:nvPr/>
        </p:nvCxnSpPr>
        <p:spPr>
          <a:xfrm>
            <a:off x="7594983" y="4167691"/>
            <a:ext cx="257722" cy="14354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2" name="Picture 16" descr="Color in Our World | The Electromagnetic Spectrum | Arbor Scientific -  YouTube">
            <a:extLst>
              <a:ext uri="{FF2B5EF4-FFF2-40B4-BE49-F238E27FC236}">
                <a16:creationId xmlns:a16="http://schemas.microsoft.com/office/drawing/2014/main" id="{1AF91589-8DE2-435F-8877-6E6AF31F1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86" b="22657"/>
          <a:stretch/>
        </p:blipFill>
        <p:spPr bwMode="auto">
          <a:xfrm>
            <a:off x="7063300" y="5271852"/>
            <a:ext cx="1658796" cy="37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5" name="Rectangle 344">
            <a:extLst>
              <a:ext uri="{FF2B5EF4-FFF2-40B4-BE49-F238E27FC236}">
                <a16:creationId xmlns:a16="http://schemas.microsoft.com/office/drawing/2014/main" id="{DFA65B39-1DD0-429B-A374-B267FBD16148}"/>
              </a:ext>
            </a:extLst>
          </p:cNvPr>
          <p:cNvSpPr/>
          <p:nvPr/>
        </p:nvSpPr>
        <p:spPr>
          <a:xfrm>
            <a:off x="8172699" y="4519125"/>
            <a:ext cx="831126" cy="253916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050">
                <a:cs typeface="Calibri"/>
              </a:rPr>
              <a:t>Refraction</a:t>
            </a:r>
          </a:p>
        </p:txBody>
      </p: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53721943-6F65-4536-A78B-02EE538416D1}"/>
              </a:ext>
            </a:extLst>
          </p:cNvPr>
          <p:cNvGrpSpPr/>
          <p:nvPr/>
        </p:nvGrpSpPr>
        <p:grpSpPr>
          <a:xfrm>
            <a:off x="7642595" y="2659124"/>
            <a:ext cx="1214980" cy="1234099"/>
            <a:chOff x="1212628" y="4031237"/>
            <a:chExt cx="1214980" cy="1304869"/>
          </a:xfrm>
        </p:grpSpPr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12AF9917-0E20-456E-A939-65738B886DE1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E3D28A68-D568-470E-8D56-A89B748B3D8A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TextBox 348">
              <a:extLst>
                <a:ext uri="{FF2B5EF4-FFF2-40B4-BE49-F238E27FC236}">
                  <a16:creationId xmlns:a16="http://schemas.microsoft.com/office/drawing/2014/main" id="{96B294D1-9568-4E6A-990C-4855A7A24288}"/>
                </a:ext>
              </a:extLst>
            </p:cNvPr>
            <p:cNvSpPr txBox="1"/>
            <p:nvPr/>
          </p:nvSpPr>
          <p:spPr>
            <a:xfrm>
              <a:off x="1234818" y="4428039"/>
              <a:ext cx="1170599" cy="61830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600" b="1"/>
                <a:t>Earth (universe)</a:t>
              </a:r>
              <a:endParaRPr lang="en-US" sz="1600" b="1">
                <a:cs typeface="Calibri"/>
              </a:endParaRPr>
            </a:p>
          </p:txBody>
        </p:sp>
      </p:grpSp>
      <p:sp>
        <p:nvSpPr>
          <p:cNvPr id="350" name="Rectangle 349">
            <a:extLst>
              <a:ext uri="{FF2B5EF4-FFF2-40B4-BE49-F238E27FC236}">
                <a16:creationId xmlns:a16="http://schemas.microsoft.com/office/drawing/2014/main" id="{0E58C46A-6224-4F2F-B5F4-85F4CA19D9A3}"/>
              </a:ext>
            </a:extLst>
          </p:cNvPr>
          <p:cNvSpPr/>
          <p:nvPr/>
        </p:nvSpPr>
        <p:spPr>
          <a:xfrm>
            <a:off x="8163715" y="2003124"/>
            <a:ext cx="1209412" cy="577081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050">
                <a:cs typeface="Calibri"/>
              </a:rPr>
              <a:t>Earth Structure and rock cycle project</a:t>
            </a:r>
          </a:p>
        </p:txBody>
      </p:sp>
      <p:cxnSp>
        <p:nvCxnSpPr>
          <p:cNvPr id="351" name="Straight Connector 350">
            <a:extLst>
              <a:ext uri="{FF2B5EF4-FFF2-40B4-BE49-F238E27FC236}">
                <a16:creationId xmlns:a16="http://schemas.microsoft.com/office/drawing/2014/main" id="{FE23C8B5-425F-43E5-BB83-1CDE31ADE951}"/>
              </a:ext>
            </a:extLst>
          </p:cNvPr>
          <p:cNvCxnSpPr>
            <a:cxnSpLocks/>
          </p:cNvCxnSpPr>
          <p:nvPr/>
        </p:nvCxnSpPr>
        <p:spPr>
          <a:xfrm flipH="1">
            <a:off x="7928980" y="2307774"/>
            <a:ext cx="414398" cy="23021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Rectangle 351">
            <a:extLst>
              <a:ext uri="{FF2B5EF4-FFF2-40B4-BE49-F238E27FC236}">
                <a16:creationId xmlns:a16="http://schemas.microsoft.com/office/drawing/2014/main" id="{7C4967C4-4CE2-4AB0-8373-C6DCBA89280D}"/>
              </a:ext>
            </a:extLst>
          </p:cNvPr>
          <p:cNvSpPr/>
          <p:nvPr/>
        </p:nvSpPr>
        <p:spPr>
          <a:xfrm>
            <a:off x="6798091" y="2750194"/>
            <a:ext cx="962777" cy="415498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050">
                <a:cs typeface="Calibri"/>
              </a:rPr>
              <a:t>Extracting metals</a:t>
            </a:r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id="{CA1A907E-EEF7-4205-B3DF-495A3227FEC0}"/>
              </a:ext>
            </a:extLst>
          </p:cNvPr>
          <p:cNvSpPr/>
          <p:nvPr/>
        </p:nvSpPr>
        <p:spPr>
          <a:xfrm>
            <a:off x="6235622" y="2812605"/>
            <a:ext cx="831126" cy="253916"/>
          </a:xfrm>
          <a:prstGeom prst="rect">
            <a:avLst/>
          </a:prstGeom>
          <a:ln w="38100" cap="rnd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050">
                <a:cs typeface="Calibri"/>
              </a:rPr>
              <a:t>Recycling</a:t>
            </a:r>
          </a:p>
        </p:txBody>
      </p: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B2FD9909-2AA2-4D8B-B48C-1396BCD15463}"/>
              </a:ext>
            </a:extLst>
          </p:cNvPr>
          <p:cNvCxnSpPr>
            <a:cxnSpLocks/>
          </p:cNvCxnSpPr>
          <p:nvPr/>
        </p:nvCxnSpPr>
        <p:spPr>
          <a:xfrm flipH="1" flipV="1">
            <a:off x="6738081" y="2575096"/>
            <a:ext cx="3851" cy="242826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27E8FBEB-772A-4BDF-BEBA-801626CE1494}"/>
              </a:ext>
            </a:extLst>
          </p:cNvPr>
          <p:cNvCxnSpPr>
            <a:cxnSpLocks/>
          </p:cNvCxnSpPr>
          <p:nvPr/>
        </p:nvCxnSpPr>
        <p:spPr>
          <a:xfrm flipH="1" flipV="1">
            <a:off x="7294009" y="2573545"/>
            <a:ext cx="3851" cy="242826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26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bfadbe-1b8d-41d1-96c8-d7fcadc46b8a">
      <Terms xmlns="http://schemas.microsoft.com/office/infopath/2007/PartnerControls"/>
    </lcf76f155ced4ddcb4097134ff3c332f>
    <TaxCatchAll xmlns="0c00137f-3614-42ac-bafc-fb48f96eef9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F17534828EEB41BE893BC71721DA60" ma:contentTypeVersion="15" ma:contentTypeDescription="Create a new document." ma:contentTypeScope="" ma:versionID="5e7910a532de369f1b18cdbaabcc09ee">
  <xsd:schema xmlns:xsd="http://www.w3.org/2001/XMLSchema" xmlns:xs="http://www.w3.org/2001/XMLSchema" xmlns:p="http://schemas.microsoft.com/office/2006/metadata/properties" xmlns:ns2="e8bfadbe-1b8d-41d1-96c8-d7fcadc46b8a" xmlns:ns3="0c00137f-3614-42ac-bafc-fb48f96eef97" targetNamespace="http://schemas.microsoft.com/office/2006/metadata/properties" ma:root="true" ma:fieldsID="b56e9b8434ae2620e6701674a282e655" ns2:_="" ns3:_="">
    <xsd:import namespace="e8bfadbe-1b8d-41d1-96c8-d7fcadc46b8a"/>
    <xsd:import namespace="0c00137f-3614-42ac-bafc-fb48f96eef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bfadbe-1b8d-41d1-96c8-d7fcadc46b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19cab04-04b4-4d43-9124-46f2c3d6ea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00137f-3614-42ac-bafc-fb48f96eef9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c9bab825-091b-4f31-862d-038ebce96f51}" ma:internalName="TaxCatchAll" ma:showField="CatchAllData" ma:web="0c00137f-3614-42ac-bafc-fb48f96eef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34F6CE-3DD2-4E67-A61F-CE0558CE16EF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1b359148-485d-40ef-b2d5-78888c1267ba"/>
    <ds:schemaRef ds:uri="http://schemas.openxmlformats.org/package/2006/metadata/core-properties"/>
    <ds:schemaRef ds:uri="http://schemas.microsoft.com/office/infopath/2007/PartnerControls"/>
    <ds:schemaRef ds:uri="d7dc2c73-d885-4b4c-a7df-4c5dd019a0ca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B0BEB6D-5AF2-403C-9D76-C21F1FF8E3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AC51F8-7D3A-4A8B-B249-5338C171B63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361</Words>
  <Application>Microsoft Office PowerPoint</Application>
  <PresentationFormat>A3 Paper (297x420 mm)</PresentationFormat>
  <Paragraphs>79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S Sherwood</dc:creator>
  <cp:lastModifiedBy>Raminder Kaur Robson</cp:lastModifiedBy>
  <cp:revision>19</cp:revision>
  <cp:lastPrinted>2022-09-02T15:48:35Z</cp:lastPrinted>
  <dcterms:created xsi:type="dcterms:W3CDTF">2019-12-03T13:18:29Z</dcterms:created>
  <dcterms:modified xsi:type="dcterms:W3CDTF">2024-08-17T12:06:45Z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0x01010015F17534828EEB41BE893BC71721DA60</vt:lpwstr>
  </property>
  <property fmtid="{D5CDD505-2E9C-101B-9397-08002B2CF9AE}" pid="3" name="MediaServiceImageTags">
    <vt:lpwstr/>
  </property>
</Properties>
</file>