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C7A1E3"/>
    <a:srgbClr val="CC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>
        <p:scale>
          <a:sx n="60" d="100"/>
          <a:sy n="60" d="100"/>
        </p:scale>
        <p:origin x="2520" y="-52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50;p1">
            <a:extLst>
              <a:ext uri="{FF2B5EF4-FFF2-40B4-BE49-F238E27FC236}">
                <a16:creationId xmlns:a16="http://schemas.microsoft.com/office/drawing/2014/main" id="{119EAEBF-5F08-40C0-BA18-A02BBBDAF1EC}"/>
              </a:ext>
            </a:extLst>
          </p:cNvPr>
          <p:cNvCxnSpPr>
            <a:cxnSpLocks/>
          </p:cNvCxnSpPr>
          <p:nvPr/>
        </p:nvCxnSpPr>
        <p:spPr>
          <a:xfrm flipV="1">
            <a:off x="949478" y="6203905"/>
            <a:ext cx="577617" cy="443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89" name="Google Shape;89;p1"/>
          <p:cNvGrpSpPr/>
          <p:nvPr/>
        </p:nvGrpSpPr>
        <p:grpSpPr>
          <a:xfrm>
            <a:off x="957220" y="1660823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11 Core PE 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4059796" y="10453897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4579747" y="3981580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7059626" y="1251944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667116" y="7767354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072" y="4379648"/>
              <a:ext cx="942124" cy="618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12 PE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631663" y="6544208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Football</a:t>
            </a:r>
          </a:p>
        </p:txBody>
      </p: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51879" y="12109644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3319147" y="11334835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Ultimate Frisbee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5602209" y="7137864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Basketball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7143983" y="7233289"/>
            <a:ext cx="902843" cy="274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93E3FF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Being Active for life  – embedding active, healthy living routines and exploring leadership skills</a:t>
            </a:r>
            <a:endParaRPr lang="en-US" dirty="0"/>
          </a:p>
        </p:txBody>
      </p: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>
            <a:off x="3463846" y="10291070"/>
            <a:ext cx="0" cy="4720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4505785" y="699477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4864774" y="554650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6531109" y="561191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F0E7C9C-B358-490E-8DA7-459A889EAF3D}"/>
              </a:ext>
            </a:extLst>
          </p:cNvPr>
          <p:cNvSpPr txBox="1"/>
          <p:nvPr/>
        </p:nvSpPr>
        <p:spPr>
          <a:xfrm>
            <a:off x="6265367" y="8532313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2</a:t>
            </a:r>
          </a:p>
        </p:txBody>
      </p:sp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09" y="825428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</p:cNvCxnSpPr>
          <p:nvPr/>
        </p:nvCxnSpPr>
        <p:spPr>
          <a:xfrm flipH="1" flipV="1">
            <a:off x="7496488" y="10771140"/>
            <a:ext cx="332678" cy="7288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2938960" y="6930043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in 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4117966" y="523148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Shooting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H="1">
            <a:off x="7206297" y="9849370"/>
            <a:ext cx="589216" cy="85821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 flipH="1" flipV="1">
            <a:off x="6288437" y="10788200"/>
            <a:ext cx="150089" cy="60357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</p:cNvCxnSpPr>
          <p:nvPr/>
        </p:nvCxnSpPr>
        <p:spPr>
          <a:xfrm>
            <a:off x="6883110" y="10383210"/>
            <a:ext cx="68392" cy="39015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  <a:stCxn id="178" idx="2"/>
          </p:cNvCxnSpPr>
          <p:nvPr/>
        </p:nvCxnSpPr>
        <p:spPr>
          <a:xfrm>
            <a:off x="5982768" y="10288436"/>
            <a:ext cx="30391" cy="5122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FC635E9E-3C71-43C6-9DCA-1D3A10F40E4C}"/>
              </a:ext>
            </a:extLst>
          </p:cNvPr>
          <p:cNvSpPr txBox="1"/>
          <p:nvPr/>
        </p:nvSpPr>
        <p:spPr>
          <a:xfrm>
            <a:off x="4808853" y="1045055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4</a:t>
            </a:r>
          </a:p>
        </p:txBody>
      </p:sp>
      <p:pic>
        <p:nvPicPr>
          <p:cNvPr id="293" name="Picture 2" descr="Image result for road signs men at work">
            <a:extLst>
              <a:ext uri="{FF2B5EF4-FFF2-40B4-BE49-F238E27FC236}">
                <a16:creationId xmlns:a16="http://schemas.microsoft.com/office/drawing/2014/main" id="{0294FF93-7792-495D-AAC8-23A321B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71" y="74859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5" y="10507396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TextBox 456">
            <a:extLst>
              <a:ext uri="{FF2B5EF4-FFF2-40B4-BE49-F238E27FC236}">
                <a16:creationId xmlns:a16="http://schemas.microsoft.com/office/drawing/2014/main" id="{B3CDAF09-F686-4956-8B00-C8856BD87B03}"/>
              </a:ext>
            </a:extLst>
          </p:cNvPr>
          <p:cNvSpPr txBox="1"/>
          <p:nvPr/>
        </p:nvSpPr>
        <p:spPr>
          <a:xfrm>
            <a:off x="3032761" y="533769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Positioning</a:t>
            </a:r>
          </a:p>
        </p:txBody>
      </p:sp>
      <p:cxnSp>
        <p:nvCxnSpPr>
          <p:cNvPr id="465" name="Google Shape;151;p1">
            <a:extLst>
              <a:ext uri="{FF2B5EF4-FFF2-40B4-BE49-F238E27FC236}">
                <a16:creationId xmlns:a16="http://schemas.microsoft.com/office/drawing/2014/main" id="{41455F60-1876-4519-9F15-CA291261912F}"/>
              </a:ext>
            </a:extLst>
          </p:cNvPr>
          <p:cNvCxnSpPr>
            <a:cxnSpLocks/>
          </p:cNvCxnSpPr>
          <p:nvPr/>
        </p:nvCxnSpPr>
        <p:spPr>
          <a:xfrm flipV="1">
            <a:off x="3333756" y="6411098"/>
            <a:ext cx="359268" cy="4627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37A0A4AB-D192-4425-8B69-B012DFF729B2}"/>
              </a:ext>
            </a:extLst>
          </p:cNvPr>
          <p:cNvSpPr txBox="1"/>
          <p:nvPr/>
        </p:nvSpPr>
        <p:spPr>
          <a:xfrm>
            <a:off x="8388133" y="9076650"/>
            <a:ext cx="110705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Tchoukball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45933BB1-862D-4C81-B30A-01FBBB9F9773}"/>
              </a:ext>
            </a:extLst>
          </p:cNvPr>
          <p:cNvSpPr txBox="1"/>
          <p:nvPr/>
        </p:nvSpPr>
        <p:spPr>
          <a:xfrm>
            <a:off x="8746065" y="6190350"/>
            <a:ext cx="7904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FFE71046-CE5B-4435-ACD4-E9A76CFD9835}"/>
              </a:ext>
            </a:extLst>
          </p:cNvPr>
          <p:cNvSpPr txBox="1"/>
          <p:nvPr/>
        </p:nvSpPr>
        <p:spPr>
          <a:xfrm>
            <a:off x="7869635" y="563352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49201D96-2E4D-4589-AC7F-43DEC5DF8475}"/>
              </a:ext>
            </a:extLst>
          </p:cNvPr>
          <p:cNvSpPr txBox="1"/>
          <p:nvPr/>
        </p:nvSpPr>
        <p:spPr>
          <a:xfrm>
            <a:off x="6504215" y="6775936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Scoring</a:t>
            </a:r>
          </a:p>
        </p:txBody>
      </p:sp>
      <p:cxnSp>
        <p:nvCxnSpPr>
          <p:cNvPr id="478" name="Google Shape;150;p1">
            <a:extLst>
              <a:ext uri="{FF2B5EF4-FFF2-40B4-BE49-F238E27FC236}">
                <a16:creationId xmlns:a16="http://schemas.microsoft.com/office/drawing/2014/main" id="{12F7402A-4284-4104-806D-A348A0A1DCEC}"/>
              </a:ext>
            </a:extLst>
          </p:cNvPr>
          <p:cNvCxnSpPr>
            <a:cxnSpLocks/>
          </p:cNvCxnSpPr>
          <p:nvPr/>
        </p:nvCxnSpPr>
        <p:spPr>
          <a:xfrm flipH="1" flipV="1">
            <a:off x="8739849" y="7660453"/>
            <a:ext cx="666783" cy="141619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1" name="Google Shape;150;p1">
            <a:extLst>
              <a:ext uri="{FF2B5EF4-FFF2-40B4-BE49-F238E27FC236}">
                <a16:creationId xmlns:a16="http://schemas.microsoft.com/office/drawing/2014/main" id="{77E20349-DABE-4669-8C2E-65E49A721743}"/>
              </a:ext>
            </a:extLst>
          </p:cNvPr>
          <p:cNvCxnSpPr>
            <a:cxnSpLocks/>
          </p:cNvCxnSpPr>
          <p:nvPr/>
        </p:nvCxnSpPr>
        <p:spPr>
          <a:xfrm flipV="1">
            <a:off x="2312968" y="10816439"/>
            <a:ext cx="473778" cy="79815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3" name="Google Shape;150;p1">
            <a:extLst>
              <a:ext uri="{FF2B5EF4-FFF2-40B4-BE49-F238E27FC236}">
                <a16:creationId xmlns:a16="http://schemas.microsoft.com/office/drawing/2014/main" id="{0A4967A0-C3D6-4921-BC62-A17FA0BE625A}"/>
              </a:ext>
            </a:extLst>
          </p:cNvPr>
          <p:cNvCxnSpPr>
            <a:cxnSpLocks/>
          </p:cNvCxnSpPr>
          <p:nvPr/>
        </p:nvCxnSpPr>
        <p:spPr>
          <a:xfrm flipH="1">
            <a:off x="1714556" y="9911150"/>
            <a:ext cx="740565" cy="5427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5" name="Google Shape;150;p1">
            <a:extLst>
              <a:ext uri="{FF2B5EF4-FFF2-40B4-BE49-F238E27FC236}">
                <a16:creationId xmlns:a16="http://schemas.microsoft.com/office/drawing/2014/main" id="{72B6909A-7E56-4FA0-9C84-47EF5D289EF6}"/>
              </a:ext>
            </a:extLst>
          </p:cNvPr>
          <p:cNvCxnSpPr>
            <a:cxnSpLocks/>
            <a:endCxn id="108" idx="2"/>
          </p:cNvCxnSpPr>
          <p:nvPr/>
        </p:nvCxnSpPr>
        <p:spPr>
          <a:xfrm flipV="1">
            <a:off x="1365821" y="10743436"/>
            <a:ext cx="722282" cy="3839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56" name="Picture 26" descr="Image result for Tchoukball Ball Icon">
            <a:extLst>
              <a:ext uri="{FF2B5EF4-FFF2-40B4-BE49-F238E27FC236}">
                <a16:creationId xmlns:a16="http://schemas.microsoft.com/office/drawing/2014/main" id="{EDEF4A88-F33D-410D-B486-8AA3FC383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14148"/>
          <a:stretch/>
        </p:blipFill>
        <p:spPr bwMode="auto">
          <a:xfrm>
            <a:off x="8580919" y="4825671"/>
            <a:ext cx="72148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" name="TextBox 491">
            <a:extLst>
              <a:ext uri="{FF2B5EF4-FFF2-40B4-BE49-F238E27FC236}">
                <a16:creationId xmlns:a16="http://schemas.microsoft.com/office/drawing/2014/main" id="{15D893E9-9B6C-4F4E-97DC-EA9D2949A7EC}"/>
              </a:ext>
            </a:extLst>
          </p:cNvPr>
          <p:cNvSpPr txBox="1"/>
          <p:nvPr/>
        </p:nvSpPr>
        <p:spPr>
          <a:xfrm>
            <a:off x="592874" y="3459091"/>
            <a:ext cx="8801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Defensive strategies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484C54EB-0D2B-4289-98C3-0931A95A973B}"/>
              </a:ext>
            </a:extLst>
          </p:cNvPr>
          <p:cNvSpPr txBox="1"/>
          <p:nvPr/>
        </p:nvSpPr>
        <p:spPr>
          <a:xfrm>
            <a:off x="1719082" y="4849875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 strategies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C18571BB-CB02-4310-B083-56604158F5E1}"/>
              </a:ext>
            </a:extLst>
          </p:cNvPr>
          <p:cNvSpPr txBox="1"/>
          <p:nvPr/>
        </p:nvSpPr>
        <p:spPr>
          <a:xfrm>
            <a:off x="1829004" y="5705534"/>
            <a:ext cx="767638" cy="2833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0BACF92-8197-467C-B1C5-0B5BAD2E949C}"/>
              </a:ext>
            </a:extLst>
          </p:cNvPr>
          <p:cNvSpPr txBox="1"/>
          <p:nvPr/>
        </p:nvSpPr>
        <p:spPr>
          <a:xfrm>
            <a:off x="1575895" y="3460144"/>
            <a:ext cx="73253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F1D3E5EE-D168-42FB-A4C8-E06A72F4AED0}"/>
              </a:ext>
            </a:extLst>
          </p:cNvPr>
          <p:cNvSpPr txBox="1"/>
          <p:nvPr/>
        </p:nvSpPr>
        <p:spPr>
          <a:xfrm>
            <a:off x="2266952" y="4513376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Competition</a:t>
            </a:r>
          </a:p>
        </p:txBody>
      </p:sp>
      <p:cxnSp>
        <p:nvCxnSpPr>
          <p:cNvPr id="497" name="Google Shape;150;p1">
            <a:extLst>
              <a:ext uri="{FF2B5EF4-FFF2-40B4-BE49-F238E27FC236}">
                <a16:creationId xmlns:a16="http://schemas.microsoft.com/office/drawing/2014/main" id="{B4FFA6BB-5C86-4F84-A573-53ABA281533B}"/>
              </a:ext>
            </a:extLst>
          </p:cNvPr>
          <p:cNvCxnSpPr>
            <a:cxnSpLocks/>
          </p:cNvCxnSpPr>
          <p:nvPr/>
        </p:nvCxnSpPr>
        <p:spPr>
          <a:xfrm>
            <a:off x="1017916" y="8686232"/>
            <a:ext cx="526790" cy="3529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98" name="Google Shape;150;p1">
            <a:extLst>
              <a:ext uri="{FF2B5EF4-FFF2-40B4-BE49-F238E27FC236}">
                <a16:creationId xmlns:a16="http://schemas.microsoft.com/office/drawing/2014/main" id="{2DB43C96-DA5D-4835-A51B-1A18A9240474}"/>
              </a:ext>
            </a:extLst>
          </p:cNvPr>
          <p:cNvCxnSpPr>
            <a:cxnSpLocks/>
            <a:stCxn id="156" idx="2"/>
          </p:cNvCxnSpPr>
          <p:nvPr/>
        </p:nvCxnSpPr>
        <p:spPr>
          <a:xfrm>
            <a:off x="2917255" y="7984795"/>
            <a:ext cx="333383" cy="67439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1" name="Google Shape;150;p1">
            <a:extLst>
              <a:ext uri="{FF2B5EF4-FFF2-40B4-BE49-F238E27FC236}">
                <a16:creationId xmlns:a16="http://schemas.microsoft.com/office/drawing/2014/main" id="{63225207-80AC-4165-873D-129D2D64584B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1669251" y="8141891"/>
            <a:ext cx="416741" cy="4821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2" name="Google Shape;150;p1">
            <a:extLst>
              <a:ext uri="{FF2B5EF4-FFF2-40B4-BE49-F238E27FC236}">
                <a16:creationId xmlns:a16="http://schemas.microsoft.com/office/drawing/2014/main" id="{E1CA09B1-EA3E-473B-978B-2C9E99B750E3}"/>
              </a:ext>
            </a:extLst>
          </p:cNvPr>
          <p:cNvCxnSpPr>
            <a:cxnSpLocks/>
          </p:cNvCxnSpPr>
          <p:nvPr/>
        </p:nvCxnSpPr>
        <p:spPr>
          <a:xfrm flipH="1" flipV="1">
            <a:off x="3718682" y="8626054"/>
            <a:ext cx="42729" cy="6373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3" name="Google Shape;150;p1">
            <a:extLst>
              <a:ext uri="{FF2B5EF4-FFF2-40B4-BE49-F238E27FC236}">
                <a16:creationId xmlns:a16="http://schemas.microsoft.com/office/drawing/2014/main" id="{10E3D411-9E1E-4235-A790-52A0E87A420A}"/>
              </a:ext>
            </a:extLst>
          </p:cNvPr>
          <p:cNvCxnSpPr>
            <a:cxnSpLocks/>
          </p:cNvCxnSpPr>
          <p:nvPr/>
        </p:nvCxnSpPr>
        <p:spPr>
          <a:xfrm flipH="1" flipV="1">
            <a:off x="2823207" y="8580707"/>
            <a:ext cx="94048" cy="54273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616B4551-DCAC-414E-8D6A-007CC921CB5F}"/>
              </a:ext>
            </a:extLst>
          </p:cNvPr>
          <p:cNvSpPr txBox="1"/>
          <p:nvPr/>
        </p:nvSpPr>
        <p:spPr>
          <a:xfrm>
            <a:off x="2757859" y="3526167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Spikeball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65E2D8C1-5856-4B1E-B6EF-70C59BCA7C2C}"/>
              </a:ext>
            </a:extLst>
          </p:cNvPr>
          <p:cNvSpPr txBox="1"/>
          <p:nvPr/>
        </p:nvSpPr>
        <p:spPr>
          <a:xfrm>
            <a:off x="4873913" y="473463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96C42FC6-8FBF-4F64-BDF2-25948A2E16E0}"/>
              </a:ext>
            </a:extLst>
          </p:cNvPr>
          <p:cNvSpPr txBox="1"/>
          <p:nvPr/>
        </p:nvSpPr>
        <p:spPr>
          <a:xfrm>
            <a:off x="3677958" y="475622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Serving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DF5D14E5-2AA6-4555-A04A-0392C1A1FCC3}"/>
              </a:ext>
            </a:extLst>
          </p:cNvPr>
          <p:cNvSpPr txBox="1"/>
          <p:nvPr/>
        </p:nvSpPr>
        <p:spPr>
          <a:xfrm>
            <a:off x="3792291" y="326371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Returning</a:t>
            </a:r>
          </a:p>
        </p:txBody>
      </p:sp>
      <p:cxnSp>
        <p:nvCxnSpPr>
          <p:cNvPr id="514" name="Google Shape;150;p1">
            <a:extLst>
              <a:ext uri="{FF2B5EF4-FFF2-40B4-BE49-F238E27FC236}">
                <a16:creationId xmlns:a16="http://schemas.microsoft.com/office/drawing/2014/main" id="{0D9A1BFF-30ED-40E0-ACC0-E06CC28AC3FF}"/>
              </a:ext>
            </a:extLst>
          </p:cNvPr>
          <p:cNvCxnSpPr>
            <a:cxnSpLocks/>
            <a:stCxn id="476" idx="0"/>
          </p:cNvCxnSpPr>
          <p:nvPr/>
        </p:nvCxnSpPr>
        <p:spPr>
          <a:xfrm flipV="1">
            <a:off x="7111705" y="6315026"/>
            <a:ext cx="102899" cy="46091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7" name="Google Shape;150;p1">
            <a:extLst>
              <a:ext uri="{FF2B5EF4-FFF2-40B4-BE49-F238E27FC236}">
                <a16:creationId xmlns:a16="http://schemas.microsoft.com/office/drawing/2014/main" id="{5E37B1F0-5932-4C41-A089-96E8630E5A54}"/>
              </a:ext>
            </a:extLst>
          </p:cNvPr>
          <p:cNvCxnSpPr>
            <a:cxnSpLocks/>
          </p:cNvCxnSpPr>
          <p:nvPr/>
        </p:nvCxnSpPr>
        <p:spPr>
          <a:xfrm flipV="1">
            <a:off x="5083746" y="8631248"/>
            <a:ext cx="92735" cy="7427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8" name="Google Shape;150;p1">
            <a:extLst>
              <a:ext uri="{FF2B5EF4-FFF2-40B4-BE49-F238E27FC236}">
                <a16:creationId xmlns:a16="http://schemas.microsoft.com/office/drawing/2014/main" id="{C90557CF-3BB5-43B2-B9AE-39B13C9C9D79}"/>
              </a:ext>
            </a:extLst>
          </p:cNvPr>
          <p:cNvCxnSpPr>
            <a:cxnSpLocks/>
          </p:cNvCxnSpPr>
          <p:nvPr/>
        </p:nvCxnSpPr>
        <p:spPr>
          <a:xfrm>
            <a:off x="5293863" y="8002198"/>
            <a:ext cx="146371" cy="60853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9" name="Google Shape;150;p1">
            <a:extLst>
              <a:ext uri="{FF2B5EF4-FFF2-40B4-BE49-F238E27FC236}">
                <a16:creationId xmlns:a16="http://schemas.microsoft.com/office/drawing/2014/main" id="{9E034489-EA1E-4D31-9E45-4BCCC0323C29}"/>
              </a:ext>
            </a:extLst>
          </p:cNvPr>
          <p:cNvCxnSpPr>
            <a:cxnSpLocks/>
          </p:cNvCxnSpPr>
          <p:nvPr/>
        </p:nvCxnSpPr>
        <p:spPr>
          <a:xfrm>
            <a:off x="4342703" y="7809671"/>
            <a:ext cx="400982" cy="8300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6" name="Google Shape;150;p1">
            <a:extLst>
              <a:ext uri="{FF2B5EF4-FFF2-40B4-BE49-F238E27FC236}">
                <a16:creationId xmlns:a16="http://schemas.microsoft.com/office/drawing/2014/main" id="{3C846E13-B9AC-41AC-A5EC-37C2F3B72237}"/>
              </a:ext>
            </a:extLst>
          </p:cNvPr>
          <p:cNvCxnSpPr>
            <a:cxnSpLocks/>
          </p:cNvCxnSpPr>
          <p:nvPr/>
        </p:nvCxnSpPr>
        <p:spPr>
          <a:xfrm flipH="1" flipV="1">
            <a:off x="5911415" y="8593037"/>
            <a:ext cx="515210" cy="50575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8" name="Google Shape;150;p1">
            <a:extLst>
              <a:ext uri="{FF2B5EF4-FFF2-40B4-BE49-F238E27FC236}">
                <a16:creationId xmlns:a16="http://schemas.microsoft.com/office/drawing/2014/main" id="{E23C9541-E9F5-497B-9462-9BBE38EEF362}"/>
              </a:ext>
            </a:extLst>
          </p:cNvPr>
          <p:cNvCxnSpPr>
            <a:cxnSpLocks/>
          </p:cNvCxnSpPr>
          <p:nvPr/>
        </p:nvCxnSpPr>
        <p:spPr>
          <a:xfrm flipH="1">
            <a:off x="5704338" y="8029551"/>
            <a:ext cx="377271" cy="5811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4" name="TextBox 533">
            <a:extLst>
              <a:ext uri="{FF2B5EF4-FFF2-40B4-BE49-F238E27FC236}">
                <a16:creationId xmlns:a16="http://schemas.microsoft.com/office/drawing/2014/main" id="{9C69E955-209F-47CD-8C1E-2FADB710C3EF}"/>
              </a:ext>
            </a:extLst>
          </p:cNvPr>
          <p:cNvSpPr txBox="1"/>
          <p:nvPr/>
        </p:nvSpPr>
        <p:spPr>
          <a:xfrm>
            <a:off x="574263" y="8216670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</a:t>
            </a:r>
            <a:r>
              <a:rPr lang="en-GB" sz="1200" b="1" dirty="0" err="1">
                <a:solidFill>
                  <a:schemeClr val="bg1"/>
                </a:solidFill>
              </a:rPr>
              <a:t>ounders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64C9AC9A-2405-459C-8E31-137D2F48C7FB}"/>
              </a:ext>
            </a:extLst>
          </p:cNvPr>
          <p:cNvSpPr txBox="1"/>
          <p:nvPr/>
        </p:nvSpPr>
        <p:spPr>
          <a:xfrm>
            <a:off x="7387612" y="11446621"/>
            <a:ext cx="81580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Netball 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3AF69EF-803A-4265-9DEB-5C184DDA3E39}"/>
              </a:ext>
            </a:extLst>
          </p:cNvPr>
          <p:cNvSpPr txBox="1"/>
          <p:nvPr/>
        </p:nvSpPr>
        <p:spPr>
          <a:xfrm>
            <a:off x="3682271" y="7612207"/>
            <a:ext cx="102774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8AF3555-BE0C-47BF-838C-EDB258CA5B71}"/>
              </a:ext>
            </a:extLst>
          </p:cNvPr>
          <p:cNvSpPr txBox="1"/>
          <p:nvPr/>
        </p:nvSpPr>
        <p:spPr>
          <a:xfrm>
            <a:off x="520065" y="9856186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</a:t>
            </a:r>
          </a:p>
        </p:txBody>
      </p:sp>
      <p:pic>
        <p:nvPicPr>
          <p:cNvPr id="541" name="Picture 2" descr="Image result for road signs men at work">
            <a:extLst>
              <a:ext uri="{FF2B5EF4-FFF2-40B4-BE49-F238E27FC236}">
                <a16:creationId xmlns:a16="http://schemas.microsoft.com/office/drawing/2014/main" id="{FB48F999-ED67-4375-A1FF-643FBC36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9" y="959232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" name="TextBox 541">
            <a:extLst>
              <a:ext uri="{FF2B5EF4-FFF2-40B4-BE49-F238E27FC236}">
                <a16:creationId xmlns:a16="http://schemas.microsoft.com/office/drawing/2014/main" id="{84DF3D09-DA26-429F-B691-4FFE7AD01101}"/>
              </a:ext>
            </a:extLst>
          </p:cNvPr>
          <p:cNvSpPr txBox="1"/>
          <p:nvPr/>
        </p:nvSpPr>
        <p:spPr>
          <a:xfrm>
            <a:off x="2099513" y="6202424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3</a:t>
            </a:r>
          </a:p>
        </p:txBody>
      </p:sp>
      <p:pic>
        <p:nvPicPr>
          <p:cNvPr id="543" name="Picture 2" descr="Image result for road signs men at work">
            <a:extLst>
              <a:ext uri="{FF2B5EF4-FFF2-40B4-BE49-F238E27FC236}">
                <a16:creationId xmlns:a16="http://schemas.microsoft.com/office/drawing/2014/main" id="{79FAC4E1-BC38-4A2C-90BE-ECC01BA4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60" y="588410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2B25E2D8-6038-4843-871C-AE878F19ECF0}"/>
              </a:ext>
            </a:extLst>
          </p:cNvPr>
          <p:cNvSpPr txBox="1"/>
          <p:nvPr/>
        </p:nvSpPr>
        <p:spPr>
          <a:xfrm>
            <a:off x="3622819" y="9270156"/>
            <a:ext cx="97290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C228EBF-8884-43FE-8B40-FCFA31117139}"/>
              </a:ext>
            </a:extLst>
          </p:cNvPr>
          <p:cNvSpPr txBox="1"/>
          <p:nvPr/>
        </p:nvSpPr>
        <p:spPr>
          <a:xfrm>
            <a:off x="2704361" y="9134244"/>
            <a:ext cx="79933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897D30-8563-475E-B1CA-9569913E2410}"/>
              </a:ext>
            </a:extLst>
          </p:cNvPr>
          <p:cNvSpPr txBox="1"/>
          <p:nvPr/>
        </p:nvSpPr>
        <p:spPr>
          <a:xfrm>
            <a:off x="2343748" y="7707796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08886B6-C7D1-41BE-B12C-1929642A8326}"/>
              </a:ext>
            </a:extLst>
          </p:cNvPr>
          <p:cNvSpPr txBox="1"/>
          <p:nvPr/>
        </p:nvSpPr>
        <p:spPr>
          <a:xfrm>
            <a:off x="1035587" y="7753988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chemeClr val="tx1"/>
                </a:solidFill>
              </a:rPr>
              <a:t>felding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C36B903-516F-4104-A1F9-316487EEA9C1}"/>
              </a:ext>
            </a:extLst>
          </p:cNvPr>
          <p:cNvSpPr txBox="1"/>
          <p:nvPr/>
        </p:nvSpPr>
        <p:spPr>
          <a:xfrm>
            <a:off x="1798066" y="9219145"/>
            <a:ext cx="7938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62" name="Google Shape;150;p1">
            <a:extLst>
              <a:ext uri="{FF2B5EF4-FFF2-40B4-BE49-F238E27FC236}">
                <a16:creationId xmlns:a16="http://schemas.microsoft.com/office/drawing/2014/main" id="{E504A688-9C02-4F95-8936-D0535BBD4FA6}"/>
              </a:ext>
            </a:extLst>
          </p:cNvPr>
          <p:cNvCxnSpPr>
            <a:cxnSpLocks/>
          </p:cNvCxnSpPr>
          <p:nvPr/>
        </p:nvCxnSpPr>
        <p:spPr>
          <a:xfrm>
            <a:off x="1692490" y="3699488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ABCECBD-9595-4738-958A-075D4E7A63C1}"/>
              </a:ext>
            </a:extLst>
          </p:cNvPr>
          <p:cNvSpPr txBox="1"/>
          <p:nvPr/>
        </p:nvSpPr>
        <p:spPr>
          <a:xfrm>
            <a:off x="5902746" y="7595973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64" name="Google Shape;150;p1">
            <a:extLst>
              <a:ext uri="{FF2B5EF4-FFF2-40B4-BE49-F238E27FC236}">
                <a16:creationId xmlns:a16="http://schemas.microsoft.com/office/drawing/2014/main" id="{405EC6FA-08CD-4933-815F-535129E37948}"/>
              </a:ext>
            </a:extLst>
          </p:cNvPr>
          <p:cNvCxnSpPr>
            <a:cxnSpLocks/>
            <a:stCxn id="492" idx="2"/>
          </p:cNvCxnSpPr>
          <p:nvPr/>
        </p:nvCxnSpPr>
        <p:spPr>
          <a:xfrm>
            <a:off x="1032950" y="3920756"/>
            <a:ext cx="514456" cy="59779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00430737-507F-45AE-9A4E-06F9B5D5505A}"/>
              </a:ext>
            </a:extLst>
          </p:cNvPr>
          <p:cNvSpPr txBox="1"/>
          <p:nvPr/>
        </p:nvSpPr>
        <p:spPr>
          <a:xfrm>
            <a:off x="4857517" y="7554262"/>
            <a:ext cx="924077" cy="4638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Backhand Shots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6847187-B26A-4855-B98D-2D3EBC3AACEE}"/>
              </a:ext>
            </a:extLst>
          </p:cNvPr>
          <p:cNvSpPr txBox="1"/>
          <p:nvPr/>
        </p:nvSpPr>
        <p:spPr>
          <a:xfrm>
            <a:off x="4675319" y="9153068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Forehand Shots</a:t>
            </a:r>
          </a:p>
        </p:txBody>
      </p:sp>
      <p:cxnSp>
        <p:nvCxnSpPr>
          <p:cNvPr id="168" name="Google Shape;150;p1">
            <a:extLst>
              <a:ext uri="{FF2B5EF4-FFF2-40B4-BE49-F238E27FC236}">
                <a16:creationId xmlns:a16="http://schemas.microsoft.com/office/drawing/2014/main" id="{1E4604F0-4162-478A-8BB1-46F00134F198}"/>
              </a:ext>
            </a:extLst>
          </p:cNvPr>
          <p:cNvCxnSpPr>
            <a:cxnSpLocks/>
            <a:stCxn id="493" idx="1"/>
          </p:cNvCxnSpPr>
          <p:nvPr/>
        </p:nvCxnSpPr>
        <p:spPr>
          <a:xfrm flipH="1">
            <a:off x="1296718" y="5080708"/>
            <a:ext cx="422364" cy="21125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50;p1">
            <a:extLst>
              <a:ext uri="{FF2B5EF4-FFF2-40B4-BE49-F238E27FC236}">
                <a16:creationId xmlns:a16="http://schemas.microsoft.com/office/drawing/2014/main" id="{6E3A317B-98AE-44F9-BBEB-B2685E99EDDD}"/>
              </a:ext>
            </a:extLst>
          </p:cNvPr>
          <p:cNvCxnSpPr>
            <a:cxnSpLocks/>
          </p:cNvCxnSpPr>
          <p:nvPr/>
        </p:nvCxnSpPr>
        <p:spPr>
          <a:xfrm flipV="1">
            <a:off x="3826202" y="10739988"/>
            <a:ext cx="46645" cy="61615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EFDDA214-F1EE-4EC3-9F57-762C29387293}"/>
              </a:ext>
            </a:extLst>
          </p:cNvPr>
          <p:cNvSpPr txBox="1"/>
          <p:nvPr/>
        </p:nvSpPr>
        <p:spPr>
          <a:xfrm>
            <a:off x="5892973" y="9119284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4" name="Google Shape;150;p1">
            <a:extLst>
              <a:ext uri="{FF2B5EF4-FFF2-40B4-BE49-F238E27FC236}">
                <a16:creationId xmlns:a16="http://schemas.microsoft.com/office/drawing/2014/main" id="{001BF0BD-C5F8-4B3F-AB92-D1382468A705}"/>
              </a:ext>
            </a:extLst>
          </p:cNvPr>
          <p:cNvCxnSpPr>
            <a:cxnSpLocks/>
          </p:cNvCxnSpPr>
          <p:nvPr/>
        </p:nvCxnSpPr>
        <p:spPr>
          <a:xfrm flipV="1">
            <a:off x="5118914" y="6347793"/>
            <a:ext cx="401282" cy="5835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4D4302C-D488-49C9-916F-564AF52E4369}"/>
              </a:ext>
            </a:extLst>
          </p:cNvPr>
          <p:cNvSpPr txBox="1"/>
          <p:nvPr/>
        </p:nvSpPr>
        <p:spPr>
          <a:xfrm>
            <a:off x="5866351" y="11408658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76" name="Google Shape;150;p1">
            <a:extLst>
              <a:ext uri="{FF2B5EF4-FFF2-40B4-BE49-F238E27FC236}">
                <a16:creationId xmlns:a16="http://schemas.microsoft.com/office/drawing/2014/main" id="{50B1F775-32F2-4A38-84D4-2E2B9C18BE67}"/>
              </a:ext>
            </a:extLst>
          </p:cNvPr>
          <p:cNvCxnSpPr>
            <a:cxnSpLocks/>
            <a:stCxn id="248" idx="2"/>
          </p:cNvCxnSpPr>
          <p:nvPr/>
        </p:nvCxnSpPr>
        <p:spPr>
          <a:xfrm flipH="1">
            <a:off x="5105256" y="5823507"/>
            <a:ext cx="259483" cy="50927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6F3EBCB7-EEAC-463A-BC10-2295601CA2FC}"/>
              </a:ext>
            </a:extLst>
          </p:cNvPr>
          <p:cNvSpPr txBox="1"/>
          <p:nvPr/>
        </p:nvSpPr>
        <p:spPr>
          <a:xfrm>
            <a:off x="5651188" y="9826771"/>
            <a:ext cx="66315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9" name="Google Shape;150;p1">
            <a:extLst>
              <a:ext uri="{FF2B5EF4-FFF2-40B4-BE49-F238E27FC236}">
                <a16:creationId xmlns:a16="http://schemas.microsoft.com/office/drawing/2014/main" id="{1634564A-4C54-4502-B8DE-F9E2402BC3D4}"/>
              </a:ext>
            </a:extLst>
          </p:cNvPr>
          <p:cNvCxnSpPr>
            <a:cxnSpLocks/>
          </p:cNvCxnSpPr>
          <p:nvPr/>
        </p:nvCxnSpPr>
        <p:spPr>
          <a:xfrm flipV="1">
            <a:off x="6241168" y="6316321"/>
            <a:ext cx="54488" cy="6833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F499431B-C675-4ED5-B031-86AE06680768}"/>
              </a:ext>
            </a:extLst>
          </p:cNvPr>
          <p:cNvSpPr txBox="1"/>
          <p:nvPr/>
        </p:nvSpPr>
        <p:spPr>
          <a:xfrm>
            <a:off x="6559940" y="10063746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182" name="Google Shape;150;p1">
            <a:extLst>
              <a:ext uri="{FF2B5EF4-FFF2-40B4-BE49-F238E27FC236}">
                <a16:creationId xmlns:a16="http://schemas.microsoft.com/office/drawing/2014/main" id="{1C630112-E1E2-4B4D-9D28-B5EE6B1B1A01}"/>
              </a:ext>
            </a:extLst>
          </p:cNvPr>
          <p:cNvCxnSpPr>
            <a:cxnSpLocks/>
            <a:stCxn id="249" idx="2"/>
          </p:cNvCxnSpPr>
          <p:nvPr/>
        </p:nvCxnSpPr>
        <p:spPr>
          <a:xfrm flipH="1">
            <a:off x="6516998" y="5888912"/>
            <a:ext cx="514076" cy="65287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5" name="Google Shape;150;p1">
            <a:extLst>
              <a:ext uri="{FF2B5EF4-FFF2-40B4-BE49-F238E27FC236}">
                <a16:creationId xmlns:a16="http://schemas.microsoft.com/office/drawing/2014/main" id="{E8D408E1-4629-4046-B7A1-282D0475ADA5}"/>
              </a:ext>
            </a:extLst>
          </p:cNvPr>
          <p:cNvCxnSpPr>
            <a:cxnSpLocks/>
            <a:stCxn id="475" idx="2"/>
          </p:cNvCxnSpPr>
          <p:nvPr/>
        </p:nvCxnSpPr>
        <p:spPr>
          <a:xfrm flipH="1">
            <a:off x="7941648" y="5910527"/>
            <a:ext cx="427952" cy="49021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7D7F32B3-354B-4DB5-93AE-F785D32BC76E}"/>
              </a:ext>
            </a:extLst>
          </p:cNvPr>
          <p:cNvSpPr txBox="1"/>
          <p:nvPr/>
        </p:nvSpPr>
        <p:spPr>
          <a:xfrm>
            <a:off x="7416963" y="9576500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87" name="Google Shape;150;p1">
            <a:extLst>
              <a:ext uri="{FF2B5EF4-FFF2-40B4-BE49-F238E27FC236}">
                <a16:creationId xmlns:a16="http://schemas.microsoft.com/office/drawing/2014/main" id="{542E8E16-7ED2-464E-B19E-3042D62D3A81}"/>
              </a:ext>
            </a:extLst>
          </p:cNvPr>
          <p:cNvCxnSpPr>
            <a:cxnSpLocks/>
            <a:stCxn id="474" idx="2"/>
          </p:cNvCxnSpPr>
          <p:nvPr/>
        </p:nvCxnSpPr>
        <p:spPr>
          <a:xfrm flipH="1">
            <a:off x="8700415" y="6467349"/>
            <a:ext cx="440850" cy="791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BB4EED7E-FCF0-4A50-B94C-0CD43207B229}"/>
              </a:ext>
            </a:extLst>
          </p:cNvPr>
          <p:cNvSpPr txBox="1"/>
          <p:nvPr/>
        </p:nvSpPr>
        <p:spPr>
          <a:xfrm>
            <a:off x="2055867" y="9697019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93" name="Google Shape;150;p1">
            <a:extLst>
              <a:ext uri="{FF2B5EF4-FFF2-40B4-BE49-F238E27FC236}">
                <a16:creationId xmlns:a16="http://schemas.microsoft.com/office/drawing/2014/main" id="{42659C72-C07C-4198-9127-D32105381C57}"/>
              </a:ext>
            </a:extLst>
          </p:cNvPr>
          <p:cNvCxnSpPr>
            <a:cxnSpLocks/>
          </p:cNvCxnSpPr>
          <p:nvPr/>
        </p:nvCxnSpPr>
        <p:spPr>
          <a:xfrm flipH="1" flipV="1">
            <a:off x="1714556" y="8818094"/>
            <a:ext cx="364807" cy="3819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B630F32-FA7D-4BE0-AC96-4EA0E147D492}"/>
              </a:ext>
            </a:extLst>
          </p:cNvPr>
          <p:cNvSpPr txBox="1"/>
          <p:nvPr/>
        </p:nvSpPr>
        <p:spPr>
          <a:xfrm>
            <a:off x="694697" y="11151590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95" name="Google Shape;150;p1">
            <a:extLst>
              <a:ext uri="{FF2B5EF4-FFF2-40B4-BE49-F238E27FC236}">
                <a16:creationId xmlns:a16="http://schemas.microsoft.com/office/drawing/2014/main" id="{F5162415-88FA-4793-867D-4480D805E0CE}"/>
              </a:ext>
            </a:extLst>
          </p:cNvPr>
          <p:cNvCxnSpPr>
            <a:cxnSpLocks/>
            <a:stCxn id="203" idx="0"/>
          </p:cNvCxnSpPr>
          <p:nvPr/>
        </p:nvCxnSpPr>
        <p:spPr>
          <a:xfrm flipV="1">
            <a:off x="7595405" y="6639585"/>
            <a:ext cx="854839" cy="5937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01BD0474-2A2A-4D14-A5A0-015F18909BAA}"/>
              </a:ext>
            </a:extLst>
          </p:cNvPr>
          <p:cNvSpPr txBox="1"/>
          <p:nvPr/>
        </p:nvSpPr>
        <p:spPr>
          <a:xfrm>
            <a:off x="3347412" y="10000666"/>
            <a:ext cx="87944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209" name="Google Shape;150;p1">
            <a:extLst>
              <a:ext uri="{FF2B5EF4-FFF2-40B4-BE49-F238E27FC236}">
                <a16:creationId xmlns:a16="http://schemas.microsoft.com/office/drawing/2014/main" id="{62DA2B6D-B3EB-4F93-844F-3D9606A4A06E}"/>
              </a:ext>
            </a:extLst>
          </p:cNvPr>
          <p:cNvCxnSpPr>
            <a:cxnSpLocks/>
            <a:stCxn id="496" idx="0"/>
          </p:cNvCxnSpPr>
          <p:nvPr/>
        </p:nvCxnSpPr>
        <p:spPr>
          <a:xfrm flipH="1" flipV="1">
            <a:off x="2641276" y="4219655"/>
            <a:ext cx="233166" cy="29372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Rugby clipart. Free download transparent .PNG | Creazilla">
            <a:extLst>
              <a:ext uri="{FF2B5EF4-FFF2-40B4-BE49-F238E27FC236}">
                <a16:creationId xmlns:a16="http://schemas.microsoft.com/office/drawing/2014/main" id="{4E914AE1-91A4-4C29-8E2B-AD649AB8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1" y="6903568"/>
            <a:ext cx="806766" cy="7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7" name="Google Shape;150;p1">
            <a:extLst>
              <a:ext uri="{FF2B5EF4-FFF2-40B4-BE49-F238E27FC236}">
                <a16:creationId xmlns:a16="http://schemas.microsoft.com/office/drawing/2014/main" id="{2E020A45-8009-45B4-96BD-7FC79CCB9043}"/>
              </a:ext>
            </a:extLst>
          </p:cNvPr>
          <p:cNvCxnSpPr>
            <a:cxnSpLocks/>
          </p:cNvCxnSpPr>
          <p:nvPr/>
        </p:nvCxnSpPr>
        <p:spPr>
          <a:xfrm flipH="1">
            <a:off x="1374484" y="5779296"/>
            <a:ext cx="465586" cy="1299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092A2EC9-08F7-4AEE-B558-07CB22FE535A}"/>
              </a:ext>
            </a:extLst>
          </p:cNvPr>
          <p:cNvSpPr txBox="1"/>
          <p:nvPr/>
        </p:nvSpPr>
        <p:spPr>
          <a:xfrm>
            <a:off x="2046096" y="11523603"/>
            <a:ext cx="87944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Passing/Moving</a:t>
            </a:r>
          </a:p>
        </p:txBody>
      </p:sp>
      <p:cxnSp>
        <p:nvCxnSpPr>
          <p:cNvPr id="216" name="Google Shape;150;p1">
            <a:extLst>
              <a:ext uri="{FF2B5EF4-FFF2-40B4-BE49-F238E27FC236}">
                <a16:creationId xmlns:a16="http://schemas.microsoft.com/office/drawing/2014/main" id="{8DCCEAB6-2A16-46E7-AD52-3BB6B9BF9469}"/>
              </a:ext>
            </a:extLst>
          </p:cNvPr>
          <p:cNvCxnSpPr>
            <a:cxnSpLocks/>
          </p:cNvCxnSpPr>
          <p:nvPr/>
        </p:nvCxnSpPr>
        <p:spPr>
          <a:xfrm flipH="1">
            <a:off x="4274409" y="5491410"/>
            <a:ext cx="126467" cy="9635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150;p1">
            <a:extLst>
              <a:ext uri="{FF2B5EF4-FFF2-40B4-BE49-F238E27FC236}">
                <a16:creationId xmlns:a16="http://schemas.microsoft.com/office/drawing/2014/main" id="{4019A0E2-A930-4B0A-9E67-2722C38847A4}"/>
              </a:ext>
            </a:extLst>
          </p:cNvPr>
          <p:cNvCxnSpPr>
            <a:cxnSpLocks/>
          </p:cNvCxnSpPr>
          <p:nvPr/>
        </p:nvCxnSpPr>
        <p:spPr>
          <a:xfrm>
            <a:off x="3791802" y="5658389"/>
            <a:ext cx="196164" cy="73764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6" name="Picture 2" descr="Netball - Blackwood Recreation Centre">
            <a:extLst>
              <a:ext uri="{FF2B5EF4-FFF2-40B4-BE49-F238E27FC236}">
                <a16:creationId xmlns:a16="http://schemas.microsoft.com/office/drawing/2014/main" id="{CB6742F5-75A2-4EF9-9EC8-B9AF8485D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70" y="11379141"/>
            <a:ext cx="902891" cy="5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" name="Google Shape;151;p1">
            <a:extLst>
              <a:ext uri="{FF2B5EF4-FFF2-40B4-BE49-F238E27FC236}">
                <a16:creationId xmlns:a16="http://schemas.microsoft.com/office/drawing/2014/main" id="{A20871DF-2A30-43C6-B8B6-5B4CFB6BEAC0}"/>
              </a:ext>
            </a:extLst>
          </p:cNvPr>
          <p:cNvCxnSpPr>
            <a:cxnSpLocks/>
          </p:cNvCxnSpPr>
          <p:nvPr/>
        </p:nvCxnSpPr>
        <p:spPr>
          <a:xfrm>
            <a:off x="3196199" y="3823429"/>
            <a:ext cx="73956" cy="3962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51;p1">
            <a:extLst>
              <a:ext uri="{FF2B5EF4-FFF2-40B4-BE49-F238E27FC236}">
                <a16:creationId xmlns:a16="http://schemas.microsoft.com/office/drawing/2014/main" id="{C0DF19A0-72D2-4359-9839-EE54DB24E8E0}"/>
              </a:ext>
            </a:extLst>
          </p:cNvPr>
          <p:cNvCxnSpPr>
            <a:cxnSpLocks/>
          </p:cNvCxnSpPr>
          <p:nvPr/>
        </p:nvCxnSpPr>
        <p:spPr>
          <a:xfrm flipH="1" flipV="1">
            <a:off x="3696022" y="4255129"/>
            <a:ext cx="440240" cy="473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151;p1">
            <a:extLst>
              <a:ext uri="{FF2B5EF4-FFF2-40B4-BE49-F238E27FC236}">
                <a16:creationId xmlns:a16="http://schemas.microsoft.com/office/drawing/2014/main" id="{2404A402-3C81-4BB6-96A3-AB112EEE09A6}"/>
              </a:ext>
            </a:extLst>
          </p:cNvPr>
          <p:cNvCxnSpPr>
            <a:cxnSpLocks/>
          </p:cNvCxnSpPr>
          <p:nvPr/>
        </p:nvCxnSpPr>
        <p:spPr>
          <a:xfrm flipH="1">
            <a:off x="4154686" y="3512238"/>
            <a:ext cx="155168" cy="7048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151;p1">
            <a:extLst>
              <a:ext uri="{FF2B5EF4-FFF2-40B4-BE49-F238E27FC236}">
                <a16:creationId xmlns:a16="http://schemas.microsoft.com/office/drawing/2014/main" id="{5FD2E816-C163-41D1-9306-442CDFC8AD0A}"/>
              </a:ext>
            </a:extLst>
          </p:cNvPr>
          <p:cNvCxnSpPr>
            <a:cxnSpLocks/>
          </p:cNvCxnSpPr>
          <p:nvPr/>
        </p:nvCxnSpPr>
        <p:spPr>
          <a:xfrm flipH="1" flipV="1">
            <a:off x="4373385" y="4309557"/>
            <a:ext cx="913628" cy="4451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18948416-5F4D-4301-A3D1-8E11D8640B39}"/>
              </a:ext>
            </a:extLst>
          </p:cNvPr>
          <p:cNvSpPr txBox="1"/>
          <p:nvPr/>
        </p:nvSpPr>
        <p:spPr>
          <a:xfrm>
            <a:off x="5670126" y="1607649"/>
            <a:ext cx="121498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Choice of Activities for Summer Term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28F41DE-13EE-4814-8017-72C3E31D67E8}"/>
              </a:ext>
            </a:extLst>
          </p:cNvPr>
          <p:cNvSpPr txBox="1"/>
          <p:nvPr/>
        </p:nvSpPr>
        <p:spPr>
          <a:xfrm>
            <a:off x="5680171" y="3144920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</a:t>
            </a:r>
            <a:r>
              <a:rPr lang="en-GB" sz="1200" b="1" dirty="0" err="1">
                <a:solidFill>
                  <a:schemeClr val="bg1"/>
                </a:solidFill>
              </a:rPr>
              <a:t>olleyball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49" name="Google Shape;151;p1">
            <a:extLst>
              <a:ext uri="{FF2B5EF4-FFF2-40B4-BE49-F238E27FC236}">
                <a16:creationId xmlns:a16="http://schemas.microsoft.com/office/drawing/2014/main" id="{EF84533C-75D1-4724-8C30-32E57BC9ACC3}"/>
              </a:ext>
            </a:extLst>
          </p:cNvPr>
          <p:cNvCxnSpPr>
            <a:cxnSpLocks/>
          </p:cNvCxnSpPr>
          <p:nvPr/>
        </p:nvCxnSpPr>
        <p:spPr>
          <a:xfrm flipH="1">
            <a:off x="6122449" y="3487753"/>
            <a:ext cx="155168" cy="7048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DD58BF9E-8C40-4C3A-9676-B79357B29163}"/>
              </a:ext>
            </a:extLst>
          </p:cNvPr>
          <p:cNvSpPr txBox="1"/>
          <p:nvPr/>
        </p:nvSpPr>
        <p:spPr>
          <a:xfrm>
            <a:off x="6535663" y="3659080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Set/ serve/ Spike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E85DC69-0A8E-41B2-B9CD-8AB1E94BE3AA}"/>
              </a:ext>
            </a:extLst>
          </p:cNvPr>
          <p:cNvSpPr txBox="1"/>
          <p:nvPr/>
        </p:nvSpPr>
        <p:spPr>
          <a:xfrm>
            <a:off x="6887647" y="454626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Dig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5D77C70-11B4-4F7F-A510-C2FEBE25EEC8}"/>
              </a:ext>
            </a:extLst>
          </p:cNvPr>
          <p:cNvSpPr txBox="1"/>
          <p:nvPr/>
        </p:nvSpPr>
        <p:spPr>
          <a:xfrm>
            <a:off x="6111776" y="496746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  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53" name="Google Shape;151;p1">
            <a:extLst>
              <a:ext uri="{FF2B5EF4-FFF2-40B4-BE49-F238E27FC236}">
                <a16:creationId xmlns:a16="http://schemas.microsoft.com/office/drawing/2014/main" id="{923DD205-A445-4CC3-8013-DFB67023BA94}"/>
              </a:ext>
            </a:extLst>
          </p:cNvPr>
          <p:cNvCxnSpPr>
            <a:cxnSpLocks/>
          </p:cNvCxnSpPr>
          <p:nvPr/>
        </p:nvCxnSpPr>
        <p:spPr>
          <a:xfrm flipH="1">
            <a:off x="6618360" y="4084365"/>
            <a:ext cx="66536" cy="6906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C8C6CEC9-1224-4A28-B387-EA840428B566}"/>
              </a:ext>
            </a:extLst>
          </p:cNvPr>
          <p:cNvSpPr txBox="1"/>
          <p:nvPr/>
        </p:nvSpPr>
        <p:spPr>
          <a:xfrm>
            <a:off x="7843189" y="3817032"/>
            <a:ext cx="90884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Gym/ Dance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161" name="Google Shape;151;p1">
            <a:extLst>
              <a:ext uri="{FF2B5EF4-FFF2-40B4-BE49-F238E27FC236}">
                <a16:creationId xmlns:a16="http://schemas.microsoft.com/office/drawing/2014/main" id="{260D714E-48CE-40E0-8F5F-05D500D045F8}"/>
              </a:ext>
            </a:extLst>
          </p:cNvPr>
          <p:cNvCxnSpPr>
            <a:cxnSpLocks/>
          </p:cNvCxnSpPr>
          <p:nvPr/>
        </p:nvCxnSpPr>
        <p:spPr>
          <a:xfrm>
            <a:off x="7908710" y="3104777"/>
            <a:ext cx="294703" cy="6457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54187426-9CEB-4D12-8F5B-D468338404DE}"/>
              </a:ext>
            </a:extLst>
          </p:cNvPr>
          <p:cNvSpPr txBox="1"/>
          <p:nvPr/>
        </p:nvSpPr>
        <p:spPr>
          <a:xfrm>
            <a:off x="8146368" y="285796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Balance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D769D44-417B-4437-B07D-793B358DB8BC}"/>
              </a:ext>
            </a:extLst>
          </p:cNvPr>
          <p:cNvSpPr txBox="1"/>
          <p:nvPr/>
        </p:nvSpPr>
        <p:spPr>
          <a:xfrm>
            <a:off x="8576531" y="342648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Dynamics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1A1555B-3693-4062-A66C-94024B26AA4E}"/>
              </a:ext>
            </a:extLst>
          </p:cNvPr>
          <p:cNvSpPr txBox="1"/>
          <p:nvPr/>
        </p:nvSpPr>
        <p:spPr>
          <a:xfrm>
            <a:off x="6856541" y="320022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Travel 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764C587-D02B-48BA-86EE-97CD15EC7795}"/>
              </a:ext>
            </a:extLst>
          </p:cNvPr>
          <p:cNvSpPr txBox="1"/>
          <p:nvPr/>
        </p:nvSpPr>
        <p:spPr>
          <a:xfrm>
            <a:off x="6951502" y="2667450"/>
            <a:ext cx="115226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Performance  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Props1.xml><?xml version="1.0" encoding="utf-8"?>
<ds:datastoreItem xmlns:ds="http://schemas.openxmlformats.org/officeDocument/2006/customXml" ds:itemID="{DA7B3A5E-AFB1-46D7-AC62-F80BFB7F6798}"/>
</file>

<file path=customXml/itemProps2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07CF8-0050-44C9-B75C-EF26929A99A5}">
  <ds:schemaRefs>
    <ds:schemaRef ds:uri="http://purl.org/dc/elements/1.1/"/>
    <ds:schemaRef ds:uri="c877f821-f5bf-4f0a-8f03-eb64945465a9"/>
    <ds:schemaRef ds:uri="http://schemas.microsoft.com/office/2006/documentManagement/types"/>
    <ds:schemaRef ds:uri="http://schemas.microsoft.com/office/2006/metadata/properties"/>
    <ds:schemaRef ds:uri="70a70de4-969a-4f52-bd44-bf4e919c6b09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164</Words>
  <Application>Microsoft Office PowerPoint</Application>
  <PresentationFormat>A3 Paper (297x420 mm)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L Robinson</cp:lastModifiedBy>
  <cp:revision>88</cp:revision>
  <cp:lastPrinted>2024-07-11T08:06:55Z</cp:lastPrinted>
  <dcterms:created xsi:type="dcterms:W3CDTF">2019-12-03T13:18:29Z</dcterms:created>
  <dcterms:modified xsi:type="dcterms:W3CDTF">2024-07-11T12:58:28Z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</Properties>
</file>