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9601200" cy="12801600" type="A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3BA7"/>
    <a:srgbClr val="007AC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75DB39-4B6C-A579-7FD4-8BDB2313F782}" v="12" dt="2024-08-17T12:13:33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9" autoAdjust="0"/>
  </p:normalViewPr>
  <p:slideViewPr>
    <p:cSldViewPr snapToGrid="0">
      <p:cViewPr>
        <p:scale>
          <a:sx n="80" d="100"/>
          <a:sy n="80" d="100"/>
        </p:scale>
        <p:origin x="1646" y="-638"/>
      </p:cViewPr>
      <p:guideLst>
        <p:guide orient="horz" pos="3941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inder Kaur Robson" userId="20ceed71-7506-4319-b288-075d70baa3e1" providerId="ADAL" clId="{7BA32CF0-F5B2-4824-AE88-4E42D46BBEC8}"/>
    <pc:docChg chg="undo custSel modSld">
      <pc:chgData name="Raminder Kaur Robson" userId="20ceed71-7506-4319-b288-075d70baa3e1" providerId="ADAL" clId="{7BA32CF0-F5B2-4824-AE88-4E42D46BBEC8}" dt="2024-08-05T14:08:07.171" v="86" actId="20577"/>
      <pc:docMkLst>
        <pc:docMk/>
      </pc:docMkLst>
      <pc:sldChg chg="addSp delSp modSp">
        <pc:chgData name="Raminder Kaur Robson" userId="20ceed71-7506-4319-b288-075d70baa3e1" providerId="ADAL" clId="{7BA32CF0-F5B2-4824-AE88-4E42D46BBEC8}" dt="2024-08-05T14:08:07.171" v="86" actId="20577"/>
        <pc:sldMkLst>
          <pc:docMk/>
          <pc:sldMk cId="301726593" sldId="256"/>
        </pc:sldMkLst>
        <pc:spChg chg="mod">
          <ac:chgData name="Raminder Kaur Robson" userId="20ceed71-7506-4319-b288-075d70baa3e1" providerId="ADAL" clId="{7BA32CF0-F5B2-4824-AE88-4E42D46BBEC8}" dt="2024-08-05T12:20:39.348" v="35" actId="20577"/>
          <ac:spMkLst>
            <pc:docMk/>
            <pc:sldMk cId="301726593" sldId="256"/>
            <ac:spMk id="2" creationId="{D579F83C-C71F-40AE-A258-3C8BCB0668A1}"/>
          </ac:spMkLst>
        </pc:spChg>
        <pc:spChg chg="add del">
          <ac:chgData name="Raminder Kaur Robson" userId="20ceed71-7506-4319-b288-075d70baa3e1" providerId="ADAL" clId="{7BA32CF0-F5B2-4824-AE88-4E42D46BBEC8}" dt="2024-08-05T12:19:37.335" v="1"/>
          <ac:spMkLst>
            <pc:docMk/>
            <pc:sldMk cId="301726593" sldId="256"/>
            <ac:spMk id="3" creationId="{D921F008-D809-42F4-B46E-709E74C46CF4}"/>
          </ac:spMkLst>
        </pc:spChg>
        <pc:spChg chg="del">
          <ac:chgData name="Raminder Kaur Robson" userId="20ceed71-7506-4319-b288-075d70baa3e1" providerId="ADAL" clId="{7BA32CF0-F5B2-4824-AE88-4E42D46BBEC8}" dt="2024-08-05T12:24:16.550" v="59" actId="478"/>
          <ac:spMkLst>
            <pc:docMk/>
            <pc:sldMk cId="301726593" sldId="256"/>
            <ac:spMk id="24" creationId="{60EADAFA-1C83-4690-B270-6253C7D48141}"/>
          </ac:spMkLst>
        </pc:spChg>
        <pc:spChg chg="del">
          <ac:chgData name="Raminder Kaur Robson" userId="20ceed71-7506-4319-b288-075d70baa3e1" providerId="ADAL" clId="{7BA32CF0-F5B2-4824-AE88-4E42D46BBEC8}" dt="2024-08-05T12:24:23.861" v="63" actId="478"/>
          <ac:spMkLst>
            <pc:docMk/>
            <pc:sldMk cId="301726593" sldId="256"/>
            <ac:spMk id="34" creationId="{06B7D164-1858-4541-8C3A-54F75AAFB537}"/>
          </ac:spMkLst>
        </pc:spChg>
        <pc:spChg chg="del">
          <ac:chgData name="Raminder Kaur Robson" userId="20ceed71-7506-4319-b288-075d70baa3e1" providerId="ADAL" clId="{7BA32CF0-F5B2-4824-AE88-4E42D46BBEC8}" dt="2024-08-05T12:24:25.422" v="64" actId="478"/>
          <ac:spMkLst>
            <pc:docMk/>
            <pc:sldMk cId="301726593" sldId="256"/>
            <ac:spMk id="35" creationId="{79D66A49-1463-9D47-A58E-F5C50C17B380}"/>
          </ac:spMkLst>
        </pc:spChg>
        <pc:spChg chg="del">
          <ac:chgData name="Raminder Kaur Robson" userId="20ceed71-7506-4319-b288-075d70baa3e1" providerId="ADAL" clId="{7BA32CF0-F5B2-4824-AE88-4E42D46BBEC8}" dt="2024-08-05T12:24:20.063" v="61" actId="478"/>
          <ac:spMkLst>
            <pc:docMk/>
            <pc:sldMk cId="301726593" sldId="256"/>
            <ac:spMk id="230" creationId="{64189F6A-FCB2-4543-B3A7-CA6FCF45F911}"/>
          </ac:spMkLst>
        </pc:spChg>
        <pc:spChg chg="mod">
          <ac:chgData name="Raminder Kaur Robson" userId="20ceed71-7506-4319-b288-075d70baa3e1" providerId="ADAL" clId="{7BA32CF0-F5B2-4824-AE88-4E42D46BBEC8}" dt="2024-08-05T14:08:07.171" v="86" actId="20577"/>
          <ac:spMkLst>
            <pc:docMk/>
            <pc:sldMk cId="301726593" sldId="256"/>
            <ac:spMk id="249" creationId="{83D5A878-F1B6-4F2A-9118-A58D0C5193A9}"/>
          </ac:spMkLst>
        </pc:spChg>
        <pc:spChg chg="add mod">
          <ac:chgData name="Raminder Kaur Robson" userId="20ceed71-7506-4319-b288-075d70baa3e1" providerId="ADAL" clId="{7BA32CF0-F5B2-4824-AE88-4E42D46BBEC8}" dt="2024-08-05T12:20:24.905" v="31" actId="1076"/>
          <ac:spMkLst>
            <pc:docMk/>
            <pc:sldMk cId="301726593" sldId="256"/>
            <ac:spMk id="294" creationId="{035F3AD9-95BB-4AE1-B967-83A11C526EF7}"/>
          </ac:spMkLst>
        </pc:spChg>
        <pc:spChg chg="add mod">
          <ac:chgData name="Raminder Kaur Robson" userId="20ceed71-7506-4319-b288-075d70baa3e1" providerId="ADAL" clId="{7BA32CF0-F5B2-4824-AE88-4E42D46BBEC8}" dt="2024-08-05T12:21:44.473" v="53" actId="20577"/>
          <ac:spMkLst>
            <pc:docMk/>
            <pc:sldMk cId="301726593" sldId="256"/>
            <ac:spMk id="296" creationId="{4E5F4AF5-0ABF-403E-B909-D3E21E9CFF80}"/>
          </ac:spMkLst>
        </pc:spChg>
        <pc:spChg chg="mod">
          <ac:chgData name="Raminder Kaur Robson" userId="20ceed71-7506-4319-b288-075d70baa3e1" providerId="ADAL" clId="{7BA32CF0-F5B2-4824-AE88-4E42D46BBEC8}" dt="2024-08-05T12:25:31.981" v="79" actId="1076"/>
          <ac:spMkLst>
            <pc:docMk/>
            <pc:sldMk cId="301726593" sldId="256"/>
            <ac:spMk id="298" creationId="{525A8126-54AE-4E36-B5E6-B7BD0D28C5DE}"/>
          </ac:spMkLst>
        </pc:spChg>
        <pc:spChg chg="mod">
          <ac:chgData name="Raminder Kaur Robson" userId="20ceed71-7506-4319-b288-075d70baa3e1" providerId="ADAL" clId="{7BA32CF0-F5B2-4824-AE88-4E42D46BBEC8}" dt="2024-08-05T13:51:41.473" v="85" actId="14100"/>
          <ac:spMkLst>
            <pc:docMk/>
            <pc:sldMk cId="301726593" sldId="256"/>
            <ac:spMk id="321" creationId="{0A474BCC-9720-481B-8BAB-C2D38F0A766C}"/>
          </ac:spMkLst>
        </pc:spChg>
        <pc:spChg chg="mod">
          <ac:chgData name="Raminder Kaur Robson" userId="20ceed71-7506-4319-b288-075d70baa3e1" providerId="ADAL" clId="{7BA32CF0-F5B2-4824-AE88-4E42D46BBEC8}" dt="2024-08-05T12:25:07.669" v="73" actId="12"/>
          <ac:spMkLst>
            <pc:docMk/>
            <pc:sldMk cId="301726593" sldId="256"/>
            <ac:spMk id="405" creationId="{00000000-0000-0000-0000-000000000000}"/>
          </ac:spMkLst>
        </pc:spChg>
        <pc:spChg chg="mod">
          <ac:chgData name="Raminder Kaur Robson" userId="20ceed71-7506-4319-b288-075d70baa3e1" providerId="ADAL" clId="{7BA32CF0-F5B2-4824-AE88-4E42D46BBEC8}" dt="2024-08-05T13:51:41.473" v="85" actId="14100"/>
          <ac:spMkLst>
            <pc:docMk/>
            <pc:sldMk cId="301726593" sldId="256"/>
            <ac:spMk id="462" creationId="{00000000-0000-0000-0000-000000000000}"/>
          </ac:spMkLst>
        </pc:spChg>
        <pc:spChg chg="mod">
          <ac:chgData name="Raminder Kaur Robson" userId="20ceed71-7506-4319-b288-075d70baa3e1" providerId="ADAL" clId="{7BA32CF0-F5B2-4824-AE88-4E42D46BBEC8}" dt="2024-08-05T13:51:41.473" v="85" actId="14100"/>
          <ac:spMkLst>
            <pc:docMk/>
            <pc:sldMk cId="301726593" sldId="256"/>
            <ac:spMk id="470" creationId="{00000000-0000-0000-0000-000000000000}"/>
          </ac:spMkLst>
        </pc:spChg>
        <pc:spChg chg="mod">
          <ac:chgData name="Raminder Kaur Robson" userId="20ceed71-7506-4319-b288-075d70baa3e1" providerId="ADAL" clId="{7BA32CF0-F5B2-4824-AE88-4E42D46BBEC8}" dt="2024-08-05T12:20:17.011" v="28" actId="1076"/>
          <ac:spMkLst>
            <pc:docMk/>
            <pc:sldMk cId="301726593" sldId="256"/>
            <ac:spMk id="565" creationId="{00000000-0000-0000-0000-000000000000}"/>
          </ac:spMkLst>
        </pc:spChg>
        <pc:picChg chg="mod">
          <ac:chgData name="Raminder Kaur Robson" userId="20ceed71-7506-4319-b288-075d70baa3e1" providerId="ADAL" clId="{7BA32CF0-F5B2-4824-AE88-4E42D46BBEC8}" dt="2024-08-05T12:24:27.454" v="65" actId="1076"/>
          <ac:picMkLst>
            <pc:docMk/>
            <pc:sldMk cId="301726593" sldId="256"/>
            <ac:picMk id="362" creationId="{00000000-0000-0000-0000-000000000000}"/>
          </ac:picMkLst>
        </pc:picChg>
        <pc:picChg chg="del">
          <ac:chgData name="Raminder Kaur Robson" userId="20ceed71-7506-4319-b288-075d70baa3e1" providerId="ADAL" clId="{7BA32CF0-F5B2-4824-AE88-4E42D46BBEC8}" dt="2024-08-05T12:24:29.965" v="66" actId="478"/>
          <ac:picMkLst>
            <pc:docMk/>
            <pc:sldMk cId="301726593" sldId="256"/>
            <ac:picMk id="407" creationId="{00000000-0000-0000-0000-000000000000}"/>
          </ac:picMkLst>
        </pc:picChg>
        <pc:picChg chg="del">
          <ac:chgData name="Raminder Kaur Robson" userId="20ceed71-7506-4319-b288-075d70baa3e1" providerId="ADAL" clId="{7BA32CF0-F5B2-4824-AE88-4E42D46BBEC8}" dt="2024-08-05T12:24:18.473" v="60" actId="478"/>
          <ac:picMkLst>
            <pc:docMk/>
            <pc:sldMk cId="301726593" sldId="256"/>
            <ac:picMk id="487" creationId="{0AB0A052-D2A8-425F-A5B9-E8B7193DE8A0}"/>
          </ac:picMkLst>
        </pc:picChg>
        <pc:cxnChg chg="add mod">
          <ac:chgData name="Raminder Kaur Robson" userId="20ceed71-7506-4319-b288-075d70baa3e1" providerId="ADAL" clId="{7BA32CF0-F5B2-4824-AE88-4E42D46BBEC8}" dt="2024-08-05T12:20:27.535" v="32" actId="1076"/>
          <ac:cxnSpMkLst>
            <pc:docMk/>
            <pc:sldMk cId="301726593" sldId="256"/>
            <ac:cxnSpMk id="295" creationId="{9C8AD6A3-920B-4BA5-B4C7-C81751636E49}"/>
          </ac:cxnSpMkLst>
        </pc:cxnChg>
        <pc:cxnChg chg="add mod">
          <ac:chgData name="Raminder Kaur Robson" userId="20ceed71-7506-4319-b288-075d70baa3e1" providerId="ADAL" clId="{7BA32CF0-F5B2-4824-AE88-4E42D46BBEC8}" dt="2024-08-05T12:22:13.014" v="57" actId="1076"/>
          <ac:cxnSpMkLst>
            <pc:docMk/>
            <pc:sldMk cId="301726593" sldId="256"/>
            <ac:cxnSpMk id="297" creationId="{6315C0FA-CCCB-4AB6-8B4C-EFC2260FAD57}"/>
          </ac:cxnSpMkLst>
        </pc:cxnChg>
        <pc:cxnChg chg="del">
          <ac:chgData name="Raminder Kaur Robson" userId="20ceed71-7506-4319-b288-075d70baa3e1" providerId="ADAL" clId="{7BA32CF0-F5B2-4824-AE88-4E42D46BBEC8}" dt="2024-08-05T12:24:21.498" v="62" actId="478"/>
          <ac:cxnSpMkLst>
            <pc:docMk/>
            <pc:sldMk cId="301726593" sldId="256"/>
            <ac:cxnSpMk id="337" creationId="{00000000-0000-0000-0000-000000000000}"/>
          </ac:cxnSpMkLst>
        </pc:cxnChg>
        <pc:cxnChg chg="mod">
          <ac:chgData name="Raminder Kaur Robson" userId="20ceed71-7506-4319-b288-075d70baa3e1" providerId="ADAL" clId="{7BA32CF0-F5B2-4824-AE88-4E42D46BBEC8}" dt="2024-08-05T12:20:13.768" v="27" actId="1076"/>
          <ac:cxnSpMkLst>
            <pc:docMk/>
            <pc:sldMk cId="301726593" sldId="256"/>
            <ac:cxnSpMk id="400" creationId="{F19C3B8A-D531-4233-847C-953F09026ED9}"/>
          </ac:cxnSpMkLst>
        </pc:cxnChg>
      </pc:sldChg>
    </pc:docChg>
  </pc:docChgLst>
  <pc:docChgLst>
    <pc:chgData name="L Rolleston" userId="S::lrolleston@stmichaelscs.org::8c253109-a705-4211-8676-5103361b7bff" providerId="AD" clId="Web-{E05510C3-59EC-F258-B2C5-831243A04C7F}"/>
    <pc:docChg chg="modSld">
      <pc:chgData name="L Rolleston" userId="S::lrolleston@stmichaelscs.org::8c253109-a705-4211-8676-5103361b7bff" providerId="AD" clId="Web-{E05510C3-59EC-F258-B2C5-831243A04C7F}" dt="2024-07-09T11:52:28.896" v="13" actId="20577"/>
      <pc:docMkLst>
        <pc:docMk/>
      </pc:docMkLst>
      <pc:sldChg chg="modSp">
        <pc:chgData name="L Rolleston" userId="S::lrolleston@stmichaelscs.org::8c253109-a705-4211-8676-5103361b7bff" providerId="AD" clId="Web-{E05510C3-59EC-F258-B2C5-831243A04C7F}" dt="2024-07-09T11:52:28.896" v="13" actId="20577"/>
        <pc:sldMkLst>
          <pc:docMk/>
          <pc:sldMk cId="301726593" sldId="256"/>
        </pc:sldMkLst>
        <pc:spChg chg="mod">
          <ac:chgData name="L Rolleston" userId="S::lrolleston@stmichaelscs.org::8c253109-a705-4211-8676-5103361b7bff" providerId="AD" clId="Web-{E05510C3-59EC-F258-B2C5-831243A04C7F}" dt="2024-07-09T11:52:28.896" v="13" actId="20577"/>
          <ac:spMkLst>
            <pc:docMk/>
            <pc:sldMk cId="301726593" sldId="256"/>
            <ac:spMk id="83" creationId="{560EBA4B-8AEC-D046-B76B-ED0FD5A6C7DD}"/>
          </ac:spMkLst>
        </pc:spChg>
      </pc:sldChg>
    </pc:docChg>
  </pc:docChgLst>
  <pc:docChgLst>
    <pc:chgData name="L Rolleston" userId="S::lrolleston@stmichaelscs.org::8c253109-a705-4211-8676-5103361b7bff" providerId="AD" clId="Web-{296CB965-B7A5-9627-E597-4FB23DE595A8}"/>
    <pc:docChg chg="modSld">
      <pc:chgData name="L Rolleston" userId="S::lrolleston@stmichaelscs.org::8c253109-a705-4211-8676-5103361b7bff" providerId="AD" clId="Web-{296CB965-B7A5-9627-E597-4FB23DE595A8}" dt="2024-07-09T15:21:16.100" v="89" actId="14100"/>
      <pc:docMkLst>
        <pc:docMk/>
      </pc:docMkLst>
      <pc:sldChg chg="delSp modSp">
        <pc:chgData name="L Rolleston" userId="S::lrolleston@stmichaelscs.org::8c253109-a705-4211-8676-5103361b7bff" providerId="AD" clId="Web-{296CB965-B7A5-9627-E597-4FB23DE595A8}" dt="2024-07-09T15:21:16.100" v="89" actId="14100"/>
        <pc:sldMkLst>
          <pc:docMk/>
          <pc:sldMk cId="301726593" sldId="256"/>
        </pc:sldMkLst>
        <pc:spChg chg="del">
          <ac:chgData name="L Rolleston" userId="S::lrolleston@stmichaelscs.org::8c253109-a705-4211-8676-5103361b7bff" providerId="AD" clId="Web-{296CB965-B7A5-9627-E597-4FB23DE595A8}" dt="2024-07-09T15:18:12.564" v="34"/>
          <ac:spMkLst>
            <pc:docMk/>
            <pc:sldMk cId="301726593" sldId="256"/>
            <ac:spMk id="15" creationId="{719BD6B9-92E7-4337-8F23-926576B4B15C}"/>
          </ac:spMkLst>
        </pc:spChg>
        <pc:spChg chg="del">
          <ac:chgData name="L Rolleston" userId="S::lrolleston@stmichaelscs.org::8c253109-a705-4211-8676-5103361b7bff" providerId="AD" clId="Web-{296CB965-B7A5-9627-E597-4FB23DE595A8}" dt="2024-07-09T15:17:32.625" v="24"/>
          <ac:spMkLst>
            <pc:docMk/>
            <pc:sldMk cId="301726593" sldId="256"/>
            <ac:spMk id="20" creationId="{D41144E0-413F-4B0E-A011-79EAF31EE8D5}"/>
          </ac:spMkLst>
        </pc:spChg>
        <pc:spChg chg="del">
          <ac:chgData name="L Rolleston" userId="S::lrolleston@stmichaelscs.org::8c253109-a705-4211-8676-5103361b7bff" providerId="AD" clId="Web-{296CB965-B7A5-9627-E597-4FB23DE595A8}" dt="2024-07-09T15:18:17.767" v="36"/>
          <ac:spMkLst>
            <pc:docMk/>
            <pc:sldMk cId="301726593" sldId="256"/>
            <ac:spMk id="25" creationId="{79DBA587-9BBB-47F1-AFF9-7D09FC32A399}"/>
          </ac:spMkLst>
        </pc:spChg>
        <pc:spChg chg="del">
          <ac:chgData name="L Rolleston" userId="S::lrolleston@stmichaelscs.org::8c253109-a705-4211-8676-5103361b7bff" providerId="AD" clId="Web-{296CB965-B7A5-9627-E597-4FB23DE595A8}" dt="2024-07-09T15:18:15.329" v="35"/>
          <ac:spMkLst>
            <pc:docMk/>
            <pc:sldMk cId="301726593" sldId="256"/>
            <ac:spMk id="26" creationId="{C28C8258-1FE6-4F70-97CA-BCB43D6B06A1}"/>
          </ac:spMkLst>
        </pc:spChg>
        <pc:spChg chg="del">
          <ac:chgData name="L Rolleston" userId="S::lrolleston@stmichaelscs.org::8c253109-a705-4211-8676-5103361b7bff" providerId="AD" clId="Web-{296CB965-B7A5-9627-E597-4FB23DE595A8}" dt="2024-07-09T15:17:39.985" v="28"/>
          <ac:spMkLst>
            <pc:docMk/>
            <pc:sldMk cId="301726593" sldId="256"/>
            <ac:spMk id="44" creationId="{00000000-0000-0000-0000-000000000000}"/>
          </ac:spMkLst>
        </pc:spChg>
        <pc:spChg chg="del">
          <ac:chgData name="L Rolleston" userId="S::lrolleston@stmichaelscs.org::8c253109-a705-4211-8676-5103361b7bff" providerId="AD" clId="Web-{296CB965-B7A5-9627-E597-4FB23DE595A8}" dt="2024-07-09T15:18:33.017" v="43"/>
          <ac:spMkLst>
            <pc:docMk/>
            <pc:sldMk cId="301726593" sldId="256"/>
            <ac:spMk id="52" creationId="{65431F66-689A-41ED-8FD0-3936676C62B4}"/>
          </ac:spMkLst>
        </pc:spChg>
        <pc:spChg chg="del mod">
          <ac:chgData name="L Rolleston" userId="S::lrolleston@stmichaelscs.org::8c253109-a705-4211-8676-5103361b7bff" providerId="AD" clId="Web-{296CB965-B7A5-9627-E597-4FB23DE595A8}" dt="2024-07-09T15:18:40.064" v="47"/>
          <ac:spMkLst>
            <pc:docMk/>
            <pc:sldMk cId="301726593" sldId="256"/>
            <ac:spMk id="53" creationId="{0A474BCC-9720-481B-8BAB-C2D38F0A766C}"/>
          </ac:spMkLst>
        </pc:spChg>
        <pc:spChg chg="del">
          <ac:chgData name="L Rolleston" userId="S::lrolleston@stmichaelscs.org::8c253109-a705-4211-8676-5103361b7bff" providerId="AD" clId="Web-{296CB965-B7A5-9627-E597-4FB23DE595A8}" dt="2024-07-09T15:18:19.876" v="37"/>
          <ac:spMkLst>
            <pc:docMk/>
            <pc:sldMk cId="301726593" sldId="256"/>
            <ac:spMk id="54" creationId="{8D202E3B-2C71-480F-8656-0F8DADAAAC38}"/>
          </ac:spMkLst>
        </pc:spChg>
        <pc:spChg chg="del">
          <ac:chgData name="L Rolleston" userId="S::lrolleston@stmichaelscs.org::8c253109-a705-4211-8676-5103361b7bff" providerId="AD" clId="Web-{296CB965-B7A5-9627-E597-4FB23DE595A8}" dt="2024-07-09T15:17:25.875" v="20"/>
          <ac:spMkLst>
            <pc:docMk/>
            <pc:sldMk cId="301726593" sldId="256"/>
            <ac:spMk id="62" creationId="{24DB4928-F4A4-4147-9547-04AD3B3BD08D}"/>
          </ac:spMkLst>
        </pc:spChg>
        <pc:spChg chg="mod">
          <ac:chgData name="L Rolleston" userId="S::lrolleston@stmichaelscs.org::8c253109-a705-4211-8676-5103361b7bff" providerId="AD" clId="Web-{296CB965-B7A5-9627-E597-4FB23DE595A8}" dt="2024-07-09T15:20:37.630" v="82" actId="1076"/>
          <ac:spMkLst>
            <pc:docMk/>
            <pc:sldMk cId="301726593" sldId="256"/>
            <ac:spMk id="66" creationId="{00000000-0000-0000-0000-000000000000}"/>
          </ac:spMkLst>
        </pc:spChg>
        <pc:spChg chg="mod">
          <ac:chgData name="L Rolleston" userId="S::lrolleston@stmichaelscs.org::8c253109-a705-4211-8676-5103361b7bff" providerId="AD" clId="Web-{296CB965-B7A5-9627-E597-4FB23DE595A8}" dt="2024-07-09T15:17:51.829" v="31" actId="1076"/>
          <ac:spMkLst>
            <pc:docMk/>
            <pc:sldMk cId="301726593" sldId="256"/>
            <ac:spMk id="83" creationId="{560EBA4B-8AEC-D046-B76B-ED0FD5A6C7DD}"/>
          </ac:spMkLst>
        </pc:spChg>
        <pc:spChg chg="mod">
          <ac:chgData name="L Rolleston" userId="S::lrolleston@stmichaelscs.org::8c253109-a705-4211-8676-5103361b7bff" providerId="AD" clId="Web-{296CB965-B7A5-9627-E597-4FB23DE595A8}" dt="2024-07-09T15:20:30.552" v="80" actId="1076"/>
          <ac:spMkLst>
            <pc:docMk/>
            <pc:sldMk cId="301726593" sldId="256"/>
            <ac:spMk id="84" creationId="{EBDCA0B5-C760-427D-AC3C-59202B386C9C}"/>
          </ac:spMkLst>
        </pc:spChg>
        <pc:spChg chg="mod">
          <ac:chgData name="L Rolleston" userId="S::lrolleston@stmichaelscs.org::8c253109-a705-4211-8676-5103361b7bff" providerId="AD" clId="Web-{296CB965-B7A5-9627-E597-4FB23DE595A8}" dt="2024-07-09T15:19:45.910" v="65" actId="20577"/>
          <ac:spMkLst>
            <pc:docMk/>
            <pc:sldMk cId="301726593" sldId="256"/>
            <ac:spMk id="85" creationId="{D23415EF-39A9-49E3-B38F-E042DDCE3A14}"/>
          </ac:spMkLst>
        </pc:spChg>
        <pc:spChg chg="mod">
          <ac:chgData name="L Rolleston" userId="S::lrolleston@stmichaelscs.org::8c253109-a705-4211-8676-5103361b7bff" providerId="AD" clId="Web-{296CB965-B7A5-9627-E597-4FB23DE595A8}" dt="2024-07-09T15:20:09.551" v="72" actId="1076"/>
          <ac:spMkLst>
            <pc:docMk/>
            <pc:sldMk cId="301726593" sldId="256"/>
            <ac:spMk id="86" creationId="{C5979901-632C-4B2A-9CAD-BCECA496C6AB}"/>
          </ac:spMkLst>
        </pc:spChg>
        <pc:spChg chg="del">
          <ac:chgData name="L Rolleston" userId="S::lrolleston@stmichaelscs.org::8c253109-a705-4211-8676-5103361b7bff" providerId="AD" clId="Web-{296CB965-B7A5-9627-E597-4FB23DE595A8}" dt="2024-07-09T15:17:36.234" v="26"/>
          <ac:spMkLst>
            <pc:docMk/>
            <pc:sldMk cId="301726593" sldId="256"/>
            <ac:spMk id="118" creationId="{CE06138E-A6E7-4F6E-84A3-1CFC81012D68}"/>
          </ac:spMkLst>
        </pc:spChg>
        <pc:spChg chg="del mod">
          <ac:chgData name="L Rolleston" userId="S::lrolleston@stmichaelscs.org::8c253109-a705-4211-8676-5103361b7bff" providerId="AD" clId="Web-{296CB965-B7A5-9627-E597-4FB23DE595A8}" dt="2024-07-09T15:18:09.314" v="33"/>
          <ac:spMkLst>
            <pc:docMk/>
            <pc:sldMk cId="301726593" sldId="256"/>
            <ac:spMk id="198" creationId="{9B35DB10-3016-4A04-8397-61C4E771BF4C}"/>
          </ac:spMkLst>
        </pc:spChg>
        <pc:spChg chg="mod">
          <ac:chgData name="L Rolleston" userId="S::lrolleston@stmichaelscs.org::8c253109-a705-4211-8676-5103361b7bff" providerId="AD" clId="Web-{296CB965-B7A5-9627-E597-4FB23DE595A8}" dt="2024-07-09T15:19:31.800" v="60" actId="1076"/>
          <ac:spMkLst>
            <pc:docMk/>
            <pc:sldMk cId="301726593" sldId="256"/>
            <ac:spMk id="199" creationId="{29200D70-7A59-477C-9293-A4FA0A2D2690}"/>
          </ac:spMkLst>
        </pc:spChg>
        <pc:spChg chg="del">
          <ac:chgData name="L Rolleston" userId="S::lrolleston@stmichaelscs.org::8c253109-a705-4211-8676-5103361b7bff" providerId="AD" clId="Web-{296CB965-B7A5-9627-E597-4FB23DE595A8}" dt="2024-07-09T15:17:21.859" v="18"/>
          <ac:spMkLst>
            <pc:docMk/>
            <pc:sldMk cId="301726593" sldId="256"/>
            <ac:spMk id="223" creationId="{0A617F2C-FB0E-4B63-BC33-954F07C48676}"/>
          </ac:spMkLst>
        </pc:spChg>
        <pc:spChg chg="mod">
          <ac:chgData name="L Rolleston" userId="S::lrolleston@stmichaelscs.org::8c253109-a705-4211-8676-5103361b7bff" providerId="AD" clId="Web-{296CB965-B7A5-9627-E597-4FB23DE595A8}" dt="2024-07-09T15:21:16.100" v="89" actId="14100"/>
          <ac:spMkLst>
            <pc:docMk/>
            <pc:sldMk cId="301726593" sldId="256"/>
            <ac:spMk id="227" creationId="{692ABF71-208B-43B4-9A04-86C8B15C93B9}"/>
          </ac:spMkLst>
        </pc:spChg>
        <pc:spChg chg="del">
          <ac:chgData name="L Rolleston" userId="S::lrolleston@stmichaelscs.org::8c253109-a705-4211-8676-5103361b7bff" providerId="AD" clId="Web-{296CB965-B7A5-9627-E597-4FB23DE595A8}" dt="2024-07-09T15:17:12.827" v="14"/>
          <ac:spMkLst>
            <pc:docMk/>
            <pc:sldMk cId="301726593" sldId="256"/>
            <ac:spMk id="229" creationId="{2E99E7BD-2C36-4499-9932-9C6473DAD41E}"/>
          </ac:spMkLst>
        </pc:spChg>
        <pc:spChg chg="del">
          <ac:chgData name="L Rolleston" userId="S::lrolleston@stmichaelscs.org::8c253109-a705-4211-8676-5103361b7bff" providerId="AD" clId="Web-{296CB965-B7A5-9627-E597-4FB23DE595A8}" dt="2024-07-09T15:17:16.499" v="16"/>
          <ac:spMkLst>
            <pc:docMk/>
            <pc:sldMk cId="301726593" sldId="256"/>
            <ac:spMk id="248" creationId="{6EA31A61-8096-41E9-889C-30EB2F6BC7A4}"/>
          </ac:spMkLst>
        </pc:spChg>
        <pc:spChg chg="del">
          <ac:chgData name="L Rolleston" userId="S::lrolleston@stmichaelscs.org::8c253109-a705-4211-8676-5103361b7bff" providerId="AD" clId="Web-{296CB965-B7A5-9627-E597-4FB23DE595A8}" dt="2024-07-09T15:21:04.725" v="86"/>
          <ac:spMkLst>
            <pc:docMk/>
            <pc:sldMk cId="301726593" sldId="256"/>
            <ac:spMk id="264" creationId="{1B6015E4-3519-4AD5-A5B2-D555812EBCBD}"/>
          </ac:spMkLst>
        </pc:spChg>
        <pc:spChg chg="del">
          <ac:chgData name="L Rolleston" userId="S::lrolleston@stmichaelscs.org::8c253109-a705-4211-8676-5103361b7bff" providerId="AD" clId="Web-{296CB965-B7A5-9627-E597-4FB23DE595A8}" dt="2024-07-09T15:20:59.615" v="84"/>
          <ac:spMkLst>
            <pc:docMk/>
            <pc:sldMk cId="301726593" sldId="256"/>
            <ac:spMk id="290" creationId="{2F243C59-3DD3-4CE4-BD70-D709AA96F94A}"/>
          </ac:spMkLst>
        </pc:spChg>
        <pc:spChg chg="mod">
          <ac:chgData name="L Rolleston" userId="S::lrolleston@stmichaelscs.org::8c253109-a705-4211-8676-5103361b7bff" providerId="AD" clId="Web-{296CB965-B7A5-9627-E597-4FB23DE595A8}" dt="2024-07-09T15:21:11.272" v="88" actId="1076"/>
          <ac:spMkLst>
            <pc:docMk/>
            <pc:sldMk cId="301726593" sldId="256"/>
            <ac:spMk id="298" creationId="{525A8126-54AE-4E36-B5E6-B7BD0D28C5DE}"/>
          </ac:spMkLst>
        </pc:spChg>
        <pc:spChg chg="del">
          <ac:chgData name="L Rolleston" userId="S::lrolleston@stmichaelscs.org::8c253109-a705-4211-8676-5103361b7bff" providerId="AD" clId="Web-{296CB965-B7A5-9627-E597-4FB23DE595A8}" dt="2024-07-09T15:17:29.015" v="22"/>
          <ac:spMkLst>
            <pc:docMk/>
            <pc:sldMk cId="301726593" sldId="256"/>
            <ac:spMk id="341" creationId="{00000000-0000-0000-0000-000000000000}"/>
          </ac:spMkLst>
        </pc:spChg>
        <pc:spChg chg="mod">
          <ac:chgData name="L Rolleston" userId="S::lrolleston@stmichaelscs.org::8c253109-a705-4211-8676-5103361b7bff" providerId="AD" clId="Web-{296CB965-B7A5-9627-E597-4FB23DE595A8}" dt="2024-07-09T15:18:53.330" v="53" actId="1076"/>
          <ac:spMkLst>
            <pc:docMk/>
            <pc:sldMk cId="301726593" sldId="256"/>
            <ac:spMk id="470" creationId="{00000000-0000-0000-0000-000000000000}"/>
          </ac:spMkLst>
        </pc:spChg>
        <pc:spChg chg="mod">
          <ac:chgData name="L Rolleston" userId="S::lrolleston@stmichaelscs.org::8c253109-a705-4211-8676-5103361b7bff" providerId="AD" clId="Web-{296CB965-B7A5-9627-E597-4FB23DE595A8}" dt="2024-07-09T15:19:56.848" v="68" actId="1076"/>
          <ac:spMkLst>
            <pc:docMk/>
            <pc:sldMk cId="301726593" sldId="256"/>
            <ac:spMk id="510" creationId="{00000000-0000-0000-0000-000000000000}"/>
          </ac:spMkLst>
        </pc:spChg>
        <pc:spChg chg="mod">
          <ac:chgData name="L Rolleston" userId="S::lrolleston@stmichaelscs.org::8c253109-a705-4211-8676-5103361b7bff" providerId="AD" clId="Web-{296CB965-B7A5-9627-E597-4FB23DE595A8}" dt="2024-07-09T15:20:06.083" v="71" actId="1076"/>
          <ac:spMkLst>
            <pc:docMk/>
            <pc:sldMk cId="301726593" sldId="256"/>
            <ac:spMk id="532" creationId="{00000000-0000-0000-0000-000000000000}"/>
          </ac:spMkLst>
        </pc:spChg>
        <pc:spChg chg="del">
          <ac:chgData name="L Rolleston" userId="S::lrolleston@stmichaelscs.org::8c253109-a705-4211-8676-5103361b7bff" providerId="AD" clId="Web-{296CB965-B7A5-9627-E597-4FB23DE595A8}" dt="2024-07-09T15:17:08.937" v="12"/>
          <ac:spMkLst>
            <pc:docMk/>
            <pc:sldMk cId="301726593" sldId="256"/>
            <ac:spMk id="536" creationId="{00000000-0000-0000-0000-000000000000}"/>
          </ac:spMkLst>
        </pc:spChg>
        <pc:spChg chg="del">
          <ac:chgData name="L Rolleston" userId="S::lrolleston@stmichaelscs.org::8c253109-a705-4211-8676-5103361b7bff" providerId="AD" clId="Web-{296CB965-B7A5-9627-E597-4FB23DE595A8}" dt="2024-07-09T15:16:57.483" v="8"/>
          <ac:spMkLst>
            <pc:docMk/>
            <pc:sldMk cId="301726593" sldId="256"/>
            <ac:spMk id="560" creationId="{A1827628-6470-43B9-8C14-86DF3868DFDF}"/>
          </ac:spMkLst>
        </pc:spChg>
        <pc:spChg chg="del">
          <ac:chgData name="L Rolleston" userId="S::lrolleston@stmichaelscs.org::8c253109-a705-4211-8676-5103361b7bff" providerId="AD" clId="Web-{296CB965-B7A5-9627-E597-4FB23DE595A8}" dt="2024-07-09T15:16:53.921" v="6"/>
          <ac:spMkLst>
            <pc:docMk/>
            <pc:sldMk cId="301726593" sldId="256"/>
            <ac:spMk id="593" creationId="{2E99E7BD-2C36-4499-9932-9C6473DAD41E}"/>
          </ac:spMkLst>
        </pc:spChg>
        <pc:spChg chg="del">
          <ac:chgData name="L Rolleston" userId="S::lrolleston@stmichaelscs.org::8c253109-a705-4211-8676-5103361b7bff" providerId="AD" clId="Web-{296CB965-B7A5-9627-E597-4FB23DE595A8}" dt="2024-07-09T15:16:50.764" v="4"/>
          <ac:spMkLst>
            <pc:docMk/>
            <pc:sldMk cId="301726593" sldId="256"/>
            <ac:spMk id="596" creationId="{A1827628-6470-43B9-8C14-86DF3868DFDF}"/>
          </ac:spMkLst>
        </pc:spChg>
        <pc:spChg chg="del">
          <ac:chgData name="L Rolleston" userId="S::lrolleston@stmichaelscs.org::8c253109-a705-4211-8676-5103361b7bff" providerId="AD" clId="Web-{296CB965-B7A5-9627-E597-4FB23DE595A8}" dt="2024-07-09T15:17:01.718" v="10"/>
          <ac:spMkLst>
            <pc:docMk/>
            <pc:sldMk cId="301726593" sldId="256"/>
            <ac:spMk id="1082" creationId="{A1827628-6470-43B9-8C14-86DF3868DFDF}"/>
          </ac:spMkLst>
        </pc:spChg>
        <pc:grpChg chg="del">
          <ac:chgData name="L Rolleston" userId="S::lrolleston@stmichaelscs.org::8c253109-a705-4211-8676-5103361b7bff" providerId="AD" clId="Web-{296CB965-B7A5-9627-E597-4FB23DE595A8}" dt="2024-07-09T15:15:40.028" v="0"/>
          <ac:grpSpMkLst>
            <pc:docMk/>
            <pc:sldMk cId="301726593" sldId="256"/>
            <ac:grpSpMk id="145" creationId="{93AC4BB4-0901-4653-B356-DEAB849D3FDF}"/>
          </ac:grpSpMkLst>
        </pc:grpChg>
        <pc:grpChg chg="mod">
          <ac:chgData name="L Rolleston" userId="S::lrolleston@stmichaelscs.org::8c253109-a705-4211-8676-5103361b7bff" providerId="AD" clId="Web-{296CB965-B7A5-9627-E597-4FB23DE595A8}" dt="2024-07-09T15:19:02.503" v="55" actId="1076"/>
          <ac:grpSpMkLst>
            <pc:docMk/>
            <pc:sldMk cId="301726593" sldId="256"/>
            <ac:grpSpMk id="1072" creationId="{00000000-0000-0000-0000-000000000000}"/>
          </ac:grpSpMkLst>
        </pc:grpChg>
        <pc:picChg chg="del">
          <ac:chgData name="L Rolleston" userId="S::lrolleston@stmichaelscs.org::8c253109-a705-4211-8676-5103361b7bff" providerId="AD" clId="Web-{296CB965-B7A5-9627-E597-4FB23DE595A8}" dt="2024-07-09T15:18:21.079" v="38"/>
          <ac:picMkLst>
            <pc:docMk/>
            <pc:sldMk cId="301726593" sldId="256"/>
            <ac:picMk id="152" creationId="{7604DD7B-6A06-48E6-AB29-167CCCA8CC9D}"/>
          </ac:picMkLst>
        </pc:picChg>
        <pc:cxnChg chg="mod">
          <ac:chgData name="L Rolleston" userId="S::lrolleston@stmichaelscs.org::8c253109-a705-4211-8676-5103361b7bff" providerId="AD" clId="Web-{296CB965-B7A5-9627-E597-4FB23DE595A8}" dt="2024-07-09T15:18:48.721" v="51" actId="1076"/>
          <ac:cxnSpMkLst>
            <pc:docMk/>
            <pc:sldMk cId="301726593" sldId="256"/>
            <ac:cxnSpMk id="70" creationId="{75B5B720-86D1-4D82-9947-1187F78474AA}"/>
          </ac:cxnSpMkLst>
        </pc:cxnChg>
        <pc:cxnChg chg="del">
          <ac:chgData name="L Rolleston" userId="S::lrolleston@stmichaelscs.org::8c253109-a705-4211-8676-5103361b7bff" providerId="AD" clId="Web-{296CB965-B7A5-9627-E597-4FB23DE595A8}" dt="2024-07-09T15:19:33.488" v="61"/>
          <ac:cxnSpMkLst>
            <pc:docMk/>
            <pc:sldMk cId="301726593" sldId="256"/>
            <ac:cxnSpMk id="77" creationId="{E30EEEF4-1432-4E27-81EE-FCFB86D337B9}"/>
          </ac:cxnSpMkLst>
        </pc:cxnChg>
        <pc:cxnChg chg="mod">
          <ac:chgData name="L Rolleston" userId="S::lrolleston@stmichaelscs.org::8c253109-a705-4211-8676-5103361b7bff" providerId="AD" clId="Web-{296CB965-B7A5-9627-E597-4FB23DE595A8}" dt="2024-07-09T15:19:02.503" v="55" actId="1076"/>
          <ac:cxnSpMkLst>
            <pc:docMk/>
            <pc:sldMk cId="301726593" sldId="256"/>
            <ac:cxnSpMk id="176" creationId="{00000000-0000-0000-0000-000000000000}"/>
          </ac:cxnSpMkLst>
        </pc:cxnChg>
        <pc:cxnChg chg="del">
          <ac:chgData name="L Rolleston" userId="S::lrolleston@stmichaelscs.org::8c253109-a705-4211-8676-5103361b7bff" providerId="AD" clId="Web-{296CB965-B7A5-9627-E597-4FB23DE595A8}" dt="2024-07-09T15:21:06.459" v="87"/>
          <ac:cxnSpMkLst>
            <pc:docMk/>
            <pc:sldMk cId="301726593" sldId="256"/>
            <ac:cxnSpMk id="220" creationId="{C3FA2F8C-BD2B-EA46-8D5D-0F3383BE1ABC}"/>
          </ac:cxnSpMkLst>
        </pc:cxnChg>
        <pc:cxnChg chg="del">
          <ac:chgData name="L Rolleston" userId="S::lrolleston@stmichaelscs.org::8c253109-a705-4211-8676-5103361b7bff" providerId="AD" clId="Web-{296CB965-B7A5-9627-E597-4FB23DE595A8}" dt="2024-07-09T15:17:06.905" v="11"/>
          <ac:cxnSpMkLst>
            <pc:docMk/>
            <pc:sldMk cId="301726593" sldId="256"/>
            <ac:cxnSpMk id="222" creationId="{F00234DB-30A0-A14D-B827-8C2DCE0238B9}"/>
          </ac:cxnSpMkLst>
        </pc:cxnChg>
        <pc:cxnChg chg="del">
          <ac:chgData name="L Rolleston" userId="S::lrolleston@stmichaelscs.org::8c253109-a705-4211-8676-5103361b7bff" providerId="AD" clId="Web-{296CB965-B7A5-9627-E597-4FB23DE595A8}" dt="2024-07-09T15:17:41.594" v="29"/>
          <ac:cxnSpMkLst>
            <pc:docMk/>
            <pc:sldMk cId="301726593" sldId="256"/>
            <ac:cxnSpMk id="232" creationId="{E0EC4F84-1F71-4801-AD45-68F3138D6A6E}"/>
          </ac:cxnSpMkLst>
        </pc:cxnChg>
        <pc:cxnChg chg="del">
          <ac:chgData name="L Rolleston" userId="S::lrolleston@stmichaelscs.org::8c253109-a705-4211-8676-5103361b7bff" providerId="AD" clId="Web-{296CB965-B7A5-9627-E597-4FB23DE595A8}" dt="2024-07-09T15:17:27.109" v="21"/>
          <ac:cxnSpMkLst>
            <pc:docMk/>
            <pc:sldMk cId="301726593" sldId="256"/>
            <ac:cxnSpMk id="233" creationId="{512B9C9C-49DF-47B9-A19A-2C80E5100835}"/>
          </ac:cxnSpMkLst>
        </pc:cxnChg>
        <pc:cxnChg chg="del">
          <ac:chgData name="L Rolleston" userId="S::lrolleston@stmichaelscs.org::8c253109-a705-4211-8676-5103361b7bff" providerId="AD" clId="Web-{296CB965-B7A5-9627-E597-4FB23DE595A8}" dt="2024-07-09T15:18:41.596" v="48"/>
          <ac:cxnSpMkLst>
            <pc:docMk/>
            <pc:sldMk cId="301726593" sldId="256"/>
            <ac:cxnSpMk id="234" creationId="{D2B0431F-0C0D-4354-BFE6-50BAE556CFD7}"/>
          </ac:cxnSpMkLst>
        </pc:cxnChg>
        <pc:cxnChg chg="del">
          <ac:chgData name="L Rolleston" userId="S::lrolleston@stmichaelscs.org::8c253109-a705-4211-8676-5103361b7bff" providerId="AD" clId="Web-{296CB965-B7A5-9627-E597-4FB23DE595A8}" dt="2024-07-09T15:17:14.578" v="15"/>
          <ac:cxnSpMkLst>
            <pc:docMk/>
            <pc:sldMk cId="301726593" sldId="256"/>
            <ac:cxnSpMk id="239" creationId="{E6585B1F-40C2-414C-8CF1-20B3C886925E}"/>
          </ac:cxnSpMkLst>
        </pc:cxnChg>
        <pc:cxnChg chg="del">
          <ac:chgData name="L Rolleston" userId="S::lrolleston@stmichaelscs.org::8c253109-a705-4211-8676-5103361b7bff" providerId="AD" clId="Web-{296CB965-B7A5-9627-E597-4FB23DE595A8}" dt="2024-07-09T15:18:24.361" v="40"/>
          <ac:cxnSpMkLst>
            <pc:docMk/>
            <pc:sldMk cId="301726593" sldId="256"/>
            <ac:cxnSpMk id="271" creationId="{11FCDD24-FF29-436E-9961-7298461610A3}"/>
          </ac:cxnSpMkLst>
        </pc:cxnChg>
        <pc:cxnChg chg="del">
          <ac:chgData name="L Rolleston" userId="S::lrolleston@stmichaelscs.org::8c253109-a705-4211-8676-5103361b7bff" providerId="AD" clId="Web-{296CB965-B7A5-9627-E597-4FB23DE595A8}" dt="2024-07-09T15:17:37.594" v="27"/>
          <ac:cxnSpMkLst>
            <pc:docMk/>
            <pc:sldMk cId="301726593" sldId="256"/>
            <ac:cxnSpMk id="279" creationId="{86EB846A-C08D-8E44-A8A5-1C8D76F96038}"/>
          </ac:cxnSpMkLst>
        </pc:cxnChg>
        <pc:cxnChg chg="del">
          <ac:chgData name="L Rolleston" userId="S::lrolleston@stmichaelscs.org::8c253109-a705-4211-8676-5103361b7bff" providerId="AD" clId="Web-{296CB965-B7A5-9627-E597-4FB23DE595A8}" dt="2024-07-09T15:17:34.266" v="25"/>
          <ac:cxnSpMkLst>
            <pc:docMk/>
            <pc:sldMk cId="301726593" sldId="256"/>
            <ac:cxnSpMk id="292" creationId="{8C7C11D0-C692-47FB-92E7-ABD6C7CE445B}"/>
          </ac:cxnSpMkLst>
        </pc:cxnChg>
        <pc:cxnChg chg="mod">
          <ac:chgData name="L Rolleston" userId="S::lrolleston@stmichaelscs.org::8c253109-a705-4211-8676-5103361b7bff" providerId="AD" clId="Web-{296CB965-B7A5-9627-E597-4FB23DE595A8}" dt="2024-07-09T15:18:50.393" v="52" actId="1076"/>
          <ac:cxnSpMkLst>
            <pc:docMk/>
            <pc:sldMk cId="301726593" sldId="256"/>
            <ac:cxnSpMk id="327" creationId="{C3FA2F8C-BD2B-EA46-8D5D-0F3383BE1ABC}"/>
          </ac:cxnSpMkLst>
        </pc:cxnChg>
        <pc:cxnChg chg="mod">
          <ac:chgData name="L Rolleston" userId="S::lrolleston@stmichaelscs.org::8c253109-a705-4211-8676-5103361b7bff" providerId="AD" clId="Web-{296CB965-B7A5-9627-E597-4FB23DE595A8}" dt="2024-07-09T15:18:46.127" v="50" actId="1076"/>
          <ac:cxnSpMkLst>
            <pc:docMk/>
            <pc:sldMk cId="301726593" sldId="256"/>
            <ac:cxnSpMk id="329" creationId="{C3FA2F8C-BD2B-EA46-8D5D-0F3383BE1ABC}"/>
          </ac:cxnSpMkLst>
        </pc:cxnChg>
        <pc:cxnChg chg="del">
          <ac:chgData name="L Rolleston" userId="S::lrolleston@stmichaelscs.org::8c253109-a705-4211-8676-5103361b7bff" providerId="AD" clId="Web-{296CB965-B7A5-9627-E597-4FB23DE595A8}" dt="2024-07-09T15:17:30.500" v="23"/>
          <ac:cxnSpMkLst>
            <pc:docMk/>
            <pc:sldMk cId="301726593" sldId="256"/>
            <ac:cxnSpMk id="338" creationId="{C3FA2F8C-BD2B-EA46-8D5D-0F3383BE1ABC}"/>
          </ac:cxnSpMkLst>
        </pc:cxnChg>
        <pc:cxnChg chg="del">
          <ac:chgData name="L Rolleston" userId="S::lrolleston@stmichaelscs.org::8c253109-a705-4211-8676-5103361b7bff" providerId="AD" clId="Web-{296CB965-B7A5-9627-E597-4FB23DE595A8}" dt="2024-07-09T15:18:43.346" v="49"/>
          <ac:cxnSpMkLst>
            <pc:docMk/>
            <pc:sldMk cId="301726593" sldId="256"/>
            <ac:cxnSpMk id="343" creationId="{5822F321-BA21-D82A-0F97-038B36278A77}"/>
          </ac:cxnSpMkLst>
        </pc:cxnChg>
        <pc:cxnChg chg="del">
          <ac:chgData name="L Rolleston" userId="S::lrolleston@stmichaelscs.org::8c253109-a705-4211-8676-5103361b7bff" providerId="AD" clId="Web-{296CB965-B7A5-9627-E597-4FB23DE595A8}" dt="2024-07-09T15:18:27.861" v="42"/>
          <ac:cxnSpMkLst>
            <pc:docMk/>
            <pc:sldMk cId="301726593" sldId="256"/>
            <ac:cxnSpMk id="372" creationId="{11FCDD24-FF29-436E-9961-7298461610A3}"/>
          </ac:cxnSpMkLst>
        </pc:cxnChg>
        <pc:cxnChg chg="del">
          <ac:chgData name="L Rolleston" userId="S::lrolleston@stmichaelscs.org::8c253109-a705-4211-8676-5103361b7bff" providerId="AD" clId="Web-{296CB965-B7A5-9627-E597-4FB23DE595A8}" dt="2024-07-09T15:18:26.064" v="41"/>
          <ac:cxnSpMkLst>
            <pc:docMk/>
            <pc:sldMk cId="301726593" sldId="256"/>
            <ac:cxnSpMk id="374" creationId="{11FCDD24-FF29-436E-9961-7298461610A3}"/>
          </ac:cxnSpMkLst>
        </pc:cxnChg>
        <pc:cxnChg chg="del">
          <ac:chgData name="L Rolleston" userId="S::lrolleston@stmichaelscs.org::8c253109-a705-4211-8676-5103361b7bff" providerId="AD" clId="Web-{296CB965-B7A5-9627-E597-4FB23DE595A8}" dt="2024-07-09T15:18:22.798" v="39"/>
          <ac:cxnSpMkLst>
            <pc:docMk/>
            <pc:sldMk cId="301726593" sldId="256"/>
            <ac:cxnSpMk id="375" creationId="{11FCDD24-FF29-436E-9961-7298461610A3}"/>
          </ac:cxnSpMkLst>
        </pc:cxnChg>
        <pc:cxnChg chg="del">
          <ac:chgData name="L Rolleston" userId="S::lrolleston@stmichaelscs.org::8c253109-a705-4211-8676-5103361b7bff" providerId="AD" clId="Web-{296CB965-B7A5-9627-E597-4FB23DE595A8}" dt="2024-07-09T15:16:59.765" v="9"/>
          <ac:cxnSpMkLst>
            <pc:docMk/>
            <pc:sldMk cId="301726593" sldId="256"/>
            <ac:cxnSpMk id="399" creationId="{7B377C23-90A9-4B6D-BCCE-C636AE5205B1}"/>
          </ac:cxnSpMkLst>
        </pc:cxnChg>
        <pc:cxnChg chg="del">
          <ac:chgData name="L Rolleston" userId="S::lrolleston@stmichaelscs.org::8c253109-a705-4211-8676-5103361b7bff" providerId="AD" clId="Web-{296CB965-B7A5-9627-E597-4FB23DE595A8}" dt="2024-07-09T15:17:23.687" v="19"/>
          <ac:cxnSpMkLst>
            <pc:docMk/>
            <pc:sldMk cId="301726593" sldId="256"/>
            <ac:cxnSpMk id="415" creationId="{C3FA2F8C-BD2B-EA46-8D5D-0F3383BE1ABC}"/>
          </ac:cxnSpMkLst>
        </pc:cxnChg>
        <pc:cxnChg chg="del">
          <ac:chgData name="L Rolleston" userId="S::lrolleston@stmichaelscs.org::8c253109-a705-4211-8676-5103361b7bff" providerId="AD" clId="Web-{296CB965-B7A5-9627-E597-4FB23DE595A8}" dt="2024-07-09T15:16:55.561" v="7"/>
          <ac:cxnSpMkLst>
            <pc:docMk/>
            <pc:sldMk cId="301726593" sldId="256"/>
            <ac:cxnSpMk id="424" creationId="{9AF6647D-22EB-4CB0-AC17-620751119622}"/>
          </ac:cxnSpMkLst>
        </pc:cxnChg>
        <pc:cxnChg chg="del">
          <ac:chgData name="L Rolleston" userId="S::lrolleston@stmichaelscs.org::8c253109-a705-4211-8676-5103361b7bff" providerId="AD" clId="Web-{296CB965-B7A5-9627-E597-4FB23DE595A8}" dt="2024-07-09T15:21:01.147" v="85"/>
          <ac:cxnSpMkLst>
            <pc:docMk/>
            <pc:sldMk cId="301726593" sldId="256"/>
            <ac:cxnSpMk id="429" creationId="{C3FA2F8C-BD2B-EA46-8D5D-0F3383BE1ABC}"/>
          </ac:cxnSpMkLst>
        </pc:cxnChg>
        <pc:cxnChg chg="del">
          <ac:chgData name="L Rolleston" userId="S::lrolleston@stmichaelscs.org::8c253109-a705-4211-8676-5103361b7bff" providerId="AD" clId="Web-{296CB965-B7A5-9627-E597-4FB23DE595A8}" dt="2024-07-09T15:17:19.468" v="17"/>
          <ac:cxnSpMkLst>
            <pc:docMk/>
            <pc:sldMk cId="301726593" sldId="256"/>
            <ac:cxnSpMk id="443" creationId="{F00234DB-30A0-A14D-B827-8C2DCE0238B9}"/>
          </ac:cxnSpMkLst>
        </pc:cxnChg>
        <pc:cxnChg chg="del">
          <ac:chgData name="L Rolleston" userId="S::lrolleston@stmichaelscs.org::8c253109-a705-4211-8676-5103361b7bff" providerId="AD" clId="Web-{296CB965-B7A5-9627-E597-4FB23DE595A8}" dt="2024-07-09T15:16:51.952" v="5"/>
          <ac:cxnSpMkLst>
            <pc:docMk/>
            <pc:sldMk cId="301726593" sldId="256"/>
            <ac:cxnSpMk id="446" creationId="{F00234DB-30A0-A14D-B827-8C2DCE0238B9}"/>
          </ac:cxnSpMkLst>
        </pc:cxnChg>
        <pc:cxnChg chg="mod">
          <ac:chgData name="L Rolleston" userId="S::lrolleston@stmichaelscs.org::8c253109-a705-4211-8676-5103361b7bff" providerId="AD" clId="Web-{296CB965-B7A5-9627-E597-4FB23DE595A8}" dt="2024-07-09T15:20:46.693" v="83" actId="1076"/>
          <ac:cxnSpMkLst>
            <pc:docMk/>
            <pc:sldMk cId="301726593" sldId="256"/>
            <ac:cxnSpMk id="450" creationId="{C3FA2F8C-BD2B-EA46-8D5D-0F3383BE1ABC}"/>
          </ac:cxnSpMkLst>
        </pc:cxnChg>
        <pc:cxnChg chg="mod">
          <ac:chgData name="L Rolleston" userId="S::lrolleston@stmichaelscs.org::8c253109-a705-4211-8676-5103361b7bff" providerId="AD" clId="Web-{296CB965-B7A5-9627-E597-4FB23DE595A8}" dt="2024-07-09T15:20:13.020" v="74" actId="14100"/>
          <ac:cxnSpMkLst>
            <pc:docMk/>
            <pc:sldMk cId="301726593" sldId="256"/>
            <ac:cxnSpMk id="451" creationId="{C3FA2F8C-BD2B-EA46-8D5D-0F3383BE1ABC}"/>
          </ac:cxnSpMkLst>
        </pc:cxnChg>
        <pc:cxnChg chg="mod">
          <ac:chgData name="L Rolleston" userId="S::lrolleston@stmichaelscs.org::8c253109-a705-4211-8676-5103361b7bff" providerId="AD" clId="Web-{296CB965-B7A5-9627-E597-4FB23DE595A8}" dt="2024-07-09T15:20:28.146" v="79" actId="1076"/>
          <ac:cxnSpMkLst>
            <pc:docMk/>
            <pc:sldMk cId="301726593" sldId="256"/>
            <ac:cxnSpMk id="452" creationId="{86EB846A-C08D-8E44-A8A5-1C8D76F96038}"/>
          </ac:cxnSpMkLst>
        </pc:cxnChg>
        <pc:cxnChg chg="mod">
          <ac:chgData name="L Rolleston" userId="S::lrolleston@stmichaelscs.org::8c253109-a705-4211-8676-5103361b7bff" providerId="AD" clId="Web-{296CB965-B7A5-9627-E597-4FB23DE595A8}" dt="2024-07-09T15:20:01.411" v="70" actId="14100"/>
          <ac:cxnSpMkLst>
            <pc:docMk/>
            <pc:sldMk cId="301726593" sldId="256"/>
            <ac:cxnSpMk id="454" creationId="{C3FA2F8C-BD2B-EA46-8D5D-0F3383BE1ABC}"/>
          </ac:cxnSpMkLst>
        </pc:cxnChg>
        <pc:cxnChg chg="mod">
          <ac:chgData name="L Rolleston" userId="S::lrolleston@stmichaelscs.org::8c253109-a705-4211-8676-5103361b7bff" providerId="AD" clId="Web-{296CB965-B7A5-9627-E597-4FB23DE595A8}" dt="2024-07-09T15:19:53.738" v="67" actId="14100"/>
          <ac:cxnSpMkLst>
            <pc:docMk/>
            <pc:sldMk cId="301726593" sldId="256"/>
            <ac:cxnSpMk id="455" creationId="{C3FA2F8C-BD2B-EA46-8D5D-0F3383BE1ABC}"/>
          </ac:cxnSpMkLst>
        </pc:cxnChg>
        <pc:cxnChg chg="del">
          <ac:chgData name="L Rolleston" userId="S::lrolleston@stmichaelscs.org::8c253109-a705-4211-8676-5103361b7bff" providerId="AD" clId="Web-{296CB965-B7A5-9627-E597-4FB23DE595A8}" dt="2024-07-09T15:18:34.502" v="44"/>
          <ac:cxnSpMkLst>
            <pc:docMk/>
            <pc:sldMk cId="301726593" sldId="256"/>
            <ac:cxnSpMk id="458" creationId="{C3FA2F8C-BD2B-EA46-8D5D-0F3383BE1ABC}"/>
          </ac:cxnSpMkLst>
        </pc:cxnChg>
        <pc:cxnChg chg="mod">
          <ac:chgData name="L Rolleston" userId="S::lrolleston@stmichaelscs.org::8c253109-a705-4211-8676-5103361b7bff" providerId="AD" clId="Web-{296CB965-B7A5-9627-E597-4FB23DE595A8}" dt="2024-07-09T15:19:18.706" v="56" actId="1076"/>
          <ac:cxnSpMkLst>
            <pc:docMk/>
            <pc:sldMk cId="301726593" sldId="256"/>
            <ac:cxnSpMk id="459" creationId="{C3FA2F8C-BD2B-EA46-8D5D-0F3383BE1ABC}"/>
          </ac:cxnSpMkLst>
        </pc:cxnChg>
        <pc:cxnChg chg="mod">
          <ac:chgData name="L Rolleston" userId="S::lrolleston@stmichaelscs.org::8c253109-a705-4211-8676-5103361b7bff" providerId="AD" clId="Web-{296CB965-B7A5-9627-E597-4FB23DE595A8}" dt="2024-07-09T15:19:20.581" v="57" actId="1076"/>
          <ac:cxnSpMkLst>
            <pc:docMk/>
            <pc:sldMk cId="301726593" sldId="256"/>
            <ac:cxnSpMk id="469" creationId="{F40E0174-C2DC-7FCC-058E-6906498C3EB8}"/>
          </ac:cxnSpMkLst>
        </pc:cxnChg>
        <pc:cxnChg chg="mod">
          <ac:chgData name="L Rolleston" userId="S::lrolleston@stmichaelscs.org::8c253109-a705-4211-8676-5103361b7bff" providerId="AD" clId="Web-{296CB965-B7A5-9627-E597-4FB23DE595A8}" dt="2024-07-09T15:19:28.488" v="59" actId="14100"/>
          <ac:cxnSpMkLst>
            <pc:docMk/>
            <pc:sldMk cId="301726593" sldId="256"/>
            <ac:cxnSpMk id="515" creationId="{5822F321-BA21-D82A-0F97-038B36278A77}"/>
          </ac:cxnSpMkLst>
        </pc:cxnChg>
        <pc:cxnChg chg="del">
          <ac:chgData name="L Rolleston" userId="S::lrolleston@stmichaelscs.org::8c253109-a705-4211-8676-5103361b7bff" providerId="AD" clId="Web-{296CB965-B7A5-9627-E597-4FB23DE595A8}" dt="2024-07-09T15:17:10.671" v="13"/>
          <ac:cxnSpMkLst>
            <pc:docMk/>
            <pc:sldMk cId="301726593" sldId="256"/>
            <ac:cxnSpMk id="535" creationId="{F00234DB-30A0-A14D-B827-8C2DCE0238B9}"/>
          </ac:cxnSpMkLst>
        </pc:cxnChg>
      </pc:sldChg>
    </pc:docChg>
  </pc:docChgLst>
  <pc:docChgLst>
    <pc:chgData name="L Rolleston" userId="S::lrolleston@stmichaelscs.org::8c253109-a705-4211-8676-5103361b7bff" providerId="AD" clId="Web-{2C75DB39-4B6C-A579-7FD4-8BDB2313F782}"/>
    <pc:docChg chg="modSld">
      <pc:chgData name="L Rolleston" userId="S::lrolleston@stmichaelscs.org::8c253109-a705-4211-8676-5103361b7bff" providerId="AD" clId="Web-{2C75DB39-4B6C-A579-7FD4-8BDB2313F782}" dt="2024-08-17T12:13:33.693" v="7" actId="1076"/>
      <pc:docMkLst>
        <pc:docMk/>
      </pc:docMkLst>
      <pc:sldChg chg="delSp modSp">
        <pc:chgData name="L Rolleston" userId="S::lrolleston@stmichaelscs.org::8c253109-a705-4211-8676-5103361b7bff" providerId="AD" clId="Web-{2C75DB39-4B6C-A579-7FD4-8BDB2313F782}" dt="2024-08-17T12:13:33.693" v="7" actId="1076"/>
        <pc:sldMkLst>
          <pc:docMk/>
          <pc:sldMk cId="301726593" sldId="256"/>
        </pc:sldMkLst>
        <pc:spChg chg="mod">
          <ac:chgData name="L Rolleston" userId="S::lrolleston@stmichaelscs.org::8c253109-a705-4211-8676-5103361b7bff" providerId="AD" clId="Web-{2C75DB39-4B6C-A579-7FD4-8BDB2313F782}" dt="2024-08-17T12:13:33.693" v="7" actId="1076"/>
          <ac:spMkLst>
            <pc:docMk/>
            <pc:sldMk cId="301726593" sldId="256"/>
            <ac:spMk id="131" creationId="{560EBA4B-8AEC-D046-B76B-ED0FD5A6C7DD}"/>
          </ac:spMkLst>
        </pc:spChg>
        <pc:spChg chg="mod">
          <ac:chgData name="L Rolleston" userId="S::lrolleston@stmichaelscs.org::8c253109-a705-4211-8676-5103361b7bff" providerId="AD" clId="Web-{2C75DB39-4B6C-A579-7FD4-8BDB2313F782}" dt="2024-08-17T12:11:47.222" v="1" actId="1076"/>
          <ac:spMkLst>
            <pc:docMk/>
            <pc:sldMk cId="301726593" sldId="256"/>
            <ac:spMk id="154" creationId="{00000000-0000-0000-0000-000000000000}"/>
          </ac:spMkLst>
        </pc:spChg>
        <pc:spChg chg="mod">
          <ac:chgData name="L Rolleston" userId="S::lrolleston@stmichaelscs.org::8c253109-a705-4211-8676-5103361b7bff" providerId="AD" clId="Web-{2C75DB39-4B6C-A579-7FD4-8BDB2313F782}" dt="2024-08-17T12:11:29.175" v="0" actId="1076"/>
          <ac:spMkLst>
            <pc:docMk/>
            <pc:sldMk cId="301726593" sldId="256"/>
            <ac:spMk id="157" creationId="{00000000-0000-0000-0000-000000000000}"/>
          </ac:spMkLst>
        </pc:spChg>
        <pc:cxnChg chg="del">
          <ac:chgData name="L Rolleston" userId="S::lrolleston@stmichaelscs.org::8c253109-a705-4211-8676-5103361b7bff" providerId="AD" clId="Web-{2C75DB39-4B6C-A579-7FD4-8BDB2313F782}" dt="2024-08-17T12:13:19.958" v="6"/>
          <ac:cxnSpMkLst>
            <pc:docMk/>
            <pc:sldMk cId="301726593" sldId="256"/>
            <ac:cxnSpMk id="352" creationId="{3F2AA090-61FD-4A60-B3E3-99F19615CAB9}"/>
          </ac:cxnSpMkLst>
        </pc:cxnChg>
      </pc:sldChg>
    </pc:docChg>
  </pc:docChgLst>
  <pc:docChgLst>
    <pc:chgData name="R Robson" userId="S::rrobson@stmichaelscs.org::20ceed71-7506-4319-b288-075d70baa3e1" providerId="AD" clId="Web-{30F2E880-F3BC-2660-4339-DC045B0E95A9}"/>
    <pc:docChg chg="modSld">
      <pc:chgData name="R Robson" userId="S::rrobson@stmichaelscs.org::20ceed71-7506-4319-b288-075d70baa3e1" providerId="AD" clId="Web-{30F2E880-F3BC-2660-4339-DC045B0E95A9}" dt="2024-08-05T12:18:26.297" v="24"/>
      <pc:docMkLst>
        <pc:docMk/>
      </pc:docMkLst>
      <pc:sldChg chg="delSp modSp">
        <pc:chgData name="R Robson" userId="S::rrobson@stmichaelscs.org::20ceed71-7506-4319-b288-075d70baa3e1" providerId="AD" clId="Web-{30F2E880-F3BC-2660-4339-DC045B0E95A9}" dt="2024-08-05T12:18:26.297" v="24"/>
        <pc:sldMkLst>
          <pc:docMk/>
          <pc:sldMk cId="301726593" sldId="256"/>
        </pc:sldMkLst>
        <pc:spChg chg="mod">
          <ac:chgData name="R Robson" userId="S::rrobson@stmichaelscs.org::20ceed71-7506-4319-b288-075d70baa3e1" providerId="AD" clId="Web-{30F2E880-F3BC-2660-4339-DC045B0E95A9}" dt="2024-08-05T12:15:33.384" v="16" actId="20577"/>
          <ac:spMkLst>
            <pc:docMk/>
            <pc:sldMk cId="301726593" sldId="256"/>
            <ac:spMk id="2" creationId="{D579F83C-C71F-40AE-A258-3C8BCB0668A1}"/>
          </ac:spMkLst>
        </pc:spChg>
        <pc:spChg chg="mod">
          <ac:chgData name="R Robson" userId="S::rrobson@stmichaelscs.org::20ceed71-7506-4319-b288-075d70baa3e1" providerId="AD" clId="Web-{30F2E880-F3BC-2660-4339-DC045B0E95A9}" dt="2024-08-05T12:15:13.571" v="8" actId="14100"/>
          <ac:spMkLst>
            <pc:docMk/>
            <pc:sldMk cId="301726593" sldId="256"/>
            <ac:spMk id="148" creationId="{00000000-0000-0000-0000-000000000000}"/>
          </ac:spMkLst>
        </pc:spChg>
        <pc:spChg chg="del">
          <ac:chgData name="R Robson" userId="S::rrobson@stmichaelscs.org::20ceed71-7506-4319-b288-075d70baa3e1" providerId="AD" clId="Web-{30F2E880-F3BC-2660-4339-DC045B0E95A9}" dt="2024-08-05T12:18:22.546" v="23"/>
          <ac:spMkLst>
            <pc:docMk/>
            <pc:sldMk cId="301726593" sldId="256"/>
            <ac:spMk id="221" creationId="{ABC22CDB-AB42-4DED-8943-D46115AE5342}"/>
          </ac:spMkLst>
        </pc:spChg>
        <pc:spChg chg="del">
          <ac:chgData name="R Robson" userId="S::rrobson@stmichaelscs.org::20ceed71-7506-4319-b288-075d70baa3e1" providerId="AD" clId="Web-{30F2E880-F3BC-2660-4339-DC045B0E95A9}" dt="2024-08-05T12:16:14.917" v="17"/>
          <ac:spMkLst>
            <pc:docMk/>
            <pc:sldMk cId="301726593" sldId="256"/>
            <ac:spMk id="224" creationId="{D43D12B6-E7B7-4976-BD40-11DCAB8913BE}"/>
          </ac:spMkLst>
        </pc:spChg>
        <pc:spChg chg="del">
          <ac:chgData name="R Robson" userId="S::rrobson@stmichaelscs.org::20ceed71-7506-4319-b288-075d70baa3e1" providerId="AD" clId="Web-{30F2E880-F3BC-2660-4339-DC045B0E95A9}" dt="2024-08-05T12:15:01.540" v="6"/>
          <ac:spMkLst>
            <pc:docMk/>
            <pc:sldMk cId="301726593" sldId="256"/>
            <ac:spMk id="410" creationId="{00000000-0000-0000-0000-000000000000}"/>
          </ac:spMkLst>
        </pc:spChg>
        <pc:spChg chg="mod">
          <ac:chgData name="R Robson" userId="S::rrobson@stmichaelscs.org::20ceed71-7506-4319-b288-075d70baa3e1" providerId="AD" clId="Web-{30F2E880-F3BC-2660-4339-DC045B0E95A9}" dt="2024-08-05T12:16:22.730" v="20" actId="1076"/>
          <ac:spMkLst>
            <pc:docMk/>
            <pc:sldMk cId="301726593" sldId="256"/>
            <ac:spMk id="1062" creationId="{C274496B-1487-4AAA-808C-3B24C39B475E}"/>
          </ac:spMkLst>
        </pc:spChg>
        <pc:spChg chg="mod">
          <ac:chgData name="R Robson" userId="S::rrobson@stmichaelscs.org::20ceed71-7506-4319-b288-075d70baa3e1" providerId="AD" clId="Web-{30F2E880-F3BC-2660-4339-DC045B0E95A9}" dt="2024-08-05T12:16:30.168" v="22" actId="1076"/>
          <ac:spMkLst>
            <pc:docMk/>
            <pc:sldMk cId="301726593" sldId="256"/>
            <ac:spMk id="1067" creationId="{06FB25C5-EA1E-42C3-9B71-2EAA0D46E659}"/>
          </ac:spMkLst>
        </pc:spChg>
        <pc:cxnChg chg="del">
          <ac:chgData name="R Robson" userId="S::rrobson@stmichaelscs.org::20ceed71-7506-4319-b288-075d70baa3e1" providerId="AD" clId="Web-{30F2E880-F3BC-2660-4339-DC045B0E95A9}" dt="2024-08-05T12:18:26.297" v="24"/>
          <ac:cxnSpMkLst>
            <pc:docMk/>
            <pc:sldMk cId="301726593" sldId="256"/>
            <ac:cxnSpMk id="303" creationId="{E21D74DF-FED6-49FC-81E4-23F2668388F5}"/>
          </ac:cxnSpMkLst>
        </pc:cxnChg>
        <pc:cxnChg chg="mod">
          <ac:chgData name="R Robson" userId="S::rrobson@stmichaelscs.org::20ceed71-7506-4319-b288-075d70baa3e1" providerId="AD" clId="Web-{30F2E880-F3BC-2660-4339-DC045B0E95A9}" dt="2024-08-05T12:16:19.292" v="19" actId="1076"/>
          <ac:cxnSpMkLst>
            <pc:docMk/>
            <pc:sldMk cId="301726593" sldId="256"/>
            <ac:cxnSpMk id="340" creationId="{C3FA2F8C-BD2B-EA46-8D5D-0F3383BE1ABC}"/>
          </ac:cxnSpMkLst>
        </pc:cxnChg>
        <pc:cxnChg chg="del">
          <ac:chgData name="R Robson" userId="S::rrobson@stmichaelscs.org::20ceed71-7506-4319-b288-075d70baa3e1" providerId="AD" clId="Web-{30F2E880-F3BC-2660-4339-DC045B0E95A9}" dt="2024-08-05T12:16:16.948" v="18"/>
          <ac:cxnSpMkLst>
            <pc:docMk/>
            <pc:sldMk cId="301726593" sldId="256"/>
            <ac:cxnSpMk id="433" creationId="{F00234DB-30A0-A14D-B827-8C2DCE0238B9}"/>
          </ac:cxnSpMkLst>
        </pc:cxnChg>
        <pc:cxnChg chg="mod">
          <ac:chgData name="R Robson" userId="S::rrobson@stmichaelscs.org::20ceed71-7506-4319-b288-075d70baa3e1" providerId="AD" clId="Web-{30F2E880-F3BC-2660-4339-DC045B0E95A9}" dt="2024-08-05T12:16:27.011" v="21" actId="1076"/>
          <ac:cxnSpMkLst>
            <pc:docMk/>
            <pc:sldMk cId="301726593" sldId="256"/>
            <ac:cxnSpMk id="521" creationId="{F00234DB-30A0-A14D-B827-8C2DCE0238B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E4C7764F-6D66-4B17-9827-8BDEB62CA733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76463" y="1252538"/>
            <a:ext cx="253523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E19C7F4F-C9A2-4660-AC8D-E229145E2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30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C7F4F-C9A2-4660-AC8D-E229145E2F1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43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89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90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6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80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37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63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15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8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5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8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86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76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.png"/><Relationship Id="rId21" Type="http://schemas.openxmlformats.org/officeDocument/2006/relationships/image" Target="../media/image16.svg"/><Relationship Id="rId42" Type="http://schemas.openxmlformats.org/officeDocument/2006/relationships/image" Target="../media/image37.jpeg"/><Relationship Id="rId47" Type="http://schemas.openxmlformats.org/officeDocument/2006/relationships/image" Target="../media/image42.svg"/><Relationship Id="rId63" Type="http://schemas.openxmlformats.org/officeDocument/2006/relationships/image" Target="../media/image58.png"/><Relationship Id="rId68" Type="http://schemas.openxmlformats.org/officeDocument/2006/relationships/image" Target="../media/image6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9" Type="http://schemas.openxmlformats.org/officeDocument/2006/relationships/image" Target="../media/image24.svg"/><Relationship Id="rId11" Type="http://schemas.openxmlformats.org/officeDocument/2006/relationships/image" Target="../media/image7.png"/><Relationship Id="rId24" Type="http://schemas.openxmlformats.org/officeDocument/2006/relationships/image" Target="../media/image19.png"/><Relationship Id="rId32" Type="http://schemas.openxmlformats.org/officeDocument/2006/relationships/image" Target="../media/image27.svg"/><Relationship Id="rId37" Type="http://schemas.openxmlformats.org/officeDocument/2006/relationships/image" Target="../media/image32.png"/><Relationship Id="rId40" Type="http://schemas.openxmlformats.org/officeDocument/2006/relationships/image" Target="../media/image35.jpeg"/><Relationship Id="rId45" Type="http://schemas.openxmlformats.org/officeDocument/2006/relationships/image" Target="../media/image40.jpeg"/><Relationship Id="rId53" Type="http://schemas.openxmlformats.org/officeDocument/2006/relationships/image" Target="../media/image48.png"/><Relationship Id="rId58" Type="http://schemas.openxmlformats.org/officeDocument/2006/relationships/image" Target="../media/image53.png"/><Relationship Id="rId66" Type="http://schemas.openxmlformats.org/officeDocument/2006/relationships/image" Target="../media/image61.jpeg"/><Relationship Id="rId5" Type="http://schemas.openxmlformats.org/officeDocument/2006/relationships/image" Target="../media/image3.png"/><Relationship Id="rId61" Type="http://schemas.openxmlformats.org/officeDocument/2006/relationships/image" Target="../media/image56.svg"/><Relationship Id="rId19" Type="http://schemas.openxmlformats.org/officeDocument/2006/relationships/image" Target="../media/image14.svg"/><Relationship Id="rId14" Type="http://schemas.openxmlformats.org/officeDocument/2006/relationships/image" Target="../media/image9.jpeg"/><Relationship Id="rId22" Type="http://schemas.openxmlformats.org/officeDocument/2006/relationships/image" Target="../media/image17.png"/><Relationship Id="rId27" Type="http://schemas.openxmlformats.org/officeDocument/2006/relationships/image" Target="../media/image22.svg"/><Relationship Id="rId30" Type="http://schemas.openxmlformats.org/officeDocument/2006/relationships/image" Target="../media/image25.png"/><Relationship Id="rId35" Type="http://schemas.openxmlformats.org/officeDocument/2006/relationships/image" Target="../media/image30.svg"/><Relationship Id="rId43" Type="http://schemas.openxmlformats.org/officeDocument/2006/relationships/image" Target="../media/image38.jpeg"/><Relationship Id="rId48" Type="http://schemas.openxmlformats.org/officeDocument/2006/relationships/image" Target="../media/image43.png"/><Relationship Id="rId56" Type="http://schemas.openxmlformats.org/officeDocument/2006/relationships/image" Target="../media/image51.svg"/><Relationship Id="rId64" Type="http://schemas.openxmlformats.org/officeDocument/2006/relationships/image" Target="../media/image59.jpeg"/><Relationship Id="rId69" Type="http://schemas.openxmlformats.org/officeDocument/2006/relationships/image" Target="../media/image64.png"/><Relationship Id="rId8" Type="http://schemas.microsoft.com/office/2007/relationships/hdphoto" Target="../media/hdphoto2.wdp"/><Relationship Id="rId51" Type="http://schemas.openxmlformats.org/officeDocument/2006/relationships/image" Target="../media/image46.png"/><Relationship Id="rId3" Type="http://schemas.openxmlformats.org/officeDocument/2006/relationships/image" Target="../media/image1.jpeg"/><Relationship Id="rId12" Type="http://schemas.openxmlformats.org/officeDocument/2006/relationships/image" Target="../media/image8.png"/><Relationship Id="rId17" Type="http://schemas.openxmlformats.org/officeDocument/2006/relationships/image" Target="../media/image12.svg"/><Relationship Id="rId25" Type="http://schemas.openxmlformats.org/officeDocument/2006/relationships/image" Target="../media/image20.svg"/><Relationship Id="rId33" Type="http://schemas.openxmlformats.org/officeDocument/2006/relationships/image" Target="../media/image28.png"/><Relationship Id="rId38" Type="http://schemas.openxmlformats.org/officeDocument/2006/relationships/image" Target="../media/image33.svg"/><Relationship Id="rId46" Type="http://schemas.openxmlformats.org/officeDocument/2006/relationships/image" Target="../media/image41.png"/><Relationship Id="rId59" Type="http://schemas.openxmlformats.org/officeDocument/2006/relationships/image" Target="../media/image54.jpeg"/><Relationship Id="rId67" Type="http://schemas.openxmlformats.org/officeDocument/2006/relationships/image" Target="../media/image62.jpeg"/><Relationship Id="rId20" Type="http://schemas.openxmlformats.org/officeDocument/2006/relationships/image" Target="../media/image15.png"/><Relationship Id="rId41" Type="http://schemas.openxmlformats.org/officeDocument/2006/relationships/image" Target="../media/image36.png"/><Relationship Id="rId54" Type="http://schemas.openxmlformats.org/officeDocument/2006/relationships/image" Target="../media/image49.svg"/><Relationship Id="rId62" Type="http://schemas.openxmlformats.org/officeDocument/2006/relationships/image" Target="../media/image57.png"/><Relationship Id="rId70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5" Type="http://schemas.openxmlformats.org/officeDocument/2006/relationships/image" Target="../media/image10.png"/><Relationship Id="rId23" Type="http://schemas.openxmlformats.org/officeDocument/2006/relationships/image" Target="../media/image18.svg"/><Relationship Id="rId28" Type="http://schemas.openxmlformats.org/officeDocument/2006/relationships/image" Target="../media/image23.png"/><Relationship Id="rId36" Type="http://schemas.openxmlformats.org/officeDocument/2006/relationships/image" Target="../media/image31.jpeg"/><Relationship Id="rId49" Type="http://schemas.openxmlformats.org/officeDocument/2006/relationships/image" Target="../media/image44.png"/><Relationship Id="rId57" Type="http://schemas.openxmlformats.org/officeDocument/2006/relationships/image" Target="../media/image52.png"/><Relationship Id="rId10" Type="http://schemas.openxmlformats.org/officeDocument/2006/relationships/image" Target="../media/image6.png"/><Relationship Id="rId31" Type="http://schemas.openxmlformats.org/officeDocument/2006/relationships/image" Target="../media/image26.png"/><Relationship Id="rId44" Type="http://schemas.openxmlformats.org/officeDocument/2006/relationships/image" Target="../media/image39.jpeg"/><Relationship Id="rId52" Type="http://schemas.openxmlformats.org/officeDocument/2006/relationships/image" Target="../media/image47.jpeg"/><Relationship Id="rId60" Type="http://schemas.openxmlformats.org/officeDocument/2006/relationships/image" Target="../media/image55.png"/><Relationship Id="rId65" Type="http://schemas.openxmlformats.org/officeDocument/2006/relationships/image" Target="../media/image60.jpeg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3" Type="http://schemas.microsoft.com/office/2007/relationships/hdphoto" Target="../media/hdphoto3.wdp"/><Relationship Id="rId18" Type="http://schemas.openxmlformats.org/officeDocument/2006/relationships/image" Target="../media/image13.png"/><Relationship Id="rId39" Type="http://schemas.openxmlformats.org/officeDocument/2006/relationships/image" Target="../media/image34.jpeg"/><Relationship Id="rId34" Type="http://schemas.openxmlformats.org/officeDocument/2006/relationships/image" Target="../media/image29.png"/><Relationship Id="rId50" Type="http://schemas.openxmlformats.org/officeDocument/2006/relationships/image" Target="../media/image45.svg"/><Relationship Id="rId55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Rounded Rectangle 1063"/>
          <p:cNvSpPr/>
          <p:nvPr/>
        </p:nvSpPr>
        <p:spPr>
          <a:xfrm>
            <a:off x="-2291418" y="7594769"/>
            <a:ext cx="1778779" cy="36100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3" name="Rounded Rectangle 382"/>
          <p:cNvSpPr/>
          <p:nvPr/>
        </p:nvSpPr>
        <p:spPr>
          <a:xfrm>
            <a:off x="10420350" y="1905436"/>
            <a:ext cx="1408638" cy="1023808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</p:txBody>
      </p:sp>
      <p:sp>
        <p:nvSpPr>
          <p:cNvPr id="22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137869" y="2117578"/>
            <a:ext cx="1111685" cy="58189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Straight Connector 175"/>
          <p:cNvCxnSpPr>
            <a:endCxn id="5" idx="3"/>
          </p:cNvCxnSpPr>
          <p:nvPr/>
        </p:nvCxnSpPr>
        <p:spPr>
          <a:xfrm>
            <a:off x="1834087" y="11220620"/>
            <a:ext cx="6371162" cy="1049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0" y="60003"/>
            <a:ext cx="9601200" cy="6216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/>
          <p:cNvSpPr/>
          <p:nvPr/>
        </p:nvSpPr>
        <p:spPr>
          <a:xfrm>
            <a:off x="1465" y="12283379"/>
            <a:ext cx="9599735" cy="6258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7" name="Straight Connector 146"/>
          <p:cNvCxnSpPr>
            <a:cxnSpLocks/>
          </p:cNvCxnSpPr>
          <p:nvPr/>
        </p:nvCxnSpPr>
        <p:spPr>
          <a:xfrm>
            <a:off x="6019575" y="103556"/>
            <a:ext cx="0" cy="6003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6047131" y="166704"/>
            <a:ext cx="3192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 dirty="0"/>
              <a:t>St Michael’s Catholic School </a:t>
            </a:r>
          </a:p>
        </p:txBody>
      </p:sp>
      <p:sp>
        <p:nvSpPr>
          <p:cNvPr id="153" name="AutoShape 8" descr="Image result for ferryhill business and enterprise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Rectangle 156"/>
          <p:cNvSpPr/>
          <p:nvPr/>
        </p:nvSpPr>
        <p:spPr>
          <a:xfrm>
            <a:off x="368481" y="170161"/>
            <a:ext cx="5177443" cy="46166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sz="2400" b="1" dirty="0"/>
              <a:t>KS4 Trilogy Chemistry Learning Journey</a:t>
            </a:r>
            <a:endParaRPr lang="en-GB" sz="2400" b="1" dirty="0">
              <a:ea typeface="Calibri"/>
              <a:cs typeface="Calibri"/>
            </a:endParaRPr>
          </a:p>
        </p:txBody>
      </p:sp>
      <p:cxnSp>
        <p:nvCxnSpPr>
          <p:cNvPr id="160" name="Straight Connector 159"/>
          <p:cNvCxnSpPr/>
          <p:nvPr/>
        </p:nvCxnSpPr>
        <p:spPr>
          <a:xfrm flipV="1">
            <a:off x="2834236" y="2085666"/>
            <a:ext cx="268055" cy="4237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" name="Rectangle 404"/>
          <p:cNvSpPr/>
          <p:nvPr/>
        </p:nvSpPr>
        <p:spPr>
          <a:xfrm>
            <a:off x="183662" y="1887077"/>
            <a:ext cx="1084672" cy="1077218"/>
          </a:xfrm>
          <a:prstGeom prst="rect">
            <a:avLst/>
          </a:prstGeom>
          <a:ln w="38100" cap="rnd">
            <a:solidFill>
              <a:srgbClr val="007AC3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800" dirty="0"/>
              <a:t>A level Sciences – Biology, Chemistry and Physics​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800" dirty="0"/>
              <a:t>Apprenticeships​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800" dirty="0"/>
              <a:t>BTEC Level 3</a:t>
            </a:r>
          </a:p>
          <a:p>
            <a:endParaRPr lang="en-GB" sz="800" dirty="0"/>
          </a:p>
          <a:p>
            <a:endParaRPr lang="en-GB" sz="800" dirty="0"/>
          </a:p>
        </p:txBody>
      </p:sp>
      <p:pic>
        <p:nvPicPr>
          <p:cNvPr id="362" name="Picture 22" descr="Image result for road signs give wa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13" y="1702890"/>
            <a:ext cx="373073" cy="37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" name="TextBox 290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 flipH="1">
            <a:off x="9924497" y="370818"/>
            <a:ext cx="157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Simply drag a pin to add it to your journey</a:t>
            </a:r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 flipH="1">
            <a:off x="9917474" y="59482"/>
            <a:ext cx="15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PIN BANK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 flipH="1">
            <a:off x="-2199247" y="10848947"/>
            <a:ext cx="1573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Why not</a:t>
            </a:r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 flipH="1">
            <a:off x="-2155347" y="10524506"/>
            <a:ext cx="15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CAR PARK</a:t>
            </a:r>
          </a:p>
        </p:txBody>
      </p:sp>
      <p:grpSp>
        <p:nvGrpSpPr>
          <p:cNvPr id="1072" name="Group 1071"/>
          <p:cNvGrpSpPr>
            <a:grpSpLocks noChangeAspect="1"/>
          </p:cNvGrpSpPr>
          <p:nvPr/>
        </p:nvGrpSpPr>
        <p:grpSpPr>
          <a:xfrm>
            <a:off x="618510" y="2146545"/>
            <a:ext cx="8063034" cy="9393619"/>
            <a:chOff x="663521" y="2096727"/>
            <a:chExt cx="8063034" cy="9393619"/>
          </a:xfrm>
        </p:grpSpPr>
        <p:grpSp>
          <p:nvGrpSpPr>
            <p:cNvPr id="1069" name="Group 1068"/>
            <p:cNvGrpSpPr/>
            <p:nvPr/>
          </p:nvGrpSpPr>
          <p:grpSpPr>
            <a:xfrm>
              <a:off x="663521" y="2096727"/>
              <a:ext cx="8063034" cy="9393619"/>
              <a:chOff x="663521" y="2096727"/>
              <a:chExt cx="8063034" cy="939361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1D24CC-941E-4C47-B0EC-E144352A4A74}"/>
                  </a:ext>
                </a:extLst>
              </p:cNvPr>
              <p:cNvSpPr/>
              <p:nvPr/>
            </p:nvSpPr>
            <p:spPr>
              <a:xfrm>
                <a:off x="1888901" y="10872247"/>
                <a:ext cx="6361359" cy="61809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5CF508-9F97-7344-A588-8737134FC758}"/>
                  </a:ext>
                </a:extLst>
              </p:cNvPr>
              <p:cNvSpPr/>
              <p:nvPr/>
            </p:nvSpPr>
            <p:spPr>
              <a:xfrm>
                <a:off x="1984661" y="2104072"/>
                <a:ext cx="5610772" cy="59313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40">
                <a:extLst>
                  <a:ext uri="{FF2B5EF4-FFF2-40B4-BE49-F238E27FC236}">
                    <a16:creationId xmlns:a16="http://schemas.microsoft.com/office/drawing/2014/main" id="{4ED9223C-B305-724C-860B-8788F8ED72BC}"/>
                  </a:ext>
                </a:extLst>
              </p:cNvPr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42380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37185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1"/>
                  <a:gd name="connsiteX1" fmla="*/ 5909338 w 5909338"/>
                  <a:gd name="connsiteY1" fmla="*/ 0 h 642381"/>
                  <a:gd name="connsiteX2" fmla="*/ 5831406 w 5909338"/>
                  <a:gd name="connsiteY2" fmla="*/ 642381 h 642381"/>
                  <a:gd name="connsiteX3" fmla="*/ 0 w 5909338"/>
                  <a:gd name="connsiteY3" fmla="*/ 642380 h 642381"/>
                  <a:gd name="connsiteX4" fmla="*/ 0 w 5909338"/>
                  <a:gd name="connsiteY4" fmla="*/ 0 h 642381"/>
                  <a:gd name="connsiteX0" fmla="*/ 0 w 5909338"/>
                  <a:gd name="connsiteY0" fmla="*/ 0 h 652772"/>
                  <a:gd name="connsiteX1" fmla="*/ 5909338 w 5909338"/>
                  <a:gd name="connsiteY1" fmla="*/ 0 h 652772"/>
                  <a:gd name="connsiteX2" fmla="*/ 5826211 w 5909338"/>
                  <a:gd name="connsiteY2" fmla="*/ 652772 h 652772"/>
                  <a:gd name="connsiteX3" fmla="*/ 0 w 5909338"/>
                  <a:gd name="connsiteY3" fmla="*/ 642380 h 652772"/>
                  <a:gd name="connsiteX4" fmla="*/ 0 w 5909338"/>
                  <a:gd name="connsiteY4" fmla="*/ 0 h 65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338" h="652772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Block Arc 3">
                <a:extLst>
                  <a:ext uri="{FF2B5EF4-FFF2-40B4-BE49-F238E27FC236}">
                    <a16:creationId xmlns:a16="http://schemas.microsoft.com/office/drawing/2014/main" id="{D2F97453-494C-5746-8E17-4A67EE1BF309}"/>
                  </a:ext>
                </a:extLst>
              </p:cNvPr>
              <p:cNvSpPr/>
              <p:nvPr/>
            </p:nvSpPr>
            <p:spPr>
              <a:xfrm rot="16200000">
                <a:off x="-52573" y="9504581"/>
                <a:ext cx="2812632" cy="1144154"/>
              </a:xfrm>
              <a:custGeom>
                <a:avLst/>
                <a:gdLst>
                  <a:gd name="connsiteX0" fmla="*/ 3 w 2780712"/>
                  <a:gd name="connsiteY0" fmla="*/ 1094551 h 2184400"/>
                  <a:gd name="connsiteX1" fmla="*/ 831534 w 2780712"/>
                  <a:gd name="connsiteY1" fmla="*/ 92104 h 2184400"/>
                  <a:gd name="connsiteX2" fmla="*/ 1997384 w 2780712"/>
                  <a:gd name="connsiteY2" fmla="*/ 109596 h 2184400"/>
                  <a:gd name="connsiteX3" fmla="*/ 2778379 w 2780712"/>
                  <a:gd name="connsiteY3" fmla="*/ 1155438 h 2184400"/>
                  <a:gd name="connsiteX4" fmla="*/ 2162223 w 2780712"/>
                  <a:gd name="connsiteY4" fmla="*/ 1127366 h 2184400"/>
                  <a:gd name="connsiteX5" fmla="*/ 1665158 w 2780712"/>
                  <a:gd name="connsiteY5" fmla="*/ 647374 h 2184400"/>
                  <a:gd name="connsiteX6" fmla="*/ 1138901 w 2780712"/>
                  <a:gd name="connsiteY6" fmla="*/ 642184 h 2184400"/>
                  <a:gd name="connsiteX7" fmla="*/ 616375 w 2780712"/>
                  <a:gd name="connsiteY7" fmla="*/ 1093509 h 2184400"/>
                  <a:gd name="connsiteX8" fmla="*/ 3 w 2780712"/>
                  <a:gd name="connsiteY8" fmla="*/ 1094551 h 2184400"/>
                  <a:gd name="connsiteX0" fmla="*/ 3 w 2834387"/>
                  <a:gd name="connsiteY0" fmla="*/ 1105859 h 1140427"/>
                  <a:gd name="connsiteX1" fmla="*/ 831534 w 2834387"/>
                  <a:gd name="connsiteY1" fmla="*/ 103412 h 1140427"/>
                  <a:gd name="connsiteX2" fmla="*/ 1997384 w 2834387"/>
                  <a:gd name="connsiteY2" fmla="*/ 120904 h 1140427"/>
                  <a:gd name="connsiteX3" fmla="*/ 2832970 w 2834387"/>
                  <a:gd name="connsiteY3" fmla="*/ 1125803 h 1140427"/>
                  <a:gd name="connsiteX4" fmla="*/ 2162223 w 2834387"/>
                  <a:gd name="connsiteY4" fmla="*/ 1138674 h 1140427"/>
                  <a:gd name="connsiteX5" fmla="*/ 1665158 w 2834387"/>
                  <a:gd name="connsiteY5" fmla="*/ 658682 h 1140427"/>
                  <a:gd name="connsiteX6" fmla="*/ 1138901 w 2834387"/>
                  <a:gd name="connsiteY6" fmla="*/ 653492 h 1140427"/>
                  <a:gd name="connsiteX7" fmla="*/ 616375 w 2834387"/>
                  <a:gd name="connsiteY7" fmla="*/ 1104817 h 1140427"/>
                  <a:gd name="connsiteX8" fmla="*/ 3 w 2834387"/>
                  <a:gd name="connsiteY8" fmla="*/ 1105859 h 1140427"/>
                  <a:gd name="connsiteX0" fmla="*/ 3 w 2834578"/>
                  <a:gd name="connsiteY0" fmla="*/ 1109586 h 1144154"/>
                  <a:gd name="connsiteX1" fmla="*/ 831534 w 2834578"/>
                  <a:gd name="connsiteY1" fmla="*/ 107139 h 1144154"/>
                  <a:gd name="connsiteX2" fmla="*/ 2064059 w 2834578"/>
                  <a:gd name="connsiteY2" fmla="*/ 143681 h 1144154"/>
                  <a:gd name="connsiteX3" fmla="*/ 2832970 w 2834578"/>
                  <a:gd name="connsiteY3" fmla="*/ 1129530 h 1144154"/>
                  <a:gd name="connsiteX4" fmla="*/ 2162223 w 2834578"/>
                  <a:gd name="connsiteY4" fmla="*/ 1142401 h 1144154"/>
                  <a:gd name="connsiteX5" fmla="*/ 1665158 w 2834578"/>
                  <a:gd name="connsiteY5" fmla="*/ 662409 h 1144154"/>
                  <a:gd name="connsiteX6" fmla="*/ 1138901 w 2834578"/>
                  <a:gd name="connsiteY6" fmla="*/ 657219 h 1144154"/>
                  <a:gd name="connsiteX7" fmla="*/ 616375 w 2834578"/>
                  <a:gd name="connsiteY7" fmla="*/ 1108544 h 1144154"/>
                  <a:gd name="connsiteX8" fmla="*/ 3 w 2834578"/>
                  <a:gd name="connsiteY8" fmla="*/ 1109586 h 114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34578" h="1144154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Block Arc 5">
                <a:extLst>
                  <a:ext uri="{FF2B5EF4-FFF2-40B4-BE49-F238E27FC236}">
                    <a16:creationId xmlns:a16="http://schemas.microsoft.com/office/drawing/2014/main" id="{2ABDDAA7-1330-5846-8957-036F466F9A01}"/>
                  </a:ext>
                </a:extLst>
              </p:cNvPr>
              <p:cNvSpPr/>
              <p:nvPr/>
            </p:nvSpPr>
            <p:spPr>
              <a:xfrm rot="5400000" flipH="1">
                <a:off x="6218338" y="6814445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E221F3-E29A-7E44-BA3E-4DDEF353168D}"/>
                  </a:ext>
                </a:extLst>
              </p:cNvPr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A4EACD-79B2-9047-926C-4179677F6DF3}"/>
                  </a:ext>
                </a:extLst>
              </p:cNvPr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28EF7BC0-BD7F-BD4C-8DBE-13C9030B0FE6}"/>
                  </a:ext>
                </a:extLst>
              </p:cNvPr>
              <p:cNvSpPr/>
              <p:nvPr/>
            </p:nvSpPr>
            <p:spPr>
              <a:xfrm rot="16200000">
                <a:off x="-170314" y="5175043"/>
                <a:ext cx="2797740" cy="1130070"/>
              </a:xfrm>
              <a:custGeom>
                <a:avLst/>
                <a:gdLst>
                  <a:gd name="connsiteX0" fmla="*/ 1849 w 2799588"/>
                  <a:gd name="connsiteY0" fmla="*/ 1057381 h 2229301"/>
                  <a:gd name="connsiteX1" fmla="*/ 1427126 w 2799588"/>
                  <a:gd name="connsiteY1" fmla="*/ 212 h 2229301"/>
                  <a:gd name="connsiteX2" fmla="*/ 2799516 w 2799588"/>
                  <a:gd name="connsiteY2" fmla="*/ 1125982 h 2229301"/>
                  <a:gd name="connsiteX3" fmla="*/ 2210945 w 2799588"/>
                  <a:gd name="connsiteY3" fmla="*/ 1121217 h 2229301"/>
                  <a:gd name="connsiteX4" fmla="*/ 1412694 w 2799588"/>
                  <a:gd name="connsiteY4" fmla="*/ 588647 h 2229301"/>
                  <a:gd name="connsiteX5" fmla="*/ 590194 w 2799588"/>
                  <a:gd name="connsiteY5" fmla="*/ 1081484 h 2229301"/>
                  <a:gd name="connsiteX6" fmla="*/ 1849 w 2799588"/>
                  <a:gd name="connsiteY6" fmla="*/ 1057381 h 2229301"/>
                  <a:gd name="connsiteX0" fmla="*/ 0 w 2797740"/>
                  <a:gd name="connsiteY0" fmla="*/ 1057385 h 1125986"/>
                  <a:gd name="connsiteX1" fmla="*/ 1425277 w 2797740"/>
                  <a:gd name="connsiteY1" fmla="*/ 216 h 1125986"/>
                  <a:gd name="connsiteX2" fmla="*/ 2797667 w 2797740"/>
                  <a:gd name="connsiteY2" fmla="*/ 1125986 h 1125986"/>
                  <a:gd name="connsiteX3" fmla="*/ 2209096 w 2797740"/>
                  <a:gd name="connsiteY3" fmla="*/ 1121221 h 1125986"/>
                  <a:gd name="connsiteX4" fmla="*/ 1410845 w 2797740"/>
                  <a:gd name="connsiteY4" fmla="*/ 588651 h 1125986"/>
                  <a:gd name="connsiteX5" fmla="*/ 624204 w 2797740"/>
                  <a:gd name="connsiteY5" fmla="*/ 1033679 h 1125986"/>
                  <a:gd name="connsiteX6" fmla="*/ 0 w 2797740"/>
                  <a:gd name="connsiteY6" fmla="*/ 1057385 h 1125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7740" h="1125986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id="{9BB00DD6-C4C4-7348-AD3E-28EAE4D8492B}"/>
                  </a:ext>
                </a:extLst>
              </p:cNvPr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975577" y="2390350"/>
              <a:ext cx="7453126" cy="8818923"/>
              <a:chOff x="975577" y="2390350"/>
              <a:chExt cx="7453126" cy="8818923"/>
            </a:xfrm>
          </p:grpSpPr>
          <p:cxnSp>
            <p:nvCxnSpPr>
              <p:cNvPr id="159" name="Straight Connector 158"/>
              <p:cNvCxnSpPr>
                <a:endCxn id="14" idx="1"/>
              </p:cNvCxnSpPr>
              <p:nvPr/>
            </p:nvCxnSpPr>
            <p:spPr>
              <a:xfrm>
                <a:off x="1793591" y="2390350"/>
                <a:ext cx="5776047" cy="8361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endCxn id="1024" idx="2"/>
              </p:cNvCxnSpPr>
              <p:nvPr/>
            </p:nvCxnSpPr>
            <p:spPr>
              <a:xfrm flipV="1">
                <a:off x="1726207" y="4661233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4" name="Arc 1023"/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Arc 169"/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Arc 170"/>
              <p:cNvSpPr/>
              <p:nvPr/>
            </p:nvSpPr>
            <p:spPr>
              <a:xfrm flipH="1">
                <a:off x="975577" y="4665689"/>
                <a:ext cx="1403254" cy="2146655"/>
              </a:xfrm>
              <a:prstGeom prst="arc">
                <a:avLst>
                  <a:gd name="adj1" fmla="val 16248374"/>
                  <a:gd name="adj2" fmla="val 5189154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72" name="Straight Connector 171"/>
              <p:cNvCxnSpPr>
                <a:endCxn id="8" idx="3"/>
              </p:cNvCxnSpPr>
              <p:nvPr/>
            </p:nvCxnSpPr>
            <p:spPr>
              <a:xfrm flipV="1">
                <a:off x="1689032" y="6812344"/>
                <a:ext cx="5906401" cy="905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V="1">
                <a:off x="1838324" y="9051721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Arc 174"/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6" name="Straight Connector 495"/>
              <p:cNvCxnSpPr/>
              <p:nvPr/>
            </p:nvCxnSpPr>
            <p:spPr>
              <a:xfrm flipV="1">
                <a:off x="1891808" y="11204817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0" name="Group 1069"/>
          <p:cNvGrpSpPr/>
          <p:nvPr/>
        </p:nvGrpSpPr>
        <p:grpSpPr>
          <a:xfrm>
            <a:off x="7230251" y="10490852"/>
            <a:ext cx="1332785" cy="1241391"/>
            <a:chOff x="7230251" y="10490852"/>
            <a:chExt cx="1332785" cy="124139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7D857C8-6DBF-1441-BED6-4FF1EB531C36}"/>
                </a:ext>
              </a:extLst>
            </p:cNvPr>
            <p:cNvSpPr/>
            <p:nvPr/>
          </p:nvSpPr>
          <p:spPr>
            <a:xfrm>
              <a:off x="7285281" y="10490852"/>
              <a:ext cx="1214980" cy="1241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7466026" y="10691378"/>
              <a:ext cx="841075" cy="8593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7230251" y="10958696"/>
              <a:ext cx="1332785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 dirty="0">
                  <a:cs typeface="Calibri"/>
                </a:rPr>
                <a:t>Chemistry</a:t>
              </a:r>
              <a:endParaRPr lang="en-US" dirty="0" err="1"/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163337" y="11386059"/>
            <a:ext cx="95537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 u="sng">
              <a:solidFill>
                <a:srgbClr val="F53BA7"/>
              </a:solidFill>
              <a:cs typeface="Calibri"/>
            </a:endParaRPr>
          </a:p>
          <a:p>
            <a:endParaRPr lang="en-US" sz="900">
              <a:cs typeface="Calibri"/>
            </a:endParaRPr>
          </a:p>
          <a:p>
            <a:endParaRPr lang="en-US" sz="900" u="sng">
              <a:cs typeface="Calibri"/>
            </a:endParaRPr>
          </a:p>
          <a:p>
            <a:endParaRPr lang="en-US" sz="900">
              <a:cs typeface="Calibri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1393390" y="11859762"/>
            <a:ext cx="958405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8CF6B9A-D161-D94B-838C-8556FFF74B3D}"/>
              </a:ext>
            </a:extLst>
          </p:cNvPr>
          <p:cNvSpPr txBox="1"/>
          <p:nvPr/>
        </p:nvSpPr>
        <p:spPr>
          <a:xfrm>
            <a:off x="-2123428" y="6386975"/>
            <a:ext cx="1205230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pic>
        <p:nvPicPr>
          <p:cNvPr id="1068" name="Picture 106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1087">
            <a:off x="-2092214" y="11602451"/>
            <a:ext cx="780216" cy="585162"/>
          </a:xfrm>
          <a:prstGeom prst="rect">
            <a:avLst/>
          </a:prstGeom>
        </p:spPr>
      </p:pic>
      <p:grpSp>
        <p:nvGrpSpPr>
          <p:cNvPr id="464" name="Group 463"/>
          <p:cNvGrpSpPr/>
          <p:nvPr/>
        </p:nvGrpSpPr>
        <p:grpSpPr>
          <a:xfrm>
            <a:off x="-4476594" y="2063701"/>
            <a:ext cx="8591393" cy="8020011"/>
            <a:chOff x="-1495906" y="-104715"/>
            <a:chExt cx="8591393" cy="8020011"/>
          </a:xfrm>
        </p:grpSpPr>
        <p:grpSp>
          <p:nvGrpSpPr>
            <p:cNvPr id="465" name="Group 464"/>
            <p:cNvGrpSpPr/>
            <p:nvPr/>
          </p:nvGrpSpPr>
          <p:grpSpPr>
            <a:xfrm>
              <a:off x="-809295" y="338043"/>
              <a:ext cx="7904782" cy="7577253"/>
              <a:chOff x="-809295" y="338043"/>
              <a:chExt cx="7904782" cy="7577253"/>
            </a:xfrm>
          </p:grpSpPr>
          <p:sp>
            <p:nvSpPr>
              <p:cNvPr id="467" name="Rectangle 466"/>
              <p:cNvSpPr/>
              <p:nvPr/>
            </p:nvSpPr>
            <p:spPr>
              <a:xfrm>
                <a:off x="6362414" y="7407465"/>
                <a:ext cx="733073" cy="507831"/>
              </a:xfrm>
              <a:prstGeom prst="rect">
                <a:avLst/>
              </a:prstGeom>
              <a:ln w="38100" cap="rnd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9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C4 Chemical calculations</a:t>
                </a:r>
              </a:p>
            </p:txBody>
          </p:sp>
          <p:pic>
            <p:nvPicPr>
              <p:cNvPr id="468" name="Picture 18" descr="Image result for road signs men at work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737" l="294" r="97650">
                            <a14:foregroundMark x1="28731" y1="44947" x2="75029" y2="73604"/>
                            <a14:foregroundMark x1="55170" y1="22473" x2="27615" y2="89827"/>
                            <a14:foregroundMark x1="25441" y1="68617" x2="87133" y2="86104"/>
                            <a14:foregroundMark x1="45182" y1="29189" x2="53878" y2="40758"/>
                            <a14:foregroundMark x1="48825" y1="20944" x2="58284" y2="33311"/>
                            <a14:foregroundMark x1="41539" y1="19282" x2="50999" y2="3657"/>
                            <a14:foregroundMark x1="57521" y1="19282" x2="96181" y2="91888"/>
                            <a14:foregroundMark x1="14571" y1="96011" x2="97650" y2="95146"/>
                            <a14:foregroundMark x1="24031" y1="80319" x2="75029" y2="84441"/>
                            <a14:foregroundMark x1="60458" y1="45678" x2="79436" y2="77061"/>
                            <a14:foregroundMark x1="55347" y1="34176" x2="67039" y2="48138"/>
                            <a14:foregroundMark x1="39307" y1="48138" x2="30611" y2="76197"/>
                            <a14:foregroundMark x1="23325" y1="71277" x2="40071" y2="42420"/>
                            <a14:foregroundMark x1="18919" y1="80319" x2="69213" y2="82779"/>
                            <a14:foregroundMark x1="26968" y1="79521" x2="22562" y2="91888"/>
                            <a14:foregroundMark x1="19624" y1="75399" x2="81610" y2="88564"/>
                            <a14:foregroundMark x1="69918" y1="74535" x2="41539" y2="89428"/>
                            <a14:foregroundMark x1="31316" y1="71277" x2="14571" y2="91888"/>
                            <a14:foregroundMark x1="20388" y1="63032" x2="5053" y2="93551"/>
                            <a14:foregroundMark x1="12338" y1="86104" x2="41539" y2="78657"/>
                            <a14:foregroundMark x1="38014" y1="23737" x2="53408" y2="133"/>
                            <a14:foregroundMark x1="54877" y1="27128" x2="43478" y2="79388"/>
                            <a14:foregroundMark x1="43948" y1="40625" x2="34019" y2="91157"/>
                            <a14:foregroundMark x1="8696" y1="82713" x2="294" y2="91755"/>
                            <a14:foregroundMark x1="7697" y1="90625" x2="37485" y2="37234"/>
                            <a14:foregroundMark x1="24618" y1="56316" x2="45476" y2="14162"/>
                            <a14:foregroundMark x1="46945" y1="4056" x2="63807" y2="33311"/>
                            <a14:foregroundMark x1="52409" y1="3524" x2="82197" y2="56915"/>
                            <a14:foregroundMark x1="21093" y1="95080" x2="6698" y2="97340"/>
                            <a14:foregroundMark x1="7109" y1="93617" x2="1175" y2="98737"/>
                            <a14:foregroundMark x1="46298" y1="82779" x2="60458" y2="90093"/>
                            <a14:backgroundMark x1="1586" y1="97407" x2="2761" y2="9873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09295" y="338043"/>
                <a:ext cx="492039" cy="434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86EB846A-C08D-8E44-A8A5-1C8D76F960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495906" y="-104715"/>
              <a:ext cx="4053" cy="690144"/>
            </a:xfrm>
            <a:prstGeom prst="line">
              <a:avLst/>
            </a:prstGeom>
            <a:ln w="571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2" name="Group 471"/>
          <p:cNvGrpSpPr/>
          <p:nvPr/>
        </p:nvGrpSpPr>
        <p:grpSpPr>
          <a:xfrm>
            <a:off x="-2718505" y="4660992"/>
            <a:ext cx="1214980" cy="1234099"/>
            <a:chOff x="1212628" y="4031237"/>
            <a:chExt cx="1214980" cy="1304869"/>
          </a:xfrm>
        </p:grpSpPr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TextBox 474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234408" y="4511703"/>
              <a:ext cx="11705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HEADING</a:t>
              </a:r>
            </a:p>
          </p:txBody>
        </p:sp>
      </p:grpSp>
      <p:pic>
        <p:nvPicPr>
          <p:cNvPr id="476" name="Picture 16" descr="Image result for car vector"/>
          <p:cNvPicPr>
            <a:picLocks noChangeAspect="1" noChangeArrowheads="1"/>
          </p:cNvPicPr>
          <p:nvPr/>
        </p:nvPicPr>
        <p:blipFill rotWithShape="1">
          <a:blip r:embed="rId7" cstate="print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490" b="42259" l="55400" r="95200">
                        <a14:foregroundMark x1="68800" y1="34100" x2="63200" y2="38703"/>
                        <a14:foregroundMark x1="59800" y1="31590" x2="55400" y2="27197"/>
                        <a14:foregroundMark x1="61800" y1="28243" x2="65200" y2="38912"/>
                        <a14:foregroundMark x1="74000" y1="31799" x2="89200" y2="36192"/>
                        <a14:foregroundMark x1="92200" y1="33264" x2="85600" y2="39121"/>
                        <a14:foregroundMark x1="91400" y1="34937" x2="93400" y2="36402"/>
                        <a14:foregroundMark x1="89600" y1="31172" x2="93200" y2="32636"/>
                        <a14:foregroundMark x1="75200" y1="30753" x2="64600" y2="37866"/>
                        <a14:foregroundMark x1="59600" y1="33264" x2="66200" y2="38703"/>
                        <a14:foregroundMark x1="62400" y1="38912" x2="65200" y2="36611"/>
                        <a14:foregroundMark x1="65400" y1="40167" x2="63600" y2="39331"/>
                        <a14:foregroundMark x1="89800" y1="38494" x2="85000" y2="38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3" t="20050" b="55202"/>
          <a:stretch/>
        </p:blipFill>
        <p:spPr bwMode="auto">
          <a:xfrm>
            <a:off x="-1975353" y="8515216"/>
            <a:ext cx="1218716" cy="6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7" name="Picture 16" descr="Image result for car vector"/>
          <p:cNvPicPr>
            <a:picLocks noChangeAspect="1" noChangeArrowheads="1"/>
          </p:cNvPicPr>
          <p:nvPr/>
        </p:nvPicPr>
        <p:blipFill rotWithShape="1">
          <a:blip r:embed="rId9" cstate="print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268" b="65900" l="55300" r="95200">
                        <a14:foregroundMark x1="65700" y1="59519" x2="62500" y2="64331"/>
                        <a14:foregroundMark x1="81500" y1="59728" x2="87300" y2="61820"/>
                        <a14:foregroundMark x1="87500" y1="58473" x2="91900" y2="56172"/>
                        <a14:foregroundMark x1="79700" y1="55126" x2="77100" y2="49268"/>
                        <a14:foregroundMark x1="63100" y1="56381" x2="55300" y2="60565"/>
                        <a14:foregroundMark x1="68100" y1="56799" x2="87100" y2="63285"/>
                        <a14:foregroundMark x1="87900" y1="58682" x2="87900" y2="58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3" t="47971" b="31929"/>
          <a:stretch/>
        </p:blipFill>
        <p:spPr bwMode="auto">
          <a:xfrm>
            <a:off x="-2030046" y="9188145"/>
            <a:ext cx="1313226" cy="53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8" name="Picture 16" descr="Image result for car vector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895" b="89540" l="55200" r="95200">
                        <a14:foregroundMark x1="59300" y1="83682" x2="55200" y2="84310"/>
                        <a14:foregroundMark x1="62000" y1="81904" x2="63900" y2="87762"/>
                        <a14:foregroundMark x1="66900" y1="83682" x2="62800" y2="87029"/>
                        <a14:foregroundMark x1="68000" y1="82322" x2="78400" y2="77510"/>
                        <a14:foregroundMark x1="77100" y1="81904" x2="90300" y2="86192"/>
                        <a14:foregroundMark x1="88400" y1="81904" x2="93800" y2="84310"/>
                        <a14:foregroundMark x1="87800" y1="82531" x2="86700" y2="88598"/>
                        <a14:foregroundMark x1="82600" y1="83682" x2="89000" y2="88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3" t="73096" b="8576"/>
          <a:stretch/>
        </p:blipFill>
        <p:spPr bwMode="auto">
          <a:xfrm flipH="1">
            <a:off x="-2158736" y="9836117"/>
            <a:ext cx="1481607" cy="5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9" name="Picture 16" descr="Image result for car vector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9" b="16423" l="54600" r="95200">
                        <a14:foregroundMark x1="65900" y1="9833" x2="60900" y2="14644"/>
                        <a14:foregroundMark x1="60900" y1="7950" x2="55600" y2="7741"/>
                        <a14:foregroundMark x1="76900" y1="8368" x2="87700" y2="11715"/>
                        <a14:foregroundMark x1="89500" y1="8368" x2="86100" y2="14226"/>
                        <a14:foregroundMark x1="58600" y1="6276" x2="54600" y2="8159"/>
                        <a14:foregroundMark x1="63100" y1="5439" x2="71300" y2="209"/>
                        <a14:foregroundMark x1="81100" y1="4393" x2="78100" y2="2720"/>
                        <a14:foregroundMark x1="89900" y1="6695" x2="94300" y2="6904"/>
                        <a14:foregroundMark x1="84900" y1="6904" x2="94900" y2="9623"/>
                        <a14:foregroundMark x1="59000" y1="5649" x2="55600" y2="7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3" b="81570"/>
          <a:stretch/>
        </p:blipFill>
        <p:spPr bwMode="auto">
          <a:xfrm flipH="1">
            <a:off x="-2223554" y="7872369"/>
            <a:ext cx="1418409" cy="52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3" name="Group 482"/>
          <p:cNvGrpSpPr/>
          <p:nvPr/>
        </p:nvGrpSpPr>
        <p:grpSpPr>
          <a:xfrm>
            <a:off x="-4169518" y="4664603"/>
            <a:ext cx="1214980" cy="1234099"/>
            <a:chOff x="1212628" y="4031237"/>
            <a:chExt cx="1214980" cy="1304869"/>
          </a:xfrm>
        </p:grpSpPr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TextBox 485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234408" y="4511703"/>
              <a:ext cx="1170599" cy="32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sz="1400" b="1">
                <a:cs typeface="Calibri"/>
              </a:endParaRPr>
            </a:p>
          </p:txBody>
        </p:sp>
      </p:grp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609600" y="5695950"/>
            <a:ext cx="287078" cy="2293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>
            <a:off x="7105650" y="2028825"/>
            <a:ext cx="9525" cy="35242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3519832" y="6450156"/>
            <a:ext cx="13906" cy="30524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 flipV="1">
            <a:off x="8401050" y="3971925"/>
            <a:ext cx="365197" cy="3106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6265299" y="7003671"/>
            <a:ext cx="15187" cy="35862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7986971" y="9077779"/>
            <a:ext cx="214054" cy="35197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7248525" y="8591550"/>
            <a:ext cx="27725" cy="39958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11389008" y="1037563"/>
            <a:ext cx="0" cy="65591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801710" y="6756677"/>
            <a:ext cx="308532" cy="15490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2838450" y="4832189"/>
            <a:ext cx="8407" cy="31131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11080040" y="1900329"/>
            <a:ext cx="0" cy="65591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11413156" y="1900329"/>
            <a:ext cx="0" cy="65591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1084492" y="5863952"/>
            <a:ext cx="249008" cy="2249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574675" y="6297153"/>
            <a:ext cx="358279" cy="6240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V="1">
            <a:off x="2675996" y="6978911"/>
            <a:ext cx="1" cy="35422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11058891" y="2759572"/>
            <a:ext cx="0" cy="65591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11392007" y="2759572"/>
            <a:ext cx="0" cy="65591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 flipV="1">
            <a:off x="8362867" y="8602369"/>
            <a:ext cx="390608" cy="18920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V="1">
            <a:off x="7600950" y="7087156"/>
            <a:ext cx="195083" cy="20899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11413156" y="3562539"/>
            <a:ext cx="0" cy="71801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11064654" y="3542546"/>
            <a:ext cx="0" cy="71801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 flipV="1">
            <a:off x="2167960" y="6928146"/>
            <a:ext cx="13265" cy="44420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 flipV="1">
            <a:off x="4981575" y="9001125"/>
            <a:ext cx="0" cy="45720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2780419" y="9134111"/>
            <a:ext cx="4288" cy="40968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>
            <a:off x="1254429" y="8696780"/>
            <a:ext cx="237153" cy="40371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 flipV="1">
            <a:off x="2084411" y="9156042"/>
            <a:ext cx="11630" cy="35929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4587415" y="8754681"/>
            <a:ext cx="3032" cy="25727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>
            <a:off x="796547" y="9544136"/>
            <a:ext cx="371444" cy="9730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641619" y="10310947"/>
            <a:ext cx="388152" cy="5569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Connector 455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6667500" y="8677275"/>
            <a:ext cx="9525" cy="25717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4494487" y="10772653"/>
            <a:ext cx="16374" cy="42849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>
            <a:off x="3580575" y="10744172"/>
            <a:ext cx="6736" cy="38314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5238750" y="10829925"/>
            <a:ext cx="75" cy="28105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-4180054" y="6347647"/>
            <a:ext cx="1214980" cy="1234099"/>
            <a:chOff x="1212628" y="4031237"/>
            <a:chExt cx="1214980" cy="1304869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305136" y="4418223"/>
              <a:ext cx="1029145" cy="32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sz="1400" b="1">
                <a:cs typeface="Calibri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4562693" y="6203540"/>
            <a:ext cx="1214980" cy="1234099"/>
            <a:chOff x="1212628" y="4031237"/>
            <a:chExt cx="1214980" cy="1304869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234408" y="4500374"/>
              <a:ext cx="1170599" cy="32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 dirty="0">
                  <a:cs typeface="Calibri"/>
                </a:rPr>
                <a:t>Year 11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3127CBD-BC51-D18C-0FCF-3C4CB11AA134}"/>
              </a:ext>
            </a:extLst>
          </p:cNvPr>
          <p:cNvSpPr txBox="1"/>
          <p:nvPr/>
        </p:nvSpPr>
        <p:spPr>
          <a:xfrm>
            <a:off x="5419334" y="11725275"/>
            <a:ext cx="1105292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cs typeface="Calibri"/>
              </a:rPr>
              <a:t>History of the atom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11109F-1F04-6A8D-35C2-09E325C8F555}"/>
              </a:ext>
            </a:extLst>
          </p:cNvPr>
          <p:cNvSpPr txBox="1"/>
          <p:nvPr/>
        </p:nvSpPr>
        <p:spPr>
          <a:xfrm>
            <a:off x="3968641" y="10590259"/>
            <a:ext cx="143278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dirty="0">
                <a:cs typeface="Calibri"/>
              </a:rPr>
              <a:t>Electronic structure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FEB3478-06BB-786F-10A0-D6631F16BE7E}"/>
              </a:ext>
            </a:extLst>
          </p:cNvPr>
          <p:cNvCxnSpPr>
            <a:cxnSpLocks/>
          </p:cNvCxnSpPr>
          <p:nvPr/>
        </p:nvCxnSpPr>
        <p:spPr>
          <a:xfrm flipV="1">
            <a:off x="6638925" y="11366173"/>
            <a:ext cx="4651" cy="46387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9A14EBD-3A9B-866F-C8F3-03F873793638}"/>
              </a:ext>
            </a:extLst>
          </p:cNvPr>
          <p:cNvSpPr txBox="1"/>
          <p:nvPr/>
        </p:nvSpPr>
        <p:spPr>
          <a:xfrm>
            <a:off x="-3922023" y="6731846"/>
            <a:ext cx="145046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00E2D75-2BE8-8740-51FB-B52F279DE204}"/>
              </a:ext>
            </a:extLst>
          </p:cNvPr>
          <p:cNvGrpSpPr/>
          <p:nvPr/>
        </p:nvGrpSpPr>
        <p:grpSpPr>
          <a:xfrm>
            <a:off x="-3852860" y="6130170"/>
            <a:ext cx="3100385" cy="2670930"/>
            <a:chOff x="-2847916" y="863596"/>
            <a:chExt cx="6367946" cy="951770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859FB66-958E-0F49-5982-F4121319124F}"/>
                </a:ext>
              </a:extLst>
            </p:cNvPr>
            <p:cNvGrpSpPr/>
            <p:nvPr/>
          </p:nvGrpSpPr>
          <p:grpSpPr>
            <a:xfrm>
              <a:off x="-2847916" y="863596"/>
              <a:ext cx="2725367" cy="598946"/>
              <a:chOff x="-2847916" y="863596"/>
              <a:chExt cx="2725367" cy="598946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6AB8F62-FCEE-6FED-8A4A-BF0A79037A50}"/>
                  </a:ext>
                </a:extLst>
              </p:cNvPr>
              <p:cNvSpPr/>
              <p:nvPr/>
            </p:nvSpPr>
            <p:spPr>
              <a:xfrm>
                <a:off x="-2847916" y="863596"/>
                <a:ext cx="2725367" cy="598946"/>
              </a:xfrm>
              <a:prstGeom prst="rect">
                <a:avLst/>
              </a:prstGeom>
              <a:ln w="38100" cap="rnd">
                <a:solidFill>
                  <a:srgbClr val="FF0000"/>
                </a:solidFill>
              </a:ln>
            </p:spPr>
            <p:txBody>
              <a:bodyPr wrap="square" lIns="91440" tIns="45720" rIns="91440" bIns="45720" anchor="t">
                <a:spAutoFit/>
              </a:bodyPr>
              <a:lstStyle/>
              <a:p>
                <a:r>
                  <a:rPr lang="en-GB" sz="900" b="1" u="sng" dirty="0"/>
                  <a:t>What am I learning:</a:t>
                </a:r>
              </a:p>
              <a:p>
                <a:endParaRPr lang="en-GB" sz="900" dirty="0">
                  <a:cs typeface="Calibri"/>
                </a:endParaRPr>
              </a:p>
            </p:txBody>
          </p:sp>
          <p:pic>
            <p:nvPicPr>
              <p:cNvPr id="49" name="Picture 18" descr="Image result for road signs men at work">
                <a:extLst>
                  <a:ext uri="{FF2B5EF4-FFF2-40B4-BE49-F238E27FC236}">
                    <a16:creationId xmlns:a16="http://schemas.microsoft.com/office/drawing/2014/main" id="{6DB6C8FA-9698-9B3B-4014-D51F2A8E0C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98737" l="294" r="97650">
                            <a14:foregroundMark x1="28731" y1="44947" x2="75029" y2="73604"/>
                            <a14:foregroundMark x1="55170" y1="22473" x2="27615" y2="89827"/>
                            <a14:foregroundMark x1="25441" y1="68617" x2="87133" y2="86104"/>
                            <a14:foregroundMark x1="45182" y1="29189" x2="53878" y2="40758"/>
                            <a14:foregroundMark x1="48825" y1="20944" x2="58284" y2="33311"/>
                            <a14:foregroundMark x1="41539" y1="19282" x2="50999" y2="3657"/>
                            <a14:foregroundMark x1="57521" y1="19282" x2="96181" y2="91888"/>
                            <a14:foregroundMark x1="14571" y1="96011" x2="97650" y2="95146"/>
                            <a14:foregroundMark x1="24031" y1="80319" x2="75029" y2="84441"/>
                            <a14:foregroundMark x1="60458" y1="45678" x2="79436" y2="77061"/>
                            <a14:foregroundMark x1="55347" y1="34176" x2="67039" y2="48138"/>
                            <a14:foregroundMark x1="39307" y1="48138" x2="30611" y2="76197"/>
                            <a14:foregroundMark x1="23325" y1="71277" x2="40071" y2="42420"/>
                            <a14:foregroundMark x1="18919" y1="80319" x2="69213" y2="82779"/>
                            <a14:foregroundMark x1="26968" y1="79521" x2="22562" y2="91888"/>
                            <a14:foregroundMark x1="19624" y1="75399" x2="81610" y2="88564"/>
                            <a14:foregroundMark x1="69918" y1="74535" x2="41539" y2="89428"/>
                            <a14:foregroundMark x1="31316" y1="71277" x2="14571" y2="91888"/>
                            <a14:foregroundMark x1="20388" y1="63032" x2="5053" y2="93551"/>
                            <a14:foregroundMark x1="12338" y1="86104" x2="41539" y2="78657"/>
                            <a14:foregroundMark x1="38014" y1="23737" x2="53408" y2="133"/>
                            <a14:foregroundMark x1="54877" y1="27128" x2="43478" y2="79388"/>
                            <a14:foregroundMark x1="43948" y1="40625" x2="34019" y2="91157"/>
                            <a14:foregroundMark x1="8696" y1="82713" x2="294" y2="91755"/>
                            <a14:foregroundMark x1="7697" y1="90625" x2="37485" y2="37234"/>
                            <a14:foregroundMark x1="24618" y1="56316" x2="45476" y2="14162"/>
                            <a14:foregroundMark x1="46945" y1="4056" x2="63807" y2="33311"/>
                            <a14:foregroundMark x1="52409" y1="3524" x2="82197" y2="56915"/>
                            <a14:foregroundMark x1="21093" y1="95080" x2="6698" y2="97340"/>
                            <a14:foregroundMark x1="7109" y1="93617" x2="1175" y2="98737"/>
                            <a14:foregroundMark x1="46298" y1="82779" x2="60458" y2="90093"/>
                            <a14:backgroundMark x1="1586" y1="97407" x2="2761" y2="9873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9288" y="940208"/>
                <a:ext cx="595805" cy="434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822F321-BA21-D82A-0F97-038B36278A77}"/>
                </a:ext>
              </a:extLst>
            </p:cNvPr>
            <p:cNvCxnSpPr>
              <a:cxnSpLocks/>
            </p:cNvCxnSpPr>
            <p:nvPr/>
          </p:nvCxnSpPr>
          <p:spPr>
            <a:xfrm>
              <a:off x="2853034" y="9501149"/>
              <a:ext cx="666996" cy="880148"/>
            </a:xfrm>
            <a:prstGeom prst="line">
              <a:avLst/>
            </a:prstGeom>
            <a:ln w="571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57E704-2380-FF84-CF65-89DDBF8EEDB1}"/>
              </a:ext>
            </a:extLst>
          </p:cNvPr>
          <p:cNvCxnSpPr>
            <a:cxnSpLocks/>
          </p:cNvCxnSpPr>
          <p:nvPr/>
        </p:nvCxnSpPr>
        <p:spPr>
          <a:xfrm flipH="1">
            <a:off x="7031490" y="10829925"/>
            <a:ext cx="7485" cy="37714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5034A6C-7943-634B-7332-B52E8CA0A48A}"/>
              </a:ext>
            </a:extLst>
          </p:cNvPr>
          <p:cNvCxnSpPr>
            <a:cxnSpLocks/>
          </p:cNvCxnSpPr>
          <p:nvPr/>
        </p:nvCxnSpPr>
        <p:spPr>
          <a:xfrm>
            <a:off x="6219825" y="10791825"/>
            <a:ext cx="9589" cy="35638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B3ED168B-0A47-4CD2-140C-B37A752EC986}"/>
              </a:ext>
            </a:extLst>
          </p:cNvPr>
          <p:cNvCxnSpPr>
            <a:cxnSpLocks/>
          </p:cNvCxnSpPr>
          <p:nvPr/>
        </p:nvCxnSpPr>
        <p:spPr>
          <a:xfrm>
            <a:off x="4381836" y="10957454"/>
            <a:ext cx="17694" cy="793045"/>
          </a:xfrm>
          <a:prstGeom prst="line">
            <a:avLst/>
          </a:prstGeom>
          <a:ln w="571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F40E0174-C2DC-7FCC-058E-6906498C3EB8}"/>
              </a:ext>
            </a:extLst>
          </p:cNvPr>
          <p:cNvCxnSpPr>
            <a:cxnSpLocks/>
          </p:cNvCxnSpPr>
          <p:nvPr/>
        </p:nvCxnSpPr>
        <p:spPr>
          <a:xfrm flipH="1" flipV="1">
            <a:off x="3931266" y="11354578"/>
            <a:ext cx="3412" cy="332682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TextBox 488">
            <a:extLst>
              <a:ext uri="{FF2B5EF4-FFF2-40B4-BE49-F238E27FC236}">
                <a16:creationId xmlns:a16="http://schemas.microsoft.com/office/drawing/2014/main" id="{908EB97C-1223-DA49-CD38-83E35125F0D6}"/>
              </a:ext>
            </a:extLst>
          </p:cNvPr>
          <p:cNvSpPr txBox="1"/>
          <p:nvPr/>
        </p:nvSpPr>
        <p:spPr>
          <a:xfrm>
            <a:off x="5136229" y="5065162"/>
            <a:ext cx="1151326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800" dirty="0"/>
              <a:t>Greenhouse gases</a:t>
            </a:r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068D93A4-606F-B0C3-660A-831D2139C516}"/>
              </a:ext>
            </a:extLst>
          </p:cNvPr>
          <p:cNvSpPr txBox="1"/>
          <p:nvPr/>
        </p:nvSpPr>
        <p:spPr>
          <a:xfrm>
            <a:off x="1370372" y="5279553"/>
            <a:ext cx="1627282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pic>
        <p:nvPicPr>
          <p:cNvPr id="471" name="Picture 470" descr="A picture containing text&#10;&#10;Description automatically generated">
            <a:extLst>
              <a:ext uri="{FF2B5EF4-FFF2-40B4-BE49-F238E27FC236}">
                <a16:creationId xmlns:a16="http://schemas.microsoft.com/office/drawing/2014/main" id="{5E8C09C2-F865-4147-8AA3-0E4256588F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164" y="831233"/>
            <a:ext cx="986807" cy="993520"/>
          </a:xfrm>
          <a:prstGeom prst="rect">
            <a:avLst/>
          </a:prstGeom>
        </p:spPr>
      </p:pic>
      <p:pic>
        <p:nvPicPr>
          <p:cNvPr id="151" name="Picture 2" descr="AQA Home">
            <a:extLst>
              <a:ext uri="{FF2B5EF4-FFF2-40B4-BE49-F238E27FC236}">
                <a16:creationId xmlns:a16="http://schemas.microsoft.com/office/drawing/2014/main" id="{FD21F68E-66AC-41AF-B517-0661E836C6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84" b="1659"/>
          <a:stretch/>
        </p:blipFill>
        <p:spPr bwMode="auto">
          <a:xfrm>
            <a:off x="6487492" y="900901"/>
            <a:ext cx="1595577" cy="7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Graphic 155" descr="Atom">
            <a:extLst>
              <a:ext uri="{FF2B5EF4-FFF2-40B4-BE49-F238E27FC236}">
                <a16:creationId xmlns:a16="http://schemas.microsoft.com/office/drawing/2014/main" id="{A273DF11-40CC-4B5E-AD23-FFE0C6B9BCF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65880" y="11639245"/>
            <a:ext cx="381305" cy="381305"/>
          </a:xfrm>
          <a:prstGeom prst="rect">
            <a:avLst/>
          </a:prstGeom>
        </p:spPr>
      </p:pic>
      <p:pic>
        <p:nvPicPr>
          <p:cNvPr id="158" name="Graphic 157" descr="Heart organ">
            <a:extLst>
              <a:ext uri="{FF2B5EF4-FFF2-40B4-BE49-F238E27FC236}">
                <a16:creationId xmlns:a16="http://schemas.microsoft.com/office/drawing/2014/main" id="{C6FFD51D-1417-4357-9BDC-EFFCDB3ED8A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2811895" y="10494225"/>
            <a:ext cx="364672" cy="364672"/>
          </a:xfrm>
          <a:prstGeom prst="rect">
            <a:avLst/>
          </a:prstGeom>
        </p:spPr>
      </p:pic>
      <p:pic>
        <p:nvPicPr>
          <p:cNvPr id="162" name="Graphic 161" descr="Needle">
            <a:extLst>
              <a:ext uri="{FF2B5EF4-FFF2-40B4-BE49-F238E27FC236}">
                <a16:creationId xmlns:a16="http://schemas.microsoft.com/office/drawing/2014/main" id="{A8F618C5-9CFE-4C4F-970C-3607AFC248E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-429106" y="6428713"/>
            <a:ext cx="429106" cy="429106"/>
          </a:xfrm>
          <a:prstGeom prst="rect">
            <a:avLst/>
          </a:prstGeom>
        </p:spPr>
      </p:pic>
      <p:pic>
        <p:nvPicPr>
          <p:cNvPr id="163" name="Graphic 162" descr="Medicine">
            <a:extLst>
              <a:ext uri="{FF2B5EF4-FFF2-40B4-BE49-F238E27FC236}">
                <a16:creationId xmlns:a16="http://schemas.microsoft.com/office/drawing/2014/main" id="{1AA7735B-2927-4E15-9169-26AF17DD53E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-2300604" y="6019801"/>
            <a:ext cx="535270" cy="535270"/>
          </a:xfrm>
          <a:prstGeom prst="rect">
            <a:avLst/>
          </a:prstGeom>
        </p:spPr>
      </p:pic>
      <p:pic>
        <p:nvPicPr>
          <p:cNvPr id="166" name="Graphic 165" descr="Lungs">
            <a:extLst>
              <a:ext uri="{FF2B5EF4-FFF2-40B4-BE49-F238E27FC236}">
                <a16:creationId xmlns:a16="http://schemas.microsoft.com/office/drawing/2014/main" id="{72E0DBAF-6C57-465B-AF05-2F5DA6879FE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-2756653" y="9962762"/>
            <a:ext cx="279284" cy="404291"/>
          </a:xfrm>
          <a:prstGeom prst="rect">
            <a:avLst/>
          </a:prstGeom>
        </p:spPr>
      </p:pic>
      <p:pic>
        <p:nvPicPr>
          <p:cNvPr id="167" name="Graphic 166" descr="Stomach">
            <a:extLst>
              <a:ext uri="{FF2B5EF4-FFF2-40B4-BE49-F238E27FC236}">
                <a16:creationId xmlns:a16="http://schemas.microsoft.com/office/drawing/2014/main" id="{6BE3FE0F-7B44-4769-939A-1D037F0D312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-2979300" y="9365270"/>
            <a:ext cx="539282" cy="539282"/>
          </a:xfrm>
          <a:prstGeom prst="rect">
            <a:avLst/>
          </a:prstGeom>
        </p:spPr>
      </p:pic>
      <p:pic>
        <p:nvPicPr>
          <p:cNvPr id="169" name="Graphic 168" descr="Deciduous tree">
            <a:extLst>
              <a:ext uri="{FF2B5EF4-FFF2-40B4-BE49-F238E27FC236}">
                <a16:creationId xmlns:a16="http://schemas.microsoft.com/office/drawing/2014/main" id="{093E8750-289F-4613-A74C-6AF94EEB08B8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-3591105" y="8530131"/>
            <a:ext cx="442010" cy="442010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771C72F9-4085-4512-AD85-E756A9AF8386}"/>
              </a:ext>
            </a:extLst>
          </p:cNvPr>
          <p:cNvPicPr>
            <a:picLocks noChangeAspect="1"/>
          </p:cNvPicPr>
          <p:nvPr/>
        </p:nvPicPr>
        <p:blipFill>
          <a:blip r:embed="rId30">
            <a:biLevel thresh="75000"/>
          </a:blip>
          <a:stretch>
            <a:fillRect/>
          </a:stretch>
        </p:blipFill>
        <p:spPr>
          <a:xfrm>
            <a:off x="4040991" y="10269023"/>
            <a:ext cx="848842" cy="373939"/>
          </a:xfrm>
          <a:prstGeom prst="rect">
            <a:avLst/>
          </a:prstGeom>
        </p:spPr>
      </p:pic>
      <p:pic>
        <p:nvPicPr>
          <p:cNvPr id="181" name="Graphic 180" descr="Bug spray">
            <a:extLst>
              <a:ext uri="{FF2B5EF4-FFF2-40B4-BE49-F238E27FC236}">
                <a16:creationId xmlns:a16="http://schemas.microsoft.com/office/drawing/2014/main" id="{E8437366-E140-4303-9912-C4F16DCDED9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 rot="2168520">
            <a:off x="-3550547" y="10176094"/>
            <a:ext cx="405236" cy="405236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49EB1AE6-1EF6-443D-901A-37C23E73419C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rot="1005117">
            <a:off x="-2962660" y="8526219"/>
            <a:ext cx="420604" cy="420604"/>
          </a:xfrm>
          <a:prstGeom prst="rect">
            <a:avLst/>
          </a:prstGeom>
        </p:spPr>
      </p:pic>
      <p:pic>
        <p:nvPicPr>
          <p:cNvPr id="183" name="Graphic 182" descr="Brain">
            <a:extLst>
              <a:ext uri="{FF2B5EF4-FFF2-40B4-BE49-F238E27FC236}">
                <a16:creationId xmlns:a16="http://schemas.microsoft.com/office/drawing/2014/main" id="{9FD1C0AD-0F40-4E90-8ED9-5EB4F32A78B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-3006769" y="8922737"/>
            <a:ext cx="519406" cy="519406"/>
          </a:xfrm>
          <a:prstGeom prst="rect">
            <a:avLst/>
          </a:prstGeom>
        </p:spPr>
      </p:pic>
      <p:pic>
        <p:nvPicPr>
          <p:cNvPr id="1032" name="Picture 8" descr="Image result for plant cell icon">
            <a:extLst>
              <a:ext uri="{FF2B5EF4-FFF2-40B4-BE49-F238E27FC236}">
                <a16:creationId xmlns:a16="http://schemas.microsoft.com/office/drawing/2014/main" id="{E7BFEEBD-57EC-4FCB-A747-6FA39DFCA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0407" y="7872725"/>
            <a:ext cx="426073" cy="47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Graphic 183" descr="Sun">
            <a:extLst>
              <a:ext uri="{FF2B5EF4-FFF2-40B4-BE49-F238E27FC236}">
                <a16:creationId xmlns:a16="http://schemas.microsoft.com/office/drawing/2014/main" id="{3D4DF4A9-499C-445B-A285-D9B31B74F07D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-3465565" y="8994055"/>
            <a:ext cx="241625" cy="241625"/>
          </a:xfrm>
          <a:prstGeom prst="rect">
            <a:avLst/>
          </a:prstGeom>
        </p:spPr>
      </p:pic>
      <p:pic>
        <p:nvPicPr>
          <p:cNvPr id="1034" name="Picture 10" descr="Image result for transpiration icon">
            <a:extLst>
              <a:ext uri="{FF2B5EF4-FFF2-40B4-BE49-F238E27FC236}">
                <a16:creationId xmlns:a16="http://schemas.microsoft.com/office/drawing/2014/main" id="{6667B421-4BF0-486D-9E04-A6DD3F892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617" y="5409487"/>
            <a:ext cx="461718" cy="64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ecosystems icon">
            <a:extLst>
              <a:ext uri="{FF2B5EF4-FFF2-40B4-BE49-F238E27FC236}">
                <a16:creationId xmlns:a16="http://schemas.microsoft.com/office/drawing/2014/main" id="{8987709A-9650-4942-ADAF-868EBC3E9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200" y="3842093"/>
            <a:ext cx="382396" cy="3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EE8B6C0A-2657-43A3-977A-5B3A00EDBB57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-3838468" y="9407577"/>
            <a:ext cx="1021447" cy="245147"/>
          </a:xfrm>
          <a:prstGeom prst="rect">
            <a:avLst/>
          </a:prstGeom>
        </p:spPr>
      </p:pic>
      <p:pic>
        <p:nvPicPr>
          <p:cNvPr id="1038" name="Picture 14" descr="Image result for diease icon">
            <a:extLst>
              <a:ext uri="{FF2B5EF4-FFF2-40B4-BE49-F238E27FC236}">
                <a16:creationId xmlns:a16="http://schemas.microsoft.com/office/drawing/2014/main" id="{3CA36D04-0176-4750-AD35-EE63AAD12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526" y="7001457"/>
            <a:ext cx="405062" cy="40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smoking icon">
            <a:extLst>
              <a:ext uri="{FF2B5EF4-FFF2-40B4-BE49-F238E27FC236}">
                <a16:creationId xmlns:a16="http://schemas.microsoft.com/office/drawing/2014/main" id="{BD2F7710-5B86-490F-9B87-9F20C90E5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8382" y="6538652"/>
            <a:ext cx="444689" cy="44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heart disease icon">
            <a:extLst>
              <a:ext uri="{FF2B5EF4-FFF2-40B4-BE49-F238E27FC236}">
                <a16:creationId xmlns:a16="http://schemas.microsoft.com/office/drawing/2014/main" id="{D6DF277F-FA3E-46BB-8260-76B719AE4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8621" y="7020841"/>
            <a:ext cx="443524" cy="44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diabetes icon">
            <a:extLst>
              <a:ext uri="{FF2B5EF4-FFF2-40B4-BE49-F238E27FC236}">
                <a16:creationId xmlns:a16="http://schemas.microsoft.com/office/drawing/2014/main" id="{70D7B899-D87D-4614-B66A-85A86F300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730" y="6458919"/>
            <a:ext cx="424891" cy="42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Graphic 185" descr="Baby">
            <a:extLst>
              <a:ext uri="{FF2B5EF4-FFF2-40B4-BE49-F238E27FC236}">
                <a16:creationId xmlns:a16="http://schemas.microsoft.com/office/drawing/2014/main" id="{89FD6C2E-548E-490E-8929-748B49A843A7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-1418053" y="6431422"/>
            <a:ext cx="371507" cy="371507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C897A2CD-179A-4F9F-B63C-7B8400860935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 flipH="1">
            <a:off x="-1010320" y="6451420"/>
            <a:ext cx="578857" cy="335716"/>
          </a:xfrm>
          <a:prstGeom prst="rect">
            <a:avLst/>
          </a:prstGeom>
        </p:spPr>
      </p:pic>
      <p:pic>
        <p:nvPicPr>
          <p:cNvPr id="188" name="Graphic 187" descr="DNA">
            <a:extLst>
              <a:ext uri="{FF2B5EF4-FFF2-40B4-BE49-F238E27FC236}">
                <a16:creationId xmlns:a16="http://schemas.microsoft.com/office/drawing/2014/main" id="{9991FC12-B727-439F-9E49-C1A2CE828E50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 rot="1044128">
            <a:off x="-1717818" y="5967540"/>
            <a:ext cx="466049" cy="466049"/>
          </a:xfrm>
          <a:prstGeom prst="rect">
            <a:avLst/>
          </a:prstGeom>
        </p:spPr>
      </p:pic>
      <p:pic>
        <p:nvPicPr>
          <p:cNvPr id="189" name="Picture 16" descr="Image result for classification icon">
            <a:extLst>
              <a:ext uri="{FF2B5EF4-FFF2-40B4-BE49-F238E27FC236}">
                <a16:creationId xmlns:a16="http://schemas.microsoft.com/office/drawing/2014/main" id="{8D5518DA-8CA1-4457-8C0B-6A6EA99D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3851320" y="4093107"/>
            <a:ext cx="379820" cy="35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evolution icon">
            <a:extLst>
              <a:ext uri="{FF2B5EF4-FFF2-40B4-BE49-F238E27FC236}">
                <a16:creationId xmlns:a16="http://schemas.microsoft.com/office/drawing/2014/main" id="{2B5D442E-F29D-4612-AEC7-FDAFB245A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135" y="4428039"/>
            <a:ext cx="397370" cy="39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Graphic 189" descr="Earth globe Africa and Europe">
            <a:extLst>
              <a:ext uri="{FF2B5EF4-FFF2-40B4-BE49-F238E27FC236}">
                <a16:creationId xmlns:a16="http://schemas.microsoft.com/office/drawing/2014/main" id="{A4737FC5-5969-4503-B781-35CA98ECE88F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3355494" y="5139846"/>
            <a:ext cx="430685" cy="430685"/>
          </a:xfrm>
          <a:prstGeom prst="rect">
            <a:avLst/>
          </a:prstGeom>
        </p:spPr>
      </p:pic>
      <p:pic>
        <p:nvPicPr>
          <p:cNvPr id="191" name="Graphic 190" descr="Cow">
            <a:extLst>
              <a:ext uri="{FF2B5EF4-FFF2-40B4-BE49-F238E27FC236}">
                <a16:creationId xmlns:a16="http://schemas.microsoft.com/office/drawing/2014/main" id="{461FEC7A-5453-4B58-9A68-022D225613D0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-2016226" y="4046682"/>
            <a:ext cx="425045" cy="425045"/>
          </a:xfrm>
          <a:prstGeom prst="rect">
            <a:avLst/>
          </a:prstGeom>
        </p:spPr>
      </p:pic>
      <p:pic>
        <p:nvPicPr>
          <p:cNvPr id="192" name="Picture 30" descr="Image result for methane structure">
            <a:extLst>
              <a:ext uri="{FF2B5EF4-FFF2-40B4-BE49-F238E27FC236}">
                <a16:creationId xmlns:a16="http://schemas.microsoft.com/office/drawing/2014/main" id="{E0513939-1164-4731-B0E8-9A6503F2D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393" y="5467194"/>
            <a:ext cx="298100" cy="31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20" descr="Image result for acid rain icon">
            <a:extLst>
              <a:ext uri="{FF2B5EF4-FFF2-40B4-BE49-F238E27FC236}">
                <a16:creationId xmlns:a16="http://schemas.microsoft.com/office/drawing/2014/main" id="{54AAF32C-D052-4266-B779-BE66FECB3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598" y="5099169"/>
            <a:ext cx="411962" cy="4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water cycle icon">
            <a:extLst>
              <a:ext uri="{FF2B5EF4-FFF2-40B4-BE49-F238E27FC236}">
                <a16:creationId xmlns:a16="http://schemas.microsoft.com/office/drawing/2014/main" id="{258B689B-BAC1-4C06-A1D1-77BC0F8E2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176" y="4339181"/>
            <a:ext cx="473953" cy="47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Graphic 195" descr="Bio hazard">
            <a:extLst>
              <a:ext uri="{FF2B5EF4-FFF2-40B4-BE49-F238E27FC236}">
                <a16:creationId xmlns:a16="http://schemas.microsoft.com/office/drawing/2014/main" id="{14C395FE-2FE6-4489-A0F9-C2CAF89A2E60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-895161" y="4954393"/>
            <a:ext cx="563708" cy="563708"/>
          </a:xfrm>
          <a:prstGeom prst="rect">
            <a:avLst/>
          </a:prstGeom>
        </p:spPr>
      </p:pic>
      <p:sp>
        <p:nvSpPr>
          <p:cNvPr id="197" name="Rectangle 196">
            <a:extLst>
              <a:ext uri="{FF2B5EF4-FFF2-40B4-BE49-F238E27FC236}">
                <a16:creationId xmlns:a16="http://schemas.microsoft.com/office/drawing/2014/main" id="{9CB5933C-70BE-4217-A4DE-FB89EAA9F35C}"/>
              </a:ext>
            </a:extLst>
          </p:cNvPr>
          <p:cNvSpPr/>
          <p:nvPr/>
        </p:nvSpPr>
        <p:spPr>
          <a:xfrm>
            <a:off x="6924449" y="11727109"/>
            <a:ext cx="640464" cy="507831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C1 Atomic structure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29200D70-7A59-477C-9293-A4FA0A2D2690}"/>
              </a:ext>
            </a:extLst>
          </p:cNvPr>
          <p:cNvSpPr/>
          <p:nvPr/>
        </p:nvSpPr>
        <p:spPr>
          <a:xfrm>
            <a:off x="189761" y="11270183"/>
            <a:ext cx="851507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C3 Structure and binding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EF79F248-C7E3-4765-92E9-DA73EA74033F}"/>
              </a:ext>
            </a:extLst>
          </p:cNvPr>
          <p:cNvSpPr/>
          <p:nvPr/>
        </p:nvSpPr>
        <p:spPr>
          <a:xfrm>
            <a:off x="4769432" y="8033434"/>
            <a:ext cx="764593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C5 Chemical changes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CCF5F12F-54F7-4148-8266-A281DF7CAFF5}"/>
              </a:ext>
            </a:extLst>
          </p:cNvPr>
          <p:cNvSpPr/>
          <p:nvPr/>
        </p:nvSpPr>
        <p:spPr>
          <a:xfrm>
            <a:off x="7683275" y="5285723"/>
            <a:ext cx="746350" cy="507831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12 The Earth’s</a:t>
            </a:r>
          </a:p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FB1DCE7B-B165-4C6A-B156-807C37B804B4}"/>
              </a:ext>
            </a:extLst>
          </p:cNvPr>
          <p:cNvSpPr/>
          <p:nvPr/>
        </p:nvSpPr>
        <p:spPr>
          <a:xfrm>
            <a:off x="6938871" y="7859612"/>
            <a:ext cx="992908" cy="2308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C6 Electrolysis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E9793DA6-5F0B-4683-B937-D5402674C36A}"/>
              </a:ext>
            </a:extLst>
          </p:cNvPr>
          <p:cNvSpPr/>
          <p:nvPr/>
        </p:nvSpPr>
        <p:spPr>
          <a:xfrm>
            <a:off x="8631206" y="6716283"/>
            <a:ext cx="703294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C7 Energy changes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A618E92-8976-4FB9-86BD-94FDDB283796}"/>
              </a:ext>
            </a:extLst>
          </p:cNvPr>
          <p:cNvSpPr/>
          <p:nvPr/>
        </p:nvSpPr>
        <p:spPr>
          <a:xfrm>
            <a:off x="0" y="4224055"/>
            <a:ext cx="1354083" cy="2308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10 Chemical analysis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0479FAE-A6C3-452C-93FA-5C1452419FD3}"/>
              </a:ext>
            </a:extLst>
          </p:cNvPr>
          <p:cNvSpPr/>
          <p:nvPr/>
        </p:nvSpPr>
        <p:spPr>
          <a:xfrm>
            <a:off x="3950874" y="7488461"/>
            <a:ext cx="864473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C8 Rates and equilibrium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B192C7FB-F649-4CD7-9ACF-F14258D47685}"/>
              </a:ext>
            </a:extLst>
          </p:cNvPr>
          <p:cNvSpPr/>
          <p:nvPr/>
        </p:nvSpPr>
        <p:spPr>
          <a:xfrm>
            <a:off x="-1739206" y="2180312"/>
            <a:ext cx="1477233" cy="2308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Earths atmosphere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F38FE37B-38F8-4105-A438-53E1CFCD36BA}"/>
              </a:ext>
            </a:extLst>
          </p:cNvPr>
          <p:cNvSpPr/>
          <p:nvPr/>
        </p:nvSpPr>
        <p:spPr>
          <a:xfrm>
            <a:off x="3676970" y="3869172"/>
            <a:ext cx="1028380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C11 The Earth’s atmosphere</a:t>
            </a:r>
          </a:p>
        </p:txBody>
      </p:sp>
      <p:pic>
        <p:nvPicPr>
          <p:cNvPr id="208" name="Picture 207">
            <a:extLst>
              <a:ext uri="{FF2B5EF4-FFF2-40B4-BE49-F238E27FC236}">
                <a16:creationId xmlns:a16="http://schemas.microsoft.com/office/drawing/2014/main" id="{781EDA9B-C8FE-42A0-8829-26B851354496}"/>
              </a:ext>
            </a:extLst>
          </p:cNvPr>
          <p:cNvPicPr>
            <a:picLocks noChangeAspect="1"/>
          </p:cNvPicPr>
          <p:nvPr/>
        </p:nvPicPr>
        <p:blipFill>
          <a:blip r:embed="rId62">
            <a:biLevel thresh="75000"/>
          </a:blip>
          <a:stretch>
            <a:fillRect/>
          </a:stretch>
        </p:blipFill>
        <p:spPr>
          <a:xfrm>
            <a:off x="-3192630" y="11807752"/>
            <a:ext cx="500059" cy="500059"/>
          </a:xfrm>
          <a:prstGeom prst="rect">
            <a:avLst/>
          </a:prstGeom>
        </p:spPr>
      </p:pic>
      <p:pic>
        <p:nvPicPr>
          <p:cNvPr id="209" name="Picture 12" descr="Image result for specific heat capacity diagram">
            <a:extLst>
              <a:ext uri="{FF2B5EF4-FFF2-40B4-BE49-F238E27FC236}">
                <a16:creationId xmlns:a16="http://schemas.microsoft.com/office/drawing/2014/main" id="{7A0EB00A-EDD4-4C7B-BEB1-80F9FAAAD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336" y="9000870"/>
            <a:ext cx="847539" cy="87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density icon">
            <a:extLst>
              <a:ext uri="{FF2B5EF4-FFF2-40B4-BE49-F238E27FC236}">
                <a16:creationId xmlns:a16="http://schemas.microsoft.com/office/drawing/2014/main" id="{3B2C0072-BE53-4879-91AE-62430EBF4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8" t="13234" r="14563" b="19476"/>
          <a:stretch/>
        </p:blipFill>
        <p:spPr bwMode="auto">
          <a:xfrm>
            <a:off x="-1433921" y="11758113"/>
            <a:ext cx="402790" cy="47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" name="TextBox 216">
            <a:extLst>
              <a:ext uri="{FF2B5EF4-FFF2-40B4-BE49-F238E27FC236}">
                <a16:creationId xmlns:a16="http://schemas.microsoft.com/office/drawing/2014/main" id="{25DB3030-D03F-4F31-BD1C-292F5BAEC940}"/>
              </a:ext>
            </a:extLst>
          </p:cNvPr>
          <p:cNvSpPr txBox="1"/>
          <p:nvPr/>
        </p:nvSpPr>
        <p:spPr>
          <a:xfrm>
            <a:off x="-1648550" y="12516352"/>
            <a:ext cx="1362368" cy="21544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RP2: Specific heat capacity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8FEABC74-A298-4E11-BBD7-31BBBE8C06A0}"/>
              </a:ext>
            </a:extLst>
          </p:cNvPr>
          <p:cNvSpPr txBox="1"/>
          <p:nvPr/>
        </p:nvSpPr>
        <p:spPr>
          <a:xfrm>
            <a:off x="-1686075" y="12250024"/>
            <a:ext cx="1074834" cy="21544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RP4: Osmosis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CFF3C209-E744-4955-ADB6-BF4DB88EA9DF}"/>
              </a:ext>
            </a:extLst>
          </p:cNvPr>
          <p:cNvSpPr txBox="1"/>
          <p:nvPr/>
        </p:nvSpPr>
        <p:spPr>
          <a:xfrm>
            <a:off x="-2691976" y="7113469"/>
            <a:ext cx="914972" cy="33855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RP9: Chromatography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92ABF71-208B-43B4-9A04-86C8B15C93B9}"/>
              </a:ext>
            </a:extLst>
          </p:cNvPr>
          <p:cNvSpPr txBox="1"/>
          <p:nvPr/>
        </p:nvSpPr>
        <p:spPr>
          <a:xfrm>
            <a:off x="8524034" y="2444911"/>
            <a:ext cx="886723" cy="461665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RP: Water purification and </a:t>
            </a:r>
          </a:p>
          <a:p>
            <a:r>
              <a:rPr lang="en-GB" sz="800" dirty="0"/>
              <a:t>analysis</a:t>
            </a:r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E21D74DF-FED6-49FC-81E4-23F2668388F5}"/>
              </a:ext>
            </a:extLst>
          </p:cNvPr>
          <p:cNvCxnSpPr>
            <a:cxnSpLocks/>
          </p:cNvCxnSpPr>
          <p:nvPr/>
        </p:nvCxnSpPr>
        <p:spPr>
          <a:xfrm flipV="1">
            <a:off x="5857875" y="11374533"/>
            <a:ext cx="7684" cy="35074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5555E718-DD4C-4E03-869C-44523F7B5C53}"/>
              </a:ext>
            </a:extLst>
          </p:cNvPr>
          <p:cNvCxnSpPr>
            <a:cxnSpLocks/>
          </p:cNvCxnSpPr>
          <p:nvPr/>
        </p:nvCxnSpPr>
        <p:spPr>
          <a:xfrm flipV="1">
            <a:off x="5505265" y="9202024"/>
            <a:ext cx="0" cy="27423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7D9B895C-0A61-4A15-9E45-3E6717B15AF3}"/>
              </a:ext>
            </a:extLst>
          </p:cNvPr>
          <p:cNvCxnSpPr>
            <a:cxnSpLocks/>
          </p:cNvCxnSpPr>
          <p:nvPr/>
        </p:nvCxnSpPr>
        <p:spPr>
          <a:xfrm>
            <a:off x="5709860" y="8632043"/>
            <a:ext cx="44293" cy="38966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A4215EB8-4624-46D4-A9C5-1660C50765F8}"/>
              </a:ext>
            </a:extLst>
          </p:cNvPr>
          <p:cNvCxnSpPr>
            <a:cxnSpLocks/>
          </p:cNvCxnSpPr>
          <p:nvPr/>
        </p:nvCxnSpPr>
        <p:spPr>
          <a:xfrm>
            <a:off x="6197291" y="8676186"/>
            <a:ext cx="6372" cy="28454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659F7C76-2B59-4882-B54E-A3EAEA79B312}"/>
              </a:ext>
            </a:extLst>
          </p:cNvPr>
          <p:cNvCxnSpPr>
            <a:cxnSpLocks/>
          </p:cNvCxnSpPr>
          <p:nvPr/>
        </p:nvCxnSpPr>
        <p:spPr>
          <a:xfrm flipV="1">
            <a:off x="3724275" y="6969168"/>
            <a:ext cx="4515" cy="26983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604B790B-AA6D-4EFF-9437-98920BB24F16}"/>
              </a:ext>
            </a:extLst>
          </p:cNvPr>
          <p:cNvCxnSpPr>
            <a:cxnSpLocks/>
          </p:cNvCxnSpPr>
          <p:nvPr/>
        </p:nvCxnSpPr>
        <p:spPr>
          <a:xfrm flipH="1" flipV="1">
            <a:off x="6388770" y="9160072"/>
            <a:ext cx="12030" cy="40302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9B11E5D3-E50D-43CE-9BA3-99746F5C5E37}"/>
              </a:ext>
            </a:extLst>
          </p:cNvPr>
          <p:cNvCxnSpPr>
            <a:cxnSpLocks/>
          </p:cNvCxnSpPr>
          <p:nvPr/>
        </p:nvCxnSpPr>
        <p:spPr>
          <a:xfrm flipH="1" flipV="1">
            <a:off x="2036800" y="4853693"/>
            <a:ext cx="58700" cy="27075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6891D313-8CBC-4019-8380-3E95CD6D323D}"/>
              </a:ext>
            </a:extLst>
          </p:cNvPr>
          <p:cNvCxnSpPr>
            <a:cxnSpLocks/>
          </p:cNvCxnSpPr>
          <p:nvPr/>
        </p:nvCxnSpPr>
        <p:spPr>
          <a:xfrm flipH="1" flipV="1">
            <a:off x="4134820" y="4842632"/>
            <a:ext cx="13305" cy="39826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A83DCD8C-36DA-449A-A17D-1373FAEBE061}"/>
              </a:ext>
            </a:extLst>
          </p:cNvPr>
          <p:cNvCxnSpPr>
            <a:cxnSpLocks/>
          </p:cNvCxnSpPr>
          <p:nvPr/>
        </p:nvCxnSpPr>
        <p:spPr>
          <a:xfrm flipV="1">
            <a:off x="6399978" y="4853101"/>
            <a:ext cx="0" cy="33297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17A47328-1891-4FB2-AD77-E90BC4ECECBA}"/>
              </a:ext>
            </a:extLst>
          </p:cNvPr>
          <p:cNvCxnSpPr>
            <a:cxnSpLocks/>
          </p:cNvCxnSpPr>
          <p:nvPr/>
        </p:nvCxnSpPr>
        <p:spPr>
          <a:xfrm flipH="1">
            <a:off x="8216136" y="2714625"/>
            <a:ext cx="232539" cy="9386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0D254913-B5DF-4C08-834C-14CCFA03D563}"/>
              </a:ext>
            </a:extLst>
          </p:cNvPr>
          <p:cNvCxnSpPr>
            <a:cxnSpLocks/>
          </p:cNvCxnSpPr>
          <p:nvPr/>
        </p:nvCxnSpPr>
        <p:spPr>
          <a:xfrm flipH="1">
            <a:off x="7849051" y="2247900"/>
            <a:ext cx="237674" cy="18605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42D7A290-0C62-4D42-8460-AF8E6738E762}"/>
              </a:ext>
            </a:extLst>
          </p:cNvPr>
          <p:cNvCxnSpPr>
            <a:cxnSpLocks/>
          </p:cNvCxnSpPr>
          <p:nvPr/>
        </p:nvCxnSpPr>
        <p:spPr>
          <a:xfrm>
            <a:off x="6210300" y="2057400"/>
            <a:ext cx="2813" cy="31357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9EA31D0E-5512-47C8-BC5A-5A765016D30A}"/>
              </a:ext>
            </a:extLst>
          </p:cNvPr>
          <p:cNvSpPr txBox="1"/>
          <p:nvPr/>
        </p:nvSpPr>
        <p:spPr>
          <a:xfrm>
            <a:off x="6005672" y="9629774"/>
            <a:ext cx="919003" cy="21544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RP: Making salts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83D5A878-F1B6-4F2A-9118-A58D0C5193A9}"/>
              </a:ext>
            </a:extLst>
          </p:cNvPr>
          <p:cNvSpPr txBox="1"/>
          <p:nvPr/>
        </p:nvSpPr>
        <p:spPr>
          <a:xfrm>
            <a:off x="2235024" y="6109380"/>
            <a:ext cx="1074834" cy="21544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RP Rate of reaction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3F348E-1339-4ADD-B744-9477BC994E2C}"/>
              </a:ext>
            </a:extLst>
          </p:cNvPr>
          <p:cNvSpPr txBox="1"/>
          <p:nvPr/>
        </p:nvSpPr>
        <p:spPr>
          <a:xfrm>
            <a:off x="6821251" y="10345228"/>
            <a:ext cx="6749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Atoms and Chemical equations</a:t>
            </a:r>
          </a:p>
          <a:p>
            <a:endParaRPr lang="en-GB" sz="800" dirty="0"/>
          </a:p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89C765-A544-49F4-9969-3DB017D964EF}"/>
              </a:ext>
            </a:extLst>
          </p:cNvPr>
          <p:cNvSpPr txBox="1"/>
          <p:nvPr/>
        </p:nvSpPr>
        <p:spPr>
          <a:xfrm>
            <a:off x="4702535" y="11634422"/>
            <a:ext cx="58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Atoms and isotopes</a:t>
            </a:r>
          </a:p>
        </p:txBody>
      </p:sp>
      <p:pic>
        <p:nvPicPr>
          <p:cNvPr id="1054" name="Picture 30" descr="Image result for diffusion in cells icon">
            <a:extLst>
              <a:ext uri="{FF2B5EF4-FFF2-40B4-BE49-F238E27FC236}">
                <a16:creationId xmlns:a16="http://schemas.microsoft.com/office/drawing/2014/main" id="{FD50CD19-91B5-421E-8CED-5892D55EE0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278" r="1054" b="22393"/>
          <a:stretch/>
        </p:blipFill>
        <p:spPr bwMode="auto">
          <a:xfrm>
            <a:off x="-3752850" y="12534942"/>
            <a:ext cx="959870" cy="3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5B5B720-86D1-4D82-9947-1187F78474AA}"/>
              </a:ext>
            </a:extLst>
          </p:cNvPr>
          <p:cNvCxnSpPr>
            <a:cxnSpLocks/>
          </p:cNvCxnSpPr>
          <p:nvPr/>
        </p:nvCxnSpPr>
        <p:spPr>
          <a:xfrm flipH="1">
            <a:off x="1883049" y="10956257"/>
            <a:ext cx="11017" cy="6281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BDCA0B5-C760-427D-AC3C-59202B386C9C}"/>
              </a:ext>
            </a:extLst>
          </p:cNvPr>
          <p:cNvSpPr txBox="1"/>
          <p:nvPr/>
        </p:nvSpPr>
        <p:spPr>
          <a:xfrm>
            <a:off x="1722986" y="9630536"/>
            <a:ext cx="95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Giant covalent structures, fullerenes and graphene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23415EF-39A9-49E3-B38F-E042DDCE3A14}"/>
              </a:ext>
            </a:extLst>
          </p:cNvPr>
          <p:cNvSpPr txBox="1"/>
          <p:nvPr/>
        </p:nvSpPr>
        <p:spPr>
          <a:xfrm>
            <a:off x="110611" y="10087519"/>
            <a:ext cx="79395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800" dirty="0">
              <a:ea typeface="Calibri"/>
              <a:cs typeface="Calibri"/>
            </a:endParaRPr>
          </a:p>
          <a:p>
            <a:r>
              <a:rPr lang="en-GB" sz="800" dirty="0"/>
              <a:t>Atoms and ions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5979901-632C-4B2A-9CAD-BCECA496C6AB}"/>
              </a:ext>
            </a:extLst>
          </p:cNvPr>
          <p:cNvSpPr txBox="1"/>
          <p:nvPr/>
        </p:nvSpPr>
        <p:spPr>
          <a:xfrm>
            <a:off x="608756" y="8284409"/>
            <a:ext cx="920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Covalent bonding and structure of simple molecules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50376EA-6792-4F16-AC93-9E56413C045F}"/>
              </a:ext>
            </a:extLst>
          </p:cNvPr>
          <p:cNvSpPr txBox="1"/>
          <p:nvPr/>
        </p:nvSpPr>
        <p:spPr>
          <a:xfrm>
            <a:off x="4227006" y="8354006"/>
            <a:ext cx="84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Expressing concentrations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B302B6F-A43C-4677-9391-BB3D779B8F57}"/>
              </a:ext>
            </a:extLst>
          </p:cNvPr>
          <p:cNvSpPr txBox="1"/>
          <p:nvPr/>
        </p:nvSpPr>
        <p:spPr>
          <a:xfrm>
            <a:off x="5251269" y="9515237"/>
            <a:ext cx="778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Reactivity series;</a:t>
            </a:r>
          </a:p>
          <a:p>
            <a:r>
              <a:rPr lang="en-GB" sz="800" dirty="0"/>
              <a:t>displacement reactions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D630817-54D2-411A-9AD7-098CB0C13C10}"/>
              </a:ext>
            </a:extLst>
          </p:cNvPr>
          <p:cNvSpPr txBox="1"/>
          <p:nvPr/>
        </p:nvSpPr>
        <p:spPr>
          <a:xfrm>
            <a:off x="6384931" y="8289711"/>
            <a:ext cx="815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Neutralisation and pH scale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8FC73F7-BEC0-45AD-829D-DC0749904D0F}"/>
              </a:ext>
            </a:extLst>
          </p:cNvPr>
          <p:cNvSpPr txBox="1"/>
          <p:nvPr/>
        </p:nvSpPr>
        <p:spPr>
          <a:xfrm>
            <a:off x="5958884" y="8031113"/>
            <a:ext cx="708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Salt from metals and from insoluble bases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ACD3359-8855-48B2-8EB9-C33FCF22ACEE}"/>
              </a:ext>
            </a:extLst>
          </p:cNvPr>
          <p:cNvSpPr txBox="1"/>
          <p:nvPr/>
        </p:nvSpPr>
        <p:spPr>
          <a:xfrm>
            <a:off x="5446059" y="8349283"/>
            <a:ext cx="627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Extracting</a:t>
            </a:r>
          </a:p>
          <a:p>
            <a:r>
              <a:rPr lang="en-GB" sz="800" dirty="0"/>
              <a:t>metals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A7B6D5A-D0A7-4556-BA36-66706077DBE3}"/>
              </a:ext>
            </a:extLst>
          </p:cNvPr>
          <p:cNvSpPr txBox="1"/>
          <p:nvPr/>
        </p:nvSpPr>
        <p:spPr>
          <a:xfrm>
            <a:off x="7004006" y="8306308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Strong and</a:t>
            </a:r>
          </a:p>
          <a:p>
            <a:r>
              <a:rPr lang="en-GB" sz="800" dirty="0"/>
              <a:t> weak acids</a:t>
            </a: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290169BF-D023-4BE5-936B-389E0DFB0250}"/>
              </a:ext>
            </a:extLst>
          </p:cNvPr>
          <p:cNvSpPr txBox="1"/>
          <p:nvPr/>
        </p:nvSpPr>
        <p:spPr>
          <a:xfrm>
            <a:off x="7892667" y="9496504"/>
            <a:ext cx="775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Introduction to electrolysis and changes at the electrodes</a:t>
            </a:r>
          </a:p>
        </p:txBody>
      </p: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11C72C43-4AB1-404B-A7F1-576117D25797}"/>
              </a:ext>
            </a:extLst>
          </p:cNvPr>
          <p:cNvCxnSpPr>
            <a:cxnSpLocks/>
          </p:cNvCxnSpPr>
          <p:nvPr/>
        </p:nvCxnSpPr>
        <p:spPr>
          <a:xfrm flipH="1">
            <a:off x="8068113" y="7886833"/>
            <a:ext cx="640815" cy="1376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TextBox 1048">
            <a:extLst>
              <a:ext uri="{FF2B5EF4-FFF2-40B4-BE49-F238E27FC236}">
                <a16:creationId xmlns:a16="http://schemas.microsoft.com/office/drawing/2014/main" id="{1DD063EA-8DDF-4905-AE05-DC8D39D93B0A}"/>
              </a:ext>
            </a:extLst>
          </p:cNvPr>
          <p:cNvSpPr txBox="1"/>
          <p:nvPr/>
        </p:nvSpPr>
        <p:spPr>
          <a:xfrm>
            <a:off x="8688875" y="8661538"/>
            <a:ext cx="818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Electrolysis of molten compounds</a:t>
            </a:r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433E662B-F39F-4E6F-947C-A2CC2EFB2C00}"/>
              </a:ext>
            </a:extLst>
          </p:cNvPr>
          <p:cNvSpPr txBox="1"/>
          <p:nvPr/>
        </p:nvSpPr>
        <p:spPr>
          <a:xfrm>
            <a:off x="8672201" y="8136032"/>
            <a:ext cx="834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Electrolysis</a:t>
            </a:r>
          </a:p>
          <a:p>
            <a:r>
              <a:rPr lang="en-GB" sz="800" dirty="0"/>
              <a:t>Of aqueous solutions</a:t>
            </a:r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6C023070-FC44-417B-89E0-DB8C9A28425D}"/>
              </a:ext>
            </a:extLst>
          </p:cNvPr>
          <p:cNvSpPr txBox="1"/>
          <p:nvPr/>
        </p:nvSpPr>
        <p:spPr>
          <a:xfrm>
            <a:off x="7058000" y="7258438"/>
            <a:ext cx="108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Exothermic, endothermic reactions</a:t>
            </a:r>
          </a:p>
        </p:txBody>
      </p:sp>
      <p:sp>
        <p:nvSpPr>
          <p:cNvPr id="1055" name="TextBox 1054">
            <a:extLst>
              <a:ext uri="{FF2B5EF4-FFF2-40B4-BE49-F238E27FC236}">
                <a16:creationId xmlns:a16="http://schemas.microsoft.com/office/drawing/2014/main" id="{121D878B-C188-4D7E-9074-4A157F0AB367}"/>
              </a:ext>
            </a:extLst>
          </p:cNvPr>
          <p:cNvSpPr txBox="1"/>
          <p:nvPr/>
        </p:nvSpPr>
        <p:spPr>
          <a:xfrm>
            <a:off x="8231091" y="6143941"/>
            <a:ext cx="1027209" cy="461665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RP: Investigating temperature changes</a:t>
            </a:r>
          </a:p>
        </p:txBody>
      </p:sp>
      <p:sp>
        <p:nvSpPr>
          <p:cNvPr id="1062" name="TextBox 1061">
            <a:extLst>
              <a:ext uri="{FF2B5EF4-FFF2-40B4-BE49-F238E27FC236}">
                <a16:creationId xmlns:a16="http://schemas.microsoft.com/office/drawing/2014/main" id="{C274496B-1487-4AAA-808C-3B24C39B475E}"/>
              </a:ext>
            </a:extLst>
          </p:cNvPr>
          <p:cNvSpPr txBox="1"/>
          <p:nvPr/>
        </p:nvSpPr>
        <p:spPr>
          <a:xfrm>
            <a:off x="5927399" y="7359785"/>
            <a:ext cx="1074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Bond energy calculations</a:t>
            </a:r>
          </a:p>
        </p:txBody>
      </p:sp>
      <p:sp>
        <p:nvSpPr>
          <p:cNvPr id="1066" name="TextBox 1065">
            <a:extLst>
              <a:ext uri="{FF2B5EF4-FFF2-40B4-BE49-F238E27FC236}">
                <a16:creationId xmlns:a16="http://schemas.microsoft.com/office/drawing/2014/main" id="{1B9FDAA1-B9A7-43B7-98B0-38C1EA66C16C}"/>
              </a:ext>
            </a:extLst>
          </p:cNvPr>
          <p:cNvSpPr txBox="1"/>
          <p:nvPr/>
        </p:nvSpPr>
        <p:spPr>
          <a:xfrm>
            <a:off x="-1006048" y="5640908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Ecosystems</a:t>
            </a:r>
          </a:p>
        </p:txBody>
      </p:sp>
      <p:sp>
        <p:nvSpPr>
          <p:cNvPr id="1067" name="TextBox 1066">
            <a:extLst>
              <a:ext uri="{FF2B5EF4-FFF2-40B4-BE49-F238E27FC236}">
                <a16:creationId xmlns:a16="http://schemas.microsoft.com/office/drawing/2014/main" id="{06FB25C5-EA1E-42C3-9B71-2EAA0D46E659}"/>
              </a:ext>
            </a:extLst>
          </p:cNvPr>
          <p:cNvSpPr txBox="1"/>
          <p:nvPr/>
        </p:nvSpPr>
        <p:spPr>
          <a:xfrm>
            <a:off x="6880278" y="6057432"/>
            <a:ext cx="721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Reaction profiles</a:t>
            </a:r>
          </a:p>
        </p:txBody>
      </p:sp>
      <p:sp>
        <p:nvSpPr>
          <p:cNvPr id="1073" name="TextBox 1072">
            <a:extLst>
              <a:ext uri="{FF2B5EF4-FFF2-40B4-BE49-F238E27FC236}">
                <a16:creationId xmlns:a16="http://schemas.microsoft.com/office/drawing/2014/main" id="{AE70E9A0-8714-4BF0-A01D-921649B2A4DA}"/>
              </a:ext>
            </a:extLst>
          </p:cNvPr>
          <p:cNvSpPr txBox="1"/>
          <p:nvPr/>
        </p:nvSpPr>
        <p:spPr>
          <a:xfrm>
            <a:off x="3315080" y="7261262"/>
            <a:ext cx="761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Rate of reaction </a:t>
            </a:r>
          </a:p>
          <a:p>
            <a:r>
              <a:rPr lang="en-GB" sz="800" dirty="0"/>
              <a:t>and collision</a:t>
            </a:r>
          </a:p>
          <a:p>
            <a:r>
              <a:rPr lang="en-GB" sz="800" dirty="0"/>
              <a:t> theory</a:t>
            </a:r>
          </a:p>
        </p:txBody>
      </p: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A95105D1-352C-4554-BBBE-C0F7A78C189E}"/>
              </a:ext>
            </a:extLst>
          </p:cNvPr>
          <p:cNvCxnSpPr>
            <a:cxnSpLocks/>
          </p:cNvCxnSpPr>
          <p:nvPr/>
        </p:nvCxnSpPr>
        <p:spPr>
          <a:xfrm flipH="1">
            <a:off x="1619250" y="6562725"/>
            <a:ext cx="47625" cy="5048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F49CE4B4-5D44-4A30-AED8-863CD67DCDD6}"/>
              </a:ext>
            </a:extLst>
          </p:cNvPr>
          <p:cNvCxnSpPr>
            <a:cxnSpLocks/>
          </p:cNvCxnSpPr>
          <p:nvPr/>
        </p:nvCxnSpPr>
        <p:spPr>
          <a:xfrm>
            <a:off x="895350" y="5019675"/>
            <a:ext cx="380554" cy="2082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8" name="TextBox 1077">
            <a:extLst>
              <a:ext uri="{FF2B5EF4-FFF2-40B4-BE49-F238E27FC236}">
                <a16:creationId xmlns:a16="http://schemas.microsoft.com/office/drawing/2014/main" id="{BB8970A7-2731-4974-BE0B-2A07597C0EC7}"/>
              </a:ext>
            </a:extLst>
          </p:cNvPr>
          <p:cNvSpPr txBox="1"/>
          <p:nvPr/>
        </p:nvSpPr>
        <p:spPr>
          <a:xfrm>
            <a:off x="251128" y="6799963"/>
            <a:ext cx="611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Hydrocarbons</a:t>
            </a:r>
          </a:p>
        </p:txBody>
      </p:sp>
      <p:sp>
        <p:nvSpPr>
          <p:cNvPr id="1079" name="TextBox 1078">
            <a:extLst>
              <a:ext uri="{FF2B5EF4-FFF2-40B4-BE49-F238E27FC236}">
                <a16:creationId xmlns:a16="http://schemas.microsoft.com/office/drawing/2014/main" id="{EAD5BC9A-4F1F-4950-BA85-07D24D310910}"/>
              </a:ext>
            </a:extLst>
          </p:cNvPr>
          <p:cNvSpPr txBox="1"/>
          <p:nvPr/>
        </p:nvSpPr>
        <p:spPr>
          <a:xfrm>
            <a:off x="0" y="6206963"/>
            <a:ext cx="821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Fractional distillation</a:t>
            </a:r>
          </a:p>
        </p:txBody>
      </p:sp>
      <p:sp>
        <p:nvSpPr>
          <p:cNvPr id="1080" name="TextBox 1079">
            <a:extLst>
              <a:ext uri="{FF2B5EF4-FFF2-40B4-BE49-F238E27FC236}">
                <a16:creationId xmlns:a16="http://schemas.microsoft.com/office/drawing/2014/main" id="{BF5846C2-1FFF-40AF-83DF-DD1E14942B80}"/>
              </a:ext>
            </a:extLst>
          </p:cNvPr>
          <p:cNvSpPr txBox="1"/>
          <p:nvPr/>
        </p:nvSpPr>
        <p:spPr>
          <a:xfrm>
            <a:off x="1376192" y="5759480"/>
            <a:ext cx="13402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Burning hydrocarbon fuels</a:t>
            </a:r>
          </a:p>
        </p:txBody>
      </p:sp>
      <p:sp>
        <p:nvSpPr>
          <p:cNvPr id="1081" name="TextBox 1080">
            <a:extLst>
              <a:ext uri="{FF2B5EF4-FFF2-40B4-BE49-F238E27FC236}">
                <a16:creationId xmlns:a16="http://schemas.microsoft.com/office/drawing/2014/main" id="{D53B2BC6-168C-4FCD-A66C-BF4CD77DAAF6}"/>
              </a:ext>
            </a:extLst>
          </p:cNvPr>
          <p:cNvSpPr txBox="1"/>
          <p:nvPr/>
        </p:nvSpPr>
        <p:spPr>
          <a:xfrm>
            <a:off x="-76200" y="5522488"/>
            <a:ext cx="828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Cracking hydrocarbons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DAB13237-A805-4324-A139-B515889EF2A3}"/>
              </a:ext>
            </a:extLst>
          </p:cNvPr>
          <p:cNvSpPr txBox="1"/>
          <p:nvPr/>
        </p:nvSpPr>
        <p:spPr>
          <a:xfrm>
            <a:off x="5448681" y="3820214"/>
            <a:ext cx="67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Global climate change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902F2829-9F7F-44B3-82BF-BA53E999AEAB}"/>
              </a:ext>
            </a:extLst>
          </p:cNvPr>
          <p:cNvSpPr txBox="1"/>
          <p:nvPr/>
        </p:nvSpPr>
        <p:spPr>
          <a:xfrm>
            <a:off x="4491759" y="5079421"/>
            <a:ext cx="871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Our evolving atmosphere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A07098C6-6E73-4749-8D01-B123E8314F17}"/>
              </a:ext>
            </a:extLst>
          </p:cNvPr>
          <p:cNvSpPr txBox="1"/>
          <p:nvPr/>
        </p:nvSpPr>
        <p:spPr>
          <a:xfrm>
            <a:off x="1922932" y="5177582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Pure substances</a:t>
            </a:r>
          </a:p>
          <a:p>
            <a:r>
              <a:rPr lang="en-GB" sz="800" dirty="0"/>
              <a:t>And mixtures</a:t>
            </a:r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2BC2743D-B070-4558-902C-D186731694D5}"/>
              </a:ext>
            </a:extLst>
          </p:cNvPr>
          <p:cNvCxnSpPr>
            <a:cxnSpLocks/>
          </p:cNvCxnSpPr>
          <p:nvPr/>
        </p:nvCxnSpPr>
        <p:spPr>
          <a:xfrm>
            <a:off x="3319177" y="4358910"/>
            <a:ext cx="11649" cy="6401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>
            <a:extLst>
              <a:ext uri="{FF2B5EF4-FFF2-40B4-BE49-F238E27FC236}">
                <a16:creationId xmlns:a16="http://schemas.microsoft.com/office/drawing/2014/main" id="{F19C3B8A-D531-4233-847C-953F09026ED9}"/>
              </a:ext>
            </a:extLst>
          </p:cNvPr>
          <p:cNvCxnSpPr>
            <a:cxnSpLocks/>
          </p:cNvCxnSpPr>
          <p:nvPr/>
        </p:nvCxnSpPr>
        <p:spPr>
          <a:xfrm>
            <a:off x="2792514" y="4286963"/>
            <a:ext cx="2364" cy="34464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>
            <a:extLst>
              <a:ext uri="{FF2B5EF4-FFF2-40B4-BE49-F238E27FC236}">
                <a16:creationId xmlns:a16="http://schemas.microsoft.com/office/drawing/2014/main" id="{AA755E97-A8B2-45C5-9606-EF004E0A509C}"/>
              </a:ext>
            </a:extLst>
          </p:cNvPr>
          <p:cNvSpPr txBox="1"/>
          <p:nvPr/>
        </p:nvSpPr>
        <p:spPr>
          <a:xfrm>
            <a:off x="3786324" y="5269921"/>
            <a:ext cx="1082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History of our atmosphere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C7DFEE68-77BB-46B2-9AA0-1E340F467CE9}"/>
              </a:ext>
            </a:extLst>
          </p:cNvPr>
          <p:cNvSpPr txBox="1"/>
          <p:nvPr/>
        </p:nvSpPr>
        <p:spPr>
          <a:xfrm>
            <a:off x="6150315" y="5211552"/>
            <a:ext cx="793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Atmospheric pollutants</a:t>
            </a:r>
          </a:p>
        </p:txBody>
      </p: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7CA26779-7735-4398-8E71-6C34238098C4}"/>
              </a:ext>
            </a:extLst>
          </p:cNvPr>
          <p:cNvCxnSpPr>
            <a:cxnSpLocks/>
          </p:cNvCxnSpPr>
          <p:nvPr/>
        </p:nvCxnSpPr>
        <p:spPr>
          <a:xfrm>
            <a:off x="7115175" y="4448175"/>
            <a:ext cx="19050" cy="5715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>
            <a:extLst>
              <a:ext uri="{FF2B5EF4-FFF2-40B4-BE49-F238E27FC236}">
                <a16:creationId xmlns:a16="http://schemas.microsoft.com/office/drawing/2014/main" id="{0A49DAED-1A02-4D40-A575-C2404A74E640}"/>
              </a:ext>
            </a:extLst>
          </p:cNvPr>
          <p:cNvSpPr txBox="1"/>
          <p:nvPr/>
        </p:nvSpPr>
        <p:spPr>
          <a:xfrm>
            <a:off x="8303162" y="4744442"/>
            <a:ext cx="70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Finite and </a:t>
            </a:r>
          </a:p>
          <a:p>
            <a:r>
              <a:rPr lang="en-GB" sz="800" dirty="0"/>
              <a:t>renewable </a:t>
            </a:r>
          </a:p>
          <a:p>
            <a:r>
              <a:rPr lang="en-GB" sz="800" dirty="0"/>
              <a:t>resources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58B91E66-B505-4A26-9E61-DD0EF494B2B5}"/>
              </a:ext>
            </a:extLst>
          </p:cNvPr>
          <p:cNvSpPr txBox="1"/>
          <p:nvPr/>
        </p:nvSpPr>
        <p:spPr>
          <a:xfrm>
            <a:off x="8048113" y="1913084"/>
            <a:ext cx="1069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Extracting metals</a:t>
            </a:r>
          </a:p>
          <a:p>
            <a:r>
              <a:rPr lang="en-GB" sz="800" dirty="0"/>
              <a:t>From ores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DA938472-6CD4-4F81-80AB-5791C863731D}"/>
              </a:ext>
            </a:extLst>
          </p:cNvPr>
          <p:cNvSpPr txBox="1"/>
          <p:nvPr/>
        </p:nvSpPr>
        <p:spPr>
          <a:xfrm>
            <a:off x="8699403" y="3870032"/>
            <a:ext cx="790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Water safe </a:t>
            </a:r>
          </a:p>
          <a:p>
            <a:r>
              <a:rPr lang="en-GB" sz="800" dirty="0"/>
              <a:t>to drink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CBA8F264-9D87-40EB-A7BC-E58E70531589}"/>
              </a:ext>
            </a:extLst>
          </p:cNvPr>
          <p:cNvSpPr txBox="1"/>
          <p:nvPr/>
        </p:nvSpPr>
        <p:spPr>
          <a:xfrm>
            <a:off x="6918621" y="3252733"/>
            <a:ext cx="9525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Selective breeding</a:t>
            </a:r>
          </a:p>
        </p:txBody>
      </p:sp>
      <p:pic>
        <p:nvPicPr>
          <p:cNvPr id="268" name="Picture 32" descr="Image result for Genetic engineering Icon. Size: 150 x 150. Source: www.dreamstime.com">
            <a:extLst>
              <a:ext uri="{FF2B5EF4-FFF2-40B4-BE49-F238E27FC236}">
                <a16:creationId xmlns:a16="http://schemas.microsoft.com/office/drawing/2014/main" id="{41C62D66-1452-4BFB-BB02-A0914506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8551" y="4121462"/>
            <a:ext cx="470370" cy="47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" name="TextBox 268">
            <a:extLst>
              <a:ext uri="{FF2B5EF4-FFF2-40B4-BE49-F238E27FC236}">
                <a16:creationId xmlns:a16="http://schemas.microsoft.com/office/drawing/2014/main" id="{A25C1562-C5C8-48BC-98B6-71128AF6A748}"/>
              </a:ext>
            </a:extLst>
          </p:cNvPr>
          <p:cNvSpPr txBox="1"/>
          <p:nvPr/>
        </p:nvSpPr>
        <p:spPr>
          <a:xfrm>
            <a:off x="8659262" y="3206056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Treating waste </a:t>
            </a:r>
          </a:p>
          <a:p>
            <a:r>
              <a:rPr lang="en-GB" sz="800" dirty="0"/>
              <a:t>water</a:t>
            </a:r>
          </a:p>
        </p:txBody>
      </p: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B989699F-8D9A-4196-B39F-5E86A2159F71}"/>
              </a:ext>
            </a:extLst>
          </p:cNvPr>
          <p:cNvCxnSpPr>
            <a:cxnSpLocks/>
          </p:cNvCxnSpPr>
          <p:nvPr/>
        </p:nvCxnSpPr>
        <p:spPr>
          <a:xfrm flipH="1">
            <a:off x="4300148" y="2182465"/>
            <a:ext cx="6738" cy="515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3" name="Picture 34" descr="Image result for dog icon">
            <a:extLst>
              <a:ext uri="{FF2B5EF4-FFF2-40B4-BE49-F238E27FC236}">
                <a16:creationId xmlns:a16="http://schemas.microsoft.com/office/drawing/2014/main" id="{8C470624-BFB4-43F9-9CCA-8D741312A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231" y="4449628"/>
            <a:ext cx="377691" cy="36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D26C33C6-A9DE-4A6E-8E7F-BEFC3D625596}"/>
              </a:ext>
            </a:extLst>
          </p:cNvPr>
          <p:cNvCxnSpPr>
            <a:cxnSpLocks/>
          </p:cNvCxnSpPr>
          <p:nvPr/>
        </p:nvCxnSpPr>
        <p:spPr>
          <a:xfrm>
            <a:off x="5724525" y="4276725"/>
            <a:ext cx="5826" cy="33872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D4424AEE-11EC-4AA6-8632-9AC953A128D6}"/>
              </a:ext>
            </a:extLst>
          </p:cNvPr>
          <p:cNvCxnSpPr>
            <a:cxnSpLocks/>
          </p:cNvCxnSpPr>
          <p:nvPr/>
        </p:nvCxnSpPr>
        <p:spPr>
          <a:xfrm flipH="1" flipV="1">
            <a:off x="8229600" y="4486276"/>
            <a:ext cx="266700" cy="20954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6D86B3E3-EE8B-40C6-B166-2E4F6D85FEB7}"/>
              </a:ext>
            </a:extLst>
          </p:cNvPr>
          <p:cNvCxnSpPr>
            <a:cxnSpLocks/>
          </p:cNvCxnSpPr>
          <p:nvPr/>
        </p:nvCxnSpPr>
        <p:spPr>
          <a:xfrm flipH="1" flipV="1">
            <a:off x="4791076" y="4829176"/>
            <a:ext cx="9524" cy="28574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2" name="Picture 36" descr="See the source image">
            <a:extLst>
              <a:ext uri="{FF2B5EF4-FFF2-40B4-BE49-F238E27FC236}">
                <a16:creationId xmlns:a16="http://schemas.microsoft.com/office/drawing/2014/main" id="{2BB5F953-B483-40B8-9507-187D3243B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8444" y="7610960"/>
            <a:ext cx="469714" cy="46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21C24B55-2F6E-40DE-A8FF-05C88275CEA8}"/>
              </a:ext>
            </a:extLst>
          </p:cNvPr>
          <p:cNvCxnSpPr>
            <a:cxnSpLocks/>
          </p:cNvCxnSpPr>
          <p:nvPr/>
        </p:nvCxnSpPr>
        <p:spPr>
          <a:xfrm flipH="1" flipV="1">
            <a:off x="5483736" y="4786988"/>
            <a:ext cx="12189" cy="32793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TextBox 284">
            <a:extLst>
              <a:ext uri="{FF2B5EF4-FFF2-40B4-BE49-F238E27FC236}">
                <a16:creationId xmlns:a16="http://schemas.microsoft.com/office/drawing/2014/main" id="{C1D95B5E-014F-4B03-9F96-DFA358C57447}"/>
              </a:ext>
            </a:extLst>
          </p:cNvPr>
          <p:cNvSpPr txBox="1"/>
          <p:nvPr/>
        </p:nvSpPr>
        <p:spPr>
          <a:xfrm>
            <a:off x="6755648" y="1765104"/>
            <a:ext cx="1111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Life cycle assessments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89C54538-A609-4C8E-B7E9-A495C0B8541B}"/>
              </a:ext>
            </a:extLst>
          </p:cNvPr>
          <p:cNvSpPr txBox="1"/>
          <p:nvPr/>
        </p:nvSpPr>
        <p:spPr>
          <a:xfrm>
            <a:off x="5813467" y="1768101"/>
            <a:ext cx="989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Material recycling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-1214375" y="3991013"/>
            <a:ext cx="12143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Water cycle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525A8126-54AE-4E36-B5E6-B7BD0D28C5DE}"/>
              </a:ext>
            </a:extLst>
          </p:cNvPr>
          <p:cNvSpPr txBox="1"/>
          <p:nvPr/>
        </p:nvSpPr>
        <p:spPr>
          <a:xfrm>
            <a:off x="3449848" y="1760687"/>
            <a:ext cx="2225689" cy="25391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End of course revision and exams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F83C-C71F-40AE-A258-3C8BCB0668A1}"/>
              </a:ext>
            </a:extLst>
          </p:cNvPr>
          <p:cNvSpPr txBox="1"/>
          <p:nvPr/>
        </p:nvSpPr>
        <p:spPr>
          <a:xfrm>
            <a:off x="89056" y="12226859"/>
            <a:ext cx="889705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i="1" dirty="0">
                <a:ea typeface="+mn-lt"/>
                <a:cs typeface="+mn-lt"/>
              </a:rPr>
              <a:t>Department Intent:</a:t>
            </a:r>
            <a:r>
              <a:rPr lang="en-GB" b="1" i="1" dirty="0">
                <a:ea typeface="+mn-lt"/>
                <a:cs typeface="+mn-lt"/>
              </a:rPr>
              <a:t> To enable students to make evidence based, ethical and moral decisions                       			so they can develop their scientific knowledge and skills</a:t>
            </a:r>
            <a:endParaRPr lang="en-US" b="1" i="1" dirty="0">
              <a:cs typeface="Calibri" panose="020F050202020403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3650" y="11763375"/>
            <a:ext cx="790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Separating</a:t>
            </a:r>
          </a:p>
          <a:p>
            <a:r>
              <a:rPr lang="en-GB" sz="800" dirty="0"/>
              <a:t>mixtures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00725" y="10267950"/>
            <a:ext cx="885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Fractional distillation and paper chromatography</a:t>
            </a:r>
          </a:p>
        </p:txBody>
      </p: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 flipV="1">
            <a:off x="4924425" y="11377675"/>
            <a:ext cx="74" cy="31902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91099" y="10477500"/>
            <a:ext cx="752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Structure of the atom</a:t>
            </a: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9CB5933C-70BE-4217-A4DE-FB89EAA9F35C}"/>
              </a:ext>
            </a:extLst>
          </p:cNvPr>
          <p:cNvSpPr/>
          <p:nvPr/>
        </p:nvSpPr>
        <p:spPr>
          <a:xfrm>
            <a:off x="3476624" y="11708059"/>
            <a:ext cx="600075" cy="507831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 Periodic table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0A474BCC-9720-481B-8BAB-C2D38F0A766C}"/>
              </a:ext>
            </a:extLst>
          </p:cNvPr>
          <p:cNvSpPr txBox="1"/>
          <p:nvPr/>
        </p:nvSpPr>
        <p:spPr>
          <a:xfrm>
            <a:off x="3270696" y="10427022"/>
            <a:ext cx="859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Development of</a:t>
            </a:r>
          </a:p>
          <a:p>
            <a:r>
              <a:rPr lang="en-GB" sz="800" dirty="0"/>
              <a:t> periodic table</a:t>
            </a:r>
          </a:p>
        </p:txBody>
      </p: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3238500" y="11344276"/>
            <a:ext cx="9525" cy="34289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>
            <a:off x="2732794" y="10782044"/>
            <a:ext cx="19051" cy="31432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2361006" y="11458434"/>
            <a:ext cx="9525" cy="29527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TextBox 461"/>
          <p:cNvSpPr txBox="1"/>
          <p:nvPr/>
        </p:nvSpPr>
        <p:spPr>
          <a:xfrm>
            <a:off x="2924175" y="11744325"/>
            <a:ext cx="77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Electronic structure</a:t>
            </a:r>
          </a:p>
          <a:p>
            <a:r>
              <a:rPr lang="en-GB" sz="800" dirty="0"/>
              <a:t> and PT</a:t>
            </a:r>
          </a:p>
        </p:txBody>
      </p:sp>
      <p:sp>
        <p:nvSpPr>
          <p:cNvPr id="470" name="TextBox 469"/>
          <p:cNvSpPr txBox="1"/>
          <p:nvPr/>
        </p:nvSpPr>
        <p:spPr>
          <a:xfrm>
            <a:off x="2351338" y="10534650"/>
            <a:ext cx="581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Group 1 Alkali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466975" y="11877675"/>
            <a:ext cx="600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Group 7 Halogens</a:t>
            </a:r>
          </a:p>
        </p:txBody>
      </p: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F40E0174-C2DC-7FCC-058E-6906498C3EB8}"/>
              </a:ext>
            </a:extLst>
          </p:cNvPr>
          <p:cNvCxnSpPr>
            <a:cxnSpLocks/>
          </p:cNvCxnSpPr>
          <p:nvPr/>
        </p:nvCxnSpPr>
        <p:spPr>
          <a:xfrm flipH="1" flipV="1">
            <a:off x="7207013" y="11373543"/>
            <a:ext cx="3412" cy="332682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0" name="TextBox 509"/>
          <p:cNvSpPr txBox="1"/>
          <p:nvPr/>
        </p:nvSpPr>
        <p:spPr>
          <a:xfrm>
            <a:off x="119134" y="9248007"/>
            <a:ext cx="82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Ionic bonding and giant ionic structures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398907" y="9620050"/>
            <a:ext cx="91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Metallic  bonding and giant metallic structures </a:t>
            </a:r>
          </a:p>
        </p:txBody>
      </p: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5822F321-BA21-D82A-0F97-038B36278A77}"/>
              </a:ext>
            </a:extLst>
          </p:cNvPr>
          <p:cNvCxnSpPr>
            <a:cxnSpLocks/>
          </p:cNvCxnSpPr>
          <p:nvPr/>
        </p:nvCxnSpPr>
        <p:spPr>
          <a:xfrm flipH="1" flipV="1">
            <a:off x="3655218" y="9182104"/>
            <a:ext cx="2382" cy="295271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 flipH="1">
            <a:off x="3857625" y="8691612"/>
            <a:ext cx="1624" cy="32856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Connector 512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 flipH="1" flipV="1">
            <a:off x="4381500" y="9248776"/>
            <a:ext cx="9525" cy="23812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476624" y="8096250"/>
            <a:ext cx="962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Relative mases and moles</a:t>
            </a:r>
          </a:p>
          <a:p>
            <a:r>
              <a:rPr lang="en-GB" sz="800" dirty="0"/>
              <a:t>Equations  and calculations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238625" y="9620250"/>
            <a:ext cx="61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From mases to balanced equations</a:t>
            </a:r>
          </a:p>
        </p:txBody>
      </p: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5822F321-BA21-D82A-0F97-038B36278A77}"/>
              </a:ext>
            </a:extLst>
          </p:cNvPr>
          <p:cNvCxnSpPr>
            <a:cxnSpLocks/>
          </p:cNvCxnSpPr>
          <p:nvPr/>
        </p:nvCxnSpPr>
        <p:spPr>
          <a:xfrm flipH="1">
            <a:off x="5179218" y="8458200"/>
            <a:ext cx="11907" cy="533405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Connector 514">
            <a:extLst>
              <a:ext uri="{FF2B5EF4-FFF2-40B4-BE49-F238E27FC236}">
                <a16:creationId xmlns:a16="http://schemas.microsoft.com/office/drawing/2014/main" id="{5822F321-BA21-D82A-0F97-038B36278A77}"/>
              </a:ext>
            </a:extLst>
          </p:cNvPr>
          <p:cNvCxnSpPr>
            <a:cxnSpLocks/>
          </p:cNvCxnSpPr>
          <p:nvPr/>
        </p:nvCxnSpPr>
        <p:spPr>
          <a:xfrm flipV="1">
            <a:off x="1049962" y="11103050"/>
            <a:ext cx="330850" cy="163261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Straight Connector 515">
            <a:extLst>
              <a:ext uri="{FF2B5EF4-FFF2-40B4-BE49-F238E27FC236}">
                <a16:creationId xmlns:a16="http://schemas.microsoft.com/office/drawing/2014/main" id="{5822F321-BA21-D82A-0F97-038B36278A77}"/>
              </a:ext>
            </a:extLst>
          </p:cNvPr>
          <p:cNvCxnSpPr>
            <a:cxnSpLocks/>
          </p:cNvCxnSpPr>
          <p:nvPr/>
        </p:nvCxnSpPr>
        <p:spPr>
          <a:xfrm>
            <a:off x="7572376" y="8143875"/>
            <a:ext cx="161924" cy="542925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Connector 516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8477167" y="8305800"/>
            <a:ext cx="266783" cy="129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Connector 517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8534317" y="7934325"/>
            <a:ext cx="266783" cy="129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8782049" y="7629525"/>
            <a:ext cx="657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Extraction of aluminium</a:t>
            </a:r>
          </a:p>
        </p:txBody>
      </p: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5822F321-BA21-D82A-0F97-038B36278A77}"/>
              </a:ext>
            </a:extLst>
          </p:cNvPr>
          <p:cNvCxnSpPr>
            <a:cxnSpLocks/>
          </p:cNvCxnSpPr>
          <p:nvPr/>
        </p:nvCxnSpPr>
        <p:spPr>
          <a:xfrm flipH="1">
            <a:off x="8305800" y="7019925"/>
            <a:ext cx="285750" cy="190500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8053208" y="6715125"/>
            <a:ext cx="214492" cy="22915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Connector 520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7025223" y="6481194"/>
            <a:ext cx="52567" cy="31488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>
            <a:extLst>
              <a:ext uri="{FF2B5EF4-FFF2-40B4-BE49-F238E27FC236}">
                <a16:creationId xmlns:a16="http://schemas.microsoft.com/office/drawing/2014/main" id="{5822F321-BA21-D82A-0F97-038B36278A77}"/>
              </a:ext>
            </a:extLst>
          </p:cNvPr>
          <p:cNvCxnSpPr>
            <a:cxnSpLocks/>
          </p:cNvCxnSpPr>
          <p:nvPr/>
        </p:nvCxnSpPr>
        <p:spPr>
          <a:xfrm flipH="1" flipV="1">
            <a:off x="4362450" y="7048500"/>
            <a:ext cx="1" cy="390526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9" name="TextBox 528"/>
          <p:cNvSpPr txBox="1"/>
          <p:nvPr/>
        </p:nvSpPr>
        <p:spPr>
          <a:xfrm>
            <a:off x="3257549" y="6010275"/>
            <a:ext cx="162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Factors affecting rate of reaction:</a:t>
            </a:r>
          </a:p>
          <a:p>
            <a:r>
              <a:rPr lang="en-GB" sz="800" dirty="0"/>
              <a:t>Surface area, temperature, catalysts, concentration</a:t>
            </a:r>
          </a:p>
        </p:txBody>
      </p:sp>
      <p:sp>
        <p:nvSpPr>
          <p:cNvPr id="530" name="TextBox 529"/>
          <p:cNvSpPr txBox="1"/>
          <p:nvPr/>
        </p:nvSpPr>
        <p:spPr>
          <a:xfrm>
            <a:off x="2419350" y="7372350"/>
            <a:ext cx="61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Reversible reactions and their energy</a:t>
            </a:r>
          </a:p>
        </p:txBody>
      </p:sp>
      <p:sp>
        <p:nvSpPr>
          <p:cNvPr id="532" name="TextBox 531"/>
          <p:cNvSpPr txBox="1"/>
          <p:nvPr/>
        </p:nvSpPr>
        <p:spPr>
          <a:xfrm>
            <a:off x="1800168" y="7362910"/>
            <a:ext cx="676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Dynamic equilibrium and altering conditions</a:t>
            </a:r>
          </a:p>
        </p:txBody>
      </p:sp>
      <p:sp>
        <p:nvSpPr>
          <p:cNvPr id="540" name="Rectangle 539">
            <a:extLst>
              <a:ext uri="{FF2B5EF4-FFF2-40B4-BE49-F238E27FC236}">
                <a16:creationId xmlns:a16="http://schemas.microsoft.com/office/drawing/2014/main" id="{29200D70-7A59-477C-9293-A4FA0A2D2690}"/>
              </a:ext>
            </a:extLst>
          </p:cNvPr>
          <p:cNvSpPr/>
          <p:nvPr/>
        </p:nvSpPr>
        <p:spPr>
          <a:xfrm>
            <a:off x="857250" y="7470134"/>
            <a:ext cx="851507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C9 Crude oils and fuels</a:t>
            </a:r>
          </a:p>
        </p:txBody>
      </p: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5822F321-BA21-D82A-0F97-038B36278A77}"/>
              </a:ext>
            </a:extLst>
          </p:cNvPr>
          <p:cNvCxnSpPr>
            <a:cxnSpLocks/>
          </p:cNvCxnSpPr>
          <p:nvPr/>
        </p:nvCxnSpPr>
        <p:spPr>
          <a:xfrm flipV="1">
            <a:off x="1352550" y="6915150"/>
            <a:ext cx="133351" cy="390525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Connector 548">
            <a:extLst>
              <a:ext uri="{FF2B5EF4-FFF2-40B4-BE49-F238E27FC236}">
                <a16:creationId xmlns:a16="http://schemas.microsoft.com/office/drawing/2014/main" id="{5822F321-BA21-D82A-0F97-038B36278A77}"/>
              </a:ext>
            </a:extLst>
          </p:cNvPr>
          <p:cNvCxnSpPr>
            <a:cxnSpLocks/>
          </p:cNvCxnSpPr>
          <p:nvPr/>
        </p:nvCxnSpPr>
        <p:spPr>
          <a:xfrm>
            <a:off x="1009650" y="4543425"/>
            <a:ext cx="266701" cy="266701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6" name="TextBox 555"/>
          <p:cNvSpPr txBox="1"/>
          <p:nvPr/>
        </p:nvSpPr>
        <p:spPr>
          <a:xfrm>
            <a:off x="2638426" y="5162550"/>
            <a:ext cx="638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Testing for gases</a:t>
            </a:r>
          </a:p>
        </p:txBody>
      </p:sp>
      <p:cxnSp>
        <p:nvCxnSpPr>
          <p:cNvPr id="562" name="Straight Connector 561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3015007" y="6488256"/>
            <a:ext cx="13906" cy="30524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5" name="TextBox 564"/>
          <p:cNvSpPr txBox="1"/>
          <p:nvPr/>
        </p:nvSpPr>
        <p:spPr>
          <a:xfrm>
            <a:off x="2372819" y="3973032"/>
            <a:ext cx="857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Analysing chromatograms</a:t>
            </a:r>
          </a:p>
        </p:txBody>
      </p:sp>
      <p:cxnSp>
        <p:nvCxnSpPr>
          <p:cNvPr id="590" name="Straight Connector 589">
            <a:extLst>
              <a:ext uri="{FF2B5EF4-FFF2-40B4-BE49-F238E27FC236}">
                <a16:creationId xmlns:a16="http://schemas.microsoft.com/office/drawing/2014/main" id="{5822F321-BA21-D82A-0F97-038B36278A77}"/>
              </a:ext>
            </a:extLst>
          </p:cNvPr>
          <p:cNvCxnSpPr>
            <a:cxnSpLocks/>
          </p:cNvCxnSpPr>
          <p:nvPr/>
        </p:nvCxnSpPr>
        <p:spPr>
          <a:xfrm>
            <a:off x="3952875" y="4276725"/>
            <a:ext cx="19051" cy="361951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1" name="Picture 590"/>
          <p:cNvPicPr/>
          <p:nvPr/>
        </p:nvPicPr>
        <p:blipFill>
          <a:blip r:embed="rId69"/>
          <a:stretch>
            <a:fillRect/>
          </a:stretch>
        </p:blipFill>
        <p:spPr>
          <a:xfrm>
            <a:off x="5415597" y="5266371"/>
            <a:ext cx="861378" cy="972503"/>
          </a:xfrm>
          <a:prstGeom prst="rect">
            <a:avLst/>
          </a:prstGeom>
        </p:spPr>
      </p:pic>
      <p:pic>
        <p:nvPicPr>
          <p:cNvPr id="592" name="Picture 591"/>
          <p:cNvPicPr/>
          <p:nvPr/>
        </p:nvPicPr>
        <p:blipFill>
          <a:blip r:embed="rId70"/>
          <a:stretch>
            <a:fillRect/>
          </a:stretch>
        </p:blipFill>
        <p:spPr>
          <a:xfrm>
            <a:off x="5898197" y="3550285"/>
            <a:ext cx="1195705" cy="748030"/>
          </a:xfrm>
          <a:prstGeom prst="rect">
            <a:avLst/>
          </a:prstGeom>
        </p:spPr>
      </p:pic>
      <p:cxnSp>
        <p:nvCxnSpPr>
          <p:cNvPr id="594" name="Straight Connector 593">
            <a:extLst>
              <a:ext uri="{FF2B5EF4-FFF2-40B4-BE49-F238E27FC236}">
                <a16:creationId xmlns:a16="http://schemas.microsoft.com/office/drawing/2014/main" id="{5822F321-BA21-D82A-0F97-038B36278A77}"/>
              </a:ext>
            </a:extLst>
          </p:cNvPr>
          <p:cNvCxnSpPr>
            <a:cxnSpLocks/>
          </p:cNvCxnSpPr>
          <p:nvPr/>
        </p:nvCxnSpPr>
        <p:spPr>
          <a:xfrm flipH="1" flipV="1">
            <a:off x="7800977" y="4905376"/>
            <a:ext cx="219073" cy="314324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Connector 594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 flipV="1">
            <a:off x="8420101" y="3381376"/>
            <a:ext cx="295274" cy="952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TextBox 293">
            <a:extLst>
              <a:ext uri="{FF2B5EF4-FFF2-40B4-BE49-F238E27FC236}">
                <a16:creationId xmlns:a16="http://schemas.microsoft.com/office/drawing/2014/main" id="{035F3AD9-95BB-4AE1-B967-83A11C526EF7}"/>
              </a:ext>
            </a:extLst>
          </p:cNvPr>
          <p:cNvSpPr txBox="1"/>
          <p:nvPr/>
        </p:nvSpPr>
        <p:spPr>
          <a:xfrm>
            <a:off x="1587878" y="3693467"/>
            <a:ext cx="691514" cy="461665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RP: Calculating Rf values</a:t>
            </a:r>
          </a:p>
        </p:txBody>
      </p: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9C8AD6A3-920B-4BA5-B4C7-C81751636E49}"/>
              </a:ext>
            </a:extLst>
          </p:cNvPr>
          <p:cNvCxnSpPr>
            <a:cxnSpLocks/>
          </p:cNvCxnSpPr>
          <p:nvPr/>
        </p:nvCxnSpPr>
        <p:spPr>
          <a:xfrm>
            <a:off x="1956201" y="4221584"/>
            <a:ext cx="2364" cy="34464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TextBox 295">
            <a:extLst>
              <a:ext uri="{FF2B5EF4-FFF2-40B4-BE49-F238E27FC236}">
                <a16:creationId xmlns:a16="http://schemas.microsoft.com/office/drawing/2014/main" id="{4E5F4AF5-0ABF-403E-B909-D3E21E9CFF80}"/>
              </a:ext>
            </a:extLst>
          </p:cNvPr>
          <p:cNvSpPr txBox="1"/>
          <p:nvPr/>
        </p:nvSpPr>
        <p:spPr>
          <a:xfrm>
            <a:off x="8610558" y="7364334"/>
            <a:ext cx="919003" cy="21544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RP: Electrolysis</a:t>
            </a:r>
          </a:p>
        </p:txBody>
      </p: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6315C0FA-CCCB-4AB6-8B4C-EFC2260FAD57}"/>
              </a:ext>
            </a:extLst>
          </p:cNvPr>
          <p:cNvCxnSpPr>
            <a:cxnSpLocks/>
          </p:cNvCxnSpPr>
          <p:nvPr/>
        </p:nvCxnSpPr>
        <p:spPr>
          <a:xfrm flipH="1" flipV="1">
            <a:off x="8165451" y="7509994"/>
            <a:ext cx="394831" cy="1562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26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bfadbe-1b8d-41d1-96c8-d7fcadc46b8a">
      <Terms xmlns="http://schemas.microsoft.com/office/infopath/2007/PartnerControls"/>
    </lcf76f155ced4ddcb4097134ff3c332f>
    <TaxCatchAll xmlns="0c00137f-3614-42ac-bafc-fb48f96eef9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F17534828EEB41BE893BC71721DA60" ma:contentTypeVersion="15" ma:contentTypeDescription="Create a new document." ma:contentTypeScope="" ma:versionID="5e7910a532de369f1b18cdbaabcc09ee">
  <xsd:schema xmlns:xsd="http://www.w3.org/2001/XMLSchema" xmlns:xs="http://www.w3.org/2001/XMLSchema" xmlns:p="http://schemas.microsoft.com/office/2006/metadata/properties" xmlns:ns2="e8bfadbe-1b8d-41d1-96c8-d7fcadc46b8a" xmlns:ns3="0c00137f-3614-42ac-bafc-fb48f96eef97" targetNamespace="http://schemas.microsoft.com/office/2006/metadata/properties" ma:root="true" ma:fieldsID="b56e9b8434ae2620e6701674a282e655" ns2:_="" ns3:_="">
    <xsd:import namespace="e8bfadbe-1b8d-41d1-96c8-d7fcadc46b8a"/>
    <xsd:import namespace="0c00137f-3614-42ac-bafc-fb48f96eef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fadbe-1b8d-41d1-96c8-d7fcadc46b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19cab04-04b4-4d43-9124-46f2c3d6ea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0137f-3614-42ac-bafc-fb48f96eef9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9bab825-091b-4f31-862d-038ebce96f51}" ma:internalName="TaxCatchAll" ma:showField="CatchAllData" ma:web="0c00137f-3614-42ac-bafc-fb48f96ee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0BEB6D-5AF2-403C-9D76-C21F1FF8E3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34F6CE-3DD2-4E67-A61F-CE0558CE16EF}">
  <ds:schemaRefs>
    <ds:schemaRef ds:uri="1b359148-485d-40ef-b2d5-78888c1267ba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d7dc2c73-d885-4b4c-a7df-4c5dd019a0ca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0444C14-5E93-49E5-931A-A8907DE8B2E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4713</TotalTime>
  <Words>393</Words>
  <Application>Microsoft Office PowerPoint</Application>
  <PresentationFormat>A3 Paper (297x420 mm)</PresentationFormat>
  <Paragraphs>116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S Sherwood</dc:creator>
  <cp:lastModifiedBy>Raminder Kaur Robson</cp:lastModifiedBy>
  <cp:revision>133</cp:revision>
  <cp:lastPrinted>2023-09-12T07:20:20Z</cp:lastPrinted>
  <dcterms:created xsi:type="dcterms:W3CDTF">2019-12-03T13:18:29Z</dcterms:created>
  <dcterms:modified xsi:type="dcterms:W3CDTF">2024-08-17T12:13:38Z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0x01010015F17534828EEB41BE893BC71721DA60</vt:lpwstr>
  </property>
  <property fmtid="{D5CDD505-2E9C-101B-9397-08002B2CF9AE}" pid="3" name="MediaServiceImageTags">
    <vt:lpwstr/>
  </property>
</Properties>
</file>