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6" r:id="rId5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41" userDrawn="1">
          <p15:clr>
            <a:srgbClr val="A4A3A4"/>
          </p15:clr>
        </p15:guide>
        <p15:guide id="2" pos="30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AC3"/>
    <a:srgbClr val="F53BA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0FCC1C-66A8-0389-9A48-F96F4D49A265}" v="5" dt="2024-08-17T12:11:09.6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1406" y="120"/>
      </p:cViewPr>
      <p:guideLst>
        <p:guide orient="horz" pos="3941"/>
        <p:guide pos="30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 Rolleston" userId="S::lrolleston@stmichaelscs.org::8c253109-a705-4211-8676-5103361b7bff" providerId="AD" clId="Web-{2B380737-9850-A5AA-4FCD-F1E9308427D8}"/>
    <pc:docChg chg="modSld">
      <pc:chgData name="L Rolleston" userId="S::lrolleston@stmichaelscs.org::8c253109-a705-4211-8676-5103361b7bff" providerId="AD" clId="Web-{2B380737-9850-A5AA-4FCD-F1E9308427D8}" dt="2024-07-09T15:14:58.223" v="191" actId="1076"/>
      <pc:docMkLst>
        <pc:docMk/>
      </pc:docMkLst>
      <pc:sldChg chg="addSp delSp modSp">
        <pc:chgData name="L Rolleston" userId="S::lrolleston@stmichaelscs.org::8c253109-a705-4211-8676-5103361b7bff" providerId="AD" clId="Web-{2B380737-9850-A5AA-4FCD-F1E9308427D8}" dt="2024-07-09T15:14:58.223" v="191" actId="1076"/>
        <pc:sldMkLst>
          <pc:docMk/>
          <pc:sldMk cId="301726593" sldId="256"/>
        </pc:sldMkLst>
        <pc:spChg chg="mod">
          <ac:chgData name="L Rolleston" userId="S::lrolleston@stmichaelscs.org::8c253109-a705-4211-8676-5103361b7bff" providerId="AD" clId="Web-{2B380737-9850-A5AA-4FCD-F1E9308427D8}" dt="2024-07-09T15:12:17.938" v="150" actId="20577"/>
          <ac:spMkLst>
            <pc:docMk/>
            <pc:sldMk cId="301726593" sldId="256"/>
            <ac:spMk id="201" creationId="{CCF5F12F-54F7-4148-8266-A281DF7CAFF5}"/>
          </ac:spMkLst>
        </pc:spChg>
        <pc:spChg chg="del">
          <ac:chgData name="L Rolleston" userId="S::lrolleston@stmichaelscs.org::8c253109-a705-4211-8676-5103361b7bff" providerId="AD" clId="Web-{2B380737-9850-A5AA-4FCD-F1E9308427D8}" dt="2024-07-09T15:14:38.942" v="182"/>
          <ac:spMkLst>
            <pc:docMk/>
            <pc:sldMk cId="301726593" sldId="256"/>
            <ac:spMk id="203" creationId="{E9793DA6-5F0B-4683-B937-D5402674C36A}"/>
          </ac:spMkLst>
        </pc:spChg>
        <pc:spChg chg="mod">
          <ac:chgData name="L Rolleston" userId="S::lrolleston@stmichaelscs.org::8c253109-a705-4211-8676-5103361b7bff" providerId="AD" clId="Web-{2B380737-9850-A5AA-4FCD-F1E9308427D8}" dt="2024-07-09T15:09:23.902" v="68" actId="20577"/>
          <ac:spMkLst>
            <pc:docMk/>
            <pc:sldMk cId="301726593" sldId="256"/>
            <ac:spMk id="204" creationId="{3A618E92-8976-4FB9-86BD-94FDDB283796}"/>
          </ac:spMkLst>
        </pc:spChg>
        <pc:spChg chg="add del mod">
          <ac:chgData name="L Rolleston" userId="S::lrolleston@stmichaelscs.org::8c253109-a705-4211-8676-5103361b7bff" providerId="AD" clId="Web-{2B380737-9850-A5AA-4FCD-F1E9308427D8}" dt="2024-07-09T15:08:57.526" v="65" actId="1076"/>
          <ac:spMkLst>
            <pc:docMk/>
            <pc:sldMk cId="301726593" sldId="256"/>
            <ac:spMk id="205" creationId="{50479FAE-A6C3-452C-93FA-5C1452419FD3}"/>
          </ac:spMkLst>
        </pc:spChg>
        <pc:spChg chg="mod">
          <ac:chgData name="L Rolleston" userId="S::lrolleston@stmichaelscs.org::8c253109-a705-4211-8676-5103361b7bff" providerId="AD" clId="Web-{2B380737-9850-A5AA-4FCD-F1E9308427D8}" dt="2024-07-09T15:09:38.074" v="86" actId="14100"/>
          <ac:spMkLst>
            <pc:docMk/>
            <pc:sldMk cId="301726593" sldId="256"/>
            <ac:spMk id="206" creationId="{B192C7FB-F649-4CD7-9ACF-F14258D47685}"/>
          </ac:spMkLst>
        </pc:spChg>
        <pc:spChg chg="mod">
          <ac:chgData name="L Rolleston" userId="S::lrolleston@stmichaelscs.org::8c253109-a705-4211-8676-5103361b7bff" providerId="AD" clId="Web-{2B380737-9850-A5AA-4FCD-F1E9308427D8}" dt="2024-07-09T15:12:43.267" v="156" actId="1076"/>
          <ac:spMkLst>
            <pc:docMk/>
            <pc:sldMk cId="301726593" sldId="256"/>
            <ac:spMk id="207" creationId="{F38FE37B-38F8-4105-A438-53E1CFCD36BA}"/>
          </ac:spMkLst>
        </pc:spChg>
        <pc:spChg chg="mod">
          <ac:chgData name="L Rolleston" userId="S::lrolleston@stmichaelscs.org::8c253109-a705-4211-8676-5103361b7bff" providerId="AD" clId="Web-{2B380737-9850-A5AA-4FCD-F1E9308427D8}" dt="2024-07-09T15:13:09.767" v="161" actId="1076"/>
          <ac:spMkLst>
            <pc:docMk/>
            <pc:sldMk cId="301726593" sldId="256"/>
            <ac:spMk id="229" creationId="{2E99E7BD-2C36-4499-9932-9C6473DAD41E}"/>
          </ac:spMkLst>
        </pc:spChg>
        <pc:spChg chg="del">
          <ac:chgData name="L Rolleston" userId="S::lrolleston@stmichaelscs.org::8c253109-a705-4211-8676-5103361b7bff" providerId="AD" clId="Web-{2B380737-9850-A5AA-4FCD-F1E9308427D8}" dt="2024-07-09T15:12:20.407" v="151"/>
          <ac:spMkLst>
            <pc:docMk/>
            <pc:sldMk cId="301726593" sldId="256"/>
            <ac:spMk id="258" creationId="{AA755E97-A8B2-45C5-9606-EF004E0A509C}"/>
          </ac:spMkLst>
        </pc:spChg>
        <pc:spChg chg="mod">
          <ac:chgData name="L Rolleston" userId="S::lrolleston@stmichaelscs.org::8c253109-a705-4211-8676-5103361b7bff" providerId="AD" clId="Web-{2B380737-9850-A5AA-4FCD-F1E9308427D8}" dt="2024-07-09T15:13:29.815" v="165" actId="14100"/>
          <ac:spMkLst>
            <pc:docMk/>
            <pc:sldMk cId="301726593" sldId="256"/>
            <ac:spMk id="286" creationId="{89C54538-A609-4C8E-B7E9-A495C0B8541B}"/>
          </ac:spMkLst>
        </pc:spChg>
        <pc:spChg chg="mod">
          <ac:chgData name="L Rolleston" userId="S::lrolleston@stmichaelscs.org::8c253109-a705-4211-8676-5103361b7bff" providerId="AD" clId="Web-{2B380737-9850-A5AA-4FCD-F1E9308427D8}" dt="2024-07-09T15:14:58.223" v="191" actId="1076"/>
          <ac:spMkLst>
            <pc:docMk/>
            <pc:sldMk cId="301726593" sldId="256"/>
            <ac:spMk id="298" creationId="{525A8126-54AE-4E36-B5E6-B7BD0D28C5DE}"/>
          </ac:spMkLst>
        </pc:spChg>
        <pc:spChg chg="mod">
          <ac:chgData name="L Rolleston" userId="S::lrolleston@stmichaelscs.org::8c253109-a705-4211-8676-5103361b7bff" providerId="AD" clId="Web-{2B380737-9850-A5AA-4FCD-F1E9308427D8}" dt="2024-07-09T15:10:32.794" v="105" actId="1076"/>
          <ac:spMkLst>
            <pc:docMk/>
            <pc:sldMk cId="301726593" sldId="256"/>
            <ac:spMk id="309" creationId="{808D338F-F806-47F6-AD8A-7B86C2E79FA7}"/>
          </ac:spMkLst>
        </pc:spChg>
        <pc:spChg chg="del">
          <ac:chgData name="L Rolleston" userId="S::lrolleston@stmichaelscs.org::8c253109-a705-4211-8676-5103361b7bff" providerId="AD" clId="Web-{2B380737-9850-A5AA-4FCD-F1E9308427D8}" dt="2024-07-09T15:14:43.379" v="184"/>
          <ac:spMkLst>
            <pc:docMk/>
            <pc:sldMk cId="301726593" sldId="256"/>
            <ac:spMk id="310" creationId="{BC864D72-C492-4375-B129-BD347DE47E09}"/>
          </ac:spMkLst>
        </pc:spChg>
        <pc:spChg chg="mod">
          <ac:chgData name="L Rolleston" userId="S::lrolleston@stmichaelscs.org::8c253109-a705-4211-8676-5103361b7bff" providerId="AD" clId="Web-{2B380737-9850-A5AA-4FCD-F1E9308427D8}" dt="2024-07-09T15:13:57.237" v="172" actId="1076"/>
          <ac:spMkLst>
            <pc:docMk/>
            <pc:sldMk cId="301726593" sldId="256"/>
            <ac:spMk id="314" creationId="{7EB3BFA8-478E-4B2B-BEC2-4CA25C142099}"/>
          </ac:spMkLst>
        </pc:spChg>
        <pc:spChg chg="mod">
          <ac:chgData name="L Rolleston" userId="S::lrolleston@stmichaelscs.org::8c253109-a705-4211-8676-5103361b7bff" providerId="AD" clId="Web-{2B380737-9850-A5AA-4FCD-F1E9308427D8}" dt="2024-07-09T15:10:46.310" v="109" actId="20577"/>
          <ac:spMkLst>
            <pc:docMk/>
            <pc:sldMk cId="301726593" sldId="256"/>
            <ac:spMk id="358" creationId="{13B4AD62-150B-4F6A-87FC-B767D1FB68CD}"/>
          </ac:spMkLst>
        </pc:spChg>
        <pc:spChg chg="del">
          <ac:chgData name="L Rolleston" userId="S::lrolleston@stmichaelscs.org::8c253109-a705-4211-8676-5103361b7bff" providerId="AD" clId="Web-{2B380737-9850-A5AA-4FCD-F1E9308427D8}" dt="2024-07-09T15:10:17.888" v="96"/>
          <ac:spMkLst>
            <pc:docMk/>
            <pc:sldMk cId="301726593" sldId="256"/>
            <ac:spMk id="398" creationId="{A37BC737-7084-47E2-9884-096180B575B7}"/>
          </ac:spMkLst>
        </pc:spChg>
        <pc:spChg chg="del">
          <ac:chgData name="L Rolleston" userId="S::lrolleston@stmichaelscs.org::8c253109-a705-4211-8676-5103361b7bff" providerId="AD" clId="Web-{2B380737-9850-A5AA-4FCD-F1E9308427D8}" dt="2024-07-09T15:10:21.060" v="97"/>
          <ac:spMkLst>
            <pc:docMk/>
            <pc:sldMk cId="301726593" sldId="256"/>
            <ac:spMk id="406" creationId="{B0C14ADA-1D18-4F39-9D0E-2FCBAAC45A33}"/>
          </ac:spMkLst>
        </pc:spChg>
        <pc:spChg chg="del mod">
          <ac:chgData name="L Rolleston" userId="S::lrolleston@stmichaelscs.org::8c253109-a705-4211-8676-5103361b7bff" providerId="AD" clId="Web-{2B380737-9850-A5AA-4FCD-F1E9308427D8}" dt="2024-07-09T15:12:35.345" v="153"/>
          <ac:spMkLst>
            <pc:docMk/>
            <pc:sldMk cId="301726593" sldId="256"/>
            <ac:spMk id="497" creationId="{068D93A4-606F-B0C3-660A-831D2139C516}"/>
          </ac:spMkLst>
        </pc:spChg>
        <pc:spChg chg="mod">
          <ac:chgData name="L Rolleston" userId="S::lrolleston@stmichaelscs.org::8c253109-a705-4211-8676-5103361b7bff" providerId="AD" clId="Web-{2B380737-9850-A5AA-4FCD-F1E9308427D8}" dt="2024-07-09T15:12:51.501" v="158" actId="1076"/>
          <ac:spMkLst>
            <pc:docMk/>
            <pc:sldMk cId="301726593" sldId="256"/>
            <ac:spMk id="545" creationId="{5E66ED33-F450-449B-9A21-85BEE726CD98}"/>
          </ac:spMkLst>
        </pc:spChg>
        <pc:spChg chg="mod">
          <ac:chgData name="L Rolleston" userId="S::lrolleston@stmichaelscs.org::8c253109-a705-4211-8676-5103361b7bff" providerId="AD" clId="Web-{2B380737-9850-A5AA-4FCD-F1E9308427D8}" dt="2024-07-09T15:09:01.995" v="66" actId="1076"/>
          <ac:spMkLst>
            <pc:docMk/>
            <pc:sldMk cId="301726593" sldId="256"/>
            <ac:spMk id="1039" creationId="{76EF4F3F-576E-4315-AB2B-2D332F809CE7}"/>
          </ac:spMkLst>
        </pc:spChg>
        <pc:spChg chg="mod">
          <ac:chgData name="L Rolleston" userId="S::lrolleston@stmichaelscs.org::8c253109-a705-4211-8676-5103361b7bff" providerId="AD" clId="Web-{2B380737-9850-A5AA-4FCD-F1E9308427D8}" dt="2024-07-09T15:13:18.752" v="163" actId="1076"/>
          <ac:spMkLst>
            <pc:docMk/>
            <pc:sldMk cId="301726593" sldId="256"/>
            <ac:spMk id="1062" creationId="{C274496B-1487-4AAA-808C-3B24C39B475E}"/>
          </ac:spMkLst>
        </pc:spChg>
        <pc:grpChg chg="mod">
          <ac:chgData name="L Rolleston" userId="S::lrolleston@stmichaelscs.org::8c253109-a705-4211-8676-5103361b7bff" providerId="AD" clId="Web-{2B380737-9850-A5AA-4FCD-F1E9308427D8}" dt="2024-07-09T15:12:48.267" v="157" actId="1076"/>
          <ac:grpSpMkLst>
            <pc:docMk/>
            <pc:sldMk cId="301726593" sldId="256"/>
            <ac:grpSpMk id="128" creationId="{00000000-0000-0000-0000-000000000000}"/>
          </ac:grpSpMkLst>
        </pc:grpChg>
        <pc:picChg chg="mod">
          <ac:chgData name="L Rolleston" userId="S::lrolleston@stmichaelscs.org::8c253109-a705-4211-8676-5103361b7bff" providerId="AD" clId="Web-{2B380737-9850-A5AA-4FCD-F1E9308427D8}" dt="2024-07-09T15:14:36.473" v="181" actId="1076"/>
          <ac:picMkLst>
            <pc:docMk/>
            <pc:sldMk cId="301726593" sldId="256"/>
            <ac:picMk id="185" creationId="{EE8B6C0A-2657-43A3-977A-5B3A00EDBB57}"/>
          </ac:picMkLst>
        </pc:picChg>
        <pc:picChg chg="del">
          <ac:chgData name="L Rolleston" userId="S::lrolleston@stmichaelscs.org::8c253109-a705-4211-8676-5103361b7bff" providerId="AD" clId="Web-{2B380737-9850-A5AA-4FCD-F1E9308427D8}" dt="2024-07-09T15:14:44.879" v="185"/>
          <ac:picMkLst>
            <pc:docMk/>
            <pc:sldMk cId="301726593" sldId="256"/>
            <ac:picMk id="190" creationId="{A4737FC5-5969-4503-B781-35CA98ECE88F}"/>
          </ac:picMkLst>
        </pc:picChg>
        <pc:picChg chg="del">
          <ac:chgData name="L Rolleston" userId="S::lrolleston@stmichaelscs.org::8c253109-a705-4211-8676-5103361b7bff" providerId="AD" clId="Web-{2B380737-9850-A5AA-4FCD-F1E9308427D8}" dt="2024-07-09T15:14:47.348" v="187"/>
          <ac:picMkLst>
            <pc:docMk/>
            <pc:sldMk cId="301726593" sldId="256"/>
            <ac:picMk id="191" creationId="{461FEC7A-5453-4B58-9A68-022D225613D0}"/>
          </ac:picMkLst>
        </pc:picChg>
        <pc:picChg chg="del">
          <ac:chgData name="L Rolleston" userId="S::lrolleston@stmichaelscs.org::8c253109-a705-4211-8676-5103361b7bff" providerId="AD" clId="Web-{2B380737-9850-A5AA-4FCD-F1E9308427D8}" dt="2024-07-09T15:14:48.973" v="188"/>
          <ac:picMkLst>
            <pc:docMk/>
            <pc:sldMk cId="301726593" sldId="256"/>
            <ac:picMk id="192" creationId="{E0513939-1164-4731-B0E8-9A6503F2D69B}"/>
          </ac:picMkLst>
        </pc:picChg>
        <pc:picChg chg="del">
          <ac:chgData name="L Rolleston" userId="S::lrolleston@stmichaelscs.org::8c253109-a705-4211-8676-5103361b7bff" providerId="AD" clId="Web-{2B380737-9850-A5AA-4FCD-F1E9308427D8}" dt="2024-07-09T15:14:46.161" v="186"/>
          <ac:picMkLst>
            <pc:docMk/>
            <pc:sldMk cId="301726593" sldId="256"/>
            <ac:picMk id="372" creationId="{64C2ACA2-7B84-4384-A545-35BC9AC31BA7}"/>
          </ac:picMkLst>
        </pc:picChg>
        <pc:picChg chg="del">
          <ac:chgData name="L Rolleston" userId="S::lrolleston@stmichaelscs.org::8c253109-a705-4211-8676-5103361b7bff" providerId="AD" clId="Web-{2B380737-9850-A5AA-4FCD-F1E9308427D8}" dt="2024-07-09T15:14:40.395" v="183"/>
          <ac:picMkLst>
            <pc:docMk/>
            <pc:sldMk cId="301726593" sldId="256"/>
            <ac:picMk id="1050" creationId="{258B689B-BAC1-4C06-A1D1-77BC0F8E28B2}"/>
          </ac:picMkLst>
        </pc:picChg>
        <pc:cxnChg chg="mod">
          <ac:chgData name="L Rolleston" userId="S::lrolleston@stmichaelscs.org::8c253109-a705-4211-8676-5103361b7bff" providerId="AD" clId="Web-{2B380737-9850-A5AA-4FCD-F1E9308427D8}" dt="2024-07-09T15:14:31.895" v="180" actId="14100"/>
          <ac:cxnSpMkLst>
            <pc:docMk/>
            <pc:sldMk cId="301726593" sldId="256"/>
            <ac:cxnSpMk id="58" creationId="{E457E704-2380-FF84-CF65-89DDBF8EEDB1}"/>
          </ac:cxnSpMkLst>
        </pc:cxnChg>
        <pc:cxnChg chg="del">
          <ac:chgData name="L Rolleston" userId="S::lrolleston@stmichaelscs.org::8c253109-a705-4211-8676-5103361b7bff" providerId="AD" clId="Web-{2B380737-9850-A5AA-4FCD-F1E9308427D8}" dt="2024-07-09T15:10:22.935" v="98"/>
          <ac:cxnSpMkLst>
            <pc:docMk/>
            <pc:sldMk cId="301726593" sldId="256"/>
            <ac:cxnSpMk id="220" creationId="{C3FA2F8C-BD2B-EA46-8D5D-0F3383BE1ABC}"/>
          </ac:cxnSpMkLst>
        </pc:cxnChg>
        <pc:cxnChg chg="mod">
          <ac:chgData name="L Rolleston" userId="S::lrolleston@stmichaelscs.org::8c253109-a705-4211-8676-5103361b7bff" providerId="AD" clId="Web-{2B380737-9850-A5AA-4FCD-F1E9308427D8}" dt="2024-07-09T15:14:24.988" v="178" actId="14100"/>
          <ac:cxnSpMkLst>
            <pc:docMk/>
            <pc:sldMk cId="301726593" sldId="256"/>
            <ac:cxnSpMk id="244" creationId="{17A47328-1891-4FB2-AD77-E90BC4ECECBA}"/>
          </ac:cxnSpMkLst>
        </pc:cxnChg>
        <pc:cxnChg chg="mod">
          <ac:chgData name="L Rolleston" userId="S::lrolleston@stmichaelscs.org::8c253109-a705-4211-8676-5103361b7bff" providerId="AD" clId="Web-{2B380737-9850-A5AA-4FCD-F1E9308427D8}" dt="2024-07-09T15:14:03.878" v="174" actId="14100"/>
          <ac:cxnSpMkLst>
            <pc:docMk/>
            <pc:sldMk cId="301726593" sldId="256"/>
            <ac:cxnSpMk id="246" creationId="{42D7A290-0C62-4D42-8460-AF8E6738E762}"/>
          </ac:cxnSpMkLst>
        </pc:cxnChg>
        <pc:cxnChg chg="mod">
          <ac:chgData name="L Rolleston" userId="S::lrolleston@stmichaelscs.org::8c253109-a705-4211-8676-5103361b7bff" providerId="AD" clId="Web-{2B380737-9850-A5AA-4FCD-F1E9308427D8}" dt="2024-07-09T15:14:17.082" v="176" actId="14100"/>
          <ac:cxnSpMkLst>
            <pc:docMk/>
            <pc:sldMk cId="301726593" sldId="256"/>
            <ac:cxnSpMk id="399" creationId="{7B377C23-90A9-4B6D-BCCE-C636AE5205B1}"/>
          </ac:cxnSpMkLst>
        </pc:cxnChg>
        <pc:cxnChg chg="del">
          <ac:chgData name="L Rolleston" userId="S::lrolleston@stmichaelscs.org::8c253109-a705-4211-8676-5103361b7bff" providerId="AD" clId="Web-{2B380737-9850-A5AA-4FCD-F1E9308427D8}" dt="2024-07-09T15:12:39.735" v="155"/>
          <ac:cxnSpMkLst>
            <pc:docMk/>
            <pc:sldMk cId="301726593" sldId="256"/>
            <ac:cxnSpMk id="439" creationId="{C3FA2F8C-BD2B-EA46-8D5D-0F3383BE1ABC}"/>
          </ac:cxnSpMkLst>
        </pc:cxnChg>
      </pc:sldChg>
    </pc:docChg>
  </pc:docChgLst>
  <pc:docChgLst>
    <pc:chgData name="L Rolleston" userId="S::lrolleston@stmichaelscs.org::8c253109-a705-4211-8676-5103361b7bff" providerId="AD" clId="Web-{F90FCC1C-66A8-0389-9A48-F96F4D49A265}"/>
    <pc:docChg chg="modSld">
      <pc:chgData name="L Rolleston" userId="S::lrolleston@stmichaelscs.org::8c253109-a705-4211-8676-5103361b7bff" providerId="AD" clId="Web-{F90FCC1C-66A8-0389-9A48-F96F4D49A265}" dt="2024-08-17T12:10:57.746" v="1" actId="1076"/>
      <pc:docMkLst>
        <pc:docMk/>
      </pc:docMkLst>
      <pc:sldChg chg="modSp">
        <pc:chgData name="L Rolleston" userId="S::lrolleston@stmichaelscs.org::8c253109-a705-4211-8676-5103361b7bff" providerId="AD" clId="Web-{F90FCC1C-66A8-0389-9A48-F96F4D49A265}" dt="2024-08-17T12:10:57.746" v="1" actId="1076"/>
        <pc:sldMkLst>
          <pc:docMk/>
          <pc:sldMk cId="301726593" sldId="256"/>
        </pc:sldMkLst>
        <pc:spChg chg="mod">
          <ac:chgData name="L Rolleston" userId="S::lrolleston@stmichaelscs.org::8c253109-a705-4211-8676-5103361b7bff" providerId="AD" clId="Web-{F90FCC1C-66A8-0389-9A48-F96F4D49A265}" dt="2024-08-17T12:10:57.746" v="1" actId="1076"/>
          <ac:spMkLst>
            <pc:docMk/>
            <pc:sldMk cId="301726593" sldId="256"/>
            <ac:spMk id="154" creationId="{00000000-0000-0000-0000-000000000000}"/>
          </ac:spMkLst>
        </pc:spChg>
        <pc:spChg chg="mod">
          <ac:chgData name="L Rolleston" userId="S::lrolleston@stmichaelscs.org::8c253109-a705-4211-8676-5103361b7bff" providerId="AD" clId="Web-{F90FCC1C-66A8-0389-9A48-F96F4D49A265}" dt="2024-08-17T12:10:35.105" v="0" actId="20577"/>
          <ac:spMkLst>
            <pc:docMk/>
            <pc:sldMk cId="301726593" sldId="256"/>
            <ac:spMk id="298" creationId="{525A8126-54AE-4E36-B5E6-B7BD0D28C5DE}"/>
          </ac:spMkLst>
        </pc:spChg>
      </pc:sldChg>
    </pc:docChg>
  </pc:docChgLst>
  <pc:docChgLst>
    <pc:chgData name="Raminder Kaur Robson" userId="20ceed71-7506-4319-b288-075d70baa3e1" providerId="ADAL" clId="{90294003-095F-4099-89A3-D361B65C49D2}"/>
    <pc:docChg chg="custSel modSld">
      <pc:chgData name="Raminder Kaur Robson" userId="20ceed71-7506-4319-b288-075d70baa3e1" providerId="ADAL" clId="{90294003-095F-4099-89A3-D361B65C49D2}" dt="2024-08-05T12:05:31.184" v="86" actId="12"/>
      <pc:docMkLst>
        <pc:docMk/>
      </pc:docMkLst>
      <pc:sldChg chg="delSp modSp">
        <pc:chgData name="Raminder Kaur Robson" userId="20ceed71-7506-4319-b288-075d70baa3e1" providerId="ADAL" clId="{90294003-095F-4099-89A3-D361B65C49D2}" dt="2024-08-05T12:05:31.184" v="86" actId="12"/>
        <pc:sldMkLst>
          <pc:docMk/>
          <pc:sldMk cId="301726593" sldId="256"/>
        </pc:sldMkLst>
        <pc:spChg chg="del">
          <ac:chgData name="Raminder Kaur Robson" userId="20ceed71-7506-4319-b288-075d70baa3e1" providerId="ADAL" clId="{90294003-095F-4099-89A3-D361B65C49D2}" dt="2024-08-05T11:55:45.219" v="53" actId="478"/>
          <ac:spMkLst>
            <pc:docMk/>
            <pc:sldMk cId="301726593" sldId="256"/>
            <ac:spMk id="24" creationId="{60EADAFA-1C83-4690-B270-6253C7D48141}"/>
          </ac:spMkLst>
        </pc:spChg>
        <pc:spChg chg="del">
          <ac:chgData name="Raminder Kaur Robson" userId="20ceed71-7506-4319-b288-075d70baa3e1" providerId="ADAL" clId="{90294003-095F-4099-89A3-D361B65C49D2}" dt="2024-08-05T11:55:46.853" v="54" actId="478"/>
          <ac:spMkLst>
            <pc:docMk/>
            <pc:sldMk cId="301726593" sldId="256"/>
            <ac:spMk id="34" creationId="{06B7D164-1858-4541-8C3A-54F75AAFB537}"/>
          </ac:spMkLst>
        </pc:spChg>
        <pc:spChg chg="del">
          <ac:chgData name="Raminder Kaur Robson" userId="20ceed71-7506-4319-b288-075d70baa3e1" providerId="ADAL" clId="{90294003-095F-4099-89A3-D361B65C49D2}" dt="2024-08-05T11:55:48.576" v="55" actId="478"/>
          <ac:spMkLst>
            <pc:docMk/>
            <pc:sldMk cId="301726593" sldId="256"/>
            <ac:spMk id="35" creationId="{79D66A49-1463-9D47-A58E-F5C50C17B380}"/>
          </ac:spMkLst>
        </pc:spChg>
        <pc:spChg chg="mod">
          <ac:chgData name="Raminder Kaur Robson" userId="20ceed71-7506-4319-b288-075d70baa3e1" providerId="ADAL" clId="{90294003-095F-4099-89A3-D361B65C49D2}" dt="2024-08-05T11:52:56.558" v="0" actId="1076"/>
          <ac:spMkLst>
            <pc:docMk/>
            <pc:sldMk cId="301726593" sldId="256"/>
            <ac:spMk id="154" creationId="{00000000-0000-0000-0000-000000000000}"/>
          </ac:spMkLst>
        </pc:spChg>
        <pc:spChg chg="mod">
          <ac:chgData name="Raminder Kaur Robson" userId="20ceed71-7506-4319-b288-075d70baa3e1" providerId="ADAL" clId="{90294003-095F-4099-89A3-D361B65C49D2}" dt="2024-08-05T12:01:28.395" v="77"/>
          <ac:spMkLst>
            <pc:docMk/>
            <pc:sldMk cId="301726593" sldId="256"/>
            <ac:spMk id="204" creationId="{3A618E92-8976-4FB9-86BD-94FDDB283796}"/>
          </ac:spMkLst>
        </pc:spChg>
        <pc:spChg chg="del">
          <ac:chgData name="Raminder Kaur Robson" userId="20ceed71-7506-4319-b288-075d70baa3e1" providerId="ADAL" clId="{90294003-095F-4099-89A3-D361B65C49D2}" dt="2024-08-05T11:55:42.450" v="52" actId="478"/>
          <ac:spMkLst>
            <pc:docMk/>
            <pc:sldMk cId="301726593" sldId="256"/>
            <ac:spMk id="230" creationId="{64189F6A-FCB2-4543-B3A7-CA6FCF45F911}"/>
          </ac:spMkLst>
        </pc:spChg>
        <pc:spChg chg="mod">
          <ac:chgData name="Raminder Kaur Robson" userId="20ceed71-7506-4319-b288-075d70baa3e1" providerId="ADAL" clId="{90294003-095F-4099-89A3-D361B65C49D2}" dt="2024-08-05T12:04:36.185" v="85" actId="208"/>
          <ac:spMkLst>
            <pc:docMk/>
            <pc:sldMk cId="301726593" sldId="256"/>
            <ac:spMk id="298" creationId="{525A8126-54AE-4E36-B5E6-B7BD0D28C5DE}"/>
          </ac:spMkLst>
        </pc:spChg>
        <pc:spChg chg="mod">
          <ac:chgData name="Raminder Kaur Robson" userId="20ceed71-7506-4319-b288-075d70baa3e1" providerId="ADAL" clId="{90294003-095F-4099-89A3-D361B65C49D2}" dt="2024-08-05T11:56:10.599" v="59" actId="20577"/>
          <ac:spMkLst>
            <pc:docMk/>
            <pc:sldMk cId="301726593" sldId="256"/>
            <ac:spMk id="312" creationId="{07E80CA2-58DF-47A9-A35E-AA3D655ED4E0}"/>
          </ac:spMkLst>
        </pc:spChg>
        <pc:spChg chg="mod">
          <ac:chgData name="Raminder Kaur Robson" userId="20ceed71-7506-4319-b288-075d70baa3e1" providerId="ADAL" clId="{90294003-095F-4099-89A3-D361B65C49D2}" dt="2024-08-05T12:00:06.084" v="60" actId="20577"/>
          <ac:spMkLst>
            <pc:docMk/>
            <pc:sldMk cId="301726593" sldId="256"/>
            <ac:spMk id="328" creationId="{3C8A12AF-7DDD-44DF-802E-50739FE531CB}"/>
          </ac:spMkLst>
        </pc:spChg>
        <pc:spChg chg="mod">
          <ac:chgData name="Raminder Kaur Robson" userId="20ceed71-7506-4319-b288-075d70baa3e1" providerId="ADAL" clId="{90294003-095F-4099-89A3-D361B65C49D2}" dt="2024-08-05T12:01:15.893" v="76"/>
          <ac:spMkLst>
            <pc:docMk/>
            <pc:sldMk cId="301726593" sldId="256"/>
            <ac:spMk id="367" creationId="{399D26EB-4162-45A9-B6B9-565D176D66DF}"/>
          </ac:spMkLst>
        </pc:spChg>
        <pc:spChg chg="mod">
          <ac:chgData name="Raminder Kaur Robson" userId="20ceed71-7506-4319-b288-075d70baa3e1" providerId="ADAL" clId="{90294003-095F-4099-89A3-D361B65C49D2}" dt="2024-08-05T12:05:31.184" v="86" actId="12"/>
          <ac:spMkLst>
            <pc:docMk/>
            <pc:sldMk cId="301726593" sldId="256"/>
            <ac:spMk id="405" creationId="{00000000-0000-0000-0000-000000000000}"/>
          </ac:spMkLst>
        </pc:spChg>
        <pc:spChg chg="del">
          <ac:chgData name="Raminder Kaur Robson" userId="20ceed71-7506-4319-b288-075d70baa3e1" providerId="ADAL" clId="{90294003-095F-4099-89A3-D361B65C49D2}" dt="2024-08-05T11:53:05.084" v="2" actId="478"/>
          <ac:spMkLst>
            <pc:docMk/>
            <pc:sldMk cId="301726593" sldId="256"/>
            <ac:spMk id="410" creationId="{00000000-0000-0000-0000-000000000000}"/>
          </ac:spMkLst>
        </pc:spChg>
        <pc:spChg chg="del">
          <ac:chgData name="Raminder Kaur Robson" userId="20ceed71-7506-4319-b288-075d70baa3e1" providerId="ADAL" clId="{90294003-095F-4099-89A3-D361B65C49D2}" dt="2024-08-05T12:02:17.481" v="79" actId="478"/>
          <ac:spMkLst>
            <pc:docMk/>
            <pc:sldMk cId="301726593" sldId="256"/>
            <ac:spMk id="545" creationId="{5E66ED33-F450-449B-9A21-85BEE726CD98}"/>
          </ac:spMkLst>
        </pc:spChg>
        <pc:spChg chg="mod">
          <ac:chgData name="Raminder Kaur Robson" userId="20ceed71-7506-4319-b288-075d70baa3e1" providerId="ADAL" clId="{90294003-095F-4099-89A3-D361B65C49D2}" dt="2024-08-05T12:01:41.339" v="78"/>
          <ac:spMkLst>
            <pc:docMk/>
            <pc:sldMk cId="301726593" sldId="256"/>
            <ac:spMk id="1039" creationId="{76EF4F3F-576E-4315-AB2B-2D332F809CE7}"/>
          </ac:spMkLst>
        </pc:spChg>
        <pc:picChg chg="del">
          <ac:chgData name="Raminder Kaur Robson" userId="20ceed71-7506-4319-b288-075d70baa3e1" providerId="ADAL" clId="{90294003-095F-4099-89A3-D361B65C49D2}" dt="2024-08-05T11:55:54.760" v="57" actId="478"/>
          <ac:picMkLst>
            <pc:docMk/>
            <pc:sldMk cId="301726593" sldId="256"/>
            <ac:picMk id="407" creationId="{00000000-0000-0000-0000-000000000000}"/>
          </ac:picMkLst>
        </pc:picChg>
        <pc:picChg chg="del">
          <ac:chgData name="Raminder Kaur Robson" userId="20ceed71-7506-4319-b288-075d70baa3e1" providerId="ADAL" clId="{90294003-095F-4099-89A3-D361B65C49D2}" dt="2024-08-05T11:55:50.292" v="56" actId="478"/>
          <ac:picMkLst>
            <pc:docMk/>
            <pc:sldMk cId="301726593" sldId="256"/>
            <ac:picMk id="487" creationId="{0AB0A052-D2A8-425F-A5B9-E8B7193DE8A0}"/>
          </ac:picMkLst>
        </pc:picChg>
      </pc:sldChg>
    </pc:docChg>
  </pc:docChgLst>
  <pc:docChgLst>
    <pc:chgData name="L Rolleston" userId="S::lrolleston@stmichaelscs.org::8c253109-a705-4211-8676-5103361b7bff" providerId="AD" clId="Web-{788CDBC6-51E5-0844-6059-9E67063263A2}"/>
    <pc:docChg chg="modSld">
      <pc:chgData name="L Rolleston" userId="S::lrolleston@stmichaelscs.org::8c253109-a705-4211-8676-5103361b7bff" providerId="AD" clId="Web-{788CDBC6-51E5-0844-6059-9E67063263A2}" dt="2024-07-09T11:57:36.658" v="39" actId="20577"/>
      <pc:docMkLst>
        <pc:docMk/>
      </pc:docMkLst>
      <pc:sldChg chg="modSp">
        <pc:chgData name="L Rolleston" userId="S::lrolleston@stmichaelscs.org::8c253109-a705-4211-8676-5103361b7bff" providerId="AD" clId="Web-{788CDBC6-51E5-0844-6059-9E67063263A2}" dt="2024-07-09T11:57:36.658" v="39" actId="20577"/>
        <pc:sldMkLst>
          <pc:docMk/>
          <pc:sldMk cId="301726593" sldId="256"/>
        </pc:sldMkLst>
        <pc:spChg chg="mod">
          <ac:chgData name="L Rolleston" userId="S::lrolleston@stmichaelscs.org::8c253109-a705-4211-8676-5103361b7bff" providerId="AD" clId="Web-{788CDBC6-51E5-0844-6059-9E67063263A2}" dt="2024-07-09T11:56:40.360" v="20" actId="1076"/>
          <ac:spMkLst>
            <pc:docMk/>
            <pc:sldMk cId="301726593" sldId="256"/>
            <ac:spMk id="61" creationId="{44E3C72E-838B-4F86-AED4-D60128F121E1}"/>
          </ac:spMkLst>
        </pc:spChg>
        <pc:spChg chg="mod">
          <ac:chgData name="L Rolleston" userId="S::lrolleston@stmichaelscs.org::8c253109-a705-4211-8676-5103361b7bff" providerId="AD" clId="Web-{788CDBC6-51E5-0844-6059-9E67063263A2}" dt="2024-07-09T11:56:09.719" v="11" actId="1076"/>
          <ac:spMkLst>
            <pc:docMk/>
            <pc:sldMk cId="301726593" sldId="256"/>
            <ac:spMk id="103" creationId="{650376EA-6792-4F16-AC93-9E56413C045F}"/>
          </ac:spMkLst>
        </pc:spChg>
        <pc:spChg chg="mod">
          <ac:chgData name="L Rolleston" userId="S::lrolleston@stmichaelscs.org::8c253109-a705-4211-8676-5103361b7bff" providerId="AD" clId="Web-{788CDBC6-51E5-0844-6059-9E67063263A2}" dt="2024-07-09T11:57:36.658" v="39" actId="20577"/>
          <ac:spMkLst>
            <pc:docMk/>
            <pc:sldMk cId="301726593" sldId="256"/>
            <ac:spMk id="150" creationId="{C8785929-7EC4-4EF4-B840-8341285936CD}"/>
          </ac:spMkLst>
        </pc:spChg>
        <pc:spChg chg="mod">
          <ac:chgData name="L Rolleston" userId="S::lrolleston@stmichaelscs.org::8c253109-a705-4211-8676-5103361b7bff" providerId="AD" clId="Web-{788CDBC6-51E5-0844-6059-9E67063263A2}" dt="2024-07-09T11:55:55.922" v="7" actId="1076"/>
          <ac:spMkLst>
            <pc:docMk/>
            <pc:sldMk cId="301726593" sldId="256"/>
            <ac:spMk id="248" creationId="{6EA31A61-8096-41E9-889C-30EB2F6BC7A4}"/>
          </ac:spMkLst>
        </pc:spChg>
        <pc:spChg chg="mod">
          <ac:chgData name="L Rolleston" userId="S::lrolleston@stmichaelscs.org::8c253109-a705-4211-8676-5103361b7bff" providerId="AD" clId="Web-{788CDBC6-51E5-0844-6059-9E67063263A2}" dt="2024-07-09T11:56:01.453" v="9" actId="1076"/>
          <ac:spMkLst>
            <pc:docMk/>
            <pc:sldMk cId="301726593" sldId="256"/>
            <ac:spMk id="328" creationId="{3C8A12AF-7DDD-44DF-802E-50739FE531CB}"/>
          </ac:spMkLst>
        </pc:spChg>
        <pc:spChg chg="mod">
          <ac:chgData name="L Rolleston" userId="S::lrolleston@stmichaelscs.org::8c253109-a705-4211-8676-5103361b7bff" providerId="AD" clId="Web-{788CDBC6-51E5-0844-6059-9E67063263A2}" dt="2024-07-09T11:57:03.501" v="25" actId="1076"/>
          <ac:spMkLst>
            <pc:docMk/>
            <pc:sldMk cId="301726593" sldId="256"/>
            <ac:spMk id="367" creationId="{399D26EB-4162-45A9-B6B9-565D176D66DF}"/>
          </ac:spMkLst>
        </pc:spChg>
        <pc:spChg chg="mod">
          <ac:chgData name="L Rolleston" userId="S::lrolleston@stmichaelscs.org::8c253109-a705-4211-8676-5103361b7bff" providerId="AD" clId="Web-{788CDBC6-51E5-0844-6059-9E67063263A2}" dt="2024-07-09T11:57:19.626" v="29" actId="20577"/>
          <ac:spMkLst>
            <pc:docMk/>
            <pc:sldMk cId="301726593" sldId="256"/>
            <ac:spMk id="475" creationId="{560EBA4B-8AEC-D046-B76B-ED0FD5A6C7DD}"/>
          </ac:spMkLst>
        </pc:spChg>
        <pc:spChg chg="mod">
          <ac:chgData name="L Rolleston" userId="S::lrolleston@stmichaelscs.org::8c253109-a705-4211-8676-5103361b7bff" providerId="AD" clId="Web-{788CDBC6-51E5-0844-6059-9E67063263A2}" dt="2024-07-09T11:56:44.891" v="21" actId="1076"/>
          <ac:spMkLst>
            <pc:docMk/>
            <pc:sldMk cId="301726593" sldId="256"/>
            <ac:spMk id="1053" creationId="{6C023070-FC44-417B-89E0-DB8C9A28425D}"/>
          </ac:spMkLst>
        </pc:spChg>
        <pc:spChg chg="mod">
          <ac:chgData name="L Rolleston" userId="S::lrolleston@stmichaelscs.org::8c253109-a705-4211-8676-5103361b7bff" providerId="AD" clId="Web-{788CDBC6-51E5-0844-6059-9E67063263A2}" dt="2024-07-09T11:55:47.172" v="4" actId="1076"/>
          <ac:spMkLst>
            <pc:docMk/>
            <pc:sldMk cId="301726593" sldId="256"/>
            <ac:spMk id="1060" creationId="{814D65DF-A1F7-481A-9BC2-5D13091CA78C}"/>
          </ac:spMkLst>
        </pc:spChg>
        <pc:spChg chg="mod">
          <ac:chgData name="L Rolleston" userId="S::lrolleston@stmichaelscs.org::8c253109-a705-4211-8676-5103361b7bff" providerId="AD" clId="Web-{788CDBC6-51E5-0844-6059-9E67063263A2}" dt="2024-07-09T11:56:57.329" v="24" actId="1076"/>
          <ac:spMkLst>
            <pc:docMk/>
            <pc:sldMk cId="301726593" sldId="256"/>
            <ac:spMk id="1078" creationId="{BB8970A7-2731-4974-BE0B-2A07597C0EC7}"/>
          </ac:spMkLst>
        </pc:spChg>
        <pc:grpChg chg="mod">
          <ac:chgData name="L Rolleston" userId="S::lrolleston@stmichaelscs.org::8c253109-a705-4211-8676-5103361b7bff" providerId="AD" clId="Web-{788CDBC6-51E5-0844-6059-9E67063263A2}" dt="2024-07-09T11:56:50.298" v="22" actId="1076"/>
          <ac:grpSpMkLst>
            <pc:docMk/>
            <pc:sldMk cId="301726593" sldId="256"/>
            <ac:grpSpMk id="472" creationId="{00000000-0000-0000-0000-000000000000}"/>
          </ac:grpSpMkLst>
        </pc:grpChg>
        <pc:picChg chg="mod">
          <ac:chgData name="L Rolleston" userId="S::lrolleston@stmichaelscs.org::8c253109-a705-4211-8676-5103361b7bff" providerId="AD" clId="Web-{788CDBC6-51E5-0844-6059-9E67063263A2}" dt="2024-07-09T11:56:17.266" v="14" actId="1076"/>
          <ac:picMkLst>
            <pc:docMk/>
            <pc:sldMk cId="301726593" sldId="256"/>
            <ac:picMk id="330" creationId="{FD05801C-F66F-446C-99B6-F02286CE2C6C}"/>
          </ac:picMkLst>
        </pc:picChg>
        <pc:picChg chg="mod">
          <ac:chgData name="L Rolleston" userId="S::lrolleston@stmichaelscs.org::8c253109-a705-4211-8676-5103361b7bff" providerId="AD" clId="Web-{788CDBC6-51E5-0844-6059-9E67063263A2}" dt="2024-07-09T11:56:28.391" v="17" actId="1076"/>
          <ac:picMkLst>
            <pc:docMk/>
            <pc:sldMk cId="301726593" sldId="256"/>
            <ac:picMk id="1026" creationId="{F9522379-A3C6-4F45-894B-C105406BF220}"/>
          </ac:picMkLst>
        </pc:picChg>
        <pc:picChg chg="mod">
          <ac:chgData name="L Rolleston" userId="S::lrolleston@stmichaelscs.org::8c253109-a705-4211-8676-5103361b7bff" providerId="AD" clId="Web-{788CDBC6-51E5-0844-6059-9E67063263A2}" dt="2024-07-09T11:56:53.188" v="23" actId="1076"/>
          <ac:picMkLst>
            <pc:docMk/>
            <pc:sldMk cId="301726593" sldId="256"/>
            <ac:picMk id="1038" creationId="{3CA36D04-0176-4750-AD35-EE63AAD1209A}"/>
          </ac:picMkLst>
        </pc:picChg>
        <pc:picChg chg="mod">
          <ac:chgData name="L Rolleston" userId="S::lrolleston@stmichaelscs.org::8c253109-a705-4211-8676-5103361b7bff" providerId="AD" clId="Web-{788CDBC6-51E5-0844-6059-9E67063263A2}" dt="2024-07-09T11:55:43.453" v="3" actId="1076"/>
          <ac:picMkLst>
            <pc:docMk/>
            <pc:sldMk cId="301726593" sldId="256"/>
            <ac:picMk id="1063" creationId="{FD974AD7-B907-49CF-87CC-968891C26DE6}"/>
          </ac:picMkLst>
        </pc:picChg>
        <pc:cxnChg chg="mod">
          <ac:chgData name="L Rolleston" userId="S::lrolleston@stmichaelscs.org::8c253109-a705-4211-8676-5103361b7bff" providerId="AD" clId="Web-{788CDBC6-51E5-0844-6059-9E67063263A2}" dt="2024-07-09T11:56:36.360" v="19" actId="1076"/>
          <ac:cxnSpMkLst>
            <pc:docMk/>
            <pc:sldMk cId="301726593" sldId="256"/>
            <ac:cxnSpMk id="213" creationId="{C3FA2F8C-BD2B-EA46-8D5D-0F3383BE1ABC}"/>
          </ac:cxnSpMkLst>
        </pc:cxnChg>
        <pc:cxnChg chg="mod">
          <ac:chgData name="L Rolleston" userId="S::lrolleston@stmichaelscs.org::8c253109-a705-4211-8676-5103361b7bff" providerId="AD" clId="Web-{788CDBC6-51E5-0844-6059-9E67063263A2}" dt="2024-07-09T11:55:52.937" v="6" actId="1076"/>
          <ac:cxnSpMkLst>
            <pc:docMk/>
            <pc:sldMk cId="301726593" sldId="256"/>
            <ac:cxnSpMk id="240" creationId="{604B790B-AA6D-4EFF-9437-98920BB24F16}"/>
          </ac:cxnSpMkLst>
        </pc:cxnChg>
        <pc:cxnChg chg="mod">
          <ac:chgData name="L Rolleston" userId="S::lrolleston@stmichaelscs.org::8c253109-a705-4211-8676-5103361b7bff" providerId="AD" clId="Web-{788CDBC6-51E5-0844-6059-9E67063263A2}" dt="2024-07-09T11:55:58.469" v="8" actId="1076"/>
          <ac:cxnSpMkLst>
            <pc:docMk/>
            <pc:sldMk cId="301726593" sldId="256"/>
            <ac:cxnSpMk id="373" creationId="{A95105D1-352C-4554-BBBE-C0F7A78C189E}"/>
          </ac:cxnSpMkLst>
        </pc:cxnChg>
        <pc:cxnChg chg="mod">
          <ac:chgData name="L Rolleston" userId="S::lrolleston@stmichaelscs.org::8c253109-a705-4211-8676-5103361b7bff" providerId="AD" clId="Web-{788CDBC6-51E5-0844-6059-9E67063263A2}" dt="2024-07-09T11:56:34.641" v="18" actId="1076"/>
          <ac:cxnSpMkLst>
            <pc:docMk/>
            <pc:sldMk cId="301726593" sldId="256"/>
            <ac:cxnSpMk id="430" creationId="{C3FA2F8C-BD2B-EA46-8D5D-0F3383BE1ABC}"/>
          </ac:cxnSpMkLst>
        </pc:cxnChg>
        <pc:cxnChg chg="mod">
          <ac:chgData name="L Rolleston" userId="S::lrolleston@stmichaelscs.org::8c253109-a705-4211-8676-5103361b7bff" providerId="AD" clId="Web-{788CDBC6-51E5-0844-6059-9E67063263A2}" dt="2024-07-09T11:56:03.750" v="10" actId="1076"/>
          <ac:cxnSpMkLst>
            <pc:docMk/>
            <pc:sldMk cId="301726593" sldId="256"/>
            <ac:cxnSpMk id="453" creationId="{86EB846A-C08D-8E44-A8A5-1C8D76F96038}"/>
          </ac:cxnSpMkLst>
        </pc:cxnChg>
        <pc:cxnChg chg="mod">
          <ac:chgData name="L Rolleston" userId="S::lrolleston@stmichaelscs.org::8c253109-a705-4211-8676-5103361b7bff" providerId="AD" clId="Web-{788CDBC6-51E5-0844-6059-9E67063263A2}" dt="2024-07-09T11:55:50.062" v="5" actId="1076"/>
          <ac:cxnSpMkLst>
            <pc:docMk/>
            <pc:sldMk cId="301726593" sldId="256"/>
            <ac:cxnSpMk id="460" creationId="{86EB846A-C08D-8E44-A8A5-1C8D76F96038}"/>
          </ac:cxnSpMkLst>
        </pc:cxnChg>
      </pc:sldChg>
    </pc:docChg>
  </pc:docChgLst>
  <pc:docChgLst>
    <pc:chgData name="L Rolleston" userId="S::lrolleston@stmichaelscs.org::8c253109-a705-4211-8676-5103361b7bff" providerId="AD" clId="Web-{37ECB2C1-612D-7947-D690-079A61D5042C}"/>
    <pc:docChg chg="modSld">
      <pc:chgData name="L Rolleston" userId="S::lrolleston@stmichaelscs.org::8c253109-a705-4211-8676-5103361b7bff" providerId="AD" clId="Web-{37ECB2C1-612D-7947-D690-079A61D5042C}" dt="2024-07-09T15:05:22.132" v="90" actId="20577"/>
      <pc:docMkLst>
        <pc:docMk/>
      </pc:docMkLst>
      <pc:sldChg chg="delSp modSp">
        <pc:chgData name="L Rolleston" userId="S::lrolleston@stmichaelscs.org::8c253109-a705-4211-8676-5103361b7bff" providerId="AD" clId="Web-{37ECB2C1-612D-7947-D690-079A61D5042C}" dt="2024-07-09T15:05:22.132" v="90" actId="20577"/>
        <pc:sldMkLst>
          <pc:docMk/>
          <pc:sldMk cId="301726593" sldId="256"/>
        </pc:sldMkLst>
        <pc:spChg chg="mod">
          <ac:chgData name="L Rolleston" userId="S::lrolleston@stmichaelscs.org::8c253109-a705-4211-8676-5103361b7bff" providerId="AD" clId="Web-{37ECB2C1-612D-7947-D690-079A61D5042C}" dt="2024-07-09T15:01:46.596" v="25" actId="1076"/>
          <ac:spMkLst>
            <pc:docMk/>
            <pc:sldMk cId="301726593" sldId="256"/>
            <ac:spMk id="61" creationId="{44E3C72E-838B-4F86-AED4-D60128F121E1}"/>
          </ac:spMkLst>
        </pc:spChg>
        <pc:spChg chg="mod">
          <ac:chgData name="L Rolleston" userId="S::lrolleston@stmichaelscs.org::8c253109-a705-4211-8676-5103361b7bff" providerId="AD" clId="Web-{37ECB2C1-612D-7947-D690-079A61D5042C}" dt="2024-07-09T15:02:41.207" v="36" actId="1076"/>
          <ac:spMkLst>
            <pc:docMk/>
            <pc:sldMk cId="301726593" sldId="256"/>
            <ac:spMk id="63" creationId="{4BBF025A-0577-4CA4-A365-5FEF5BE84865}"/>
          </ac:spMkLst>
        </pc:spChg>
        <pc:spChg chg="mod">
          <ac:chgData name="L Rolleston" userId="S::lrolleston@stmichaelscs.org::8c253109-a705-4211-8676-5103361b7bff" providerId="AD" clId="Web-{37ECB2C1-612D-7947-D690-079A61D5042C}" dt="2024-07-09T15:01:52.002" v="27" actId="1076"/>
          <ac:spMkLst>
            <pc:docMk/>
            <pc:sldMk cId="301726593" sldId="256"/>
            <ac:spMk id="103" creationId="{650376EA-6792-4F16-AC93-9E56413C045F}"/>
          </ac:spMkLst>
        </pc:spChg>
        <pc:spChg chg="mod">
          <ac:chgData name="L Rolleston" userId="S::lrolleston@stmichaelscs.org::8c253109-a705-4211-8676-5103361b7bff" providerId="AD" clId="Web-{37ECB2C1-612D-7947-D690-079A61D5042C}" dt="2024-07-09T15:03:00.191" v="42" actId="1076"/>
          <ac:spMkLst>
            <pc:docMk/>
            <pc:sldMk cId="301726593" sldId="256"/>
            <ac:spMk id="150" creationId="{C8785929-7EC4-4EF4-B840-8341285936CD}"/>
          </ac:spMkLst>
        </pc:spChg>
        <pc:spChg chg="mod">
          <ac:chgData name="L Rolleston" userId="S::lrolleston@stmichaelscs.org::8c253109-a705-4211-8676-5103361b7bff" providerId="AD" clId="Web-{37ECB2C1-612D-7947-D690-079A61D5042C}" dt="2024-07-09T15:03:16.348" v="64" actId="20577"/>
          <ac:spMkLst>
            <pc:docMk/>
            <pc:sldMk cId="301726593" sldId="256"/>
            <ac:spMk id="200" creationId="{EF79F248-C7E3-4765-92E9-DA73EA74033F}"/>
          </ac:spMkLst>
        </pc:spChg>
        <pc:spChg chg="mod">
          <ac:chgData name="L Rolleston" userId="S::lrolleston@stmichaelscs.org::8c253109-a705-4211-8676-5103361b7bff" providerId="AD" clId="Web-{37ECB2C1-612D-7947-D690-079A61D5042C}" dt="2024-07-09T15:03:23.380" v="68" actId="14100"/>
          <ac:spMkLst>
            <pc:docMk/>
            <pc:sldMk cId="301726593" sldId="256"/>
            <ac:spMk id="202" creationId="{FB1DCE7B-B165-4C6A-B156-807C37B804B4}"/>
          </ac:spMkLst>
        </pc:spChg>
        <pc:spChg chg="mod">
          <ac:chgData name="L Rolleston" userId="S::lrolleston@stmichaelscs.org::8c253109-a705-4211-8676-5103361b7bff" providerId="AD" clId="Web-{37ECB2C1-612D-7947-D690-079A61D5042C}" dt="2024-07-09T15:04:55.632" v="84" actId="20577"/>
          <ac:spMkLst>
            <pc:docMk/>
            <pc:sldMk cId="301726593" sldId="256"/>
            <ac:spMk id="204" creationId="{3A618E92-8976-4FB9-86BD-94FDDB283796}"/>
          </ac:spMkLst>
        </pc:spChg>
        <pc:spChg chg="mod">
          <ac:chgData name="L Rolleston" userId="S::lrolleston@stmichaelscs.org::8c253109-a705-4211-8676-5103361b7bff" providerId="AD" clId="Web-{37ECB2C1-612D-7947-D690-079A61D5042C}" dt="2024-07-09T15:05:22.132" v="90" actId="20577"/>
          <ac:spMkLst>
            <pc:docMk/>
            <pc:sldMk cId="301726593" sldId="256"/>
            <ac:spMk id="205" creationId="{50479FAE-A6C3-452C-93FA-5C1452419FD3}"/>
          </ac:spMkLst>
        </pc:spChg>
        <pc:spChg chg="mod">
          <ac:chgData name="L Rolleston" userId="S::lrolleston@stmichaelscs.org::8c253109-a705-4211-8676-5103361b7bff" providerId="AD" clId="Web-{37ECB2C1-612D-7947-D690-079A61D5042C}" dt="2024-07-09T15:02:11.753" v="31" actId="1076"/>
          <ac:spMkLst>
            <pc:docMk/>
            <pc:sldMk cId="301726593" sldId="256"/>
            <ac:spMk id="287" creationId="{FCB0B9DA-B4F5-4E0B-94EF-74736DAAEADC}"/>
          </ac:spMkLst>
        </pc:spChg>
        <pc:spChg chg="mod">
          <ac:chgData name="L Rolleston" userId="S::lrolleston@stmichaelscs.org::8c253109-a705-4211-8676-5103361b7bff" providerId="AD" clId="Web-{37ECB2C1-612D-7947-D690-079A61D5042C}" dt="2024-07-09T15:03:26.973" v="69" actId="1076"/>
          <ac:spMkLst>
            <pc:docMk/>
            <pc:sldMk cId="301726593" sldId="256"/>
            <ac:spMk id="328" creationId="{3C8A12AF-7DDD-44DF-802E-50739FE531CB}"/>
          </ac:spMkLst>
        </pc:spChg>
        <pc:spChg chg="mod">
          <ac:chgData name="L Rolleston" userId="S::lrolleston@stmichaelscs.org::8c253109-a705-4211-8676-5103361b7bff" providerId="AD" clId="Web-{37ECB2C1-612D-7947-D690-079A61D5042C}" dt="2024-07-09T15:04:11.146" v="74" actId="20577"/>
          <ac:spMkLst>
            <pc:docMk/>
            <pc:sldMk cId="301726593" sldId="256"/>
            <ac:spMk id="367" creationId="{399D26EB-4162-45A9-B6B9-565D176D66DF}"/>
          </ac:spMkLst>
        </pc:spChg>
        <pc:spChg chg="mod">
          <ac:chgData name="L Rolleston" userId="S::lrolleston@stmichaelscs.org::8c253109-a705-4211-8676-5103361b7bff" providerId="AD" clId="Web-{37ECB2C1-612D-7947-D690-079A61D5042C}" dt="2024-07-09T15:01:43.658" v="24" actId="1076"/>
          <ac:spMkLst>
            <pc:docMk/>
            <pc:sldMk cId="301726593" sldId="256"/>
            <ac:spMk id="1053" creationId="{6C023070-FC44-417B-89E0-DB8C9A28425D}"/>
          </ac:spMkLst>
        </pc:spChg>
        <pc:spChg chg="del mod">
          <ac:chgData name="L Rolleston" userId="S::lrolleston@stmichaelscs.org::8c253109-a705-4211-8676-5103361b7bff" providerId="AD" clId="Web-{37ECB2C1-612D-7947-D690-079A61D5042C}" dt="2024-07-09T15:05:11.023" v="87"/>
          <ac:spMkLst>
            <pc:docMk/>
            <pc:sldMk cId="301726593" sldId="256"/>
            <ac:spMk id="1079" creationId="{EAD5BC9A-4F1F-4950-BA85-07D24D310910}"/>
          </ac:spMkLst>
        </pc:spChg>
        <pc:spChg chg="mod">
          <ac:chgData name="L Rolleston" userId="S::lrolleston@stmichaelscs.org::8c253109-a705-4211-8676-5103361b7bff" providerId="AD" clId="Web-{37ECB2C1-612D-7947-D690-079A61D5042C}" dt="2024-07-09T15:05:16.304" v="88" actId="14100"/>
          <ac:spMkLst>
            <pc:docMk/>
            <pc:sldMk cId="301726593" sldId="256"/>
            <ac:spMk id="1080" creationId="{BF5846C2-1FFF-40AF-83DF-DD1E14942B80}"/>
          </ac:spMkLst>
        </pc:spChg>
        <pc:grpChg chg="del mod">
          <ac:chgData name="L Rolleston" userId="S::lrolleston@stmichaelscs.org::8c253109-a705-4211-8676-5103361b7bff" providerId="AD" clId="Web-{37ECB2C1-612D-7947-D690-079A61D5042C}" dt="2024-07-09T15:02:35.144" v="34"/>
          <ac:grpSpMkLst>
            <pc:docMk/>
            <pc:sldMk cId="301726593" sldId="256"/>
            <ac:grpSpMk id="472" creationId="{00000000-0000-0000-0000-000000000000}"/>
          </ac:grpSpMkLst>
        </pc:grpChg>
        <pc:picChg chg="mod">
          <ac:chgData name="L Rolleston" userId="S::lrolleston@stmichaelscs.org::8c253109-a705-4211-8676-5103361b7bff" providerId="AD" clId="Web-{37ECB2C1-612D-7947-D690-079A61D5042C}" dt="2024-07-09T15:00:16.969" v="5" actId="1076"/>
          <ac:picMkLst>
            <pc:docMk/>
            <pc:sldMk cId="301726593" sldId="256"/>
            <ac:picMk id="1026" creationId="{F9522379-A3C6-4F45-894B-C105406BF220}"/>
          </ac:picMkLst>
        </pc:picChg>
        <pc:cxnChg chg="mod">
          <ac:chgData name="L Rolleston" userId="S::lrolleston@stmichaelscs.org::8c253109-a705-4211-8676-5103361b7bff" providerId="AD" clId="Web-{37ECB2C1-612D-7947-D690-079A61D5042C}" dt="2024-07-09T15:01:33.267" v="21" actId="1076"/>
          <ac:cxnSpMkLst>
            <pc:docMk/>
            <pc:sldMk cId="301726593" sldId="256"/>
            <ac:cxnSpMk id="213" creationId="{C3FA2F8C-BD2B-EA46-8D5D-0F3383BE1ABC}"/>
          </ac:cxnSpMkLst>
        </pc:cxnChg>
        <pc:cxnChg chg="mod">
          <ac:chgData name="L Rolleston" userId="S::lrolleston@stmichaelscs.org::8c253109-a705-4211-8676-5103361b7bff" providerId="AD" clId="Web-{37ECB2C1-612D-7947-D690-079A61D5042C}" dt="2024-07-09T15:02:37.894" v="35" actId="1076"/>
          <ac:cxnSpMkLst>
            <pc:docMk/>
            <pc:sldMk cId="301726593" sldId="256"/>
            <ac:cxnSpMk id="232" creationId="{E0EC4F84-1F71-4801-AD45-68F3138D6A6E}"/>
          </ac:cxnSpMkLst>
        </pc:cxnChg>
        <pc:cxnChg chg="mod">
          <ac:chgData name="L Rolleston" userId="S::lrolleston@stmichaelscs.org::8c253109-a705-4211-8676-5103361b7bff" providerId="AD" clId="Web-{37ECB2C1-612D-7947-D690-079A61D5042C}" dt="2024-07-09T15:02:43.894" v="37" actId="1076"/>
          <ac:cxnSpMkLst>
            <pc:docMk/>
            <pc:sldMk cId="301726593" sldId="256"/>
            <ac:cxnSpMk id="427" creationId="{86EB846A-C08D-8E44-A8A5-1C8D76F96038}"/>
          </ac:cxnSpMkLst>
        </pc:cxnChg>
        <pc:cxnChg chg="mod">
          <ac:chgData name="L Rolleston" userId="S::lrolleston@stmichaelscs.org::8c253109-a705-4211-8676-5103361b7bff" providerId="AD" clId="Web-{37ECB2C1-612D-7947-D690-079A61D5042C}" dt="2024-07-09T15:01:37.424" v="22" actId="1076"/>
          <ac:cxnSpMkLst>
            <pc:docMk/>
            <pc:sldMk cId="301726593" sldId="256"/>
            <ac:cxnSpMk id="430" creationId="{C3FA2F8C-BD2B-EA46-8D5D-0F3383BE1ABC}"/>
          </ac:cxnSpMkLst>
        </pc:cxnChg>
        <pc:cxnChg chg="mod">
          <ac:chgData name="L Rolleston" userId="S::lrolleston@stmichaelscs.org::8c253109-a705-4211-8676-5103361b7bff" providerId="AD" clId="Web-{37ECB2C1-612D-7947-D690-079A61D5042C}" dt="2024-07-09T15:01:49.315" v="26" actId="1076"/>
          <ac:cxnSpMkLst>
            <pc:docMk/>
            <pc:sldMk cId="301726593" sldId="256"/>
            <ac:cxnSpMk id="453" creationId="{86EB846A-C08D-8E44-A8A5-1C8D76F96038}"/>
          </ac:cxnSpMkLst>
        </pc:cxnChg>
      </pc:sldChg>
    </pc:docChg>
  </pc:docChgLst>
  <pc:docChgLst>
    <pc:chgData name="R Robson" userId="S::rrobson@stmichaelscs.org::20ceed71-7506-4319-b288-075d70baa3e1" providerId="AD" clId="Web-{645ACED8-B8D7-6E77-5802-AA1D484AF2DF}"/>
    <pc:docChg chg="modSld">
      <pc:chgData name="R Robson" userId="S::rrobson@stmichaelscs.org::20ceed71-7506-4319-b288-075d70baa3e1" providerId="AD" clId="Web-{645ACED8-B8D7-6E77-5802-AA1D484AF2DF}" dt="2024-08-05T13:07:19.755" v="23" actId="20577"/>
      <pc:docMkLst>
        <pc:docMk/>
      </pc:docMkLst>
      <pc:sldChg chg="modSp">
        <pc:chgData name="R Robson" userId="S::rrobson@stmichaelscs.org::20ceed71-7506-4319-b288-075d70baa3e1" providerId="AD" clId="Web-{645ACED8-B8D7-6E77-5802-AA1D484AF2DF}" dt="2024-08-05T13:07:19.755" v="23" actId="20577"/>
        <pc:sldMkLst>
          <pc:docMk/>
          <pc:sldMk cId="301726593" sldId="256"/>
        </pc:sldMkLst>
        <pc:spChg chg="mod">
          <ac:chgData name="R Robson" userId="S::rrobson@stmichaelscs.org::20ceed71-7506-4319-b288-075d70baa3e1" providerId="AD" clId="Web-{645ACED8-B8D7-6E77-5802-AA1D484AF2DF}" dt="2024-08-05T13:01:46.713" v="21" actId="20577"/>
          <ac:spMkLst>
            <pc:docMk/>
            <pc:sldMk cId="301726593" sldId="256"/>
            <ac:spMk id="198" creationId="{9B35DB10-3016-4A04-8397-61C4E771BF4C}"/>
          </ac:spMkLst>
        </pc:spChg>
        <pc:spChg chg="mod">
          <ac:chgData name="R Robson" userId="S::rrobson@stmichaelscs.org::20ceed71-7506-4319-b288-075d70baa3e1" providerId="AD" clId="Web-{645ACED8-B8D7-6E77-5802-AA1D484AF2DF}" dt="2024-08-05T13:07:19.755" v="23" actId="20577"/>
          <ac:spMkLst>
            <pc:docMk/>
            <pc:sldMk cId="301726593" sldId="256"/>
            <ac:spMk id="392" creationId="{3198204E-3F86-4D93-AC41-63C5EFB9C9F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7764F-6D66-4B17-9827-8BDEB62CA733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9C7F4F-C9A2-4660-AC8D-E229145E2F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309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9C7F4F-C9A2-4660-AC8D-E229145E2F1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430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890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901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363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803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371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639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157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818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057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785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864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7DB44-C37A-48DC-A2F6-1B5CDD71949D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765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.png"/><Relationship Id="rId18" Type="http://schemas.openxmlformats.org/officeDocument/2006/relationships/image" Target="../media/image15.png"/><Relationship Id="rId26" Type="http://schemas.openxmlformats.org/officeDocument/2006/relationships/image" Target="../media/image23.png"/><Relationship Id="rId39" Type="http://schemas.openxmlformats.org/officeDocument/2006/relationships/image" Target="../media/image36.png"/><Relationship Id="rId21" Type="http://schemas.openxmlformats.org/officeDocument/2006/relationships/image" Target="../media/image18.svg"/><Relationship Id="rId34" Type="http://schemas.openxmlformats.org/officeDocument/2006/relationships/image" Target="../media/image31.png"/><Relationship Id="rId42" Type="http://schemas.openxmlformats.org/officeDocument/2006/relationships/image" Target="../media/image39.svg"/><Relationship Id="rId47" Type="http://schemas.openxmlformats.org/officeDocument/2006/relationships/image" Target="../media/image44.jpeg"/><Relationship Id="rId50" Type="http://schemas.openxmlformats.org/officeDocument/2006/relationships/image" Target="../media/image47.jpeg"/><Relationship Id="rId55" Type="http://schemas.openxmlformats.org/officeDocument/2006/relationships/image" Target="../media/image52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png"/><Relationship Id="rId29" Type="http://schemas.openxmlformats.org/officeDocument/2006/relationships/image" Target="../media/image26.jpeg"/><Relationship Id="rId11" Type="http://schemas.openxmlformats.org/officeDocument/2006/relationships/image" Target="../media/image8.png"/><Relationship Id="rId24" Type="http://schemas.openxmlformats.org/officeDocument/2006/relationships/image" Target="../media/image21.png"/><Relationship Id="rId32" Type="http://schemas.openxmlformats.org/officeDocument/2006/relationships/image" Target="../media/image29.jpeg"/><Relationship Id="rId37" Type="http://schemas.openxmlformats.org/officeDocument/2006/relationships/image" Target="../media/image34.jpeg"/><Relationship Id="rId40" Type="http://schemas.openxmlformats.org/officeDocument/2006/relationships/image" Target="../media/image37.svg"/><Relationship Id="rId45" Type="http://schemas.openxmlformats.org/officeDocument/2006/relationships/image" Target="../media/image42.jpeg"/><Relationship Id="rId53" Type="http://schemas.openxmlformats.org/officeDocument/2006/relationships/image" Target="../media/image50.png"/><Relationship Id="rId5" Type="http://schemas.microsoft.com/office/2007/relationships/hdphoto" Target="../media/hdphoto1.wdp"/><Relationship Id="rId10" Type="http://schemas.openxmlformats.org/officeDocument/2006/relationships/image" Target="../media/image7.png"/><Relationship Id="rId19" Type="http://schemas.openxmlformats.org/officeDocument/2006/relationships/image" Target="../media/image16.svg"/><Relationship Id="rId31" Type="http://schemas.openxmlformats.org/officeDocument/2006/relationships/image" Target="../media/image28.svg"/><Relationship Id="rId44" Type="http://schemas.openxmlformats.org/officeDocument/2006/relationships/image" Target="../media/image41.jpeg"/><Relationship Id="rId52" Type="http://schemas.openxmlformats.org/officeDocument/2006/relationships/image" Target="../media/image49.jpeg"/><Relationship Id="rId4" Type="http://schemas.openxmlformats.org/officeDocument/2006/relationships/image" Target="../media/image2.png"/><Relationship Id="rId9" Type="http://schemas.openxmlformats.org/officeDocument/2006/relationships/image" Target="../media/image6.jpeg"/><Relationship Id="rId14" Type="http://schemas.openxmlformats.org/officeDocument/2006/relationships/image" Target="../media/image11.png"/><Relationship Id="rId22" Type="http://schemas.openxmlformats.org/officeDocument/2006/relationships/image" Target="../media/image19.png"/><Relationship Id="rId27" Type="http://schemas.openxmlformats.org/officeDocument/2006/relationships/image" Target="../media/image24.jpeg"/><Relationship Id="rId30" Type="http://schemas.openxmlformats.org/officeDocument/2006/relationships/image" Target="../media/image27.png"/><Relationship Id="rId35" Type="http://schemas.openxmlformats.org/officeDocument/2006/relationships/image" Target="../media/image32.jpeg"/><Relationship Id="rId43" Type="http://schemas.openxmlformats.org/officeDocument/2006/relationships/image" Target="../media/image40.png"/><Relationship Id="rId48" Type="http://schemas.openxmlformats.org/officeDocument/2006/relationships/image" Target="../media/image45.png"/><Relationship Id="rId56" Type="http://schemas.openxmlformats.org/officeDocument/2006/relationships/image" Target="../media/image53.png"/><Relationship Id="rId8" Type="http://schemas.openxmlformats.org/officeDocument/2006/relationships/image" Target="../media/image5.png"/><Relationship Id="rId51" Type="http://schemas.openxmlformats.org/officeDocument/2006/relationships/image" Target="../media/image48.jpeg"/><Relationship Id="rId3" Type="http://schemas.openxmlformats.org/officeDocument/2006/relationships/image" Target="../media/image1.jpeg"/><Relationship Id="rId12" Type="http://schemas.openxmlformats.org/officeDocument/2006/relationships/image" Target="../media/image9.svg"/><Relationship Id="rId17" Type="http://schemas.openxmlformats.org/officeDocument/2006/relationships/image" Target="../media/image14.svg"/><Relationship Id="rId25" Type="http://schemas.openxmlformats.org/officeDocument/2006/relationships/image" Target="../media/image22.svg"/><Relationship Id="rId33" Type="http://schemas.openxmlformats.org/officeDocument/2006/relationships/image" Target="../media/image30.jpeg"/><Relationship Id="rId38" Type="http://schemas.openxmlformats.org/officeDocument/2006/relationships/image" Target="../media/image35.jpeg"/><Relationship Id="rId46" Type="http://schemas.openxmlformats.org/officeDocument/2006/relationships/image" Target="../media/image43.jpeg"/><Relationship Id="rId20" Type="http://schemas.openxmlformats.org/officeDocument/2006/relationships/image" Target="../media/image17.png"/><Relationship Id="rId41" Type="http://schemas.openxmlformats.org/officeDocument/2006/relationships/image" Target="../media/image38.png"/><Relationship Id="rId54" Type="http://schemas.openxmlformats.org/officeDocument/2006/relationships/image" Target="../media/image5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5" Type="http://schemas.openxmlformats.org/officeDocument/2006/relationships/image" Target="../media/image12.svg"/><Relationship Id="rId23" Type="http://schemas.openxmlformats.org/officeDocument/2006/relationships/image" Target="../media/image20.svg"/><Relationship Id="rId28" Type="http://schemas.openxmlformats.org/officeDocument/2006/relationships/image" Target="../media/image25.jpeg"/><Relationship Id="rId36" Type="http://schemas.openxmlformats.org/officeDocument/2006/relationships/image" Target="../media/image33.jpeg"/><Relationship Id="rId49" Type="http://schemas.openxmlformats.org/officeDocument/2006/relationships/image" Target="../media/image4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TextBox 1081">
            <a:extLst>
              <a:ext uri="{FF2B5EF4-FFF2-40B4-BE49-F238E27FC236}">
                <a16:creationId xmlns:a16="http://schemas.microsoft.com/office/drawing/2014/main" id="{A1827628-6470-43B9-8C14-86DF3868DFDF}"/>
              </a:ext>
            </a:extLst>
          </p:cNvPr>
          <p:cNvSpPr txBox="1"/>
          <p:nvPr/>
        </p:nvSpPr>
        <p:spPr>
          <a:xfrm>
            <a:off x="7861483" y="5026765"/>
            <a:ext cx="1177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/>
              <a:t>Reproduction, menstrual cycle, controlling fertility and fertility </a:t>
            </a:r>
          </a:p>
        </p:txBody>
      </p:sp>
      <p:sp>
        <p:nvSpPr>
          <p:cNvPr id="370" name="TextBox 369">
            <a:extLst>
              <a:ext uri="{FF2B5EF4-FFF2-40B4-BE49-F238E27FC236}">
                <a16:creationId xmlns:a16="http://schemas.microsoft.com/office/drawing/2014/main" id="{1E88F14C-26B6-40D0-A664-717BADB460EE}"/>
              </a:ext>
            </a:extLst>
          </p:cNvPr>
          <p:cNvSpPr txBox="1"/>
          <p:nvPr/>
        </p:nvSpPr>
        <p:spPr>
          <a:xfrm>
            <a:off x="7167281" y="7183679"/>
            <a:ext cx="1105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/>
              <a:t>Viral,</a:t>
            </a:r>
          </a:p>
          <a:p>
            <a:r>
              <a:rPr lang="en-GB" sz="900"/>
              <a:t> bacterial,</a:t>
            </a:r>
          </a:p>
          <a:p>
            <a:r>
              <a:rPr lang="en-GB" sz="900"/>
              <a:t> fungal </a:t>
            </a:r>
          </a:p>
          <a:p>
            <a:r>
              <a:rPr lang="en-GB" sz="900"/>
              <a:t>diseases</a:t>
            </a:r>
          </a:p>
        </p:txBody>
      </p:sp>
      <p:sp>
        <p:nvSpPr>
          <p:cNvPr id="1064" name="Rounded Rectangle 1063"/>
          <p:cNvSpPr/>
          <p:nvPr/>
        </p:nvSpPr>
        <p:spPr>
          <a:xfrm>
            <a:off x="-2291418" y="7594769"/>
            <a:ext cx="1778779" cy="3610048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3" name="Rounded Rectangle 382"/>
          <p:cNvSpPr/>
          <p:nvPr/>
        </p:nvSpPr>
        <p:spPr>
          <a:xfrm>
            <a:off x="11283677" y="528067"/>
            <a:ext cx="1801504" cy="10238086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22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16200000">
            <a:off x="790260" y="2108548"/>
            <a:ext cx="1111685" cy="581897"/>
          </a:xfrm>
          <a:prstGeom prst="triangl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6" name="Straight Connector 175"/>
          <p:cNvCxnSpPr>
            <a:cxnSpLocks/>
            <a:endCxn id="5" idx="3"/>
          </p:cNvCxnSpPr>
          <p:nvPr/>
        </p:nvCxnSpPr>
        <p:spPr>
          <a:xfrm>
            <a:off x="1893677" y="11194466"/>
            <a:ext cx="6371162" cy="10495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Rectangle 143"/>
          <p:cNvSpPr/>
          <p:nvPr/>
        </p:nvSpPr>
        <p:spPr>
          <a:xfrm>
            <a:off x="0" y="60003"/>
            <a:ext cx="9601200" cy="62163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" name="Rectangle 147"/>
          <p:cNvSpPr/>
          <p:nvPr/>
        </p:nvSpPr>
        <p:spPr>
          <a:xfrm>
            <a:off x="-13775" y="12283379"/>
            <a:ext cx="9614975" cy="51822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7" name="Straight Connector 146"/>
          <p:cNvCxnSpPr>
            <a:cxnSpLocks/>
          </p:cNvCxnSpPr>
          <p:nvPr/>
        </p:nvCxnSpPr>
        <p:spPr>
          <a:xfrm>
            <a:off x="6377771" y="80195"/>
            <a:ext cx="0" cy="6003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 txBox="1"/>
          <p:nvPr/>
        </p:nvSpPr>
        <p:spPr>
          <a:xfrm>
            <a:off x="6281864" y="158100"/>
            <a:ext cx="31927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000" b="1" dirty="0"/>
              <a:t>St Michael’s Catholic School </a:t>
            </a:r>
          </a:p>
        </p:txBody>
      </p:sp>
      <p:sp>
        <p:nvSpPr>
          <p:cNvPr id="153" name="AutoShape 8" descr="Image result for ferryhill business and enterprise colle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7" name="Rectangle 156"/>
          <p:cNvSpPr/>
          <p:nvPr/>
        </p:nvSpPr>
        <p:spPr>
          <a:xfrm>
            <a:off x="199230" y="78166"/>
            <a:ext cx="5996642" cy="553998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r>
              <a:rPr lang="en-GB" sz="3000" b="1"/>
              <a:t>KS4 Trilogy Biology Learning Journey</a:t>
            </a:r>
            <a:endParaRPr lang="en-GB" sz="3000" b="1">
              <a:ea typeface="Calibri"/>
              <a:cs typeface="Calibri"/>
            </a:endParaRPr>
          </a:p>
        </p:txBody>
      </p:sp>
      <p:cxnSp>
        <p:nvCxnSpPr>
          <p:cNvPr id="337" name="Straight Connector 336"/>
          <p:cNvCxnSpPr/>
          <p:nvPr/>
        </p:nvCxnSpPr>
        <p:spPr>
          <a:xfrm flipH="1" flipV="1">
            <a:off x="2784079" y="1604622"/>
            <a:ext cx="8435" cy="614051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 flipV="1">
            <a:off x="2834236" y="2085666"/>
            <a:ext cx="268055" cy="4237"/>
          </a:xfrm>
          <a:prstGeom prst="line">
            <a:avLst/>
          </a:prstGeom>
          <a:ln w="1905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5" name="Rectangle 404"/>
          <p:cNvSpPr/>
          <p:nvPr/>
        </p:nvSpPr>
        <p:spPr>
          <a:xfrm>
            <a:off x="10504" y="1831236"/>
            <a:ext cx="1137441" cy="954107"/>
          </a:xfrm>
          <a:prstGeom prst="rect">
            <a:avLst/>
          </a:prstGeom>
          <a:ln w="38100" cap="rnd">
            <a:solidFill>
              <a:srgbClr val="007AC3"/>
            </a:solidFill>
          </a:ln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800" dirty="0"/>
              <a:t>A level Sciences – Biology, Chemistry and Physics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800" dirty="0"/>
              <a:t>Apprenticeships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800" dirty="0"/>
              <a:t>BTEC Level 3</a:t>
            </a:r>
          </a:p>
          <a:p>
            <a:endParaRPr lang="en-GB" sz="800" dirty="0"/>
          </a:p>
          <a:p>
            <a:endParaRPr lang="en-GB" sz="800" dirty="0"/>
          </a:p>
        </p:txBody>
      </p:sp>
      <p:pic>
        <p:nvPicPr>
          <p:cNvPr id="362" name="Picture 22" descr="Image result for road signs give way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721" y="1518597"/>
            <a:ext cx="373073" cy="373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1" name="TextBox 290">
            <a:extLst>
              <a:ext uri="{FF2B5EF4-FFF2-40B4-BE49-F238E27FC236}">
                <a16:creationId xmlns:a16="http://schemas.microsoft.com/office/drawing/2014/main" id="{37B165B7-AACB-3A4C-A89C-5FD028A89864}"/>
              </a:ext>
            </a:extLst>
          </p:cNvPr>
          <p:cNvSpPr txBox="1"/>
          <p:nvPr/>
        </p:nvSpPr>
        <p:spPr>
          <a:xfrm flipH="1">
            <a:off x="9924497" y="370818"/>
            <a:ext cx="1573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solidFill>
                  <a:schemeClr val="bg1"/>
                </a:solidFill>
              </a:rPr>
              <a:t>Simply drag a pin to add it to your journey</a:t>
            </a:r>
          </a:p>
        </p:txBody>
      </p:sp>
      <p:sp>
        <p:nvSpPr>
          <p:cNvPr id="448" name="TextBox 447">
            <a:extLst>
              <a:ext uri="{FF2B5EF4-FFF2-40B4-BE49-F238E27FC236}">
                <a16:creationId xmlns:a16="http://schemas.microsoft.com/office/drawing/2014/main" id="{37B165B7-AACB-3A4C-A89C-5FD028A89864}"/>
              </a:ext>
            </a:extLst>
          </p:cNvPr>
          <p:cNvSpPr txBox="1"/>
          <p:nvPr/>
        </p:nvSpPr>
        <p:spPr>
          <a:xfrm flipH="1">
            <a:off x="9917474" y="59482"/>
            <a:ext cx="1573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</a:rPr>
              <a:t>PIN BANK</a:t>
            </a:r>
          </a:p>
        </p:txBody>
      </p:sp>
      <p:sp>
        <p:nvSpPr>
          <p:cNvPr id="481" name="TextBox 480">
            <a:extLst>
              <a:ext uri="{FF2B5EF4-FFF2-40B4-BE49-F238E27FC236}">
                <a16:creationId xmlns:a16="http://schemas.microsoft.com/office/drawing/2014/main" id="{37B165B7-AACB-3A4C-A89C-5FD028A89864}"/>
              </a:ext>
            </a:extLst>
          </p:cNvPr>
          <p:cNvSpPr txBox="1"/>
          <p:nvPr/>
        </p:nvSpPr>
        <p:spPr>
          <a:xfrm flipH="1">
            <a:off x="-2199247" y="10848947"/>
            <a:ext cx="1573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/>
              <a:t>Why not</a:t>
            </a:r>
          </a:p>
        </p:txBody>
      </p:sp>
      <p:sp>
        <p:nvSpPr>
          <p:cNvPr id="482" name="TextBox 481">
            <a:extLst>
              <a:ext uri="{FF2B5EF4-FFF2-40B4-BE49-F238E27FC236}">
                <a16:creationId xmlns:a16="http://schemas.microsoft.com/office/drawing/2014/main" id="{37B165B7-AACB-3A4C-A89C-5FD028A89864}"/>
              </a:ext>
            </a:extLst>
          </p:cNvPr>
          <p:cNvSpPr txBox="1"/>
          <p:nvPr/>
        </p:nvSpPr>
        <p:spPr>
          <a:xfrm flipH="1">
            <a:off x="-2155347" y="10524506"/>
            <a:ext cx="1573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/>
              <a:t>CAR PARK</a:t>
            </a:r>
          </a:p>
        </p:txBody>
      </p:sp>
      <p:grpSp>
        <p:nvGrpSpPr>
          <p:cNvPr id="1072" name="Group 1071"/>
          <p:cNvGrpSpPr>
            <a:grpSpLocks noChangeAspect="1"/>
          </p:cNvGrpSpPr>
          <p:nvPr/>
        </p:nvGrpSpPr>
        <p:grpSpPr>
          <a:xfrm>
            <a:off x="678100" y="2120391"/>
            <a:ext cx="8063034" cy="9393619"/>
            <a:chOff x="663521" y="2096727"/>
            <a:chExt cx="8063034" cy="9393619"/>
          </a:xfrm>
        </p:grpSpPr>
        <p:grpSp>
          <p:nvGrpSpPr>
            <p:cNvPr id="1069" name="Group 1068"/>
            <p:cNvGrpSpPr/>
            <p:nvPr/>
          </p:nvGrpSpPr>
          <p:grpSpPr>
            <a:xfrm>
              <a:off x="663521" y="2096727"/>
              <a:ext cx="8063034" cy="9393619"/>
              <a:chOff x="663521" y="2096727"/>
              <a:chExt cx="8063034" cy="9393619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361D24CC-941E-4C47-B0EC-E144352A4A74}"/>
                  </a:ext>
                </a:extLst>
              </p:cNvPr>
              <p:cNvSpPr/>
              <p:nvPr/>
            </p:nvSpPr>
            <p:spPr>
              <a:xfrm>
                <a:off x="1888901" y="10872247"/>
                <a:ext cx="6361359" cy="618099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6B5CF508-9F97-7344-A588-8737134FC758}"/>
                  </a:ext>
                </a:extLst>
              </p:cNvPr>
              <p:cNvSpPr/>
              <p:nvPr/>
            </p:nvSpPr>
            <p:spPr>
              <a:xfrm>
                <a:off x="1576432" y="2104072"/>
                <a:ext cx="6019001" cy="593130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40">
                <a:extLst>
                  <a:ext uri="{FF2B5EF4-FFF2-40B4-BE49-F238E27FC236}">
                    <a16:creationId xmlns:a16="http://schemas.microsoft.com/office/drawing/2014/main" id="{4ED9223C-B305-724C-860B-8788F8ED72BC}"/>
                  </a:ext>
                </a:extLst>
              </p:cNvPr>
              <p:cNvSpPr/>
              <p:nvPr/>
            </p:nvSpPr>
            <p:spPr>
              <a:xfrm>
                <a:off x="1753829" y="4341211"/>
                <a:ext cx="5909338" cy="603238"/>
              </a:xfrm>
              <a:custGeom>
                <a:avLst/>
                <a:gdLst>
                  <a:gd name="connsiteX0" fmla="*/ 0 w 5909338"/>
                  <a:gd name="connsiteY0" fmla="*/ 0 h 642380"/>
                  <a:gd name="connsiteX1" fmla="*/ 5909338 w 5909338"/>
                  <a:gd name="connsiteY1" fmla="*/ 0 h 642380"/>
                  <a:gd name="connsiteX2" fmla="*/ 5909338 w 5909338"/>
                  <a:gd name="connsiteY2" fmla="*/ 642380 h 642380"/>
                  <a:gd name="connsiteX3" fmla="*/ 0 w 5909338"/>
                  <a:gd name="connsiteY3" fmla="*/ 642380 h 642380"/>
                  <a:gd name="connsiteX4" fmla="*/ 0 w 5909338"/>
                  <a:gd name="connsiteY4" fmla="*/ 0 h 642380"/>
                  <a:gd name="connsiteX0" fmla="*/ 0 w 5909338"/>
                  <a:gd name="connsiteY0" fmla="*/ 0 h 642380"/>
                  <a:gd name="connsiteX1" fmla="*/ 5909338 w 5909338"/>
                  <a:gd name="connsiteY1" fmla="*/ 0 h 642380"/>
                  <a:gd name="connsiteX2" fmla="*/ 5909338 w 5909338"/>
                  <a:gd name="connsiteY2" fmla="*/ 637185 h 642380"/>
                  <a:gd name="connsiteX3" fmla="*/ 0 w 5909338"/>
                  <a:gd name="connsiteY3" fmla="*/ 642380 h 642380"/>
                  <a:gd name="connsiteX4" fmla="*/ 0 w 5909338"/>
                  <a:gd name="connsiteY4" fmla="*/ 0 h 642380"/>
                  <a:gd name="connsiteX0" fmla="*/ 0 w 5909338"/>
                  <a:gd name="connsiteY0" fmla="*/ 0 h 642381"/>
                  <a:gd name="connsiteX1" fmla="*/ 5909338 w 5909338"/>
                  <a:gd name="connsiteY1" fmla="*/ 0 h 642381"/>
                  <a:gd name="connsiteX2" fmla="*/ 5831406 w 5909338"/>
                  <a:gd name="connsiteY2" fmla="*/ 642381 h 642381"/>
                  <a:gd name="connsiteX3" fmla="*/ 0 w 5909338"/>
                  <a:gd name="connsiteY3" fmla="*/ 642380 h 642381"/>
                  <a:gd name="connsiteX4" fmla="*/ 0 w 5909338"/>
                  <a:gd name="connsiteY4" fmla="*/ 0 h 642381"/>
                  <a:gd name="connsiteX0" fmla="*/ 0 w 5909338"/>
                  <a:gd name="connsiteY0" fmla="*/ 0 h 652772"/>
                  <a:gd name="connsiteX1" fmla="*/ 5909338 w 5909338"/>
                  <a:gd name="connsiteY1" fmla="*/ 0 h 652772"/>
                  <a:gd name="connsiteX2" fmla="*/ 5826211 w 5909338"/>
                  <a:gd name="connsiteY2" fmla="*/ 652772 h 652772"/>
                  <a:gd name="connsiteX3" fmla="*/ 0 w 5909338"/>
                  <a:gd name="connsiteY3" fmla="*/ 642380 h 652772"/>
                  <a:gd name="connsiteX4" fmla="*/ 0 w 5909338"/>
                  <a:gd name="connsiteY4" fmla="*/ 0 h 6527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09338" h="652772">
                    <a:moveTo>
                      <a:pt x="0" y="0"/>
                    </a:moveTo>
                    <a:lnTo>
                      <a:pt x="5909338" y="0"/>
                    </a:lnTo>
                    <a:lnTo>
                      <a:pt x="5826211" y="652772"/>
                    </a:lnTo>
                    <a:lnTo>
                      <a:pt x="0" y="6423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" name="Block Arc 3">
                <a:extLst>
                  <a:ext uri="{FF2B5EF4-FFF2-40B4-BE49-F238E27FC236}">
                    <a16:creationId xmlns:a16="http://schemas.microsoft.com/office/drawing/2014/main" id="{D2F97453-494C-5746-8E17-4A67EE1BF309}"/>
                  </a:ext>
                </a:extLst>
              </p:cNvPr>
              <p:cNvSpPr/>
              <p:nvPr/>
            </p:nvSpPr>
            <p:spPr>
              <a:xfrm rot="16200000">
                <a:off x="-52573" y="9504581"/>
                <a:ext cx="2812632" cy="1144154"/>
              </a:xfrm>
              <a:custGeom>
                <a:avLst/>
                <a:gdLst>
                  <a:gd name="connsiteX0" fmla="*/ 3 w 2780712"/>
                  <a:gd name="connsiteY0" fmla="*/ 1094551 h 2184400"/>
                  <a:gd name="connsiteX1" fmla="*/ 831534 w 2780712"/>
                  <a:gd name="connsiteY1" fmla="*/ 92104 h 2184400"/>
                  <a:gd name="connsiteX2" fmla="*/ 1997384 w 2780712"/>
                  <a:gd name="connsiteY2" fmla="*/ 109596 h 2184400"/>
                  <a:gd name="connsiteX3" fmla="*/ 2778379 w 2780712"/>
                  <a:gd name="connsiteY3" fmla="*/ 1155438 h 2184400"/>
                  <a:gd name="connsiteX4" fmla="*/ 2162223 w 2780712"/>
                  <a:gd name="connsiteY4" fmla="*/ 1127366 h 2184400"/>
                  <a:gd name="connsiteX5" fmla="*/ 1665158 w 2780712"/>
                  <a:gd name="connsiteY5" fmla="*/ 647374 h 2184400"/>
                  <a:gd name="connsiteX6" fmla="*/ 1138901 w 2780712"/>
                  <a:gd name="connsiteY6" fmla="*/ 642184 h 2184400"/>
                  <a:gd name="connsiteX7" fmla="*/ 616375 w 2780712"/>
                  <a:gd name="connsiteY7" fmla="*/ 1093509 h 2184400"/>
                  <a:gd name="connsiteX8" fmla="*/ 3 w 2780712"/>
                  <a:gd name="connsiteY8" fmla="*/ 1094551 h 2184400"/>
                  <a:gd name="connsiteX0" fmla="*/ 3 w 2834387"/>
                  <a:gd name="connsiteY0" fmla="*/ 1105859 h 1140427"/>
                  <a:gd name="connsiteX1" fmla="*/ 831534 w 2834387"/>
                  <a:gd name="connsiteY1" fmla="*/ 103412 h 1140427"/>
                  <a:gd name="connsiteX2" fmla="*/ 1997384 w 2834387"/>
                  <a:gd name="connsiteY2" fmla="*/ 120904 h 1140427"/>
                  <a:gd name="connsiteX3" fmla="*/ 2832970 w 2834387"/>
                  <a:gd name="connsiteY3" fmla="*/ 1125803 h 1140427"/>
                  <a:gd name="connsiteX4" fmla="*/ 2162223 w 2834387"/>
                  <a:gd name="connsiteY4" fmla="*/ 1138674 h 1140427"/>
                  <a:gd name="connsiteX5" fmla="*/ 1665158 w 2834387"/>
                  <a:gd name="connsiteY5" fmla="*/ 658682 h 1140427"/>
                  <a:gd name="connsiteX6" fmla="*/ 1138901 w 2834387"/>
                  <a:gd name="connsiteY6" fmla="*/ 653492 h 1140427"/>
                  <a:gd name="connsiteX7" fmla="*/ 616375 w 2834387"/>
                  <a:gd name="connsiteY7" fmla="*/ 1104817 h 1140427"/>
                  <a:gd name="connsiteX8" fmla="*/ 3 w 2834387"/>
                  <a:gd name="connsiteY8" fmla="*/ 1105859 h 1140427"/>
                  <a:gd name="connsiteX0" fmla="*/ 3 w 2834578"/>
                  <a:gd name="connsiteY0" fmla="*/ 1109586 h 1144154"/>
                  <a:gd name="connsiteX1" fmla="*/ 831534 w 2834578"/>
                  <a:gd name="connsiteY1" fmla="*/ 107139 h 1144154"/>
                  <a:gd name="connsiteX2" fmla="*/ 2064059 w 2834578"/>
                  <a:gd name="connsiteY2" fmla="*/ 143681 h 1144154"/>
                  <a:gd name="connsiteX3" fmla="*/ 2832970 w 2834578"/>
                  <a:gd name="connsiteY3" fmla="*/ 1129530 h 1144154"/>
                  <a:gd name="connsiteX4" fmla="*/ 2162223 w 2834578"/>
                  <a:gd name="connsiteY4" fmla="*/ 1142401 h 1144154"/>
                  <a:gd name="connsiteX5" fmla="*/ 1665158 w 2834578"/>
                  <a:gd name="connsiteY5" fmla="*/ 662409 h 1144154"/>
                  <a:gd name="connsiteX6" fmla="*/ 1138901 w 2834578"/>
                  <a:gd name="connsiteY6" fmla="*/ 657219 h 1144154"/>
                  <a:gd name="connsiteX7" fmla="*/ 616375 w 2834578"/>
                  <a:gd name="connsiteY7" fmla="*/ 1108544 h 1144154"/>
                  <a:gd name="connsiteX8" fmla="*/ 3 w 2834578"/>
                  <a:gd name="connsiteY8" fmla="*/ 1109586 h 11441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34578" h="1144154">
                    <a:moveTo>
                      <a:pt x="3" y="1109586"/>
                    </a:moveTo>
                    <a:cubicBezTo>
                      <a:pt x="-1187" y="675285"/>
                      <a:pt x="487525" y="268123"/>
                      <a:pt x="831534" y="107139"/>
                    </a:cubicBezTo>
                    <a:cubicBezTo>
                      <a:pt x="1175543" y="-53845"/>
                      <a:pt x="1730486" y="-26718"/>
                      <a:pt x="2064059" y="143681"/>
                    </a:cubicBezTo>
                    <a:cubicBezTo>
                      <a:pt x="2397632" y="314080"/>
                      <a:pt x="2865495" y="688987"/>
                      <a:pt x="2832970" y="1129530"/>
                    </a:cubicBezTo>
                    <a:cubicBezTo>
                      <a:pt x="2627585" y="1120173"/>
                      <a:pt x="2367608" y="1151758"/>
                      <a:pt x="2162223" y="1142401"/>
                    </a:cubicBezTo>
                    <a:cubicBezTo>
                      <a:pt x="2187535" y="932414"/>
                      <a:pt x="1985346" y="737169"/>
                      <a:pt x="1665158" y="662409"/>
                    </a:cubicBezTo>
                    <a:cubicBezTo>
                      <a:pt x="1496111" y="622938"/>
                      <a:pt x="1309920" y="621102"/>
                      <a:pt x="1138901" y="657219"/>
                    </a:cubicBezTo>
                    <a:cubicBezTo>
                      <a:pt x="825547" y="723395"/>
                      <a:pt x="615464" y="904852"/>
                      <a:pt x="616375" y="1108544"/>
                    </a:cubicBezTo>
                    <a:lnTo>
                      <a:pt x="3" y="1109586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Block Arc 5">
                <a:extLst>
                  <a:ext uri="{FF2B5EF4-FFF2-40B4-BE49-F238E27FC236}">
                    <a16:creationId xmlns:a16="http://schemas.microsoft.com/office/drawing/2014/main" id="{2ABDDAA7-1330-5846-8957-036F466F9A01}"/>
                  </a:ext>
                </a:extLst>
              </p:cNvPr>
              <p:cNvSpPr/>
              <p:nvPr/>
            </p:nvSpPr>
            <p:spPr>
              <a:xfrm rot="5400000" flipH="1">
                <a:off x="6218338" y="6814445"/>
                <a:ext cx="2832033" cy="2184400"/>
              </a:xfrm>
              <a:prstGeom prst="blockArc">
                <a:avLst>
                  <a:gd name="adj1" fmla="val 10847997"/>
                  <a:gd name="adj2" fmla="val 383373"/>
                  <a:gd name="adj3" fmla="val 29619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8EE221F3-E29A-7E44-BA3E-4DDEF353168D}"/>
                  </a:ext>
                </a:extLst>
              </p:cNvPr>
              <p:cNvSpPr/>
              <p:nvPr/>
            </p:nvSpPr>
            <p:spPr>
              <a:xfrm>
                <a:off x="1888902" y="8670342"/>
                <a:ext cx="5841999" cy="652320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BBA4EACD-79B2-9047-926C-4179677F6DF3}"/>
                  </a:ext>
                </a:extLst>
              </p:cNvPr>
              <p:cNvSpPr/>
              <p:nvPr/>
            </p:nvSpPr>
            <p:spPr>
              <a:xfrm>
                <a:off x="1603667" y="6490630"/>
                <a:ext cx="5991766" cy="643428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Block Arc 8">
                <a:extLst>
                  <a:ext uri="{FF2B5EF4-FFF2-40B4-BE49-F238E27FC236}">
                    <a16:creationId xmlns:a16="http://schemas.microsoft.com/office/drawing/2014/main" id="{28EF7BC0-BD7F-BD4C-8DBE-13C9030B0FE6}"/>
                  </a:ext>
                </a:extLst>
              </p:cNvPr>
              <p:cNvSpPr/>
              <p:nvPr/>
            </p:nvSpPr>
            <p:spPr>
              <a:xfrm rot="16200000">
                <a:off x="-170314" y="5175043"/>
                <a:ext cx="2797740" cy="1130070"/>
              </a:xfrm>
              <a:custGeom>
                <a:avLst/>
                <a:gdLst>
                  <a:gd name="connsiteX0" fmla="*/ 1849 w 2799588"/>
                  <a:gd name="connsiteY0" fmla="*/ 1057381 h 2229301"/>
                  <a:gd name="connsiteX1" fmla="*/ 1427126 w 2799588"/>
                  <a:gd name="connsiteY1" fmla="*/ 212 h 2229301"/>
                  <a:gd name="connsiteX2" fmla="*/ 2799516 w 2799588"/>
                  <a:gd name="connsiteY2" fmla="*/ 1125982 h 2229301"/>
                  <a:gd name="connsiteX3" fmla="*/ 2210945 w 2799588"/>
                  <a:gd name="connsiteY3" fmla="*/ 1121217 h 2229301"/>
                  <a:gd name="connsiteX4" fmla="*/ 1412694 w 2799588"/>
                  <a:gd name="connsiteY4" fmla="*/ 588647 h 2229301"/>
                  <a:gd name="connsiteX5" fmla="*/ 590194 w 2799588"/>
                  <a:gd name="connsiteY5" fmla="*/ 1081484 h 2229301"/>
                  <a:gd name="connsiteX6" fmla="*/ 1849 w 2799588"/>
                  <a:gd name="connsiteY6" fmla="*/ 1057381 h 2229301"/>
                  <a:gd name="connsiteX0" fmla="*/ 0 w 2797740"/>
                  <a:gd name="connsiteY0" fmla="*/ 1057385 h 1125986"/>
                  <a:gd name="connsiteX1" fmla="*/ 1425277 w 2797740"/>
                  <a:gd name="connsiteY1" fmla="*/ 216 h 1125986"/>
                  <a:gd name="connsiteX2" fmla="*/ 2797667 w 2797740"/>
                  <a:gd name="connsiteY2" fmla="*/ 1125986 h 1125986"/>
                  <a:gd name="connsiteX3" fmla="*/ 2209096 w 2797740"/>
                  <a:gd name="connsiteY3" fmla="*/ 1121221 h 1125986"/>
                  <a:gd name="connsiteX4" fmla="*/ 1410845 w 2797740"/>
                  <a:gd name="connsiteY4" fmla="*/ 588651 h 1125986"/>
                  <a:gd name="connsiteX5" fmla="*/ 624204 w 2797740"/>
                  <a:gd name="connsiteY5" fmla="*/ 1033679 h 1125986"/>
                  <a:gd name="connsiteX6" fmla="*/ 0 w 2797740"/>
                  <a:gd name="connsiteY6" fmla="*/ 1057385 h 1125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797740" h="1125986">
                    <a:moveTo>
                      <a:pt x="0" y="1057385"/>
                    </a:moveTo>
                    <a:cubicBezTo>
                      <a:pt x="38828" y="456405"/>
                      <a:pt x="669703" y="-11533"/>
                      <a:pt x="1425277" y="216"/>
                    </a:cubicBezTo>
                    <a:cubicBezTo>
                      <a:pt x="2193104" y="12156"/>
                      <a:pt x="2805475" y="514484"/>
                      <a:pt x="2797667" y="1125986"/>
                    </a:cubicBezTo>
                    <a:lnTo>
                      <a:pt x="2209096" y="1121221"/>
                    </a:lnTo>
                    <a:cubicBezTo>
                      <a:pt x="2214675" y="831406"/>
                      <a:pt x="1857727" y="593260"/>
                      <a:pt x="1410845" y="588651"/>
                    </a:cubicBezTo>
                    <a:cubicBezTo>
                      <a:pt x="977755" y="584184"/>
                      <a:pt x="651512" y="753344"/>
                      <a:pt x="624204" y="1033679"/>
                    </a:cubicBezTo>
                    <a:cubicBezTo>
                      <a:pt x="428089" y="1025645"/>
                      <a:pt x="196115" y="1065419"/>
                      <a:pt x="0" y="1057385"/>
                    </a:cubicBez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Block Arc 13">
                <a:extLst>
                  <a:ext uri="{FF2B5EF4-FFF2-40B4-BE49-F238E27FC236}">
                    <a16:creationId xmlns:a16="http://schemas.microsoft.com/office/drawing/2014/main" id="{9BB00DD6-C4C4-7348-AD3E-28EAE4D8492B}"/>
                  </a:ext>
                </a:extLst>
              </p:cNvPr>
              <p:cNvSpPr/>
              <p:nvPr/>
            </p:nvSpPr>
            <p:spPr>
              <a:xfrm rot="5400000" flipH="1">
                <a:off x="6146290" y="2428388"/>
                <a:ext cx="2847721" cy="2184400"/>
              </a:xfrm>
              <a:prstGeom prst="blockArc">
                <a:avLst>
                  <a:gd name="adj1" fmla="val 10800000"/>
                  <a:gd name="adj2" fmla="val 1572"/>
                  <a:gd name="adj3" fmla="val 27649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71" name="Group 1070"/>
            <p:cNvGrpSpPr/>
            <p:nvPr/>
          </p:nvGrpSpPr>
          <p:grpSpPr>
            <a:xfrm>
              <a:off x="975577" y="2390350"/>
              <a:ext cx="7453126" cy="8818923"/>
              <a:chOff x="975577" y="2390350"/>
              <a:chExt cx="7453126" cy="8818923"/>
            </a:xfrm>
          </p:grpSpPr>
          <p:cxnSp>
            <p:nvCxnSpPr>
              <p:cNvPr id="159" name="Straight Connector 158"/>
              <p:cNvCxnSpPr>
                <a:cxnSpLocks/>
                <a:endCxn id="14" idx="1"/>
              </p:cNvCxnSpPr>
              <p:nvPr/>
            </p:nvCxnSpPr>
            <p:spPr>
              <a:xfrm>
                <a:off x="1793591" y="2390350"/>
                <a:ext cx="5776047" cy="8361"/>
              </a:xfrm>
              <a:prstGeom prst="line">
                <a:avLst/>
              </a:prstGeom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>
                <a:cxnSpLocks/>
                <a:endCxn id="1024" idx="2"/>
              </p:cNvCxnSpPr>
              <p:nvPr/>
            </p:nvCxnSpPr>
            <p:spPr>
              <a:xfrm flipV="1">
                <a:off x="1726207" y="4661233"/>
                <a:ext cx="5971745" cy="4456"/>
              </a:xfrm>
              <a:prstGeom prst="line">
                <a:avLst/>
              </a:prstGeom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24" name="Arc 1023"/>
              <p:cNvSpPr/>
              <p:nvPr/>
            </p:nvSpPr>
            <p:spPr>
              <a:xfrm>
                <a:off x="6949380" y="2405358"/>
                <a:ext cx="1403254" cy="2258405"/>
              </a:xfrm>
              <a:prstGeom prst="arc">
                <a:avLst>
                  <a:gd name="adj1" fmla="val 16200000"/>
                  <a:gd name="adj2" fmla="val 5256843"/>
                </a:avLst>
              </a:prstGeom>
              <a:noFill/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0" name="Arc 169"/>
              <p:cNvSpPr/>
              <p:nvPr/>
            </p:nvSpPr>
            <p:spPr>
              <a:xfrm>
                <a:off x="7025449" y="6810988"/>
                <a:ext cx="1403254" cy="2229081"/>
              </a:xfrm>
              <a:prstGeom prst="arc">
                <a:avLst>
                  <a:gd name="adj1" fmla="val 16120637"/>
                  <a:gd name="adj2" fmla="val 4983877"/>
                </a:avLst>
              </a:prstGeom>
              <a:noFill/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1" name="Arc 170"/>
              <p:cNvSpPr/>
              <p:nvPr/>
            </p:nvSpPr>
            <p:spPr>
              <a:xfrm flipH="1">
                <a:off x="975577" y="4665689"/>
                <a:ext cx="1403254" cy="2146655"/>
              </a:xfrm>
              <a:prstGeom prst="arc">
                <a:avLst>
                  <a:gd name="adj1" fmla="val 16248374"/>
                  <a:gd name="adj2" fmla="val 5189154"/>
                </a:avLst>
              </a:prstGeom>
              <a:noFill/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72" name="Straight Connector 171"/>
              <p:cNvCxnSpPr>
                <a:cxnSpLocks/>
                <a:endCxn id="8" idx="3"/>
              </p:cNvCxnSpPr>
              <p:nvPr/>
            </p:nvCxnSpPr>
            <p:spPr>
              <a:xfrm flipV="1">
                <a:off x="1689032" y="6812344"/>
                <a:ext cx="5906401" cy="905"/>
              </a:xfrm>
              <a:prstGeom prst="line">
                <a:avLst/>
              </a:prstGeom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 flipV="1">
                <a:off x="1838324" y="9051721"/>
                <a:ext cx="5971745" cy="4456"/>
              </a:xfrm>
              <a:prstGeom prst="line">
                <a:avLst/>
              </a:prstGeom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5" name="Arc 174"/>
              <p:cNvSpPr/>
              <p:nvPr/>
            </p:nvSpPr>
            <p:spPr>
              <a:xfrm flipH="1">
                <a:off x="1105578" y="9059682"/>
                <a:ext cx="1403254" cy="2119835"/>
              </a:xfrm>
              <a:prstGeom prst="arc">
                <a:avLst>
                  <a:gd name="adj1" fmla="val 16248374"/>
                  <a:gd name="adj2" fmla="val 5358476"/>
                </a:avLst>
              </a:prstGeom>
              <a:noFill/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96" name="Straight Connector 495"/>
              <p:cNvCxnSpPr/>
              <p:nvPr/>
            </p:nvCxnSpPr>
            <p:spPr>
              <a:xfrm flipV="1">
                <a:off x="1891808" y="11204817"/>
                <a:ext cx="5971745" cy="4456"/>
              </a:xfrm>
              <a:prstGeom prst="line">
                <a:avLst/>
              </a:prstGeom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5" name="TextBox 134">
            <a:extLst>
              <a:ext uri="{FF2B5EF4-FFF2-40B4-BE49-F238E27FC236}">
                <a16:creationId xmlns:a16="http://schemas.microsoft.com/office/drawing/2014/main" id="{37B165B7-AACB-3A4C-A89C-5FD028A89864}"/>
              </a:ext>
            </a:extLst>
          </p:cNvPr>
          <p:cNvSpPr txBox="1"/>
          <p:nvPr/>
        </p:nvSpPr>
        <p:spPr>
          <a:xfrm>
            <a:off x="6452957" y="11598501"/>
            <a:ext cx="95537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US" sz="900" u="sng">
              <a:solidFill>
                <a:srgbClr val="F53BA7"/>
              </a:solidFill>
              <a:cs typeface="Calibri"/>
            </a:endParaRPr>
          </a:p>
          <a:p>
            <a:endParaRPr lang="en-US" sz="900">
              <a:cs typeface="Calibri"/>
            </a:endParaRPr>
          </a:p>
          <a:p>
            <a:endParaRPr lang="en-US" sz="900" u="sng">
              <a:cs typeface="Calibri"/>
            </a:endParaRPr>
          </a:p>
          <a:p>
            <a:endParaRPr lang="en-US" sz="900">
              <a:cs typeface="Calibri"/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F4A3E031-B76D-D04F-8233-8F8B5D2D3BA2}"/>
              </a:ext>
            </a:extLst>
          </p:cNvPr>
          <p:cNvSpPr txBox="1"/>
          <p:nvPr/>
        </p:nvSpPr>
        <p:spPr>
          <a:xfrm>
            <a:off x="-512562" y="15440242"/>
            <a:ext cx="958405" cy="2308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US" sz="900">
              <a:cs typeface="Calibri"/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88CF6B9A-D161-D94B-838C-8556FFF74B3D}"/>
              </a:ext>
            </a:extLst>
          </p:cNvPr>
          <p:cNvSpPr txBox="1"/>
          <p:nvPr/>
        </p:nvSpPr>
        <p:spPr>
          <a:xfrm>
            <a:off x="-2123428" y="6386975"/>
            <a:ext cx="1205230" cy="2308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US" sz="900">
              <a:cs typeface="Calibri"/>
            </a:endParaRPr>
          </a:p>
        </p:txBody>
      </p:sp>
      <p:pic>
        <p:nvPicPr>
          <p:cNvPr id="476" name="Picture 16" descr="Image result for car vector"/>
          <p:cNvPicPr>
            <a:picLocks noChangeAspect="1" noChangeArrowheads="1"/>
          </p:cNvPicPr>
          <p:nvPr/>
        </p:nvPicPr>
        <p:blipFill rotWithShape="1">
          <a:blip r:embed="rId4" cstate="print">
            <a:grayscl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2490" b="42259" l="55400" r="95200">
                        <a14:foregroundMark x1="68800" y1="34100" x2="63200" y2="38703"/>
                        <a14:foregroundMark x1="59800" y1="31590" x2="55400" y2="27197"/>
                        <a14:foregroundMark x1="61800" y1="28243" x2="65200" y2="38912"/>
                        <a14:foregroundMark x1="74000" y1="31799" x2="89200" y2="36192"/>
                        <a14:foregroundMark x1="92200" y1="33264" x2="85600" y2="39121"/>
                        <a14:foregroundMark x1="91400" y1="34937" x2="93400" y2="36402"/>
                        <a14:foregroundMark x1="89600" y1="31172" x2="93200" y2="32636"/>
                        <a14:foregroundMark x1="75200" y1="30753" x2="64600" y2="37866"/>
                        <a14:foregroundMark x1="59600" y1="33264" x2="66200" y2="38703"/>
                        <a14:foregroundMark x1="62400" y1="38912" x2="65200" y2="36611"/>
                        <a14:foregroundMark x1="65400" y1="40167" x2="63600" y2="39331"/>
                        <a14:foregroundMark x1="89800" y1="38494" x2="85000" y2="3870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2703" t="20050" b="55202"/>
          <a:stretch/>
        </p:blipFill>
        <p:spPr bwMode="auto">
          <a:xfrm>
            <a:off x="-1975353" y="8515216"/>
            <a:ext cx="1218716" cy="609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7" name="Picture 16" descr="Image result for car vector"/>
          <p:cNvPicPr>
            <a:picLocks noChangeAspect="1" noChangeArrowheads="1"/>
          </p:cNvPicPr>
          <p:nvPr/>
        </p:nvPicPr>
        <p:blipFill rotWithShape="1">
          <a:blip r:embed="rId6" cstate="print">
            <a:grayscl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9268" b="65900" l="55300" r="95200">
                        <a14:foregroundMark x1="65700" y1="59519" x2="62500" y2="64331"/>
                        <a14:foregroundMark x1="81500" y1="59728" x2="87300" y2="61820"/>
                        <a14:foregroundMark x1="87500" y1="58473" x2="91900" y2="56172"/>
                        <a14:foregroundMark x1="79700" y1="55126" x2="77100" y2="49268"/>
                        <a14:foregroundMark x1="63100" y1="56381" x2="55300" y2="60565"/>
                        <a14:foregroundMark x1="68100" y1="56799" x2="87100" y2="63285"/>
                        <a14:foregroundMark x1="87900" y1="58682" x2="87900" y2="5868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2703" t="47971" b="31929"/>
          <a:stretch/>
        </p:blipFill>
        <p:spPr bwMode="auto">
          <a:xfrm>
            <a:off x="-2030046" y="9188145"/>
            <a:ext cx="1313226" cy="533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8" name="Picture 16" descr="Image result for car vector"/>
          <p:cNvPicPr>
            <a:picLocks noChangeAspect="1" noChangeArrowheads="1"/>
          </p:cNvPicPr>
          <p:nvPr/>
        </p:nvPicPr>
        <p:blipFill rotWithShape="1"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74895" b="89540" l="55200" r="95200">
                        <a14:foregroundMark x1="59300" y1="83682" x2="55200" y2="84310"/>
                        <a14:foregroundMark x1="62000" y1="81904" x2="63900" y2="87762"/>
                        <a14:foregroundMark x1="66900" y1="83682" x2="62800" y2="87029"/>
                        <a14:foregroundMark x1="68000" y1="82322" x2="78400" y2="77510"/>
                        <a14:foregroundMark x1="77100" y1="81904" x2="90300" y2="86192"/>
                        <a14:foregroundMark x1="88400" y1="81904" x2="93800" y2="84310"/>
                        <a14:foregroundMark x1="87800" y1="82531" x2="86700" y2="88598"/>
                        <a14:foregroundMark x1="82600" y1="83682" x2="89000" y2="883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2703" t="73096" b="8576"/>
          <a:stretch/>
        </p:blipFill>
        <p:spPr bwMode="auto">
          <a:xfrm flipH="1">
            <a:off x="-2158736" y="9836117"/>
            <a:ext cx="1481607" cy="548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9" name="Picture 16" descr="Image result for car vector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09" b="16423" l="54600" r="95200">
                        <a14:foregroundMark x1="65900" y1="9833" x2="60900" y2="14644"/>
                        <a14:foregroundMark x1="60900" y1="7950" x2="55600" y2="7741"/>
                        <a14:foregroundMark x1="76900" y1="8368" x2="87700" y2="11715"/>
                        <a14:foregroundMark x1="89500" y1="8368" x2="86100" y2="14226"/>
                        <a14:foregroundMark x1="58600" y1="6276" x2="54600" y2="8159"/>
                        <a14:foregroundMark x1="63100" y1="5439" x2="71300" y2="209"/>
                        <a14:foregroundMark x1="81100" y1="4393" x2="78100" y2="2720"/>
                        <a14:foregroundMark x1="89900" y1="6695" x2="94300" y2="6904"/>
                        <a14:foregroundMark x1="84900" y1="6904" x2="94900" y2="9623"/>
                        <a14:foregroundMark x1="59000" y1="5649" x2="55600" y2="73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2703" b="81570"/>
          <a:stretch/>
        </p:blipFill>
        <p:spPr bwMode="auto">
          <a:xfrm flipH="1">
            <a:off x="-2223554" y="7872369"/>
            <a:ext cx="1418409" cy="52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F00234DB-30A0-A14D-B827-8C2DCE0238B9}"/>
              </a:ext>
            </a:extLst>
          </p:cNvPr>
          <p:cNvCxnSpPr>
            <a:cxnSpLocks/>
          </p:cNvCxnSpPr>
          <p:nvPr/>
        </p:nvCxnSpPr>
        <p:spPr>
          <a:xfrm flipH="1">
            <a:off x="8449988" y="7240655"/>
            <a:ext cx="227813" cy="52180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 flipH="1" flipV="1">
            <a:off x="7826883" y="9168156"/>
            <a:ext cx="177824" cy="258623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>
            <a:extLst>
              <a:ext uri="{FF2B5EF4-FFF2-40B4-BE49-F238E27FC236}">
                <a16:creationId xmlns:a16="http://schemas.microsoft.com/office/drawing/2014/main" id="{F00234DB-30A0-A14D-B827-8C2DCE0238B9}"/>
              </a:ext>
            </a:extLst>
          </p:cNvPr>
          <p:cNvCxnSpPr>
            <a:cxnSpLocks/>
          </p:cNvCxnSpPr>
          <p:nvPr/>
        </p:nvCxnSpPr>
        <p:spPr>
          <a:xfrm flipV="1">
            <a:off x="5705856" y="6935907"/>
            <a:ext cx="11723" cy="314422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>
            <a:extLst>
              <a:ext uri="{FF2B5EF4-FFF2-40B4-BE49-F238E27FC236}">
                <a16:creationId xmlns:a16="http://schemas.microsoft.com/office/drawing/2014/main" id="{F00234DB-30A0-A14D-B827-8C2DCE0238B9}"/>
              </a:ext>
            </a:extLst>
          </p:cNvPr>
          <p:cNvCxnSpPr>
            <a:cxnSpLocks/>
          </p:cNvCxnSpPr>
          <p:nvPr/>
        </p:nvCxnSpPr>
        <p:spPr>
          <a:xfrm flipV="1">
            <a:off x="3940094" y="6924216"/>
            <a:ext cx="1197" cy="314558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F00234DB-30A0-A14D-B827-8C2DCE0238B9}"/>
              </a:ext>
            </a:extLst>
          </p:cNvPr>
          <p:cNvCxnSpPr>
            <a:cxnSpLocks/>
          </p:cNvCxnSpPr>
          <p:nvPr/>
        </p:nvCxnSpPr>
        <p:spPr>
          <a:xfrm>
            <a:off x="3879999" y="8563836"/>
            <a:ext cx="0" cy="274864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Connector 278">
            <a:extLst>
              <a:ext uri="{FF2B5EF4-FFF2-40B4-BE49-F238E27FC236}">
                <a16:creationId xmlns:a16="http://schemas.microsoft.com/office/drawing/2014/main" id="{86EB846A-C08D-8E44-A8A5-1C8D76F96038}"/>
              </a:ext>
            </a:extLst>
          </p:cNvPr>
          <p:cNvCxnSpPr>
            <a:cxnSpLocks/>
          </p:cNvCxnSpPr>
          <p:nvPr/>
        </p:nvCxnSpPr>
        <p:spPr>
          <a:xfrm flipH="1">
            <a:off x="1310900" y="10440851"/>
            <a:ext cx="205526" cy="108233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 flipV="1">
            <a:off x="6430185" y="6918489"/>
            <a:ext cx="27462" cy="284221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" name="Straight Connector 425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 flipH="1">
            <a:off x="1399329" y="6389914"/>
            <a:ext cx="189985" cy="195552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7" name="Straight Connector 426">
            <a:extLst>
              <a:ext uri="{FF2B5EF4-FFF2-40B4-BE49-F238E27FC236}">
                <a16:creationId xmlns:a16="http://schemas.microsoft.com/office/drawing/2014/main" id="{86EB846A-C08D-8E44-A8A5-1C8D76F96038}"/>
              </a:ext>
            </a:extLst>
          </p:cNvPr>
          <p:cNvCxnSpPr>
            <a:cxnSpLocks/>
          </p:cNvCxnSpPr>
          <p:nvPr/>
        </p:nvCxnSpPr>
        <p:spPr>
          <a:xfrm flipV="1">
            <a:off x="3844832" y="11343687"/>
            <a:ext cx="1046" cy="529682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0" name="Straight Connector 429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 flipV="1">
            <a:off x="7033883" y="9167926"/>
            <a:ext cx="16794" cy="344498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1" name="Straight Connector 430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>
            <a:off x="7852835" y="8373312"/>
            <a:ext cx="288544" cy="81086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2" name="Straight Connector 431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  <a:stCxn id="353" idx="0"/>
          </p:cNvCxnSpPr>
          <p:nvPr/>
        </p:nvCxnSpPr>
        <p:spPr>
          <a:xfrm flipV="1">
            <a:off x="2977965" y="6987039"/>
            <a:ext cx="40110" cy="296750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3" name="Straight Connector 432">
            <a:extLst>
              <a:ext uri="{FF2B5EF4-FFF2-40B4-BE49-F238E27FC236}">
                <a16:creationId xmlns:a16="http://schemas.microsoft.com/office/drawing/2014/main" id="{F00234DB-30A0-A14D-B827-8C2DCE0238B9}"/>
              </a:ext>
            </a:extLst>
          </p:cNvPr>
          <p:cNvCxnSpPr>
            <a:cxnSpLocks/>
          </p:cNvCxnSpPr>
          <p:nvPr/>
        </p:nvCxnSpPr>
        <p:spPr>
          <a:xfrm>
            <a:off x="7817323" y="7738472"/>
            <a:ext cx="503343" cy="231220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5" name="Straight Connector 434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 flipH="1">
            <a:off x="2321514" y="6347429"/>
            <a:ext cx="6370" cy="355254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6" name="Straight Connector 435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>
            <a:off x="3578246" y="6443302"/>
            <a:ext cx="12202" cy="236330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Straight Connector 436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 flipH="1" flipV="1">
            <a:off x="8446599" y="7719540"/>
            <a:ext cx="377880" cy="374519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8" name="Straight Connector 437">
            <a:extLst>
              <a:ext uri="{FF2B5EF4-FFF2-40B4-BE49-F238E27FC236}">
                <a16:creationId xmlns:a16="http://schemas.microsoft.com/office/drawing/2014/main" id="{F00234DB-30A0-A14D-B827-8C2DCE0238B9}"/>
              </a:ext>
            </a:extLst>
          </p:cNvPr>
          <p:cNvCxnSpPr>
            <a:cxnSpLocks/>
          </p:cNvCxnSpPr>
          <p:nvPr/>
        </p:nvCxnSpPr>
        <p:spPr>
          <a:xfrm flipV="1">
            <a:off x="1472376" y="7021974"/>
            <a:ext cx="131077" cy="233345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0" name="Straight Connector 439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 flipH="1" flipV="1">
            <a:off x="4732350" y="6948852"/>
            <a:ext cx="15228" cy="341040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1" name="Straight Connector 440">
            <a:extLst>
              <a:ext uri="{FF2B5EF4-FFF2-40B4-BE49-F238E27FC236}">
                <a16:creationId xmlns:a16="http://schemas.microsoft.com/office/drawing/2014/main" id="{F00234DB-30A0-A14D-B827-8C2DCE0238B9}"/>
              </a:ext>
            </a:extLst>
          </p:cNvPr>
          <p:cNvCxnSpPr>
            <a:cxnSpLocks/>
          </p:cNvCxnSpPr>
          <p:nvPr/>
        </p:nvCxnSpPr>
        <p:spPr>
          <a:xfrm>
            <a:off x="2863393" y="8588748"/>
            <a:ext cx="0" cy="374830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Straight Connector 441">
            <a:extLst>
              <a:ext uri="{FF2B5EF4-FFF2-40B4-BE49-F238E27FC236}">
                <a16:creationId xmlns:a16="http://schemas.microsoft.com/office/drawing/2014/main" id="{F00234DB-30A0-A14D-B827-8C2DCE0238B9}"/>
              </a:ext>
            </a:extLst>
          </p:cNvPr>
          <p:cNvCxnSpPr>
            <a:cxnSpLocks/>
          </p:cNvCxnSpPr>
          <p:nvPr/>
        </p:nvCxnSpPr>
        <p:spPr>
          <a:xfrm flipH="1" flipV="1">
            <a:off x="7275688" y="4832416"/>
            <a:ext cx="7706" cy="368992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4" name="Straight Connector 443">
            <a:extLst>
              <a:ext uri="{FF2B5EF4-FFF2-40B4-BE49-F238E27FC236}">
                <a16:creationId xmlns:a16="http://schemas.microsoft.com/office/drawing/2014/main" id="{F00234DB-30A0-A14D-B827-8C2DCE0238B9}"/>
              </a:ext>
            </a:extLst>
          </p:cNvPr>
          <p:cNvCxnSpPr>
            <a:cxnSpLocks/>
          </p:cNvCxnSpPr>
          <p:nvPr/>
        </p:nvCxnSpPr>
        <p:spPr>
          <a:xfrm flipV="1">
            <a:off x="12522360" y="9353251"/>
            <a:ext cx="4971" cy="250611"/>
          </a:xfrm>
          <a:prstGeom prst="line">
            <a:avLst/>
          </a:prstGeom>
          <a:ln w="571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6" name="Straight Connector 445">
            <a:extLst>
              <a:ext uri="{FF2B5EF4-FFF2-40B4-BE49-F238E27FC236}">
                <a16:creationId xmlns:a16="http://schemas.microsoft.com/office/drawing/2014/main" id="{F00234DB-30A0-A14D-B827-8C2DCE0238B9}"/>
              </a:ext>
            </a:extLst>
          </p:cNvPr>
          <p:cNvCxnSpPr>
            <a:cxnSpLocks/>
          </p:cNvCxnSpPr>
          <p:nvPr/>
        </p:nvCxnSpPr>
        <p:spPr>
          <a:xfrm flipH="1" flipV="1">
            <a:off x="5975539" y="2552147"/>
            <a:ext cx="10697" cy="288176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7" name="Straight Connector 446">
            <a:extLst>
              <a:ext uri="{FF2B5EF4-FFF2-40B4-BE49-F238E27FC236}">
                <a16:creationId xmlns:a16="http://schemas.microsoft.com/office/drawing/2014/main" id="{F00234DB-30A0-A14D-B827-8C2DCE0238B9}"/>
              </a:ext>
            </a:extLst>
          </p:cNvPr>
          <p:cNvCxnSpPr>
            <a:cxnSpLocks/>
          </p:cNvCxnSpPr>
          <p:nvPr/>
        </p:nvCxnSpPr>
        <p:spPr>
          <a:xfrm>
            <a:off x="3038799" y="6424297"/>
            <a:ext cx="11017" cy="245502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9" name="Straight Connector 448">
            <a:extLst>
              <a:ext uri="{FF2B5EF4-FFF2-40B4-BE49-F238E27FC236}">
                <a16:creationId xmlns:a16="http://schemas.microsoft.com/office/drawing/2014/main" id="{86EB846A-C08D-8E44-A8A5-1C8D76F96038}"/>
              </a:ext>
            </a:extLst>
          </p:cNvPr>
          <p:cNvCxnSpPr>
            <a:cxnSpLocks/>
          </p:cNvCxnSpPr>
          <p:nvPr/>
        </p:nvCxnSpPr>
        <p:spPr>
          <a:xfrm flipH="1">
            <a:off x="11570771" y="4040292"/>
            <a:ext cx="359875" cy="52955"/>
          </a:xfrm>
          <a:prstGeom prst="line">
            <a:avLst/>
          </a:prstGeom>
          <a:ln w="571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Straight Connector 449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  <a:stCxn id="85" idx="1"/>
          </p:cNvCxnSpPr>
          <p:nvPr/>
        </p:nvCxnSpPr>
        <p:spPr>
          <a:xfrm flipH="1">
            <a:off x="1494816" y="10699817"/>
            <a:ext cx="321582" cy="255329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Straight Connector 450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  <a:endCxn id="175" idx="2"/>
          </p:cNvCxnSpPr>
          <p:nvPr/>
        </p:nvCxnSpPr>
        <p:spPr>
          <a:xfrm flipV="1">
            <a:off x="1502085" y="11203005"/>
            <a:ext cx="306898" cy="250179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Straight Connector 451">
            <a:extLst>
              <a:ext uri="{FF2B5EF4-FFF2-40B4-BE49-F238E27FC236}">
                <a16:creationId xmlns:a16="http://schemas.microsoft.com/office/drawing/2014/main" id="{86EB846A-C08D-8E44-A8A5-1C8D76F96038}"/>
              </a:ext>
            </a:extLst>
          </p:cNvPr>
          <p:cNvCxnSpPr>
            <a:cxnSpLocks/>
          </p:cNvCxnSpPr>
          <p:nvPr/>
        </p:nvCxnSpPr>
        <p:spPr>
          <a:xfrm flipH="1">
            <a:off x="2336696" y="10810518"/>
            <a:ext cx="83323" cy="344561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3" name="Straight Connector 452">
            <a:extLst>
              <a:ext uri="{FF2B5EF4-FFF2-40B4-BE49-F238E27FC236}">
                <a16:creationId xmlns:a16="http://schemas.microsoft.com/office/drawing/2014/main" id="{86EB846A-C08D-8E44-A8A5-1C8D76F96038}"/>
              </a:ext>
            </a:extLst>
          </p:cNvPr>
          <p:cNvCxnSpPr>
            <a:cxnSpLocks/>
          </p:cNvCxnSpPr>
          <p:nvPr/>
        </p:nvCxnSpPr>
        <p:spPr>
          <a:xfrm>
            <a:off x="6651582" y="8542869"/>
            <a:ext cx="0" cy="355281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4" name="Straight Connector 453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 flipV="1">
            <a:off x="926837" y="10816660"/>
            <a:ext cx="294320" cy="179112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6" name="Straight Connector 455">
            <a:extLst>
              <a:ext uri="{FF2B5EF4-FFF2-40B4-BE49-F238E27FC236}">
                <a16:creationId xmlns:a16="http://schemas.microsoft.com/office/drawing/2014/main" id="{86EB846A-C08D-8E44-A8A5-1C8D76F96038}"/>
              </a:ext>
            </a:extLst>
          </p:cNvPr>
          <p:cNvCxnSpPr>
            <a:cxnSpLocks/>
          </p:cNvCxnSpPr>
          <p:nvPr/>
        </p:nvCxnSpPr>
        <p:spPr>
          <a:xfrm>
            <a:off x="2147331" y="8653558"/>
            <a:ext cx="29900" cy="305812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8" name="Straight Connector 457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 flipV="1">
            <a:off x="7010816" y="11474918"/>
            <a:ext cx="204885" cy="307840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9" name="Straight Connector 458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  <a:stCxn id="155" idx="1"/>
          </p:cNvCxnSpPr>
          <p:nvPr/>
        </p:nvCxnSpPr>
        <p:spPr>
          <a:xfrm flipH="1">
            <a:off x="7424203" y="10671195"/>
            <a:ext cx="54980" cy="392373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" name="Straight Connector 459">
            <a:extLst>
              <a:ext uri="{FF2B5EF4-FFF2-40B4-BE49-F238E27FC236}">
                <a16:creationId xmlns:a16="http://schemas.microsoft.com/office/drawing/2014/main" id="{86EB846A-C08D-8E44-A8A5-1C8D76F96038}"/>
              </a:ext>
            </a:extLst>
          </p:cNvPr>
          <p:cNvCxnSpPr>
            <a:cxnSpLocks/>
          </p:cNvCxnSpPr>
          <p:nvPr/>
        </p:nvCxnSpPr>
        <p:spPr>
          <a:xfrm flipV="1">
            <a:off x="4772849" y="9162924"/>
            <a:ext cx="0" cy="333952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8" name="Group 127"/>
          <p:cNvGrpSpPr/>
          <p:nvPr/>
        </p:nvGrpSpPr>
        <p:grpSpPr>
          <a:xfrm>
            <a:off x="827047" y="4284765"/>
            <a:ext cx="1214980" cy="1234099"/>
            <a:chOff x="1212628" y="4031237"/>
            <a:chExt cx="1214980" cy="1304869"/>
          </a:xfrm>
        </p:grpSpPr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73B2E537-2E94-164D-A891-794C913A475F}"/>
                </a:ext>
              </a:extLst>
            </p:cNvPr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7F00163B-8BDB-AF44-A463-AD1ACB8794F0}"/>
                </a:ext>
              </a:extLst>
            </p:cNvPr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560EBA4B-8AEC-D046-B76B-ED0FD5A6C7DD}"/>
                </a:ext>
              </a:extLst>
            </p:cNvPr>
            <p:cNvSpPr txBox="1"/>
            <p:nvPr/>
          </p:nvSpPr>
          <p:spPr>
            <a:xfrm>
              <a:off x="1234408" y="4399528"/>
              <a:ext cx="1170599" cy="32542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1400" b="1">
                  <a:cs typeface="Calibri"/>
                </a:rPr>
                <a:t>Year 11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03127CBD-BC51-D18C-0FCF-3C4CB11AA134}"/>
              </a:ext>
            </a:extLst>
          </p:cNvPr>
          <p:cNvSpPr txBox="1"/>
          <p:nvPr/>
        </p:nvSpPr>
        <p:spPr>
          <a:xfrm>
            <a:off x="4266808" y="12000906"/>
            <a:ext cx="1432783" cy="2308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US" sz="900">
              <a:cs typeface="Calibri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FEB3478-06BB-786F-10A0-D6631F16BE7E}"/>
              </a:ext>
            </a:extLst>
          </p:cNvPr>
          <p:cNvCxnSpPr>
            <a:cxnSpLocks/>
          </p:cNvCxnSpPr>
          <p:nvPr/>
        </p:nvCxnSpPr>
        <p:spPr>
          <a:xfrm flipH="1">
            <a:off x="6170176" y="4185262"/>
            <a:ext cx="17990" cy="370903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89A14EBD-3A9B-866F-C8F3-03F873793638}"/>
              </a:ext>
            </a:extLst>
          </p:cNvPr>
          <p:cNvSpPr txBox="1"/>
          <p:nvPr/>
        </p:nvSpPr>
        <p:spPr>
          <a:xfrm>
            <a:off x="-3922023" y="6731846"/>
            <a:ext cx="1450463" cy="2308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US" sz="900">
              <a:cs typeface="Calibri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6AB8F62-FCEE-6FED-8A4A-BF0A79037A50}"/>
              </a:ext>
            </a:extLst>
          </p:cNvPr>
          <p:cNvSpPr/>
          <p:nvPr/>
        </p:nvSpPr>
        <p:spPr>
          <a:xfrm>
            <a:off x="-2251883" y="12903060"/>
            <a:ext cx="878450" cy="360168"/>
          </a:xfrm>
          <a:prstGeom prst="rect">
            <a:avLst/>
          </a:prstGeom>
          <a:ln w="38100" cap="rnd">
            <a:solidFill>
              <a:srgbClr val="7030A0"/>
            </a:solidFill>
          </a:ln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900" b="1" u="sng"/>
              <a:t>B1:Revision</a:t>
            </a:r>
          </a:p>
          <a:p>
            <a:endParaRPr lang="en-GB" sz="900">
              <a:cs typeface="Calibri"/>
            </a:endParaRP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E457E704-2380-FF84-CF65-89DDBF8EEDB1}"/>
              </a:ext>
            </a:extLst>
          </p:cNvPr>
          <p:cNvCxnSpPr>
            <a:cxnSpLocks/>
          </p:cNvCxnSpPr>
          <p:nvPr/>
        </p:nvCxnSpPr>
        <p:spPr>
          <a:xfrm flipH="1" flipV="1">
            <a:off x="1041463" y="5576518"/>
            <a:ext cx="244737" cy="86274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D5034A6C-7943-634B-7332-B52E8CA0A48A}"/>
              </a:ext>
            </a:extLst>
          </p:cNvPr>
          <p:cNvCxnSpPr>
            <a:cxnSpLocks/>
          </p:cNvCxnSpPr>
          <p:nvPr/>
        </p:nvCxnSpPr>
        <p:spPr>
          <a:xfrm flipH="1" flipV="1">
            <a:off x="5014287" y="4726415"/>
            <a:ext cx="19265" cy="530292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3" name="Straight Connector 462">
            <a:extLst>
              <a:ext uri="{FF2B5EF4-FFF2-40B4-BE49-F238E27FC236}">
                <a16:creationId xmlns:a16="http://schemas.microsoft.com/office/drawing/2014/main" id="{B3ED168B-0A47-4CD2-140C-B37A752EC986}"/>
              </a:ext>
            </a:extLst>
          </p:cNvPr>
          <p:cNvCxnSpPr>
            <a:cxnSpLocks/>
          </p:cNvCxnSpPr>
          <p:nvPr/>
        </p:nvCxnSpPr>
        <p:spPr>
          <a:xfrm>
            <a:off x="4782360" y="10898113"/>
            <a:ext cx="17694" cy="793045"/>
          </a:xfrm>
          <a:prstGeom prst="line">
            <a:avLst/>
          </a:prstGeom>
          <a:ln w="57150">
            <a:solidFill>
              <a:schemeClr val="bg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Straight Connector 468">
            <a:extLst>
              <a:ext uri="{FF2B5EF4-FFF2-40B4-BE49-F238E27FC236}">
                <a16:creationId xmlns:a16="http://schemas.microsoft.com/office/drawing/2014/main" id="{F40E0174-C2DC-7FCC-058E-6906498C3EB8}"/>
              </a:ext>
            </a:extLst>
          </p:cNvPr>
          <p:cNvCxnSpPr>
            <a:cxnSpLocks/>
          </p:cNvCxnSpPr>
          <p:nvPr/>
        </p:nvCxnSpPr>
        <p:spPr>
          <a:xfrm flipH="1" flipV="1">
            <a:off x="11901999" y="7909565"/>
            <a:ext cx="4321" cy="371379"/>
          </a:xfrm>
          <a:prstGeom prst="line">
            <a:avLst/>
          </a:prstGeom>
          <a:ln w="571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9" name="TextBox 488">
            <a:extLst>
              <a:ext uri="{FF2B5EF4-FFF2-40B4-BE49-F238E27FC236}">
                <a16:creationId xmlns:a16="http://schemas.microsoft.com/office/drawing/2014/main" id="{908EB97C-1223-DA49-CD38-83E35125F0D6}"/>
              </a:ext>
            </a:extLst>
          </p:cNvPr>
          <p:cNvSpPr txBox="1"/>
          <p:nvPr/>
        </p:nvSpPr>
        <p:spPr>
          <a:xfrm>
            <a:off x="5898038" y="7255319"/>
            <a:ext cx="1151326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sz="800"/>
              <a:t>Antibiotics and painkillers</a:t>
            </a:r>
          </a:p>
        </p:txBody>
      </p:sp>
      <p:pic>
        <p:nvPicPr>
          <p:cNvPr id="471" name="Picture 470" descr="A picture containing text&#10;&#10;Description automatically generated">
            <a:extLst>
              <a:ext uri="{FF2B5EF4-FFF2-40B4-BE49-F238E27FC236}">
                <a16:creationId xmlns:a16="http://schemas.microsoft.com/office/drawing/2014/main" id="{5E8C09C2-F865-4147-8AA3-0E4256588F5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3164" y="831233"/>
            <a:ext cx="986807" cy="993520"/>
          </a:xfrm>
          <a:prstGeom prst="rect">
            <a:avLst/>
          </a:prstGeom>
        </p:spPr>
      </p:pic>
      <p:grpSp>
        <p:nvGrpSpPr>
          <p:cNvPr id="145" name="Group 144">
            <a:extLst>
              <a:ext uri="{FF2B5EF4-FFF2-40B4-BE49-F238E27FC236}">
                <a16:creationId xmlns:a16="http://schemas.microsoft.com/office/drawing/2014/main" id="{93AC4BB4-0901-4653-B356-DEAB849D3FDF}"/>
              </a:ext>
            </a:extLst>
          </p:cNvPr>
          <p:cNvGrpSpPr/>
          <p:nvPr/>
        </p:nvGrpSpPr>
        <p:grpSpPr>
          <a:xfrm>
            <a:off x="7872719" y="10564982"/>
            <a:ext cx="1225968" cy="1234099"/>
            <a:chOff x="1201640" y="4031237"/>
            <a:chExt cx="1225968" cy="1304869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73B9716C-83FA-470A-BE78-B305022189F8}"/>
                </a:ext>
              </a:extLst>
            </p:cNvPr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348D8E17-F0A1-41EE-BA6B-D666F7053558}"/>
                </a:ext>
              </a:extLst>
            </p:cNvPr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C8785929-7EC4-4EF4-B840-8341285936CD}"/>
                </a:ext>
              </a:extLst>
            </p:cNvPr>
            <p:cNvSpPr txBox="1"/>
            <p:nvPr/>
          </p:nvSpPr>
          <p:spPr>
            <a:xfrm>
              <a:off x="1201640" y="4316713"/>
              <a:ext cx="1170599" cy="488139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endParaRPr lang="en-US" sz="1200" b="1">
                <a:ea typeface="Calibri"/>
                <a:cs typeface="Calibri"/>
              </a:endParaRPr>
            </a:p>
            <a:p>
              <a:pPr algn="ctr"/>
              <a:r>
                <a:rPr lang="en-US" sz="1200" b="1">
                  <a:ea typeface="Calibri"/>
                  <a:cs typeface="Calibri"/>
                </a:rPr>
                <a:t>Biology</a:t>
              </a:r>
            </a:p>
          </p:txBody>
        </p:sp>
      </p:grpSp>
      <p:pic>
        <p:nvPicPr>
          <p:cNvPr id="151" name="Picture 2" descr="AQA Home">
            <a:extLst>
              <a:ext uri="{FF2B5EF4-FFF2-40B4-BE49-F238E27FC236}">
                <a16:creationId xmlns:a16="http://schemas.microsoft.com/office/drawing/2014/main" id="{FD21F68E-66AC-41AF-B517-0661E836C68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984" b="1659"/>
          <a:stretch/>
        </p:blipFill>
        <p:spPr bwMode="auto">
          <a:xfrm>
            <a:off x="6487492" y="900901"/>
            <a:ext cx="1595577" cy="796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2" name="Graphic 151" descr="Microscope">
            <a:extLst>
              <a:ext uri="{FF2B5EF4-FFF2-40B4-BE49-F238E27FC236}">
                <a16:creationId xmlns:a16="http://schemas.microsoft.com/office/drawing/2014/main" id="{7604DD7B-6A06-48E6-AB29-167CCCA8CC9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507834" y="11594152"/>
            <a:ext cx="678841" cy="678841"/>
          </a:xfrm>
          <a:prstGeom prst="rect">
            <a:avLst/>
          </a:prstGeom>
        </p:spPr>
      </p:pic>
      <p:pic>
        <p:nvPicPr>
          <p:cNvPr id="155" name="Picture 26" descr="Image result for cell icon">
            <a:extLst>
              <a:ext uri="{FF2B5EF4-FFF2-40B4-BE49-F238E27FC236}">
                <a16:creationId xmlns:a16="http://schemas.microsoft.com/office/drawing/2014/main" id="{9D29E14B-060D-4481-8309-959621A8DF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1397" y="10429001"/>
            <a:ext cx="468815" cy="468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8" name="Graphic 157" descr="Heart organ">
            <a:extLst>
              <a:ext uri="{FF2B5EF4-FFF2-40B4-BE49-F238E27FC236}">
                <a16:creationId xmlns:a16="http://schemas.microsoft.com/office/drawing/2014/main" id="{C6FFD51D-1417-4357-9BDC-EFFCDB3ED8A8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802766" y="8063953"/>
            <a:ext cx="480363" cy="480465"/>
          </a:xfrm>
          <a:prstGeom prst="rect">
            <a:avLst/>
          </a:prstGeom>
        </p:spPr>
      </p:pic>
      <p:pic>
        <p:nvPicPr>
          <p:cNvPr id="162" name="Graphic 161" descr="Needle">
            <a:extLst>
              <a:ext uri="{FF2B5EF4-FFF2-40B4-BE49-F238E27FC236}">
                <a16:creationId xmlns:a16="http://schemas.microsoft.com/office/drawing/2014/main" id="{A8F618C5-9CFE-4C4F-970C-3607AFC248EA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5994904" y="5915129"/>
            <a:ext cx="429106" cy="429106"/>
          </a:xfrm>
          <a:prstGeom prst="rect">
            <a:avLst/>
          </a:prstGeom>
        </p:spPr>
      </p:pic>
      <p:pic>
        <p:nvPicPr>
          <p:cNvPr id="163" name="Graphic 162" descr="Medicine">
            <a:extLst>
              <a:ext uri="{FF2B5EF4-FFF2-40B4-BE49-F238E27FC236}">
                <a16:creationId xmlns:a16="http://schemas.microsoft.com/office/drawing/2014/main" id="{1AA7735B-2927-4E15-9169-26AF17DD53E6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4823160" y="7401422"/>
            <a:ext cx="479851" cy="479851"/>
          </a:xfrm>
          <a:prstGeom prst="rect">
            <a:avLst/>
          </a:prstGeom>
        </p:spPr>
      </p:pic>
      <p:pic>
        <p:nvPicPr>
          <p:cNvPr id="166" name="Graphic 165" descr="Lungs">
            <a:extLst>
              <a:ext uri="{FF2B5EF4-FFF2-40B4-BE49-F238E27FC236}">
                <a16:creationId xmlns:a16="http://schemas.microsoft.com/office/drawing/2014/main" id="{72E0DBAF-6C57-465B-AF05-2F5DA6879FE8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112997" y="8789099"/>
            <a:ext cx="316718" cy="429906"/>
          </a:xfrm>
          <a:prstGeom prst="rect">
            <a:avLst/>
          </a:prstGeom>
        </p:spPr>
      </p:pic>
      <p:pic>
        <p:nvPicPr>
          <p:cNvPr id="167" name="Graphic 166" descr="Stomach">
            <a:extLst>
              <a:ext uri="{FF2B5EF4-FFF2-40B4-BE49-F238E27FC236}">
                <a16:creationId xmlns:a16="http://schemas.microsoft.com/office/drawing/2014/main" id="{6BE3FE0F-7B44-4769-939A-1D037F0D312B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2429613" y="10366589"/>
            <a:ext cx="539282" cy="539282"/>
          </a:xfrm>
          <a:prstGeom prst="rect">
            <a:avLst/>
          </a:prstGeom>
        </p:spPr>
      </p:pic>
      <p:pic>
        <p:nvPicPr>
          <p:cNvPr id="169" name="Graphic 168" descr="Deciduous tree">
            <a:extLst>
              <a:ext uri="{FF2B5EF4-FFF2-40B4-BE49-F238E27FC236}">
                <a16:creationId xmlns:a16="http://schemas.microsoft.com/office/drawing/2014/main" id="{093E8750-289F-4613-A74C-6AF94EEB08B8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4346405" y="8211845"/>
            <a:ext cx="442010" cy="442010"/>
          </a:xfrm>
          <a:prstGeom prst="rect">
            <a:avLst/>
          </a:prstGeom>
        </p:spPr>
      </p:pic>
      <p:pic>
        <p:nvPicPr>
          <p:cNvPr id="179" name="Picture 28" descr="Image result for cell division icon">
            <a:extLst>
              <a:ext uri="{FF2B5EF4-FFF2-40B4-BE49-F238E27FC236}">
                <a16:creationId xmlns:a16="http://schemas.microsoft.com/office/drawing/2014/main" id="{1B45D607-95BF-41FA-A62E-30C14EF724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353538" y="10229013"/>
            <a:ext cx="561824" cy="561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Blood cell icon">
            <a:extLst>
              <a:ext uri="{FF2B5EF4-FFF2-40B4-BE49-F238E27FC236}">
                <a16:creationId xmlns:a16="http://schemas.microsoft.com/office/drawing/2014/main" id="{7E324DC5-4CA8-471D-A613-A491845111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400" y="10081137"/>
            <a:ext cx="318114" cy="346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aerobic respiration icon">
            <a:extLst>
              <a:ext uri="{FF2B5EF4-FFF2-40B4-BE49-F238E27FC236}">
                <a16:creationId xmlns:a16="http://schemas.microsoft.com/office/drawing/2014/main" id="{2E2D283C-5299-4089-96A3-3C3C4014078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0" b="26465"/>
          <a:stretch/>
        </p:blipFill>
        <p:spPr bwMode="auto">
          <a:xfrm>
            <a:off x="6449378" y="8050258"/>
            <a:ext cx="503066" cy="33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plant cell icon">
            <a:extLst>
              <a:ext uri="{FF2B5EF4-FFF2-40B4-BE49-F238E27FC236}">
                <a16:creationId xmlns:a16="http://schemas.microsoft.com/office/drawing/2014/main" id="{E7BFEEBD-57EC-4FCB-A747-6FA39DFCA9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9511" y="8140807"/>
            <a:ext cx="426073" cy="474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" name="Graphic 183" descr="Sun">
            <a:extLst>
              <a:ext uri="{FF2B5EF4-FFF2-40B4-BE49-F238E27FC236}">
                <a16:creationId xmlns:a16="http://schemas.microsoft.com/office/drawing/2014/main" id="{3D4DF4A9-499C-445B-A285-D9B31B74F07D}"/>
              </a:ext>
            </a:extLst>
          </p:cNvPr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3554686" y="7762747"/>
            <a:ext cx="241625" cy="241625"/>
          </a:xfrm>
          <a:prstGeom prst="rect">
            <a:avLst/>
          </a:prstGeom>
        </p:spPr>
      </p:pic>
      <p:pic>
        <p:nvPicPr>
          <p:cNvPr id="1034" name="Picture 10" descr="Image result for transpiration icon">
            <a:extLst>
              <a:ext uri="{FF2B5EF4-FFF2-40B4-BE49-F238E27FC236}">
                <a16:creationId xmlns:a16="http://schemas.microsoft.com/office/drawing/2014/main" id="{6667B421-4BF0-486D-9E04-A6DD3F892B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149" y="7719540"/>
            <a:ext cx="461718" cy="645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mage result for ecosystems icon">
            <a:extLst>
              <a:ext uri="{FF2B5EF4-FFF2-40B4-BE49-F238E27FC236}">
                <a16:creationId xmlns:a16="http://schemas.microsoft.com/office/drawing/2014/main" id="{8987709A-9650-4942-ADAF-868EBC3E92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772" y="5768599"/>
            <a:ext cx="382396" cy="379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5" name="Picture 184">
            <a:extLst>
              <a:ext uri="{FF2B5EF4-FFF2-40B4-BE49-F238E27FC236}">
                <a16:creationId xmlns:a16="http://schemas.microsoft.com/office/drawing/2014/main" id="{EE8B6C0A-2657-43A3-977A-5B3A00EDBB57}"/>
              </a:ext>
            </a:extLst>
          </p:cNvPr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845560" y="7627450"/>
            <a:ext cx="1021447" cy="245147"/>
          </a:xfrm>
          <a:prstGeom prst="rect">
            <a:avLst/>
          </a:prstGeom>
        </p:spPr>
      </p:pic>
      <p:pic>
        <p:nvPicPr>
          <p:cNvPr id="1038" name="Picture 14" descr="Image result for diease icon">
            <a:extLst>
              <a:ext uri="{FF2B5EF4-FFF2-40B4-BE49-F238E27FC236}">
                <a16:creationId xmlns:a16="http://schemas.microsoft.com/office/drawing/2014/main" id="{3CA36D04-0176-4750-AD35-EE63AAD120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169" y="7650310"/>
            <a:ext cx="405062" cy="402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Image result for smoking icon">
            <a:extLst>
              <a:ext uri="{FF2B5EF4-FFF2-40B4-BE49-F238E27FC236}">
                <a16:creationId xmlns:a16="http://schemas.microsoft.com/office/drawing/2014/main" id="{BD2F7710-5B86-490F-9B87-9F20C90E5C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2153" y="7228714"/>
            <a:ext cx="330967" cy="332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Image result for heart disease icon">
            <a:extLst>
              <a:ext uri="{FF2B5EF4-FFF2-40B4-BE49-F238E27FC236}">
                <a16:creationId xmlns:a16="http://schemas.microsoft.com/office/drawing/2014/main" id="{D6DF277F-FA3E-46BB-8260-76B719AE4A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877" y="5825542"/>
            <a:ext cx="443524" cy="397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Image result for diabetes icon">
            <a:extLst>
              <a:ext uri="{FF2B5EF4-FFF2-40B4-BE49-F238E27FC236}">
                <a16:creationId xmlns:a16="http://schemas.microsoft.com/office/drawing/2014/main" id="{70D7B899-D87D-4614-B66A-85A86F3008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5154" y="5774330"/>
            <a:ext cx="424891" cy="387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6" name="Graphic 185" descr="Baby">
            <a:extLst>
              <a:ext uri="{FF2B5EF4-FFF2-40B4-BE49-F238E27FC236}">
                <a16:creationId xmlns:a16="http://schemas.microsoft.com/office/drawing/2014/main" id="{89FD6C2E-548E-490E-8929-748B49A843A7}"/>
              </a:ext>
            </a:extLst>
          </p:cNvPr>
          <p:cNvPicPr>
            <a:picLocks noChangeAspect="1"/>
          </p:cNvPicPr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0"/>
              </a:ext>
            </a:extLst>
          </a:blip>
          <a:stretch>
            <a:fillRect/>
          </a:stretch>
        </p:blipFill>
        <p:spPr>
          <a:xfrm>
            <a:off x="8603151" y="4862566"/>
            <a:ext cx="371507" cy="371507"/>
          </a:xfrm>
          <a:prstGeom prst="rect">
            <a:avLst/>
          </a:prstGeom>
        </p:spPr>
      </p:pic>
      <p:pic>
        <p:nvPicPr>
          <p:cNvPr id="188" name="Graphic 187" descr="DNA">
            <a:extLst>
              <a:ext uri="{FF2B5EF4-FFF2-40B4-BE49-F238E27FC236}">
                <a16:creationId xmlns:a16="http://schemas.microsoft.com/office/drawing/2014/main" id="{9991FC12-B727-439F-9E49-C1A2CE828E50}"/>
              </a:ext>
            </a:extLst>
          </p:cNvPr>
          <p:cNvPicPr>
            <a:picLocks noChangeAspect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2"/>
              </a:ext>
            </a:extLst>
          </a:blip>
          <a:stretch>
            <a:fillRect/>
          </a:stretch>
        </p:blipFill>
        <p:spPr>
          <a:xfrm rot="1044128">
            <a:off x="8843063" y="3859642"/>
            <a:ext cx="466049" cy="466049"/>
          </a:xfrm>
          <a:prstGeom prst="rect">
            <a:avLst/>
          </a:prstGeom>
        </p:spPr>
      </p:pic>
      <p:pic>
        <p:nvPicPr>
          <p:cNvPr id="189" name="Picture 16" descr="Image result for classification icon">
            <a:extLst>
              <a:ext uri="{FF2B5EF4-FFF2-40B4-BE49-F238E27FC236}">
                <a16:creationId xmlns:a16="http://schemas.microsoft.com/office/drawing/2014/main" id="{8D5518DA-8CA1-4457-8C0B-6A6EA99DFB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6402725" y="3048282"/>
            <a:ext cx="379820" cy="353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Image result for evolution icon">
            <a:extLst>
              <a:ext uri="{FF2B5EF4-FFF2-40B4-BE49-F238E27FC236}">
                <a16:creationId xmlns:a16="http://schemas.microsoft.com/office/drawing/2014/main" id="{2B5D442E-F29D-4612-AEC7-FDAFB245AE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3342" y="1630483"/>
            <a:ext cx="397370" cy="397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8" name="Rectangle 197">
            <a:extLst>
              <a:ext uri="{FF2B5EF4-FFF2-40B4-BE49-F238E27FC236}">
                <a16:creationId xmlns:a16="http://schemas.microsoft.com/office/drawing/2014/main" id="{9B35DB10-3016-4A04-8397-61C4E771BF4C}"/>
              </a:ext>
            </a:extLst>
          </p:cNvPr>
          <p:cNvSpPr/>
          <p:nvPr/>
        </p:nvSpPr>
        <p:spPr>
          <a:xfrm>
            <a:off x="7163316" y="11641675"/>
            <a:ext cx="810822" cy="507831"/>
          </a:xfrm>
          <a:prstGeom prst="rect">
            <a:avLst/>
          </a:prstGeom>
          <a:ln w="38100" cap="rnd">
            <a:solidFill>
              <a:srgbClr val="FF0000"/>
            </a:solidFill>
          </a:ln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B1: Cell </a:t>
            </a:r>
            <a:r>
              <a:rPr lang="en-GB" sz="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struture</a:t>
            </a:r>
            <a:r>
              <a:rPr lang="en-GB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transport</a:t>
            </a: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EF79F248-C7E3-4765-92E9-DA73EA74033F}"/>
              </a:ext>
            </a:extLst>
          </p:cNvPr>
          <p:cNvSpPr/>
          <p:nvPr/>
        </p:nvSpPr>
        <p:spPr>
          <a:xfrm>
            <a:off x="1629873" y="9568199"/>
            <a:ext cx="1517660" cy="369332"/>
          </a:xfrm>
          <a:prstGeom prst="rect">
            <a:avLst/>
          </a:prstGeom>
          <a:ln w="38100" cap="rnd">
            <a:solidFill>
              <a:srgbClr val="FF0000"/>
            </a:solidFill>
          </a:ln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9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B4:Organising animals and plants</a:t>
            </a:r>
            <a:endParaRPr lang="en-GB" sz="9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Calibri"/>
            </a:endParaRP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CCF5F12F-54F7-4148-8266-A281DF7CAFF5}"/>
              </a:ext>
            </a:extLst>
          </p:cNvPr>
          <p:cNvSpPr/>
          <p:nvPr/>
        </p:nvSpPr>
        <p:spPr>
          <a:xfrm>
            <a:off x="6970229" y="3017219"/>
            <a:ext cx="891510" cy="646331"/>
          </a:xfrm>
          <a:prstGeom prst="rect">
            <a:avLst/>
          </a:prstGeom>
          <a:ln w="38100" cap="rnd">
            <a:solidFill>
              <a:srgbClr val="FF0000"/>
            </a:solidFill>
          </a:ln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9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B13-14  Variation, evolution and genetics</a:t>
            </a: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FB1DCE7B-B165-4C6A-B156-807C37B804B4}"/>
              </a:ext>
            </a:extLst>
          </p:cNvPr>
          <p:cNvSpPr/>
          <p:nvPr/>
        </p:nvSpPr>
        <p:spPr>
          <a:xfrm>
            <a:off x="3247883" y="9376438"/>
            <a:ext cx="1069368" cy="230832"/>
          </a:xfrm>
          <a:prstGeom prst="rect">
            <a:avLst/>
          </a:prstGeom>
          <a:ln w="38100" cap="rnd">
            <a:solidFill>
              <a:srgbClr val="FF0000"/>
            </a:solidFill>
          </a:ln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9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B8: Photosynthesis</a:t>
            </a:r>
            <a:endParaRPr lang="en-US"/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3A618E92-8976-4FB9-86BD-94FDDB283796}"/>
              </a:ext>
            </a:extLst>
          </p:cNvPr>
          <p:cNvSpPr/>
          <p:nvPr/>
        </p:nvSpPr>
        <p:spPr>
          <a:xfrm>
            <a:off x="7529665" y="6089261"/>
            <a:ext cx="1377714" cy="369332"/>
          </a:xfrm>
          <a:prstGeom prst="rect">
            <a:avLst/>
          </a:prstGeom>
          <a:ln w="38100" cap="rnd">
            <a:solidFill>
              <a:srgbClr val="FF0000"/>
            </a:solidFill>
          </a:ln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B6:  Preventing, treating </a:t>
            </a:r>
          </a:p>
          <a:p>
            <a:r>
              <a:rPr lang="en-GB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treating disease</a:t>
            </a:r>
            <a:endParaRPr lang="en-GB" sz="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Calibri"/>
            </a:endParaRPr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50479FAE-A6C3-452C-93FA-5C1452419FD3}"/>
              </a:ext>
            </a:extLst>
          </p:cNvPr>
          <p:cNvSpPr/>
          <p:nvPr/>
        </p:nvSpPr>
        <p:spPr>
          <a:xfrm>
            <a:off x="4131058" y="6071322"/>
            <a:ext cx="1598682" cy="287308"/>
          </a:xfrm>
          <a:prstGeom prst="rect">
            <a:avLst/>
          </a:prstGeom>
          <a:ln w="38100" cap="rnd">
            <a:solidFill>
              <a:srgbClr val="FF0000"/>
            </a:solidFill>
          </a:ln>
        </p:spPr>
        <p:txBody>
          <a:bodyPr wrap="square" lIns="91440" tIns="45720" rIns="91440" bIns="45720" anchor="t">
            <a:spAutoFit/>
          </a:bodyPr>
          <a:lstStyle/>
          <a:p>
            <a:endParaRPr lang="en-GB" sz="9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Calibri"/>
            </a:endParaRPr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B192C7FB-F649-4CD7-9ACF-F14258D47685}"/>
              </a:ext>
            </a:extLst>
          </p:cNvPr>
          <p:cNvSpPr/>
          <p:nvPr/>
        </p:nvSpPr>
        <p:spPr>
          <a:xfrm>
            <a:off x="1574454" y="7297291"/>
            <a:ext cx="978772" cy="230832"/>
          </a:xfrm>
          <a:prstGeom prst="rect">
            <a:avLst/>
          </a:prstGeom>
          <a:ln w="38100" cap="rnd">
            <a:solidFill>
              <a:srgbClr val="FF0000"/>
            </a:solidFill>
          </a:ln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9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B15-17 Ecology</a:t>
            </a:r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F38FE37B-38F8-4105-A438-53E1CFCD36BA}"/>
              </a:ext>
            </a:extLst>
          </p:cNvPr>
          <p:cNvSpPr/>
          <p:nvPr/>
        </p:nvSpPr>
        <p:spPr>
          <a:xfrm>
            <a:off x="755566" y="3840637"/>
            <a:ext cx="885202" cy="369332"/>
          </a:xfrm>
          <a:prstGeom prst="rect">
            <a:avLst/>
          </a:prstGeom>
          <a:ln w="38100" cap="rnd">
            <a:solidFill>
              <a:srgbClr val="FF0000"/>
            </a:solidFill>
          </a:ln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9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B10 Nervous system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8FEABC74-A298-4E11-BBD7-31BBBE8C06A0}"/>
              </a:ext>
            </a:extLst>
          </p:cNvPr>
          <p:cNvSpPr txBox="1"/>
          <p:nvPr/>
        </p:nvSpPr>
        <p:spPr>
          <a:xfrm>
            <a:off x="4770093" y="10561878"/>
            <a:ext cx="1074834" cy="215444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/>
              <a:t>RP2 : Osmosis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0A617F2C-FB0E-4B63-BC33-954F07C48676}"/>
              </a:ext>
            </a:extLst>
          </p:cNvPr>
          <p:cNvSpPr txBox="1"/>
          <p:nvPr/>
        </p:nvSpPr>
        <p:spPr>
          <a:xfrm>
            <a:off x="6147282" y="10510408"/>
            <a:ext cx="1074834" cy="215444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/>
              <a:t>RP1 : Looking at cells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2E99E7BD-2C36-4499-9932-9C6473DAD41E}"/>
              </a:ext>
            </a:extLst>
          </p:cNvPr>
          <p:cNvSpPr txBox="1"/>
          <p:nvPr/>
        </p:nvSpPr>
        <p:spPr>
          <a:xfrm>
            <a:off x="68995" y="6894015"/>
            <a:ext cx="640464" cy="584775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/>
              <a:t>RP7: Measuring population sizes</a:t>
            </a:r>
          </a:p>
        </p:txBody>
      </p:sp>
      <p:cxnSp>
        <p:nvCxnSpPr>
          <p:cNvPr id="231" name="Straight Connector 230">
            <a:extLst>
              <a:ext uri="{FF2B5EF4-FFF2-40B4-BE49-F238E27FC236}">
                <a16:creationId xmlns:a16="http://schemas.microsoft.com/office/drawing/2014/main" id="{E21D74DF-FED6-49FC-81E4-23F2668388F5}"/>
              </a:ext>
            </a:extLst>
          </p:cNvPr>
          <p:cNvCxnSpPr>
            <a:cxnSpLocks/>
          </p:cNvCxnSpPr>
          <p:nvPr/>
        </p:nvCxnSpPr>
        <p:spPr>
          <a:xfrm flipH="1">
            <a:off x="5335345" y="10821508"/>
            <a:ext cx="8749" cy="462084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E0EC4F84-1F71-4801-AD45-68F3138D6A6E}"/>
              </a:ext>
            </a:extLst>
          </p:cNvPr>
          <p:cNvCxnSpPr>
            <a:cxnSpLocks/>
          </p:cNvCxnSpPr>
          <p:nvPr/>
        </p:nvCxnSpPr>
        <p:spPr>
          <a:xfrm flipH="1" flipV="1">
            <a:off x="3307389" y="11362426"/>
            <a:ext cx="10770" cy="459614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>
            <a:extLst>
              <a:ext uri="{FF2B5EF4-FFF2-40B4-BE49-F238E27FC236}">
                <a16:creationId xmlns:a16="http://schemas.microsoft.com/office/drawing/2014/main" id="{512B9C9C-49DF-47B9-A19A-2C80E5100835}"/>
              </a:ext>
            </a:extLst>
          </p:cNvPr>
          <p:cNvCxnSpPr>
            <a:cxnSpLocks/>
          </p:cNvCxnSpPr>
          <p:nvPr/>
        </p:nvCxnSpPr>
        <p:spPr>
          <a:xfrm>
            <a:off x="4283303" y="10765602"/>
            <a:ext cx="2316" cy="434208"/>
          </a:xfrm>
          <a:prstGeom prst="line">
            <a:avLst/>
          </a:prstGeom>
          <a:ln w="571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D2B0431F-0C0D-4354-BFE6-50BAE556CFD7}"/>
              </a:ext>
            </a:extLst>
          </p:cNvPr>
          <p:cNvCxnSpPr>
            <a:cxnSpLocks/>
          </p:cNvCxnSpPr>
          <p:nvPr/>
        </p:nvCxnSpPr>
        <p:spPr>
          <a:xfrm>
            <a:off x="6824221" y="10765774"/>
            <a:ext cx="23033" cy="309856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>
            <a:extLst>
              <a:ext uri="{FF2B5EF4-FFF2-40B4-BE49-F238E27FC236}">
                <a16:creationId xmlns:a16="http://schemas.microsoft.com/office/drawing/2014/main" id="{5555E718-DD4C-4E03-869C-44523F7B5C53}"/>
              </a:ext>
            </a:extLst>
          </p:cNvPr>
          <p:cNvCxnSpPr>
            <a:cxnSpLocks/>
          </p:cNvCxnSpPr>
          <p:nvPr/>
        </p:nvCxnSpPr>
        <p:spPr>
          <a:xfrm flipV="1">
            <a:off x="616603" y="9769964"/>
            <a:ext cx="467224" cy="5677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>
            <a:extLst>
              <a:ext uri="{FF2B5EF4-FFF2-40B4-BE49-F238E27FC236}">
                <a16:creationId xmlns:a16="http://schemas.microsoft.com/office/drawing/2014/main" id="{7D9B895C-0A61-4A15-9E45-3E6717B15AF3}"/>
              </a:ext>
            </a:extLst>
          </p:cNvPr>
          <p:cNvCxnSpPr>
            <a:cxnSpLocks/>
          </p:cNvCxnSpPr>
          <p:nvPr/>
        </p:nvCxnSpPr>
        <p:spPr>
          <a:xfrm>
            <a:off x="1624457" y="8641702"/>
            <a:ext cx="99614" cy="331512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>
            <a:extLst>
              <a:ext uri="{FF2B5EF4-FFF2-40B4-BE49-F238E27FC236}">
                <a16:creationId xmlns:a16="http://schemas.microsoft.com/office/drawing/2014/main" id="{A4215EB8-4624-46D4-A9C5-1660C50765F8}"/>
              </a:ext>
            </a:extLst>
          </p:cNvPr>
          <p:cNvCxnSpPr>
            <a:cxnSpLocks/>
            <a:stCxn id="117" idx="3"/>
          </p:cNvCxnSpPr>
          <p:nvPr/>
        </p:nvCxnSpPr>
        <p:spPr>
          <a:xfrm flipV="1">
            <a:off x="938226" y="9202550"/>
            <a:ext cx="352576" cy="68096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>
            <a:extLst>
              <a:ext uri="{FF2B5EF4-FFF2-40B4-BE49-F238E27FC236}">
                <a16:creationId xmlns:a16="http://schemas.microsoft.com/office/drawing/2014/main" id="{659F7C76-2B59-4882-B54E-A3EAEA79B312}"/>
              </a:ext>
            </a:extLst>
          </p:cNvPr>
          <p:cNvCxnSpPr>
            <a:cxnSpLocks/>
          </p:cNvCxnSpPr>
          <p:nvPr/>
        </p:nvCxnSpPr>
        <p:spPr>
          <a:xfrm>
            <a:off x="6931982" y="6345744"/>
            <a:ext cx="0" cy="409212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>
            <a:extLst>
              <a:ext uri="{FF2B5EF4-FFF2-40B4-BE49-F238E27FC236}">
                <a16:creationId xmlns:a16="http://schemas.microsoft.com/office/drawing/2014/main" id="{E6585B1F-40C2-414C-8CF1-20B3C886925E}"/>
              </a:ext>
            </a:extLst>
          </p:cNvPr>
          <p:cNvCxnSpPr>
            <a:cxnSpLocks/>
          </p:cNvCxnSpPr>
          <p:nvPr/>
        </p:nvCxnSpPr>
        <p:spPr>
          <a:xfrm flipH="1">
            <a:off x="8219487" y="6768749"/>
            <a:ext cx="360554" cy="145453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>
            <a:extLst>
              <a:ext uri="{FF2B5EF4-FFF2-40B4-BE49-F238E27FC236}">
                <a16:creationId xmlns:a16="http://schemas.microsoft.com/office/drawing/2014/main" id="{604B790B-AA6D-4EFF-9437-98920BB24F16}"/>
              </a:ext>
            </a:extLst>
          </p:cNvPr>
          <p:cNvCxnSpPr>
            <a:cxnSpLocks/>
          </p:cNvCxnSpPr>
          <p:nvPr/>
        </p:nvCxnSpPr>
        <p:spPr>
          <a:xfrm flipH="1">
            <a:off x="5027487" y="8606174"/>
            <a:ext cx="523" cy="362831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6891D313-8CBC-4019-8380-3E95CD6D323D}"/>
              </a:ext>
            </a:extLst>
          </p:cNvPr>
          <p:cNvCxnSpPr>
            <a:cxnSpLocks/>
          </p:cNvCxnSpPr>
          <p:nvPr/>
        </p:nvCxnSpPr>
        <p:spPr>
          <a:xfrm flipH="1" flipV="1">
            <a:off x="2369386" y="4694941"/>
            <a:ext cx="13305" cy="398269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>
            <a:extLst>
              <a:ext uri="{FF2B5EF4-FFF2-40B4-BE49-F238E27FC236}">
                <a16:creationId xmlns:a16="http://schemas.microsoft.com/office/drawing/2014/main" id="{17A47328-1891-4FB2-AD77-E90BC4ECECBA}"/>
              </a:ext>
            </a:extLst>
          </p:cNvPr>
          <p:cNvCxnSpPr>
            <a:cxnSpLocks/>
          </p:cNvCxnSpPr>
          <p:nvPr/>
        </p:nvCxnSpPr>
        <p:spPr>
          <a:xfrm flipV="1">
            <a:off x="620634" y="5793996"/>
            <a:ext cx="326515" cy="192872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Connector 245">
            <a:extLst>
              <a:ext uri="{FF2B5EF4-FFF2-40B4-BE49-F238E27FC236}">
                <a16:creationId xmlns:a16="http://schemas.microsoft.com/office/drawing/2014/main" id="{42D7A290-0C62-4D42-8460-AF8E6738E762}"/>
              </a:ext>
            </a:extLst>
          </p:cNvPr>
          <p:cNvCxnSpPr>
            <a:cxnSpLocks/>
          </p:cNvCxnSpPr>
          <p:nvPr/>
        </p:nvCxnSpPr>
        <p:spPr>
          <a:xfrm flipV="1">
            <a:off x="790468" y="6462146"/>
            <a:ext cx="252207" cy="176180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8" name="TextBox 247">
            <a:extLst>
              <a:ext uri="{FF2B5EF4-FFF2-40B4-BE49-F238E27FC236}">
                <a16:creationId xmlns:a16="http://schemas.microsoft.com/office/drawing/2014/main" id="{6EA31A61-8096-41E9-889C-30EB2F6BC7A4}"/>
              </a:ext>
            </a:extLst>
          </p:cNvPr>
          <p:cNvSpPr txBox="1"/>
          <p:nvPr/>
        </p:nvSpPr>
        <p:spPr>
          <a:xfrm>
            <a:off x="4791649" y="8221623"/>
            <a:ext cx="1074834" cy="338554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/>
              <a:t>RP5:light intensity and Photosynthesis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5431F66-689A-41ED-8FD0-3936676C62B4}"/>
              </a:ext>
            </a:extLst>
          </p:cNvPr>
          <p:cNvSpPr txBox="1"/>
          <p:nvPr/>
        </p:nvSpPr>
        <p:spPr>
          <a:xfrm>
            <a:off x="6204357" y="11598220"/>
            <a:ext cx="71365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/>
              <a:t>Microscopes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A474BCC-9720-481B-8BAB-C2D38F0A766C}"/>
              </a:ext>
            </a:extLst>
          </p:cNvPr>
          <p:cNvSpPr txBox="1"/>
          <p:nvPr/>
        </p:nvSpPr>
        <p:spPr>
          <a:xfrm>
            <a:off x="6970614" y="10259393"/>
            <a:ext cx="109196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/>
              <a:t>Plant and animal cells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D202E3B-2C71-480F-8656-0F8DADAAAC38}"/>
              </a:ext>
            </a:extLst>
          </p:cNvPr>
          <p:cNvSpPr txBox="1"/>
          <p:nvPr/>
        </p:nvSpPr>
        <p:spPr>
          <a:xfrm>
            <a:off x="5138956" y="11703817"/>
            <a:ext cx="1673902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/>
              <a:t>Movement</a:t>
            </a:r>
          </a:p>
          <a:p>
            <a:r>
              <a:rPr lang="en-GB" sz="800"/>
              <a:t> In Cells: Diffusion, osmosis, </a:t>
            </a:r>
          </a:p>
          <a:p>
            <a:r>
              <a:rPr lang="en-GB" sz="800"/>
              <a:t>active transport.</a:t>
            </a:r>
            <a:endParaRPr lang="en-GB" sz="800">
              <a:cs typeface="Calibri"/>
            </a:endParaRPr>
          </a:p>
        </p:txBody>
      </p:sp>
      <p:pic>
        <p:nvPicPr>
          <p:cNvPr id="1054" name="Picture 30" descr="Image result for diffusion in cells icon">
            <a:extLst>
              <a:ext uri="{FF2B5EF4-FFF2-40B4-BE49-F238E27FC236}">
                <a16:creationId xmlns:a16="http://schemas.microsoft.com/office/drawing/2014/main" id="{FD50CD19-91B5-421E-8CED-5892D55EE0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27278" r="1054" b="22393"/>
          <a:stretch/>
        </p:blipFill>
        <p:spPr bwMode="auto">
          <a:xfrm>
            <a:off x="4839334" y="10210561"/>
            <a:ext cx="959870" cy="345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71" name="Straight Connector 270">
            <a:extLst>
              <a:ext uri="{FF2B5EF4-FFF2-40B4-BE49-F238E27FC236}">
                <a16:creationId xmlns:a16="http://schemas.microsoft.com/office/drawing/2014/main" id="{11FCDD24-FF29-436E-9961-7298461610A3}"/>
              </a:ext>
            </a:extLst>
          </p:cNvPr>
          <p:cNvCxnSpPr>
            <a:cxnSpLocks/>
          </p:cNvCxnSpPr>
          <p:nvPr/>
        </p:nvCxnSpPr>
        <p:spPr>
          <a:xfrm flipH="1" flipV="1">
            <a:off x="5945990" y="11337464"/>
            <a:ext cx="1624" cy="481888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24DB4928-F4A4-4147-9547-04AD3B3BD08D}"/>
              </a:ext>
            </a:extLst>
          </p:cNvPr>
          <p:cNvSpPr txBox="1"/>
          <p:nvPr/>
        </p:nvSpPr>
        <p:spPr>
          <a:xfrm>
            <a:off x="3878338" y="10539689"/>
            <a:ext cx="817853" cy="21544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sz="800"/>
              <a:t>B2:Cell division</a:t>
            </a: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75B5B720-86D1-4D82-9947-1187F78474AA}"/>
              </a:ext>
            </a:extLst>
          </p:cNvPr>
          <p:cNvCxnSpPr>
            <a:cxnSpLocks/>
          </p:cNvCxnSpPr>
          <p:nvPr/>
        </p:nvCxnSpPr>
        <p:spPr>
          <a:xfrm flipH="1">
            <a:off x="2722725" y="10893634"/>
            <a:ext cx="11017" cy="62819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E30EEEF4-1432-4E27-81EE-FCFB86D337B9}"/>
              </a:ext>
            </a:extLst>
          </p:cNvPr>
          <p:cNvCxnSpPr>
            <a:cxnSpLocks/>
          </p:cNvCxnSpPr>
          <p:nvPr/>
        </p:nvCxnSpPr>
        <p:spPr>
          <a:xfrm flipV="1">
            <a:off x="801370" y="10116457"/>
            <a:ext cx="608038" cy="9871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8C7C11D0-C692-47FB-92E7-ABD6C7CE445B}"/>
              </a:ext>
            </a:extLst>
          </p:cNvPr>
          <p:cNvCxnSpPr>
            <a:cxnSpLocks/>
          </p:cNvCxnSpPr>
          <p:nvPr/>
        </p:nvCxnSpPr>
        <p:spPr>
          <a:xfrm flipH="1">
            <a:off x="3101124" y="8689573"/>
            <a:ext cx="16174" cy="62553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>
            <a:extLst>
              <a:ext uri="{FF2B5EF4-FFF2-40B4-BE49-F238E27FC236}">
                <a16:creationId xmlns:a16="http://schemas.microsoft.com/office/drawing/2014/main" id="{D23415EF-39A9-49E3-B38F-E042DDCE3A14}"/>
              </a:ext>
            </a:extLst>
          </p:cNvPr>
          <p:cNvSpPr txBox="1"/>
          <p:nvPr/>
        </p:nvSpPr>
        <p:spPr>
          <a:xfrm>
            <a:off x="1816398" y="10468984"/>
            <a:ext cx="793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/>
              <a:t>Structure of the digestive system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50376EA-6792-4F16-AC93-9E56413C045F}"/>
              </a:ext>
            </a:extLst>
          </p:cNvPr>
          <p:cNvSpPr txBox="1"/>
          <p:nvPr/>
        </p:nvSpPr>
        <p:spPr>
          <a:xfrm>
            <a:off x="6193731" y="8262999"/>
            <a:ext cx="8016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/>
              <a:t>Aerobic</a:t>
            </a:r>
          </a:p>
          <a:p>
            <a:r>
              <a:rPr lang="en-GB" sz="800"/>
              <a:t>Respiration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5B302B6F-A43C-4677-9391-BB3D779B8F57}"/>
              </a:ext>
            </a:extLst>
          </p:cNvPr>
          <p:cNvSpPr txBox="1"/>
          <p:nvPr/>
        </p:nvSpPr>
        <p:spPr>
          <a:xfrm>
            <a:off x="544990" y="8555841"/>
            <a:ext cx="7459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/>
              <a:t>Exchange surfaces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8D630817-54D2-411A-9AD7-098CB0C13C10}"/>
              </a:ext>
            </a:extLst>
          </p:cNvPr>
          <p:cNvSpPr txBox="1"/>
          <p:nvPr/>
        </p:nvSpPr>
        <p:spPr>
          <a:xfrm>
            <a:off x="-5825" y="9657896"/>
            <a:ext cx="7657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/>
              <a:t>Blood and blood vessels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18FC73F7-BEC0-45AD-829D-DC0749904D0F}"/>
              </a:ext>
            </a:extLst>
          </p:cNvPr>
          <p:cNvSpPr txBox="1"/>
          <p:nvPr/>
        </p:nvSpPr>
        <p:spPr>
          <a:xfrm>
            <a:off x="1197670" y="8353951"/>
            <a:ext cx="4608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/>
              <a:t>The heart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7ACD3359-8855-48B2-8EB9-C33FCF22ACEE}"/>
              </a:ext>
            </a:extLst>
          </p:cNvPr>
          <p:cNvSpPr txBox="1"/>
          <p:nvPr/>
        </p:nvSpPr>
        <p:spPr>
          <a:xfrm>
            <a:off x="311217" y="9162924"/>
            <a:ext cx="6270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/>
              <a:t>Breathing</a:t>
            </a:r>
          </a:p>
        </p:txBody>
      </p:sp>
      <p:cxnSp>
        <p:nvCxnSpPr>
          <p:cNvPr id="342" name="Straight Connector 341">
            <a:extLst>
              <a:ext uri="{FF2B5EF4-FFF2-40B4-BE49-F238E27FC236}">
                <a16:creationId xmlns:a16="http://schemas.microsoft.com/office/drawing/2014/main" id="{11C72C43-4AB1-404B-A7F1-576117D25797}"/>
              </a:ext>
            </a:extLst>
          </p:cNvPr>
          <p:cNvCxnSpPr>
            <a:cxnSpLocks/>
          </p:cNvCxnSpPr>
          <p:nvPr/>
        </p:nvCxnSpPr>
        <p:spPr>
          <a:xfrm flipH="1" flipV="1">
            <a:off x="7640972" y="8742582"/>
            <a:ext cx="608724" cy="37908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9" name="TextBox 1048">
            <a:extLst>
              <a:ext uri="{FF2B5EF4-FFF2-40B4-BE49-F238E27FC236}">
                <a16:creationId xmlns:a16="http://schemas.microsoft.com/office/drawing/2014/main" id="{1DD063EA-8DDF-4905-AE05-DC8D39D93B0A}"/>
              </a:ext>
            </a:extLst>
          </p:cNvPr>
          <p:cNvSpPr txBox="1"/>
          <p:nvPr/>
        </p:nvSpPr>
        <p:spPr>
          <a:xfrm>
            <a:off x="1746356" y="8071977"/>
            <a:ext cx="8186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/>
              <a:t>Plant cells, tissues and organs</a:t>
            </a:r>
          </a:p>
        </p:txBody>
      </p:sp>
      <p:sp>
        <p:nvSpPr>
          <p:cNvPr id="1051" name="TextBox 1050">
            <a:extLst>
              <a:ext uri="{FF2B5EF4-FFF2-40B4-BE49-F238E27FC236}">
                <a16:creationId xmlns:a16="http://schemas.microsoft.com/office/drawing/2014/main" id="{433E662B-F39F-4E6F-947C-A2CC2EFB2C00}"/>
              </a:ext>
            </a:extLst>
          </p:cNvPr>
          <p:cNvSpPr txBox="1"/>
          <p:nvPr/>
        </p:nvSpPr>
        <p:spPr>
          <a:xfrm>
            <a:off x="2729490" y="8283307"/>
            <a:ext cx="83402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/>
              <a:t>Transpiration</a:t>
            </a:r>
          </a:p>
        </p:txBody>
      </p:sp>
      <p:sp>
        <p:nvSpPr>
          <p:cNvPr id="1053" name="TextBox 1052">
            <a:extLst>
              <a:ext uri="{FF2B5EF4-FFF2-40B4-BE49-F238E27FC236}">
                <a16:creationId xmlns:a16="http://schemas.microsoft.com/office/drawing/2014/main" id="{6C023070-FC44-417B-89E0-DB8C9A28425D}"/>
              </a:ext>
            </a:extLst>
          </p:cNvPr>
          <p:cNvSpPr txBox="1"/>
          <p:nvPr/>
        </p:nvSpPr>
        <p:spPr>
          <a:xfrm>
            <a:off x="7722877" y="9437611"/>
            <a:ext cx="10883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/>
              <a:t>Liver </a:t>
            </a:r>
          </a:p>
          <a:p>
            <a:r>
              <a:rPr lang="en-GB" sz="800"/>
              <a:t>metabolism</a:t>
            </a:r>
          </a:p>
        </p:txBody>
      </p:sp>
      <p:sp>
        <p:nvSpPr>
          <p:cNvPr id="1062" name="TextBox 1061">
            <a:extLst>
              <a:ext uri="{FF2B5EF4-FFF2-40B4-BE49-F238E27FC236}">
                <a16:creationId xmlns:a16="http://schemas.microsoft.com/office/drawing/2014/main" id="{C274496B-1487-4AAA-808C-3B24C39B475E}"/>
              </a:ext>
            </a:extLst>
          </p:cNvPr>
          <p:cNvSpPr txBox="1"/>
          <p:nvPr/>
        </p:nvSpPr>
        <p:spPr>
          <a:xfrm>
            <a:off x="59781" y="6467792"/>
            <a:ext cx="7359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/>
              <a:t>Feeding relationships</a:t>
            </a:r>
          </a:p>
        </p:txBody>
      </p:sp>
      <p:sp>
        <p:nvSpPr>
          <p:cNvPr id="1066" name="TextBox 1065">
            <a:extLst>
              <a:ext uri="{FF2B5EF4-FFF2-40B4-BE49-F238E27FC236}">
                <a16:creationId xmlns:a16="http://schemas.microsoft.com/office/drawing/2014/main" id="{1B9FDAA1-B9A7-43B7-98B0-38C1EA66C16C}"/>
              </a:ext>
            </a:extLst>
          </p:cNvPr>
          <p:cNvSpPr txBox="1"/>
          <p:nvPr/>
        </p:nvSpPr>
        <p:spPr>
          <a:xfrm>
            <a:off x="2021223" y="6159325"/>
            <a:ext cx="66556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/>
              <a:t>Ecosystems</a:t>
            </a:r>
          </a:p>
        </p:txBody>
      </p:sp>
      <p:sp>
        <p:nvSpPr>
          <p:cNvPr id="1067" name="TextBox 1066">
            <a:extLst>
              <a:ext uri="{FF2B5EF4-FFF2-40B4-BE49-F238E27FC236}">
                <a16:creationId xmlns:a16="http://schemas.microsoft.com/office/drawing/2014/main" id="{06FB25C5-EA1E-42C3-9B71-2EAA0D46E659}"/>
              </a:ext>
            </a:extLst>
          </p:cNvPr>
          <p:cNvSpPr txBox="1"/>
          <p:nvPr/>
        </p:nvSpPr>
        <p:spPr>
          <a:xfrm>
            <a:off x="852926" y="7164113"/>
            <a:ext cx="7215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/>
              <a:t>Competition</a:t>
            </a:r>
          </a:p>
        </p:txBody>
      </p:sp>
      <p:cxnSp>
        <p:nvCxnSpPr>
          <p:cNvPr id="373" name="Straight Connector 372">
            <a:extLst>
              <a:ext uri="{FF2B5EF4-FFF2-40B4-BE49-F238E27FC236}">
                <a16:creationId xmlns:a16="http://schemas.microsoft.com/office/drawing/2014/main" id="{A95105D1-352C-4554-BBBE-C0F7A78C189E}"/>
              </a:ext>
            </a:extLst>
          </p:cNvPr>
          <p:cNvCxnSpPr>
            <a:cxnSpLocks/>
          </p:cNvCxnSpPr>
          <p:nvPr/>
        </p:nvCxnSpPr>
        <p:spPr>
          <a:xfrm flipH="1" flipV="1">
            <a:off x="5379776" y="8711950"/>
            <a:ext cx="355" cy="63810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Straight Connector 377">
            <a:extLst>
              <a:ext uri="{FF2B5EF4-FFF2-40B4-BE49-F238E27FC236}">
                <a16:creationId xmlns:a16="http://schemas.microsoft.com/office/drawing/2014/main" id="{F49CE4B4-5D44-4A30-AED8-863CD67DCDD6}"/>
              </a:ext>
            </a:extLst>
          </p:cNvPr>
          <p:cNvCxnSpPr>
            <a:cxnSpLocks/>
          </p:cNvCxnSpPr>
          <p:nvPr/>
        </p:nvCxnSpPr>
        <p:spPr>
          <a:xfrm flipV="1">
            <a:off x="2863393" y="6502392"/>
            <a:ext cx="6694" cy="65533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8" name="TextBox 1077">
            <a:extLst>
              <a:ext uri="{FF2B5EF4-FFF2-40B4-BE49-F238E27FC236}">
                <a16:creationId xmlns:a16="http://schemas.microsoft.com/office/drawing/2014/main" id="{BB8970A7-2731-4974-BE0B-2A07597C0EC7}"/>
              </a:ext>
            </a:extLst>
          </p:cNvPr>
          <p:cNvSpPr txBox="1"/>
          <p:nvPr/>
        </p:nvSpPr>
        <p:spPr>
          <a:xfrm>
            <a:off x="7407840" y="7971182"/>
            <a:ext cx="611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/>
              <a:t>Health and disease</a:t>
            </a:r>
          </a:p>
        </p:txBody>
      </p:sp>
      <p:sp>
        <p:nvSpPr>
          <p:cNvPr id="1080" name="TextBox 1079">
            <a:extLst>
              <a:ext uri="{FF2B5EF4-FFF2-40B4-BE49-F238E27FC236}">
                <a16:creationId xmlns:a16="http://schemas.microsoft.com/office/drawing/2014/main" id="{BF5846C2-1FFF-40AF-83DF-DD1E14942B80}"/>
              </a:ext>
            </a:extLst>
          </p:cNvPr>
          <p:cNvSpPr txBox="1"/>
          <p:nvPr/>
        </p:nvSpPr>
        <p:spPr>
          <a:xfrm>
            <a:off x="3249882" y="6212183"/>
            <a:ext cx="88148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/>
              <a:t>Heart disease</a:t>
            </a:r>
          </a:p>
        </p:txBody>
      </p:sp>
      <p:sp>
        <p:nvSpPr>
          <p:cNvPr id="1081" name="TextBox 1080">
            <a:extLst>
              <a:ext uri="{FF2B5EF4-FFF2-40B4-BE49-F238E27FC236}">
                <a16:creationId xmlns:a16="http://schemas.microsoft.com/office/drawing/2014/main" id="{D53B2BC6-168C-4FCD-A66C-BF4CD77DAAF6}"/>
              </a:ext>
            </a:extLst>
          </p:cNvPr>
          <p:cNvSpPr txBox="1"/>
          <p:nvPr/>
        </p:nvSpPr>
        <p:spPr>
          <a:xfrm>
            <a:off x="2792926" y="6170904"/>
            <a:ext cx="6316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/>
              <a:t>Diabetes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DAB13237-A805-4324-A139-B515889EF2A3}"/>
              </a:ext>
            </a:extLst>
          </p:cNvPr>
          <p:cNvSpPr txBox="1"/>
          <p:nvPr/>
        </p:nvSpPr>
        <p:spPr>
          <a:xfrm>
            <a:off x="6475808" y="6020014"/>
            <a:ext cx="10241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/>
              <a:t>Defence responses and vaccination</a:t>
            </a: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902F2829-9F7F-44B3-82BF-BA53E999AEAB}"/>
              </a:ext>
            </a:extLst>
          </p:cNvPr>
          <p:cNvSpPr txBox="1"/>
          <p:nvPr/>
        </p:nvSpPr>
        <p:spPr>
          <a:xfrm>
            <a:off x="5258462" y="7278839"/>
            <a:ext cx="8714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/>
              <a:t>Drugs and clinical trials</a:t>
            </a:r>
          </a:p>
        </p:txBody>
      </p:sp>
      <p:cxnSp>
        <p:nvCxnSpPr>
          <p:cNvPr id="397" name="Straight Connector 396">
            <a:extLst>
              <a:ext uri="{FF2B5EF4-FFF2-40B4-BE49-F238E27FC236}">
                <a16:creationId xmlns:a16="http://schemas.microsoft.com/office/drawing/2014/main" id="{2BC2743D-B070-4558-902C-D186731694D5}"/>
              </a:ext>
            </a:extLst>
          </p:cNvPr>
          <p:cNvCxnSpPr>
            <a:cxnSpLocks/>
          </p:cNvCxnSpPr>
          <p:nvPr/>
        </p:nvCxnSpPr>
        <p:spPr>
          <a:xfrm>
            <a:off x="3316678" y="4346331"/>
            <a:ext cx="11649" cy="64013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Straight Connector 398">
            <a:extLst>
              <a:ext uri="{FF2B5EF4-FFF2-40B4-BE49-F238E27FC236}">
                <a16:creationId xmlns:a16="http://schemas.microsoft.com/office/drawing/2014/main" id="{7B377C23-90A9-4B6D-BCCE-C636AE5205B1}"/>
              </a:ext>
            </a:extLst>
          </p:cNvPr>
          <p:cNvCxnSpPr>
            <a:cxnSpLocks/>
          </p:cNvCxnSpPr>
          <p:nvPr/>
        </p:nvCxnSpPr>
        <p:spPr>
          <a:xfrm flipH="1">
            <a:off x="1056125" y="6169653"/>
            <a:ext cx="294254" cy="17145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0" name="Straight Connector 399">
            <a:extLst>
              <a:ext uri="{FF2B5EF4-FFF2-40B4-BE49-F238E27FC236}">
                <a16:creationId xmlns:a16="http://schemas.microsoft.com/office/drawing/2014/main" id="{F19C3B8A-D531-4233-847C-953F09026ED9}"/>
              </a:ext>
            </a:extLst>
          </p:cNvPr>
          <p:cNvCxnSpPr>
            <a:cxnSpLocks/>
          </p:cNvCxnSpPr>
          <p:nvPr/>
        </p:nvCxnSpPr>
        <p:spPr>
          <a:xfrm>
            <a:off x="2809836" y="4092053"/>
            <a:ext cx="12172" cy="463285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0" name="TextBox 259">
            <a:extLst>
              <a:ext uri="{FF2B5EF4-FFF2-40B4-BE49-F238E27FC236}">
                <a16:creationId xmlns:a16="http://schemas.microsoft.com/office/drawing/2014/main" id="{C7DFEE68-77BB-46B2-9AA0-1E340F467CE9}"/>
              </a:ext>
            </a:extLst>
          </p:cNvPr>
          <p:cNvSpPr txBox="1"/>
          <p:nvPr/>
        </p:nvSpPr>
        <p:spPr>
          <a:xfrm>
            <a:off x="5512760" y="3983191"/>
            <a:ext cx="10096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/>
              <a:t>Blood glucose and diabetes</a:t>
            </a:r>
          </a:p>
        </p:txBody>
      </p:sp>
      <p:cxnSp>
        <p:nvCxnSpPr>
          <p:cNvPr id="408" name="Straight Connector 407">
            <a:extLst>
              <a:ext uri="{FF2B5EF4-FFF2-40B4-BE49-F238E27FC236}">
                <a16:creationId xmlns:a16="http://schemas.microsoft.com/office/drawing/2014/main" id="{7CA26779-7735-4398-8E71-6C34238098C4}"/>
              </a:ext>
            </a:extLst>
          </p:cNvPr>
          <p:cNvCxnSpPr>
            <a:cxnSpLocks/>
          </p:cNvCxnSpPr>
          <p:nvPr/>
        </p:nvCxnSpPr>
        <p:spPr>
          <a:xfrm flipH="1">
            <a:off x="7997107" y="2830286"/>
            <a:ext cx="493750" cy="30556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3" name="TextBox 262">
            <a:extLst>
              <a:ext uri="{FF2B5EF4-FFF2-40B4-BE49-F238E27FC236}">
                <a16:creationId xmlns:a16="http://schemas.microsoft.com/office/drawing/2014/main" id="{0A49DAED-1A02-4D40-A575-C2404A74E640}"/>
              </a:ext>
            </a:extLst>
          </p:cNvPr>
          <p:cNvSpPr txBox="1"/>
          <p:nvPr/>
        </p:nvSpPr>
        <p:spPr>
          <a:xfrm>
            <a:off x="8574331" y="4423390"/>
            <a:ext cx="15673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/>
              <a:t>DNA and</a:t>
            </a:r>
          </a:p>
          <a:p>
            <a:r>
              <a:rPr lang="en-GB" sz="800"/>
              <a:t> the genome</a:t>
            </a:r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1B6015E4-3519-4AD5-A5B2-D555812EBCBD}"/>
              </a:ext>
            </a:extLst>
          </p:cNvPr>
          <p:cNvSpPr txBox="1"/>
          <p:nvPr/>
        </p:nvSpPr>
        <p:spPr>
          <a:xfrm>
            <a:off x="8791846" y="3012967"/>
            <a:ext cx="6623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/>
              <a:t>Inheritance</a:t>
            </a:r>
          </a:p>
        </p:txBody>
      </p:sp>
      <p:sp>
        <p:nvSpPr>
          <p:cNvPr id="265" name="TextBox 264">
            <a:extLst>
              <a:ext uri="{FF2B5EF4-FFF2-40B4-BE49-F238E27FC236}">
                <a16:creationId xmlns:a16="http://schemas.microsoft.com/office/drawing/2014/main" id="{58B91E66-B505-4A26-9E61-DD0EF494B2B5}"/>
              </a:ext>
            </a:extLst>
          </p:cNvPr>
          <p:cNvSpPr txBox="1"/>
          <p:nvPr/>
        </p:nvSpPr>
        <p:spPr>
          <a:xfrm>
            <a:off x="7067498" y="1686511"/>
            <a:ext cx="10695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/>
              <a:t>Natural selection and Evolution</a:t>
            </a:r>
          </a:p>
        </p:txBody>
      </p:sp>
      <p:sp>
        <p:nvSpPr>
          <p:cNvPr id="266" name="TextBox 265">
            <a:extLst>
              <a:ext uri="{FF2B5EF4-FFF2-40B4-BE49-F238E27FC236}">
                <a16:creationId xmlns:a16="http://schemas.microsoft.com/office/drawing/2014/main" id="{DA938472-6CD4-4F81-80AB-5791C863731D}"/>
              </a:ext>
            </a:extLst>
          </p:cNvPr>
          <p:cNvSpPr txBox="1"/>
          <p:nvPr/>
        </p:nvSpPr>
        <p:spPr>
          <a:xfrm>
            <a:off x="8238757" y="2017314"/>
            <a:ext cx="7909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/>
              <a:t>Variation and Classification</a:t>
            </a:r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id="{CBA8F264-9D87-40EB-A7BC-E58E70531589}"/>
              </a:ext>
            </a:extLst>
          </p:cNvPr>
          <p:cNvSpPr txBox="1"/>
          <p:nvPr/>
        </p:nvSpPr>
        <p:spPr>
          <a:xfrm>
            <a:off x="6139747" y="2824468"/>
            <a:ext cx="95250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/>
              <a:t>Selective breeding</a:t>
            </a:r>
          </a:p>
        </p:txBody>
      </p:sp>
      <p:pic>
        <p:nvPicPr>
          <p:cNvPr id="268" name="Picture 32" descr="Image result for Genetic engineering Icon. Size: 150 x 150. Source: www.dreamstime.com">
            <a:extLst>
              <a:ext uri="{FF2B5EF4-FFF2-40B4-BE49-F238E27FC236}">
                <a16:creationId xmlns:a16="http://schemas.microsoft.com/office/drawing/2014/main" id="{41C62D66-1452-4BFB-BB02-A0914506C1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6825" y="1125392"/>
            <a:ext cx="470370" cy="470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9" name="TextBox 268">
            <a:extLst>
              <a:ext uri="{FF2B5EF4-FFF2-40B4-BE49-F238E27FC236}">
                <a16:creationId xmlns:a16="http://schemas.microsoft.com/office/drawing/2014/main" id="{A25C1562-C5C8-48BC-98B6-71128AF6A748}"/>
              </a:ext>
            </a:extLst>
          </p:cNvPr>
          <p:cNvSpPr txBox="1"/>
          <p:nvPr/>
        </p:nvSpPr>
        <p:spPr>
          <a:xfrm>
            <a:off x="5698928" y="1688369"/>
            <a:ext cx="10262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/>
              <a:t>Genetic engineering</a:t>
            </a:r>
          </a:p>
        </p:txBody>
      </p:sp>
      <p:cxnSp>
        <p:nvCxnSpPr>
          <p:cNvPr id="417" name="Straight Connector 416">
            <a:extLst>
              <a:ext uri="{FF2B5EF4-FFF2-40B4-BE49-F238E27FC236}">
                <a16:creationId xmlns:a16="http://schemas.microsoft.com/office/drawing/2014/main" id="{B989699F-8D9A-4196-B39F-5E86A2159F71}"/>
              </a:ext>
            </a:extLst>
          </p:cNvPr>
          <p:cNvCxnSpPr>
            <a:cxnSpLocks/>
          </p:cNvCxnSpPr>
          <p:nvPr/>
        </p:nvCxnSpPr>
        <p:spPr>
          <a:xfrm>
            <a:off x="5770792" y="2121594"/>
            <a:ext cx="2403" cy="6104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3" name="Picture 34" descr="Image result for dog icon">
            <a:extLst>
              <a:ext uri="{FF2B5EF4-FFF2-40B4-BE49-F238E27FC236}">
                <a16:creationId xmlns:a16="http://schemas.microsoft.com/office/drawing/2014/main" id="{8C470624-BFB4-43F9-9CCA-8D741312AD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2348" y="1669981"/>
            <a:ext cx="377691" cy="360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20" name="Straight Connector 419">
            <a:extLst>
              <a:ext uri="{FF2B5EF4-FFF2-40B4-BE49-F238E27FC236}">
                <a16:creationId xmlns:a16="http://schemas.microsoft.com/office/drawing/2014/main" id="{D26C33C6-A9DE-4A6E-8E7F-BEFC3D625596}"/>
              </a:ext>
            </a:extLst>
          </p:cNvPr>
          <p:cNvCxnSpPr>
            <a:cxnSpLocks/>
          </p:cNvCxnSpPr>
          <p:nvPr/>
        </p:nvCxnSpPr>
        <p:spPr>
          <a:xfrm flipH="1">
            <a:off x="8475197" y="3737440"/>
            <a:ext cx="471141" cy="37242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Straight Connector 421">
            <a:extLst>
              <a:ext uri="{FF2B5EF4-FFF2-40B4-BE49-F238E27FC236}">
                <a16:creationId xmlns:a16="http://schemas.microsoft.com/office/drawing/2014/main" id="{D4424AEE-11EC-4AA6-8632-9AC953A128D6}"/>
              </a:ext>
            </a:extLst>
          </p:cNvPr>
          <p:cNvCxnSpPr>
            <a:cxnSpLocks/>
          </p:cNvCxnSpPr>
          <p:nvPr/>
        </p:nvCxnSpPr>
        <p:spPr>
          <a:xfrm flipH="1">
            <a:off x="7347089" y="2022473"/>
            <a:ext cx="2113" cy="250033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3" name="Straight Connector 422">
            <a:extLst>
              <a:ext uri="{FF2B5EF4-FFF2-40B4-BE49-F238E27FC236}">
                <a16:creationId xmlns:a16="http://schemas.microsoft.com/office/drawing/2014/main" id="{6D86B3E3-EE8B-40C6-B166-2E4F6D85FEB7}"/>
              </a:ext>
            </a:extLst>
          </p:cNvPr>
          <p:cNvCxnSpPr>
            <a:cxnSpLocks/>
          </p:cNvCxnSpPr>
          <p:nvPr/>
        </p:nvCxnSpPr>
        <p:spPr>
          <a:xfrm flipH="1">
            <a:off x="8089351" y="2304661"/>
            <a:ext cx="218171" cy="177579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4" name="Straight Connector 423">
            <a:extLst>
              <a:ext uri="{FF2B5EF4-FFF2-40B4-BE49-F238E27FC236}">
                <a16:creationId xmlns:a16="http://schemas.microsoft.com/office/drawing/2014/main" id="{9AF6647D-22EB-4CB0-AC17-620751119622}"/>
              </a:ext>
            </a:extLst>
          </p:cNvPr>
          <p:cNvCxnSpPr>
            <a:cxnSpLocks/>
          </p:cNvCxnSpPr>
          <p:nvPr/>
        </p:nvCxnSpPr>
        <p:spPr>
          <a:xfrm flipH="1" flipV="1">
            <a:off x="6738089" y="2538419"/>
            <a:ext cx="13943" cy="329985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5" name="Picture 274">
            <a:extLst>
              <a:ext uri="{FF2B5EF4-FFF2-40B4-BE49-F238E27FC236}">
                <a16:creationId xmlns:a16="http://schemas.microsoft.com/office/drawing/2014/main" id="{C8BC769E-5746-49A4-AFD4-305AEBC0C363}"/>
              </a:ext>
            </a:extLst>
          </p:cNvPr>
          <p:cNvPicPr>
            <a:picLocks noChangeAspect="1"/>
          </p:cNvPicPr>
          <p:nvPr/>
        </p:nvPicPr>
        <p:blipFill>
          <a:blip r:embed="rId48"/>
          <a:stretch>
            <a:fillRect/>
          </a:stretch>
        </p:blipFill>
        <p:spPr>
          <a:xfrm rot="10800000">
            <a:off x="6198199" y="1928499"/>
            <a:ext cx="236261" cy="501192"/>
          </a:xfrm>
          <a:prstGeom prst="rect">
            <a:avLst/>
          </a:prstGeom>
        </p:spPr>
      </p:pic>
      <p:pic>
        <p:nvPicPr>
          <p:cNvPr id="282" name="Picture 36" descr="See the source image">
            <a:extLst>
              <a:ext uri="{FF2B5EF4-FFF2-40B4-BE49-F238E27FC236}">
                <a16:creationId xmlns:a16="http://schemas.microsoft.com/office/drawing/2014/main" id="{2BB5F953-B483-40B8-9507-187D3243B9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0124" y="2374153"/>
            <a:ext cx="622936" cy="659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80" name="Straight Connector 479">
            <a:extLst>
              <a:ext uri="{FF2B5EF4-FFF2-40B4-BE49-F238E27FC236}">
                <a16:creationId xmlns:a16="http://schemas.microsoft.com/office/drawing/2014/main" id="{21C24B55-2F6E-40DE-A8FF-05C88275CEA8}"/>
              </a:ext>
            </a:extLst>
          </p:cNvPr>
          <p:cNvCxnSpPr>
            <a:cxnSpLocks/>
          </p:cNvCxnSpPr>
          <p:nvPr/>
        </p:nvCxnSpPr>
        <p:spPr>
          <a:xfrm flipH="1">
            <a:off x="8524473" y="3123632"/>
            <a:ext cx="277710" cy="133261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5" name="TextBox 284">
            <a:extLst>
              <a:ext uri="{FF2B5EF4-FFF2-40B4-BE49-F238E27FC236}">
                <a16:creationId xmlns:a16="http://schemas.microsoft.com/office/drawing/2014/main" id="{C1D95B5E-014F-4B03-9F96-DFA358C57447}"/>
              </a:ext>
            </a:extLst>
          </p:cNvPr>
          <p:cNvSpPr txBox="1"/>
          <p:nvPr/>
        </p:nvSpPr>
        <p:spPr>
          <a:xfrm>
            <a:off x="8767552" y="3394005"/>
            <a:ext cx="9012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/>
              <a:t>Gene expression </a:t>
            </a:r>
          </a:p>
          <a:p>
            <a:r>
              <a:rPr lang="en-GB" sz="800"/>
              <a:t>and mutations</a:t>
            </a:r>
          </a:p>
        </p:txBody>
      </p:sp>
      <p:sp>
        <p:nvSpPr>
          <p:cNvPr id="286" name="TextBox 285">
            <a:extLst>
              <a:ext uri="{FF2B5EF4-FFF2-40B4-BE49-F238E27FC236}">
                <a16:creationId xmlns:a16="http://schemas.microsoft.com/office/drawing/2014/main" id="{89C54538-A609-4C8E-B7E9-A495C0B8541B}"/>
              </a:ext>
            </a:extLst>
          </p:cNvPr>
          <p:cNvSpPr txBox="1"/>
          <p:nvPr/>
        </p:nvSpPr>
        <p:spPr>
          <a:xfrm>
            <a:off x="71605" y="6015388"/>
            <a:ext cx="78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/>
              <a:t>Material recycling and carbon cycle</a:t>
            </a:r>
          </a:p>
        </p:txBody>
      </p:sp>
      <p:sp>
        <p:nvSpPr>
          <p:cNvPr id="290" name="TextBox 289">
            <a:extLst>
              <a:ext uri="{FF2B5EF4-FFF2-40B4-BE49-F238E27FC236}">
                <a16:creationId xmlns:a16="http://schemas.microsoft.com/office/drawing/2014/main" id="{2F243C59-3DD3-4CE4-BD70-D709AA96F94A}"/>
              </a:ext>
            </a:extLst>
          </p:cNvPr>
          <p:cNvSpPr txBox="1"/>
          <p:nvPr/>
        </p:nvSpPr>
        <p:spPr>
          <a:xfrm>
            <a:off x="5573887" y="2876129"/>
            <a:ext cx="696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/>
              <a:t>Ethics of genetic technology</a:t>
            </a:r>
          </a:p>
        </p:txBody>
      </p:sp>
      <p:sp>
        <p:nvSpPr>
          <p:cNvPr id="293" name="TextBox 292">
            <a:extLst>
              <a:ext uri="{FF2B5EF4-FFF2-40B4-BE49-F238E27FC236}">
                <a16:creationId xmlns:a16="http://schemas.microsoft.com/office/drawing/2014/main" id="{E801E636-A25C-41A8-8425-EDAFC522E5DB}"/>
              </a:ext>
            </a:extLst>
          </p:cNvPr>
          <p:cNvSpPr txBox="1"/>
          <p:nvPr/>
        </p:nvSpPr>
        <p:spPr>
          <a:xfrm>
            <a:off x="6433829" y="5184286"/>
            <a:ext cx="12143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/>
              <a:t>Types of reproduction</a:t>
            </a:r>
          </a:p>
        </p:txBody>
      </p:sp>
      <p:sp>
        <p:nvSpPr>
          <p:cNvPr id="298" name="TextBox 297">
            <a:extLst>
              <a:ext uri="{FF2B5EF4-FFF2-40B4-BE49-F238E27FC236}">
                <a16:creationId xmlns:a16="http://schemas.microsoft.com/office/drawing/2014/main" id="{525A8126-54AE-4E36-B5E6-B7BD0D28C5DE}"/>
              </a:ext>
            </a:extLst>
          </p:cNvPr>
          <p:cNvSpPr txBox="1"/>
          <p:nvPr/>
        </p:nvSpPr>
        <p:spPr>
          <a:xfrm>
            <a:off x="3038563" y="1759119"/>
            <a:ext cx="2438018" cy="253916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050" dirty="0"/>
              <a:t>End of course revision and exams.</a:t>
            </a:r>
          </a:p>
        </p:txBody>
      </p:sp>
      <p:sp>
        <p:nvSpPr>
          <p:cNvPr id="315" name="Rectangle 314">
            <a:extLst>
              <a:ext uri="{FF2B5EF4-FFF2-40B4-BE49-F238E27FC236}">
                <a16:creationId xmlns:a16="http://schemas.microsoft.com/office/drawing/2014/main" id="{9CA3F6E7-C754-43E4-96B3-1B5489440FFE}"/>
              </a:ext>
            </a:extLst>
          </p:cNvPr>
          <p:cNvSpPr/>
          <p:nvPr/>
        </p:nvSpPr>
        <p:spPr>
          <a:xfrm>
            <a:off x="-4236007" y="11051426"/>
            <a:ext cx="779806" cy="507831"/>
          </a:xfrm>
          <a:prstGeom prst="rect">
            <a:avLst/>
          </a:prstGeom>
          <a:ln w="38100" cap="rnd">
            <a:solidFill>
              <a:srgbClr val="00B050"/>
            </a:solidFill>
          </a:ln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900" b="1" u="sng"/>
              <a:t>B1:Retrieval test</a:t>
            </a:r>
          </a:p>
          <a:p>
            <a:endParaRPr lang="en-GB" sz="900">
              <a:cs typeface="Calibri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BBF025A-0577-4CA4-A365-5FEF5BE84865}"/>
              </a:ext>
            </a:extLst>
          </p:cNvPr>
          <p:cNvSpPr txBox="1"/>
          <p:nvPr/>
        </p:nvSpPr>
        <p:spPr>
          <a:xfrm>
            <a:off x="2701770" y="11864967"/>
            <a:ext cx="8886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/>
              <a:t>Stem cells</a:t>
            </a:r>
          </a:p>
        </p:txBody>
      </p:sp>
      <p:sp>
        <p:nvSpPr>
          <p:cNvPr id="338" name="Rectangle 337">
            <a:extLst>
              <a:ext uri="{FF2B5EF4-FFF2-40B4-BE49-F238E27FC236}">
                <a16:creationId xmlns:a16="http://schemas.microsoft.com/office/drawing/2014/main" id="{68926C32-365B-46C8-8A78-BB0DB962DA8C}"/>
              </a:ext>
            </a:extLst>
          </p:cNvPr>
          <p:cNvSpPr/>
          <p:nvPr/>
        </p:nvSpPr>
        <p:spPr>
          <a:xfrm>
            <a:off x="1522133" y="11627091"/>
            <a:ext cx="1011770" cy="507831"/>
          </a:xfrm>
          <a:prstGeom prst="rect">
            <a:avLst/>
          </a:prstGeom>
          <a:ln w="38100" cap="rnd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GB" sz="9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B3:Organisation and the digestive system</a:t>
            </a:r>
          </a:p>
        </p:txBody>
      </p:sp>
      <p:cxnSp>
        <p:nvCxnSpPr>
          <p:cNvPr id="339" name="Straight Connector 338">
            <a:extLst>
              <a:ext uri="{FF2B5EF4-FFF2-40B4-BE49-F238E27FC236}">
                <a16:creationId xmlns:a16="http://schemas.microsoft.com/office/drawing/2014/main" id="{0952DD11-8643-467E-8E80-99930F76A2BF}"/>
              </a:ext>
            </a:extLst>
          </p:cNvPr>
          <p:cNvCxnSpPr>
            <a:cxnSpLocks/>
          </p:cNvCxnSpPr>
          <p:nvPr/>
        </p:nvCxnSpPr>
        <p:spPr>
          <a:xfrm flipV="1">
            <a:off x="12472318" y="8239790"/>
            <a:ext cx="282541" cy="357591"/>
          </a:xfrm>
          <a:prstGeom prst="line">
            <a:avLst/>
          </a:prstGeom>
          <a:ln w="571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3" name="TextBox 502">
            <a:extLst>
              <a:ext uri="{FF2B5EF4-FFF2-40B4-BE49-F238E27FC236}">
                <a16:creationId xmlns:a16="http://schemas.microsoft.com/office/drawing/2014/main" id="{4CD17FBC-B259-4648-B376-D96FF8626087}"/>
              </a:ext>
            </a:extLst>
          </p:cNvPr>
          <p:cNvSpPr txBox="1"/>
          <p:nvPr/>
        </p:nvSpPr>
        <p:spPr>
          <a:xfrm>
            <a:off x="441286" y="11333099"/>
            <a:ext cx="112559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/>
              <a:t>Food chemistry: enzymes</a:t>
            </a:r>
            <a:endParaRPr lang="en-GB"/>
          </a:p>
        </p:txBody>
      </p:sp>
      <p:sp>
        <p:nvSpPr>
          <p:cNvPr id="506" name="TextBox 505">
            <a:extLst>
              <a:ext uri="{FF2B5EF4-FFF2-40B4-BE49-F238E27FC236}">
                <a16:creationId xmlns:a16="http://schemas.microsoft.com/office/drawing/2014/main" id="{20BE9946-841B-4EC3-BDD5-A3A6845AF153}"/>
              </a:ext>
            </a:extLst>
          </p:cNvPr>
          <p:cNvSpPr txBox="1"/>
          <p:nvPr/>
        </p:nvSpPr>
        <p:spPr>
          <a:xfrm>
            <a:off x="156521" y="20771398"/>
            <a:ext cx="49746" cy="45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pic>
        <p:nvPicPr>
          <p:cNvPr id="507" name="Picture 2" descr="Substrate">
            <a:extLst>
              <a:ext uri="{FF2B5EF4-FFF2-40B4-BE49-F238E27FC236}">
                <a16:creationId xmlns:a16="http://schemas.microsoft.com/office/drawing/2014/main" id="{5F99CA1E-C301-4FB0-938A-2D291DEF7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37" y="11708992"/>
            <a:ext cx="870679" cy="571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2" name="TextBox 391">
            <a:extLst>
              <a:ext uri="{FF2B5EF4-FFF2-40B4-BE49-F238E27FC236}">
                <a16:creationId xmlns:a16="http://schemas.microsoft.com/office/drawing/2014/main" id="{3198204E-3F86-4D93-AC41-63C5EFB9C9F3}"/>
              </a:ext>
            </a:extLst>
          </p:cNvPr>
          <p:cNvSpPr txBox="1"/>
          <p:nvPr/>
        </p:nvSpPr>
        <p:spPr>
          <a:xfrm>
            <a:off x="254336" y="11018617"/>
            <a:ext cx="825001" cy="338554"/>
          </a:xfrm>
          <a:prstGeom prst="rect">
            <a:avLst/>
          </a:prstGeom>
          <a:noFill/>
          <a:ln w="38100">
            <a:solidFill>
              <a:srgbClr val="007AC3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dirty="0"/>
              <a:t>RP3 : Enzyme activity</a:t>
            </a:r>
          </a:p>
        </p:txBody>
      </p:sp>
      <p:sp>
        <p:nvSpPr>
          <p:cNvPr id="395" name="TextBox 394">
            <a:extLst>
              <a:ext uri="{FF2B5EF4-FFF2-40B4-BE49-F238E27FC236}">
                <a16:creationId xmlns:a16="http://schemas.microsoft.com/office/drawing/2014/main" id="{A0911851-BDA3-4E76-BEAE-48327F6B16A5}"/>
              </a:ext>
            </a:extLst>
          </p:cNvPr>
          <p:cNvSpPr txBox="1"/>
          <p:nvPr/>
        </p:nvSpPr>
        <p:spPr>
          <a:xfrm>
            <a:off x="1519532" y="10148293"/>
            <a:ext cx="1074834" cy="215444"/>
          </a:xfrm>
          <a:prstGeom prst="rect">
            <a:avLst/>
          </a:prstGeom>
          <a:noFill/>
          <a:ln w="38100">
            <a:solidFill>
              <a:srgbClr val="007AC3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/>
              <a:t>RP4 : Food tests</a:t>
            </a:r>
          </a:p>
        </p:txBody>
      </p:sp>
      <p:sp>
        <p:nvSpPr>
          <p:cNvPr id="1039" name="Rectangle 1038">
            <a:extLst>
              <a:ext uri="{FF2B5EF4-FFF2-40B4-BE49-F238E27FC236}">
                <a16:creationId xmlns:a16="http://schemas.microsoft.com/office/drawing/2014/main" id="{76EF4F3F-576E-4315-AB2B-2D332F809CE7}"/>
              </a:ext>
            </a:extLst>
          </p:cNvPr>
          <p:cNvSpPr/>
          <p:nvPr/>
        </p:nvSpPr>
        <p:spPr>
          <a:xfrm>
            <a:off x="4130255" y="6103179"/>
            <a:ext cx="1667522" cy="2308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B7 non communicable disease</a:t>
            </a:r>
          </a:p>
        </p:txBody>
      </p:sp>
      <p:cxnSp>
        <p:nvCxnSpPr>
          <p:cNvPr id="412" name="Straight Connector 411">
            <a:extLst>
              <a:ext uri="{FF2B5EF4-FFF2-40B4-BE49-F238E27FC236}">
                <a16:creationId xmlns:a16="http://schemas.microsoft.com/office/drawing/2014/main" id="{D3BDF4CA-1BA6-4D3E-BB7F-70B924027E69}"/>
              </a:ext>
            </a:extLst>
          </p:cNvPr>
          <p:cNvCxnSpPr>
            <a:cxnSpLocks/>
          </p:cNvCxnSpPr>
          <p:nvPr/>
        </p:nvCxnSpPr>
        <p:spPr>
          <a:xfrm flipH="1">
            <a:off x="7702118" y="6684648"/>
            <a:ext cx="412638" cy="43519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0" name="TextBox 1059">
            <a:extLst>
              <a:ext uri="{FF2B5EF4-FFF2-40B4-BE49-F238E27FC236}">
                <a16:creationId xmlns:a16="http://schemas.microsoft.com/office/drawing/2014/main" id="{814D65DF-A1F7-481A-9BC2-5D13091CA78C}"/>
              </a:ext>
            </a:extLst>
          </p:cNvPr>
          <p:cNvSpPr txBox="1"/>
          <p:nvPr/>
        </p:nvSpPr>
        <p:spPr>
          <a:xfrm>
            <a:off x="4301071" y="9436992"/>
            <a:ext cx="11707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/>
              <a:t>How plants use photosynthesis</a:t>
            </a:r>
          </a:p>
        </p:txBody>
      </p:sp>
      <p:pic>
        <p:nvPicPr>
          <p:cNvPr id="1063" name="Picture 6" descr="Leaf Anatomy">
            <a:extLst>
              <a:ext uri="{FF2B5EF4-FFF2-40B4-BE49-F238E27FC236}">
                <a16:creationId xmlns:a16="http://schemas.microsoft.com/office/drawing/2014/main" id="{FD974AD7-B907-49CF-87CC-968891C26D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2" b="8000"/>
          <a:stretch/>
        </p:blipFill>
        <p:spPr bwMode="auto">
          <a:xfrm>
            <a:off x="3861838" y="9901589"/>
            <a:ext cx="516334" cy="469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8" name="Rectangle 427">
            <a:extLst>
              <a:ext uri="{FF2B5EF4-FFF2-40B4-BE49-F238E27FC236}">
                <a16:creationId xmlns:a16="http://schemas.microsoft.com/office/drawing/2014/main" id="{C7B11BB1-B5DE-44CE-9BB9-29EB1CD8B2A4}"/>
              </a:ext>
            </a:extLst>
          </p:cNvPr>
          <p:cNvSpPr/>
          <p:nvPr/>
        </p:nvSpPr>
        <p:spPr>
          <a:xfrm>
            <a:off x="-1349435" y="11474918"/>
            <a:ext cx="878450" cy="369332"/>
          </a:xfrm>
          <a:prstGeom prst="rect">
            <a:avLst/>
          </a:prstGeom>
          <a:ln w="38100" cap="rnd">
            <a:solidFill>
              <a:srgbClr val="7030A0"/>
            </a:solidFill>
          </a:ln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900" b="1" u="sng"/>
              <a:t>B2:Revision</a:t>
            </a:r>
          </a:p>
          <a:p>
            <a:endParaRPr lang="en-GB" sz="900">
              <a:cs typeface="Calibri"/>
            </a:endParaRPr>
          </a:p>
        </p:txBody>
      </p:sp>
      <p:sp>
        <p:nvSpPr>
          <p:cNvPr id="522" name="Rectangle 521">
            <a:extLst>
              <a:ext uri="{FF2B5EF4-FFF2-40B4-BE49-F238E27FC236}">
                <a16:creationId xmlns:a16="http://schemas.microsoft.com/office/drawing/2014/main" id="{5A1B9AE2-6F15-4A4B-8166-BA2A29566872}"/>
              </a:ext>
            </a:extLst>
          </p:cNvPr>
          <p:cNvSpPr/>
          <p:nvPr/>
        </p:nvSpPr>
        <p:spPr>
          <a:xfrm>
            <a:off x="-2392999" y="11483347"/>
            <a:ext cx="748274" cy="369332"/>
          </a:xfrm>
          <a:prstGeom prst="rect">
            <a:avLst/>
          </a:prstGeom>
          <a:ln w="38100" cap="rnd">
            <a:solidFill>
              <a:srgbClr val="7030A0"/>
            </a:solidFill>
          </a:ln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900" b="1" u="sng"/>
              <a:t>B3:Revision</a:t>
            </a:r>
          </a:p>
          <a:p>
            <a:endParaRPr lang="en-GB" sz="900"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621B4D-8491-4BD6-9E57-1CEEB4CCB42B}"/>
              </a:ext>
            </a:extLst>
          </p:cNvPr>
          <p:cNvSpPr txBox="1"/>
          <p:nvPr/>
        </p:nvSpPr>
        <p:spPr>
          <a:xfrm>
            <a:off x="3619932" y="8030842"/>
            <a:ext cx="11759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/>
              <a:t>Photosynthesis and factors affecting it</a:t>
            </a:r>
          </a:p>
        </p:txBody>
      </p:sp>
      <p:sp>
        <p:nvSpPr>
          <p:cNvPr id="303" name="Rectangle 302">
            <a:extLst>
              <a:ext uri="{FF2B5EF4-FFF2-40B4-BE49-F238E27FC236}">
                <a16:creationId xmlns:a16="http://schemas.microsoft.com/office/drawing/2014/main" id="{C67DA50A-243A-49DD-99FF-04F302A474C2}"/>
              </a:ext>
            </a:extLst>
          </p:cNvPr>
          <p:cNvSpPr/>
          <p:nvPr/>
        </p:nvSpPr>
        <p:spPr>
          <a:xfrm>
            <a:off x="-5235448" y="8845346"/>
            <a:ext cx="1035718" cy="230832"/>
          </a:xfrm>
          <a:prstGeom prst="rect">
            <a:avLst/>
          </a:prstGeom>
          <a:ln w="38100" cap="rnd">
            <a:solidFill>
              <a:srgbClr val="00B050"/>
            </a:solidFill>
          </a:ln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900" b="1" u="sng"/>
              <a:t>B8 : Retrieval test</a:t>
            </a:r>
          </a:p>
        </p:txBody>
      </p:sp>
      <p:sp>
        <p:nvSpPr>
          <p:cNvPr id="309" name="Rectangle 308">
            <a:extLst>
              <a:ext uri="{FF2B5EF4-FFF2-40B4-BE49-F238E27FC236}">
                <a16:creationId xmlns:a16="http://schemas.microsoft.com/office/drawing/2014/main" id="{808D338F-F806-47F6-AD8A-7B86C2E79FA7}"/>
              </a:ext>
            </a:extLst>
          </p:cNvPr>
          <p:cNvSpPr/>
          <p:nvPr/>
        </p:nvSpPr>
        <p:spPr>
          <a:xfrm>
            <a:off x="3459009" y="4091646"/>
            <a:ext cx="1582235" cy="230832"/>
          </a:xfrm>
          <a:prstGeom prst="rect">
            <a:avLst/>
          </a:prstGeom>
          <a:ln w="38100" cap="rnd">
            <a:solidFill>
              <a:srgbClr val="FF0000"/>
            </a:solidFill>
          </a:ln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900" b="1"/>
              <a:t>B11 Hormonal coordination</a:t>
            </a:r>
          </a:p>
        </p:txBody>
      </p:sp>
      <p:sp>
        <p:nvSpPr>
          <p:cNvPr id="328" name="Rectangle 327">
            <a:extLst>
              <a:ext uri="{FF2B5EF4-FFF2-40B4-BE49-F238E27FC236}">
                <a16:creationId xmlns:a16="http://schemas.microsoft.com/office/drawing/2014/main" id="{3C8A12AF-7DDD-44DF-802E-50739FE531CB}"/>
              </a:ext>
            </a:extLst>
          </p:cNvPr>
          <p:cNvSpPr/>
          <p:nvPr/>
        </p:nvSpPr>
        <p:spPr>
          <a:xfrm>
            <a:off x="5438126" y="9392641"/>
            <a:ext cx="1020290" cy="230832"/>
          </a:xfrm>
          <a:prstGeom prst="rect">
            <a:avLst/>
          </a:prstGeom>
          <a:ln w="38100" cap="rnd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GB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B9: Respiration</a:t>
            </a:r>
          </a:p>
        </p:txBody>
      </p:sp>
      <p:pic>
        <p:nvPicPr>
          <p:cNvPr id="330" name="Picture 6" descr="Image result for aerobic respiration icon">
            <a:extLst>
              <a:ext uri="{FF2B5EF4-FFF2-40B4-BE49-F238E27FC236}">
                <a16:creationId xmlns:a16="http://schemas.microsoft.com/office/drawing/2014/main" id="{FD05801C-F66F-446C-99B6-F02286CE2C6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0" b="26465"/>
          <a:stretch/>
        </p:blipFill>
        <p:spPr bwMode="auto">
          <a:xfrm>
            <a:off x="7145736" y="9843096"/>
            <a:ext cx="503066" cy="33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>
            <a:extLst>
              <a:ext uri="{FF2B5EF4-FFF2-40B4-BE49-F238E27FC236}">
                <a16:creationId xmlns:a16="http://schemas.microsoft.com/office/drawing/2014/main" id="{44E3C72E-838B-4F86-AED4-D60128F121E1}"/>
              </a:ext>
            </a:extLst>
          </p:cNvPr>
          <p:cNvSpPr txBox="1"/>
          <p:nvPr/>
        </p:nvSpPr>
        <p:spPr>
          <a:xfrm>
            <a:off x="6702701" y="9483443"/>
            <a:ext cx="8436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/>
              <a:t>Anaerobic respiration</a:t>
            </a:r>
          </a:p>
        </p:txBody>
      </p:sp>
      <p:sp>
        <p:nvSpPr>
          <p:cNvPr id="287" name="TextBox 286">
            <a:extLst>
              <a:ext uri="{FF2B5EF4-FFF2-40B4-BE49-F238E27FC236}">
                <a16:creationId xmlns:a16="http://schemas.microsoft.com/office/drawing/2014/main" id="{FCB0B9DA-B4F5-4E0B-94EF-74736DAAEADC}"/>
              </a:ext>
            </a:extLst>
          </p:cNvPr>
          <p:cNvSpPr txBox="1"/>
          <p:nvPr/>
        </p:nvSpPr>
        <p:spPr>
          <a:xfrm>
            <a:off x="3689271" y="11845152"/>
            <a:ext cx="10307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/>
              <a:t>Growth and differentiation</a:t>
            </a:r>
          </a:p>
        </p:txBody>
      </p:sp>
      <p:sp>
        <p:nvSpPr>
          <p:cNvPr id="314" name="TextBox 313">
            <a:extLst>
              <a:ext uri="{FF2B5EF4-FFF2-40B4-BE49-F238E27FC236}">
                <a16:creationId xmlns:a16="http://schemas.microsoft.com/office/drawing/2014/main" id="{7EB3BFA8-478E-4B2B-BEC2-4CA25C142099}"/>
              </a:ext>
            </a:extLst>
          </p:cNvPr>
          <p:cNvSpPr txBox="1"/>
          <p:nvPr/>
        </p:nvSpPr>
        <p:spPr>
          <a:xfrm>
            <a:off x="1285986" y="5541828"/>
            <a:ext cx="1151081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/>
              <a:t>Global warming and biodiversity Land, air, water pollution</a:t>
            </a:r>
          </a:p>
        </p:txBody>
      </p:sp>
      <p:sp>
        <p:nvSpPr>
          <p:cNvPr id="317" name="TextBox 316">
            <a:extLst>
              <a:ext uri="{FF2B5EF4-FFF2-40B4-BE49-F238E27FC236}">
                <a16:creationId xmlns:a16="http://schemas.microsoft.com/office/drawing/2014/main" id="{EB4A994E-FF0E-45EF-AB2E-2E7EBE193CD9}"/>
              </a:ext>
            </a:extLst>
          </p:cNvPr>
          <p:cNvSpPr txBox="1"/>
          <p:nvPr/>
        </p:nvSpPr>
        <p:spPr>
          <a:xfrm>
            <a:off x="2298832" y="5101103"/>
            <a:ext cx="10829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/>
              <a:t>Reflex arc</a:t>
            </a:r>
          </a:p>
          <a:p>
            <a:endParaRPr lang="en-GB" sz="800"/>
          </a:p>
        </p:txBody>
      </p:sp>
      <p:pic>
        <p:nvPicPr>
          <p:cNvPr id="1026" name="Picture 2" descr="Liver icon in trendy flat style isolated on white background. Symbol for your web site design, logo, app, UI. Vector illustration, EPS">
            <a:extLst>
              <a:ext uri="{FF2B5EF4-FFF2-40B4-BE49-F238E27FC236}">
                <a16:creationId xmlns:a16="http://schemas.microsoft.com/office/drawing/2014/main" id="{F9522379-A3C6-4F45-894B-C105406BF2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7231" y="9666339"/>
            <a:ext cx="719398" cy="74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3" name="TextBox 352">
            <a:extLst>
              <a:ext uri="{FF2B5EF4-FFF2-40B4-BE49-F238E27FC236}">
                <a16:creationId xmlns:a16="http://schemas.microsoft.com/office/drawing/2014/main" id="{5CA27F0F-035B-4F83-AE50-9D3C4C719C29}"/>
              </a:ext>
            </a:extLst>
          </p:cNvPr>
          <p:cNvSpPr txBox="1"/>
          <p:nvPr/>
        </p:nvSpPr>
        <p:spPr>
          <a:xfrm>
            <a:off x="2637125" y="7283789"/>
            <a:ext cx="681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/>
              <a:t>Cancer </a:t>
            </a:r>
          </a:p>
          <a:p>
            <a:r>
              <a:rPr lang="en-GB" sz="800"/>
              <a:t>and carcinogens</a:t>
            </a:r>
          </a:p>
        </p:txBody>
      </p:sp>
      <p:sp>
        <p:nvSpPr>
          <p:cNvPr id="357" name="TextBox 356">
            <a:extLst>
              <a:ext uri="{FF2B5EF4-FFF2-40B4-BE49-F238E27FC236}">
                <a16:creationId xmlns:a16="http://schemas.microsoft.com/office/drawing/2014/main" id="{7A87B6F9-B0C3-49FD-B7EF-249D2DB5D6FE}"/>
              </a:ext>
            </a:extLst>
          </p:cNvPr>
          <p:cNvSpPr txBox="1"/>
          <p:nvPr/>
        </p:nvSpPr>
        <p:spPr>
          <a:xfrm>
            <a:off x="3605810" y="7240833"/>
            <a:ext cx="68167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/>
              <a:t>Smoking</a:t>
            </a:r>
          </a:p>
        </p:txBody>
      </p:sp>
      <p:sp>
        <p:nvSpPr>
          <p:cNvPr id="367" name="Rectangle 366">
            <a:extLst>
              <a:ext uri="{FF2B5EF4-FFF2-40B4-BE49-F238E27FC236}">
                <a16:creationId xmlns:a16="http://schemas.microsoft.com/office/drawing/2014/main" id="{399D26EB-4162-45A9-B6B9-565D176D66DF}"/>
              </a:ext>
            </a:extLst>
          </p:cNvPr>
          <p:cNvSpPr/>
          <p:nvPr/>
        </p:nvSpPr>
        <p:spPr>
          <a:xfrm>
            <a:off x="8522149" y="8659513"/>
            <a:ext cx="921146" cy="507831"/>
          </a:xfrm>
          <a:prstGeom prst="rect">
            <a:avLst/>
          </a:prstGeom>
          <a:ln w="38100" cap="rnd">
            <a:solidFill>
              <a:srgbClr val="FF0000"/>
            </a:solidFill>
          </a:ln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B5: Communicable diseases</a:t>
            </a:r>
          </a:p>
        </p:txBody>
      </p:sp>
      <p:pic>
        <p:nvPicPr>
          <p:cNvPr id="371" name="Picture 370">
            <a:extLst>
              <a:ext uri="{FF2B5EF4-FFF2-40B4-BE49-F238E27FC236}">
                <a16:creationId xmlns:a16="http://schemas.microsoft.com/office/drawing/2014/main" id="{8C64B185-CCBA-4330-912C-D2C67212E541}"/>
              </a:ext>
            </a:extLst>
          </p:cNvPr>
          <p:cNvPicPr>
            <a:picLocks noChangeAspect="1"/>
          </p:cNvPicPr>
          <p:nvPr/>
        </p:nvPicPr>
        <p:blipFill>
          <a:blip r:embed="rId53"/>
          <a:stretch>
            <a:fillRect/>
          </a:stretch>
        </p:blipFill>
        <p:spPr>
          <a:xfrm flipH="1">
            <a:off x="6627703" y="7222849"/>
            <a:ext cx="578857" cy="335716"/>
          </a:xfrm>
          <a:prstGeom prst="rect">
            <a:avLst/>
          </a:prstGeom>
        </p:spPr>
      </p:pic>
      <p:sp>
        <p:nvSpPr>
          <p:cNvPr id="374" name="TextBox 373">
            <a:extLst>
              <a:ext uri="{FF2B5EF4-FFF2-40B4-BE49-F238E27FC236}">
                <a16:creationId xmlns:a16="http://schemas.microsoft.com/office/drawing/2014/main" id="{825E8909-6446-4DDA-BFEF-5A449313A109}"/>
              </a:ext>
            </a:extLst>
          </p:cNvPr>
          <p:cNvSpPr txBox="1"/>
          <p:nvPr/>
        </p:nvSpPr>
        <p:spPr>
          <a:xfrm>
            <a:off x="8667269" y="8118883"/>
            <a:ext cx="128357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/>
              <a:t>Preventing </a:t>
            </a:r>
          </a:p>
          <a:p>
            <a:r>
              <a:rPr lang="en-GB" sz="900"/>
              <a:t>bacterial growth</a:t>
            </a:r>
          </a:p>
          <a:p>
            <a:r>
              <a:rPr lang="en-GB" sz="900"/>
              <a:t> and infections</a:t>
            </a:r>
          </a:p>
        </p:txBody>
      </p:sp>
      <p:sp>
        <p:nvSpPr>
          <p:cNvPr id="379" name="TextBox 378">
            <a:extLst>
              <a:ext uri="{FF2B5EF4-FFF2-40B4-BE49-F238E27FC236}">
                <a16:creationId xmlns:a16="http://schemas.microsoft.com/office/drawing/2014/main" id="{55F1EB6C-EF1D-40BA-BC5E-92EE803F5273}"/>
              </a:ext>
            </a:extLst>
          </p:cNvPr>
          <p:cNvSpPr txBox="1"/>
          <p:nvPr/>
        </p:nvSpPr>
        <p:spPr>
          <a:xfrm>
            <a:off x="8635464" y="6912060"/>
            <a:ext cx="8229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/>
              <a:t>Human defences</a:t>
            </a:r>
          </a:p>
        </p:txBody>
      </p:sp>
      <p:sp>
        <p:nvSpPr>
          <p:cNvPr id="393" name="TextBox 392">
            <a:extLst>
              <a:ext uri="{FF2B5EF4-FFF2-40B4-BE49-F238E27FC236}">
                <a16:creationId xmlns:a16="http://schemas.microsoft.com/office/drawing/2014/main" id="{D6C9DCB8-DD76-4FCB-8375-FC135D5EE889}"/>
              </a:ext>
            </a:extLst>
          </p:cNvPr>
          <p:cNvSpPr txBox="1"/>
          <p:nvPr/>
        </p:nvSpPr>
        <p:spPr>
          <a:xfrm>
            <a:off x="4688893" y="5331130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/>
              <a:t>Negative</a:t>
            </a:r>
          </a:p>
          <a:p>
            <a:r>
              <a:rPr lang="en-GB" sz="800"/>
              <a:t> feedback</a:t>
            </a:r>
          </a:p>
        </p:txBody>
      </p:sp>
      <p:cxnSp>
        <p:nvCxnSpPr>
          <p:cNvPr id="401" name="Straight Connector 400">
            <a:extLst>
              <a:ext uri="{FF2B5EF4-FFF2-40B4-BE49-F238E27FC236}">
                <a16:creationId xmlns:a16="http://schemas.microsoft.com/office/drawing/2014/main" id="{8D22A256-9021-49CD-BB3A-112BA286F2DE}"/>
              </a:ext>
            </a:extLst>
          </p:cNvPr>
          <p:cNvCxnSpPr>
            <a:cxnSpLocks/>
          </p:cNvCxnSpPr>
          <p:nvPr/>
        </p:nvCxnSpPr>
        <p:spPr>
          <a:xfrm flipH="1" flipV="1">
            <a:off x="8329720" y="4315445"/>
            <a:ext cx="245230" cy="204472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3" name="Straight Connector 402">
            <a:extLst>
              <a:ext uri="{FF2B5EF4-FFF2-40B4-BE49-F238E27FC236}">
                <a16:creationId xmlns:a16="http://schemas.microsoft.com/office/drawing/2014/main" id="{DC48CF8C-BB3F-445A-8DBB-736F05791BBB}"/>
              </a:ext>
            </a:extLst>
          </p:cNvPr>
          <p:cNvCxnSpPr>
            <a:cxnSpLocks/>
          </p:cNvCxnSpPr>
          <p:nvPr/>
        </p:nvCxnSpPr>
        <p:spPr>
          <a:xfrm flipH="1">
            <a:off x="6969665" y="4367994"/>
            <a:ext cx="8295" cy="59502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Straight Connector 403">
            <a:extLst>
              <a:ext uri="{FF2B5EF4-FFF2-40B4-BE49-F238E27FC236}">
                <a16:creationId xmlns:a16="http://schemas.microsoft.com/office/drawing/2014/main" id="{05D8A342-930A-4755-B8FC-A90A724DE640}"/>
              </a:ext>
            </a:extLst>
          </p:cNvPr>
          <p:cNvCxnSpPr>
            <a:cxnSpLocks/>
          </p:cNvCxnSpPr>
          <p:nvPr/>
        </p:nvCxnSpPr>
        <p:spPr>
          <a:xfrm flipH="1" flipV="1">
            <a:off x="7967528" y="4679595"/>
            <a:ext cx="288460" cy="284758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9" name="Picture 28" descr="Image result for ethics icon">
            <a:extLst>
              <a:ext uri="{FF2B5EF4-FFF2-40B4-BE49-F238E27FC236}">
                <a16:creationId xmlns:a16="http://schemas.microsoft.com/office/drawing/2014/main" id="{18125EDF-503E-40F7-8D45-2F26195528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7950" y="3364453"/>
            <a:ext cx="304034" cy="302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5" name="Picture 4" descr="https://tse4.mm.bing.net/th?id=OIP.rvryDsBbVKviRDn-H1lVXgHaZK&amp;pid=Api&amp;P=0">
            <a:extLst>
              <a:ext uri="{FF2B5EF4-FFF2-40B4-BE49-F238E27FC236}">
                <a16:creationId xmlns:a16="http://schemas.microsoft.com/office/drawing/2014/main" id="{887BB98C-6528-4615-AC2E-BA946A9EEA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8608" y="5017176"/>
            <a:ext cx="93670" cy="808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1" name="Picture 6" descr="See the source image">
            <a:extLst>
              <a:ext uri="{FF2B5EF4-FFF2-40B4-BE49-F238E27FC236}">
                <a16:creationId xmlns:a16="http://schemas.microsoft.com/office/drawing/2014/main" id="{8D00F526-5582-4079-95A7-CD1B638085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5425001" y="5058675"/>
            <a:ext cx="499235" cy="396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1" name="TextBox 330">
            <a:extLst>
              <a:ext uri="{FF2B5EF4-FFF2-40B4-BE49-F238E27FC236}">
                <a16:creationId xmlns:a16="http://schemas.microsoft.com/office/drawing/2014/main" id="{992148F9-6CBF-46FB-BFC7-5638CD0681A7}"/>
              </a:ext>
            </a:extLst>
          </p:cNvPr>
          <p:cNvSpPr txBox="1"/>
          <p:nvPr/>
        </p:nvSpPr>
        <p:spPr>
          <a:xfrm>
            <a:off x="8559393" y="6528806"/>
            <a:ext cx="8229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/>
              <a:t>Plant defences</a:t>
            </a:r>
          </a:p>
        </p:txBody>
      </p:sp>
      <p:pic>
        <p:nvPicPr>
          <p:cNvPr id="332" name="Graphic 331" descr="Medicine">
            <a:extLst>
              <a:ext uri="{FF2B5EF4-FFF2-40B4-BE49-F238E27FC236}">
                <a16:creationId xmlns:a16="http://schemas.microsoft.com/office/drawing/2014/main" id="{23B264BA-6F47-46A9-A04D-48ED9FB2F42E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5964672" y="7642020"/>
            <a:ext cx="479851" cy="479851"/>
          </a:xfrm>
          <a:prstGeom prst="rect">
            <a:avLst/>
          </a:prstGeom>
        </p:spPr>
      </p:pic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7312C0CD-E9D2-438E-92A5-B9F276D83CEB}"/>
              </a:ext>
            </a:extLst>
          </p:cNvPr>
          <p:cNvCxnSpPr>
            <a:cxnSpLocks/>
          </p:cNvCxnSpPr>
          <p:nvPr/>
        </p:nvCxnSpPr>
        <p:spPr>
          <a:xfrm>
            <a:off x="5185214" y="6531498"/>
            <a:ext cx="6352" cy="61237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1" name="TextBox 350">
            <a:extLst>
              <a:ext uri="{FF2B5EF4-FFF2-40B4-BE49-F238E27FC236}">
                <a16:creationId xmlns:a16="http://schemas.microsoft.com/office/drawing/2014/main" id="{841BEE83-B2B5-4414-AAB8-ADF7B2B94CF8}"/>
              </a:ext>
            </a:extLst>
          </p:cNvPr>
          <p:cNvSpPr txBox="1"/>
          <p:nvPr/>
        </p:nvSpPr>
        <p:spPr>
          <a:xfrm>
            <a:off x="1330193" y="6075387"/>
            <a:ext cx="7215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/>
              <a:t>Adaptation</a:t>
            </a:r>
          </a:p>
        </p:txBody>
      </p:sp>
      <p:sp>
        <p:nvSpPr>
          <p:cNvPr id="356" name="TextBox 355">
            <a:extLst>
              <a:ext uri="{FF2B5EF4-FFF2-40B4-BE49-F238E27FC236}">
                <a16:creationId xmlns:a16="http://schemas.microsoft.com/office/drawing/2014/main" id="{3AB4FA5B-E2D9-4597-A283-580007AABE6C}"/>
              </a:ext>
            </a:extLst>
          </p:cNvPr>
          <p:cNvSpPr txBox="1"/>
          <p:nvPr/>
        </p:nvSpPr>
        <p:spPr>
          <a:xfrm>
            <a:off x="1848928" y="3852836"/>
            <a:ext cx="1215252" cy="230832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900"/>
              <a:t>RP 6: Reaction time</a:t>
            </a:r>
          </a:p>
        </p:txBody>
      </p:sp>
      <p:sp>
        <p:nvSpPr>
          <p:cNvPr id="358" name="Rectangle 357">
            <a:extLst>
              <a:ext uri="{FF2B5EF4-FFF2-40B4-BE49-F238E27FC236}">
                <a16:creationId xmlns:a16="http://schemas.microsoft.com/office/drawing/2014/main" id="{13B4AD62-150B-4F6A-87FC-B767D1FB68CD}"/>
              </a:ext>
            </a:extLst>
          </p:cNvPr>
          <p:cNvSpPr/>
          <p:nvPr/>
        </p:nvSpPr>
        <p:spPr>
          <a:xfrm>
            <a:off x="6669611" y="3963091"/>
            <a:ext cx="873613" cy="369332"/>
          </a:xfrm>
          <a:prstGeom prst="rect">
            <a:avLst/>
          </a:prstGeom>
          <a:ln w="38100" cap="rnd">
            <a:solidFill>
              <a:srgbClr val="FF0000"/>
            </a:solidFill>
          </a:ln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900" b="1"/>
              <a:t>B12  Reproduction</a:t>
            </a:r>
          </a:p>
        </p:txBody>
      </p:sp>
      <p:sp>
        <p:nvSpPr>
          <p:cNvPr id="311" name="TextBox 310">
            <a:extLst>
              <a:ext uri="{FF2B5EF4-FFF2-40B4-BE49-F238E27FC236}">
                <a16:creationId xmlns:a16="http://schemas.microsoft.com/office/drawing/2014/main" id="{24B7698F-E5ED-4897-A140-EFA980959CC3}"/>
              </a:ext>
            </a:extLst>
          </p:cNvPr>
          <p:cNvSpPr txBox="1"/>
          <p:nvPr/>
        </p:nvSpPr>
        <p:spPr>
          <a:xfrm>
            <a:off x="6453968" y="5364164"/>
            <a:ext cx="12143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/>
              <a:t>Meiosis</a:t>
            </a:r>
          </a:p>
        </p:txBody>
      </p:sp>
      <p:sp>
        <p:nvSpPr>
          <p:cNvPr id="312" name="TextBox 311">
            <a:extLst>
              <a:ext uri="{FF2B5EF4-FFF2-40B4-BE49-F238E27FC236}">
                <a16:creationId xmlns:a16="http://schemas.microsoft.com/office/drawing/2014/main" id="{07E80CA2-58DF-47A9-A35E-AA3D655ED4E0}"/>
              </a:ext>
            </a:extLst>
          </p:cNvPr>
          <p:cNvSpPr txBox="1"/>
          <p:nvPr/>
        </p:nvSpPr>
        <p:spPr>
          <a:xfrm>
            <a:off x="226787" y="12242485"/>
            <a:ext cx="934105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 i="1" dirty="0"/>
              <a:t>Department Intent:</a:t>
            </a:r>
            <a:r>
              <a:rPr lang="en-GB" sz="1600" b="1" i="1" dirty="0"/>
              <a:t> To enable students to make evidence based, ethical and moral decisions so they can develop their scientific knowledge and skills</a:t>
            </a:r>
            <a:endParaRPr lang="en-GB" sz="1600" b="1" dirty="0"/>
          </a:p>
        </p:txBody>
      </p:sp>
    </p:spTree>
    <p:extLst>
      <p:ext uri="{BB962C8B-B14F-4D97-AF65-F5344CB8AC3E}">
        <p14:creationId xmlns:p14="http://schemas.microsoft.com/office/powerpoint/2010/main" val="301726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F17534828EEB41BE893BC71721DA60" ma:contentTypeVersion="15" ma:contentTypeDescription="Create a new document." ma:contentTypeScope="" ma:versionID="5e7910a532de369f1b18cdbaabcc09ee">
  <xsd:schema xmlns:xsd="http://www.w3.org/2001/XMLSchema" xmlns:xs="http://www.w3.org/2001/XMLSchema" xmlns:p="http://schemas.microsoft.com/office/2006/metadata/properties" xmlns:ns2="e8bfadbe-1b8d-41d1-96c8-d7fcadc46b8a" xmlns:ns3="0c00137f-3614-42ac-bafc-fb48f96eef97" targetNamespace="http://schemas.microsoft.com/office/2006/metadata/properties" ma:root="true" ma:fieldsID="b56e9b8434ae2620e6701674a282e655" ns2:_="" ns3:_="">
    <xsd:import namespace="e8bfadbe-1b8d-41d1-96c8-d7fcadc46b8a"/>
    <xsd:import namespace="0c00137f-3614-42ac-bafc-fb48f96eef9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bfadbe-1b8d-41d1-96c8-d7fcadc46b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319cab04-04b4-4d43-9124-46f2c3d6ea6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00137f-3614-42ac-bafc-fb48f96eef97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c9bab825-091b-4f31-862d-038ebce96f51}" ma:internalName="TaxCatchAll" ma:showField="CatchAllData" ma:web="0c00137f-3614-42ac-bafc-fb48f96eef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8bfadbe-1b8d-41d1-96c8-d7fcadc46b8a">
      <Terms xmlns="http://schemas.microsoft.com/office/infopath/2007/PartnerControls"/>
    </lcf76f155ced4ddcb4097134ff3c332f>
    <TaxCatchAll xmlns="0c00137f-3614-42ac-bafc-fb48f96eef97" xsi:nil="true"/>
  </documentManagement>
</p:properties>
</file>

<file path=customXml/itemProps1.xml><?xml version="1.0" encoding="utf-8"?>
<ds:datastoreItem xmlns:ds="http://schemas.openxmlformats.org/officeDocument/2006/customXml" ds:itemID="{5B0BEB6D-5AF2-403C-9D76-C21F1FF8E3B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399AA40-E9F7-4420-8509-1A4D9298EBCF}"/>
</file>

<file path=customXml/itemProps3.xml><?xml version="1.0" encoding="utf-8"?>
<ds:datastoreItem xmlns:ds="http://schemas.openxmlformats.org/officeDocument/2006/customXml" ds:itemID="{4534F6CE-3DD2-4E67-A61F-CE0558CE16EF}">
  <ds:schemaRefs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1b359148-485d-40ef-b2d5-78888c1267ba"/>
    <ds:schemaRef ds:uri="d7dc2c73-d885-4b4c-a7df-4c5dd019a0ca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363</Words>
  <Application>Microsoft Office PowerPoint</Application>
  <PresentationFormat>A3 Paper (297x420 mm)</PresentationFormat>
  <Paragraphs>107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S Sherwood</dc:creator>
  <cp:lastModifiedBy>Raminder Kaur Robson</cp:lastModifiedBy>
  <cp:revision>12</cp:revision>
  <dcterms:created xsi:type="dcterms:W3CDTF">2019-12-03T13:18:29Z</dcterms:created>
  <dcterms:modified xsi:type="dcterms:W3CDTF">2024-08-17T12:11:12Z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0x01010015F17534828EEB41BE893BC71721DA60</vt:lpwstr>
  </property>
  <property fmtid="{D5CDD505-2E9C-101B-9397-08002B2CF9AE}" pid="3" name="MediaServiceImageTags">
    <vt:lpwstr/>
  </property>
</Properties>
</file>