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41" userDrawn="1">
          <p15:clr>
            <a:srgbClr val="A4A3A4"/>
          </p15:clr>
        </p15:guide>
        <p15:guide id="2" pos="30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7AC3"/>
    <a:srgbClr val="F53B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CC0FA4-6B8A-1552-AD1A-ED4194C4E253}" v="6" dt="2024-08-17T12:22:22.3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35" autoAdjust="0"/>
    <p:restoredTop sz="94660"/>
  </p:normalViewPr>
  <p:slideViewPr>
    <p:cSldViewPr snapToGrid="0">
      <p:cViewPr>
        <p:scale>
          <a:sx n="70" d="100"/>
          <a:sy n="70" d="100"/>
        </p:scale>
        <p:origin x="1934" y="-2112"/>
      </p:cViewPr>
      <p:guideLst>
        <p:guide orient="horz" pos="3941"/>
        <p:guide pos="30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minder Kaur Robson" userId="20ceed71-7506-4319-b288-075d70baa3e1" providerId="ADAL" clId="{5A0AC8E6-6289-43C0-A883-3F8ABA2589CB}"/>
    <pc:docChg chg="undo custSel modSld">
      <pc:chgData name="Raminder Kaur Robson" userId="20ceed71-7506-4319-b288-075d70baa3e1" providerId="ADAL" clId="{5A0AC8E6-6289-43C0-A883-3F8ABA2589CB}" dt="2024-08-05T14:16:04.366" v="377" actId="1076"/>
      <pc:docMkLst>
        <pc:docMk/>
      </pc:docMkLst>
      <pc:sldChg chg="addSp delSp modSp">
        <pc:chgData name="Raminder Kaur Robson" userId="20ceed71-7506-4319-b288-075d70baa3e1" providerId="ADAL" clId="{5A0AC8E6-6289-43C0-A883-3F8ABA2589CB}" dt="2024-08-05T14:16:04.366" v="377" actId="1076"/>
        <pc:sldMkLst>
          <pc:docMk/>
          <pc:sldMk cId="301726593" sldId="256"/>
        </pc:sldMkLst>
        <pc:spChg chg="del">
          <ac:chgData name="Raminder Kaur Robson" userId="20ceed71-7506-4319-b288-075d70baa3e1" providerId="ADAL" clId="{5A0AC8E6-6289-43C0-A883-3F8ABA2589CB}" dt="2024-08-05T13:42:22.300" v="16" actId="478"/>
          <ac:spMkLst>
            <pc:docMk/>
            <pc:sldMk cId="301726593" sldId="256"/>
            <ac:spMk id="15" creationId="{719BD6B9-92E7-4337-8F23-926576B4B15C}"/>
          </ac:spMkLst>
        </pc:spChg>
        <pc:spChg chg="del">
          <ac:chgData name="Raminder Kaur Robson" userId="20ceed71-7506-4319-b288-075d70baa3e1" providerId="ADAL" clId="{5A0AC8E6-6289-43C0-A883-3F8ABA2589CB}" dt="2024-08-05T13:43:33.459" v="25" actId="478"/>
          <ac:spMkLst>
            <pc:docMk/>
            <pc:sldMk cId="301726593" sldId="256"/>
            <ac:spMk id="17" creationId="{7911109F-1F04-6A8D-35C2-09E325C8F555}"/>
          </ac:spMkLst>
        </pc:spChg>
        <pc:spChg chg="del mod">
          <ac:chgData name="Raminder Kaur Robson" userId="20ceed71-7506-4319-b288-075d70baa3e1" providerId="ADAL" clId="{5A0AC8E6-6289-43C0-A883-3F8ABA2589CB}" dt="2024-08-05T14:04:11.912" v="237" actId="478"/>
          <ac:spMkLst>
            <pc:docMk/>
            <pc:sldMk cId="301726593" sldId="256"/>
            <ac:spMk id="24" creationId="{60EADAFA-1C83-4690-B270-6253C7D48141}"/>
          </ac:spMkLst>
        </pc:spChg>
        <pc:spChg chg="del">
          <ac:chgData name="Raminder Kaur Robson" userId="20ceed71-7506-4319-b288-075d70baa3e1" providerId="ADAL" clId="{5A0AC8E6-6289-43C0-A883-3F8ABA2589CB}" dt="2024-08-05T13:42:29.467" v="19" actId="478"/>
          <ac:spMkLst>
            <pc:docMk/>
            <pc:sldMk cId="301726593" sldId="256"/>
            <ac:spMk id="25" creationId="{79DBA587-9BBB-47F1-AFF9-7D09FC32A399}"/>
          </ac:spMkLst>
        </pc:spChg>
        <pc:spChg chg="del">
          <ac:chgData name="Raminder Kaur Robson" userId="20ceed71-7506-4319-b288-075d70baa3e1" providerId="ADAL" clId="{5A0AC8E6-6289-43C0-A883-3F8ABA2589CB}" dt="2024-08-05T13:42:32.488" v="20" actId="478"/>
          <ac:spMkLst>
            <pc:docMk/>
            <pc:sldMk cId="301726593" sldId="256"/>
            <ac:spMk id="26" creationId="{C28C8258-1FE6-4F70-97CA-BCB43D6B06A1}"/>
          </ac:spMkLst>
        </pc:spChg>
        <pc:spChg chg="del">
          <ac:chgData name="Raminder Kaur Robson" userId="20ceed71-7506-4319-b288-075d70baa3e1" providerId="ADAL" clId="{5A0AC8E6-6289-43C0-A883-3F8ABA2589CB}" dt="2024-08-05T14:04:18.490" v="240" actId="478"/>
          <ac:spMkLst>
            <pc:docMk/>
            <pc:sldMk cId="301726593" sldId="256"/>
            <ac:spMk id="34" creationId="{06B7D164-1858-4541-8C3A-54F75AAFB537}"/>
          </ac:spMkLst>
        </pc:spChg>
        <pc:spChg chg="del">
          <ac:chgData name="Raminder Kaur Robson" userId="20ceed71-7506-4319-b288-075d70baa3e1" providerId="ADAL" clId="{5A0AC8E6-6289-43C0-A883-3F8ABA2589CB}" dt="2024-08-05T14:04:22.045" v="241" actId="478"/>
          <ac:spMkLst>
            <pc:docMk/>
            <pc:sldMk cId="301726593" sldId="256"/>
            <ac:spMk id="35" creationId="{79D66A49-1463-9D47-A58E-F5C50C17B380}"/>
          </ac:spMkLst>
        </pc:spChg>
        <pc:spChg chg="del">
          <ac:chgData name="Raminder Kaur Robson" userId="20ceed71-7506-4319-b288-075d70baa3e1" providerId="ADAL" clId="{5A0AC8E6-6289-43C0-A883-3F8ABA2589CB}" dt="2024-08-05T13:43:30.493" v="24" actId="478"/>
          <ac:spMkLst>
            <pc:docMk/>
            <pc:sldMk cId="301726593" sldId="256"/>
            <ac:spMk id="40" creationId="{0C3F348E-1339-4ADD-B744-9477BC994E2C}"/>
          </ac:spMkLst>
        </pc:spChg>
        <pc:spChg chg="del mod">
          <ac:chgData name="Raminder Kaur Robson" userId="20ceed71-7506-4319-b288-075d70baa3e1" providerId="ADAL" clId="{5A0AC8E6-6289-43C0-A883-3F8ABA2589CB}" dt="2024-08-05T13:47:06.051" v="57" actId="478"/>
          <ac:spMkLst>
            <pc:docMk/>
            <pc:sldMk cId="301726593" sldId="256"/>
            <ac:spMk id="41" creationId="{8A89C765-A544-49F4-9969-3DB017D964EF}"/>
          </ac:spMkLst>
        </pc:spChg>
        <pc:spChg chg="mod">
          <ac:chgData name="Raminder Kaur Robson" userId="20ceed71-7506-4319-b288-075d70baa3e1" providerId="ADAL" clId="{5A0AC8E6-6289-43C0-A883-3F8ABA2589CB}" dt="2024-08-05T13:41:11.740" v="11" actId="403"/>
          <ac:spMkLst>
            <pc:docMk/>
            <pc:sldMk cId="301726593" sldId="256"/>
            <ac:spMk id="82" creationId="{7F00163B-8BDB-AF44-A463-AD1ACB8794F0}"/>
          </ac:spMkLst>
        </pc:spChg>
        <pc:spChg chg="mod">
          <ac:chgData name="Raminder Kaur Robson" userId="20ceed71-7506-4319-b288-075d70baa3e1" providerId="ADAL" clId="{5A0AC8E6-6289-43C0-A883-3F8ABA2589CB}" dt="2024-08-05T13:41:25.072" v="14" actId="255"/>
          <ac:spMkLst>
            <pc:docMk/>
            <pc:sldMk cId="301726593" sldId="256"/>
            <ac:spMk id="83" creationId="{560EBA4B-8AEC-D046-B76B-ED0FD5A6C7DD}"/>
          </ac:spMkLst>
        </pc:spChg>
        <pc:spChg chg="del">
          <ac:chgData name="Raminder Kaur Robson" userId="20ceed71-7506-4319-b288-075d70baa3e1" providerId="ADAL" clId="{5A0AC8E6-6289-43C0-A883-3F8ABA2589CB}" dt="2024-08-05T13:47:54.763" v="66" actId="478"/>
          <ac:spMkLst>
            <pc:docMk/>
            <pc:sldMk cId="301726593" sldId="256"/>
            <ac:spMk id="137" creationId="{F4A3E031-B76D-D04F-8233-8F8B5D2D3BA2}"/>
          </ac:spMkLst>
        </pc:spChg>
        <pc:spChg chg="mod">
          <ac:chgData name="Raminder Kaur Robson" userId="20ceed71-7506-4319-b288-075d70baa3e1" providerId="ADAL" clId="{5A0AC8E6-6289-43C0-A883-3F8ABA2589CB}" dt="2024-08-05T14:05:43.943" v="280" actId="207"/>
          <ac:spMkLst>
            <pc:docMk/>
            <pc:sldMk cId="301726593" sldId="256"/>
            <ac:spMk id="148" creationId="{00000000-0000-0000-0000-000000000000}"/>
          </ac:spMkLst>
        </pc:spChg>
        <pc:spChg chg="mod">
          <ac:chgData name="Raminder Kaur Robson" userId="20ceed71-7506-4319-b288-075d70baa3e1" providerId="ADAL" clId="{5A0AC8E6-6289-43C0-A883-3F8ABA2589CB}" dt="2024-08-05T13:55:44.821" v="127" actId="1076"/>
          <ac:spMkLst>
            <pc:docMk/>
            <pc:sldMk cId="301726593" sldId="256"/>
            <ac:spMk id="197" creationId="{9CB5933C-70BE-4217-A4DE-FB89EAA9F35C}"/>
          </ac:spMkLst>
        </pc:spChg>
        <pc:spChg chg="del">
          <ac:chgData name="Raminder Kaur Robson" userId="20ceed71-7506-4319-b288-075d70baa3e1" providerId="ADAL" clId="{5A0AC8E6-6289-43C0-A883-3F8ABA2589CB}" dt="2024-08-05T13:43:23.313" v="23" actId="478"/>
          <ac:spMkLst>
            <pc:docMk/>
            <pc:sldMk cId="301726593" sldId="256"/>
            <ac:spMk id="198" creationId="{9B35DB10-3016-4A04-8397-61C4E771BF4C}"/>
          </ac:spMkLst>
        </pc:spChg>
        <pc:spChg chg="mod">
          <ac:chgData name="Raminder Kaur Robson" userId="20ceed71-7506-4319-b288-075d70baa3e1" providerId="ADAL" clId="{5A0AC8E6-6289-43C0-A883-3F8ABA2589CB}" dt="2024-08-05T13:56:10.546" v="139" actId="1076"/>
          <ac:spMkLst>
            <pc:docMk/>
            <pc:sldMk cId="301726593" sldId="256"/>
            <ac:spMk id="199" creationId="{29200D70-7A59-477C-9293-A4FA0A2D2690}"/>
          </ac:spMkLst>
        </pc:spChg>
        <pc:spChg chg="mod">
          <ac:chgData name="Raminder Kaur Robson" userId="20ceed71-7506-4319-b288-075d70baa3e1" providerId="ADAL" clId="{5A0AC8E6-6289-43C0-A883-3F8ABA2589CB}" dt="2024-08-05T13:57:25.094" v="169" actId="20577"/>
          <ac:spMkLst>
            <pc:docMk/>
            <pc:sldMk cId="301726593" sldId="256"/>
            <ac:spMk id="200" creationId="{EF79F248-C7E3-4765-92E9-DA73EA74033F}"/>
          </ac:spMkLst>
        </pc:spChg>
        <pc:spChg chg="mod">
          <ac:chgData name="Raminder Kaur Robson" userId="20ceed71-7506-4319-b288-075d70baa3e1" providerId="ADAL" clId="{5A0AC8E6-6289-43C0-A883-3F8ABA2589CB}" dt="2024-08-05T14:09:54.874" v="316" actId="1076"/>
          <ac:spMkLst>
            <pc:docMk/>
            <pc:sldMk cId="301726593" sldId="256"/>
            <ac:spMk id="201" creationId="{CCF5F12F-54F7-4148-8266-A281DF7CAFF5}"/>
          </ac:spMkLst>
        </pc:spChg>
        <pc:spChg chg="mod">
          <ac:chgData name="Raminder Kaur Robson" userId="20ceed71-7506-4319-b288-075d70baa3e1" providerId="ADAL" clId="{5A0AC8E6-6289-43C0-A883-3F8ABA2589CB}" dt="2024-08-05T13:56:48.798" v="149" actId="1076"/>
          <ac:spMkLst>
            <pc:docMk/>
            <pc:sldMk cId="301726593" sldId="256"/>
            <ac:spMk id="202" creationId="{FB1DCE7B-B165-4C6A-B156-807C37B804B4}"/>
          </ac:spMkLst>
        </pc:spChg>
        <pc:spChg chg="mod">
          <ac:chgData name="Raminder Kaur Robson" userId="20ceed71-7506-4319-b288-075d70baa3e1" providerId="ADAL" clId="{5A0AC8E6-6289-43C0-A883-3F8ABA2589CB}" dt="2024-08-05T13:58:27.635" v="196" actId="1076"/>
          <ac:spMkLst>
            <pc:docMk/>
            <pc:sldMk cId="301726593" sldId="256"/>
            <ac:spMk id="203" creationId="{E9793DA6-5F0B-4683-B937-D5402674C36A}"/>
          </ac:spMkLst>
        </pc:spChg>
        <pc:spChg chg="mod">
          <ac:chgData name="Raminder Kaur Robson" userId="20ceed71-7506-4319-b288-075d70baa3e1" providerId="ADAL" clId="{5A0AC8E6-6289-43C0-A883-3F8ABA2589CB}" dt="2024-08-05T14:01:19.942" v="216" actId="20577"/>
          <ac:spMkLst>
            <pc:docMk/>
            <pc:sldMk cId="301726593" sldId="256"/>
            <ac:spMk id="204" creationId="{3A618E92-8976-4FB9-86BD-94FDDB283796}"/>
          </ac:spMkLst>
        </pc:spChg>
        <pc:spChg chg="mod">
          <ac:chgData name="Raminder Kaur Robson" userId="20ceed71-7506-4319-b288-075d70baa3e1" providerId="ADAL" clId="{5A0AC8E6-6289-43C0-A883-3F8ABA2589CB}" dt="2024-08-05T14:07:52.658" v="297" actId="1076"/>
          <ac:spMkLst>
            <pc:docMk/>
            <pc:sldMk cId="301726593" sldId="256"/>
            <ac:spMk id="205" creationId="{50479FAE-A6C3-452C-93FA-5C1452419FD3}"/>
          </ac:spMkLst>
        </pc:spChg>
        <pc:spChg chg="mod">
          <ac:chgData name="Raminder Kaur Robson" userId="20ceed71-7506-4319-b288-075d70baa3e1" providerId="ADAL" clId="{5A0AC8E6-6289-43C0-A883-3F8ABA2589CB}" dt="2024-08-05T14:02:51.831" v="235" actId="20577"/>
          <ac:spMkLst>
            <pc:docMk/>
            <pc:sldMk cId="301726593" sldId="256"/>
            <ac:spMk id="206" creationId="{B192C7FB-F649-4CD7-9ACF-F14258D47685}"/>
          </ac:spMkLst>
        </pc:spChg>
        <pc:spChg chg="mod">
          <ac:chgData name="Raminder Kaur Robson" userId="20ceed71-7506-4319-b288-075d70baa3e1" providerId="ADAL" clId="{5A0AC8E6-6289-43C0-A883-3F8ABA2589CB}" dt="2024-08-05T14:01:33.097" v="222" actId="1076"/>
          <ac:spMkLst>
            <pc:docMk/>
            <pc:sldMk cId="301726593" sldId="256"/>
            <ac:spMk id="207" creationId="{F38FE37B-38F8-4105-A438-53E1CFCD36BA}"/>
          </ac:spMkLst>
        </pc:spChg>
        <pc:spChg chg="mod">
          <ac:chgData name="Raminder Kaur Robson" userId="20ceed71-7506-4319-b288-075d70baa3e1" providerId="ADAL" clId="{5A0AC8E6-6289-43C0-A883-3F8ABA2589CB}" dt="2024-08-05T14:06:45.178" v="284" actId="20577"/>
          <ac:spMkLst>
            <pc:docMk/>
            <pc:sldMk cId="301726593" sldId="256"/>
            <ac:spMk id="224" creationId="{D43D12B6-E7B7-4976-BD40-11DCAB8913BE}"/>
          </ac:spMkLst>
        </pc:spChg>
        <pc:spChg chg="mod">
          <ac:chgData name="Raminder Kaur Robson" userId="20ceed71-7506-4319-b288-075d70baa3e1" providerId="ADAL" clId="{5A0AC8E6-6289-43C0-A883-3F8ABA2589CB}" dt="2024-08-05T14:07:35.518" v="296"/>
          <ac:spMkLst>
            <pc:docMk/>
            <pc:sldMk cId="301726593" sldId="256"/>
            <ac:spMk id="225" creationId="{CFF3C209-E744-4955-ADB6-BF4DB88EA9DF}"/>
          </ac:spMkLst>
        </pc:spChg>
        <pc:spChg chg="mod">
          <ac:chgData name="Raminder Kaur Robson" userId="20ceed71-7506-4319-b288-075d70baa3e1" providerId="ADAL" clId="{5A0AC8E6-6289-43C0-A883-3F8ABA2589CB}" dt="2024-08-05T14:15:50.892" v="372" actId="1076"/>
          <ac:spMkLst>
            <pc:docMk/>
            <pc:sldMk cId="301726593" sldId="256"/>
            <ac:spMk id="227" creationId="{692ABF71-208B-43B4-9A04-86C8B15C93B9}"/>
          </ac:spMkLst>
        </pc:spChg>
        <pc:spChg chg="mod">
          <ac:chgData name="Raminder Kaur Robson" userId="20ceed71-7506-4319-b288-075d70baa3e1" providerId="ADAL" clId="{5A0AC8E6-6289-43C0-A883-3F8ABA2589CB}" dt="2024-08-05T14:08:39.688" v="309" actId="1076"/>
          <ac:spMkLst>
            <pc:docMk/>
            <pc:sldMk cId="301726593" sldId="256"/>
            <ac:spMk id="229" creationId="{2E99E7BD-2C36-4499-9932-9C6473DAD41E}"/>
          </ac:spMkLst>
        </pc:spChg>
        <pc:spChg chg="del">
          <ac:chgData name="Raminder Kaur Robson" userId="20ceed71-7506-4319-b288-075d70baa3e1" providerId="ADAL" clId="{5A0AC8E6-6289-43C0-A883-3F8ABA2589CB}" dt="2024-08-05T14:04:15.495" v="239" actId="478"/>
          <ac:spMkLst>
            <pc:docMk/>
            <pc:sldMk cId="301726593" sldId="256"/>
            <ac:spMk id="230" creationId="{64189F6A-FCB2-4543-B3A7-CA6FCF45F911}"/>
          </ac:spMkLst>
        </pc:spChg>
        <pc:spChg chg="mod">
          <ac:chgData name="Raminder Kaur Robson" userId="20ceed71-7506-4319-b288-075d70baa3e1" providerId="ADAL" clId="{5A0AC8E6-6289-43C0-A883-3F8ABA2589CB}" dt="2024-08-05T14:06:51.848" v="289" actId="20577"/>
          <ac:spMkLst>
            <pc:docMk/>
            <pc:sldMk cId="301726593" sldId="256"/>
            <ac:spMk id="248" creationId="{6EA31A61-8096-41E9-889C-30EB2F6BC7A4}"/>
          </ac:spMkLst>
        </pc:spChg>
        <pc:spChg chg="mod">
          <ac:chgData name="Raminder Kaur Robson" userId="20ceed71-7506-4319-b288-075d70baa3e1" providerId="ADAL" clId="{5A0AC8E6-6289-43C0-A883-3F8ABA2589CB}" dt="2024-08-05T14:07:07.291" v="292" actId="20577"/>
          <ac:spMkLst>
            <pc:docMk/>
            <pc:sldMk cId="301726593" sldId="256"/>
            <ac:spMk id="249" creationId="{83D5A878-F1B6-4F2A-9118-A58D0C5193A9}"/>
          </ac:spMkLst>
        </pc:spChg>
        <pc:spChg chg="add mod">
          <ac:chgData name="Raminder Kaur Robson" userId="20ceed71-7506-4319-b288-075d70baa3e1" providerId="ADAL" clId="{5A0AC8E6-6289-43C0-A883-3F8ABA2589CB}" dt="2024-08-05T14:16:04.366" v="377" actId="1076"/>
          <ac:spMkLst>
            <pc:docMk/>
            <pc:sldMk cId="301726593" sldId="256"/>
            <ac:spMk id="262" creationId="{9B8A4F4C-5E8F-442C-8340-50917DFA92BE}"/>
          </ac:spMkLst>
        </pc:spChg>
        <pc:spChg chg="del mod">
          <ac:chgData name="Raminder Kaur Robson" userId="20ceed71-7506-4319-b288-075d70baa3e1" providerId="ADAL" clId="{5A0AC8E6-6289-43C0-A883-3F8ABA2589CB}" dt="2024-08-05T14:05:11.030" v="249" actId="478"/>
          <ac:spMkLst>
            <pc:docMk/>
            <pc:sldMk cId="301726593" sldId="256"/>
            <ac:spMk id="267" creationId="{F4782A72-0F40-4081-B312-ECB36519DC78}"/>
          </ac:spMkLst>
        </pc:spChg>
        <pc:spChg chg="add mod">
          <ac:chgData name="Raminder Kaur Robson" userId="20ceed71-7506-4319-b288-075d70baa3e1" providerId="ADAL" clId="{5A0AC8E6-6289-43C0-A883-3F8ABA2589CB}" dt="2024-08-05T13:54:51.926" v="116" actId="1076"/>
          <ac:spMkLst>
            <pc:docMk/>
            <pc:sldMk cId="301726593" sldId="256"/>
            <ac:spMk id="280" creationId="{3A863A29-840A-4F0A-878D-4AF0169BE19F}"/>
          </ac:spMkLst>
        </pc:spChg>
        <pc:spChg chg="add mod">
          <ac:chgData name="Raminder Kaur Robson" userId="20ceed71-7506-4319-b288-075d70baa3e1" providerId="ADAL" clId="{5A0AC8E6-6289-43C0-A883-3F8ABA2589CB}" dt="2024-08-05T13:54:40.973" v="112" actId="1076"/>
          <ac:spMkLst>
            <pc:docMk/>
            <pc:sldMk cId="301726593" sldId="256"/>
            <ac:spMk id="281" creationId="{C1E58CEE-08DC-4BFC-B9E3-20F9A670244F}"/>
          </ac:spMkLst>
        </pc:spChg>
        <pc:spChg chg="add mod">
          <ac:chgData name="Raminder Kaur Robson" userId="20ceed71-7506-4319-b288-075d70baa3e1" providerId="ADAL" clId="{5A0AC8E6-6289-43C0-A883-3F8ABA2589CB}" dt="2024-08-05T13:54:16.609" v="107" actId="1076"/>
          <ac:spMkLst>
            <pc:docMk/>
            <pc:sldMk cId="301726593" sldId="256"/>
            <ac:spMk id="283" creationId="{63BFC5D1-7A08-4301-B35F-947A751FD227}"/>
          </ac:spMkLst>
        </pc:spChg>
        <pc:spChg chg="add mod">
          <ac:chgData name="Raminder Kaur Robson" userId="20ceed71-7506-4319-b288-075d70baa3e1" providerId="ADAL" clId="{5A0AC8E6-6289-43C0-A883-3F8ABA2589CB}" dt="2024-08-05T13:54:45.920" v="114" actId="1076"/>
          <ac:spMkLst>
            <pc:docMk/>
            <pc:sldMk cId="301726593" sldId="256"/>
            <ac:spMk id="284" creationId="{280FE1A4-B88F-4366-9D82-126675C3DE7C}"/>
          </ac:spMkLst>
        </pc:spChg>
        <pc:spChg chg="add mod">
          <ac:chgData name="Raminder Kaur Robson" userId="20ceed71-7506-4319-b288-075d70baa3e1" providerId="ADAL" clId="{5A0AC8E6-6289-43C0-A883-3F8ABA2589CB}" dt="2024-08-05T13:55:09.572" v="121" actId="1076"/>
          <ac:spMkLst>
            <pc:docMk/>
            <pc:sldMk cId="301726593" sldId="256"/>
            <ac:spMk id="285" creationId="{02909719-0674-4C88-BF1D-5B496971B919}"/>
          </ac:spMkLst>
        </pc:spChg>
        <pc:spChg chg="add mod">
          <ac:chgData name="Raminder Kaur Robson" userId="20ceed71-7506-4319-b288-075d70baa3e1" providerId="ADAL" clId="{5A0AC8E6-6289-43C0-A883-3F8ABA2589CB}" dt="2024-08-05T13:54:12.703" v="106" actId="1076"/>
          <ac:spMkLst>
            <pc:docMk/>
            <pc:sldMk cId="301726593" sldId="256"/>
            <ac:spMk id="286" creationId="{F7D1E07E-636B-4F18-B6B4-0AA51A6C0349}"/>
          </ac:spMkLst>
        </pc:spChg>
        <pc:spChg chg="add mod">
          <ac:chgData name="Raminder Kaur Robson" userId="20ceed71-7506-4319-b288-075d70baa3e1" providerId="ADAL" clId="{5A0AC8E6-6289-43C0-A883-3F8ABA2589CB}" dt="2024-08-05T13:54:09.969" v="105" actId="1076"/>
          <ac:spMkLst>
            <pc:docMk/>
            <pc:sldMk cId="301726593" sldId="256"/>
            <ac:spMk id="287" creationId="{725236EA-B343-4897-9B61-EDEFCC776AAA}"/>
          </ac:spMkLst>
        </pc:spChg>
        <pc:spChg chg="add mod">
          <ac:chgData name="Raminder Kaur Robson" userId="20ceed71-7506-4319-b288-075d70baa3e1" providerId="ADAL" clId="{5A0AC8E6-6289-43C0-A883-3F8ABA2589CB}" dt="2024-08-05T13:53:10.033" v="95" actId="1076"/>
          <ac:spMkLst>
            <pc:docMk/>
            <pc:sldMk cId="301726593" sldId="256"/>
            <ac:spMk id="293" creationId="{8C3D23C1-F914-4401-AACA-85F61FDF8F16}"/>
          </ac:spMkLst>
        </pc:spChg>
        <pc:spChg chg="add mod">
          <ac:chgData name="Raminder Kaur Robson" userId="20ceed71-7506-4319-b288-075d70baa3e1" providerId="ADAL" clId="{5A0AC8E6-6289-43C0-A883-3F8ABA2589CB}" dt="2024-08-05T13:52:48.354" v="88" actId="1076"/>
          <ac:spMkLst>
            <pc:docMk/>
            <pc:sldMk cId="301726593" sldId="256"/>
            <ac:spMk id="294" creationId="{64A01BFE-3431-4222-874C-3456E2DFF4B4}"/>
          </ac:spMkLst>
        </pc:spChg>
        <pc:spChg chg="mod">
          <ac:chgData name="Raminder Kaur Robson" userId="20ceed71-7506-4319-b288-075d70baa3e1" providerId="ADAL" clId="{5A0AC8E6-6289-43C0-A883-3F8ABA2589CB}" dt="2024-08-05T14:00:22.415" v="205" actId="20577"/>
          <ac:spMkLst>
            <pc:docMk/>
            <pc:sldMk cId="301726593" sldId="256"/>
            <ac:spMk id="296" creationId="{39936D31-6BBB-4FB5-AB44-D872C154305A}"/>
          </ac:spMkLst>
        </pc:spChg>
        <pc:spChg chg="mod">
          <ac:chgData name="Raminder Kaur Robson" userId="20ceed71-7506-4319-b288-075d70baa3e1" providerId="ADAL" clId="{5A0AC8E6-6289-43C0-A883-3F8ABA2589CB}" dt="2024-08-05T14:10:53.463" v="352" actId="1076"/>
          <ac:spMkLst>
            <pc:docMk/>
            <pc:sldMk cId="301726593" sldId="256"/>
            <ac:spMk id="297" creationId="{89A2A97F-F2D5-48FF-B661-1E4E96763754}"/>
          </ac:spMkLst>
        </pc:spChg>
        <pc:spChg chg="del">
          <ac:chgData name="Raminder Kaur Robson" userId="20ceed71-7506-4319-b288-075d70baa3e1" providerId="ADAL" clId="{5A0AC8E6-6289-43C0-A883-3F8ABA2589CB}" dt="2024-08-05T14:15:22.248" v="366" actId="478"/>
          <ac:spMkLst>
            <pc:docMk/>
            <pc:sldMk cId="301726593" sldId="256"/>
            <ac:spMk id="298" creationId="{525A8126-54AE-4E36-B5E6-B7BD0D28C5DE}"/>
          </ac:spMkLst>
        </pc:spChg>
        <pc:spChg chg="del">
          <ac:chgData name="Raminder Kaur Robson" userId="20ceed71-7506-4319-b288-075d70baa3e1" providerId="ADAL" clId="{5A0AC8E6-6289-43C0-A883-3F8ABA2589CB}" dt="2024-08-05T14:11:08.720" v="353" actId="478"/>
          <ac:spMkLst>
            <pc:docMk/>
            <pc:sldMk cId="301726593" sldId="256"/>
            <ac:spMk id="299" creationId="{DEFA77F1-AF5F-4C76-9F9A-E1F99A9D764F}"/>
          </ac:spMkLst>
        </pc:spChg>
        <pc:spChg chg="mod">
          <ac:chgData name="Raminder Kaur Robson" userId="20ceed71-7506-4319-b288-075d70baa3e1" providerId="ADAL" clId="{5A0AC8E6-6289-43C0-A883-3F8ABA2589CB}" dt="2024-08-05T13:55:52.434" v="132" actId="14100"/>
          <ac:spMkLst>
            <pc:docMk/>
            <pc:sldMk cId="301726593" sldId="256"/>
            <ac:spMk id="300" creationId="{6EF64CE2-C267-49E7-9CFC-68E13F3A476A}"/>
          </ac:spMkLst>
        </pc:spChg>
        <pc:spChg chg="del">
          <ac:chgData name="Raminder Kaur Robson" userId="20ceed71-7506-4319-b288-075d70baa3e1" providerId="ADAL" clId="{5A0AC8E6-6289-43C0-A883-3F8ABA2589CB}" dt="2024-08-05T13:43:36.233" v="26" actId="478"/>
          <ac:spMkLst>
            <pc:docMk/>
            <pc:sldMk cId="301726593" sldId="256"/>
            <ac:spMk id="301" creationId="{C09C0B63-62E8-464D-80EF-486EC7C43FC7}"/>
          </ac:spMkLst>
        </pc:spChg>
        <pc:spChg chg="del">
          <ac:chgData name="Raminder Kaur Robson" userId="20ceed71-7506-4319-b288-075d70baa3e1" providerId="ADAL" clId="{5A0AC8E6-6289-43C0-A883-3F8ABA2589CB}" dt="2024-08-05T13:48:35.752" v="69" actId="478"/>
          <ac:spMkLst>
            <pc:docMk/>
            <pc:sldMk cId="301726593" sldId="256"/>
            <ac:spMk id="306" creationId="{5AB067BE-FDF4-43D8-B24D-DC6321B8EC2B}"/>
          </ac:spMkLst>
        </pc:spChg>
        <pc:spChg chg="del">
          <ac:chgData name="Raminder Kaur Robson" userId="20ceed71-7506-4319-b288-075d70baa3e1" providerId="ADAL" clId="{5A0AC8E6-6289-43C0-A883-3F8ABA2589CB}" dt="2024-08-05T13:48:39.011" v="70" actId="478"/>
          <ac:spMkLst>
            <pc:docMk/>
            <pc:sldMk cId="301726593" sldId="256"/>
            <ac:spMk id="307" creationId="{661F3257-AAE7-4A57-8EFC-99496D745BEA}"/>
          </ac:spMkLst>
        </pc:spChg>
        <pc:spChg chg="del">
          <ac:chgData name="Raminder Kaur Robson" userId="20ceed71-7506-4319-b288-075d70baa3e1" providerId="ADAL" clId="{5A0AC8E6-6289-43C0-A883-3F8ABA2589CB}" dt="2024-08-05T13:48:32.977" v="68" actId="478"/>
          <ac:spMkLst>
            <pc:docMk/>
            <pc:sldMk cId="301726593" sldId="256"/>
            <ac:spMk id="308" creationId="{51012326-5C6C-4E51-AD6C-9478CD420D94}"/>
          </ac:spMkLst>
        </pc:spChg>
        <pc:spChg chg="mod">
          <ac:chgData name="Raminder Kaur Robson" userId="20ceed71-7506-4319-b288-075d70baa3e1" providerId="ADAL" clId="{5A0AC8E6-6289-43C0-A883-3F8ABA2589CB}" dt="2024-08-05T13:58:38.744" v="197" actId="14100"/>
          <ac:spMkLst>
            <pc:docMk/>
            <pc:sldMk cId="301726593" sldId="256"/>
            <ac:spMk id="312" creationId="{D8C1EAF8-1BA1-4975-BC85-EBF58AB4A5FC}"/>
          </ac:spMkLst>
        </pc:spChg>
        <pc:spChg chg="add mod">
          <ac:chgData name="Raminder Kaur Robson" userId="20ceed71-7506-4319-b288-075d70baa3e1" providerId="ADAL" clId="{5A0AC8E6-6289-43C0-A883-3F8ABA2589CB}" dt="2024-08-05T13:52:43.526" v="87" actId="1076"/>
          <ac:spMkLst>
            <pc:docMk/>
            <pc:sldMk cId="301726593" sldId="256"/>
            <ac:spMk id="315" creationId="{E9CFCAF5-077A-49B3-878C-18533764BF1F}"/>
          </ac:spMkLst>
        </pc:spChg>
        <pc:spChg chg="add mod">
          <ac:chgData name="Raminder Kaur Robson" userId="20ceed71-7506-4319-b288-075d70baa3e1" providerId="ADAL" clId="{5A0AC8E6-6289-43C0-A883-3F8ABA2589CB}" dt="2024-08-05T13:52:39.136" v="86" actId="1076"/>
          <ac:spMkLst>
            <pc:docMk/>
            <pc:sldMk cId="301726593" sldId="256"/>
            <ac:spMk id="318" creationId="{1945226F-9345-41F4-B351-0FAA5737EB70}"/>
          </ac:spMkLst>
        </pc:spChg>
        <pc:spChg chg="add mod">
          <ac:chgData name="Raminder Kaur Robson" userId="20ceed71-7506-4319-b288-075d70baa3e1" providerId="ADAL" clId="{5A0AC8E6-6289-43C0-A883-3F8ABA2589CB}" dt="2024-08-05T13:58:05.552" v="190" actId="20577"/>
          <ac:spMkLst>
            <pc:docMk/>
            <pc:sldMk cId="301726593" sldId="256"/>
            <ac:spMk id="319" creationId="{9B334238-56F8-4203-B9D8-31C0390E4A34}"/>
          </ac:spMkLst>
        </pc:spChg>
        <pc:spChg chg="add mod">
          <ac:chgData name="Raminder Kaur Robson" userId="20ceed71-7506-4319-b288-075d70baa3e1" providerId="ADAL" clId="{5A0AC8E6-6289-43C0-A883-3F8ABA2589CB}" dt="2024-08-05T14:11:47.916" v="365" actId="1076"/>
          <ac:spMkLst>
            <pc:docMk/>
            <pc:sldMk cId="301726593" sldId="256"/>
            <ac:spMk id="320" creationId="{5C99F9AF-F5B2-4922-8CB4-6F382F6509A0}"/>
          </ac:spMkLst>
        </pc:spChg>
        <pc:spChg chg="mod">
          <ac:chgData name="Raminder Kaur Robson" userId="20ceed71-7506-4319-b288-075d70baa3e1" providerId="ADAL" clId="{5A0AC8E6-6289-43C0-A883-3F8ABA2589CB}" dt="2024-08-05T13:56:35.849" v="145" actId="1076"/>
          <ac:spMkLst>
            <pc:docMk/>
            <pc:sldMk cId="301726593" sldId="256"/>
            <ac:spMk id="325" creationId="{75329836-B1E3-4061-BFE2-D84008419E0E}"/>
          </ac:spMkLst>
        </pc:spChg>
        <pc:spChg chg="mod">
          <ac:chgData name="Raminder Kaur Robson" userId="20ceed71-7506-4319-b288-075d70baa3e1" providerId="ADAL" clId="{5A0AC8E6-6289-43C0-A883-3F8ABA2589CB}" dt="2024-08-05T13:57:51.756" v="172" actId="1076"/>
          <ac:spMkLst>
            <pc:docMk/>
            <pc:sldMk cId="301726593" sldId="256"/>
            <ac:spMk id="341" creationId="{D31C873A-0A05-4223-BD76-3E4CA7634835}"/>
          </ac:spMkLst>
        </pc:spChg>
        <pc:spChg chg="mod">
          <ac:chgData name="Raminder Kaur Robson" userId="20ceed71-7506-4319-b288-075d70baa3e1" providerId="ADAL" clId="{5A0AC8E6-6289-43C0-A883-3F8ABA2589CB}" dt="2024-08-05T14:04:47.485" v="246" actId="14100"/>
          <ac:spMkLst>
            <pc:docMk/>
            <pc:sldMk cId="301726593" sldId="256"/>
            <ac:spMk id="405" creationId="{00000000-0000-0000-0000-000000000000}"/>
          </ac:spMkLst>
        </pc:spChg>
        <pc:spChg chg="mod">
          <ac:chgData name="Raminder Kaur Robson" userId="20ceed71-7506-4319-b288-075d70baa3e1" providerId="ADAL" clId="{5A0AC8E6-6289-43C0-A883-3F8ABA2589CB}" dt="2024-08-05T14:10:21.504" v="321" actId="1076"/>
          <ac:spMkLst>
            <pc:docMk/>
            <pc:sldMk cId="301726593" sldId="256"/>
            <ac:spMk id="409" creationId="{3A2DD3DA-0CCD-456C-AF41-BF35B90ACB01}"/>
          </ac:spMkLst>
        </pc:spChg>
        <pc:spChg chg="mod">
          <ac:chgData name="Raminder Kaur Robson" userId="20ceed71-7506-4319-b288-075d70baa3e1" providerId="ADAL" clId="{5A0AC8E6-6289-43C0-A883-3F8ABA2589CB}" dt="2024-08-05T14:11:40.182" v="363" actId="1076"/>
          <ac:spMkLst>
            <pc:docMk/>
            <pc:sldMk cId="301726593" sldId="256"/>
            <ac:spMk id="413" creationId="{7C47960B-79FD-47D5-BD0B-01F577FB49D9}"/>
          </ac:spMkLst>
        </pc:spChg>
        <pc:spChg chg="del">
          <ac:chgData name="Raminder Kaur Robson" userId="20ceed71-7506-4319-b288-075d70baa3e1" providerId="ADAL" clId="{5A0AC8E6-6289-43C0-A883-3F8ABA2589CB}" dt="2024-08-05T13:42:19.602" v="15" actId="478"/>
          <ac:spMkLst>
            <pc:docMk/>
            <pc:sldMk cId="301726593" sldId="256"/>
            <ac:spMk id="467" creationId="{00000000-0000-0000-0000-000000000000}"/>
          </ac:spMkLst>
        </pc:spChg>
        <pc:spChg chg="mod">
          <ac:chgData name="Raminder Kaur Robson" userId="20ceed71-7506-4319-b288-075d70baa3e1" providerId="ADAL" clId="{5A0AC8E6-6289-43C0-A883-3F8ABA2589CB}" dt="2024-08-05T14:15:48.045" v="371" actId="1076"/>
          <ac:spMkLst>
            <pc:docMk/>
            <pc:sldMk cId="301726593" sldId="256"/>
            <ac:spMk id="488" creationId="{0AFB162B-4CA6-4FDE-A632-EFE665C110A3}"/>
          </ac:spMkLst>
        </pc:spChg>
        <pc:spChg chg="mod">
          <ac:chgData name="Raminder Kaur Robson" userId="20ceed71-7506-4319-b288-075d70baa3e1" providerId="ADAL" clId="{5A0AC8E6-6289-43C0-A883-3F8ABA2589CB}" dt="2024-08-05T14:15:59.033" v="375" actId="1076"/>
          <ac:spMkLst>
            <pc:docMk/>
            <pc:sldMk cId="301726593" sldId="256"/>
            <ac:spMk id="490" creationId="{FB201761-4504-4640-8677-BA2E8221A524}"/>
          </ac:spMkLst>
        </pc:spChg>
        <pc:grpChg chg="del">
          <ac:chgData name="Raminder Kaur Robson" userId="20ceed71-7506-4319-b288-075d70baa3e1" providerId="ADAL" clId="{5A0AC8E6-6289-43C0-A883-3F8ABA2589CB}" dt="2024-08-05T13:40:03.518" v="0" actId="478"/>
          <ac:grpSpMkLst>
            <pc:docMk/>
            <pc:sldMk cId="301726593" sldId="256"/>
            <ac:grpSpMk id="145" creationId="{93AC4BB4-0901-4653-B356-DEAB849D3FDF}"/>
          </ac:grpSpMkLst>
        </pc:grpChg>
        <pc:grpChg chg="del">
          <ac:chgData name="Raminder Kaur Robson" userId="20ceed71-7506-4319-b288-075d70baa3e1" providerId="ADAL" clId="{5A0AC8E6-6289-43C0-A883-3F8ABA2589CB}" dt="2024-08-05T13:42:19.602" v="15" actId="478"/>
          <ac:grpSpMkLst>
            <pc:docMk/>
            <pc:sldMk cId="301726593" sldId="256"/>
            <ac:grpSpMk id="465" creationId="{00000000-0000-0000-0000-000000000000}"/>
          </ac:grpSpMkLst>
        </pc:grpChg>
        <pc:grpChg chg="mod">
          <ac:chgData name="Raminder Kaur Robson" userId="20ceed71-7506-4319-b288-075d70baa3e1" providerId="ADAL" clId="{5A0AC8E6-6289-43C0-A883-3F8ABA2589CB}" dt="2024-08-05T14:10:47.654" v="350" actId="1076"/>
          <ac:grpSpMkLst>
            <pc:docMk/>
            <pc:sldMk cId="301726593" sldId="256"/>
            <ac:grpSpMk id="1072" creationId="{00000000-0000-0000-0000-000000000000}"/>
          </ac:grpSpMkLst>
        </pc:grpChg>
        <pc:picChg chg="mod">
          <ac:chgData name="Raminder Kaur Robson" userId="20ceed71-7506-4319-b288-075d70baa3e1" providerId="ADAL" clId="{5A0AC8E6-6289-43C0-A883-3F8ABA2589CB}" dt="2024-08-05T14:00:40.569" v="206" actId="1076"/>
          <ac:picMkLst>
            <pc:docMk/>
            <pc:sldMk cId="301726593" sldId="256"/>
            <ac:picMk id="39" creationId="{4C318341-6950-45E7-A204-339F14F34753}"/>
          </ac:picMkLst>
        </pc:picChg>
        <pc:picChg chg="mod">
          <ac:chgData name="Raminder Kaur Robson" userId="20ceed71-7506-4319-b288-075d70baa3e1" providerId="ADAL" clId="{5A0AC8E6-6289-43C0-A883-3F8ABA2589CB}" dt="2024-08-05T14:04:30.014" v="244" actId="1076"/>
          <ac:picMkLst>
            <pc:docMk/>
            <pc:sldMk cId="301726593" sldId="256"/>
            <ac:picMk id="151" creationId="{FD21F68E-66AC-41AF-B517-0661E836C68B}"/>
          </ac:picMkLst>
        </pc:picChg>
        <pc:picChg chg="mod">
          <ac:chgData name="Raminder Kaur Robson" userId="20ceed71-7506-4319-b288-075d70baa3e1" providerId="ADAL" clId="{5A0AC8E6-6289-43C0-A883-3F8ABA2589CB}" dt="2024-08-05T13:53:14.056" v="96" actId="1076"/>
          <ac:picMkLst>
            <pc:docMk/>
            <pc:sldMk cId="301726593" sldId="256"/>
            <ac:picMk id="156" creationId="{A273DF11-40CC-4B5E-AD23-FFE0C6B9BCF5}"/>
          </ac:picMkLst>
        </pc:picChg>
        <pc:picChg chg="mod">
          <ac:chgData name="Raminder Kaur Robson" userId="20ceed71-7506-4319-b288-075d70baa3e1" providerId="ADAL" clId="{5A0AC8E6-6289-43C0-A883-3F8ABA2589CB}" dt="2024-08-05T13:54:42.553" v="113" actId="1076"/>
          <ac:picMkLst>
            <pc:docMk/>
            <pc:sldMk cId="301726593" sldId="256"/>
            <ac:picMk id="177" creationId="{771C72F9-4085-4512-AD85-E756A9AF8386}"/>
          </ac:picMkLst>
        </pc:picChg>
        <pc:picChg chg="del">
          <ac:chgData name="Raminder Kaur Robson" userId="20ceed71-7506-4319-b288-075d70baa3e1" providerId="ADAL" clId="{5A0AC8E6-6289-43C0-A883-3F8ABA2589CB}" dt="2024-08-05T13:42:42.068" v="22" actId="478"/>
          <ac:picMkLst>
            <pc:docMk/>
            <pc:sldMk cId="301726593" sldId="256"/>
            <ac:picMk id="208" creationId="{781EDA9B-C8FE-42A0-8829-26B851354496}"/>
          </ac:picMkLst>
        </pc:picChg>
        <pc:picChg chg="del">
          <ac:chgData name="Raminder Kaur Robson" userId="20ceed71-7506-4319-b288-075d70baa3e1" providerId="ADAL" clId="{5A0AC8E6-6289-43C0-A883-3F8ABA2589CB}" dt="2024-08-05T13:42:26.461" v="18" actId="478"/>
          <ac:picMkLst>
            <pc:docMk/>
            <pc:sldMk cId="301726593" sldId="256"/>
            <ac:picMk id="210" creationId="{EED4A374-1855-4C47-A061-43E7942E2600}"/>
          </ac:picMkLst>
        </pc:picChg>
        <pc:picChg chg="add del mod">
          <ac:chgData name="Raminder Kaur Robson" userId="20ceed71-7506-4319-b288-075d70baa3e1" providerId="ADAL" clId="{5A0AC8E6-6289-43C0-A883-3F8ABA2589CB}" dt="2024-08-05T13:44:33.841" v="35" actId="478"/>
          <ac:picMkLst>
            <pc:docMk/>
            <pc:sldMk cId="301726593" sldId="256"/>
            <ac:picMk id="282" creationId="{AF976D00-2807-403D-9CF6-9D9C7AE794B7}"/>
          </ac:picMkLst>
        </pc:picChg>
        <pc:picChg chg="mod">
          <ac:chgData name="Raminder Kaur Robson" userId="20ceed71-7506-4319-b288-075d70baa3e1" providerId="ADAL" clId="{5A0AC8E6-6289-43C0-A883-3F8ABA2589CB}" dt="2024-08-05T14:15:24.764" v="367" actId="1076"/>
          <ac:picMkLst>
            <pc:docMk/>
            <pc:sldMk cId="301726593" sldId="256"/>
            <ac:picMk id="362" creationId="{00000000-0000-0000-0000-000000000000}"/>
          </ac:picMkLst>
        </pc:picChg>
        <pc:picChg chg="del">
          <ac:chgData name="Raminder Kaur Robson" userId="20ceed71-7506-4319-b288-075d70baa3e1" providerId="ADAL" clId="{5A0AC8E6-6289-43C0-A883-3F8ABA2589CB}" dt="2024-08-05T14:04:27.316" v="243" actId="478"/>
          <ac:picMkLst>
            <pc:docMk/>
            <pc:sldMk cId="301726593" sldId="256"/>
            <ac:picMk id="407" creationId="{00000000-0000-0000-0000-000000000000}"/>
          </ac:picMkLst>
        </pc:picChg>
        <pc:picChg chg="del">
          <ac:chgData name="Raminder Kaur Robson" userId="20ceed71-7506-4319-b288-075d70baa3e1" providerId="ADAL" clId="{5A0AC8E6-6289-43C0-A883-3F8ABA2589CB}" dt="2024-08-05T14:04:13.373" v="238" actId="478"/>
          <ac:picMkLst>
            <pc:docMk/>
            <pc:sldMk cId="301726593" sldId="256"/>
            <ac:picMk id="487" creationId="{0AB0A052-D2A8-425F-A5B9-E8B7193DE8A0}"/>
          </ac:picMkLst>
        </pc:picChg>
        <pc:picChg chg="del">
          <ac:chgData name="Raminder Kaur Robson" userId="20ceed71-7506-4319-b288-075d70baa3e1" providerId="ADAL" clId="{5A0AC8E6-6289-43C0-A883-3F8ABA2589CB}" dt="2024-08-05T13:42:24.573" v="17" actId="478"/>
          <ac:picMkLst>
            <pc:docMk/>
            <pc:sldMk cId="301726593" sldId="256"/>
            <ac:picMk id="1052" creationId="{3B2C0072-BE53-4879-91AE-62430EBF41DC}"/>
          </ac:picMkLst>
        </pc:picChg>
        <pc:cxnChg chg="mod">
          <ac:chgData name="Raminder Kaur Robson" userId="20ceed71-7506-4319-b288-075d70baa3e1" providerId="ADAL" clId="{5A0AC8E6-6289-43C0-A883-3F8ABA2589CB}" dt="2024-08-05T13:54:05.969" v="104" actId="1076"/>
          <ac:cxnSpMkLst>
            <pc:docMk/>
            <pc:sldMk cId="301726593" sldId="256"/>
            <ac:cxnSpMk id="58" creationId="{E457E704-2380-FF84-CF65-89DDBF8EEDB1}"/>
          </ac:cxnSpMkLst>
        </pc:cxnChg>
        <pc:cxnChg chg="del mod">
          <ac:chgData name="Raminder Kaur Robson" userId="20ceed71-7506-4319-b288-075d70baa3e1" providerId="ADAL" clId="{5A0AC8E6-6289-43C0-A883-3F8ABA2589CB}" dt="2024-08-05T13:54:56.996" v="117" actId="478"/>
          <ac:cxnSpMkLst>
            <pc:docMk/>
            <pc:sldMk cId="301726593" sldId="256"/>
            <ac:cxnSpMk id="60" creationId="{D5034A6C-7943-634B-7332-B52E8CA0A48A}"/>
          </ac:cxnSpMkLst>
        </pc:cxnChg>
        <pc:cxnChg chg="mod">
          <ac:chgData name="Raminder Kaur Robson" userId="20ceed71-7506-4319-b288-075d70baa3e1" providerId="ADAL" clId="{5A0AC8E6-6289-43C0-A883-3F8ABA2589CB}" dt="2024-08-05T14:10:47.654" v="350" actId="1076"/>
          <ac:cxnSpMkLst>
            <pc:docMk/>
            <pc:sldMk cId="301726593" sldId="256"/>
            <ac:cxnSpMk id="176" creationId="{00000000-0000-0000-0000-000000000000}"/>
          </ac:cxnSpMkLst>
        </pc:cxnChg>
        <pc:cxnChg chg="mod">
          <ac:chgData name="Raminder Kaur Robson" userId="20ceed71-7506-4319-b288-075d70baa3e1" providerId="ADAL" clId="{5A0AC8E6-6289-43C0-A883-3F8ABA2589CB}" dt="2024-08-05T13:54:48.420" v="115" actId="1076"/>
          <ac:cxnSpMkLst>
            <pc:docMk/>
            <pc:sldMk cId="301726593" sldId="256"/>
            <ac:cxnSpMk id="231" creationId="{E21D74DF-FED6-49FC-81E4-23F2668388F5}"/>
          </ac:cxnSpMkLst>
        </pc:cxnChg>
        <pc:cxnChg chg="mod">
          <ac:chgData name="Raminder Kaur Robson" userId="20ceed71-7506-4319-b288-075d70baa3e1" providerId="ADAL" clId="{5A0AC8E6-6289-43C0-A883-3F8ABA2589CB}" dt="2024-08-05T13:52:11.780" v="75" actId="14100"/>
          <ac:cxnSpMkLst>
            <pc:docMk/>
            <pc:sldMk cId="301726593" sldId="256"/>
            <ac:cxnSpMk id="232" creationId="{E0EC4F84-1F71-4801-AD45-68F3138D6A6E}"/>
          </ac:cxnSpMkLst>
        </pc:cxnChg>
        <pc:cxnChg chg="del">
          <ac:chgData name="Raminder Kaur Robson" userId="20ceed71-7506-4319-b288-075d70baa3e1" providerId="ADAL" clId="{5A0AC8E6-6289-43C0-A883-3F8ABA2589CB}" dt="2024-08-05T14:16:00.873" v="376" actId="478"/>
          <ac:cxnSpMkLst>
            <pc:docMk/>
            <pc:sldMk cId="301726593" sldId="256"/>
            <ac:cxnSpMk id="244" creationId="{17A47328-1891-4FB2-AD77-E90BC4ECECBA}"/>
          </ac:cxnSpMkLst>
        </pc:cxnChg>
        <pc:cxnChg chg="mod">
          <ac:chgData name="Raminder Kaur Robson" userId="20ceed71-7506-4319-b288-075d70baa3e1" providerId="ADAL" clId="{5A0AC8E6-6289-43C0-A883-3F8ABA2589CB}" dt="2024-08-05T14:15:53.030" v="373" actId="1076"/>
          <ac:cxnSpMkLst>
            <pc:docMk/>
            <pc:sldMk cId="301726593" sldId="256"/>
            <ac:cxnSpMk id="268" creationId="{EA325157-106B-4697-98C4-D32F795246CC}"/>
          </ac:cxnSpMkLst>
        </pc:cxnChg>
        <pc:cxnChg chg="mod">
          <ac:chgData name="Raminder Kaur Robson" userId="20ceed71-7506-4319-b288-075d70baa3e1" providerId="ADAL" clId="{5A0AC8E6-6289-43C0-A883-3F8ABA2589CB}" dt="2024-08-05T13:48:32.977" v="68" actId="478"/>
          <ac:cxnSpMkLst>
            <pc:docMk/>
            <pc:sldMk cId="301726593" sldId="256"/>
            <ac:cxnSpMk id="271" creationId="{11FCDD24-FF29-436E-9961-7298461610A3}"/>
          </ac:cxnSpMkLst>
        </pc:cxnChg>
        <pc:cxnChg chg="add mod">
          <ac:chgData name="Raminder Kaur Robson" userId="20ceed71-7506-4319-b288-075d70baa3e1" providerId="ADAL" clId="{5A0AC8E6-6289-43C0-A883-3F8ABA2589CB}" dt="2024-08-05T13:54:28.317" v="109" actId="1076"/>
          <ac:cxnSpMkLst>
            <pc:docMk/>
            <pc:sldMk cId="301726593" sldId="256"/>
            <ac:cxnSpMk id="289" creationId="{149F2184-2D70-40EA-B271-D1C1BA795AD5}"/>
          </ac:cxnSpMkLst>
        </pc:cxnChg>
        <pc:cxnChg chg="mod">
          <ac:chgData name="Raminder Kaur Robson" userId="20ceed71-7506-4319-b288-075d70baa3e1" providerId="ADAL" clId="{5A0AC8E6-6289-43C0-A883-3F8ABA2589CB}" dt="2024-08-05T14:15:44.529" v="370" actId="1076"/>
          <ac:cxnSpMkLst>
            <pc:docMk/>
            <pc:sldMk cId="301726593" sldId="256"/>
            <ac:cxnSpMk id="302" creationId="{727A8ED6-D97E-41AC-9B2C-B2A174D21A88}"/>
          </ac:cxnSpMkLst>
        </pc:cxnChg>
        <pc:cxnChg chg="mod">
          <ac:chgData name="Raminder Kaur Robson" userId="20ceed71-7506-4319-b288-075d70baa3e1" providerId="ADAL" clId="{5A0AC8E6-6289-43C0-A883-3F8ABA2589CB}" dt="2024-08-05T13:53:46.638" v="102" actId="1076"/>
          <ac:cxnSpMkLst>
            <pc:docMk/>
            <pc:sldMk cId="301726593" sldId="256"/>
            <ac:cxnSpMk id="305" creationId="{D28FCBFA-94FD-4DAE-859B-DD6442DF1D11}"/>
          </ac:cxnSpMkLst>
        </pc:cxnChg>
        <pc:cxnChg chg="mod">
          <ac:chgData name="Raminder Kaur Robson" userId="20ceed71-7506-4319-b288-075d70baa3e1" providerId="ADAL" clId="{5A0AC8E6-6289-43C0-A883-3F8ABA2589CB}" dt="2024-08-05T13:53:07.139" v="94" actId="14100"/>
          <ac:cxnSpMkLst>
            <pc:docMk/>
            <pc:sldMk cId="301726593" sldId="256"/>
            <ac:cxnSpMk id="314" creationId="{8F1EA993-4656-4399-B4F1-98A3F50EC4A5}"/>
          </ac:cxnSpMkLst>
        </pc:cxnChg>
        <pc:cxnChg chg="add mod">
          <ac:chgData name="Raminder Kaur Robson" userId="20ceed71-7506-4319-b288-075d70baa3e1" providerId="ADAL" clId="{5A0AC8E6-6289-43C0-A883-3F8ABA2589CB}" dt="2024-08-05T14:11:42.494" v="364" actId="1076"/>
          <ac:cxnSpMkLst>
            <pc:docMk/>
            <pc:sldMk cId="301726593" sldId="256"/>
            <ac:cxnSpMk id="321" creationId="{E5DADE3D-C4A7-4246-8ADC-76A53A808EBE}"/>
          </ac:cxnSpMkLst>
        </pc:cxnChg>
        <pc:cxnChg chg="del">
          <ac:chgData name="Raminder Kaur Robson" userId="20ceed71-7506-4319-b288-075d70baa3e1" providerId="ADAL" clId="{5A0AC8E6-6289-43C0-A883-3F8ABA2589CB}" dt="2024-08-05T14:04:23.538" v="242" actId="478"/>
          <ac:cxnSpMkLst>
            <pc:docMk/>
            <pc:sldMk cId="301726593" sldId="256"/>
            <ac:cxnSpMk id="337" creationId="{00000000-0000-0000-0000-000000000000}"/>
          </ac:cxnSpMkLst>
        </pc:cxnChg>
        <pc:cxnChg chg="mod">
          <ac:chgData name="Raminder Kaur Robson" userId="20ceed71-7506-4319-b288-075d70baa3e1" providerId="ADAL" clId="{5A0AC8E6-6289-43C0-A883-3F8ABA2589CB}" dt="2024-08-05T14:10:51.742" v="351" actId="1076"/>
          <ac:cxnSpMkLst>
            <pc:docMk/>
            <pc:sldMk cId="301726593" sldId="256"/>
            <ac:cxnSpMk id="414" creationId="{A4D31B6C-6296-4648-9F4E-F0E5FA47284C}"/>
          </ac:cxnSpMkLst>
        </pc:cxnChg>
        <pc:cxnChg chg="mod">
          <ac:chgData name="Raminder Kaur Robson" userId="20ceed71-7506-4319-b288-075d70baa3e1" providerId="ADAL" clId="{5A0AC8E6-6289-43C0-A883-3F8ABA2589CB}" dt="2024-08-05T14:10:01.982" v="319" actId="1076"/>
          <ac:cxnSpMkLst>
            <pc:docMk/>
            <pc:sldMk cId="301726593" sldId="256"/>
            <ac:cxnSpMk id="420" creationId="{D26C33C6-A9DE-4A6E-8E7F-BEFC3D625596}"/>
          </ac:cxnSpMkLst>
        </pc:cxnChg>
        <pc:cxnChg chg="del">
          <ac:chgData name="Raminder Kaur Robson" userId="20ceed71-7506-4319-b288-075d70baa3e1" providerId="ADAL" clId="{5A0AC8E6-6289-43C0-A883-3F8ABA2589CB}" dt="2024-08-05T14:11:10.420" v="354" actId="478"/>
          <ac:cxnSpMkLst>
            <pc:docMk/>
            <pc:sldMk cId="301726593" sldId="256"/>
            <ac:cxnSpMk id="423" creationId="{6D86B3E3-EE8B-40C6-B166-2E4F6D85FEB7}"/>
          </ac:cxnSpMkLst>
        </pc:cxnChg>
        <pc:cxnChg chg="mod">
          <ac:chgData name="Raminder Kaur Robson" userId="20ceed71-7506-4319-b288-075d70baa3e1" providerId="ADAL" clId="{5A0AC8E6-6289-43C0-A883-3F8ABA2589CB}" dt="2024-08-05T13:57:55.993" v="173" actId="14100"/>
          <ac:cxnSpMkLst>
            <pc:docMk/>
            <pc:sldMk cId="301726593" sldId="256"/>
            <ac:cxnSpMk id="442" creationId="{F00234DB-30A0-A14D-B827-8C2DCE0238B9}"/>
          </ac:cxnSpMkLst>
        </pc:cxnChg>
        <pc:cxnChg chg="mod">
          <ac:chgData name="Raminder Kaur Robson" userId="20ceed71-7506-4319-b288-075d70baa3e1" providerId="ADAL" clId="{5A0AC8E6-6289-43C0-A883-3F8ABA2589CB}" dt="2024-08-05T14:15:54.660" v="374" actId="1076"/>
          <ac:cxnSpMkLst>
            <pc:docMk/>
            <pc:sldMk cId="301726593" sldId="256"/>
            <ac:cxnSpMk id="446" creationId="{F00234DB-30A0-A14D-B827-8C2DCE0238B9}"/>
          </ac:cxnSpMkLst>
        </pc:cxnChg>
        <pc:cxnChg chg="mod">
          <ac:chgData name="Raminder Kaur Robson" userId="20ceed71-7506-4319-b288-075d70baa3e1" providerId="ADAL" clId="{5A0AC8E6-6289-43C0-A883-3F8ABA2589CB}" dt="2024-08-05T13:56:45.253" v="148" actId="1076"/>
          <ac:cxnSpMkLst>
            <pc:docMk/>
            <pc:sldMk cId="301726593" sldId="256"/>
            <ac:cxnSpMk id="453" creationId="{86EB846A-C08D-8E44-A8A5-1C8D76F96038}"/>
          </ac:cxnSpMkLst>
        </pc:cxnChg>
        <pc:cxnChg chg="mod">
          <ac:chgData name="Raminder Kaur Robson" userId="20ceed71-7506-4319-b288-075d70baa3e1" providerId="ADAL" clId="{5A0AC8E6-6289-43C0-A883-3F8ABA2589CB}" dt="2024-08-05T13:53:37.045" v="101" actId="1076"/>
          <ac:cxnSpMkLst>
            <pc:docMk/>
            <pc:sldMk cId="301726593" sldId="256"/>
            <ac:cxnSpMk id="457" creationId="{86EB846A-C08D-8E44-A8A5-1C8D76F96038}"/>
          </ac:cxnSpMkLst>
        </pc:cxnChg>
        <pc:cxnChg chg="mod">
          <ac:chgData name="Raminder Kaur Robson" userId="20ceed71-7506-4319-b288-075d70baa3e1" providerId="ADAL" clId="{5A0AC8E6-6289-43C0-A883-3F8ABA2589CB}" dt="2024-08-05T13:55:06.451" v="120" actId="1076"/>
          <ac:cxnSpMkLst>
            <pc:docMk/>
            <pc:sldMk cId="301726593" sldId="256"/>
            <ac:cxnSpMk id="459" creationId="{C3FA2F8C-BD2B-EA46-8D5D-0F3383BE1ABC}"/>
          </ac:cxnSpMkLst>
        </pc:cxnChg>
        <pc:cxnChg chg="mod">
          <ac:chgData name="Raminder Kaur Robson" userId="20ceed71-7506-4319-b288-075d70baa3e1" providerId="ADAL" clId="{5A0AC8E6-6289-43C0-A883-3F8ABA2589CB}" dt="2024-08-05T14:11:37.196" v="362" actId="1076"/>
          <ac:cxnSpMkLst>
            <pc:docMk/>
            <pc:sldMk cId="301726593" sldId="256"/>
            <ac:cxnSpMk id="480" creationId="{21C24B55-2F6E-40DE-A8FF-05C88275CEA8}"/>
          </ac:cxnSpMkLst>
        </pc:cxnChg>
      </pc:sldChg>
    </pc:docChg>
  </pc:docChgLst>
  <pc:docChgLst>
    <pc:chgData clId="Web-{8F25B5E9-BE66-EF0F-1E12-06C1EBB936E6}"/>
    <pc:docChg chg="modSld">
      <pc:chgData name="" userId="" providerId="" clId="Web-{8F25B5E9-BE66-EF0F-1E12-06C1EBB936E6}" dt="2024-07-09T09:26:13.977" v="1" actId="20577"/>
      <pc:docMkLst>
        <pc:docMk/>
      </pc:docMkLst>
      <pc:sldChg chg="modSp">
        <pc:chgData name="" userId="" providerId="" clId="Web-{8F25B5E9-BE66-EF0F-1E12-06C1EBB936E6}" dt="2024-07-09T09:26:13.977" v="1" actId="20577"/>
        <pc:sldMkLst>
          <pc:docMk/>
          <pc:sldMk cId="301726593" sldId="256"/>
        </pc:sldMkLst>
        <pc:spChg chg="mod">
          <ac:chgData name="" userId="" providerId="" clId="Web-{8F25B5E9-BE66-EF0F-1E12-06C1EBB936E6}" dt="2024-07-09T09:26:13.977" v="1" actId="20577"/>
          <ac:spMkLst>
            <pc:docMk/>
            <pc:sldMk cId="301726593" sldId="256"/>
            <ac:spMk id="83" creationId="{560EBA4B-8AEC-D046-B76B-ED0FD5A6C7DD}"/>
          </ac:spMkLst>
        </pc:spChg>
      </pc:sldChg>
    </pc:docChg>
  </pc:docChgLst>
  <pc:docChgLst>
    <pc:chgData name="L Rolleston" userId="S::lrolleston@stmichaelscs.org::8c253109-a705-4211-8676-5103361b7bff" providerId="AD" clId="Web-{E6EDC017-45E1-6632-0BEE-E5D23CAD6990}"/>
    <pc:docChg chg="modSld">
      <pc:chgData name="L Rolleston" userId="S::lrolleston@stmichaelscs.org::8c253109-a705-4211-8676-5103361b7bff" providerId="AD" clId="Web-{E6EDC017-45E1-6632-0BEE-E5D23CAD6990}" dt="2024-07-09T11:35:05.706" v="16" actId="20577"/>
      <pc:docMkLst>
        <pc:docMk/>
      </pc:docMkLst>
      <pc:sldChg chg="modSp">
        <pc:chgData name="L Rolleston" userId="S::lrolleston@stmichaelscs.org::8c253109-a705-4211-8676-5103361b7bff" providerId="AD" clId="Web-{E6EDC017-45E1-6632-0BEE-E5D23CAD6990}" dt="2024-07-09T11:35:05.706" v="16" actId="20577"/>
        <pc:sldMkLst>
          <pc:docMk/>
          <pc:sldMk cId="301726593" sldId="256"/>
        </pc:sldMkLst>
        <pc:spChg chg="mod">
          <ac:chgData name="L Rolleston" userId="S::lrolleston@stmichaelscs.org::8c253109-a705-4211-8676-5103361b7bff" providerId="AD" clId="Web-{E6EDC017-45E1-6632-0BEE-E5D23CAD6990}" dt="2024-07-09T11:35:05.706" v="16" actId="20577"/>
          <ac:spMkLst>
            <pc:docMk/>
            <pc:sldMk cId="301726593" sldId="256"/>
            <ac:spMk id="83" creationId="{560EBA4B-8AEC-D046-B76B-ED0FD5A6C7DD}"/>
          </ac:spMkLst>
        </pc:spChg>
      </pc:sldChg>
    </pc:docChg>
  </pc:docChgLst>
  <pc:docChgLst>
    <pc:chgData clId="Web-{E6EDC017-45E1-6632-0BEE-E5D23CAD6990}"/>
    <pc:docChg chg="modSld">
      <pc:chgData name="" userId="" providerId="" clId="Web-{E6EDC017-45E1-6632-0BEE-E5D23CAD6990}" dt="2024-07-09T11:33:48.685" v="6" actId="20577"/>
      <pc:docMkLst>
        <pc:docMk/>
      </pc:docMkLst>
      <pc:sldChg chg="modSp">
        <pc:chgData name="" userId="" providerId="" clId="Web-{E6EDC017-45E1-6632-0BEE-E5D23CAD6990}" dt="2024-07-09T11:33:48.685" v="6" actId="20577"/>
        <pc:sldMkLst>
          <pc:docMk/>
          <pc:sldMk cId="301726593" sldId="256"/>
        </pc:sldMkLst>
        <pc:spChg chg="mod">
          <ac:chgData name="" userId="" providerId="" clId="Web-{E6EDC017-45E1-6632-0BEE-E5D23CAD6990}" dt="2024-07-09T11:33:48.685" v="6" actId="20577"/>
          <ac:spMkLst>
            <pc:docMk/>
            <pc:sldMk cId="301726593" sldId="256"/>
            <ac:spMk id="83" creationId="{560EBA4B-8AEC-D046-B76B-ED0FD5A6C7DD}"/>
          </ac:spMkLst>
        </pc:spChg>
      </pc:sldChg>
    </pc:docChg>
  </pc:docChgLst>
  <pc:docChgLst>
    <pc:chgData name="L Rolleston" userId="S::lrolleston@stmichaelscs.org::8c253109-a705-4211-8676-5103361b7bff" providerId="AD" clId="Web-{8F25B5E9-BE66-EF0F-1E12-06C1EBB936E6}"/>
    <pc:docChg chg="modSld">
      <pc:chgData name="L Rolleston" userId="S::lrolleston@stmichaelscs.org::8c253109-a705-4211-8676-5103361b7bff" providerId="AD" clId="Web-{8F25B5E9-BE66-EF0F-1E12-06C1EBB936E6}" dt="2024-07-09T09:26:34.025" v="2" actId="1076"/>
      <pc:docMkLst>
        <pc:docMk/>
      </pc:docMkLst>
      <pc:sldChg chg="modSp">
        <pc:chgData name="L Rolleston" userId="S::lrolleston@stmichaelscs.org::8c253109-a705-4211-8676-5103361b7bff" providerId="AD" clId="Web-{8F25B5E9-BE66-EF0F-1E12-06C1EBB936E6}" dt="2024-07-09T09:26:34.025" v="2" actId="1076"/>
        <pc:sldMkLst>
          <pc:docMk/>
          <pc:sldMk cId="301726593" sldId="256"/>
        </pc:sldMkLst>
        <pc:spChg chg="mod">
          <ac:chgData name="L Rolleston" userId="S::lrolleston@stmichaelscs.org::8c253109-a705-4211-8676-5103361b7bff" providerId="AD" clId="Web-{8F25B5E9-BE66-EF0F-1E12-06C1EBB936E6}" dt="2024-07-09T09:26:34.025" v="2" actId="1076"/>
          <ac:spMkLst>
            <pc:docMk/>
            <pc:sldMk cId="301726593" sldId="256"/>
            <ac:spMk id="83" creationId="{560EBA4B-8AEC-D046-B76B-ED0FD5A6C7DD}"/>
          </ac:spMkLst>
        </pc:spChg>
      </pc:sldChg>
    </pc:docChg>
  </pc:docChgLst>
  <pc:docChgLst>
    <pc:chgData name="L Rolleston" userId="S::lrolleston@stmichaelscs.org::8c253109-a705-4211-8676-5103361b7bff" providerId="AD" clId="Web-{71CC0FA4-6B8A-1552-AD1A-ED4194C4E253}"/>
    <pc:docChg chg="modSld">
      <pc:chgData name="L Rolleston" userId="S::lrolleston@stmichaelscs.org::8c253109-a705-4211-8676-5103361b7bff" providerId="AD" clId="Web-{71CC0FA4-6B8A-1552-AD1A-ED4194C4E253}" dt="2024-08-17T12:22:22.343" v="4" actId="1076"/>
      <pc:docMkLst>
        <pc:docMk/>
      </pc:docMkLst>
      <pc:sldChg chg="modSp">
        <pc:chgData name="L Rolleston" userId="S::lrolleston@stmichaelscs.org::8c253109-a705-4211-8676-5103361b7bff" providerId="AD" clId="Web-{71CC0FA4-6B8A-1552-AD1A-ED4194C4E253}" dt="2024-08-17T12:22:22.343" v="4" actId="1076"/>
        <pc:sldMkLst>
          <pc:docMk/>
          <pc:sldMk cId="301726593" sldId="256"/>
        </pc:sldMkLst>
        <pc:spChg chg="mod">
          <ac:chgData name="L Rolleston" userId="S::lrolleston@stmichaelscs.org::8c253109-a705-4211-8676-5103361b7bff" providerId="AD" clId="Web-{71CC0FA4-6B8A-1552-AD1A-ED4194C4E253}" dt="2024-08-17T12:22:22.343" v="4" actId="1076"/>
          <ac:spMkLst>
            <pc:docMk/>
            <pc:sldMk cId="301726593" sldId="256"/>
            <ac:spMk id="154" creationId="{00000000-0000-0000-0000-000000000000}"/>
          </ac:spMkLst>
        </pc:spChg>
        <pc:spChg chg="mod">
          <ac:chgData name="L Rolleston" userId="S::lrolleston@stmichaelscs.org::8c253109-a705-4211-8676-5103361b7bff" providerId="AD" clId="Web-{71CC0FA4-6B8A-1552-AD1A-ED4194C4E253}" dt="2024-08-17T12:21:59.326" v="3" actId="1076"/>
          <ac:spMkLst>
            <pc:docMk/>
            <pc:sldMk cId="301726593" sldId="256"/>
            <ac:spMk id="157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7764F-6D66-4B17-9827-8BDEB62CA733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9C7F4F-C9A2-4660-AC8D-E229145E2F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309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9C7F4F-C9A2-4660-AC8D-E229145E2F1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4309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890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901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363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80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37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63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157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818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057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78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864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7DB44-C37A-48DC-A2F6-1B5CDD71949D}" type="datetimeFigureOut">
              <a:rPr lang="en-GB" smtClean="0"/>
              <a:t>17/08/2024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765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9.png"/><Relationship Id="rId18" Type="http://schemas.openxmlformats.org/officeDocument/2006/relationships/image" Target="../media/image13.png"/><Relationship Id="rId26" Type="http://schemas.openxmlformats.org/officeDocument/2006/relationships/image" Target="../media/image21.png"/><Relationship Id="rId3" Type="http://schemas.openxmlformats.org/officeDocument/2006/relationships/image" Target="../media/image1.png"/><Relationship Id="rId21" Type="http://schemas.openxmlformats.org/officeDocument/2006/relationships/image" Target="../media/image16.png"/><Relationship Id="rId7" Type="http://schemas.openxmlformats.org/officeDocument/2006/relationships/image" Target="../media/image5.png"/><Relationship Id="rId12" Type="http://schemas.openxmlformats.org/officeDocument/2006/relationships/image" Target="../media/image8.png"/><Relationship Id="rId17" Type="http://schemas.openxmlformats.org/officeDocument/2006/relationships/image" Target="../media/image12.png"/><Relationship Id="rId25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1.jpeg"/><Relationship Id="rId20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7.png"/><Relationship Id="rId24" Type="http://schemas.openxmlformats.org/officeDocument/2006/relationships/image" Target="../media/image19.png"/><Relationship Id="rId5" Type="http://schemas.openxmlformats.org/officeDocument/2006/relationships/image" Target="../media/image3.jpeg"/><Relationship Id="rId15" Type="http://schemas.microsoft.com/office/2007/relationships/hdphoto" Target="../media/hdphoto3.wdp"/><Relationship Id="rId23" Type="http://schemas.openxmlformats.org/officeDocument/2006/relationships/image" Target="../media/image18.png"/><Relationship Id="rId28" Type="http://schemas.openxmlformats.org/officeDocument/2006/relationships/image" Target="../media/image23.png"/><Relationship Id="rId10" Type="http://schemas.microsoft.com/office/2007/relationships/hdphoto" Target="../media/hdphoto2.wdp"/><Relationship Id="rId19" Type="http://schemas.openxmlformats.org/officeDocument/2006/relationships/image" Target="../media/image14.svg"/><Relationship Id="rId4" Type="http://schemas.openxmlformats.org/officeDocument/2006/relationships/image" Target="../media/image2.png"/><Relationship Id="rId9" Type="http://schemas.openxmlformats.org/officeDocument/2006/relationships/image" Target="../media/image6.png"/><Relationship Id="rId14" Type="http://schemas.openxmlformats.org/officeDocument/2006/relationships/image" Target="../media/image10.png"/><Relationship Id="rId22" Type="http://schemas.openxmlformats.org/officeDocument/2006/relationships/image" Target="../media/image17.svg"/><Relationship Id="rId27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Picture 38">
            <a:extLst>
              <a:ext uri="{FF2B5EF4-FFF2-40B4-BE49-F238E27FC236}">
                <a16:creationId xmlns:a16="http://schemas.microsoft.com/office/drawing/2014/main" id="{4C318341-6950-45E7-A204-339F14F347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3255" y="5528111"/>
            <a:ext cx="843983" cy="632173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48470A8B-E0C0-4AA6-AFAF-A49511FC1D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039" y="3501142"/>
            <a:ext cx="1396806" cy="323030"/>
          </a:xfrm>
          <a:prstGeom prst="rect">
            <a:avLst/>
          </a:prstGeom>
        </p:spPr>
      </p:pic>
      <p:sp>
        <p:nvSpPr>
          <p:cNvPr id="1064" name="Rounded Rectangle 1063"/>
          <p:cNvSpPr/>
          <p:nvPr/>
        </p:nvSpPr>
        <p:spPr>
          <a:xfrm>
            <a:off x="-2291418" y="7594769"/>
            <a:ext cx="1778779" cy="3610048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3" name="Rounded Rectangle 382"/>
          <p:cNvSpPr/>
          <p:nvPr/>
        </p:nvSpPr>
        <p:spPr>
          <a:xfrm>
            <a:off x="9760784" y="1029136"/>
            <a:ext cx="1801504" cy="10238086"/>
          </a:xfrm>
          <a:prstGeom prst="round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dirty="0"/>
          </a:p>
        </p:txBody>
      </p:sp>
      <p:sp>
        <p:nvSpPr>
          <p:cNvPr id="22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1137869" y="2117578"/>
            <a:ext cx="1111685" cy="581897"/>
          </a:xfrm>
          <a:prstGeom prst="triangle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>
            <a:cxnSpLocks/>
            <a:endCxn id="5" idx="3"/>
          </p:cNvCxnSpPr>
          <p:nvPr/>
        </p:nvCxnSpPr>
        <p:spPr>
          <a:xfrm>
            <a:off x="1834087" y="11220620"/>
            <a:ext cx="6371162" cy="10495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143"/>
          <p:cNvSpPr/>
          <p:nvPr/>
        </p:nvSpPr>
        <p:spPr>
          <a:xfrm>
            <a:off x="0" y="60003"/>
            <a:ext cx="9601200" cy="62163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Rectangle 147"/>
          <p:cNvSpPr/>
          <p:nvPr/>
        </p:nvSpPr>
        <p:spPr>
          <a:xfrm>
            <a:off x="0" y="12283379"/>
            <a:ext cx="9601199" cy="53243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400" i="1" dirty="0">
                <a:solidFill>
                  <a:srgbClr val="000000"/>
                </a:solidFill>
                <a:ea typeface="+mn-lt"/>
                <a:cs typeface="+mn-lt"/>
              </a:rPr>
              <a:t>Department Intent:</a:t>
            </a:r>
            <a:r>
              <a:rPr lang="en-GB" sz="1400" b="1" i="1" dirty="0">
                <a:solidFill>
                  <a:srgbClr val="000000"/>
                </a:solidFill>
                <a:ea typeface="+mn-lt"/>
                <a:cs typeface="+mn-lt"/>
              </a:rPr>
              <a:t> To enable students to make evidence based, ethical and moral decisions so they can develop their scientific knowledge and skills</a:t>
            </a:r>
            <a:endParaRPr lang="en-US" sz="1400" b="1" i="1" dirty="0">
              <a:solidFill>
                <a:srgbClr val="000000"/>
              </a:solidFill>
              <a:cs typeface="Calibri" panose="020F0502020204030204"/>
            </a:endParaRPr>
          </a:p>
        </p:txBody>
      </p:sp>
      <p:cxnSp>
        <p:nvCxnSpPr>
          <p:cNvPr id="147" name="Straight Connector 146"/>
          <p:cNvCxnSpPr>
            <a:cxnSpLocks/>
          </p:cNvCxnSpPr>
          <p:nvPr/>
        </p:nvCxnSpPr>
        <p:spPr>
          <a:xfrm>
            <a:off x="6019575" y="103556"/>
            <a:ext cx="0" cy="60038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5953190" y="227199"/>
            <a:ext cx="3192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b="1" dirty="0"/>
              <a:t>St Michael’s Catholic School </a:t>
            </a:r>
          </a:p>
        </p:txBody>
      </p:sp>
      <p:sp>
        <p:nvSpPr>
          <p:cNvPr id="153" name="AutoShape 8" descr="Image result for ferryhill business and enterprise colle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7" name="Rectangle 156"/>
          <p:cNvSpPr/>
          <p:nvPr/>
        </p:nvSpPr>
        <p:spPr>
          <a:xfrm>
            <a:off x="431731" y="113751"/>
            <a:ext cx="5156220" cy="523220"/>
          </a:xfrm>
          <a:prstGeom prst="rect">
            <a:avLst/>
          </a:prstGeom>
        </p:spPr>
        <p:txBody>
          <a:bodyPr wrap="none" lIns="91440" tIns="45720" rIns="91440" bIns="45720" anchor="t">
            <a:spAutoFit/>
          </a:bodyPr>
          <a:lstStyle/>
          <a:p>
            <a:r>
              <a:rPr lang="en-GB" sz="2800" b="1" dirty="0"/>
              <a:t>GCSE Chemistry Learning Journey</a:t>
            </a:r>
          </a:p>
        </p:txBody>
      </p:sp>
      <p:sp>
        <p:nvSpPr>
          <p:cNvPr id="405" name="Rectangle 404"/>
          <p:cNvSpPr/>
          <p:nvPr/>
        </p:nvSpPr>
        <p:spPr>
          <a:xfrm>
            <a:off x="183662" y="1887078"/>
            <a:ext cx="1138620" cy="1200329"/>
          </a:xfrm>
          <a:prstGeom prst="rect">
            <a:avLst/>
          </a:prstGeom>
          <a:ln w="38100" cap="rnd">
            <a:solidFill>
              <a:srgbClr val="007AC3"/>
            </a:solidFill>
          </a:ln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800" dirty="0"/>
              <a:t>A level Sciences – Biology, Chemistry and Physics​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800" dirty="0"/>
              <a:t>Apprenticeships​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en-GB" sz="800" dirty="0"/>
              <a:t>BTEC Level 3</a:t>
            </a:r>
          </a:p>
          <a:p>
            <a:endParaRPr lang="en-GB" sz="800" dirty="0"/>
          </a:p>
          <a:p>
            <a:endParaRPr lang="en-GB" sz="800" dirty="0"/>
          </a:p>
          <a:p>
            <a:endParaRPr lang="en-GB" sz="800" dirty="0"/>
          </a:p>
          <a:p>
            <a:endParaRPr lang="en-GB" sz="800" dirty="0"/>
          </a:p>
        </p:txBody>
      </p:sp>
      <p:pic>
        <p:nvPicPr>
          <p:cNvPr id="362" name="Picture 22" descr="Image result for road signs give way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8395" y="1760001"/>
            <a:ext cx="373073" cy="373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1" name="TextBox 290">
            <a:extLst>
              <a:ext uri="{FF2B5EF4-FFF2-40B4-BE49-F238E27FC236}">
                <a16:creationId xmlns:a16="http://schemas.microsoft.com/office/drawing/2014/main" id="{37B165B7-AACB-3A4C-A89C-5FD028A89864}"/>
              </a:ext>
            </a:extLst>
          </p:cNvPr>
          <p:cNvSpPr txBox="1"/>
          <p:nvPr/>
        </p:nvSpPr>
        <p:spPr>
          <a:xfrm flipH="1">
            <a:off x="9924497" y="370818"/>
            <a:ext cx="1573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>
                <a:solidFill>
                  <a:schemeClr val="bg1"/>
                </a:solidFill>
              </a:rPr>
              <a:t>Simply drag a pin to add it to your journey</a:t>
            </a:r>
          </a:p>
        </p:txBody>
      </p:sp>
      <p:sp>
        <p:nvSpPr>
          <p:cNvPr id="448" name="TextBox 447">
            <a:extLst>
              <a:ext uri="{FF2B5EF4-FFF2-40B4-BE49-F238E27FC236}">
                <a16:creationId xmlns:a16="http://schemas.microsoft.com/office/drawing/2014/main" id="{37B165B7-AACB-3A4C-A89C-5FD028A89864}"/>
              </a:ext>
            </a:extLst>
          </p:cNvPr>
          <p:cNvSpPr txBox="1"/>
          <p:nvPr/>
        </p:nvSpPr>
        <p:spPr>
          <a:xfrm flipH="1">
            <a:off x="9917474" y="59482"/>
            <a:ext cx="1573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</a:rPr>
              <a:t>PIN BANK</a:t>
            </a:r>
          </a:p>
        </p:txBody>
      </p:sp>
      <p:sp>
        <p:nvSpPr>
          <p:cNvPr id="481" name="TextBox 480">
            <a:extLst>
              <a:ext uri="{FF2B5EF4-FFF2-40B4-BE49-F238E27FC236}">
                <a16:creationId xmlns:a16="http://schemas.microsoft.com/office/drawing/2014/main" id="{37B165B7-AACB-3A4C-A89C-5FD028A89864}"/>
              </a:ext>
            </a:extLst>
          </p:cNvPr>
          <p:cNvSpPr txBox="1"/>
          <p:nvPr/>
        </p:nvSpPr>
        <p:spPr>
          <a:xfrm flipH="1">
            <a:off x="-2199247" y="10848947"/>
            <a:ext cx="1573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/>
              <a:t>Why not</a:t>
            </a:r>
          </a:p>
        </p:txBody>
      </p:sp>
      <p:sp>
        <p:nvSpPr>
          <p:cNvPr id="482" name="TextBox 481">
            <a:extLst>
              <a:ext uri="{FF2B5EF4-FFF2-40B4-BE49-F238E27FC236}">
                <a16:creationId xmlns:a16="http://schemas.microsoft.com/office/drawing/2014/main" id="{37B165B7-AACB-3A4C-A89C-5FD028A89864}"/>
              </a:ext>
            </a:extLst>
          </p:cNvPr>
          <p:cNvSpPr txBox="1"/>
          <p:nvPr/>
        </p:nvSpPr>
        <p:spPr>
          <a:xfrm flipH="1">
            <a:off x="-2155347" y="10524506"/>
            <a:ext cx="1573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/>
              <a:t>CAR PARK</a:t>
            </a:r>
          </a:p>
        </p:txBody>
      </p:sp>
      <p:grpSp>
        <p:nvGrpSpPr>
          <p:cNvPr id="1072" name="Group 1071"/>
          <p:cNvGrpSpPr>
            <a:grpSpLocks noChangeAspect="1"/>
          </p:cNvGrpSpPr>
          <p:nvPr/>
        </p:nvGrpSpPr>
        <p:grpSpPr>
          <a:xfrm>
            <a:off x="618510" y="2146545"/>
            <a:ext cx="8063034" cy="9393619"/>
            <a:chOff x="663521" y="2096727"/>
            <a:chExt cx="8063034" cy="9393619"/>
          </a:xfrm>
        </p:grpSpPr>
        <p:grpSp>
          <p:nvGrpSpPr>
            <p:cNvPr id="1069" name="Group 1068"/>
            <p:cNvGrpSpPr/>
            <p:nvPr/>
          </p:nvGrpSpPr>
          <p:grpSpPr>
            <a:xfrm>
              <a:off x="663521" y="2096727"/>
              <a:ext cx="8063034" cy="9393619"/>
              <a:chOff x="663521" y="2096727"/>
              <a:chExt cx="8063034" cy="9393619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61D24CC-941E-4C47-B0EC-E144352A4A74}"/>
                  </a:ext>
                </a:extLst>
              </p:cNvPr>
              <p:cNvSpPr/>
              <p:nvPr/>
            </p:nvSpPr>
            <p:spPr>
              <a:xfrm>
                <a:off x="1888901" y="10872247"/>
                <a:ext cx="6361359" cy="618099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6B5CF508-9F97-7344-A588-8737134FC758}"/>
                  </a:ext>
                </a:extLst>
              </p:cNvPr>
              <p:cNvSpPr/>
              <p:nvPr/>
            </p:nvSpPr>
            <p:spPr>
              <a:xfrm>
                <a:off x="1984661" y="2104072"/>
                <a:ext cx="5610772" cy="593130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40">
                <a:extLst>
                  <a:ext uri="{FF2B5EF4-FFF2-40B4-BE49-F238E27FC236}">
                    <a16:creationId xmlns:a16="http://schemas.microsoft.com/office/drawing/2014/main" id="{4ED9223C-B305-724C-860B-8788F8ED72BC}"/>
                  </a:ext>
                </a:extLst>
              </p:cNvPr>
              <p:cNvSpPr/>
              <p:nvPr/>
            </p:nvSpPr>
            <p:spPr>
              <a:xfrm>
                <a:off x="1753829" y="4341211"/>
                <a:ext cx="5909338" cy="603238"/>
              </a:xfrm>
              <a:custGeom>
                <a:avLst/>
                <a:gdLst>
                  <a:gd name="connsiteX0" fmla="*/ 0 w 5909338"/>
                  <a:gd name="connsiteY0" fmla="*/ 0 h 642380"/>
                  <a:gd name="connsiteX1" fmla="*/ 5909338 w 5909338"/>
                  <a:gd name="connsiteY1" fmla="*/ 0 h 642380"/>
                  <a:gd name="connsiteX2" fmla="*/ 5909338 w 5909338"/>
                  <a:gd name="connsiteY2" fmla="*/ 642380 h 642380"/>
                  <a:gd name="connsiteX3" fmla="*/ 0 w 5909338"/>
                  <a:gd name="connsiteY3" fmla="*/ 642380 h 642380"/>
                  <a:gd name="connsiteX4" fmla="*/ 0 w 5909338"/>
                  <a:gd name="connsiteY4" fmla="*/ 0 h 642380"/>
                  <a:gd name="connsiteX0" fmla="*/ 0 w 5909338"/>
                  <a:gd name="connsiteY0" fmla="*/ 0 h 642380"/>
                  <a:gd name="connsiteX1" fmla="*/ 5909338 w 5909338"/>
                  <a:gd name="connsiteY1" fmla="*/ 0 h 642380"/>
                  <a:gd name="connsiteX2" fmla="*/ 5909338 w 5909338"/>
                  <a:gd name="connsiteY2" fmla="*/ 637185 h 642380"/>
                  <a:gd name="connsiteX3" fmla="*/ 0 w 5909338"/>
                  <a:gd name="connsiteY3" fmla="*/ 642380 h 642380"/>
                  <a:gd name="connsiteX4" fmla="*/ 0 w 5909338"/>
                  <a:gd name="connsiteY4" fmla="*/ 0 h 642380"/>
                  <a:gd name="connsiteX0" fmla="*/ 0 w 5909338"/>
                  <a:gd name="connsiteY0" fmla="*/ 0 h 642381"/>
                  <a:gd name="connsiteX1" fmla="*/ 5909338 w 5909338"/>
                  <a:gd name="connsiteY1" fmla="*/ 0 h 642381"/>
                  <a:gd name="connsiteX2" fmla="*/ 5831406 w 5909338"/>
                  <a:gd name="connsiteY2" fmla="*/ 642381 h 642381"/>
                  <a:gd name="connsiteX3" fmla="*/ 0 w 5909338"/>
                  <a:gd name="connsiteY3" fmla="*/ 642380 h 642381"/>
                  <a:gd name="connsiteX4" fmla="*/ 0 w 5909338"/>
                  <a:gd name="connsiteY4" fmla="*/ 0 h 642381"/>
                  <a:gd name="connsiteX0" fmla="*/ 0 w 5909338"/>
                  <a:gd name="connsiteY0" fmla="*/ 0 h 652772"/>
                  <a:gd name="connsiteX1" fmla="*/ 5909338 w 5909338"/>
                  <a:gd name="connsiteY1" fmla="*/ 0 h 652772"/>
                  <a:gd name="connsiteX2" fmla="*/ 5826211 w 5909338"/>
                  <a:gd name="connsiteY2" fmla="*/ 652772 h 652772"/>
                  <a:gd name="connsiteX3" fmla="*/ 0 w 5909338"/>
                  <a:gd name="connsiteY3" fmla="*/ 642380 h 652772"/>
                  <a:gd name="connsiteX4" fmla="*/ 0 w 5909338"/>
                  <a:gd name="connsiteY4" fmla="*/ 0 h 6527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09338" h="652772">
                    <a:moveTo>
                      <a:pt x="0" y="0"/>
                    </a:moveTo>
                    <a:lnTo>
                      <a:pt x="5909338" y="0"/>
                    </a:lnTo>
                    <a:lnTo>
                      <a:pt x="5826211" y="652772"/>
                    </a:lnTo>
                    <a:lnTo>
                      <a:pt x="0" y="6423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Block Arc 3">
                <a:extLst>
                  <a:ext uri="{FF2B5EF4-FFF2-40B4-BE49-F238E27FC236}">
                    <a16:creationId xmlns:a16="http://schemas.microsoft.com/office/drawing/2014/main" id="{D2F97453-494C-5746-8E17-4A67EE1BF309}"/>
                  </a:ext>
                </a:extLst>
              </p:cNvPr>
              <p:cNvSpPr/>
              <p:nvPr/>
            </p:nvSpPr>
            <p:spPr>
              <a:xfrm rot="16200000">
                <a:off x="-52573" y="9504581"/>
                <a:ext cx="2812632" cy="1144154"/>
              </a:xfrm>
              <a:custGeom>
                <a:avLst/>
                <a:gdLst>
                  <a:gd name="connsiteX0" fmla="*/ 3 w 2780712"/>
                  <a:gd name="connsiteY0" fmla="*/ 1094551 h 2184400"/>
                  <a:gd name="connsiteX1" fmla="*/ 831534 w 2780712"/>
                  <a:gd name="connsiteY1" fmla="*/ 92104 h 2184400"/>
                  <a:gd name="connsiteX2" fmla="*/ 1997384 w 2780712"/>
                  <a:gd name="connsiteY2" fmla="*/ 109596 h 2184400"/>
                  <a:gd name="connsiteX3" fmla="*/ 2778379 w 2780712"/>
                  <a:gd name="connsiteY3" fmla="*/ 1155438 h 2184400"/>
                  <a:gd name="connsiteX4" fmla="*/ 2162223 w 2780712"/>
                  <a:gd name="connsiteY4" fmla="*/ 1127366 h 2184400"/>
                  <a:gd name="connsiteX5" fmla="*/ 1665158 w 2780712"/>
                  <a:gd name="connsiteY5" fmla="*/ 647374 h 2184400"/>
                  <a:gd name="connsiteX6" fmla="*/ 1138901 w 2780712"/>
                  <a:gd name="connsiteY6" fmla="*/ 642184 h 2184400"/>
                  <a:gd name="connsiteX7" fmla="*/ 616375 w 2780712"/>
                  <a:gd name="connsiteY7" fmla="*/ 1093509 h 2184400"/>
                  <a:gd name="connsiteX8" fmla="*/ 3 w 2780712"/>
                  <a:gd name="connsiteY8" fmla="*/ 1094551 h 2184400"/>
                  <a:gd name="connsiteX0" fmla="*/ 3 w 2834387"/>
                  <a:gd name="connsiteY0" fmla="*/ 1105859 h 1140427"/>
                  <a:gd name="connsiteX1" fmla="*/ 831534 w 2834387"/>
                  <a:gd name="connsiteY1" fmla="*/ 103412 h 1140427"/>
                  <a:gd name="connsiteX2" fmla="*/ 1997384 w 2834387"/>
                  <a:gd name="connsiteY2" fmla="*/ 120904 h 1140427"/>
                  <a:gd name="connsiteX3" fmla="*/ 2832970 w 2834387"/>
                  <a:gd name="connsiteY3" fmla="*/ 1125803 h 1140427"/>
                  <a:gd name="connsiteX4" fmla="*/ 2162223 w 2834387"/>
                  <a:gd name="connsiteY4" fmla="*/ 1138674 h 1140427"/>
                  <a:gd name="connsiteX5" fmla="*/ 1665158 w 2834387"/>
                  <a:gd name="connsiteY5" fmla="*/ 658682 h 1140427"/>
                  <a:gd name="connsiteX6" fmla="*/ 1138901 w 2834387"/>
                  <a:gd name="connsiteY6" fmla="*/ 653492 h 1140427"/>
                  <a:gd name="connsiteX7" fmla="*/ 616375 w 2834387"/>
                  <a:gd name="connsiteY7" fmla="*/ 1104817 h 1140427"/>
                  <a:gd name="connsiteX8" fmla="*/ 3 w 2834387"/>
                  <a:gd name="connsiteY8" fmla="*/ 1105859 h 1140427"/>
                  <a:gd name="connsiteX0" fmla="*/ 3 w 2834578"/>
                  <a:gd name="connsiteY0" fmla="*/ 1109586 h 1144154"/>
                  <a:gd name="connsiteX1" fmla="*/ 831534 w 2834578"/>
                  <a:gd name="connsiteY1" fmla="*/ 107139 h 1144154"/>
                  <a:gd name="connsiteX2" fmla="*/ 2064059 w 2834578"/>
                  <a:gd name="connsiteY2" fmla="*/ 143681 h 1144154"/>
                  <a:gd name="connsiteX3" fmla="*/ 2832970 w 2834578"/>
                  <a:gd name="connsiteY3" fmla="*/ 1129530 h 1144154"/>
                  <a:gd name="connsiteX4" fmla="*/ 2162223 w 2834578"/>
                  <a:gd name="connsiteY4" fmla="*/ 1142401 h 1144154"/>
                  <a:gd name="connsiteX5" fmla="*/ 1665158 w 2834578"/>
                  <a:gd name="connsiteY5" fmla="*/ 662409 h 1144154"/>
                  <a:gd name="connsiteX6" fmla="*/ 1138901 w 2834578"/>
                  <a:gd name="connsiteY6" fmla="*/ 657219 h 1144154"/>
                  <a:gd name="connsiteX7" fmla="*/ 616375 w 2834578"/>
                  <a:gd name="connsiteY7" fmla="*/ 1108544 h 1144154"/>
                  <a:gd name="connsiteX8" fmla="*/ 3 w 2834578"/>
                  <a:gd name="connsiteY8" fmla="*/ 1109586 h 11441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34578" h="1144154">
                    <a:moveTo>
                      <a:pt x="3" y="1109586"/>
                    </a:moveTo>
                    <a:cubicBezTo>
                      <a:pt x="-1187" y="675285"/>
                      <a:pt x="487525" y="268123"/>
                      <a:pt x="831534" y="107139"/>
                    </a:cubicBezTo>
                    <a:cubicBezTo>
                      <a:pt x="1175543" y="-53845"/>
                      <a:pt x="1730486" y="-26718"/>
                      <a:pt x="2064059" y="143681"/>
                    </a:cubicBezTo>
                    <a:cubicBezTo>
                      <a:pt x="2397632" y="314080"/>
                      <a:pt x="2865495" y="688987"/>
                      <a:pt x="2832970" y="1129530"/>
                    </a:cubicBezTo>
                    <a:cubicBezTo>
                      <a:pt x="2627585" y="1120173"/>
                      <a:pt x="2367608" y="1151758"/>
                      <a:pt x="2162223" y="1142401"/>
                    </a:cubicBezTo>
                    <a:cubicBezTo>
                      <a:pt x="2187535" y="932414"/>
                      <a:pt x="1985346" y="737169"/>
                      <a:pt x="1665158" y="662409"/>
                    </a:cubicBezTo>
                    <a:cubicBezTo>
                      <a:pt x="1496111" y="622938"/>
                      <a:pt x="1309920" y="621102"/>
                      <a:pt x="1138901" y="657219"/>
                    </a:cubicBezTo>
                    <a:cubicBezTo>
                      <a:pt x="825547" y="723395"/>
                      <a:pt x="615464" y="904852"/>
                      <a:pt x="616375" y="1108544"/>
                    </a:cubicBezTo>
                    <a:lnTo>
                      <a:pt x="3" y="1109586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Block Arc 5">
                <a:extLst>
                  <a:ext uri="{FF2B5EF4-FFF2-40B4-BE49-F238E27FC236}">
                    <a16:creationId xmlns:a16="http://schemas.microsoft.com/office/drawing/2014/main" id="{2ABDDAA7-1330-5846-8957-036F466F9A01}"/>
                  </a:ext>
                </a:extLst>
              </p:cNvPr>
              <p:cNvSpPr/>
              <p:nvPr/>
            </p:nvSpPr>
            <p:spPr>
              <a:xfrm rot="5400000" flipH="1">
                <a:off x="6218338" y="6814445"/>
                <a:ext cx="2832033" cy="2184400"/>
              </a:xfrm>
              <a:prstGeom prst="blockArc">
                <a:avLst>
                  <a:gd name="adj1" fmla="val 10847997"/>
                  <a:gd name="adj2" fmla="val 383373"/>
                  <a:gd name="adj3" fmla="val 29619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8EE221F3-E29A-7E44-BA3E-4DDEF353168D}"/>
                  </a:ext>
                </a:extLst>
              </p:cNvPr>
              <p:cNvSpPr/>
              <p:nvPr/>
            </p:nvSpPr>
            <p:spPr>
              <a:xfrm>
                <a:off x="1888902" y="8670342"/>
                <a:ext cx="5841999" cy="652320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BA4EACD-79B2-9047-926C-4179677F6DF3}"/>
                  </a:ext>
                </a:extLst>
              </p:cNvPr>
              <p:cNvSpPr/>
              <p:nvPr/>
            </p:nvSpPr>
            <p:spPr>
              <a:xfrm>
                <a:off x="1603667" y="6490630"/>
                <a:ext cx="5991766" cy="643428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Block Arc 8">
                <a:extLst>
                  <a:ext uri="{FF2B5EF4-FFF2-40B4-BE49-F238E27FC236}">
                    <a16:creationId xmlns:a16="http://schemas.microsoft.com/office/drawing/2014/main" id="{28EF7BC0-BD7F-BD4C-8DBE-13C9030B0FE6}"/>
                  </a:ext>
                </a:extLst>
              </p:cNvPr>
              <p:cNvSpPr/>
              <p:nvPr/>
            </p:nvSpPr>
            <p:spPr>
              <a:xfrm rot="16200000">
                <a:off x="-170314" y="5175043"/>
                <a:ext cx="2797740" cy="1130070"/>
              </a:xfrm>
              <a:custGeom>
                <a:avLst/>
                <a:gdLst>
                  <a:gd name="connsiteX0" fmla="*/ 1849 w 2799588"/>
                  <a:gd name="connsiteY0" fmla="*/ 1057381 h 2229301"/>
                  <a:gd name="connsiteX1" fmla="*/ 1427126 w 2799588"/>
                  <a:gd name="connsiteY1" fmla="*/ 212 h 2229301"/>
                  <a:gd name="connsiteX2" fmla="*/ 2799516 w 2799588"/>
                  <a:gd name="connsiteY2" fmla="*/ 1125982 h 2229301"/>
                  <a:gd name="connsiteX3" fmla="*/ 2210945 w 2799588"/>
                  <a:gd name="connsiteY3" fmla="*/ 1121217 h 2229301"/>
                  <a:gd name="connsiteX4" fmla="*/ 1412694 w 2799588"/>
                  <a:gd name="connsiteY4" fmla="*/ 588647 h 2229301"/>
                  <a:gd name="connsiteX5" fmla="*/ 590194 w 2799588"/>
                  <a:gd name="connsiteY5" fmla="*/ 1081484 h 2229301"/>
                  <a:gd name="connsiteX6" fmla="*/ 1849 w 2799588"/>
                  <a:gd name="connsiteY6" fmla="*/ 1057381 h 2229301"/>
                  <a:gd name="connsiteX0" fmla="*/ 0 w 2797740"/>
                  <a:gd name="connsiteY0" fmla="*/ 1057385 h 1125986"/>
                  <a:gd name="connsiteX1" fmla="*/ 1425277 w 2797740"/>
                  <a:gd name="connsiteY1" fmla="*/ 216 h 1125986"/>
                  <a:gd name="connsiteX2" fmla="*/ 2797667 w 2797740"/>
                  <a:gd name="connsiteY2" fmla="*/ 1125986 h 1125986"/>
                  <a:gd name="connsiteX3" fmla="*/ 2209096 w 2797740"/>
                  <a:gd name="connsiteY3" fmla="*/ 1121221 h 1125986"/>
                  <a:gd name="connsiteX4" fmla="*/ 1410845 w 2797740"/>
                  <a:gd name="connsiteY4" fmla="*/ 588651 h 1125986"/>
                  <a:gd name="connsiteX5" fmla="*/ 624204 w 2797740"/>
                  <a:gd name="connsiteY5" fmla="*/ 1033679 h 1125986"/>
                  <a:gd name="connsiteX6" fmla="*/ 0 w 2797740"/>
                  <a:gd name="connsiteY6" fmla="*/ 1057385 h 1125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797740" h="1125986">
                    <a:moveTo>
                      <a:pt x="0" y="1057385"/>
                    </a:moveTo>
                    <a:cubicBezTo>
                      <a:pt x="38828" y="456405"/>
                      <a:pt x="669703" y="-11533"/>
                      <a:pt x="1425277" y="216"/>
                    </a:cubicBezTo>
                    <a:cubicBezTo>
                      <a:pt x="2193104" y="12156"/>
                      <a:pt x="2805475" y="514484"/>
                      <a:pt x="2797667" y="1125986"/>
                    </a:cubicBezTo>
                    <a:lnTo>
                      <a:pt x="2209096" y="1121221"/>
                    </a:lnTo>
                    <a:cubicBezTo>
                      <a:pt x="2214675" y="831406"/>
                      <a:pt x="1857727" y="593260"/>
                      <a:pt x="1410845" y="588651"/>
                    </a:cubicBezTo>
                    <a:cubicBezTo>
                      <a:pt x="977755" y="584184"/>
                      <a:pt x="651512" y="753344"/>
                      <a:pt x="624204" y="1033679"/>
                    </a:cubicBezTo>
                    <a:cubicBezTo>
                      <a:pt x="428089" y="1025645"/>
                      <a:pt x="196115" y="1065419"/>
                      <a:pt x="0" y="1057385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Block Arc 13">
                <a:extLst>
                  <a:ext uri="{FF2B5EF4-FFF2-40B4-BE49-F238E27FC236}">
                    <a16:creationId xmlns:a16="http://schemas.microsoft.com/office/drawing/2014/main" id="{9BB00DD6-C4C4-7348-AD3E-28EAE4D8492B}"/>
                  </a:ext>
                </a:extLst>
              </p:cNvPr>
              <p:cNvSpPr/>
              <p:nvPr/>
            </p:nvSpPr>
            <p:spPr>
              <a:xfrm rot="5400000" flipH="1">
                <a:off x="6146290" y="2428388"/>
                <a:ext cx="2847721" cy="2184400"/>
              </a:xfrm>
              <a:prstGeom prst="blockArc">
                <a:avLst>
                  <a:gd name="adj1" fmla="val 10800000"/>
                  <a:gd name="adj2" fmla="val 1572"/>
                  <a:gd name="adj3" fmla="val 27649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71" name="Group 1070"/>
            <p:cNvGrpSpPr/>
            <p:nvPr/>
          </p:nvGrpSpPr>
          <p:grpSpPr>
            <a:xfrm>
              <a:off x="975577" y="2390350"/>
              <a:ext cx="7453126" cy="8818923"/>
              <a:chOff x="975577" y="2390350"/>
              <a:chExt cx="7453126" cy="8818923"/>
            </a:xfrm>
          </p:grpSpPr>
          <p:cxnSp>
            <p:nvCxnSpPr>
              <p:cNvPr id="159" name="Straight Connector 158"/>
              <p:cNvCxnSpPr>
                <a:cxnSpLocks/>
                <a:endCxn id="14" idx="1"/>
              </p:cNvCxnSpPr>
              <p:nvPr/>
            </p:nvCxnSpPr>
            <p:spPr>
              <a:xfrm>
                <a:off x="1793591" y="2390350"/>
                <a:ext cx="5776047" cy="8361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>
                <a:cxnSpLocks/>
                <a:endCxn id="1024" idx="2"/>
              </p:cNvCxnSpPr>
              <p:nvPr/>
            </p:nvCxnSpPr>
            <p:spPr>
              <a:xfrm flipV="1">
                <a:off x="1726207" y="4661233"/>
                <a:ext cx="5971745" cy="4456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4" name="Arc 1023"/>
              <p:cNvSpPr/>
              <p:nvPr/>
            </p:nvSpPr>
            <p:spPr>
              <a:xfrm>
                <a:off x="6949380" y="2405358"/>
                <a:ext cx="1403254" cy="2258405"/>
              </a:xfrm>
              <a:prstGeom prst="arc">
                <a:avLst>
                  <a:gd name="adj1" fmla="val 16200000"/>
                  <a:gd name="adj2" fmla="val 5256843"/>
                </a:avLst>
              </a:prstGeom>
              <a:noFill/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0" name="Arc 169"/>
              <p:cNvSpPr/>
              <p:nvPr/>
            </p:nvSpPr>
            <p:spPr>
              <a:xfrm>
                <a:off x="7025449" y="6810988"/>
                <a:ext cx="1403254" cy="2229081"/>
              </a:xfrm>
              <a:prstGeom prst="arc">
                <a:avLst>
                  <a:gd name="adj1" fmla="val 16120637"/>
                  <a:gd name="adj2" fmla="val 4983877"/>
                </a:avLst>
              </a:prstGeom>
              <a:noFill/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1" name="Arc 170"/>
              <p:cNvSpPr/>
              <p:nvPr/>
            </p:nvSpPr>
            <p:spPr>
              <a:xfrm flipH="1">
                <a:off x="975577" y="4665689"/>
                <a:ext cx="1403254" cy="2146655"/>
              </a:xfrm>
              <a:prstGeom prst="arc">
                <a:avLst>
                  <a:gd name="adj1" fmla="val 16248374"/>
                  <a:gd name="adj2" fmla="val 5189154"/>
                </a:avLst>
              </a:prstGeom>
              <a:noFill/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72" name="Straight Connector 171"/>
              <p:cNvCxnSpPr>
                <a:cxnSpLocks/>
                <a:endCxn id="8" idx="3"/>
              </p:cNvCxnSpPr>
              <p:nvPr/>
            </p:nvCxnSpPr>
            <p:spPr>
              <a:xfrm flipV="1">
                <a:off x="1689032" y="6812344"/>
                <a:ext cx="5906401" cy="905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flipV="1">
                <a:off x="1838324" y="9051721"/>
                <a:ext cx="5971745" cy="4456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5" name="Arc 174"/>
              <p:cNvSpPr/>
              <p:nvPr/>
            </p:nvSpPr>
            <p:spPr>
              <a:xfrm flipH="1">
                <a:off x="1105578" y="9059682"/>
                <a:ext cx="1403254" cy="2119835"/>
              </a:xfrm>
              <a:prstGeom prst="arc">
                <a:avLst>
                  <a:gd name="adj1" fmla="val 16248374"/>
                  <a:gd name="adj2" fmla="val 5358476"/>
                </a:avLst>
              </a:prstGeom>
              <a:noFill/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96" name="Straight Connector 495"/>
              <p:cNvCxnSpPr/>
              <p:nvPr/>
            </p:nvCxnSpPr>
            <p:spPr>
              <a:xfrm flipV="1">
                <a:off x="1891808" y="11204817"/>
                <a:ext cx="5971745" cy="4456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70" name="Group 1069"/>
          <p:cNvGrpSpPr/>
          <p:nvPr/>
        </p:nvGrpSpPr>
        <p:grpSpPr>
          <a:xfrm>
            <a:off x="7251340" y="10490852"/>
            <a:ext cx="1248921" cy="1241391"/>
            <a:chOff x="7251340" y="10490852"/>
            <a:chExt cx="1248921" cy="1241391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67D857C8-6DBF-1441-BED6-4FF1EB531C36}"/>
                </a:ext>
              </a:extLst>
            </p:cNvPr>
            <p:cNvSpPr/>
            <p:nvPr/>
          </p:nvSpPr>
          <p:spPr>
            <a:xfrm>
              <a:off x="7285281" y="10490852"/>
              <a:ext cx="1214980" cy="124139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7F00163B-8BDB-AF44-A463-AD1ACB8794F0}"/>
                </a:ext>
              </a:extLst>
            </p:cNvPr>
            <p:cNvSpPr/>
            <p:nvPr/>
          </p:nvSpPr>
          <p:spPr>
            <a:xfrm>
              <a:off x="7466026" y="10691378"/>
              <a:ext cx="841075" cy="85935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560EBA4B-8AEC-D046-B76B-ED0FD5A6C7DD}"/>
                </a:ext>
              </a:extLst>
            </p:cNvPr>
            <p:cNvSpPr txBox="1"/>
            <p:nvPr/>
          </p:nvSpPr>
          <p:spPr>
            <a:xfrm>
              <a:off x="7251340" y="10921054"/>
              <a:ext cx="1238656" cy="323165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500" b="1" dirty="0">
                  <a:cs typeface="Calibri"/>
                </a:rPr>
                <a:t> Chemistry</a:t>
              </a:r>
              <a:endParaRPr lang="en-US" sz="1500" b="1" dirty="0">
                <a:ea typeface="Calibri"/>
                <a:cs typeface="Calibri"/>
              </a:endParaRPr>
            </a:p>
          </p:txBody>
        </p:sp>
      </p:grpSp>
      <p:sp>
        <p:nvSpPr>
          <p:cNvPr id="135" name="TextBox 134">
            <a:extLst>
              <a:ext uri="{FF2B5EF4-FFF2-40B4-BE49-F238E27FC236}">
                <a16:creationId xmlns:a16="http://schemas.microsoft.com/office/drawing/2014/main" id="{37B165B7-AACB-3A4C-A89C-5FD028A89864}"/>
              </a:ext>
            </a:extLst>
          </p:cNvPr>
          <p:cNvSpPr txBox="1"/>
          <p:nvPr/>
        </p:nvSpPr>
        <p:spPr>
          <a:xfrm>
            <a:off x="163337" y="11386059"/>
            <a:ext cx="95537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900" u="sng">
              <a:solidFill>
                <a:srgbClr val="F53BA7"/>
              </a:solidFill>
              <a:cs typeface="Calibri"/>
            </a:endParaRPr>
          </a:p>
          <a:p>
            <a:endParaRPr lang="en-US" sz="900">
              <a:cs typeface="Calibri"/>
            </a:endParaRPr>
          </a:p>
          <a:p>
            <a:endParaRPr lang="en-US" sz="900" u="sng">
              <a:cs typeface="Calibri"/>
            </a:endParaRPr>
          </a:p>
          <a:p>
            <a:endParaRPr lang="en-US" sz="900">
              <a:cs typeface="Calibri"/>
            </a:endParaRPr>
          </a:p>
        </p:txBody>
      </p:sp>
      <p:sp>
        <p:nvSpPr>
          <p:cNvPr id="141" name="TextBox 140">
            <a:extLst>
              <a:ext uri="{FF2B5EF4-FFF2-40B4-BE49-F238E27FC236}">
                <a16:creationId xmlns:a16="http://schemas.microsoft.com/office/drawing/2014/main" id="{88CF6B9A-D161-D94B-838C-8556FFF74B3D}"/>
              </a:ext>
            </a:extLst>
          </p:cNvPr>
          <p:cNvSpPr txBox="1"/>
          <p:nvPr/>
        </p:nvSpPr>
        <p:spPr>
          <a:xfrm>
            <a:off x="-2123428" y="6386975"/>
            <a:ext cx="1205230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900">
              <a:cs typeface="Calibri"/>
            </a:endParaRPr>
          </a:p>
        </p:txBody>
      </p:sp>
      <p:pic>
        <p:nvPicPr>
          <p:cNvPr id="1068" name="Picture 1067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1087">
            <a:off x="-2092214" y="11602451"/>
            <a:ext cx="780216" cy="585162"/>
          </a:xfrm>
          <a:prstGeom prst="rect">
            <a:avLst/>
          </a:prstGeom>
        </p:spPr>
      </p:pic>
      <p:grpSp>
        <p:nvGrpSpPr>
          <p:cNvPr id="464" name="Group 463"/>
          <p:cNvGrpSpPr/>
          <p:nvPr/>
        </p:nvGrpSpPr>
        <p:grpSpPr>
          <a:xfrm>
            <a:off x="-1219044" y="2930476"/>
            <a:ext cx="1178650" cy="877557"/>
            <a:chOff x="-1495906" y="-104715"/>
            <a:chExt cx="1178650" cy="877557"/>
          </a:xfrm>
        </p:grpSpPr>
        <p:pic>
          <p:nvPicPr>
            <p:cNvPr id="468" name="Picture 18" descr="Image result for road signs men at work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0" b="98737" l="294" r="97650">
                          <a14:foregroundMark x1="28731" y1="44947" x2="75029" y2="73604"/>
                          <a14:foregroundMark x1="55170" y1="22473" x2="27615" y2="89827"/>
                          <a14:foregroundMark x1="25441" y1="68617" x2="87133" y2="86104"/>
                          <a14:foregroundMark x1="45182" y1="29189" x2="53878" y2="40758"/>
                          <a14:foregroundMark x1="48825" y1="20944" x2="58284" y2="33311"/>
                          <a14:foregroundMark x1="41539" y1="19282" x2="50999" y2="3657"/>
                          <a14:foregroundMark x1="57521" y1="19282" x2="96181" y2="91888"/>
                          <a14:foregroundMark x1="14571" y1="96011" x2="97650" y2="95146"/>
                          <a14:foregroundMark x1="24031" y1="80319" x2="75029" y2="84441"/>
                          <a14:foregroundMark x1="60458" y1="45678" x2="79436" y2="77061"/>
                          <a14:foregroundMark x1="55347" y1="34176" x2="67039" y2="48138"/>
                          <a14:foregroundMark x1="39307" y1="48138" x2="30611" y2="76197"/>
                          <a14:foregroundMark x1="23325" y1="71277" x2="40071" y2="42420"/>
                          <a14:foregroundMark x1="18919" y1="80319" x2="69213" y2="82779"/>
                          <a14:foregroundMark x1="26968" y1="79521" x2="22562" y2="91888"/>
                          <a14:foregroundMark x1="19624" y1="75399" x2="81610" y2="88564"/>
                          <a14:foregroundMark x1="69918" y1="74535" x2="41539" y2="89428"/>
                          <a14:foregroundMark x1="31316" y1="71277" x2="14571" y2="91888"/>
                          <a14:foregroundMark x1="20388" y1="63032" x2="5053" y2="93551"/>
                          <a14:foregroundMark x1="12338" y1="86104" x2="41539" y2="78657"/>
                          <a14:foregroundMark x1="38014" y1="23737" x2="53408" y2="133"/>
                          <a14:foregroundMark x1="54877" y1="27128" x2="43478" y2="79388"/>
                          <a14:foregroundMark x1="43948" y1="40625" x2="34019" y2="91157"/>
                          <a14:foregroundMark x1="8696" y1="82713" x2="294" y2="91755"/>
                          <a14:foregroundMark x1="7697" y1="90625" x2="37485" y2="37234"/>
                          <a14:foregroundMark x1="24618" y1="56316" x2="45476" y2="14162"/>
                          <a14:foregroundMark x1="46945" y1="4056" x2="63807" y2="33311"/>
                          <a14:foregroundMark x1="52409" y1="3524" x2="82197" y2="56915"/>
                          <a14:foregroundMark x1="21093" y1="95080" x2="6698" y2="97340"/>
                          <a14:foregroundMark x1="7109" y1="93617" x2="1175" y2="98737"/>
                          <a14:foregroundMark x1="46298" y1="82779" x2="60458" y2="90093"/>
                          <a14:backgroundMark x1="1586" y1="97407" x2="2761" y2="98737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809295" y="338043"/>
              <a:ext cx="492039" cy="4347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466" name="Straight Connector 465">
              <a:extLst>
                <a:ext uri="{FF2B5EF4-FFF2-40B4-BE49-F238E27FC236}">
                  <a16:creationId xmlns:a16="http://schemas.microsoft.com/office/drawing/2014/main" id="{86EB846A-C08D-8E44-A8A5-1C8D76F9603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-1495906" y="-104715"/>
              <a:ext cx="4053" cy="690144"/>
            </a:xfrm>
            <a:prstGeom prst="line">
              <a:avLst/>
            </a:prstGeom>
            <a:ln w="57150">
              <a:solidFill>
                <a:srgbClr val="FF000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2" name="Group 471"/>
          <p:cNvGrpSpPr/>
          <p:nvPr/>
        </p:nvGrpSpPr>
        <p:grpSpPr>
          <a:xfrm>
            <a:off x="-2718505" y="4660992"/>
            <a:ext cx="1214980" cy="1234099"/>
            <a:chOff x="1212628" y="4031237"/>
            <a:chExt cx="1214980" cy="1304869"/>
          </a:xfrm>
        </p:grpSpPr>
        <p:sp>
          <p:nvSpPr>
            <p:cNvPr id="473" name="Oval 472">
              <a:extLst>
                <a:ext uri="{FF2B5EF4-FFF2-40B4-BE49-F238E27FC236}">
                  <a16:creationId xmlns:a16="http://schemas.microsoft.com/office/drawing/2014/main" id="{73B2E537-2E94-164D-A891-794C913A475F}"/>
                </a:ext>
              </a:extLst>
            </p:cNvPr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4" name="Oval 473">
              <a:extLst>
                <a:ext uri="{FF2B5EF4-FFF2-40B4-BE49-F238E27FC236}">
                  <a16:creationId xmlns:a16="http://schemas.microsoft.com/office/drawing/2014/main" id="{7F00163B-8BDB-AF44-A463-AD1ACB8794F0}"/>
                </a:ext>
              </a:extLst>
            </p:cNvPr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TextBox 474">
              <a:extLst>
                <a:ext uri="{FF2B5EF4-FFF2-40B4-BE49-F238E27FC236}">
                  <a16:creationId xmlns:a16="http://schemas.microsoft.com/office/drawing/2014/main" id="{560EBA4B-8AEC-D046-B76B-ED0FD5A6C7DD}"/>
                </a:ext>
              </a:extLst>
            </p:cNvPr>
            <p:cNvSpPr txBox="1"/>
            <p:nvPr/>
          </p:nvSpPr>
          <p:spPr>
            <a:xfrm>
              <a:off x="1234408" y="4511703"/>
              <a:ext cx="11705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/>
                <a:t>HEADING</a:t>
              </a:r>
            </a:p>
          </p:txBody>
        </p:sp>
      </p:grpSp>
      <p:pic>
        <p:nvPicPr>
          <p:cNvPr id="476" name="Picture 16" descr="Image result for car vector"/>
          <p:cNvPicPr>
            <a:picLocks noChangeAspect="1" noChangeArrowheads="1"/>
          </p:cNvPicPr>
          <p:nvPr/>
        </p:nvPicPr>
        <p:blipFill rotWithShape="1">
          <a:blip r:embed="rId9" cstate="print">
            <a:grayscl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22490" b="42259" l="55400" r="95200">
                        <a14:foregroundMark x1="68800" y1="34100" x2="63200" y2="38703"/>
                        <a14:foregroundMark x1="59800" y1="31590" x2="55400" y2="27197"/>
                        <a14:foregroundMark x1="61800" y1="28243" x2="65200" y2="38912"/>
                        <a14:foregroundMark x1="74000" y1="31799" x2="89200" y2="36192"/>
                        <a14:foregroundMark x1="92200" y1="33264" x2="85600" y2="39121"/>
                        <a14:foregroundMark x1="91400" y1="34937" x2="93400" y2="36402"/>
                        <a14:foregroundMark x1="89600" y1="31172" x2="93200" y2="32636"/>
                        <a14:foregroundMark x1="75200" y1="30753" x2="64600" y2="37866"/>
                        <a14:foregroundMark x1="59600" y1="33264" x2="66200" y2="38703"/>
                        <a14:foregroundMark x1="62400" y1="38912" x2="65200" y2="36611"/>
                        <a14:foregroundMark x1="65400" y1="40167" x2="63600" y2="39331"/>
                        <a14:foregroundMark x1="89800" y1="38494" x2="85000" y2="3870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2703" t="20050" b="55202"/>
          <a:stretch/>
        </p:blipFill>
        <p:spPr bwMode="auto">
          <a:xfrm>
            <a:off x="-1975353" y="8515216"/>
            <a:ext cx="1218716" cy="609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7" name="Picture 16" descr="Image result for car vector"/>
          <p:cNvPicPr>
            <a:picLocks noChangeAspect="1" noChangeArrowheads="1"/>
          </p:cNvPicPr>
          <p:nvPr/>
        </p:nvPicPr>
        <p:blipFill rotWithShape="1">
          <a:blip r:embed="rId11" cstate="print">
            <a:grayscl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9268" b="65900" l="55300" r="95200">
                        <a14:foregroundMark x1="65700" y1="59519" x2="62500" y2="64331"/>
                        <a14:foregroundMark x1="81500" y1="59728" x2="87300" y2="61820"/>
                        <a14:foregroundMark x1="87500" y1="58473" x2="91900" y2="56172"/>
                        <a14:foregroundMark x1="79700" y1="55126" x2="77100" y2="49268"/>
                        <a14:foregroundMark x1="63100" y1="56381" x2="55300" y2="60565"/>
                        <a14:foregroundMark x1="68100" y1="56799" x2="87100" y2="63285"/>
                        <a14:foregroundMark x1="87900" y1="58682" x2="87900" y2="5868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2703" t="47971" b="31929"/>
          <a:stretch/>
        </p:blipFill>
        <p:spPr bwMode="auto">
          <a:xfrm>
            <a:off x="-2030046" y="9188145"/>
            <a:ext cx="1313226" cy="533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8" name="Picture 16" descr="Image result for car vector"/>
          <p:cNvPicPr>
            <a:picLocks noChangeAspect="1" noChangeArrowheads="1"/>
          </p:cNvPicPr>
          <p:nvPr/>
        </p:nvPicPr>
        <p:blipFill rotWithShape="1"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74895" b="89540" l="55200" r="95200">
                        <a14:foregroundMark x1="59300" y1="83682" x2="55200" y2="84310"/>
                        <a14:foregroundMark x1="62000" y1="81904" x2="63900" y2="87762"/>
                        <a14:foregroundMark x1="66900" y1="83682" x2="62800" y2="87029"/>
                        <a14:foregroundMark x1="68000" y1="82322" x2="78400" y2="77510"/>
                        <a14:foregroundMark x1="77100" y1="81904" x2="90300" y2="86192"/>
                        <a14:foregroundMark x1="88400" y1="81904" x2="93800" y2="84310"/>
                        <a14:foregroundMark x1="87800" y1="82531" x2="86700" y2="88598"/>
                        <a14:foregroundMark x1="82600" y1="83682" x2="89000" y2="883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2703" t="73096" b="8576"/>
          <a:stretch/>
        </p:blipFill>
        <p:spPr bwMode="auto">
          <a:xfrm flipH="1">
            <a:off x="-2158736" y="9836117"/>
            <a:ext cx="1481607" cy="54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9" name="Picture 16" descr="Image result for car vector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209" b="16423" l="54600" r="95200">
                        <a14:foregroundMark x1="65900" y1="9833" x2="60900" y2="14644"/>
                        <a14:foregroundMark x1="60900" y1="7950" x2="55600" y2="7741"/>
                        <a14:foregroundMark x1="76900" y1="8368" x2="87700" y2="11715"/>
                        <a14:foregroundMark x1="89500" y1="8368" x2="86100" y2="14226"/>
                        <a14:foregroundMark x1="58600" y1="6276" x2="54600" y2="8159"/>
                        <a14:foregroundMark x1="63100" y1="5439" x2="71300" y2="209"/>
                        <a14:foregroundMark x1="81100" y1="4393" x2="78100" y2="2720"/>
                        <a14:foregroundMark x1="89900" y1="6695" x2="94300" y2="6904"/>
                        <a14:foregroundMark x1="84900" y1="6904" x2="94900" y2="9623"/>
                        <a14:foregroundMark x1="59000" y1="5649" x2="55600" y2="732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2703" b="81570"/>
          <a:stretch/>
        </p:blipFill>
        <p:spPr bwMode="auto">
          <a:xfrm flipH="1">
            <a:off x="-2223554" y="7872369"/>
            <a:ext cx="1418409" cy="52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83" name="Group 482"/>
          <p:cNvGrpSpPr/>
          <p:nvPr/>
        </p:nvGrpSpPr>
        <p:grpSpPr>
          <a:xfrm>
            <a:off x="-4169518" y="4664603"/>
            <a:ext cx="1214980" cy="1234099"/>
            <a:chOff x="1212628" y="4031237"/>
            <a:chExt cx="1214980" cy="1304869"/>
          </a:xfrm>
        </p:grpSpPr>
        <p:sp>
          <p:nvSpPr>
            <p:cNvPr id="484" name="Oval 483">
              <a:extLst>
                <a:ext uri="{FF2B5EF4-FFF2-40B4-BE49-F238E27FC236}">
                  <a16:creationId xmlns:a16="http://schemas.microsoft.com/office/drawing/2014/main" id="{73B2E537-2E94-164D-A891-794C913A475F}"/>
                </a:ext>
              </a:extLst>
            </p:cNvPr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Oval 484">
              <a:extLst>
                <a:ext uri="{FF2B5EF4-FFF2-40B4-BE49-F238E27FC236}">
                  <a16:creationId xmlns:a16="http://schemas.microsoft.com/office/drawing/2014/main" id="{7F00163B-8BDB-AF44-A463-AD1ACB8794F0}"/>
                </a:ext>
              </a:extLst>
            </p:cNvPr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6" name="TextBox 485">
              <a:extLst>
                <a:ext uri="{FF2B5EF4-FFF2-40B4-BE49-F238E27FC236}">
                  <a16:creationId xmlns:a16="http://schemas.microsoft.com/office/drawing/2014/main" id="{560EBA4B-8AEC-D046-B76B-ED0FD5A6C7DD}"/>
                </a:ext>
              </a:extLst>
            </p:cNvPr>
            <p:cNvSpPr txBox="1"/>
            <p:nvPr/>
          </p:nvSpPr>
          <p:spPr>
            <a:xfrm>
              <a:off x="1234408" y="4511703"/>
              <a:ext cx="1170599" cy="32542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endParaRPr lang="en-US" sz="1400" b="1">
                <a:cs typeface="Calibri"/>
              </a:endParaRPr>
            </a:p>
          </p:txBody>
        </p:sp>
      </p:grp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>
            <a:off x="623529" y="4787723"/>
            <a:ext cx="253281" cy="20654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 flipV="1">
            <a:off x="10443377" y="1037563"/>
            <a:ext cx="0" cy="65591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 flipV="1">
            <a:off x="10776493" y="1037563"/>
            <a:ext cx="0" cy="65591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Connector 221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>
            <a:off x="1079056" y="4307294"/>
            <a:ext cx="119099" cy="34690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H="1" flipV="1">
            <a:off x="10569206" y="3320037"/>
            <a:ext cx="16316" cy="673423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Straight Connector 278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 flipH="1" flipV="1">
            <a:off x="8307101" y="8743737"/>
            <a:ext cx="267469" cy="12187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V="1">
            <a:off x="7427283" y="7025297"/>
            <a:ext cx="156782" cy="27593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7" name="Straight Connector 426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>
            <a:off x="7564823" y="8400726"/>
            <a:ext cx="216252" cy="46658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9" name="Straight Connector 428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 flipV="1">
            <a:off x="11055892" y="1037563"/>
            <a:ext cx="0" cy="65591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Straight Connector 429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 flipV="1">
            <a:off x="11389008" y="1037563"/>
            <a:ext cx="0" cy="65591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4" name="Straight Connector 433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 flipV="1">
            <a:off x="11080040" y="1900329"/>
            <a:ext cx="0" cy="65591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5" name="Straight Connector 434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 flipV="1">
            <a:off x="11413156" y="1900329"/>
            <a:ext cx="0" cy="65591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6" name="Straight Connector 435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 flipV="1">
            <a:off x="1255940" y="5178151"/>
            <a:ext cx="199473" cy="9962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7" name="Straight Connector 436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>
            <a:off x="558646" y="5507425"/>
            <a:ext cx="260008" cy="5630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8" name="Straight Connector 437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V="1">
            <a:off x="5211943" y="7017584"/>
            <a:ext cx="1" cy="35422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Straight Connector 438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 flipV="1">
            <a:off x="11058891" y="2759572"/>
            <a:ext cx="0" cy="65591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Straight Connector 439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 flipV="1">
            <a:off x="11392007" y="2759572"/>
            <a:ext cx="0" cy="65591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1" name="Straight Connector 440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H="1">
            <a:off x="8467642" y="7520771"/>
            <a:ext cx="326008" cy="62423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2" name="Straight Connector 441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H="1">
            <a:off x="8089170" y="6402843"/>
            <a:ext cx="587327" cy="41806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3" name="Straight Connector 442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H="1">
            <a:off x="8355673" y="6906806"/>
            <a:ext cx="255419" cy="14403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4" name="Straight Connector 443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H="1">
            <a:off x="11413156" y="3562539"/>
            <a:ext cx="0" cy="71801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5" name="Straight Connector 444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 flipH="1">
            <a:off x="11064654" y="3542546"/>
            <a:ext cx="0" cy="71801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6" name="Straight Connector 445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>
            <a:off x="5083341" y="1890162"/>
            <a:ext cx="0" cy="39776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7" name="Straight Connector 446">
            <a:extLst>
              <a:ext uri="{FF2B5EF4-FFF2-40B4-BE49-F238E27FC236}">
                <a16:creationId xmlns:a16="http://schemas.microsoft.com/office/drawing/2014/main" id="{F00234DB-30A0-A14D-B827-8C2DCE0238B9}"/>
              </a:ext>
            </a:extLst>
          </p:cNvPr>
          <p:cNvCxnSpPr>
            <a:cxnSpLocks/>
          </p:cNvCxnSpPr>
          <p:nvPr/>
        </p:nvCxnSpPr>
        <p:spPr>
          <a:xfrm>
            <a:off x="6557348" y="6192124"/>
            <a:ext cx="0" cy="47118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9" name="Straight Connector 448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>
            <a:off x="4126012" y="8568376"/>
            <a:ext cx="0" cy="377235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0" name="Straight Connector 449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>
            <a:off x="3328694" y="8590694"/>
            <a:ext cx="3031" cy="41142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Straight Connector 450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V="1">
            <a:off x="3856085" y="9319289"/>
            <a:ext cx="0" cy="23737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Straight Connector 452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 flipV="1">
            <a:off x="5169959" y="9132247"/>
            <a:ext cx="0" cy="29771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Straight Connector 453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 flipV="1">
            <a:off x="2868532" y="9152006"/>
            <a:ext cx="1" cy="267265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Straight Connector 454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H="1">
            <a:off x="2525686" y="8431023"/>
            <a:ext cx="10820" cy="51150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Straight Connector 455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 flipH="1" flipV="1">
            <a:off x="7671663" y="9225672"/>
            <a:ext cx="237416" cy="277593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7" name="Straight Connector 456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>
            <a:off x="3768552" y="10566150"/>
            <a:ext cx="1185" cy="42409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9" name="Straight Connector 458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V="1">
            <a:off x="6304518" y="11361988"/>
            <a:ext cx="7951" cy="36618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4" name="Group 123"/>
          <p:cNvGrpSpPr/>
          <p:nvPr/>
        </p:nvGrpSpPr>
        <p:grpSpPr>
          <a:xfrm>
            <a:off x="-4180054" y="6347647"/>
            <a:ext cx="1214980" cy="1234099"/>
            <a:chOff x="1212628" y="4031237"/>
            <a:chExt cx="1214980" cy="1304869"/>
          </a:xfrm>
        </p:grpSpPr>
        <p:sp>
          <p:nvSpPr>
            <p:cNvPr id="125" name="Oval 124">
              <a:extLst>
                <a:ext uri="{FF2B5EF4-FFF2-40B4-BE49-F238E27FC236}">
                  <a16:creationId xmlns:a16="http://schemas.microsoft.com/office/drawing/2014/main" id="{73B2E537-2E94-164D-A891-794C913A475F}"/>
                </a:ext>
              </a:extLst>
            </p:cNvPr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Oval 125">
              <a:extLst>
                <a:ext uri="{FF2B5EF4-FFF2-40B4-BE49-F238E27FC236}">
                  <a16:creationId xmlns:a16="http://schemas.microsoft.com/office/drawing/2014/main" id="{7F00163B-8BDB-AF44-A463-AD1ACB8794F0}"/>
                </a:ext>
              </a:extLst>
            </p:cNvPr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560EBA4B-8AEC-D046-B76B-ED0FD5A6C7DD}"/>
                </a:ext>
              </a:extLst>
            </p:cNvPr>
            <p:cNvSpPr txBox="1"/>
            <p:nvPr/>
          </p:nvSpPr>
          <p:spPr>
            <a:xfrm>
              <a:off x="1305136" y="4418223"/>
              <a:ext cx="1029145" cy="32542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endParaRPr lang="en-US" sz="1400" b="1">
                <a:cs typeface="Calibri"/>
              </a:endParaRPr>
            </a:p>
          </p:txBody>
        </p:sp>
      </p:grpSp>
      <p:grpSp>
        <p:nvGrpSpPr>
          <p:cNvPr id="128" name="Group 127"/>
          <p:cNvGrpSpPr/>
          <p:nvPr/>
        </p:nvGrpSpPr>
        <p:grpSpPr>
          <a:xfrm>
            <a:off x="818814" y="6144763"/>
            <a:ext cx="1214980" cy="1234099"/>
            <a:chOff x="1212628" y="4031237"/>
            <a:chExt cx="1214980" cy="1304869"/>
          </a:xfrm>
        </p:grpSpPr>
        <p:sp>
          <p:nvSpPr>
            <p:cNvPr id="129" name="Oval 128">
              <a:extLst>
                <a:ext uri="{FF2B5EF4-FFF2-40B4-BE49-F238E27FC236}">
                  <a16:creationId xmlns:a16="http://schemas.microsoft.com/office/drawing/2014/main" id="{73B2E537-2E94-164D-A891-794C913A475F}"/>
                </a:ext>
              </a:extLst>
            </p:cNvPr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Oval 129">
              <a:extLst>
                <a:ext uri="{FF2B5EF4-FFF2-40B4-BE49-F238E27FC236}">
                  <a16:creationId xmlns:a16="http://schemas.microsoft.com/office/drawing/2014/main" id="{7F00163B-8BDB-AF44-A463-AD1ACB8794F0}"/>
                </a:ext>
              </a:extLst>
            </p:cNvPr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id="{560EBA4B-8AEC-D046-B76B-ED0FD5A6C7DD}"/>
                </a:ext>
              </a:extLst>
            </p:cNvPr>
            <p:cNvSpPr txBox="1"/>
            <p:nvPr/>
          </p:nvSpPr>
          <p:spPr>
            <a:xfrm>
              <a:off x="1234408" y="4399528"/>
              <a:ext cx="1170599" cy="32542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400" b="1" dirty="0">
                  <a:cs typeface="Calibri"/>
                </a:rPr>
                <a:t>Year 11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03127CBD-BC51-D18C-0FCF-3C4CB11AA134}"/>
              </a:ext>
            </a:extLst>
          </p:cNvPr>
          <p:cNvSpPr txBox="1"/>
          <p:nvPr/>
        </p:nvSpPr>
        <p:spPr>
          <a:xfrm>
            <a:off x="4266808" y="12000906"/>
            <a:ext cx="1432783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900">
              <a:cs typeface="Calibri"/>
            </a:endParaRP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FEB3478-06BB-786F-10A0-D6631F16BE7E}"/>
              </a:ext>
            </a:extLst>
          </p:cNvPr>
          <p:cNvCxnSpPr>
            <a:cxnSpLocks/>
          </p:cNvCxnSpPr>
          <p:nvPr/>
        </p:nvCxnSpPr>
        <p:spPr>
          <a:xfrm flipH="1">
            <a:off x="-2709974" y="6793501"/>
            <a:ext cx="0" cy="55312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89A14EBD-3A9B-866F-C8F3-03F873793638}"/>
              </a:ext>
            </a:extLst>
          </p:cNvPr>
          <p:cNvSpPr txBox="1"/>
          <p:nvPr/>
        </p:nvSpPr>
        <p:spPr>
          <a:xfrm>
            <a:off x="-3922023" y="6731846"/>
            <a:ext cx="1450463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900">
              <a:cs typeface="Calibri"/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700E2D75-2BE8-8740-51FB-B52F279DE204}"/>
              </a:ext>
            </a:extLst>
          </p:cNvPr>
          <p:cNvGrpSpPr/>
          <p:nvPr/>
        </p:nvGrpSpPr>
        <p:grpSpPr>
          <a:xfrm>
            <a:off x="-1881185" y="5806320"/>
            <a:ext cx="1547042" cy="1472840"/>
            <a:chOff x="-2847916" y="863596"/>
            <a:chExt cx="2725367" cy="2388504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B859FB66-958E-0F49-5982-F4121319124F}"/>
                </a:ext>
              </a:extLst>
            </p:cNvPr>
            <p:cNvGrpSpPr/>
            <p:nvPr/>
          </p:nvGrpSpPr>
          <p:grpSpPr>
            <a:xfrm>
              <a:off x="-2847916" y="863596"/>
              <a:ext cx="2725367" cy="598946"/>
              <a:chOff x="-2847916" y="863596"/>
              <a:chExt cx="2725367" cy="598946"/>
            </a:xfrm>
          </p:grpSpPr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86AB8F62-FCEE-6FED-8A4A-BF0A79037A50}"/>
                  </a:ext>
                </a:extLst>
              </p:cNvPr>
              <p:cNvSpPr/>
              <p:nvPr/>
            </p:nvSpPr>
            <p:spPr>
              <a:xfrm>
                <a:off x="-2847916" y="863596"/>
                <a:ext cx="2725367" cy="598946"/>
              </a:xfrm>
              <a:prstGeom prst="rect">
                <a:avLst/>
              </a:prstGeom>
              <a:ln w="38100" cap="rnd">
                <a:solidFill>
                  <a:srgbClr val="FF0000"/>
                </a:solidFill>
              </a:ln>
            </p:spPr>
            <p:txBody>
              <a:bodyPr wrap="square" lIns="91440" tIns="45720" rIns="91440" bIns="45720" anchor="t">
                <a:spAutoFit/>
              </a:bodyPr>
              <a:lstStyle/>
              <a:p>
                <a:r>
                  <a:rPr lang="en-GB" sz="900" b="1" u="sng"/>
                  <a:t>What am I learning:</a:t>
                </a:r>
              </a:p>
              <a:p>
                <a:endParaRPr lang="en-GB" sz="900">
                  <a:cs typeface="Calibri"/>
                </a:endParaRPr>
              </a:p>
            </p:txBody>
          </p:sp>
          <p:pic>
            <p:nvPicPr>
              <p:cNvPr id="49" name="Picture 18" descr="Image result for road signs men at work">
                <a:extLst>
                  <a:ext uri="{FF2B5EF4-FFF2-40B4-BE49-F238E27FC236}">
                    <a16:creationId xmlns:a16="http://schemas.microsoft.com/office/drawing/2014/main" id="{6DB6C8FA-9698-9B3B-4014-D51F2A8E0C8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4" cstate="print"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backgroundRemoval t="0" b="98737" l="294" r="97650">
                            <a14:foregroundMark x1="28731" y1="44947" x2="75029" y2="73604"/>
                            <a14:foregroundMark x1="55170" y1="22473" x2="27615" y2="89827"/>
                            <a14:foregroundMark x1="25441" y1="68617" x2="87133" y2="86104"/>
                            <a14:foregroundMark x1="45182" y1="29189" x2="53878" y2="40758"/>
                            <a14:foregroundMark x1="48825" y1="20944" x2="58284" y2="33311"/>
                            <a14:foregroundMark x1="41539" y1="19282" x2="50999" y2="3657"/>
                            <a14:foregroundMark x1="57521" y1="19282" x2="96181" y2="91888"/>
                            <a14:foregroundMark x1="14571" y1="96011" x2="97650" y2="95146"/>
                            <a14:foregroundMark x1="24031" y1="80319" x2="75029" y2="84441"/>
                            <a14:foregroundMark x1="60458" y1="45678" x2="79436" y2="77061"/>
                            <a14:foregroundMark x1="55347" y1="34176" x2="67039" y2="48138"/>
                            <a14:foregroundMark x1="39307" y1="48138" x2="30611" y2="76197"/>
                            <a14:foregroundMark x1="23325" y1="71277" x2="40071" y2="42420"/>
                            <a14:foregroundMark x1="18919" y1="80319" x2="69213" y2="82779"/>
                            <a14:foregroundMark x1="26968" y1="79521" x2="22562" y2="91888"/>
                            <a14:foregroundMark x1="19624" y1="75399" x2="81610" y2="88564"/>
                            <a14:foregroundMark x1="69918" y1="74535" x2="41539" y2="89428"/>
                            <a14:foregroundMark x1="31316" y1="71277" x2="14571" y2="91888"/>
                            <a14:foregroundMark x1="20388" y1="63032" x2="5053" y2="93551"/>
                            <a14:foregroundMark x1="12338" y1="86104" x2="41539" y2="78657"/>
                            <a14:foregroundMark x1="38014" y1="23737" x2="53408" y2="133"/>
                            <a14:foregroundMark x1="54877" y1="27128" x2="43478" y2="79388"/>
                            <a14:foregroundMark x1="43948" y1="40625" x2="34019" y2="91157"/>
                            <a14:foregroundMark x1="8696" y1="82713" x2="294" y2="91755"/>
                            <a14:foregroundMark x1="7697" y1="90625" x2="37485" y2="37234"/>
                            <a14:foregroundMark x1="24618" y1="56316" x2="45476" y2="14162"/>
                            <a14:foregroundMark x1="46945" y1="4056" x2="63807" y2="33311"/>
                            <a14:foregroundMark x1="52409" y1="3524" x2="82197" y2="56915"/>
                            <a14:foregroundMark x1="21093" y1="95080" x2="6698" y2="97340"/>
                            <a14:foregroundMark x1="7109" y1="93617" x2="1175" y2="98737"/>
                            <a14:foregroundMark x1="46298" y1="82779" x2="60458" y2="90093"/>
                            <a14:backgroundMark x1="1586" y1="97407" x2="2761" y2="98737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719288" y="940208"/>
                <a:ext cx="595805" cy="43479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5822F321-BA21-D82A-0F97-038B36278A7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2170526" y="2595007"/>
              <a:ext cx="784437" cy="657093"/>
            </a:xfrm>
            <a:prstGeom prst="line">
              <a:avLst/>
            </a:prstGeom>
            <a:ln w="57150">
              <a:solidFill>
                <a:srgbClr val="FF000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457E704-2380-FF84-CF65-89DDBF8EEDB1}"/>
              </a:ext>
            </a:extLst>
          </p:cNvPr>
          <p:cNvCxnSpPr>
            <a:cxnSpLocks/>
          </p:cNvCxnSpPr>
          <p:nvPr/>
        </p:nvCxnSpPr>
        <p:spPr>
          <a:xfrm flipH="1">
            <a:off x="5621983" y="10679966"/>
            <a:ext cx="3403" cy="35259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3" name="Straight Connector 462">
            <a:extLst>
              <a:ext uri="{FF2B5EF4-FFF2-40B4-BE49-F238E27FC236}">
                <a16:creationId xmlns:a16="http://schemas.microsoft.com/office/drawing/2014/main" id="{B3ED168B-0A47-4CD2-140C-B37A752EC986}"/>
              </a:ext>
            </a:extLst>
          </p:cNvPr>
          <p:cNvCxnSpPr>
            <a:cxnSpLocks/>
          </p:cNvCxnSpPr>
          <p:nvPr/>
        </p:nvCxnSpPr>
        <p:spPr>
          <a:xfrm>
            <a:off x="4705543" y="10958927"/>
            <a:ext cx="17694" cy="793045"/>
          </a:xfrm>
          <a:prstGeom prst="line">
            <a:avLst/>
          </a:prstGeom>
          <a:ln w="57150">
            <a:solidFill>
              <a:schemeClr val="bg1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" name="Straight Connector 468">
            <a:extLst>
              <a:ext uri="{FF2B5EF4-FFF2-40B4-BE49-F238E27FC236}">
                <a16:creationId xmlns:a16="http://schemas.microsoft.com/office/drawing/2014/main" id="{F40E0174-C2DC-7FCC-058E-6906498C3EB8}"/>
              </a:ext>
            </a:extLst>
          </p:cNvPr>
          <p:cNvCxnSpPr>
            <a:cxnSpLocks/>
          </p:cNvCxnSpPr>
          <p:nvPr/>
        </p:nvCxnSpPr>
        <p:spPr>
          <a:xfrm>
            <a:off x="-2069677" y="6517498"/>
            <a:ext cx="332715" cy="493595"/>
          </a:xfrm>
          <a:prstGeom prst="line">
            <a:avLst/>
          </a:prstGeom>
          <a:ln w="57150">
            <a:solidFill>
              <a:srgbClr val="FF0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1" name="Picture 470" descr="A picture containing text&#10;&#10;Description automatically generated">
            <a:extLst>
              <a:ext uri="{FF2B5EF4-FFF2-40B4-BE49-F238E27FC236}">
                <a16:creationId xmlns:a16="http://schemas.microsoft.com/office/drawing/2014/main" id="{5E8C09C2-F865-4147-8AA3-0E4256588F5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3164" y="831233"/>
            <a:ext cx="986807" cy="993520"/>
          </a:xfrm>
          <a:prstGeom prst="rect">
            <a:avLst/>
          </a:prstGeom>
        </p:spPr>
      </p:pic>
      <p:pic>
        <p:nvPicPr>
          <p:cNvPr id="151" name="Picture 2" descr="AQA Home">
            <a:extLst>
              <a:ext uri="{FF2B5EF4-FFF2-40B4-BE49-F238E27FC236}">
                <a16:creationId xmlns:a16="http://schemas.microsoft.com/office/drawing/2014/main" id="{FD21F68E-66AC-41AF-B517-0661E836C6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984" b="1659"/>
          <a:stretch/>
        </p:blipFill>
        <p:spPr bwMode="auto">
          <a:xfrm>
            <a:off x="293984" y="868591"/>
            <a:ext cx="1595577" cy="79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6" name="Graphic 155" descr="Atom">
            <a:extLst>
              <a:ext uri="{FF2B5EF4-FFF2-40B4-BE49-F238E27FC236}">
                <a16:creationId xmlns:a16="http://schemas.microsoft.com/office/drawing/2014/main" id="{A273DF11-40CC-4B5E-AD23-FFE0C6B9BCF5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26726" y="10893716"/>
            <a:ext cx="518728" cy="518728"/>
          </a:xfrm>
          <a:prstGeom prst="rect">
            <a:avLst/>
          </a:prstGeom>
        </p:spPr>
      </p:pic>
      <p:pic>
        <p:nvPicPr>
          <p:cNvPr id="177" name="Picture 176">
            <a:extLst>
              <a:ext uri="{FF2B5EF4-FFF2-40B4-BE49-F238E27FC236}">
                <a16:creationId xmlns:a16="http://schemas.microsoft.com/office/drawing/2014/main" id="{771C72F9-4085-4512-AD85-E756A9AF8386}"/>
              </a:ext>
            </a:extLst>
          </p:cNvPr>
          <p:cNvPicPr>
            <a:picLocks noChangeAspect="1"/>
          </p:cNvPicPr>
          <p:nvPr/>
        </p:nvPicPr>
        <p:blipFill>
          <a:blip r:embed="rId20">
            <a:biLevel thresh="75000"/>
          </a:blip>
          <a:stretch>
            <a:fillRect/>
          </a:stretch>
        </p:blipFill>
        <p:spPr>
          <a:xfrm>
            <a:off x="2736899" y="11838272"/>
            <a:ext cx="848842" cy="373939"/>
          </a:xfrm>
          <a:prstGeom prst="rect">
            <a:avLst/>
          </a:prstGeom>
        </p:spPr>
      </p:pic>
      <p:pic>
        <p:nvPicPr>
          <p:cNvPr id="190" name="Graphic 189" descr="Earth globe Africa and Europe">
            <a:extLst>
              <a:ext uri="{FF2B5EF4-FFF2-40B4-BE49-F238E27FC236}">
                <a16:creationId xmlns:a16="http://schemas.microsoft.com/office/drawing/2014/main" id="{A4737FC5-5969-4503-B781-35CA98ECE88F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2"/>
              </a:ext>
            </a:extLst>
          </a:blip>
          <a:stretch>
            <a:fillRect/>
          </a:stretch>
        </p:blipFill>
        <p:spPr>
          <a:xfrm>
            <a:off x="9134388" y="1836877"/>
            <a:ext cx="430685" cy="430685"/>
          </a:xfrm>
          <a:prstGeom prst="rect">
            <a:avLst/>
          </a:prstGeom>
        </p:spPr>
      </p:pic>
      <p:sp>
        <p:nvSpPr>
          <p:cNvPr id="197" name="Rectangle 196">
            <a:extLst>
              <a:ext uri="{FF2B5EF4-FFF2-40B4-BE49-F238E27FC236}">
                <a16:creationId xmlns:a16="http://schemas.microsoft.com/office/drawing/2014/main" id="{9CB5933C-70BE-4217-A4DE-FB89EAA9F35C}"/>
              </a:ext>
            </a:extLst>
          </p:cNvPr>
          <p:cNvSpPr/>
          <p:nvPr/>
        </p:nvSpPr>
        <p:spPr>
          <a:xfrm>
            <a:off x="6545631" y="10327926"/>
            <a:ext cx="640464" cy="507831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C1: Atomic structure</a:t>
            </a:r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29200D70-7A59-477C-9293-A4FA0A2D2690}"/>
              </a:ext>
            </a:extLst>
          </p:cNvPr>
          <p:cNvSpPr/>
          <p:nvPr/>
        </p:nvSpPr>
        <p:spPr>
          <a:xfrm>
            <a:off x="1011607" y="8303844"/>
            <a:ext cx="1380224" cy="230832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C3: Structure &amp; Bonding</a:t>
            </a:r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EF79F248-C7E3-4765-92E9-DA73EA74033F}"/>
              </a:ext>
            </a:extLst>
          </p:cNvPr>
          <p:cNvSpPr/>
          <p:nvPr/>
        </p:nvSpPr>
        <p:spPr>
          <a:xfrm>
            <a:off x="8747719" y="8012828"/>
            <a:ext cx="813867" cy="369332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C5: Chemical changes</a:t>
            </a:r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CCF5F12F-54F7-4148-8266-A281DF7CAFF5}"/>
              </a:ext>
            </a:extLst>
          </p:cNvPr>
          <p:cNvSpPr/>
          <p:nvPr/>
        </p:nvSpPr>
        <p:spPr>
          <a:xfrm>
            <a:off x="5399772" y="3981715"/>
            <a:ext cx="891510" cy="369332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C12: Chemical Analysis</a:t>
            </a:r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FB1DCE7B-B165-4C6A-B156-807C37B804B4}"/>
              </a:ext>
            </a:extLst>
          </p:cNvPr>
          <p:cNvSpPr/>
          <p:nvPr/>
        </p:nvSpPr>
        <p:spPr>
          <a:xfrm>
            <a:off x="4878033" y="8163227"/>
            <a:ext cx="777859" cy="507831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C4: Chemical Calculations</a:t>
            </a: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E9793DA6-5F0B-4683-B937-D5402674C36A}"/>
              </a:ext>
            </a:extLst>
          </p:cNvPr>
          <p:cNvSpPr/>
          <p:nvPr/>
        </p:nvSpPr>
        <p:spPr>
          <a:xfrm>
            <a:off x="5046115" y="5990986"/>
            <a:ext cx="652905" cy="507831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C7: Energy Changes</a:t>
            </a:r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3A618E92-8976-4FB9-86BD-94FDDB283796}"/>
              </a:ext>
            </a:extLst>
          </p:cNvPr>
          <p:cNvSpPr/>
          <p:nvPr/>
        </p:nvSpPr>
        <p:spPr>
          <a:xfrm>
            <a:off x="2228416" y="5024392"/>
            <a:ext cx="669994" cy="507831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C10: Organic Reactions</a:t>
            </a:r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50479FAE-A6C3-452C-93FA-5C1452419FD3}"/>
              </a:ext>
            </a:extLst>
          </p:cNvPr>
          <p:cNvSpPr/>
          <p:nvPr/>
        </p:nvSpPr>
        <p:spPr>
          <a:xfrm>
            <a:off x="53933" y="5888414"/>
            <a:ext cx="637821" cy="507831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C8: Rates of Reaction</a:t>
            </a:r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B192C7FB-F649-4CD7-9ACF-F14258D47685}"/>
              </a:ext>
            </a:extLst>
          </p:cNvPr>
          <p:cNvSpPr/>
          <p:nvPr/>
        </p:nvSpPr>
        <p:spPr>
          <a:xfrm>
            <a:off x="8613460" y="3121171"/>
            <a:ext cx="914236" cy="784830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C13-15: The Earth’s atmosphere, resources &amp; using resources</a:t>
            </a:r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F38FE37B-38F8-4105-A438-53E1CFCD36BA}"/>
              </a:ext>
            </a:extLst>
          </p:cNvPr>
          <p:cNvSpPr/>
          <p:nvPr/>
        </p:nvSpPr>
        <p:spPr>
          <a:xfrm>
            <a:off x="3989502" y="3976238"/>
            <a:ext cx="640464" cy="369332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C11: Polymers</a:t>
            </a:r>
          </a:p>
        </p:txBody>
      </p:sp>
      <p:sp>
        <p:nvSpPr>
          <p:cNvPr id="224" name="TextBox 223">
            <a:extLst>
              <a:ext uri="{FF2B5EF4-FFF2-40B4-BE49-F238E27FC236}">
                <a16:creationId xmlns:a16="http://schemas.microsoft.com/office/drawing/2014/main" id="{D43D12B6-E7B7-4976-BD40-11DCAB8913BE}"/>
              </a:ext>
            </a:extLst>
          </p:cNvPr>
          <p:cNvSpPr txBox="1"/>
          <p:nvPr/>
        </p:nvSpPr>
        <p:spPr>
          <a:xfrm>
            <a:off x="7724029" y="9588734"/>
            <a:ext cx="1074834" cy="215444"/>
          </a:xfrm>
          <a:prstGeom prst="rect">
            <a:avLst/>
          </a:prstGeom>
          <a:noFill/>
          <a:ln w="38100">
            <a:solidFill>
              <a:srgbClr val="007AC3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RP: Titrations</a:t>
            </a:r>
          </a:p>
        </p:txBody>
      </p:sp>
      <p:sp>
        <p:nvSpPr>
          <p:cNvPr id="225" name="TextBox 224">
            <a:extLst>
              <a:ext uri="{FF2B5EF4-FFF2-40B4-BE49-F238E27FC236}">
                <a16:creationId xmlns:a16="http://schemas.microsoft.com/office/drawing/2014/main" id="{CFF3C209-E744-4955-ADB6-BF4DB88EA9DF}"/>
              </a:ext>
            </a:extLst>
          </p:cNvPr>
          <p:cNvSpPr txBox="1"/>
          <p:nvPr/>
        </p:nvSpPr>
        <p:spPr>
          <a:xfrm>
            <a:off x="3912948" y="7671831"/>
            <a:ext cx="787799" cy="584775"/>
          </a:xfrm>
          <a:prstGeom prst="rect">
            <a:avLst/>
          </a:prstGeom>
          <a:noFill/>
          <a:ln w="38100">
            <a:solidFill>
              <a:srgbClr val="007AC3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RP: Investigating temperature changes</a:t>
            </a:r>
          </a:p>
        </p:txBody>
      </p:sp>
      <p:sp>
        <p:nvSpPr>
          <p:cNvPr id="227" name="TextBox 226">
            <a:extLst>
              <a:ext uri="{FF2B5EF4-FFF2-40B4-BE49-F238E27FC236}">
                <a16:creationId xmlns:a16="http://schemas.microsoft.com/office/drawing/2014/main" id="{692ABF71-208B-43B4-9A04-86C8B15C93B9}"/>
              </a:ext>
            </a:extLst>
          </p:cNvPr>
          <p:cNvSpPr txBox="1"/>
          <p:nvPr/>
        </p:nvSpPr>
        <p:spPr>
          <a:xfrm>
            <a:off x="5083341" y="2869616"/>
            <a:ext cx="860298" cy="461665"/>
          </a:xfrm>
          <a:prstGeom prst="rect">
            <a:avLst/>
          </a:prstGeom>
          <a:noFill/>
          <a:ln w="38100">
            <a:solidFill>
              <a:srgbClr val="007AC3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RP: Water purification and </a:t>
            </a:r>
          </a:p>
          <a:p>
            <a:r>
              <a:rPr lang="en-GB" sz="800" dirty="0"/>
              <a:t>analysis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2E99E7BD-2C36-4499-9932-9C6473DAD41E}"/>
              </a:ext>
            </a:extLst>
          </p:cNvPr>
          <p:cNvSpPr txBox="1"/>
          <p:nvPr/>
        </p:nvSpPr>
        <p:spPr>
          <a:xfrm>
            <a:off x="1446999" y="3646497"/>
            <a:ext cx="842332" cy="338554"/>
          </a:xfrm>
          <a:prstGeom prst="rect">
            <a:avLst/>
          </a:prstGeom>
          <a:noFill/>
          <a:ln w="38100">
            <a:solidFill>
              <a:srgbClr val="007AC3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RP: Rate of reaction </a:t>
            </a:r>
          </a:p>
        </p:txBody>
      </p:sp>
      <p:cxnSp>
        <p:nvCxnSpPr>
          <p:cNvPr id="231" name="Straight Connector 230">
            <a:extLst>
              <a:ext uri="{FF2B5EF4-FFF2-40B4-BE49-F238E27FC236}">
                <a16:creationId xmlns:a16="http://schemas.microsoft.com/office/drawing/2014/main" id="{E21D74DF-FED6-49FC-81E4-23F2668388F5}"/>
              </a:ext>
            </a:extLst>
          </p:cNvPr>
          <p:cNvCxnSpPr>
            <a:cxnSpLocks/>
          </p:cNvCxnSpPr>
          <p:nvPr/>
        </p:nvCxnSpPr>
        <p:spPr>
          <a:xfrm flipV="1">
            <a:off x="5242827" y="11486396"/>
            <a:ext cx="0" cy="48765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Straight Connector 231">
            <a:extLst>
              <a:ext uri="{FF2B5EF4-FFF2-40B4-BE49-F238E27FC236}">
                <a16:creationId xmlns:a16="http://schemas.microsoft.com/office/drawing/2014/main" id="{E0EC4F84-1F71-4801-AD45-68F3138D6A6E}"/>
              </a:ext>
            </a:extLst>
          </p:cNvPr>
          <p:cNvCxnSpPr>
            <a:cxnSpLocks/>
          </p:cNvCxnSpPr>
          <p:nvPr/>
        </p:nvCxnSpPr>
        <p:spPr>
          <a:xfrm flipV="1">
            <a:off x="3078966" y="11368842"/>
            <a:ext cx="7429" cy="298093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>
            <a:extLst>
              <a:ext uri="{FF2B5EF4-FFF2-40B4-BE49-F238E27FC236}">
                <a16:creationId xmlns:a16="http://schemas.microsoft.com/office/drawing/2014/main" id="{512B9C9C-49DF-47B9-A19A-2C80E5100835}"/>
              </a:ext>
            </a:extLst>
          </p:cNvPr>
          <p:cNvCxnSpPr>
            <a:cxnSpLocks/>
          </p:cNvCxnSpPr>
          <p:nvPr/>
        </p:nvCxnSpPr>
        <p:spPr>
          <a:xfrm>
            <a:off x="959213" y="8918158"/>
            <a:ext cx="586968" cy="35070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5555E718-DD4C-4E03-869C-44523F7B5C53}"/>
              </a:ext>
            </a:extLst>
          </p:cNvPr>
          <p:cNvCxnSpPr>
            <a:cxnSpLocks/>
          </p:cNvCxnSpPr>
          <p:nvPr/>
        </p:nvCxnSpPr>
        <p:spPr>
          <a:xfrm flipV="1">
            <a:off x="5933890" y="9230599"/>
            <a:ext cx="0" cy="27423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>
            <a:extLst>
              <a:ext uri="{FF2B5EF4-FFF2-40B4-BE49-F238E27FC236}">
                <a16:creationId xmlns:a16="http://schemas.microsoft.com/office/drawing/2014/main" id="{7D9B895C-0A61-4A15-9E45-3E6717B15AF3}"/>
              </a:ext>
            </a:extLst>
          </p:cNvPr>
          <p:cNvCxnSpPr>
            <a:cxnSpLocks/>
            <a:stCxn id="329" idx="2"/>
          </p:cNvCxnSpPr>
          <p:nvPr/>
        </p:nvCxnSpPr>
        <p:spPr>
          <a:xfrm>
            <a:off x="6158841" y="8400146"/>
            <a:ext cx="4856" cy="45959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>
            <a:extLst>
              <a:ext uri="{FF2B5EF4-FFF2-40B4-BE49-F238E27FC236}">
                <a16:creationId xmlns:a16="http://schemas.microsoft.com/office/drawing/2014/main" id="{A4215EB8-4624-46D4-A9C5-1660C50765F8}"/>
              </a:ext>
            </a:extLst>
          </p:cNvPr>
          <p:cNvCxnSpPr>
            <a:cxnSpLocks/>
          </p:cNvCxnSpPr>
          <p:nvPr/>
        </p:nvCxnSpPr>
        <p:spPr>
          <a:xfrm>
            <a:off x="6712933" y="8628481"/>
            <a:ext cx="6372" cy="28454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>
            <a:extLst>
              <a:ext uri="{FF2B5EF4-FFF2-40B4-BE49-F238E27FC236}">
                <a16:creationId xmlns:a16="http://schemas.microsoft.com/office/drawing/2014/main" id="{E6585B1F-40C2-414C-8CF1-20B3C886925E}"/>
              </a:ext>
            </a:extLst>
          </p:cNvPr>
          <p:cNvCxnSpPr>
            <a:cxnSpLocks/>
          </p:cNvCxnSpPr>
          <p:nvPr/>
        </p:nvCxnSpPr>
        <p:spPr>
          <a:xfrm flipV="1">
            <a:off x="4530631" y="7048418"/>
            <a:ext cx="1" cy="59828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>
            <a:extLst>
              <a:ext uri="{FF2B5EF4-FFF2-40B4-BE49-F238E27FC236}">
                <a16:creationId xmlns:a16="http://schemas.microsoft.com/office/drawing/2014/main" id="{9B11E5D3-E50D-43CE-9BA3-99746F5C5E37}"/>
              </a:ext>
            </a:extLst>
          </p:cNvPr>
          <p:cNvCxnSpPr>
            <a:cxnSpLocks/>
          </p:cNvCxnSpPr>
          <p:nvPr/>
        </p:nvCxnSpPr>
        <p:spPr>
          <a:xfrm flipV="1">
            <a:off x="3243248" y="4825281"/>
            <a:ext cx="11239" cy="27167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>
            <a:extLst>
              <a:ext uri="{FF2B5EF4-FFF2-40B4-BE49-F238E27FC236}">
                <a16:creationId xmlns:a16="http://schemas.microsoft.com/office/drawing/2014/main" id="{6891D313-8CBC-4019-8380-3E95CD6D323D}"/>
              </a:ext>
            </a:extLst>
          </p:cNvPr>
          <p:cNvCxnSpPr>
            <a:cxnSpLocks/>
          </p:cNvCxnSpPr>
          <p:nvPr/>
        </p:nvCxnSpPr>
        <p:spPr>
          <a:xfrm flipV="1">
            <a:off x="5852446" y="4778254"/>
            <a:ext cx="2119" cy="38500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>
            <a:extLst>
              <a:ext uri="{FF2B5EF4-FFF2-40B4-BE49-F238E27FC236}">
                <a16:creationId xmlns:a16="http://schemas.microsoft.com/office/drawing/2014/main" id="{A83DCD8C-36DA-449A-A17D-1373FAEBE061}"/>
              </a:ext>
            </a:extLst>
          </p:cNvPr>
          <p:cNvCxnSpPr>
            <a:cxnSpLocks/>
          </p:cNvCxnSpPr>
          <p:nvPr/>
        </p:nvCxnSpPr>
        <p:spPr>
          <a:xfrm flipV="1">
            <a:off x="4350620" y="4806312"/>
            <a:ext cx="0" cy="33297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Straight Connector 244">
            <a:extLst>
              <a:ext uri="{FF2B5EF4-FFF2-40B4-BE49-F238E27FC236}">
                <a16:creationId xmlns:a16="http://schemas.microsoft.com/office/drawing/2014/main" id="{0D254913-B5DF-4C08-834C-14CCFA03D563}"/>
              </a:ext>
            </a:extLst>
          </p:cNvPr>
          <p:cNvCxnSpPr>
            <a:cxnSpLocks/>
          </p:cNvCxnSpPr>
          <p:nvPr/>
        </p:nvCxnSpPr>
        <p:spPr>
          <a:xfrm flipH="1">
            <a:off x="8368908" y="2782260"/>
            <a:ext cx="394095" cy="15763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Straight Connector 245">
            <a:extLst>
              <a:ext uri="{FF2B5EF4-FFF2-40B4-BE49-F238E27FC236}">
                <a16:creationId xmlns:a16="http://schemas.microsoft.com/office/drawing/2014/main" id="{42D7A290-0C62-4D42-8460-AF8E6738E762}"/>
              </a:ext>
            </a:extLst>
          </p:cNvPr>
          <p:cNvCxnSpPr>
            <a:cxnSpLocks/>
          </p:cNvCxnSpPr>
          <p:nvPr/>
        </p:nvCxnSpPr>
        <p:spPr>
          <a:xfrm flipH="1" flipV="1">
            <a:off x="8471717" y="4124043"/>
            <a:ext cx="303000" cy="1172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TextBox 247">
            <a:extLst>
              <a:ext uri="{FF2B5EF4-FFF2-40B4-BE49-F238E27FC236}">
                <a16:creationId xmlns:a16="http://schemas.microsoft.com/office/drawing/2014/main" id="{6EA31A61-8096-41E9-889C-30EB2F6BC7A4}"/>
              </a:ext>
            </a:extLst>
          </p:cNvPr>
          <p:cNvSpPr txBox="1"/>
          <p:nvPr/>
        </p:nvSpPr>
        <p:spPr>
          <a:xfrm>
            <a:off x="7054435" y="7292480"/>
            <a:ext cx="652716" cy="338554"/>
          </a:xfrm>
          <a:prstGeom prst="rect">
            <a:avLst/>
          </a:prstGeom>
          <a:noFill/>
          <a:ln w="38100">
            <a:solidFill>
              <a:srgbClr val="007AC3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RP: Making Salts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83D5A878-F1B6-4F2A-9118-A58D0C5193A9}"/>
              </a:ext>
            </a:extLst>
          </p:cNvPr>
          <p:cNvSpPr txBox="1"/>
          <p:nvPr/>
        </p:nvSpPr>
        <p:spPr>
          <a:xfrm>
            <a:off x="6083504" y="5775132"/>
            <a:ext cx="648994" cy="338554"/>
          </a:xfrm>
          <a:prstGeom prst="rect">
            <a:avLst/>
          </a:prstGeom>
          <a:noFill/>
          <a:ln w="38100">
            <a:solidFill>
              <a:srgbClr val="007AC3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RP: Electrolysis</a:t>
            </a:r>
          </a:p>
        </p:txBody>
      </p: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11FCDD24-FF29-436E-9961-7298461610A3}"/>
              </a:ext>
            </a:extLst>
          </p:cNvPr>
          <p:cNvCxnSpPr>
            <a:cxnSpLocks/>
          </p:cNvCxnSpPr>
          <p:nvPr/>
        </p:nvCxnSpPr>
        <p:spPr>
          <a:xfrm flipV="1">
            <a:off x="661480" y="10335018"/>
            <a:ext cx="244772" cy="1064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75B5B720-86D1-4D82-9947-1187F78474AA}"/>
              </a:ext>
            </a:extLst>
          </p:cNvPr>
          <p:cNvCxnSpPr>
            <a:cxnSpLocks/>
          </p:cNvCxnSpPr>
          <p:nvPr/>
        </p:nvCxnSpPr>
        <p:spPr>
          <a:xfrm flipH="1">
            <a:off x="2924373" y="10975364"/>
            <a:ext cx="11017" cy="62819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E30EEEF4-1432-4E27-81EE-FCFB86D337B9}"/>
              </a:ext>
            </a:extLst>
          </p:cNvPr>
          <p:cNvCxnSpPr>
            <a:cxnSpLocks/>
          </p:cNvCxnSpPr>
          <p:nvPr/>
        </p:nvCxnSpPr>
        <p:spPr>
          <a:xfrm>
            <a:off x="1574265" y="8820031"/>
            <a:ext cx="325028" cy="62601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8C7C11D0-C692-47FB-92E7-ABD6C7CE445B}"/>
              </a:ext>
            </a:extLst>
          </p:cNvPr>
          <p:cNvCxnSpPr>
            <a:cxnSpLocks/>
          </p:cNvCxnSpPr>
          <p:nvPr/>
        </p:nvCxnSpPr>
        <p:spPr>
          <a:xfrm>
            <a:off x="4628613" y="8737487"/>
            <a:ext cx="0" cy="62070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2" name="Straight Connector 341">
            <a:extLst>
              <a:ext uri="{FF2B5EF4-FFF2-40B4-BE49-F238E27FC236}">
                <a16:creationId xmlns:a16="http://schemas.microsoft.com/office/drawing/2014/main" id="{11C72C43-4AB1-404B-A7F1-576117D25797}"/>
              </a:ext>
            </a:extLst>
          </p:cNvPr>
          <p:cNvCxnSpPr>
            <a:cxnSpLocks/>
          </p:cNvCxnSpPr>
          <p:nvPr/>
        </p:nvCxnSpPr>
        <p:spPr>
          <a:xfrm flipH="1" flipV="1">
            <a:off x="7984423" y="8294049"/>
            <a:ext cx="649148" cy="211114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Straight Connector 351">
            <a:extLst>
              <a:ext uri="{FF2B5EF4-FFF2-40B4-BE49-F238E27FC236}">
                <a16:creationId xmlns:a16="http://schemas.microsoft.com/office/drawing/2014/main" id="{3F2AA090-61FD-4A60-B3E3-99F19615CAB9}"/>
              </a:ext>
            </a:extLst>
          </p:cNvPr>
          <p:cNvCxnSpPr>
            <a:cxnSpLocks/>
          </p:cNvCxnSpPr>
          <p:nvPr/>
        </p:nvCxnSpPr>
        <p:spPr>
          <a:xfrm>
            <a:off x="5720711" y="6516928"/>
            <a:ext cx="11649" cy="6401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Straight Connector 372">
            <a:extLst>
              <a:ext uri="{FF2B5EF4-FFF2-40B4-BE49-F238E27FC236}">
                <a16:creationId xmlns:a16="http://schemas.microsoft.com/office/drawing/2014/main" id="{A95105D1-352C-4554-BBBE-C0F7A78C189E}"/>
              </a:ext>
            </a:extLst>
          </p:cNvPr>
          <p:cNvCxnSpPr>
            <a:cxnSpLocks/>
          </p:cNvCxnSpPr>
          <p:nvPr/>
        </p:nvCxnSpPr>
        <p:spPr>
          <a:xfrm>
            <a:off x="3930305" y="6526345"/>
            <a:ext cx="11649" cy="6401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8" name="Straight Connector 377">
            <a:extLst>
              <a:ext uri="{FF2B5EF4-FFF2-40B4-BE49-F238E27FC236}">
                <a16:creationId xmlns:a16="http://schemas.microsoft.com/office/drawing/2014/main" id="{F49CE4B4-5D44-4A30-AED8-863CD67DCDD6}"/>
              </a:ext>
            </a:extLst>
          </p:cNvPr>
          <p:cNvCxnSpPr>
            <a:cxnSpLocks/>
          </p:cNvCxnSpPr>
          <p:nvPr/>
        </p:nvCxnSpPr>
        <p:spPr>
          <a:xfrm>
            <a:off x="2112093" y="4418143"/>
            <a:ext cx="11649" cy="6401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>
            <a:extLst>
              <a:ext uri="{FF2B5EF4-FFF2-40B4-BE49-F238E27FC236}">
                <a16:creationId xmlns:a16="http://schemas.microsoft.com/office/drawing/2014/main" id="{2BC2743D-B070-4558-902C-D186731694D5}"/>
              </a:ext>
            </a:extLst>
          </p:cNvPr>
          <p:cNvCxnSpPr>
            <a:cxnSpLocks/>
          </p:cNvCxnSpPr>
          <p:nvPr/>
        </p:nvCxnSpPr>
        <p:spPr>
          <a:xfrm>
            <a:off x="3832645" y="4387524"/>
            <a:ext cx="11649" cy="64013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Straight Connector 398">
            <a:extLst>
              <a:ext uri="{FF2B5EF4-FFF2-40B4-BE49-F238E27FC236}">
                <a16:creationId xmlns:a16="http://schemas.microsoft.com/office/drawing/2014/main" id="{7B377C23-90A9-4B6D-BCCE-C636AE5205B1}"/>
              </a:ext>
            </a:extLst>
          </p:cNvPr>
          <p:cNvCxnSpPr>
            <a:cxnSpLocks/>
          </p:cNvCxnSpPr>
          <p:nvPr/>
        </p:nvCxnSpPr>
        <p:spPr>
          <a:xfrm flipH="1">
            <a:off x="2556730" y="4218181"/>
            <a:ext cx="535" cy="362085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8" name="Straight Connector 407">
            <a:extLst>
              <a:ext uri="{FF2B5EF4-FFF2-40B4-BE49-F238E27FC236}">
                <a16:creationId xmlns:a16="http://schemas.microsoft.com/office/drawing/2014/main" id="{7CA26779-7735-4398-8E71-6C34238098C4}"/>
              </a:ext>
            </a:extLst>
          </p:cNvPr>
          <p:cNvCxnSpPr>
            <a:cxnSpLocks/>
          </p:cNvCxnSpPr>
          <p:nvPr/>
        </p:nvCxnSpPr>
        <p:spPr>
          <a:xfrm>
            <a:off x="5412123" y="4331770"/>
            <a:ext cx="0" cy="68972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Straight Connector 416">
            <a:extLst>
              <a:ext uri="{FF2B5EF4-FFF2-40B4-BE49-F238E27FC236}">
                <a16:creationId xmlns:a16="http://schemas.microsoft.com/office/drawing/2014/main" id="{B989699F-8D9A-4196-B39F-5E86A2159F71}"/>
              </a:ext>
            </a:extLst>
          </p:cNvPr>
          <p:cNvCxnSpPr>
            <a:cxnSpLocks/>
          </p:cNvCxnSpPr>
          <p:nvPr/>
        </p:nvCxnSpPr>
        <p:spPr>
          <a:xfrm flipH="1" flipV="1">
            <a:off x="7949277" y="3897441"/>
            <a:ext cx="697177" cy="19002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Straight Connector 419">
            <a:extLst>
              <a:ext uri="{FF2B5EF4-FFF2-40B4-BE49-F238E27FC236}">
                <a16:creationId xmlns:a16="http://schemas.microsoft.com/office/drawing/2014/main" id="{D26C33C6-A9DE-4A6E-8E7F-BEFC3D625596}"/>
              </a:ext>
            </a:extLst>
          </p:cNvPr>
          <p:cNvCxnSpPr>
            <a:cxnSpLocks/>
          </p:cNvCxnSpPr>
          <p:nvPr/>
        </p:nvCxnSpPr>
        <p:spPr>
          <a:xfrm flipV="1">
            <a:off x="6370503" y="4862225"/>
            <a:ext cx="7643" cy="23349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Straight Connector 421">
            <a:extLst>
              <a:ext uri="{FF2B5EF4-FFF2-40B4-BE49-F238E27FC236}">
                <a16:creationId xmlns:a16="http://schemas.microsoft.com/office/drawing/2014/main" id="{D4424AEE-11EC-4AA6-8632-9AC953A128D6}"/>
              </a:ext>
            </a:extLst>
          </p:cNvPr>
          <p:cNvCxnSpPr>
            <a:cxnSpLocks/>
          </p:cNvCxnSpPr>
          <p:nvPr/>
        </p:nvCxnSpPr>
        <p:spPr>
          <a:xfrm>
            <a:off x="7942811" y="3525346"/>
            <a:ext cx="305396" cy="154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Straight Connector 479">
            <a:extLst>
              <a:ext uri="{FF2B5EF4-FFF2-40B4-BE49-F238E27FC236}">
                <a16:creationId xmlns:a16="http://schemas.microsoft.com/office/drawing/2014/main" id="{21C24B55-2F6E-40DE-A8FF-05C88275CEA8}"/>
              </a:ext>
            </a:extLst>
          </p:cNvPr>
          <p:cNvCxnSpPr>
            <a:cxnSpLocks/>
          </p:cNvCxnSpPr>
          <p:nvPr/>
        </p:nvCxnSpPr>
        <p:spPr>
          <a:xfrm flipH="1" flipV="1">
            <a:off x="8071702" y="4473991"/>
            <a:ext cx="363225" cy="15549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Rectangle 295">
            <a:extLst>
              <a:ext uri="{FF2B5EF4-FFF2-40B4-BE49-F238E27FC236}">
                <a16:creationId xmlns:a16="http://schemas.microsoft.com/office/drawing/2014/main" id="{39936D31-6BBB-4FB5-AB44-D872C154305A}"/>
              </a:ext>
            </a:extLst>
          </p:cNvPr>
          <p:cNvSpPr/>
          <p:nvPr/>
        </p:nvSpPr>
        <p:spPr>
          <a:xfrm>
            <a:off x="3176148" y="6125885"/>
            <a:ext cx="696818" cy="369332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C9: Crude Oil &amp; Fuels</a:t>
            </a:r>
          </a:p>
        </p:txBody>
      </p:sp>
      <p:sp>
        <p:nvSpPr>
          <p:cNvPr id="297" name="TextBox 296">
            <a:extLst>
              <a:ext uri="{FF2B5EF4-FFF2-40B4-BE49-F238E27FC236}">
                <a16:creationId xmlns:a16="http://schemas.microsoft.com/office/drawing/2014/main" id="{89A2A97F-F2D5-48FF-B661-1E4E96763754}"/>
              </a:ext>
            </a:extLst>
          </p:cNvPr>
          <p:cNvSpPr txBox="1"/>
          <p:nvPr/>
        </p:nvSpPr>
        <p:spPr>
          <a:xfrm>
            <a:off x="6478917" y="3710395"/>
            <a:ext cx="735293" cy="461665"/>
          </a:xfrm>
          <a:prstGeom prst="rect">
            <a:avLst/>
          </a:prstGeom>
          <a:noFill/>
          <a:ln w="38100">
            <a:solidFill>
              <a:srgbClr val="007AC3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RP: Calculating Rf values</a:t>
            </a:r>
          </a:p>
        </p:txBody>
      </p:sp>
      <p:sp>
        <p:nvSpPr>
          <p:cNvPr id="300" name="Rectangle 299">
            <a:extLst>
              <a:ext uri="{FF2B5EF4-FFF2-40B4-BE49-F238E27FC236}">
                <a16:creationId xmlns:a16="http://schemas.microsoft.com/office/drawing/2014/main" id="{6EF64CE2-C267-49E7-9CFC-68E13F3A476A}"/>
              </a:ext>
            </a:extLst>
          </p:cNvPr>
          <p:cNvSpPr/>
          <p:nvPr/>
        </p:nvSpPr>
        <p:spPr>
          <a:xfrm>
            <a:off x="1826195" y="10490505"/>
            <a:ext cx="870713" cy="369332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C2: The Periodic Table</a:t>
            </a:r>
          </a:p>
        </p:txBody>
      </p:sp>
      <p:cxnSp>
        <p:nvCxnSpPr>
          <p:cNvPr id="305" name="Straight Connector 304">
            <a:extLst>
              <a:ext uri="{FF2B5EF4-FFF2-40B4-BE49-F238E27FC236}">
                <a16:creationId xmlns:a16="http://schemas.microsoft.com/office/drawing/2014/main" id="{D28FCBFA-94FD-4DAE-859B-DD6442DF1D11}"/>
              </a:ext>
            </a:extLst>
          </p:cNvPr>
          <p:cNvCxnSpPr>
            <a:cxnSpLocks/>
          </p:cNvCxnSpPr>
          <p:nvPr/>
        </p:nvCxnSpPr>
        <p:spPr>
          <a:xfrm>
            <a:off x="4703641" y="10680949"/>
            <a:ext cx="3803" cy="310463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7BC03FBF-F5F0-41B6-BFAF-57CD14B3DC82}"/>
              </a:ext>
            </a:extLst>
          </p:cNvPr>
          <p:cNvCxnSpPr>
            <a:cxnSpLocks/>
          </p:cNvCxnSpPr>
          <p:nvPr/>
        </p:nvCxnSpPr>
        <p:spPr>
          <a:xfrm>
            <a:off x="618332" y="9601653"/>
            <a:ext cx="374220" cy="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1" name="Rectangle 310">
            <a:extLst>
              <a:ext uri="{FF2B5EF4-FFF2-40B4-BE49-F238E27FC236}">
                <a16:creationId xmlns:a16="http://schemas.microsoft.com/office/drawing/2014/main" id="{409027D0-3A1E-4A76-8666-0ABF846AD6A1}"/>
              </a:ext>
            </a:extLst>
          </p:cNvPr>
          <p:cNvSpPr/>
          <p:nvPr/>
        </p:nvSpPr>
        <p:spPr>
          <a:xfrm>
            <a:off x="2680252" y="9462858"/>
            <a:ext cx="797428" cy="58477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Ionic bonding &amp; properties of ionic compounds</a:t>
            </a:r>
          </a:p>
        </p:txBody>
      </p:sp>
      <p:sp>
        <p:nvSpPr>
          <p:cNvPr id="312" name="Rectangle 311">
            <a:extLst>
              <a:ext uri="{FF2B5EF4-FFF2-40B4-BE49-F238E27FC236}">
                <a16:creationId xmlns:a16="http://schemas.microsoft.com/office/drawing/2014/main" id="{D8C1EAF8-1BA1-4975-BC85-EBF58AB4A5FC}"/>
              </a:ext>
            </a:extLst>
          </p:cNvPr>
          <p:cNvSpPr/>
          <p:nvPr/>
        </p:nvSpPr>
        <p:spPr>
          <a:xfrm>
            <a:off x="2943392" y="7936082"/>
            <a:ext cx="833595" cy="70788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Covalent bonding and properties of covalent compounds</a:t>
            </a:r>
          </a:p>
        </p:txBody>
      </p:sp>
      <p:sp>
        <p:nvSpPr>
          <p:cNvPr id="313" name="Rectangle 312">
            <a:extLst>
              <a:ext uri="{FF2B5EF4-FFF2-40B4-BE49-F238E27FC236}">
                <a16:creationId xmlns:a16="http://schemas.microsoft.com/office/drawing/2014/main" id="{3A950302-4519-4769-95FC-74C1958E440A}"/>
              </a:ext>
            </a:extLst>
          </p:cNvPr>
          <p:cNvSpPr/>
          <p:nvPr/>
        </p:nvSpPr>
        <p:spPr>
          <a:xfrm>
            <a:off x="3368793" y="9604674"/>
            <a:ext cx="1240869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Metallic bonding &amp; properties of metallic compounds</a:t>
            </a:r>
          </a:p>
        </p:txBody>
      </p:sp>
      <p:sp>
        <p:nvSpPr>
          <p:cNvPr id="316" name="Rectangle 315">
            <a:extLst>
              <a:ext uri="{FF2B5EF4-FFF2-40B4-BE49-F238E27FC236}">
                <a16:creationId xmlns:a16="http://schemas.microsoft.com/office/drawing/2014/main" id="{6FF06BAE-7F86-4144-8D96-149549F51485}"/>
              </a:ext>
            </a:extLst>
          </p:cNvPr>
          <p:cNvSpPr/>
          <p:nvPr/>
        </p:nvSpPr>
        <p:spPr>
          <a:xfrm>
            <a:off x="3739376" y="8225678"/>
            <a:ext cx="952593" cy="338554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i="1" dirty="0">
                <a:cs typeface="Calibri"/>
              </a:rPr>
              <a:t>Nanoparticles &amp; their applications</a:t>
            </a:r>
          </a:p>
        </p:txBody>
      </p:sp>
      <p:sp>
        <p:nvSpPr>
          <p:cNvPr id="317" name="Rectangle 316">
            <a:extLst>
              <a:ext uri="{FF2B5EF4-FFF2-40B4-BE49-F238E27FC236}">
                <a16:creationId xmlns:a16="http://schemas.microsoft.com/office/drawing/2014/main" id="{0FDD6E1B-D756-4D92-B44C-31306990807A}"/>
              </a:ext>
            </a:extLst>
          </p:cNvPr>
          <p:cNvSpPr/>
          <p:nvPr/>
        </p:nvSpPr>
        <p:spPr>
          <a:xfrm>
            <a:off x="2177268" y="8070204"/>
            <a:ext cx="755749" cy="338554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Atoms into ions</a:t>
            </a:r>
          </a:p>
        </p:txBody>
      </p:sp>
      <p:sp>
        <p:nvSpPr>
          <p:cNvPr id="325" name="Rectangle 324">
            <a:extLst>
              <a:ext uri="{FF2B5EF4-FFF2-40B4-BE49-F238E27FC236}">
                <a16:creationId xmlns:a16="http://schemas.microsoft.com/office/drawing/2014/main" id="{75329836-B1E3-4061-BFE2-D84008419E0E}"/>
              </a:ext>
            </a:extLst>
          </p:cNvPr>
          <p:cNvSpPr/>
          <p:nvPr/>
        </p:nvSpPr>
        <p:spPr>
          <a:xfrm>
            <a:off x="4826428" y="9386903"/>
            <a:ext cx="687062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Relative masses and moles</a:t>
            </a:r>
          </a:p>
        </p:txBody>
      </p:sp>
      <p:sp>
        <p:nvSpPr>
          <p:cNvPr id="326" name="Rectangle 325">
            <a:extLst>
              <a:ext uri="{FF2B5EF4-FFF2-40B4-BE49-F238E27FC236}">
                <a16:creationId xmlns:a16="http://schemas.microsoft.com/office/drawing/2014/main" id="{A4A1B4BF-17CA-420F-88DC-6D25FF257FB8}"/>
              </a:ext>
            </a:extLst>
          </p:cNvPr>
          <p:cNvSpPr/>
          <p:nvPr/>
        </p:nvSpPr>
        <p:spPr>
          <a:xfrm>
            <a:off x="8519653" y="8763833"/>
            <a:ext cx="797016" cy="338554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b="1" i="1" dirty="0">
                <a:cs typeface="Calibri"/>
              </a:rPr>
              <a:t>HT: Volume of gasses</a:t>
            </a:r>
          </a:p>
        </p:txBody>
      </p:sp>
      <p:sp>
        <p:nvSpPr>
          <p:cNvPr id="327" name="Rectangle 326">
            <a:extLst>
              <a:ext uri="{FF2B5EF4-FFF2-40B4-BE49-F238E27FC236}">
                <a16:creationId xmlns:a16="http://schemas.microsoft.com/office/drawing/2014/main" id="{505599DF-ABCA-42B5-96E8-F5E6DE04260A}"/>
              </a:ext>
            </a:extLst>
          </p:cNvPr>
          <p:cNvSpPr/>
          <p:nvPr/>
        </p:nvSpPr>
        <p:spPr>
          <a:xfrm>
            <a:off x="6404652" y="8432603"/>
            <a:ext cx="687062" cy="215444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i="1" dirty="0">
                <a:cs typeface="Calibri"/>
              </a:rPr>
              <a:t>Titrations</a:t>
            </a:r>
          </a:p>
        </p:txBody>
      </p:sp>
      <p:sp>
        <p:nvSpPr>
          <p:cNvPr id="328" name="Rectangle 327">
            <a:extLst>
              <a:ext uri="{FF2B5EF4-FFF2-40B4-BE49-F238E27FC236}">
                <a16:creationId xmlns:a16="http://schemas.microsoft.com/office/drawing/2014/main" id="{08A33AFB-7411-4E86-9939-E6BC5A654E11}"/>
              </a:ext>
            </a:extLst>
          </p:cNvPr>
          <p:cNvSpPr/>
          <p:nvPr/>
        </p:nvSpPr>
        <p:spPr>
          <a:xfrm>
            <a:off x="6923440" y="7993985"/>
            <a:ext cx="687062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i="1" dirty="0">
                <a:cs typeface="Calibri"/>
              </a:rPr>
              <a:t>Atom economy &amp; % yield</a:t>
            </a:r>
          </a:p>
        </p:txBody>
      </p:sp>
      <p:sp>
        <p:nvSpPr>
          <p:cNvPr id="329" name="Rectangle 328">
            <a:extLst>
              <a:ext uri="{FF2B5EF4-FFF2-40B4-BE49-F238E27FC236}">
                <a16:creationId xmlns:a16="http://schemas.microsoft.com/office/drawing/2014/main" id="{63861517-06E4-4456-B6CE-21261FD27200}"/>
              </a:ext>
            </a:extLst>
          </p:cNvPr>
          <p:cNvSpPr/>
          <p:nvPr/>
        </p:nvSpPr>
        <p:spPr>
          <a:xfrm>
            <a:off x="5771209" y="8061592"/>
            <a:ext cx="775263" cy="338554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Expressing concentration</a:t>
            </a:r>
          </a:p>
        </p:txBody>
      </p:sp>
      <p:sp>
        <p:nvSpPr>
          <p:cNvPr id="330" name="Rectangle 329">
            <a:extLst>
              <a:ext uri="{FF2B5EF4-FFF2-40B4-BE49-F238E27FC236}">
                <a16:creationId xmlns:a16="http://schemas.microsoft.com/office/drawing/2014/main" id="{D12CBE2D-2BAC-4384-9A00-423896A58D07}"/>
              </a:ext>
            </a:extLst>
          </p:cNvPr>
          <p:cNvSpPr/>
          <p:nvPr/>
        </p:nvSpPr>
        <p:spPr>
          <a:xfrm>
            <a:off x="5557898" y="9524264"/>
            <a:ext cx="1062780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b="1" dirty="0">
                <a:cs typeface="Calibri"/>
              </a:rPr>
              <a:t>HT: Moles from masses, equations &amp; calculations</a:t>
            </a:r>
          </a:p>
        </p:txBody>
      </p:sp>
      <p:sp>
        <p:nvSpPr>
          <p:cNvPr id="331" name="Rectangle 330">
            <a:extLst>
              <a:ext uri="{FF2B5EF4-FFF2-40B4-BE49-F238E27FC236}">
                <a16:creationId xmlns:a16="http://schemas.microsoft.com/office/drawing/2014/main" id="{381D926D-3B03-4B11-9651-B31B2150F891}"/>
              </a:ext>
            </a:extLst>
          </p:cNvPr>
          <p:cNvSpPr/>
          <p:nvPr/>
        </p:nvSpPr>
        <p:spPr>
          <a:xfrm>
            <a:off x="6716119" y="9513123"/>
            <a:ext cx="924779" cy="338554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b="1" i="1" dirty="0">
                <a:cs typeface="Calibri"/>
              </a:rPr>
              <a:t>HT: Titration calculations</a:t>
            </a:r>
          </a:p>
        </p:txBody>
      </p:sp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3E527003-C089-41C2-9C5D-D577F4C3E620}"/>
              </a:ext>
            </a:extLst>
          </p:cNvPr>
          <p:cNvCxnSpPr>
            <a:cxnSpLocks/>
          </p:cNvCxnSpPr>
          <p:nvPr/>
        </p:nvCxnSpPr>
        <p:spPr>
          <a:xfrm flipV="1">
            <a:off x="7090174" y="9281106"/>
            <a:ext cx="0" cy="23737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" name="Rectangle 337">
            <a:extLst>
              <a:ext uri="{FF2B5EF4-FFF2-40B4-BE49-F238E27FC236}">
                <a16:creationId xmlns:a16="http://schemas.microsoft.com/office/drawing/2014/main" id="{D7644DAE-8D34-4857-AD35-773EFFE0D89B}"/>
              </a:ext>
            </a:extLst>
          </p:cNvPr>
          <p:cNvSpPr/>
          <p:nvPr/>
        </p:nvSpPr>
        <p:spPr>
          <a:xfrm>
            <a:off x="8716097" y="7207058"/>
            <a:ext cx="935101" cy="70788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Reactivity series of metals &amp; displacement reactions to extract metals</a:t>
            </a:r>
          </a:p>
        </p:txBody>
      </p:sp>
      <p:sp>
        <p:nvSpPr>
          <p:cNvPr id="341" name="Rectangle 340">
            <a:extLst>
              <a:ext uri="{FF2B5EF4-FFF2-40B4-BE49-F238E27FC236}">
                <a16:creationId xmlns:a16="http://schemas.microsoft.com/office/drawing/2014/main" id="{D31C873A-0A05-4223-BD76-3E4CA7634835}"/>
              </a:ext>
            </a:extLst>
          </p:cNvPr>
          <p:cNvSpPr/>
          <p:nvPr/>
        </p:nvSpPr>
        <p:spPr>
          <a:xfrm>
            <a:off x="8408116" y="5867897"/>
            <a:ext cx="923995" cy="58477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Neutralisation, making salts, the pH scale &amp; strength of acids</a:t>
            </a:r>
          </a:p>
        </p:txBody>
      </p:sp>
      <p:sp>
        <p:nvSpPr>
          <p:cNvPr id="345" name="Rectangle 344">
            <a:extLst>
              <a:ext uri="{FF2B5EF4-FFF2-40B4-BE49-F238E27FC236}">
                <a16:creationId xmlns:a16="http://schemas.microsoft.com/office/drawing/2014/main" id="{2FBBCC9A-9FC7-4702-A150-B20C4FFE4676}"/>
              </a:ext>
            </a:extLst>
          </p:cNvPr>
          <p:cNvSpPr/>
          <p:nvPr/>
        </p:nvSpPr>
        <p:spPr>
          <a:xfrm>
            <a:off x="8513727" y="6594844"/>
            <a:ext cx="986156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b="1" dirty="0">
                <a:cs typeface="Calibri"/>
              </a:rPr>
              <a:t>HT: Ionic equations to explain a reaction</a:t>
            </a:r>
          </a:p>
        </p:txBody>
      </p:sp>
      <p:sp>
        <p:nvSpPr>
          <p:cNvPr id="346" name="Rectangle 345">
            <a:extLst>
              <a:ext uri="{FF2B5EF4-FFF2-40B4-BE49-F238E27FC236}">
                <a16:creationId xmlns:a16="http://schemas.microsoft.com/office/drawing/2014/main" id="{78BE696D-F8E7-409C-A545-F8082B1C337A}"/>
              </a:ext>
            </a:extLst>
          </p:cNvPr>
          <p:cNvSpPr/>
          <p:nvPr/>
        </p:nvSpPr>
        <p:spPr>
          <a:xfrm>
            <a:off x="6727489" y="5880768"/>
            <a:ext cx="797016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Electrolysis of molten ionic compounds</a:t>
            </a:r>
          </a:p>
        </p:txBody>
      </p:sp>
      <p:sp>
        <p:nvSpPr>
          <p:cNvPr id="347" name="Rectangle 346">
            <a:extLst>
              <a:ext uri="{FF2B5EF4-FFF2-40B4-BE49-F238E27FC236}">
                <a16:creationId xmlns:a16="http://schemas.microsoft.com/office/drawing/2014/main" id="{AEA4C4B0-3A68-42E2-9895-F4EF1C2EDA0D}"/>
              </a:ext>
            </a:extLst>
          </p:cNvPr>
          <p:cNvSpPr/>
          <p:nvPr/>
        </p:nvSpPr>
        <p:spPr>
          <a:xfrm>
            <a:off x="5439983" y="7277290"/>
            <a:ext cx="880477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Extraction of aluminium using electrolysis</a:t>
            </a:r>
          </a:p>
        </p:txBody>
      </p:sp>
      <p:sp>
        <p:nvSpPr>
          <p:cNvPr id="348" name="Rectangle 347">
            <a:extLst>
              <a:ext uri="{FF2B5EF4-FFF2-40B4-BE49-F238E27FC236}">
                <a16:creationId xmlns:a16="http://schemas.microsoft.com/office/drawing/2014/main" id="{D64B7C4A-E684-4855-95D2-FA28B7BF390C}"/>
              </a:ext>
            </a:extLst>
          </p:cNvPr>
          <p:cNvSpPr/>
          <p:nvPr/>
        </p:nvSpPr>
        <p:spPr>
          <a:xfrm>
            <a:off x="6291902" y="7334993"/>
            <a:ext cx="797016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Electrolysis of aqueous solutions</a:t>
            </a:r>
          </a:p>
        </p:txBody>
      </p: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24AD52BB-8E45-4E46-87A4-66B197AE5616}"/>
              </a:ext>
            </a:extLst>
          </p:cNvPr>
          <p:cNvCxnSpPr>
            <a:cxnSpLocks/>
          </p:cNvCxnSpPr>
          <p:nvPr/>
        </p:nvCxnSpPr>
        <p:spPr>
          <a:xfrm flipV="1">
            <a:off x="6752398" y="6940025"/>
            <a:ext cx="1" cy="35422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6C15DEF2-0A4B-40FC-8B10-2B6D2EFB4A8C}"/>
              </a:ext>
            </a:extLst>
          </p:cNvPr>
          <p:cNvCxnSpPr>
            <a:cxnSpLocks/>
          </p:cNvCxnSpPr>
          <p:nvPr/>
        </p:nvCxnSpPr>
        <p:spPr>
          <a:xfrm flipV="1">
            <a:off x="5954575" y="6927632"/>
            <a:ext cx="3821" cy="34841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Rectangle 353">
            <a:extLst>
              <a:ext uri="{FF2B5EF4-FFF2-40B4-BE49-F238E27FC236}">
                <a16:creationId xmlns:a16="http://schemas.microsoft.com/office/drawing/2014/main" id="{C4F33577-A998-4002-8F59-8327F1A95B79}"/>
              </a:ext>
            </a:extLst>
          </p:cNvPr>
          <p:cNvSpPr/>
          <p:nvPr/>
        </p:nvSpPr>
        <p:spPr>
          <a:xfrm>
            <a:off x="3655740" y="7329810"/>
            <a:ext cx="893672" cy="215444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b="1" dirty="0">
                <a:cs typeface="Calibri"/>
              </a:rPr>
              <a:t>HT: Bond energy</a:t>
            </a:r>
          </a:p>
        </p:txBody>
      </p:sp>
      <p:sp>
        <p:nvSpPr>
          <p:cNvPr id="355" name="Rectangle 354">
            <a:extLst>
              <a:ext uri="{FF2B5EF4-FFF2-40B4-BE49-F238E27FC236}">
                <a16:creationId xmlns:a16="http://schemas.microsoft.com/office/drawing/2014/main" id="{95329EB9-B971-4D11-BA1D-14514607CC54}"/>
              </a:ext>
            </a:extLst>
          </p:cNvPr>
          <p:cNvSpPr/>
          <p:nvPr/>
        </p:nvSpPr>
        <p:spPr>
          <a:xfrm>
            <a:off x="4541709" y="7350233"/>
            <a:ext cx="1021169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i="1" dirty="0">
                <a:cs typeface="Calibri"/>
              </a:rPr>
              <a:t>Chemical cells, batteries &amp; fuel cells</a:t>
            </a:r>
          </a:p>
        </p:txBody>
      </p:sp>
      <p:sp>
        <p:nvSpPr>
          <p:cNvPr id="356" name="Rectangle 355">
            <a:extLst>
              <a:ext uri="{FF2B5EF4-FFF2-40B4-BE49-F238E27FC236}">
                <a16:creationId xmlns:a16="http://schemas.microsoft.com/office/drawing/2014/main" id="{C81511E7-1420-421E-9591-B5878D15B1B6}"/>
              </a:ext>
            </a:extLst>
          </p:cNvPr>
          <p:cNvSpPr/>
          <p:nvPr/>
        </p:nvSpPr>
        <p:spPr>
          <a:xfrm>
            <a:off x="4401222" y="5624305"/>
            <a:ext cx="760042" cy="58477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Exothermic &amp; endothermic reactions &amp; profiles</a:t>
            </a:r>
          </a:p>
        </p:txBody>
      </p:sp>
      <p:cxnSp>
        <p:nvCxnSpPr>
          <p:cNvPr id="363" name="Straight Connector 362">
            <a:extLst>
              <a:ext uri="{FF2B5EF4-FFF2-40B4-BE49-F238E27FC236}">
                <a16:creationId xmlns:a16="http://schemas.microsoft.com/office/drawing/2014/main" id="{1A776492-CE28-4077-A9CD-9D0897A6F2A0}"/>
              </a:ext>
            </a:extLst>
          </p:cNvPr>
          <p:cNvCxnSpPr>
            <a:cxnSpLocks/>
          </p:cNvCxnSpPr>
          <p:nvPr/>
        </p:nvCxnSpPr>
        <p:spPr>
          <a:xfrm>
            <a:off x="7176089" y="6383273"/>
            <a:ext cx="4667" cy="30269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2" name="Straight Connector 371">
            <a:extLst>
              <a:ext uri="{FF2B5EF4-FFF2-40B4-BE49-F238E27FC236}">
                <a16:creationId xmlns:a16="http://schemas.microsoft.com/office/drawing/2014/main" id="{5B6654EA-1D35-4B7C-B79F-FD5BCF59DDB7}"/>
              </a:ext>
            </a:extLst>
          </p:cNvPr>
          <p:cNvCxnSpPr>
            <a:cxnSpLocks/>
          </p:cNvCxnSpPr>
          <p:nvPr/>
        </p:nvCxnSpPr>
        <p:spPr>
          <a:xfrm flipV="1">
            <a:off x="4192215" y="6940938"/>
            <a:ext cx="1" cy="35422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89904B7F-AC1D-4EAA-A979-A64AA96BBE39}"/>
              </a:ext>
            </a:extLst>
          </p:cNvPr>
          <p:cNvCxnSpPr>
            <a:cxnSpLocks/>
          </p:cNvCxnSpPr>
          <p:nvPr/>
        </p:nvCxnSpPr>
        <p:spPr>
          <a:xfrm>
            <a:off x="4738657" y="6190327"/>
            <a:ext cx="0" cy="47118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5" name="Rectangle 374">
            <a:extLst>
              <a:ext uri="{FF2B5EF4-FFF2-40B4-BE49-F238E27FC236}">
                <a16:creationId xmlns:a16="http://schemas.microsoft.com/office/drawing/2014/main" id="{17EDACFA-96A5-417B-8886-7AF2D2B3309E}"/>
              </a:ext>
            </a:extLst>
          </p:cNvPr>
          <p:cNvSpPr/>
          <p:nvPr/>
        </p:nvSpPr>
        <p:spPr>
          <a:xfrm>
            <a:off x="2639435" y="7440522"/>
            <a:ext cx="1183810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Properties of hydrocarbons &amp; fractional distillation</a:t>
            </a:r>
          </a:p>
        </p:txBody>
      </p:sp>
      <p:sp>
        <p:nvSpPr>
          <p:cNvPr id="376" name="Rectangle 375">
            <a:extLst>
              <a:ext uri="{FF2B5EF4-FFF2-40B4-BE49-F238E27FC236}">
                <a16:creationId xmlns:a16="http://schemas.microsoft.com/office/drawing/2014/main" id="{CF153494-EA63-43CE-B462-0E7CA26D0FB6}"/>
              </a:ext>
            </a:extLst>
          </p:cNvPr>
          <p:cNvSpPr/>
          <p:nvPr/>
        </p:nvSpPr>
        <p:spPr>
          <a:xfrm>
            <a:off x="1558656" y="7414919"/>
            <a:ext cx="1183810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Complete &amp; incomplete combustion of hydrocarbons</a:t>
            </a:r>
          </a:p>
        </p:txBody>
      </p:sp>
      <p:sp>
        <p:nvSpPr>
          <p:cNvPr id="377" name="Rectangle 376">
            <a:extLst>
              <a:ext uri="{FF2B5EF4-FFF2-40B4-BE49-F238E27FC236}">
                <a16:creationId xmlns:a16="http://schemas.microsoft.com/office/drawing/2014/main" id="{56B4A971-66D9-4C42-8BF6-4DA0867A4071}"/>
              </a:ext>
            </a:extLst>
          </p:cNvPr>
          <p:cNvSpPr/>
          <p:nvPr/>
        </p:nvSpPr>
        <p:spPr>
          <a:xfrm>
            <a:off x="1763694" y="6017726"/>
            <a:ext cx="999378" cy="338554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Cracking hydrocarbons</a:t>
            </a:r>
          </a:p>
        </p:txBody>
      </p:sp>
      <p:cxnSp>
        <p:nvCxnSpPr>
          <p:cNvPr id="379" name="Straight Connector 378">
            <a:extLst>
              <a:ext uri="{FF2B5EF4-FFF2-40B4-BE49-F238E27FC236}">
                <a16:creationId xmlns:a16="http://schemas.microsoft.com/office/drawing/2014/main" id="{2A05FD57-0D59-4D09-82C6-07EEFBE31D07}"/>
              </a:ext>
            </a:extLst>
          </p:cNvPr>
          <p:cNvCxnSpPr>
            <a:cxnSpLocks/>
          </p:cNvCxnSpPr>
          <p:nvPr/>
        </p:nvCxnSpPr>
        <p:spPr>
          <a:xfrm flipV="1">
            <a:off x="3400712" y="6997555"/>
            <a:ext cx="1" cy="35422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20137723-C3E4-4874-90CD-D53D85659CFE}"/>
              </a:ext>
            </a:extLst>
          </p:cNvPr>
          <p:cNvCxnSpPr>
            <a:cxnSpLocks/>
          </p:cNvCxnSpPr>
          <p:nvPr/>
        </p:nvCxnSpPr>
        <p:spPr>
          <a:xfrm flipV="1">
            <a:off x="2389192" y="7007750"/>
            <a:ext cx="1" cy="35422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Straight Connector 380">
            <a:extLst>
              <a:ext uri="{FF2B5EF4-FFF2-40B4-BE49-F238E27FC236}">
                <a16:creationId xmlns:a16="http://schemas.microsoft.com/office/drawing/2014/main" id="{1527374B-B6D8-4DCB-962A-5110512E0F0B}"/>
              </a:ext>
            </a:extLst>
          </p:cNvPr>
          <p:cNvCxnSpPr>
            <a:cxnSpLocks/>
          </p:cNvCxnSpPr>
          <p:nvPr/>
        </p:nvCxnSpPr>
        <p:spPr>
          <a:xfrm flipH="1">
            <a:off x="2287913" y="6365802"/>
            <a:ext cx="1021" cy="28252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4" name="Rectangle 383">
            <a:extLst>
              <a:ext uri="{FF2B5EF4-FFF2-40B4-BE49-F238E27FC236}">
                <a16:creationId xmlns:a16="http://schemas.microsoft.com/office/drawing/2014/main" id="{E6D19DC6-B853-4892-96C7-0ED65880983B}"/>
              </a:ext>
            </a:extLst>
          </p:cNvPr>
          <p:cNvSpPr/>
          <p:nvPr/>
        </p:nvSpPr>
        <p:spPr>
          <a:xfrm>
            <a:off x="1225911" y="5765728"/>
            <a:ext cx="1006785" cy="215444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Collision theory</a:t>
            </a:r>
          </a:p>
        </p:txBody>
      </p:sp>
      <p:cxnSp>
        <p:nvCxnSpPr>
          <p:cNvPr id="385" name="Straight Connector 384">
            <a:extLst>
              <a:ext uri="{FF2B5EF4-FFF2-40B4-BE49-F238E27FC236}">
                <a16:creationId xmlns:a16="http://schemas.microsoft.com/office/drawing/2014/main" id="{A0A4591C-D7D5-4D94-AC50-B6F5D17DD69B}"/>
              </a:ext>
            </a:extLst>
          </p:cNvPr>
          <p:cNvCxnSpPr>
            <a:cxnSpLocks/>
          </p:cNvCxnSpPr>
          <p:nvPr/>
        </p:nvCxnSpPr>
        <p:spPr>
          <a:xfrm flipH="1">
            <a:off x="1005770" y="5906741"/>
            <a:ext cx="279419" cy="3766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7" name="Rectangle 386">
            <a:extLst>
              <a:ext uri="{FF2B5EF4-FFF2-40B4-BE49-F238E27FC236}">
                <a16:creationId xmlns:a16="http://schemas.microsoft.com/office/drawing/2014/main" id="{7A6A6710-6013-4C58-9337-B08FC9703886}"/>
              </a:ext>
            </a:extLst>
          </p:cNvPr>
          <p:cNvSpPr/>
          <p:nvPr/>
        </p:nvSpPr>
        <p:spPr>
          <a:xfrm>
            <a:off x="-117906" y="4381076"/>
            <a:ext cx="1006785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Reversible reactions &amp; equilibria</a:t>
            </a:r>
            <a:endParaRPr lang="en-GB" sz="800" i="1" dirty="0">
              <a:cs typeface="Calibri"/>
            </a:endParaRPr>
          </a:p>
        </p:txBody>
      </p:sp>
      <p:sp>
        <p:nvSpPr>
          <p:cNvPr id="388" name="Rectangle 387">
            <a:extLst>
              <a:ext uri="{FF2B5EF4-FFF2-40B4-BE49-F238E27FC236}">
                <a16:creationId xmlns:a16="http://schemas.microsoft.com/office/drawing/2014/main" id="{FBF898CC-BD53-4383-9C48-8F69381B8AE9}"/>
              </a:ext>
            </a:extLst>
          </p:cNvPr>
          <p:cNvSpPr/>
          <p:nvPr/>
        </p:nvSpPr>
        <p:spPr>
          <a:xfrm>
            <a:off x="-13779" y="5175652"/>
            <a:ext cx="590090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Changing rates of reaction</a:t>
            </a:r>
          </a:p>
        </p:txBody>
      </p:sp>
      <p:sp>
        <p:nvSpPr>
          <p:cNvPr id="389" name="Rectangle 388">
            <a:extLst>
              <a:ext uri="{FF2B5EF4-FFF2-40B4-BE49-F238E27FC236}">
                <a16:creationId xmlns:a16="http://schemas.microsoft.com/office/drawing/2014/main" id="{0547F8BC-09D7-46C6-BEB9-1155F6869556}"/>
              </a:ext>
            </a:extLst>
          </p:cNvPr>
          <p:cNvSpPr/>
          <p:nvPr/>
        </p:nvSpPr>
        <p:spPr>
          <a:xfrm>
            <a:off x="1338911" y="5211888"/>
            <a:ext cx="889505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b="1" dirty="0">
                <a:cs typeface="Calibri"/>
              </a:rPr>
              <a:t>HT: finding rate of reaction from a graph</a:t>
            </a:r>
            <a:endParaRPr lang="en-GB" sz="800" b="1" i="1" dirty="0">
              <a:cs typeface="Calibri"/>
            </a:endParaRPr>
          </a:p>
        </p:txBody>
      </p:sp>
      <p:sp>
        <p:nvSpPr>
          <p:cNvPr id="390" name="Rectangle 389">
            <a:extLst>
              <a:ext uri="{FF2B5EF4-FFF2-40B4-BE49-F238E27FC236}">
                <a16:creationId xmlns:a16="http://schemas.microsoft.com/office/drawing/2014/main" id="{23A57A2D-9614-48EC-AD7B-D18B2314EC1D}"/>
              </a:ext>
            </a:extLst>
          </p:cNvPr>
          <p:cNvSpPr/>
          <p:nvPr/>
        </p:nvSpPr>
        <p:spPr>
          <a:xfrm>
            <a:off x="535988" y="3846100"/>
            <a:ext cx="1006785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b="1" dirty="0">
                <a:cs typeface="Calibri"/>
              </a:rPr>
              <a:t>HT: altering conditions and effect on equilibria</a:t>
            </a:r>
            <a:endParaRPr lang="en-GB" sz="800" b="1" i="1" dirty="0">
              <a:cs typeface="Calibri"/>
            </a:endParaRPr>
          </a:p>
        </p:txBody>
      </p:sp>
      <p:cxnSp>
        <p:nvCxnSpPr>
          <p:cNvPr id="391" name="Straight Connector 390">
            <a:extLst>
              <a:ext uri="{FF2B5EF4-FFF2-40B4-BE49-F238E27FC236}">
                <a16:creationId xmlns:a16="http://schemas.microsoft.com/office/drawing/2014/main" id="{F4103DAF-B9C1-4D70-AA58-26BF7B5D25A1}"/>
              </a:ext>
            </a:extLst>
          </p:cNvPr>
          <p:cNvCxnSpPr>
            <a:cxnSpLocks/>
          </p:cNvCxnSpPr>
          <p:nvPr/>
        </p:nvCxnSpPr>
        <p:spPr>
          <a:xfrm flipH="1">
            <a:off x="1889561" y="4008004"/>
            <a:ext cx="9813" cy="39558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3" name="Rectangle 392">
            <a:extLst>
              <a:ext uri="{FF2B5EF4-FFF2-40B4-BE49-F238E27FC236}">
                <a16:creationId xmlns:a16="http://schemas.microsoft.com/office/drawing/2014/main" id="{AB527CDB-374E-440F-9F43-378343A89F78}"/>
              </a:ext>
            </a:extLst>
          </p:cNvPr>
          <p:cNvSpPr/>
          <p:nvPr/>
        </p:nvSpPr>
        <p:spPr>
          <a:xfrm>
            <a:off x="2268420" y="3766039"/>
            <a:ext cx="687568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i="1" dirty="0">
                <a:cs typeface="Calibri"/>
              </a:rPr>
              <a:t>Structure &amp; reactions of alkenes</a:t>
            </a:r>
          </a:p>
        </p:txBody>
      </p:sp>
      <p:sp>
        <p:nvSpPr>
          <p:cNvPr id="395" name="Rectangle 394">
            <a:extLst>
              <a:ext uri="{FF2B5EF4-FFF2-40B4-BE49-F238E27FC236}">
                <a16:creationId xmlns:a16="http://schemas.microsoft.com/office/drawing/2014/main" id="{99DD8B4D-9613-41E0-AE2B-A998D79A1CFA}"/>
              </a:ext>
            </a:extLst>
          </p:cNvPr>
          <p:cNvSpPr/>
          <p:nvPr/>
        </p:nvSpPr>
        <p:spPr>
          <a:xfrm>
            <a:off x="2914374" y="5139286"/>
            <a:ext cx="687568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i="1" dirty="0">
                <a:cs typeface="Calibri"/>
              </a:rPr>
              <a:t>Structure &amp; reactions of alcohols</a:t>
            </a:r>
          </a:p>
        </p:txBody>
      </p:sp>
      <p:sp>
        <p:nvSpPr>
          <p:cNvPr id="396" name="Rectangle 395">
            <a:extLst>
              <a:ext uri="{FF2B5EF4-FFF2-40B4-BE49-F238E27FC236}">
                <a16:creationId xmlns:a16="http://schemas.microsoft.com/office/drawing/2014/main" id="{0F698D83-EABB-4E11-B589-0C4E25021579}"/>
              </a:ext>
            </a:extLst>
          </p:cNvPr>
          <p:cNvSpPr/>
          <p:nvPr/>
        </p:nvSpPr>
        <p:spPr>
          <a:xfrm>
            <a:off x="3046183" y="3886495"/>
            <a:ext cx="877398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i="1" dirty="0">
                <a:cs typeface="Calibri"/>
              </a:rPr>
              <a:t>Structure &amp; uses of carboxylic acids &amp; esters</a:t>
            </a:r>
          </a:p>
        </p:txBody>
      </p:sp>
      <p:cxnSp>
        <p:nvCxnSpPr>
          <p:cNvPr id="398" name="Straight Connector 397">
            <a:extLst>
              <a:ext uri="{FF2B5EF4-FFF2-40B4-BE49-F238E27FC236}">
                <a16:creationId xmlns:a16="http://schemas.microsoft.com/office/drawing/2014/main" id="{2922D4D0-85FA-4B66-8ED8-AF6BC033FE33}"/>
              </a:ext>
            </a:extLst>
          </p:cNvPr>
          <p:cNvCxnSpPr>
            <a:cxnSpLocks/>
          </p:cNvCxnSpPr>
          <p:nvPr/>
        </p:nvCxnSpPr>
        <p:spPr>
          <a:xfrm flipH="1">
            <a:off x="3518795" y="4313830"/>
            <a:ext cx="391" cy="33382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1" name="Rectangle 400">
            <a:extLst>
              <a:ext uri="{FF2B5EF4-FFF2-40B4-BE49-F238E27FC236}">
                <a16:creationId xmlns:a16="http://schemas.microsoft.com/office/drawing/2014/main" id="{CA7DABCD-D55A-4E6F-BBF8-9D2C12AFA2DF}"/>
              </a:ext>
            </a:extLst>
          </p:cNvPr>
          <p:cNvSpPr/>
          <p:nvPr/>
        </p:nvSpPr>
        <p:spPr>
          <a:xfrm>
            <a:off x="3925231" y="5112375"/>
            <a:ext cx="850779" cy="338554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i="1" dirty="0">
                <a:cs typeface="Calibri"/>
              </a:rPr>
              <a:t>Addition polymerisation</a:t>
            </a:r>
          </a:p>
        </p:txBody>
      </p:sp>
      <p:sp>
        <p:nvSpPr>
          <p:cNvPr id="402" name="Rectangle 401">
            <a:extLst>
              <a:ext uri="{FF2B5EF4-FFF2-40B4-BE49-F238E27FC236}">
                <a16:creationId xmlns:a16="http://schemas.microsoft.com/office/drawing/2014/main" id="{B835FE0B-9D97-43A2-920F-A349454F409E}"/>
              </a:ext>
            </a:extLst>
          </p:cNvPr>
          <p:cNvSpPr/>
          <p:nvPr/>
        </p:nvSpPr>
        <p:spPr>
          <a:xfrm>
            <a:off x="4783122" y="5070545"/>
            <a:ext cx="775263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Natural polymers &amp; DNA</a:t>
            </a:r>
          </a:p>
        </p:txBody>
      </p:sp>
      <p:sp>
        <p:nvSpPr>
          <p:cNvPr id="403" name="Rectangle 402">
            <a:extLst>
              <a:ext uri="{FF2B5EF4-FFF2-40B4-BE49-F238E27FC236}">
                <a16:creationId xmlns:a16="http://schemas.microsoft.com/office/drawing/2014/main" id="{734248EE-954F-48B6-8388-0B7FAFFAEDCE}"/>
              </a:ext>
            </a:extLst>
          </p:cNvPr>
          <p:cNvSpPr/>
          <p:nvPr/>
        </p:nvSpPr>
        <p:spPr>
          <a:xfrm>
            <a:off x="4578334" y="3646652"/>
            <a:ext cx="850779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b="1" i="1" dirty="0">
                <a:cs typeface="Calibri"/>
              </a:rPr>
              <a:t>HT: Condensation polymerisation</a:t>
            </a:r>
          </a:p>
        </p:txBody>
      </p:sp>
      <p:cxnSp>
        <p:nvCxnSpPr>
          <p:cNvPr id="404" name="Straight Connector 403">
            <a:extLst>
              <a:ext uri="{FF2B5EF4-FFF2-40B4-BE49-F238E27FC236}">
                <a16:creationId xmlns:a16="http://schemas.microsoft.com/office/drawing/2014/main" id="{50070D97-DEC7-47AF-B7F9-099F3CA74AA4}"/>
              </a:ext>
            </a:extLst>
          </p:cNvPr>
          <p:cNvCxnSpPr>
            <a:cxnSpLocks/>
          </p:cNvCxnSpPr>
          <p:nvPr/>
        </p:nvCxnSpPr>
        <p:spPr>
          <a:xfrm flipV="1">
            <a:off x="5121704" y="4779401"/>
            <a:ext cx="0" cy="33297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6" name="Straight Connector 405">
            <a:extLst>
              <a:ext uri="{FF2B5EF4-FFF2-40B4-BE49-F238E27FC236}">
                <a16:creationId xmlns:a16="http://schemas.microsoft.com/office/drawing/2014/main" id="{6B8F3FCB-C834-434D-8F06-8693DF70BDC6}"/>
              </a:ext>
            </a:extLst>
          </p:cNvPr>
          <p:cNvCxnSpPr>
            <a:cxnSpLocks/>
          </p:cNvCxnSpPr>
          <p:nvPr/>
        </p:nvCxnSpPr>
        <p:spPr>
          <a:xfrm flipH="1">
            <a:off x="4852023" y="4199805"/>
            <a:ext cx="391" cy="33382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" name="Rectangle 408">
            <a:extLst>
              <a:ext uri="{FF2B5EF4-FFF2-40B4-BE49-F238E27FC236}">
                <a16:creationId xmlns:a16="http://schemas.microsoft.com/office/drawing/2014/main" id="{3A2DD3DA-0CCD-456C-AF41-BF35B90ACB01}"/>
              </a:ext>
            </a:extLst>
          </p:cNvPr>
          <p:cNvSpPr/>
          <p:nvPr/>
        </p:nvSpPr>
        <p:spPr>
          <a:xfrm>
            <a:off x="6177768" y="5076672"/>
            <a:ext cx="953609" cy="70788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Chromatography, analysing chromatograms &amp; </a:t>
            </a:r>
            <a:r>
              <a:rPr lang="en-GB" sz="800" i="1" dirty="0">
                <a:cs typeface="Calibri"/>
              </a:rPr>
              <a:t>instrumental analysis</a:t>
            </a:r>
          </a:p>
        </p:txBody>
      </p:sp>
      <p:sp>
        <p:nvSpPr>
          <p:cNvPr id="411" name="Rectangle 410">
            <a:extLst>
              <a:ext uri="{FF2B5EF4-FFF2-40B4-BE49-F238E27FC236}">
                <a16:creationId xmlns:a16="http://schemas.microsoft.com/office/drawing/2014/main" id="{EDBAAF71-4B02-4629-B328-157B406227E4}"/>
              </a:ext>
            </a:extLst>
          </p:cNvPr>
          <p:cNvSpPr/>
          <p:nvPr/>
        </p:nvSpPr>
        <p:spPr>
          <a:xfrm>
            <a:off x="8706425" y="3989329"/>
            <a:ext cx="680438" cy="338554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Tests for gases</a:t>
            </a:r>
          </a:p>
        </p:txBody>
      </p:sp>
      <p:sp>
        <p:nvSpPr>
          <p:cNvPr id="412" name="Rectangle 411">
            <a:extLst>
              <a:ext uri="{FF2B5EF4-FFF2-40B4-BE49-F238E27FC236}">
                <a16:creationId xmlns:a16="http://schemas.microsoft.com/office/drawing/2014/main" id="{C9056E64-876F-463B-81A2-B2C78C73091C}"/>
              </a:ext>
            </a:extLst>
          </p:cNvPr>
          <p:cNvSpPr/>
          <p:nvPr/>
        </p:nvSpPr>
        <p:spPr>
          <a:xfrm>
            <a:off x="5414280" y="5126666"/>
            <a:ext cx="845756" cy="58477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Pure substances, mixtures &amp; formulations</a:t>
            </a:r>
          </a:p>
        </p:txBody>
      </p:sp>
      <p:sp>
        <p:nvSpPr>
          <p:cNvPr id="413" name="Rectangle 412">
            <a:extLst>
              <a:ext uri="{FF2B5EF4-FFF2-40B4-BE49-F238E27FC236}">
                <a16:creationId xmlns:a16="http://schemas.microsoft.com/office/drawing/2014/main" id="{7C47960B-79FD-47D5-BD0B-01F577FB49D9}"/>
              </a:ext>
            </a:extLst>
          </p:cNvPr>
          <p:cNvSpPr/>
          <p:nvPr/>
        </p:nvSpPr>
        <p:spPr>
          <a:xfrm>
            <a:off x="7379538" y="5146893"/>
            <a:ext cx="845756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i="1" dirty="0">
                <a:cs typeface="Calibri"/>
              </a:rPr>
              <a:t>Tests for positive &amp; negative ions</a:t>
            </a:r>
          </a:p>
        </p:txBody>
      </p: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A4D31B6C-6296-4648-9F4E-F0E5FA47284C}"/>
              </a:ext>
            </a:extLst>
          </p:cNvPr>
          <p:cNvCxnSpPr>
            <a:cxnSpLocks/>
          </p:cNvCxnSpPr>
          <p:nvPr/>
        </p:nvCxnSpPr>
        <p:spPr>
          <a:xfrm flipH="1">
            <a:off x="6781014" y="4224112"/>
            <a:ext cx="391" cy="33382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9" name="Rectangle 418">
            <a:extLst>
              <a:ext uri="{FF2B5EF4-FFF2-40B4-BE49-F238E27FC236}">
                <a16:creationId xmlns:a16="http://schemas.microsoft.com/office/drawing/2014/main" id="{506D8D5C-6B2E-43FD-933D-F6BB6CE4646E}"/>
              </a:ext>
            </a:extLst>
          </p:cNvPr>
          <p:cNvSpPr/>
          <p:nvPr/>
        </p:nvSpPr>
        <p:spPr>
          <a:xfrm>
            <a:off x="8560879" y="2239193"/>
            <a:ext cx="954367" cy="70788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Greenhouse gasses, global climate change &amp; atmospheric pollutants</a:t>
            </a:r>
          </a:p>
        </p:txBody>
      </p:sp>
      <p:sp>
        <p:nvSpPr>
          <p:cNvPr id="421" name="Rectangle 420">
            <a:extLst>
              <a:ext uri="{FF2B5EF4-FFF2-40B4-BE49-F238E27FC236}">
                <a16:creationId xmlns:a16="http://schemas.microsoft.com/office/drawing/2014/main" id="{8200B6AA-0BFF-4DFE-9884-3A77658CA2B7}"/>
              </a:ext>
            </a:extLst>
          </p:cNvPr>
          <p:cNvSpPr/>
          <p:nvPr/>
        </p:nvSpPr>
        <p:spPr>
          <a:xfrm>
            <a:off x="6135332" y="1560858"/>
            <a:ext cx="1021169" cy="58477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Life cycle assessments &amp; using resources sustainably</a:t>
            </a:r>
          </a:p>
        </p:txBody>
      </p:sp>
      <p:sp>
        <p:nvSpPr>
          <p:cNvPr id="425" name="Rectangle 424">
            <a:extLst>
              <a:ext uri="{FF2B5EF4-FFF2-40B4-BE49-F238E27FC236}">
                <a16:creationId xmlns:a16="http://schemas.microsoft.com/office/drawing/2014/main" id="{3768D49F-4D3C-42D9-A18E-1449781C5D50}"/>
              </a:ext>
            </a:extLst>
          </p:cNvPr>
          <p:cNvSpPr/>
          <p:nvPr/>
        </p:nvSpPr>
        <p:spPr>
          <a:xfrm>
            <a:off x="5926287" y="2834709"/>
            <a:ext cx="733028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i="1" dirty="0">
                <a:cs typeface="Calibri"/>
              </a:rPr>
              <a:t>Rusting, metals &amp; alloys</a:t>
            </a:r>
          </a:p>
        </p:txBody>
      </p:sp>
      <p:sp>
        <p:nvSpPr>
          <p:cNvPr id="428" name="Rectangle 427">
            <a:extLst>
              <a:ext uri="{FF2B5EF4-FFF2-40B4-BE49-F238E27FC236}">
                <a16:creationId xmlns:a16="http://schemas.microsoft.com/office/drawing/2014/main" id="{FAB47C6E-3269-48F6-8590-3F4D05539817}"/>
              </a:ext>
            </a:extLst>
          </p:cNvPr>
          <p:cNvSpPr/>
          <p:nvPr/>
        </p:nvSpPr>
        <p:spPr>
          <a:xfrm>
            <a:off x="7234837" y="3385150"/>
            <a:ext cx="797016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History of our evolving atmosphere</a:t>
            </a:r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502AA090-1878-4C3A-B22A-1348EC0A47A8}"/>
              </a:ext>
            </a:extLst>
          </p:cNvPr>
          <p:cNvSpPr/>
          <p:nvPr/>
        </p:nvSpPr>
        <p:spPr>
          <a:xfrm>
            <a:off x="6924949" y="2941618"/>
            <a:ext cx="1021169" cy="338554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Finite &amp; renewable resources</a:t>
            </a:r>
          </a:p>
        </p:txBody>
      </p:sp>
      <p:sp>
        <p:nvSpPr>
          <p:cNvPr id="462" name="Rectangle 461">
            <a:extLst>
              <a:ext uri="{FF2B5EF4-FFF2-40B4-BE49-F238E27FC236}">
                <a16:creationId xmlns:a16="http://schemas.microsoft.com/office/drawing/2014/main" id="{9C65C6A5-D51D-4C7C-9B07-0C3142DE069D}"/>
              </a:ext>
            </a:extLst>
          </p:cNvPr>
          <p:cNvSpPr/>
          <p:nvPr/>
        </p:nvSpPr>
        <p:spPr>
          <a:xfrm>
            <a:off x="7094332" y="1626669"/>
            <a:ext cx="811430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b="1" dirty="0">
                <a:cs typeface="Calibri"/>
              </a:rPr>
              <a:t>HT: Extracting metals from ores</a:t>
            </a:r>
          </a:p>
        </p:txBody>
      </p:sp>
      <p:sp>
        <p:nvSpPr>
          <p:cNvPr id="470" name="Rectangle 469">
            <a:extLst>
              <a:ext uri="{FF2B5EF4-FFF2-40B4-BE49-F238E27FC236}">
                <a16:creationId xmlns:a16="http://schemas.microsoft.com/office/drawing/2014/main" id="{2AB7E02C-24E4-473D-A1E9-7B1612F3D558}"/>
              </a:ext>
            </a:extLst>
          </p:cNvPr>
          <p:cNvSpPr/>
          <p:nvPr/>
        </p:nvSpPr>
        <p:spPr>
          <a:xfrm>
            <a:off x="7986094" y="1837094"/>
            <a:ext cx="883584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Making potable water &amp; treating waste water</a:t>
            </a:r>
          </a:p>
        </p:txBody>
      </p:sp>
      <p:sp>
        <p:nvSpPr>
          <p:cNvPr id="488" name="Rectangle 487">
            <a:extLst>
              <a:ext uri="{FF2B5EF4-FFF2-40B4-BE49-F238E27FC236}">
                <a16:creationId xmlns:a16="http://schemas.microsoft.com/office/drawing/2014/main" id="{0AFB162B-4CA6-4FDE-A632-EFE665C110A3}"/>
              </a:ext>
            </a:extLst>
          </p:cNvPr>
          <p:cNvSpPr/>
          <p:nvPr/>
        </p:nvSpPr>
        <p:spPr>
          <a:xfrm>
            <a:off x="5306520" y="1505429"/>
            <a:ext cx="1183810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i="1" dirty="0">
                <a:cs typeface="Calibri"/>
              </a:rPr>
              <a:t>Properties of polymers, glass, ceramics &amp; composites</a:t>
            </a:r>
          </a:p>
        </p:txBody>
      </p:sp>
      <p:sp>
        <p:nvSpPr>
          <p:cNvPr id="490" name="Rectangle 489">
            <a:extLst>
              <a:ext uri="{FF2B5EF4-FFF2-40B4-BE49-F238E27FC236}">
                <a16:creationId xmlns:a16="http://schemas.microsoft.com/office/drawing/2014/main" id="{FB201761-4504-4640-8677-BA2E8221A524}"/>
              </a:ext>
            </a:extLst>
          </p:cNvPr>
          <p:cNvSpPr/>
          <p:nvPr/>
        </p:nvSpPr>
        <p:spPr>
          <a:xfrm>
            <a:off x="4513652" y="1516560"/>
            <a:ext cx="935896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i="1" dirty="0">
                <a:cs typeface="Calibri"/>
              </a:rPr>
              <a:t>Making fertilizers &amp; the Haber process</a:t>
            </a:r>
          </a:p>
        </p:txBody>
      </p:sp>
      <p:cxnSp>
        <p:nvCxnSpPr>
          <p:cNvPr id="492" name="Straight Connector 491">
            <a:extLst>
              <a:ext uri="{FF2B5EF4-FFF2-40B4-BE49-F238E27FC236}">
                <a16:creationId xmlns:a16="http://schemas.microsoft.com/office/drawing/2014/main" id="{B7ABE1ED-47A8-41CF-9FB7-A380E868EADF}"/>
              </a:ext>
            </a:extLst>
          </p:cNvPr>
          <p:cNvCxnSpPr>
            <a:cxnSpLocks/>
          </p:cNvCxnSpPr>
          <p:nvPr/>
        </p:nvCxnSpPr>
        <p:spPr>
          <a:xfrm>
            <a:off x="7750690" y="3191627"/>
            <a:ext cx="305396" cy="154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EA325157-106B-4697-98C4-D32F795246CC}"/>
              </a:ext>
            </a:extLst>
          </p:cNvPr>
          <p:cNvCxnSpPr>
            <a:cxnSpLocks/>
          </p:cNvCxnSpPr>
          <p:nvPr/>
        </p:nvCxnSpPr>
        <p:spPr>
          <a:xfrm flipV="1">
            <a:off x="5689305" y="2568437"/>
            <a:ext cx="0" cy="27953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3BC1C6FB-A9EA-43A4-9DE3-2137C00DC761}"/>
              </a:ext>
            </a:extLst>
          </p:cNvPr>
          <p:cNvCxnSpPr>
            <a:cxnSpLocks/>
          </p:cNvCxnSpPr>
          <p:nvPr/>
        </p:nvCxnSpPr>
        <p:spPr>
          <a:xfrm flipV="1">
            <a:off x="6291902" y="2556248"/>
            <a:ext cx="0" cy="27953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2" name="Straight Connector 301">
            <a:extLst>
              <a:ext uri="{FF2B5EF4-FFF2-40B4-BE49-F238E27FC236}">
                <a16:creationId xmlns:a16="http://schemas.microsoft.com/office/drawing/2014/main" id="{727A8ED6-D97E-41AC-9B2C-B2A174D21A88}"/>
              </a:ext>
            </a:extLst>
          </p:cNvPr>
          <p:cNvCxnSpPr>
            <a:cxnSpLocks/>
          </p:cNvCxnSpPr>
          <p:nvPr/>
        </p:nvCxnSpPr>
        <p:spPr>
          <a:xfrm>
            <a:off x="5880221" y="1934191"/>
            <a:ext cx="0" cy="39776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Straight Connector 302">
            <a:extLst>
              <a:ext uri="{FF2B5EF4-FFF2-40B4-BE49-F238E27FC236}">
                <a16:creationId xmlns:a16="http://schemas.microsoft.com/office/drawing/2014/main" id="{8D213018-578C-42B9-A661-22E068C11962}"/>
              </a:ext>
            </a:extLst>
          </p:cNvPr>
          <p:cNvCxnSpPr>
            <a:cxnSpLocks/>
          </p:cNvCxnSpPr>
          <p:nvPr/>
        </p:nvCxnSpPr>
        <p:spPr>
          <a:xfrm flipH="1">
            <a:off x="6690410" y="2106715"/>
            <a:ext cx="2777" cy="227413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Straight Connector 303">
            <a:extLst>
              <a:ext uri="{FF2B5EF4-FFF2-40B4-BE49-F238E27FC236}">
                <a16:creationId xmlns:a16="http://schemas.microsoft.com/office/drawing/2014/main" id="{FCF23696-F5E8-46DC-8AF5-B39578492D07}"/>
              </a:ext>
            </a:extLst>
          </p:cNvPr>
          <p:cNvCxnSpPr>
            <a:cxnSpLocks/>
          </p:cNvCxnSpPr>
          <p:nvPr/>
        </p:nvCxnSpPr>
        <p:spPr>
          <a:xfrm flipH="1">
            <a:off x="7305515" y="2041872"/>
            <a:ext cx="96525" cy="23157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Straight Connector 309">
            <a:extLst>
              <a:ext uri="{FF2B5EF4-FFF2-40B4-BE49-F238E27FC236}">
                <a16:creationId xmlns:a16="http://schemas.microsoft.com/office/drawing/2014/main" id="{C9B35FDE-B6AB-426C-B2EB-37C78D63C9D8}"/>
              </a:ext>
            </a:extLst>
          </p:cNvPr>
          <p:cNvCxnSpPr>
            <a:cxnSpLocks/>
          </p:cNvCxnSpPr>
          <p:nvPr/>
        </p:nvCxnSpPr>
        <p:spPr>
          <a:xfrm flipH="1">
            <a:off x="7949276" y="2170989"/>
            <a:ext cx="146439" cy="19124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8F1EA993-4656-4399-B4F1-98A3F50EC4A5}"/>
              </a:ext>
            </a:extLst>
          </p:cNvPr>
          <p:cNvCxnSpPr>
            <a:cxnSpLocks/>
          </p:cNvCxnSpPr>
          <p:nvPr/>
        </p:nvCxnSpPr>
        <p:spPr>
          <a:xfrm flipV="1">
            <a:off x="1127611" y="11113281"/>
            <a:ext cx="236757" cy="24216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5">
            <a:extLst>
              <a:ext uri="{FF2B5EF4-FFF2-40B4-BE49-F238E27FC236}">
                <a16:creationId xmlns:a16="http://schemas.microsoft.com/office/drawing/2014/main" id="{D478E3B8-3136-400E-939F-E5CD48BBB4B9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81266" y="7461966"/>
            <a:ext cx="861391" cy="714145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AEF7857-0BC3-4B4C-A7E8-03D968124BF5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974" y="6540446"/>
            <a:ext cx="767258" cy="504119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3B7274DF-3BC7-4D12-8D16-83B7E7994E4F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3498354" y="5446808"/>
            <a:ext cx="973519" cy="620142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35FC8F41-8096-4F7C-B556-3EEA411DCFAB}"/>
              </a:ext>
            </a:extLst>
          </p:cNvPr>
          <p:cNvPicPr>
            <a:picLocks noChangeAspect="1"/>
          </p:cNvPicPr>
          <p:nvPr/>
        </p:nvPicPr>
        <p:blipFill rotWithShape="1">
          <a:blip r:embed="rId26"/>
          <a:srcRect l="18936" r="15571"/>
          <a:stretch/>
        </p:blipFill>
        <p:spPr>
          <a:xfrm>
            <a:off x="8640307" y="5084732"/>
            <a:ext cx="821024" cy="702010"/>
          </a:xfrm>
          <a:prstGeom prst="rect">
            <a:avLst/>
          </a:prstGeom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96FD8ED3-6304-450D-A38C-FD149739BADF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2919592" y="3248620"/>
            <a:ext cx="1654421" cy="562933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E3050CE8-C5EF-44E2-8EDE-F873723F92CF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4302943" y="796744"/>
            <a:ext cx="2089686" cy="609282"/>
          </a:xfrm>
          <a:prstGeom prst="rect">
            <a:avLst/>
          </a:prstGeom>
        </p:spPr>
      </p:pic>
      <p:sp>
        <p:nvSpPr>
          <p:cNvPr id="280" name="TextBox 279">
            <a:extLst>
              <a:ext uri="{FF2B5EF4-FFF2-40B4-BE49-F238E27FC236}">
                <a16:creationId xmlns:a16="http://schemas.microsoft.com/office/drawing/2014/main" id="{3A863A29-840A-4F0A-878D-4AF0169BE19F}"/>
              </a:ext>
            </a:extLst>
          </p:cNvPr>
          <p:cNvSpPr txBox="1"/>
          <p:nvPr/>
        </p:nvSpPr>
        <p:spPr>
          <a:xfrm>
            <a:off x="4887337" y="11984355"/>
            <a:ext cx="1105292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800" dirty="0">
                <a:cs typeface="Calibri"/>
              </a:rPr>
              <a:t>History of the atom</a:t>
            </a: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C1E58CEE-08DC-4BFC-B9E3-20F9A670244F}"/>
              </a:ext>
            </a:extLst>
          </p:cNvPr>
          <p:cNvSpPr txBox="1"/>
          <p:nvPr/>
        </p:nvSpPr>
        <p:spPr>
          <a:xfrm>
            <a:off x="2541766" y="11668086"/>
            <a:ext cx="1432783" cy="2308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900" dirty="0">
                <a:cs typeface="Calibri"/>
              </a:rPr>
              <a:t>Electronic structure</a:t>
            </a:r>
          </a:p>
        </p:txBody>
      </p:sp>
      <p:sp>
        <p:nvSpPr>
          <p:cNvPr id="283" name="TextBox 282">
            <a:extLst>
              <a:ext uri="{FF2B5EF4-FFF2-40B4-BE49-F238E27FC236}">
                <a16:creationId xmlns:a16="http://schemas.microsoft.com/office/drawing/2014/main" id="{63BFC5D1-7A08-4301-B35F-947A751FD227}"/>
              </a:ext>
            </a:extLst>
          </p:cNvPr>
          <p:cNvSpPr txBox="1"/>
          <p:nvPr/>
        </p:nvSpPr>
        <p:spPr>
          <a:xfrm>
            <a:off x="5351843" y="10232928"/>
            <a:ext cx="6749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Atoms and Chemical equations</a:t>
            </a:r>
          </a:p>
          <a:p>
            <a:endParaRPr lang="en-GB" sz="800" dirty="0"/>
          </a:p>
          <a:p>
            <a:endParaRPr lang="en-GB" dirty="0"/>
          </a:p>
        </p:txBody>
      </p:sp>
      <p:sp>
        <p:nvSpPr>
          <p:cNvPr id="284" name="TextBox 283">
            <a:extLst>
              <a:ext uri="{FF2B5EF4-FFF2-40B4-BE49-F238E27FC236}">
                <a16:creationId xmlns:a16="http://schemas.microsoft.com/office/drawing/2014/main" id="{280FE1A4-B88F-4366-9D82-126675C3DE7C}"/>
              </a:ext>
            </a:extLst>
          </p:cNvPr>
          <p:cNvSpPr txBox="1"/>
          <p:nvPr/>
        </p:nvSpPr>
        <p:spPr>
          <a:xfrm>
            <a:off x="3797352" y="11861498"/>
            <a:ext cx="101940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Atoms and isotopes</a:t>
            </a: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02909719-0674-4C88-BF1D-5B496971B919}"/>
              </a:ext>
            </a:extLst>
          </p:cNvPr>
          <p:cNvSpPr txBox="1"/>
          <p:nvPr/>
        </p:nvSpPr>
        <p:spPr>
          <a:xfrm>
            <a:off x="6083630" y="11733759"/>
            <a:ext cx="790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Separating</a:t>
            </a:r>
          </a:p>
          <a:p>
            <a:r>
              <a:rPr lang="en-GB" sz="800" dirty="0"/>
              <a:t>mixtures</a:t>
            </a:r>
          </a:p>
        </p:txBody>
      </p:sp>
      <p:sp>
        <p:nvSpPr>
          <p:cNvPr id="286" name="TextBox 285">
            <a:extLst>
              <a:ext uri="{FF2B5EF4-FFF2-40B4-BE49-F238E27FC236}">
                <a16:creationId xmlns:a16="http://schemas.microsoft.com/office/drawing/2014/main" id="{F7D1E07E-636B-4F18-B6B4-0AA51A6C0349}"/>
              </a:ext>
            </a:extLst>
          </p:cNvPr>
          <p:cNvSpPr txBox="1"/>
          <p:nvPr/>
        </p:nvSpPr>
        <p:spPr>
          <a:xfrm>
            <a:off x="4329548" y="10101412"/>
            <a:ext cx="8858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Fractional distillation and paper chromatography</a:t>
            </a:r>
          </a:p>
        </p:txBody>
      </p:sp>
      <p:sp>
        <p:nvSpPr>
          <p:cNvPr id="287" name="TextBox 286">
            <a:extLst>
              <a:ext uri="{FF2B5EF4-FFF2-40B4-BE49-F238E27FC236}">
                <a16:creationId xmlns:a16="http://schemas.microsoft.com/office/drawing/2014/main" id="{725236EA-B343-4897-9B61-EDEFCC776AAA}"/>
              </a:ext>
            </a:extLst>
          </p:cNvPr>
          <p:cNvSpPr txBox="1"/>
          <p:nvPr/>
        </p:nvSpPr>
        <p:spPr>
          <a:xfrm>
            <a:off x="3422880" y="10295520"/>
            <a:ext cx="7524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Structure of the atom</a:t>
            </a: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49F2184-2D70-40EA-B271-D1C1BA795AD5}"/>
              </a:ext>
            </a:extLst>
          </p:cNvPr>
          <p:cNvCxnSpPr>
            <a:cxnSpLocks/>
          </p:cNvCxnSpPr>
          <p:nvPr/>
        </p:nvCxnSpPr>
        <p:spPr>
          <a:xfrm flipV="1">
            <a:off x="4131948" y="11400507"/>
            <a:ext cx="0" cy="43142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3" name="TextBox 292">
            <a:extLst>
              <a:ext uri="{FF2B5EF4-FFF2-40B4-BE49-F238E27FC236}">
                <a16:creationId xmlns:a16="http://schemas.microsoft.com/office/drawing/2014/main" id="{8C3D23C1-F914-4401-AACA-85F61FDF8F16}"/>
              </a:ext>
            </a:extLst>
          </p:cNvPr>
          <p:cNvSpPr txBox="1"/>
          <p:nvPr/>
        </p:nvSpPr>
        <p:spPr>
          <a:xfrm>
            <a:off x="462751" y="11441033"/>
            <a:ext cx="8595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Development of</a:t>
            </a:r>
          </a:p>
          <a:p>
            <a:r>
              <a:rPr lang="en-GB" sz="800" dirty="0"/>
              <a:t> periodic table</a:t>
            </a:r>
          </a:p>
        </p:txBody>
      </p:sp>
      <p:sp>
        <p:nvSpPr>
          <p:cNvPr id="294" name="TextBox 293">
            <a:extLst>
              <a:ext uri="{FF2B5EF4-FFF2-40B4-BE49-F238E27FC236}">
                <a16:creationId xmlns:a16="http://schemas.microsoft.com/office/drawing/2014/main" id="{64A01BFE-3431-4222-874C-3456E2DFF4B4}"/>
              </a:ext>
            </a:extLst>
          </p:cNvPr>
          <p:cNvSpPr txBox="1"/>
          <p:nvPr/>
        </p:nvSpPr>
        <p:spPr>
          <a:xfrm>
            <a:off x="128835" y="10441113"/>
            <a:ext cx="7715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Electronic structure</a:t>
            </a:r>
          </a:p>
          <a:p>
            <a:r>
              <a:rPr lang="en-GB" sz="800" dirty="0"/>
              <a:t> and groups</a:t>
            </a:r>
          </a:p>
        </p:txBody>
      </p:sp>
      <p:sp>
        <p:nvSpPr>
          <p:cNvPr id="315" name="TextBox 314">
            <a:extLst>
              <a:ext uri="{FF2B5EF4-FFF2-40B4-BE49-F238E27FC236}">
                <a16:creationId xmlns:a16="http://schemas.microsoft.com/office/drawing/2014/main" id="{E9CFCAF5-077A-49B3-878C-18533764BF1F}"/>
              </a:ext>
            </a:extLst>
          </p:cNvPr>
          <p:cNvSpPr txBox="1"/>
          <p:nvPr/>
        </p:nvSpPr>
        <p:spPr>
          <a:xfrm>
            <a:off x="163337" y="9491743"/>
            <a:ext cx="5810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Group 1 Alkali</a:t>
            </a:r>
          </a:p>
        </p:txBody>
      </p:sp>
      <p:sp>
        <p:nvSpPr>
          <p:cNvPr id="318" name="TextBox 317">
            <a:extLst>
              <a:ext uri="{FF2B5EF4-FFF2-40B4-BE49-F238E27FC236}">
                <a16:creationId xmlns:a16="http://schemas.microsoft.com/office/drawing/2014/main" id="{1945226F-9345-41F4-B351-0FAA5737EB70}"/>
              </a:ext>
            </a:extLst>
          </p:cNvPr>
          <p:cNvSpPr txBox="1"/>
          <p:nvPr/>
        </p:nvSpPr>
        <p:spPr>
          <a:xfrm>
            <a:off x="498049" y="8559606"/>
            <a:ext cx="6000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Group 7 Halogens</a:t>
            </a:r>
          </a:p>
        </p:txBody>
      </p:sp>
      <p:sp>
        <p:nvSpPr>
          <p:cNvPr id="319" name="Rectangle 318">
            <a:extLst>
              <a:ext uri="{FF2B5EF4-FFF2-40B4-BE49-F238E27FC236}">
                <a16:creationId xmlns:a16="http://schemas.microsoft.com/office/drawing/2014/main" id="{9B334238-56F8-4203-B9D8-31C0390E4A34}"/>
              </a:ext>
            </a:extLst>
          </p:cNvPr>
          <p:cNvSpPr/>
          <p:nvPr/>
        </p:nvSpPr>
        <p:spPr>
          <a:xfrm>
            <a:off x="7484942" y="6000353"/>
            <a:ext cx="813867" cy="369332"/>
          </a:xfrm>
          <a:prstGeom prst="rect">
            <a:avLst/>
          </a:prstGeom>
          <a:ln w="38100" cap="rnd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GB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C6: Electrolysis</a:t>
            </a:r>
          </a:p>
        </p:txBody>
      </p:sp>
      <p:sp>
        <p:nvSpPr>
          <p:cNvPr id="320" name="TextBox 319">
            <a:extLst>
              <a:ext uri="{FF2B5EF4-FFF2-40B4-BE49-F238E27FC236}">
                <a16:creationId xmlns:a16="http://schemas.microsoft.com/office/drawing/2014/main" id="{5C99F9AF-F5B2-4922-8CB4-6F382F6509A0}"/>
              </a:ext>
            </a:extLst>
          </p:cNvPr>
          <p:cNvSpPr txBox="1"/>
          <p:nvPr/>
        </p:nvSpPr>
        <p:spPr>
          <a:xfrm>
            <a:off x="8467563" y="4604993"/>
            <a:ext cx="735293" cy="338554"/>
          </a:xfrm>
          <a:prstGeom prst="rect">
            <a:avLst/>
          </a:prstGeom>
          <a:noFill/>
          <a:ln w="38100">
            <a:solidFill>
              <a:srgbClr val="007AC3"/>
            </a:solidFill>
          </a:ln>
        </p:spPr>
        <p:txBody>
          <a:bodyPr wrap="square" rtlCol="0">
            <a:spAutoFit/>
          </a:bodyPr>
          <a:lstStyle/>
          <a:p>
            <a:r>
              <a:rPr lang="en-GB" sz="800" dirty="0"/>
              <a:t>RP: Chemical test on ions</a:t>
            </a:r>
          </a:p>
        </p:txBody>
      </p: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E5DADE3D-C4A7-4246-8ADC-76A53A808EBE}"/>
              </a:ext>
            </a:extLst>
          </p:cNvPr>
          <p:cNvCxnSpPr>
            <a:cxnSpLocks/>
          </p:cNvCxnSpPr>
          <p:nvPr/>
        </p:nvCxnSpPr>
        <p:spPr>
          <a:xfrm flipH="1" flipV="1">
            <a:off x="7497856" y="4702541"/>
            <a:ext cx="219906" cy="36963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TextBox 261">
            <a:extLst>
              <a:ext uri="{FF2B5EF4-FFF2-40B4-BE49-F238E27FC236}">
                <a16:creationId xmlns:a16="http://schemas.microsoft.com/office/drawing/2014/main" id="{9B8A4F4C-5E8F-442C-8340-50917DFA92BE}"/>
              </a:ext>
            </a:extLst>
          </p:cNvPr>
          <p:cNvSpPr txBox="1"/>
          <p:nvPr/>
        </p:nvSpPr>
        <p:spPr>
          <a:xfrm>
            <a:off x="2480540" y="1827007"/>
            <a:ext cx="2225689" cy="253916"/>
          </a:xfrm>
          <a:prstGeom prst="rect">
            <a:avLst/>
          </a:prstGeom>
          <a:noFill/>
          <a:ln w="38100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dirty="0"/>
              <a:t>End of course revision and exams</a:t>
            </a:r>
          </a:p>
        </p:txBody>
      </p:sp>
    </p:spTree>
    <p:extLst>
      <p:ext uri="{BB962C8B-B14F-4D97-AF65-F5344CB8AC3E}">
        <p14:creationId xmlns:p14="http://schemas.microsoft.com/office/powerpoint/2010/main" val="301726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F17534828EEB41BE893BC71721DA60" ma:contentTypeVersion="15" ma:contentTypeDescription="Create a new document." ma:contentTypeScope="" ma:versionID="5e7910a532de369f1b18cdbaabcc09ee">
  <xsd:schema xmlns:xsd="http://www.w3.org/2001/XMLSchema" xmlns:xs="http://www.w3.org/2001/XMLSchema" xmlns:p="http://schemas.microsoft.com/office/2006/metadata/properties" xmlns:ns2="e8bfadbe-1b8d-41d1-96c8-d7fcadc46b8a" xmlns:ns3="0c00137f-3614-42ac-bafc-fb48f96eef97" targetNamespace="http://schemas.microsoft.com/office/2006/metadata/properties" ma:root="true" ma:fieldsID="b56e9b8434ae2620e6701674a282e655" ns2:_="" ns3:_="">
    <xsd:import namespace="e8bfadbe-1b8d-41d1-96c8-d7fcadc46b8a"/>
    <xsd:import namespace="0c00137f-3614-42ac-bafc-fb48f96eef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bfadbe-1b8d-41d1-96c8-d7fcadc46b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319cab04-04b4-4d43-9124-46f2c3d6ea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00137f-3614-42ac-bafc-fb48f96eef9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c9bab825-091b-4f31-862d-038ebce96f51}" ma:internalName="TaxCatchAll" ma:showField="CatchAllData" ma:web="0c00137f-3614-42ac-bafc-fb48f96eef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c00137f-3614-42ac-bafc-fb48f96eef97">
      <UserInfo>
        <DisplayName>E Griffiths</DisplayName>
        <AccountId>1119</AccountId>
        <AccountType/>
      </UserInfo>
    </SharedWithUsers>
    <lcf76f155ced4ddcb4097134ff3c332f xmlns="e8bfadbe-1b8d-41d1-96c8-d7fcadc46b8a">
      <Terms xmlns="http://schemas.microsoft.com/office/infopath/2007/PartnerControls"/>
    </lcf76f155ced4ddcb4097134ff3c332f>
    <TaxCatchAll xmlns="0c00137f-3614-42ac-bafc-fb48f96eef97" xsi:nil="true"/>
  </documentManagement>
</p:properties>
</file>

<file path=customXml/itemProps1.xml><?xml version="1.0" encoding="utf-8"?>
<ds:datastoreItem xmlns:ds="http://schemas.openxmlformats.org/officeDocument/2006/customXml" ds:itemID="{5B0BEB6D-5AF2-403C-9D76-C21F1FF8E3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5A404C-08AD-4FC8-88F1-3367D7B59E9A}"/>
</file>

<file path=customXml/itemProps3.xml><?xml version="1.0" encoding="utf-8"?>
<ds:datastoreItem xmlns:ds="http://schemas.openxmlformats.org/officeDocument/2006/customXml" ds:itemID="{4534F6CE-3DD2-4E67-A61F-CE0558CE16EF}">
  <ds:schemaRefs>
    <ds:schemaRef ds:uri="http://purl.org/dc/elements/1.1/"/>
    <ds:schemaRef ds:uri="http://schemas.openxmlformats.org/package/2006/metadata/core-properties"/>
    <ds:schemaRef ds:uri="d7dc2c73-d885-4b4c-a7df-4c5dd019a0ca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1b359148-485d-40ef-b2d5-78888c1267ba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11174</TotalTime>
  <Words>488</Words>
  <Application>Microsoft Office PowerPoint</Application>
  <PresentationFormat>A3 Paper (297x420 mm)</PresentationFormat>
  <Paragraphs>104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S Sherwood</dc:creator>
  <cp:lastModifiedBy>Raminder Kaur Robson</cp:lastModifiedBy>
  <cp:revision>83</cp:revision>
  <dcterms:created xsi:type="dcterms:W3CDTF">2019-12-03T13:18:29Z</dcterms:created>
  <dcterms:modified xsi:type="dcterms:W3CDTF">2024-08-17T12:22:22Z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0x01010015F17534828EEB41BE893BC71721DA60</vt:lpwstr>
  </property>
  <property fmtid="{D5CDD505-2E9C-101B-9397-08002B2CF9AE}" pid="3" name="MediaServiceImageTags">
    <vt:lpwstr/>
  </property>
</Properties>
</file>