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BA7"/>
    <a:srgbClr val="000000"/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F0C04-EA40-0D6C-1A15-6DC893D85744}" v="61" dt="2025-07-16T09:33:34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709" y="-216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F4BB8B0-F5FF-11CC-A9F7-F53F06B8033D}"/>
    <pc:docChg chg="modSld">
      <pc:chgData name="" userId="" providerId="" clId="Web-{5F4BB8B0-F5FF-11CC-A9F7-F53F06B8033D}" dt="2025-05-06T19:02:28.953" v="0" actId="1076"/>
      <pc:docMkLst>
        <pc:docMk/>
      </pc:docMkLst>
      <pc:sldChg chg="modSp">
        <pc:chgData name="" userId="" providerId="" clId="Web-{5F4BB8B0-F5FF-11CC-A9F7-F53F06B8033D}" dt="2025-05-06T19:02:28.953" v="0" actId="1076"/>
        <pc:sldMkLst>
          <pc:docMk/>
          <pc:sldMk cId="301726593" sldId="256"/>
        </pc:sldMkLst>
      </pc:sldChg>
    </pc:docChg>
  </pc:docChgLst>
  <pc:docChgLst>
    <pc:chgData name="R Robson" userId="S::rrobson@stmichaelscs.org::20ceed71-7506-4319-b288-075d70baa3e1" providerId="AD" clId="Web-{108F0C04-EA40-0D6C-1A15-6DC893D85744}"/>
    <pc:docChg chg="modSld">
      <pc:chgData name="R Robson" userId="S::rrobson@stmichaelscs.org::20ceed71-7506-4319-b288-075d70baa3e1" providerId="AD" clId="Web-{108F0C04-EA40-0D6C-1A15-6DC893D85744}" dt="2025-07-16T09:33:34.831" v="35" actId="1076"/>
      <pc:docMkLst>
        <pc:docMk/>
      </pc:docMkLst>
      <pc:sldChg chg="delSp modSp">
        <pc:chgData name="R Robson" userId="S::rrobson@stmichaelscs.org::20ceed71-7506-4319-b288-075d70baa3e1" providerId="AD" clId="Web-{108F0C04-EA40-0D6C-1A15-6DC893D85744}" dt="2025-07-16T09:33:34.831" v="35" actId="1076"/>
        <pc:sldMkLst>
          <pc:docMk/>
          <pc:sldMk cId="301726593" sldId="256"/>
        </pc:sldMkLst>
        <pc:spChg chg="del">
          <ac:chgData name="R Robson" userId="S::rrobson@stmichaelscs.org::20ceed71-7506-4319-b288-075d70baa3e1" providerId="AD" clId="Web-{108F0C04-EA40-0D6C-1A15-6DC893D85744}" dt="2025-07-16T09:32:56.470" v="17"/>
          <ac:spMkLst>
            <pc:docMk/>
            <pc:sldMk cId="301726593" sldId="256"/>
            <ac:spMk id="16" creationId="{9ED9DAD7-4F4C-D772-0D26-0D62C8821349}"/>
          </ac:spMkLst>
        </pc:spChg>
        <pc:spChg chg="mod">
          <ac:chgData name="R Robson" userId="S::rrobson@stmichaelscs.org::20ceed71-7506-4319-b288-075d70baa3e1" providerId="AD" clId="Web-{108F0C04-EA40-0D6C-1A15-6DC893D85744}" dt="2025-07-16T09:33:34.831" v="35" actId="1076"/>
          <ac:spMkLst>
            <pc:docMk/>
            <pc:sldMk cId="301726593" sldId="256"/>
            <ac:spMk id="17" creationId="{52805B7C-2B01-51B4-BCED-79DA19D7486C}"/>
          </ac:spMkLst>
        </pc:spChg>
        <pc:spChg chg="mod">
          <ac:chgData name="R Robson" userId="S::rrobson@stmichaelscs.org::20ceed71-7506-4319-b288-075d70baa3e1" providerId="AD" clId="Web-{108F0C04-EA40-0D6C-1A15-6DC893D85744}" dt="2025-07-16T09:32:27.157" v="16" actId="20577"/>
          <ac:spMkLst>
            <pc:docMk/>
            <pc:sldMk cId="301726593" sldId="256"/>
            <ac:spMk id="163" creationId="{24355ADD-E9DB-7197-C427-34F987D7B6E3}"/>
          </ac:spMkLst>
        </pc:spChg>
        <pc:cxnChg chg="mod">
          <ac:chgData name="R Robson" userId="S::rrobson@stmichaelscs.org::20ceed71-7506-4319-b288-075d70baa3e1" providerId="AD" clId="Web-{108F0C04-EA40-0D6C-1A15-6DC893D85744}" dt="2025-07-16T09:33:14.440" v="19" actId="1076"/>
          <ac:cxnSpMkLst>
            <pc:docMk/>
            <pc:sldMk cId="301726593" sldId="256"/>
            <ac:cxnSpMk id="18" creationId="{E7AA1330-468B-E33B-3A62-476E8793749D}"/>
          </ac:cxnSpMkLst>
        </pc:cxnChg>
        <pc:cxnChg chg="del">
          <ac:chgData name="R Robson" userId="S::rrobson@stmichaelscs.org::20ceed71-7506-4319-b288-075d70baa3e1" providerId="AD" clId="Web-{108F0C04-EA40-0D6C-1A15-6DC893D85744}" dt="2025-07-16T09:32:59.705" v="18"/>
          <ac:cxnSpMkLst>
            <pc:docMk/>
            <pc:sldMk cId="301726593" sldId="256"/>
            <ac:cxnSpMk id="19" creationId="{D475F5F9-FD0E-9BF0-BADF-FD50795197EE}"/>
          </ac:cxnSpMkLst>
        </pc:cxnChg>
      </pc:sldChg>
    </pc:docChg>
  </pc:docChgLst>
  <pc:docChgLst>
    <pc:chgData name="R Robson" userId="20ceed71-7506-4319-b288-075d70baa3e1" providerId="ADAL" clId="{D508859A-16A6-4525-88F7-855237F8216D}"/>
    <pc:docChg chg="modSld">
      <pc:chgData name="R Robson" userId="20ceed71-7506-4319-b288-075d70baa3e1" providerId="ADAL" clId="{D508859A-16A6-4525-88F7-855237F8216D}" dt="2025-07-16T08:15:16.300" v="12" actId="20577"/>
      <pc:docMkLst>
        <pc:docMk/>
      </pc:docMkLst>
      <pc:sldChg chg="modSp">
        <pc:chgData name="R Robson" userId="20ceed71-7506-4319-b288-075d70baa3e1" providerId="ADAL" clId="{D508859A-16A6-4525-88F7-855237F8216D}" dt="2025-07-16T08:15:16.300" v="12" actId="20577"/>
        <pc:sldMkLst>
          <pc:docMk/>
          <pc:sldMk cId="301726593" sldId="256"/>
        </pc:sldMkLst>
        <pc:spChg chg="mod">
          <ac:chgData name="R Robson" userId="20ceed71-7506-4319-b288-075d70baa3e1" providerId="ADAL" clId="{D508859A-16A6-4525-88F7-855237F8216D}" dt="2025-07-16T08:15:16.300" v="12" actId="20577"/>
          <ac:spMkLst>
            <pc:docMk/>
            <pc:sldMk cId="301726593" sldId="256"/>
            <ac:spMk id="163" creationId="{24355ADD-E9DB-7197-C427-34F987D7B6E3}"/>
          </ac:spMkLst>
        </pc:spChg>
      </pc:sldChg>
    </pc:docChg>
  </pc:docChgLst>
  <pc:docChgLst>
    <pc:chgData name="R Robson" userId="20ceed71-7506-4319-b288-075d70baa3e1" providerId="ADAL" clId="{2CEC8A09-9862-4482-A6CE-583547A7B6A5}"/>
    <pc:docChg chg="custSel modSld">
      <pc:chgData name="R Robson" userId="20ceed71-7506-4319-b288-075d70baa3e1" providerId="ADAL" clId="{2CEC8A09-9862-4482-A6CE-583547A7B6A5}" dt="2025-07-16T09:09:01.664" v="38" actId="1076"/>
      <pc:docMkLst>
        <pc:docMk/>
      </pc:docMkLst>
      <pc:sldChg chg="addSp delSp modSp">
        <pc:chgData name="R Robson" userId="20ceed71-7506-4319-b288-075d70baa3e1" providerId="ADAL" clId="{2CEC8A09-9862-4482-A6CE-583547A7B6A5}" dt="2025-07-16T09:09:01.664" v="38" actId="1076"/>
        <pc:sldMkLst>
          <pc:docMk/>
          <pc:sldMk cId="301726593" sldId="256"/>
        </pc:sldMkLst>
        <pc:spChg chg="mod">
          <ac:chgData name="R Robson" userId="20ceed71-7506-4319-b288-075d70baa3e1" providerId="ADAL" clId="{2CEC8A09-9862-4482-A6CE-583547A7B6A5}" dt="2025-07-16T09:07:02.220" v="30" actId="1076"/>
          <ac:spMkLst>
            <pc:docMk/>
            <pc:sldMk cId="301726593" sldId="256"/>
            <ac:spMk id="186" creationId="{CC5B5343-A0B1-9640-FE79-1C77E9B665FB}"/>
          </ac:spMkLst>
        </pc:spChg>
        <pc:spChg chg="mod">
          <ac:chgData name="R Robson" userId="20ceed71-7506-4319-b288-075d70baa3e1" providerId="ADAL" clId="{2CEC8A09-9862-4482-A6CE-583547A7B6A5}" dt="2025-07-16T09:00:02.749" v="5" actId="1076"/>
          <ac:spMkLst>
            <pc:docMk/>
            <pc:sldMk cId="301726593" sldId="256"/>
            <ac:spMk id="189" creationId="{40072E61-BF6A-E8CE-AC70-D0042C6CBF28}"/>
          </ac:spMkLst>
        </pc:spChg>
        <pc:spChg chg="mod">
          <ac:chgData name="R Robson" userId="20ceed71-7506-4319-b288-075d70baa3e1" providerId="ADAL" clId="{2CEC8A09-9862-4482-A6CE-583547A7B6A5}" dt="2025-07-16T09:06:28.750" v="20" actId="1076"/>
          <ac:spMkLst>
            <pc:docMk/>
            <pc:sldMk cId="301726593" sldId="256"/>
            <ac:spMk id="202" creationId="{01C2A3D3-3F34-4C3C-92F0-760D1D2CEA6B}"/>
          </ac:spMkLst>
        </pc:spChg>
        <pc:spChg chg="mod">
          <ac:chgData name="R Robson" userId="20ceed71-7506-4319-b288-075d70baa3e1" providerId="ADAL" clId="{2CEC8A09-9862-4482-A6CE-583547A7B6A5}" dt="2025-07-16T09:06:13.977" v="14" actId="1076"/>
          <ac:spMkLst>
            <pc:docMk/>
            <pc:sldMk cId="301726593" sldId="256"/>
            <ac:spMk id="205" creationId="{42E9B8EF-25B8-412C-90F3-9382ED390FE6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08" creationId="{F0992215-BFD1-4674-8939-841B9F535C12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12" creationId="{88C93966-65F4-40EE-86D2-5008352C4B5D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14" creationId="{2D540FB0-C5E3-47E2-81FD-8ACC1FFA5981}"/>
          </ac:spMkLst>
        </pc:spChg>
        <pc:spChg chg="mod">
          <ac:chgData name="R Robson" userId="20ceed71-7506-4319-b288-075d70baa3e1" providerId="ADAL" clId="{2CEC8A09-9862-4482-A6CE-583547A7B6A5}" dt="2025-07-16T09:06:53.907" v="27" actId="1076"/>
          <ac:spMkLst>
            <pc:docMk/>
            <pc:sldMk cId="301726593" sldId="256"/>
            <ac:spMk id="219" creationId="{219ECD8D-62A8-E1A3-26B4-9163BDFD6B97}"/>
          </ac:spMkLst>
        </pc:spChg>
        <pc:spChg chg="mod">
          <ac:chgData name="R Robson" userId="20ceed71-7506-4319-b288-075d70baa3e1" providerId="ADAL" clId="{2CEC8A09-9862-4482-A6CE-583547A7B6A5}" dt="2025-07-16T09:06:47.761" v="25" actId="1076"/>
          <ac:spMkLst>
            <pc:docMk/>
            <pc:sldMk cId="301726593" sldId="256"/>
            <ac:spMk id="221" creationId="{AFA9DD52-E6AE-0B2B-AFCA-C832624E702B}"/>
          </ac:spMkLst>
        </pc:spChg>
        <pc:spChg chg="add mod">
          <ac:chgData name="R Robson" userId="20ceed71-7506-4319-b288-075d70baa3e1" providerId="ADAL" clId="{2CEC8A09-9862-4482-A6CE-583547A7B6A5}" dt="2025-07-16T09:07:43.434" v="34" actId="1076"/>
          <ac:spMkLst>
            <pc:docMk/>
            <pc:sldMk cId="301726593" sldId="256"/>
            <ac:spMk id="231" creationId="{79F367AD-7317-4908-A4AF-FB8A6BAFF300}"/>
          </ac:spMkLst>
        </pc:spChg>
        <pc:grpChg chg="del">
          <ac:chgData name="R Robson" userId="20ceed71-7506-4319-b288-075d70baa3e1" providerId="ADAL" clId="{2CEC8A09-9862-4482-A6CE-583547A7B6A5}" dt="2025-07-16T08:59:44.609" v="0" actId="478"/>
          <ac:grpSpMkLst>
            <pc:docMk/>
            <pc:sldMk cId="301726593" sldId="256"/>
            <ac:grpSpMk id="3" creationId="{DD5BE904-AC05-E444-273F-D6DB0D5A42D4}"/>
          </ac:grpSpMkLst>
        </pc:grpChg>
        <pc:grpChg chg="del">
          <ac:chgData name="R Robson" userId="20ceed71-7506-4319-b288-075d70baa3e1" providerId="ADAL" clId="{2CEC8A09-9862-4482-A6CE-583547A7B6A5}" dt="2025-07-16T08:59:47.542" v="1" actId="478"/>
          <ac:grpSpMkLst>
            <pc:docMk/>
            <pc:sldMk cId="301726593" sldId="256"/>
            <ac:grpSpMk id="179" creationId="{49123884-3B6E-1D58-DC54-E52832BF7295}"/>
          </ac:grpSpMkLst>
        </pc:grpChg>
        <pc:grpChg chg="del">
          <ac:chgData name="R Robson" userId="20ceed71-7506-4319-b288-075d70baa3e1" providerId="ADAL" clId="{2CEC8A09-9862-4482-A6CE-583547A7B6A5}" dt="2025-07-16T09:00:09.363" v="8" actId="478"/>
          <ac:grpSpMkLst>
            <pc:docMk/>
            <pc:sldMk cId="301726593" sldId="256"/>
            <ac:grpSpMk id="182" creationId="{83FA05D6-65F4-9A26-522D-85DA2A4DC37A}"/>
          </ac:grpSpMkLst>
        </pc:grpChg>
        <pc:grpChg chg="mod">
          <ac:chgData name="R Robson" userId="20ceed71-7506-4319-b288-075d70baa3e1" providerId="ADAL" clId="{2CEC8A09-9862-4482-A6CE-583547A7B6A5}" dt="2025-07-16T09:07:14.164" v="31" actId="1076"/>
          <ac:grpSpMkLst>
            <pc:docMk/>
            <pc:sldMk cId="301726593" sldId="256"/>
            <ac:grpSpMk id="188" creationId="{47A64931-AF2E-58FA-86AC-79E440540DA7}"/>
          </ac:grpSpMkLst>
        </pc:grpChg>
        <pc:grpChg chg="add mod">
          <ac:chgData name="R Robson" userId="20ceed71-7506-4319-b288-075d70baa3e1" providerId="ADAL" clId="{2CEC8A09-9862-4482-A6CE-583547A7B6A5}" dt="2025-07-16T09:05:24.762" v="11" actId="1076"/>
          <ac:grpSpMkLst>
            <pc:docMk/>
            <pc:sldMk cId="301726593" sldId="256"/>
            <ac:grpSpMk id="192" creationId="{FADDE3E0-04EC-4DC9-8206-116CC057BC1F}"/>
          </ac:grpSpMkLst>
        </pc:grpChg>
        <pc:grpChg chg="mod">
          <ac:chgData name="R Robson" userId="20ceed71-7506-4319-b288-075d70baa3e1" providerId="ADAL" clId="{2CEC8A09-9862-4482-A6CE-583547A7B6A5}" dt="2025-07-16T09:09:01.664" v="38" actId="1076"/>
          <ac:grpSpMkLst>
            <pc:docMk/>
            <pc:sldMk cId="301726593" sldId="256"/>
            <ac:grpSpMk id="287" creationId="{363F15D0-0B11-49D2-A919-A07AA10EDCE6}"/>
          </ac:grpSpMkLst>
        </pc:grpChg>
        <pc:grpChg chg="mod">
          <ac:chgData name="R Robson" userId="20ceed71-7506-4319-b288-075d70baa3e1" providerId="ADAL" clId="{2CEC8A09-9862-4482-A6CE-583547A7B6A5}" dt="2025-07-16T09:06:56.598" v="28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R Robson" userId="20ceed71-7506-4319-b288-075d70baa3e1" providerId="ADAL" clId="{2CEC8A09-9862-4482-A6CE-583547A7B6A5}" dt="2025-07-16T09:07:25.481" v="33" actId="1076"/>
          <ac:grpSpMkLst>
            <pc:docMk/>
            <pc:sldMk cId="301726593" sldId="256"/>
            <ac:grpSpMk id="1070" creationId="{00000000-0000-0000-0000-000000000000}"/>
          </ac:grpSpMkLst>
        </pc:grpChg>
        <pc:picChg chg="add mod">
          <ac:chgData name="R Robson" userId="20ceed71-7506-4319-b288-075d70baa3e1" providerId="ADAL" clId="{2CEC8A09-9862-4482-A6CE-583547A7B6A5}" dt="2025-07-16T09:08:13.473" v="37" actId="1076"/>
          <ac:picMkLst>
            <pc:docMk/>
            <pc:sldMk cId="301726593" sldId="256"/>
            <ac:picMk id="240" creationId="{80E9D484-BC20-4223-B064-B6AA10E30C30}"/>
          </ac:picMkLst>
        </pc:picChg>
        <pc:picChg chg="add mod">
          <ac:chgData name="R Robson" userId="20ceed71-7506-4319-b288-075d70baa3e1" providerId="ADAL" clId="{2CEC8A09-9862-4482-A6CE-583547A7B6A5}" dt="2025-07-16T09:08:13.473" v="37" actId="1076"/>
          <ac:picMkLst>
            <pc:docMk/>
            <pc:sldMk cId="301726593" sldId="256"/>
            <ac:picMk id="241" creationId="{CEC78F4A-B8D7-4D34-B9E4-F5B103BFB66B}"/>
          </ac:picMkLst>
        </pc:picChg>
        <pc:picChg chg="add mod">
          <ac:chgData name="R Robson" userId="20ceed71-7506-4319-b288-075d70baa3e1" providerId="ADAL" clId="{2CEC8A09-9862-4482-A6CE-583547A7B6A5}" dt="2025-07-16T09:08:13.473" v="37" actId="1076"/>
          <ac:picMkLst>
            <pc:docMk/>
            <pc:sldMk cId="301726593" sldId="256"/>
            <ac:picMk id="251" creationId="{E97AC3C6-79BE-4A80-ADBE-BBF34ECBE539}"/>
          </ac:picMkLst>
        </pc:picChg>
        <pc:picChg chg="mod">
          <ac:chgData name="R Robson" userId="20ceed71-7506-4319-b288-075d70baa3e1" providerId="ADAL" clId="{2CEC8A09-9862-4482-A6CE-583547A7B6A5}" dt="2025-07-16T09:06:58.637" v="29" actId="1076"/>
          <ac:picMkLst>
            <pc:docMk/>
            <pc:sldMk cId="301726593" sldId="256"/>
            <ac:picMk id="1062" creationId="{E8BE3607-DA7F-9F09-C09B-6BF4EE42284D}"/>
          </ac:picMkLst>
        </pc:picChg>
        <pc:picChg chg="mod">
          <ac:chgData name="R Robson" userId="20ceed71-7506-4319-b288-075d70baa3e1" providerId="ADAL" clId="{2CEC8A09-9862-4482-A6CE-583547A7B6A5}" dt="2025-07-16T09:06:21.112" v="17" actId="1076"/>
          <ac:picMkLst>
            <pc:docMk/>
            <pc:sldMk cId="301726593" sldId="256"/>
            <ac:picMk id="1063" creationId="{A26EA913-D8BF-FFEF-FB59-641B3AA48B57}"/>
          </ac:picMkLst>
        </pc:picChg>
        <pc:cxnChg chg="mod">
          <ac:chgData name="R Robson" userId="20ceed71-7506-4319-b288-075d70baa3e1" providerId="ADAL" clId="{2CEC8A09-9862-4482-A6CE-583547A7B6A5}" dt="2025-07-16T09:07:22.525" v="32" actId="1076"/>
          <ac:cxnSpMkLst>
            <pc:docMk/>
            <pc:sldMk cId="301726593" sldId="256"/>
            <ac:cxnSpMk id="187" creationId="{5FE7C856-B2F7-86E7-029B-4869DC279831}"/>
          </ac:cxnSpMkLst>
        </pc:cxnChg>
        <pc:cxnChg chg="mod">
          <ac:chgData name="R Robson" userId="20ceed71-7506-4319-b288-075d70baa3e1" providerId="ADAL" clId="{2CEC8A09-9862-4482-A6CE-583547A7B6A5}" dt="2025-07-16T08:59:52.451" v="2" actId="1076"/>
          <ac:cxnSpMkLst>
            <pc:docMk/>
            <pc:sldMk cId="301726593" sldId="256"/>
            <ac:cxnSpMk id="190" creationId="{05ACF4E2-833F-0D2A-8DD7-97C26D64A448}"/>
          </ac:cxnSpMkLst>
        </pc:cxnChg>
        <pc:cxnChg chg="mod">
          <ac:chgData name="R Robson" userId="20ceed71-7506-4319-b288-075d70baa3e1" providerId="ADAL" clId="{2CEC8A09-9862-4482-A6CE-583547A7B6A5}" dt="2025-07-16T09:06:38.354" v="22" actId="14100"/>
          <ac:cxnSpMkLst>
            <pc:docMk/>
            <pc:sldMk cId="301726593" sldId="256"/>
            <ac:cxnSpMk id="226" creationId="{E7FB0462-010F-A74A-F25C-62E2E1FB3042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2" creationId="{27BB1220-F33E-49C4-B74E-ADD3E02F3005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3" creationId="{D1C6E0DC-3B0E-4B1B-9AEB-A10E33AF886A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4" creationId="{9AF66D6F-9620-469B-B2D8-30F70CBDDEAB}"/>
          </ac:cxnSpMkLst>
        </pc:cxnChg>
        <pc:cxnChg chg="add mod">
          <ac:chgData name="R Robson" userId="20ceed71-7506-4319-b288-075d70baa3e1" providerId="ADAL" clId="{2CEC8A09-9862-4482-A6CE-583547A7B6A5}" dt="2025-07-16T09:07:43.434" v="34" actId="1076"/>
          <ac:cxnSpMkLst>
            <pc:docMk/>
            <pc:sldMk cId="301726593" sldId="256"/>
            <ac:cxnSpMk id="237" creationId="{C657D88A-1505-440F-964F-8BA6D715B133}"/>
          </ac:cxnSpMkLst>
        </pc:cxnChg>
        <pc:cxnChg chg="mod">
          <ac:chgData name="R Robson" userId="20ceed71-7506-4319-b288-075d70baa3e1" providerId="ADAL" clId="{2CEC8A09-9862-4482-A6CE-583547A7B6A5}" dt="2025-07-16T09:06:19.586" v="16" actId="14100"/>
          <ac:cxnSpMkLst>
            <pc:docMk/>
            <pc:sldMk cId="301726593" sldId="256"/>
            <ac:cxnSpMk id="247" creationId="{5E018CEC-1972-DB9B-8AF0-1065FDB70692}"/>
          </ac:cxnSpMkLst>
        </pc:cxnChg>
        <pc:cxnChg chg="mod">
          <ac:chgData name="R Robson" userId="20ceed71-7506-4319-b288-075d70baa3e1" providerId="ADAL" clId="{2CEC8A09-9862-4482-A6CE-583547A7B6A5}" dt="2025-07-16T09:06:50.450" v="26" actId="14100"/>
          <ac:cxnSpMkLst>
            <pc:docMk/>
            <pc:sldMk cId="301726593" sldId="256"/>
            <ac:cxnSpMk id="340" creationId="{C3FA2F8C-BD2B-EA46-8D5D-0F3383BE1ABC}"/>
          </ac:cxnSpMkLst>
        </pc:cxnChg>
        <pc:cxnChg chg="mod">
          <ac:chgData name="R Robson" userId="20ceed71-7506-4319-b288-075d70baa3e1" providerId="ADAL" clId="{2CEC8A09-9862-4482-A6CE-583547A7B6A5}" dt="2025-07-16T09:06:45.038" v="24" actId="1076"/>
          <ac:cxnSpMkLst>
            <pc:docMk/>
            <pc:sldMk cId="301726593" sldId="256"/>
            <ac:cxnSpMk id="452" creationId="{86EB846A-C08D-8E44-A8A5-1C8D76F96038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0C68B-5406-44B5-80E3-2FC6DD1CB92B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4573B-4EF2-49FB-9999-B2FD835059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297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44573B-4EF2-49FB-9999-B2FD8350597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527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1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8.jpeg"/><Relationship Id="rId5" Type="http://schemas.openxmlformats.org/officeDocument/2006/relationships/image" Target="../media/image3.png"/><Relationship Id="rId15" Type="http://schemas.openxmlformats.org/officeDocument/2006/relationships/image" Target="../media/image12.jpe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4" Type="http://schemas.openxmlformats.org/officeDocument/2006/relationships/image" Target="../media/image2.jpe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3" name="Picture 26" descr="Wire Spring - Stretched Spring - Free Transparent PNG Clipart Images  Download">
            <a:extLst>
              <a:ext uri="{FF2B5EF4-FFF2-40B4-BE49-F238E27FC236}">
                <a16:creationId xmlns:a16="http://schemas.microsoft.com/office/drawing/2014/main" id="{5A12A284-0F08-D89E-CFDC-46A9E2952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418427">
            <a:off x="8224905" y="8940218"/>
            <a:ext cx="1465474" cy="86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1" name="Picture 2" descr="Clipart Electric Circuits - Electrical Circuits Clipart Png - Free  Transparent PNG Clipart Images Download">
            <a:extLst>
              <a:ext uri="{FF2B5EF4-FFF2-40B4-BE49-F238E27FC236}">
                <a16:creationId xmlns:a16="http://schemas.microsoft.com/office/drawing/2014/main" id="{0AC3F095-816F-4483-1A51-DD2C08BF1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969" y="10042544"/>
            <a:ext cx="705927" cy="72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378499" y="2117578"/>
            <a:ext cx="1111685" cy="581897"/>
          </a:xfrm>
          <a:prstGeom prst="triangl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2184392" y="11152601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834" y="12080369"/>
            <a:ext cx="9621573" cy="71944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>
            <a:cxnSpLocks/>
          </p:cNvCxnSpPr>
          <p:nvPr/>
        </p:nvCxnSpPr>
        <p:spPr>
          <a:xfrm>
            <a:off x="5288902" y="59482"/>
            <a:ext cx="5711" cy="6142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259291" y="163366"/>
            <a:ext cx="3192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49452" y="51315"/>
            <a:ext cx="54315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/>
              <a:t>Year 8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3538898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489742" y="2134797"/>
            <a:ext cx="1084672" cy="400110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000" dirty="0"/>
              <a:t>Year 9</a:t>
            </a:r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62" y="2485539"/>
            <a:ext cx="679489" cy="452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" name="TextBox 409"/>
          <p:cNvSpPr txBox="1"/>
          <p:nvPr/>
        </p:nvSpPr>
        <p:spPr>
          <a:xfrm>
            <a:off x="133016" y="12125566"/>
            <a:ext cx="9380592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i="1" dirty="0"/>
              <a:t>Department Intent:</a:t>
            </a:r>
            <a:r>
              <a:rPr lang="en-GB" b="1" i="1" dirty="0"/>
              <a:t> To enable students to make evidence based, ethical and moral decisions so 				they can develop their scientific knowledge and skills</a:t>
            </a:r>
            <a:endParaRPr lang="en-GB" b="1" dirty="0"/>
          </a:p>
          <a:p>
            <a:endParaRPr lang="en-GB" dirty="0">
              <a:ea typeface="+mn-lt"/>
              <a:cs typeface="+mn-lt"/>
            </a:endParaRP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968815" y="2073396"/>
            <a:ext cx="8063034" cy="9398749"/>
            <a:chOff x="663521" y="2091597"/>
            <a:chExt cx="8063034" cy="939874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1597"/>
              <a:ext cx="8063034" cy="9398749"/>
              <a:chOff x="663521" y="2091597"/>
              <a:chExt cx="8063034" cy="939874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091597"/>
                <a:ext cx="5610772" cy="605605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3754423" y="10527592"/>
            <a:ext cx="1332785" cy="1241391"/>
            <a:chOff x="7201704" y="10490852"/>
            <a:chExt cx="1332785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01704" y="10739308"/>
              <a:ext cx="1332785" cy="83099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>
                  <a:cs typeface="Calibri"/>
                </a:rPr>
                <a:t>Magnets Electro-magnets</a:t>
              </a:r>
              <a:endParaRPr lang="en-US" sz="1600" b="1" dirty="0"/>
            </a:p>
          </p:txBody>
        </p:sp>
      </p:grpSp>
      <p:grpSp>
        <p:nvGrpSpPr>
          <p:cNvPr id="472" name="Group 471"/>
          <p:cNvGrpSpPr/>
          <p:nvPr/>
        </p:nvGrpSpPr>
        <p:grpSpPr>
          <a:xfrm>
            <a:off x="1651185" y="10570843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19578" y="4328600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/>
                <a:t>Breathing and digestion</a:t>
              </a:r>
            </a:p>
          </p:txBody>
        </p:sp>
      </p:grp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1151659" y="10757485"/>
            <a:ext cx="318687" cy="35224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 flipV="1">
            <a:off x="877823" y="10329498"/>
            <a:ext cx="334454" cy="38393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1393" y="7218"/>
            <a:ext cx="986807" cy="993520"/>
          </a:xfrm>
          <a:prstGeom prst="rect">
            <a:avLst/>
          </a:prstGeom>
        </p:spPr>
      </p:pic>
      <p:grpSp>
        <p:nvGrpSpPr>
          <p:cNvPr id="145" name="Group 144">
            <a:extLst>
              <a:ext uri="{FF2B5EF4-FFF2-40B4-BE49-F238E27FC236}">
                <a16:creationId xmlns:a16="http://schemas.microsoft.com/office/drawing/2014/main" id="{2D67F292-3201-3CA1-5655-D33638989F14}"/>
              </a:ext>
            </a:extLst>
          </p:cNvPr>
          <p:cNvGrpSpPr/>
          <p:nvPr/>
        </p:nvGrpSpPr>
        <p:grpSpPr>
          <a:xfrm>
            <a:off x="4062883" y="8289314"/>
            <a:ext cx="1223939" cy="1234098"/>
            <a:chOff x="1211958" y="4031237"/>
            <a:chExt cx="1223939" cy="1304869"/>
          </a:xfrm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2AA5CBB1-19FF-A7AF-F3E3-1DC6ACDC15E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C42AA7B-04B1-4916-6AB8-2F9450EC1B4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0CF54F04-F3F6-DA41-174A-3B1598DFAFE1}"/>
                </a:ext>
              </a:extLst>
            </p:cNvPr>
            <p:cNvSpPr txBox="1"/>
            <p:nvPr/>
          </p:nvSpPr>
          <p:spPr>
            <a:xfrm>
              <a:off x="1211958" y="4411925"/>
              <a:ext cx="1223939" cy="48814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200" b="1" dirty="0"/>
                <a:t>Elements and periodic table</a:t>
              </a:r>
              <a:endParaRPr lang="en-US" sz="1200" b="1">
                <a:ea typeface="Calibri"/>
                <a:cs typeface="Calibri"/>
              </a:endParaRPr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FF16473A-ACD4-85F1-F9D2-23E52156823A}"/>
              </a:ext>
            </a:extLst>
          </p:cNvPr>
          <p:cNvGrpSpPr/>
          <p:nvPr/>
        </p:nvGrpSpPr>
        <p:grpSpPr>
          <a:xfrm>
            <a:off x="4379418" y="1674314"/>
            <a:ext cx="1214980" cy="1234099"/>
            <a:chOff x="1212628" y="4031237"/>
            <a:chExt cx="1214980" cy="1304869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BEC35C32-C51A-E817-8410-75B35CB26627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3156EDEE-0971-4808-4566-2C871901A9FD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24355ADD-E9DB-7197-C427-34F987D7B6E3}"/>
                </a:ext>
              </a:extLst>
            </p:cNvPr>
            <p:cNvSpPr txBox="1"/>
            <p:nvPr/>
          </p:nvSpPr>
          <p:spPr>
            <a:xfrm>
              <a:off x="1241843" y="4270317"/>
              <a:ext cx="1170599" cy="87865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600" b="1" dirty="0">
                  <a:ea typeface="Calibri"/>
                  <a:cs typeface="Calibri"/>
                </a:rPr>
                <a:t>Wave effects and properties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46B9AF62-1604-0997-2F87-181EF214AB81}"/>
              </a:ext>
            </a:extLst>
          </p:cNvPr>
          <p:cNvGrpSpPr/>
          <p:nvPr/>
        </p:nvGrpSpPr>
        <p:grpSpPr>
          <a:xfrm>
            <a:off x="5250903" y="6161042"/>
            <a:ext cx="1214980" cy="1234100"/>
            <a:chOff x="1212628" y="4031237"/>
            <a:chExt cx="1214980" cy="1304869"/>
          </a:xfrm>
        </p:grpSpPr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7829CD-4B48-FFC8-F27D-B3F55D76595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9D95F3AC-1D2A-BCC2-E92E-8B210C56F98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BE3BA4C0-AC0A-DCE9-2FCA-E4E3AA8A6939}"/>
                </a:ext>
              </a:extLst>
            </p:cNvPr>
            <p:cNvSpPr txBox="1"/>
            <p:nvPr/>
          </p:nvSpPr>
          <p:spPr>
            <a:xfrm>
              <a:off x="1234818" y="4428040"/>
              <a:ext cx="1170599" cy="455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50" b="1" dirty="0"/>
                <a:t>Respiration and photosynthesis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27C8704B-9566-32C6-533D-6CDF3634BFFF}"/>
              </a:ext>
            </a:extLst>
          </p:cNvPr>
          <p:cNvGrpSpPr/>
          <p:nvPr/>
        </p:nvGrpSpPr>
        <p:grpSpPr>
          <a:xfrm>
            <a:off x="7384404" y="8309656"/>
            <a:ext cx="1214980" cy="1234099"/>
            <a:chOff x="1212628" y="4031237"/>
            <a:chExt cx="1214980" cy="1304869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7BA4536B-DC24-4862-38BB-1A1EE120F005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7303D9FF-BE2C-9AD6-B754-7CA8A598F3C2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01BBB2F1-89BE-D35D-E3F3-CBF424FC32F6}"/>
                </a:ext>
              </a:extLst>
            </p:cNvPr>
            <p:cNvSpPr txBox="1"/>
            <p:nvPr/>
          </p:nvSpPr>
          <p:spPr>
            <a:xfrm>
              <a:off x="1234818" y="4323299"/>
              <a:ext cx="1170599" cy="78102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400" b="1" dirty="0"/>
                <a:t>Contact Forces and pressures</a:t>
              </a:r>
              <a:endParaRPr lang="en-US" sz="1400" b="1">
                <a:ea typeface="Calibri"/>
                <a:cs typeface="Calibri"/>
              </a:endParaRPr>
            </a:p>
          </p:txBody>
        </p:sp>
      </p:grpSp>
      <p:grpSp>
        <p:nvGrpSpPr>
          <p:cNvPr id="185" name="Group 184">
            <a:extLst>
              <a:ext uri="{FF2B5EF4-FFF2-40B4-BE49-F238E27FC236}">
                <a16:creationId xmlns:a16="http://schemas.microsoft.com/office/drawing/2014/main" id="{F3FF168F-53AC-8DDF-13F2-CF5BA211A635}"/>
              </a:ext>
            </a:extLst>
          </p:cNvPr>
          <p:cNvGrpSpPr/>
          <p:nvPr/>
        </p:nvGrpSpPr>
        <p:grpSpPr>
          <a:xfrm>
            <a:off x="3127075" y="10474545"/>
            <a:ext cx="1006785" cy="596496"/>
            <a:chOff x="5228656" y="10119599"/>
            <a:chExt cx="1006785" cy="754071"/>
          </a:xfrm>
        </p:grpSpPr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CC5B5343-A0B1-9640-FE79-1C77E9B665FB}"/>
                </a:ext>
              </a:extLst>
            </p:cNvPr>
            <p:cNvSpPr/>
            <p:nvPr/>
          </p:nvSpPr>
          <p:spPr>
            <a:xfrm>
              <a:off x="5228656" y="10119599"/>
              <a:ext cx="1006785" cy="320992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1050" dirty="0">
                  <a:cs typeface="Calibri"/>
                </a:rPr>
                <a:t>Magnets</a:t>
              </a:r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5FE7C856-B2F7-86E7-029B-4869DC279831}"/>
                </a:ext>
              </a:extLst>
            </p:cNvPr>
            <p:cNvCxnSpPr>
              <a:cxnSpLocks/>
            </p:cNvCxnSpPr>
            <p:nvPr/>
          </p:nvCxnSpPr>
          <p:spPr>
            <a:xfrm>
              <a:off x="5687336" y="10374693"/>
              <a:ext cx="0" cy="498977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47A64931-AF2E-58FA-86AC-79E440540DA7}"/>
              </a:ext>
            </a:extLst>
          </p:cNvPr>
          <p:cNvGrpSpPr/>
          <p:nvPr/>
        </p:nvGrpSpPr>
        <p:grpSpPr>
          <a:xfrm>
            <a:off x="2485906" y="11103936"/>
            <a:ext cx="1333482" cy="811751"/>
            <a:chOff x="7711470" y="11922554"/>
            <a:chExt cx="1333482" cy="820665"/>
          </a:xfrm>
        </p:grpSpPr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40072E61-BF6A-E8CE-AC70-D0042C6CBF28}"/>
                </a:ext>
              </a:extLst>
            </p:cNvPr>
            <p:cNvSpPr/>
            <p:nvPr/>
          </p:nvSpPr>
          <p:spPr>
            <a:xfrm>
              <a:off x="7711470" y="12422226"/>
              <a:ext cx="1333482" cy="320993"/>
            </a:xfrm>
            <a:prstGeom prst="rect">
              <a:avLst/>
            </a:prstGeom>
            <a:ln w="38100" cap="rnd">
              <a:noFill/>
            </a:ln>
          </p:spPr>
          <p:txBody>
            <a:bodyPr wrap="square" lIns="91440" tIns="45720" rIns="91440" bIns="45720" anchor="t">
              <a:spAutoFit/>
            </a:bodyPr>
            <a:lstStyle/>
            <a:p>
              <a:pPr algn="ctr"/>
              <a:r>
                <a:rPr lang="en-GB" sz="1050" dirty="0">
                  <a:cs typeface="Calibri"/>
                </a:rPr>
                <a:t>Electromagnets</a:t>
              </a:r>
            </a:p>
          </p:txBody>
        </p: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05ACF4E2-833F-0D2A-8DD7-97C26D64A4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10221" y="11922554"/>
              <a:ext cx="0" cy="522442"/>
            </a:xfrm>
            <a:prstGeom prst="line">
              <a:avLst/>
            </a:prstGeom>
            <a:ln w="5715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9" name="Rectangle 218">
            <a:extLst>
              <a:ext uri="{FF2B5EF4-FFF2-40B4-BE49-F238E27FC236}">
                <a16:creationId xmlns:a16="http://schemas.microsoft.com/office/drawing/2014/main" id="{219ECD8D-62A8-E1A3-26B4-9163BDFD6B97}"/>
              </a:ext>
            </a:extLst>
          </p:cNvPr>
          <p:cNvSpPr/>
          <p:nvPr/>
        </p:nvSpPr>
        <p:spPr>
          <a:xfrm>
            <a:off x="437549" y="11155688"/>
            <a:ext cx="100678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Breathing and gas  exchange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AFA9DD52-E6AE-0B2B-AFCA-C832624E702B}"/>
              </a:ext>
            </a:extLst>
          </p:cNvPr>
          <p:cNvSpPr/>
          <p:nvPr/>
        </p:nvSpPr>
        <p:spPr>
          <a:xfrm>
            <a:off x="407629" y="10695234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Drugs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36F76A6F-8FC8-BA9F-B350-D95261B62C94}"/>
              </a:ext>
            </a:extLst>
          </p:cNvPr>
          <p:cNvSpPr/>
          <p:nvPr/>
        </p:nvSpPr>
        <p:spPr>
          <a:xfrm>
            <a:off x="4378081" y="7121112"/>
            <a:ext cx="1090114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Aerobic and anaerobic respiration</a:t>
            </a:r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E7FB0462-010F-A74A-F25C-62E2E1FB3042}"/>
              </a:ext>
            </a:extLst>
          </p:cNvPr>
          <p:cNvCxnSpPr>
            <a:cxnSpLocks/>
          </p:cNvCxnSpPr>
          <p:nvPr/>
        </p:nvCxnSpPr>
        <p:spPr>
          <a:xfrm flipH="1">
            <a:off x="1536777" y="10123714"/>
            <a:ext cx="302909" cy="18685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Rectangle 227">
            <a:extLst>
              <a:ext uri="{FF2B5EF4-FFF2-40B4-BE49-F238E27FC236}">
                <a16:creationId xmlns:a16="http://schemas.microsoft.com/office/drawing/2014/main" id="{533A082A-7ED1-7644-B51D-66FF2F53C27D}"/>
              </a:ext>
            </a:extLst>
          </p:cNvPr>
          <p:cNvSpPr/>
          <p:nvPr/>
        </p:nvSpPr>
        <p:spPr>
          <a:xfrm>
            <a:off x="3735859" y="6177771"/>
            <a:ext cx="1090114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Biotechnology</a:t>
            </a:r>
          </a:p>
        </p:txBody>
      </p: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FA609351-923D-E14D-202C-67ADF933F947}"/>
              </a:ext>
            </a:extLst>
          </p:cNvPr>
          <p:cNvCxnSpPr>
            <a:cxnSpLocks/>
          </p:cNvCxnSpPr>
          <p:nvPr/>
        </p:nvCxnSpPr>
        <p:spPr>
          <a:xfrm>
            <a:off x="1617162" y="8713152"/>
            <a:ext cx="41096" cy="3459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97C47761-D2AA-3324-97BB-B31015BD412C}"/>
              </a:ext>
            </a:extLst>
          </p:cNvPr>
          <p:cNvCxnSpPr>
            <a:cxnSpLocks/>
          </p:cNvCxnSpPr>
          <p:nvPr/>
        </p:nvCxnSpPr>
        <p:spPr>
          <a:xfrm>
            <a:off x="-1542869" y="8828457"/>
            <a:ext cx="535776" cy="454632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Rectangle 244">
            <a:extLst>
              <a:ext uri="{FF2B5EF4-FFF2-40B4-BE49-F238E27FC236}">
                <a16:creationId xmlns:a16="http://schemas.microsoft.com/office/drawing/2014/main" id="{AAD9E74E-D8A6-DD07-B8D4-608DB216D385}"/>
              </a:ext>
            </a:extLst>
          </p:cNvPr>
          <p:cNvSpPr/>
          <p:nvPr/>
        </p:nvSpPr>
        <p:spPr>
          <a:xfrm>
            <a:off x="5055540" y="9526406"/>
            <a:ext cx="736783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Elements</a:t>
            </a: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74024D91-5583-76CD-C3CF-7E1CDFBDF687}"/>
              </a:ext>
            </a:extLst>
          </p:cNvPr>
          <p:cNvSpPr/>
          <p:nvPr/>
        </p:nvSpPr>
        <p:spPr>
          <a:xfrm>
            <a:off x="5025363" y="9414122"/>
            <a:ext cx="736783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Atoms</a:t>
            </a:r>
          </a:p>
        </p:txBody>
      </p: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5E018CEC-1972-DB9B-8AF0-1065FDB70692}"/>
              </a:ext>
            </a:extLst>
          </p:cNvPr>
          <p:cNvCxnSpPr>
            <a:cxnSpLocks/>
          </p:cNvCxnSpPr>
          <p:nvPr/>
        </p:nvCxnSpPr>
        <p:spPr>
          <a:xfrm>
            <a:off x="820384" y="9538390"/>
            <a:ext cx="496167" cy="1055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BCBC658F-9DCB-E9CC-E6E6-0D2DC1EAF1B4}"/>
              </a:ext>
            </a:extLst>
          </p:cNvPr>
          <p:cNvCxnSpPr>
            <a:cxnSpLocks/>
          </p:cNvCxnSpPr>
          <p:nvPr/>
        </p:nvCxnSpPr>
        <p:spPr>
          <a:xfrm flipV="1">
            <a:off x="2283570" y="9148046"/>
            <a:ext cx="1395" cy="3140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tangle 253">
            <a:extLst>
              <a:ext uri="{FF2B5EF4-FFF2-40B4-BE49-F238E27FC236}">
                <a16:creationId xmlns:a16="http://schemas.microsoft.com/office/drawing/2014/main" id="{F0A3AC32-86D2-AC2A-4D96-B089EB272CAC}"/>
              </a:ext>
            </a:extLst>
          </p:cNvPr>
          <p:cNvSpPr/>
          <p:nvPr/>
        </p:nvSpPr>
        <p:spPr>
          <a:xfrm>
            <a:off x="5213827" y="8203840"/>
            <a:ext cx="896091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Compounds</a:t>
            </a:r>
          </a:p>
        </p:txBody>
      </p:sp>
      <p:cxnSp>
        <p:nvCxnSpPr>
          <p:cNvPr id="255" name="Straight Connector 254">
            <a:extLst>
              <a:ext uri="{FF2B5EF4-FFF2-40B4-BE49-F238E27FC236}">
                <a16:creationId xmlns:a16="http://schemas.microsoft.com/office/drawing/2014/main" id="{A50C9653-3283-5916-753A-9F1801E3DB36}"/>
              </a:ext>
            </a:extLst>
          </p:cNvPr>
          <p:cNvCxnSpPr>
            <a:cxnSpLocks/>
          </p:cNvCxnSpPr>
          <p:nvPr/>
        </p:nvCxnSpPr>
        <p:spPr>
          <a:xfrm flipV="1">
            <a:off x="5421497" y="9049024"/>
            <a:ext cx="22191" cy="3638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Rectangle 255">
            <a:extLst>
              <a:ext uri="{FF2B5EF4-FFF2-40B4-BE49-F238E27FC236}">
                <a16:creationId xmlns:a16="http://schemas.microsoft.com/office/drawing/2014/main" id="{CD6C77F9-63F1-372D-857A-3EF36186D6A2}"/>
              </a:ext>
            </a:extLst>
          </p:cNvPr>
          <p:cNvSpPr/>
          <p:nvPr/>
        </p:nvSpPr>
        <p:spPr>
          <a:xfrm>
            <a:off x="5576435" y="9328676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Chemical Formulae</a:t>
            </a:r>
          </a:p>
        </p:txBody>
      </p: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95C4CD27-6916-2691-434C-49B083A6BBA7}"/>
              </a:ext>
            </a:extLst>
          </p:cNvPr>
          <p:cNvCxnSpPr>
            <a:cxnSpLocks/>
          </p:cNvCxnSpPr>
          <p:nvPr/>
        </p:nvCxnSpPr>
        <p:spPr>
          <a:xfrm flipH="1" flipV="1">
            <a:off x="6018131" y="8962452"/>
            <a:ext cx="61365" cy="44223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Rectangle 257">
            <a:extLst>
              <a:ext uri="{FF2B5EF4-FFF2-40B4-BE49-F238E27FC236}">
                <a16:creationId xmlns:a16="http://schemas.microsoft.com/office/drawing/2014/main" id="{5005ABEC-271F-5E73-9721-E9D063B6B415}"/>
              </a:ext>
            </a:extLst>
          </p:cNvPr>
          <p:cNvSpPr/>
          <p:nvPr/>
        </p:nvSpPr>
        <p:spPr>
          <a:xfrm>
            <a:off x="6016223" y="8286218"/>
            <a:ext cx="896091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Polymers</a:t>
            </a:r>
          </a:p>
        </p:txBody>
      </p: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2CA16374-11AD-B77C-2F30-61BD220F7E1F}"/>
              </a:ext>
            </a:extLst>
          </p:cNvPr>
          <p:cNvCxnSpPr>
            <a:cxnSpLocks/>
            <a:stCxn id="258" idx="2"/>
          </p:cNvCxnSpPr>
          <p:nvPr/>
        </p:nvCxnSpPr>
        <p:spPr>
          <a:xfrm flipH="1">
            <a:off x="6388085" y="8540134"/>
            <a:ext cx="76184" cy="44120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A0B06C90-0E65-5F78-E49C-9978EFB84744}"/>
              </a:ext>
            </a:extLst>
          </p:cNvPr>
          <p:cNvCxnSpPr>
            <a:cxnSpLocks/>
          </p:cNvCxnSpPr>
          <p:nvPr/>
        </p:nvCxnSpPr>
        <p:spPr>
          <a:xfrm>
            <a:off x="10362467" y="8540134"/>
            <a:ext cx="12387" cy="529088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tangle 197">
            <a:extLst>
              <a:ext uri="{FF2B5EF4-FFF2-40B4-BE49-F238E27FC236}">
                <a16:creationId xmlns:a16="http://schemas.microsoft.com/office/drawing/2014/main" id="{7E7A59EE-FB16-1DE4-54A9-32A8B37EAB6F}"/>
              </a:ext>
            </a:extLst>
          </p:cNvPr>
          <p:cNvSpPr/>
          <p:nvPr/>
        </p:nvSpPr>
        <p:spPr>
          <a:xfrm>
            <a:off x="1065890" y="8482096"/>
            <a:ext cx="736783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Nutrients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6FF317F7-DAAD-3977-B907-7F5B20422F88}"/>
              </a:ext>
            </a:extLst>
          </p:cNvPr>
          <p:cNvCxnSpPr>
            <a:cxnSpLocks/>
          </p:cNvCxnSpPr>
          <p:nvPr/>
        </p:nvCxnSpPr>
        <p:spPr>
          <a:xfrm flipH="1">
            <a:off x="8318119" y="6735656"/>
            <a:ext cx="448214" cy="23875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Rectangle 202">
            <a:extLst>
              <a:ext uri="{FF2B5EF4-FFF2-40B4-BE49-F238E27FC236}">
                <a16:creationId xmlns:a16="http://schemas.microsoft.com/office/drawing/2014/main" id="{BDC412E9-6772-3D91-5527-94BA180503D8}"/>
              </a:ext>
            </a:extLst>
          </p:cNvPr>
          <p:cNvSpPr/>
          <p:nvPr/>
        </p:nvSpPr>
        <p:spPr>
          <a:xfrm>
            <a:off x="2105377" y="8223221"/>
            <a:ext cx="770218" cy="424090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Unhealthy diets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13963E17-32F3-D671-4983-F6F9194B3ACA}"/>
              </a:ext>
            </a:extLst>
          </p:cNvPr>
          <p:cNvCxnSpPr>
            <a:cxnSpLocks/>
          </p:cNvCxnSpPr>
          <p:nvPr/>
        </p:nvCxnSpPr>
        <p:spPr>
          <a:xfrm>
            <a:off x="2726706" y="8492121"/>
            <a:ext cx="27150" cy="3177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Rectangle 208">
            <a:extLst>
              <a:ext uri="{FF2B5EF4-FFF2-40B4-BE49-F238E27FC236}">
                <a16:creationId xmlns:a16="http://schemas.microsoft.com/office/drawing/2014/main" id="{2DAEAD62-1754-E407-69BB-E02AC6334742}"/>
              </a:ext>
            </a:extLst>
          </p:cNvPr>
          <p:cNvSpPr/>
          <p:nvPr/>
        </p:nvSpPr>
        <p:spPr>
          <a:xfrm>
            <a:off x="1851336" y="9445515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Food tests</a:t>
            </a:r>
          </a:p>
        </p:txBody>
      </p: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9CA71996-35B9-AF22-98CB-FC5E139C3513}"/>
              </a:ext>
            </a:extLst>
          </p:cNvPr>
          <p:cNvCxnSpPr>
            <a:cxnSpLocks/>
          </p:cNvCxnSpPr>
          <p:nvPr/>
        </p:nvCxnSpPr>
        <p:spPr>
          <a:xfrm>
            <a:off x="5636228" y="8489069"/>
            <a:ext cx="49198" cy="30985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08BB4081-AA4F-215E-AE88-3078D0848C21}"/>
              </a:ext>
            </a:extLst>
          </p:cNvPr>
          <p:cNvCxnSpPr>
            <a:cxnSpLocks/>
          </p:cNvCxnSpPr>
          <p:nvPr/>
        </p:nvCxnSpPr>
        <p:spPr>
          <a:xfrm>
            <a:off x="3345265" y="8462129"/>
            <a:ext cx="0" cy="37417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Rectangle 215">
            <a:extLst>
              <a:ext uri="{FF2B5EF4-FFF2-40B4-BE49-F238E27FC236}">
                <a16:creationId xmlns:a16="http://schemas.microsoft.com/office/drawing/2014/main" id="{5584E060-DD6D-6686-D057-C3AACD2E4C6A}"/>
              </a:ext>
            </a:extLst>
          </p:cNvPr>
          <p:cNvSpPr/>
          <p:nvPr/>
        </p:nvSpPr>
        <p:spPr>
          <a:xfrm>
            <a:off x="2877196" y="8232178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Digestion</a:t>
            </a: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0EE6FB03-0087-2E6C-59EE-14F1E662EB05}"/>
              </a:ext>
            </a:extLst>
          </p:cNvPr>
          <p:cNvSpPr/>
          <p:nvPr/>
        </p:nvSpPr>
        <p:spPr>
          <a:xfrm>
            <a:off x="3354046" y="9372373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Enzymes</a:t>
            </a:r>
          </a:p>
        </p:txBody>
      </p: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0E16517C-BE46-0EA3-55FE-C0C0343D2A10}"/>
              </a:ext>
            </a:extLst>
          </p:cNvPr>
          <p:cNvCxnSpPr>
            <a:cxnSpLocks/>
            <a:stCxn id="217" idx="0"/>
          </p:cNvCxnSpPr>
          <p:nvPr/>
        </p:nvCxnSpPr>
        <p:spPr>
          <a:xfrm flipV="1">
            <a:off x="3845470" y="9058405"/>
            <a:ext cx="48385" cy="31396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96702EA0-931F-BC02-5E6B-7AE4252A2557}"/>
              </a:ext>
            </a:extLst>
          </p:cNvPr>
          <p:cNvCxnSpPr>
            <a:cxnSpLocks/>
          </p:cNvCxnSpPr>
          <p:nvPr/>
        </p:nvCxnSpPr>
        <p:spPr>
          <a:xfrm flipV="1">
            <a:off x="10447954" y="9483704"/>
            <a:ext cx="5625" cy="760814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7" name="Rectangle 226">
            <a:extLst>
              <a:ext uri="{FF2B5EF4-FFF2-40B4-BE49-F238E27FC236}">
                <a16:creationId xmlns:a16="http://schemas.microsoft.com/office/drawing/2014/main" id="{178E116E-D8A9-9EE0-FACD-B668593FC241}"/>
              </a:ext>
            </a:extLst>
          </p:cNvPr>
          <p:cNvSpPr/>
          <p:nvPr/>
        </p:nvSpPr>
        <p:spPr>
          <a:xfrm>
            <a:off x="9752398" y="5954629"/>
            <a:ext cx="1268096" cy="338554"/>
          </a:xfrm>
          <a:prstGeom prst="rect">
            <a:avLst/>
          </a:prstGeom>
          <a:ln w="38100" cap="rnd">
            <a:solidFill>
              <a:srgbClr val="F53BA7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Literacy</a:t>
            </a:r>
          </a:p>
          <a:p>
            <a:endParaRPr lang="en-GB" sz="800" dirty="0"/>
          </a:p>
        </p:txBody>
      </p: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780DAA6A-3739-16B0-446D-EACB243512E2}"/>
              </a:ext>
            </a:extLst>
          </p:cNvPr>
          <p:cNvCxnSpPr>
            <a:cxnSpLocks/>
          </p:cNvCxnSpPr>
          <p:nvPr/>
        </p:nvCxnSpPr>
        <p:spPr>
          <a:xfrm>
            <a:off x="10158226" y="6499729"/>
            <a:ext cx="0" cy="338204"/>
          </a:xfrm>
          <a:prstGeom prst="line">
            <a:avLst/>
          </a:prstGeom>
          <a:ln w="57150">
            <a:solidFill>
              <a:srgbClr val="F53BA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EE2CDD8E-BA6D-D2D1-136F-E6F2920FF4A7}"/>
              </a:ext>
            </a:extLst>
          </p:cNvPr>
          <p:cNvCxnSpPr>
            <a:cxnSpLocks/>
          </p:cNvCxnSpPr>
          <p:nvPr/>
        </p:nvCxnSpPr>
        <p:spPr>
          <a:xfrm flipV="1">
            <a:off x="2618069" y="6891045"/>
            <a:ext cx="22860" cy="33878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Rectangle 241">
            <a:extLst>
              <a:ext uri="{FF2B5EF4-FFF2-40B4-BE49-F238E27FC236}">
                <a16:creationId xmlns:a16="http://schemas.microsoft.com/office/drawing/2014/main" id="{9FCDFE58-832F-086C-4E94-056B6D9B9194}"/>
              </a:ext>
            </a:extLst>
          </p:cNvPr>
          <p:cNvSpPr/>
          <p:nvPr/>
        </p:nvSpPr>
        <p:spPr>
          <a:xfrm>
            <a:off x="3169366" y="7183655"/>
            <a:ext cx="982848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Leaves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C8825097-F605-F795-0B64-9AD3A6009AB7}"/>
              </a:ext>
            </a:extLst>
          </p:cNvPr>
          <p:cNvSpPr/>
          <p:nvPr/>
        </p:nvSpPr>
        <p:spPr>
          <a:xfrm>
            <a:off x="2528498" y="6188716"/>
            <a:ext cx="1057257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Photosynthesis</a:t>
            </a:r>
          </a:p>
        </p:txBody>
      </p: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8F596D44-66DC-2D9D-CF7D-7E0D75E71676}"/>
              </a:ext>
            </a:extLst>
          </p:cNvPr>
          <p:cNvCxnSpPr>
            <a:cxnSpLocks/>
          </p:cNvCxnSpPr>
          <p:nvPr/>
        </p:nvCxnSpPr>
        <p:spPr>
          <a:xfrm>
            <a:off x="961863" y="4801788"/>
            <a:ext cx="379592" cy="2295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9CD6A70D-27AD-8DEC-5CAC-24A92D47B517}"/>
              </a:ext>
            </a:extLst>
          </p:cNvPr>
          <p:cNvCxnSpPr>
            <a:cxnSpLocks/>
            <a:stCxn id="242" idx="0"/>
          </p:cNvCxnSpPr>
          <p:nvPr/>
        </p:nvCxnSpPr>
        <p:spPr>
          <a:xfrm flipV="1">
            <a:off x="3660790" y="6873883"/>
            <a:ext cx="20113" cy="30977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A835C097-CAB1-5DE8-3951-9876811CA860}"/>
              </a:ext>
            </a:extLst>
          </p:cNvPr>
          <p:cNvSpPr/>
          <p:nvPr/>
        </p:nvSpPr>
        <p:spPr>
          <a:xfrm>
            <a:off x="2202390" y="7183384"/>
            <a:ext cx="83112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Plant minerals</a:t>
            </a:r>
          </a:p>
        </p:txBody>
      </p: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A27120EE-17A3-49B2-79C0-3B00AB68C337}"/>
              </a:ext>
            </a:extLst>
          </p:cNvPr>
          <p:cNvCxnSpPr>
            <a:cxnSpLocks/>
          </p:cNvCxnSpPr>
          <p:nvPr/>
        </p:nvCxnSpPr>
        <p:spPr>
          <a:xfrm flipV="1">
            <a:off x="4793369" y="6834343"/>
            <a:ext cx="4500" cy="3174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2" name="Rectangle 261">
            <a:extLst>
              <a:ext uri="{FF2B5EF4-FFF2-40B4-BE49-F238E27FC236}">
                <a16:creationId xmlns:a16="http://schemas.microsoft.com/office/drawing/2014/main" id="{E6F3050F-27E9-3CE7-EF53-2B085CEDCB66}"/>
              </a:ext>
            </a:extLst>
          </p:cNvPr>
          <p:cNvSpPr/>
          <p:nvPr/>
        </p:nvSpPr>
        <p:spPr>
          <a:xfrm>
            <a:off x="2890313" y="1621580"/>
            <a:ext cx="831126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Radiation</a:t>
            </a:r>
          </a:p>
        </p:txBody>
      </p:sp>
      <p:cxnSp>
        <p:nvCxnSpPr>
          <p:cNvPr id="263" name="Straight Connector 262">
            <a:extLst>
              <a:ext uri="{FF2B5EF4-FFF2-40B4-BE49-F238E27FC236}">
                <a16:creationId xmlns:a16="http://schemas.microsoft.com/office/drawing/2014/main" id="{96173F96-0C18-BCE2-BA2D-6BD5B7A8A3F4}"/>
              </a:ext>
            </a:extLst>
          </p:cNvPr>
          <p:cNvCxnSpPr>
            <a:cxnSpLocks/>
          </p:cNvCxnSpPr>
          <p:nvPr/>
        </p:nvCxnSpPr>
        <p:spPr>
          <a:xfrm>
            <a:off x="631013" y="5605891"/>
            <a:ext cx="568290" cy="5132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Rectangle 263">
            <a:extLst>
              <a:ext uri="{FF2B5EF4-FFF2-40B4-BE49-F238E27FC236}">
                <a16:creationId xmlns:a16="http://schemas.microsoft.com/office/drawing/2014/main" id="{ED023B9E-AB2A-360E-A0BA-289F4D31BF18}"/>
              </a:ext>
            </a:extLst>
          </p:cNvPr>
          <p:cNvSpPr/>
          <p:nvPr/>
        </p:nvSpPr>
        <p:spPr>
          <a:xfrm>
            <a:off x="2506940" y="2856415"/>
            <a:ext cx="83112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Modelling waves</a:t>
            </a:r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AB944829-4E9B-7097-0D35-3B5F4CF1EC13}"/>
              </a:ext>
            </a:extLst>
          </p:cNvPr>
          <p:cNvCxnSpPr>
            <a:cxnSpLocks/>
            <a:stCxn id="284" idx="2"/>
          </p:cNvCxnSpPr>
          <p:nvPr/>
        </p:nvCxnSpPr>
        <p:spPr>
          <a:xfrm flipH="1">
            <a:off x="5876243" y="4174643"/>
            <a:ext cx="37562" cy="34248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angle 267">
            <a:extLst>
              <a:ext uri="{FF2B5EF4-FFF2-40B4-BE49-F238E27FC236}">
                <a16:creationId xmlns:a16="http://schemas.microsoft.com/office/drawing/2014/main" id="{087B2A7E-2852-5242-BB91-9C52A3BA3716}"/>
              </a:ext>
            </a:extLst>
          </p:cNvPr>
          <p:cNvSpPr/>
          <p:nvPr/>
        </p:nvSpPr>
        <p:spPr>
          <a:xfrm>
            <a:off x="-1229606" y="3777942"/>
            <a:ext cx="544916" cy="707886"/>
          </a:xfrm>
          <a:prstGeom prst="rect">
            <a:avLst/>
          </a:prstGeom>
          <a:ln w="38100" cap="rnd">
            <a:solidFill>
              <a:srgbClr val="F53BA7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Literacy</a:t>
            </a:r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b="1" dirty="0"/>
          </a:p>
          <a:p>
            <a:endParaRPr lang="en-GB" sz="800" dirty="0"/>
          </a:p>
        </p:txBody>
      </p:sp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7ABF9D47-64AE-DBD3-9604-F4F8F6B38F0D}"/>
              </a:ext>
            </a:extLst>
          </p:cNvPr>
          <p:cNvCxnSpPr>
            <a:cxnSpLocks/>
          </p:cNvCxnSpPr>
          <p:nvPr/>
        </p:nvCxnSpPr>
        <p:spPr>
          <a:xfrm>
            <a:off x="-763153" y="5047226"/>
            <a:ext cx="483752" cy="44886"/>
          </a:xfrm>
          <a:prstGeom prst="line">
            <a:avLst/>
          </a:prstGeom>
          <a:ln w="57150">
            <a:solidFill>
              <a:srgbClr val="F53BA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Rectangle 275">
            <a:extLst>
              <a:ext uri="{FF2B5EF4-FFF2-40B4-BE49-F238E27FC236}">
                <a16:creationId xmlns:a16="http://schemas.microsoft.com/office/drawing/2014/main" id="{84021691-C474-C118-516D-F02ADB63116D}"/>
              </a:ext>
            </a:extLst>
          </p:cNvPr>
          <p:cNvSpPr/>
          <p:nvPr/>
        </p:nvSpPr>
        <p:spPr>
          <a:xfrm>
            <a:off x="7014762" y="7770858"/>
            <a:ext cx="128101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Friction and drag</a:t>
            </a:r>
          </a:p>
        </p:txBody>
      </p:sp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E5E79EE2-E859-1D76-58B7-D1B3A329B4AC}"/>
              </a:ext>
            </a:extLst>
          </p:cNvPr>
          <p:cNvCxnSpPr>
            <a:cxnSpLocks/>
          </p:cNvCxnSpPr>
          <p:nvPr/>
        </p:nvCxnSpPr>
        <p:spPr>
          <a:xfrm flipV="1">
            <a:off x="8168847" y="7868380"/>
            <a:ext cx="534534" cy="1015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Rectangle 279">
            <a:extLst>
              <a:ext uri="{FF2B5EF4-FFF2-40B4-BE49-F238E27FC236}">
                <a16:creationId xmlns:a16="http://schemas.microsoft.com/office/drawing/2014/main" id="{5D0EA98F-23A8-8B86-48E7-E3C9D40F3BAA}"/>
              </a:ext>
            </a:extLst>
          </p:cNvPr>
          <p:cNvSpPr/>
          <p:nvPr/>
        </p:nvSpPr>
        <p:spPr>
          <a:xfrm>
            <a:off x="8463002" y="6490950"/>
            <a:ext cx="128101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Squashing  and stretching</a:t>
            </a:r>
          </a:p>
        </p:txBody>
      </p:sp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2ED57821-1B9E-52E0-9A5E-802C4D12540D}"/>
              </a:ext>
            </a:extLst>
          </p:cNvPr>
          <p:cNvCxnSpPr>
            <a:cxnSpLocks/>
          </p:cNvCxnSpPr>
          <p:nvPr/>
        </p:nvCxnSpPr>
        <p:spPr>
          <a:xfrm flipH="1" flipV="1">
            <a:off x="8402356" y="4212055"/>
            <a:ext cx="511144" cy="194575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Rectangle 285">
            <a:extLst>
              <a:ext uri="{FF2B5EF4-FFF2-40B4-BE49-F238E27FC236}">
                <a16:creationId xmlns:a16="http://schemas.microsoft.com/office/drawing/2014/main" id="{85C50E7C-C13E-E478-344F-99CC7CC86C73}"/>
              </a:ext>
            </a:extLst>
          </p:cNvPr>
          <p:cNvSpPr/>
          <p:nvPr/>
        </p:nvSpPr>
        <p:spPr>
          <a:xfrm>
            <a:off x="8057663" y="5945459"/>
            <a:ext cx="881669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Turning forces</a:t>
            </a: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8900545E-8A2E-FBBB-5775-0E0C25809C83}"/>
              </a:ext>
            </a:extLst>
          </p:cNvPr>
          <p:cNvSpPr/>
          <p:nvPr/>
        </p:nvSpPr>
        <p:spPr>
          <a:xfrm>
            <a:off x="7181987" y="6046214"/>
            <a:ext cx="128101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Pressure</a:t>
            </a:r>
          </a:p>
        </p:txBody>
      </p: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F174FBE2-89A2-7FBC-698B-A5D84CA09C86}"/>
              </a:ext>
            </a:extLst>
          </p:cNvPr>
          <p:cNvCxnSpPr>
            <a:cxnSpLocks/>
          </p:cNvCxnSpPr>
          <p:nvPr/>
        </p:nvCxnSpPr>
        <p:spPr>
          <a:xfrm flipH="1">
            <a:off x="8081693" y="6404465"/>
            <a:ext cx="236426" cy="3333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Rectangle 292">
            <a:extLst>
              <a:ext uri="{FF2B5EF4-FFF2-40B4-BE49-F238E27FC236}">
                <a16:creationId xmlns:a16="http://schemas.microsoft.com/office/drawing/2014/main" id="{65B17A27-FE30-FA51-FF93-D1F7B28B4405}"/>
              </a:ext>
            </a:extLst>
          </p:cNvPr>
          <p:cNvSpPr/>
          <p:nvPr/>
        </p:nvSpPr>
        <p:spPr>
          <a:xfrm>
            <a:off x="9795690" y="1534632"/>
            <a:ext cx="1436621" cy="1200329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Working Scientifically Skills: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Displaying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Drawing conclusions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Evaluating experiments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Use of formulae (FIFA)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Recording results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Displaying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Identifying trends,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Making observations</a:t>
            </a:r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06C1D367-765B-4EA5-CCBA-66B1615383B2}"/>
              </a:ext>
            </a:extLst>
          </p:cNvPr>
          <p:cNvCxnSpPr>
            <a:cxnSpLocks/>
            <a:stCxn id="293" idx="2"/>
          </p:cNvCxnSpPr>
          <p:nvPr/>
        </p:nvCxnSpPr>
        <p:spPr>
          <a:xfrm>
            <a:off x="10514001" y="2734961"/>
            <a:ext cx="7268" cy="599173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Rectangle 302">
            <a:extLst>
              <a:ext uri="{FF2B5EF4-FFF2-40B4-BE49-F238E27FC236}">
                <a16:creationId xmlns:a16="http://schemas.microsoft.com/office/drawing/2014/main" id="{C36890F3-B712-4C05-4975-3C237C241479}"/>
              </a:ext>
            </a:extLst>
          </p:cNvPr>
          <p:cNvSpPr/>
          <p:nvPr/>
        </p:nvSpPr>
        <p:spPr>
          <a:xfrm>
            <a:off x="10303673" y="4002618"/>
            <a:ext cx="918078" cy="584775"/>
          </a:xfrm>
          <a:prstGeom prst="rect">
            <a:avLst/>
          </a:prstGeom>
          <a:ln w="38100" cap="rnd">
            <a:solidFill>
              <a:srgbClr val="F53BA7"/>
            </a:solidFill>
          </a:ln>
        </p:spPr>
        <p:txBody>
          <a:bodyPr wrap="square">
            <a:spAutoFit/>
          </a:bodyPr>
          <a:lstStyle/>
          <a:p>
            <a:r>
              <a:rPr lang="en-GB" sz="800" b="1" dirty="0"/>
              <a:t>Literacy</a:t>
            </a: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cxnSp>
        <p:nvCxnSpPr>
          <p:cNvPr id="304" name="Straight Connector 303">
            <a:extLst>
              <a:ext uri="{FF2B5EF4-FFF2-40B4-BE49-F238E27FC236}">
                <a16:creationId xmlns:a16="http://schemas.microsoft.com/office/drawing/2014/main" id="{B511FAFE-C81F-93FF-F9C9-D9593883E5C4}"/>
              </a:ext>
            </a:extLst>
          </p:cNvPr>
          <p:cNvCxnSpPr>
            <a:cxnSpLocks/>
          </p:cNvCxnSpPr>
          <p:nvPr/>
        </p:nvCxnSpPr>
        <p:spPr>
          <a:xfrm flipH="1" flipV="1">
            <a:off x="10467824" y="5047226"/>
            <a:ext cx="634119" cy="363802"/>
          </a:xfrm>
          <a:prstGeom prst="line">
            <a:avLst/>
          </a:prstGeom>
          <a:ln w="57150">
            <a:solidFill>
              <a:srgbClr val="F53BA7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Rectangle 305">
            <a:extLst>
              <a:ext uri="{FF2B5EF4-FFF2-40B4-BE49-F238E27FC236}">
                <a16:creationId xmlns:a16="http://schemas.microsoft.com/office/drawing/2014/main" id="{481C16C0-8184-87D6-EC2D-DEF829464DD8}"/>
              </a:ext>
            </a:extLst>
          </p:cNvPr>
          <p:cNvSpPr/>
          <p:nvPr/>
        </p:nvSpPr>
        <p:spPr>
          <a:xfrm>
            <a:off x="9899726" y="593134"/>
            <a:ext cx="1136195" cy="584775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800" b="1" u="sng" dirty="0"/>
              <a:t>Assessment: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Retrieval quiz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/>
              <a:t> 6 mark question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/>
          </a:p>
        </p:txBody>
      </p:sp>
      <p:cxnSp>
        <p:nvCxnSpPr>
          <p:cNvPr id="307" name="Straight Connector 306">
            <a:extLst>
              <a:ext uri="{FF2B5EF4-FFF2-40B4-BE49-F238E27FC236}">
                <a16:creationId xmlns:a16="http://schemas.microsoft.com/office/drawing/2014/main" id="{50B2FCAF-7355-803A-5743-ADF0D416F10F}"/>
              </a:ext>
            </a:extLst>
          </p:cNvPr>
          <p:cNvCxnSpPr>
            <a:cxnSpLocks/>
          </p:cNvCxnSpPr>
          <p:nvPr/>
        </p:nvCxnSpPr>
        <p:spPr>
          <a:xfrm flipH="1">
            <a:off x="10735599" y="2912070"/>
            <a:ext cx="396004" cy="648490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32B49BB1-DAD4-CDDC-D047-4E49DDEA0C2F}"/>
              </a:ext>
            </a:extLst>
          </p:cNvPr>
          <p:cNvCxnSpPr>
            <a:cxnSpLocks/>
          </p:cNvCxnSpPr>
          <p:nvPr/>
        </p:nvCxnSpPr>
        <p:spPr>
          <a:xfrm flipH="1" flipV="1">
            <a:off x="4269142" y="4753393"/>
            <a:ext cx="7352" cy="408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310">
            <a:extLst>
              <a:ext uri="{FF2B5EF4-FFF2-40B4-BE49-F238E27FC236}">
                <a16:creationId xmlns:a16="http://schemas.microsoft.com/office/drawing/2014/main" id="{5E005CE2-F729-0B6E-05D9-C30CDF7FA725}"/>
              </a:ext>
            </a:extLst>
          </p:cNvPr>
          <p:cNvCxnSpPr>
            <a:cxnSpLocks/>
          </p:cNvCxnSpPr>
          <p:nvPr/>
        </p:nvCxnSpPr>
        <p:spPr>
          <a:xfrm>
            <a:off x="7679853" y="6246478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Connector 313">
            <a:extLst>
              <a:ext uri="{FF2B5EF4-FFF2-40B4-BE49-F238E27FC236}">
                <a16:creationId xmlns:a16="http://schemas.microsoft.com/office/drawing/2014/main" id="{2619D8F5-2137-5218-2863-0669D1A84CE6}"/>
              </a:ext>
            </a:extLst>
          </p:cNvPr>
          <p:cNvCxnSpPr>
            <a:cxnSpLocks/>
          </p:cNvCxnSpPr>
          <p:nvPr/>
        </p:nvCxnSpPr>
        <p:spPr>
          <a:xfrm flipH="1" flipV="1">
            <a:off x="2918701" y="2472489"/>
            <a:ext cx="7352" cy="408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Connector 315">
            <a:extLst>
              <a:ext uri="{FF2B5EF4-FFF2-40B4-BE49-F238E27FC236}">
                <a16:creationId xmlns:a16="http://schemas.microsoft.com/office/drawing/2014/main" id="{445EFC9C-01D9-491A-1CA5-7F1167268309}"/>
              </a:ext>
            </a:extLst>
          </p:cNvPr>
          <p:cNvCxnSpPr>
            <a:cxnSpLocks/>
          </p:cNvCxnSpPr>
          <p:nvPr/>
        </p:nvCxnSpPr>
        <p:spPr>
          <a:xfrm>
            <a:off x="3289723" y="1852409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Connector 317">
            <a:extLst>
              <a:ext uri="{FF2B5EF4-FFF2-40B4-BE49-F238E27FC236}">
                <a16:creationId xmlns:a16="http://schemas.microsoft.com/office/drawing/2014/main" id="{AA70E37D-B13A-6F88-A912-B0E73B233050}"/>
              </a:ext>
            </a:extLst>
          </p:cNvPr>
          <p:cNvCxnSpPr>
            <a:cxnSpLocks/>
          </p:cNvCxnSpPr>
          <p:nvPr/>
        </p:nvCxnSpPr>
        <p:spPr>
          <a:xfrm flipH="1" flipV="1">
            <a:off x="5213415" y="4750030"/>
            <a:ext cx="7352" cy="40841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31E03124-AE26-DD4E-BB6E-A0235DB32558}"/>
              </a:ext>
            </a:extLst>
          </p:cNvPr>
          <p:cNvCxnSpPr>
            <a:cxnSpLocks/>
          </p:cNvCxnSpPr>
          <p:nvPr/>
        </p:nvCxnSpPr>
        <p:spPr>
          <a:xfrm>
            <a:off x="4198399" y="6369120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62" name="Picture 4" descr="Magnet Clipart, HD Png Download - kindpng">
            <a:extLst>
              <a:ext uri="{FF2B5EF4-FFF2-40B4-BE49-F238E27FC236}">
                <a16:creationId xmlns:a16="http://schemas.microsoft.com/office/drawing/2014/main" id="{E8BE3607-DA7F-9F09-C09B-6BF4EE422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49540" flipH="1">
            <a:off x="2874313" y="10161006"/>
            <a:ext cx="574685" cy="55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6">
            <a:extLst>
              <a:ext uri="{FF2B5EF4-FFF2-40B4-BE49-F238E27FC236}">
                <a16:creationId xmlns:a16="http://schemas.microsoft.com/office/drawing/2014/main" id="{A26EA913-D8BF-FFEF-FB59-641B3AA48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71" y="9755628"/>
            <a:ext cx="673606" cy="62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10" descr="Molecule Clip Art at Clker.com - vector clip art online, royalty free &amp;  public domain">
            <a:extLst>
              <a:ext uri="{FF2B5EF4-FFF2-40B4-BE49-F238E27FC236}">
                <a16:creationId xmlns:a16="http://schemas.microsoft.com/office/drawing/2014/main" id="{C874D681-EC14-70E0-D38D-A165A6688F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522" y="7497537"/>
            <a:ext cx="577450" cy="732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14" descr="How Does the Digestive System Work for Kids | DK Find Out">
            <a:extLst>
              <a:ext uri="{FF2B5EF4-FFF2-40B4-BE49-F238E27FC236}">
                <a16:creationId xmlns:a16="http://schemas.microsoft.com/office/drawing/2014/main" id="{3F19D062-786E-6555-3CAF-F19DF030B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70" y="7928352"/>
            <a:ext cx="639344" cy="8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18" descr="What is Air Resistance for Kids? | Friction and Air Resistance">
            <a:extLst>
              <a:ext uri="{FF2B5EF4-FFF2-40B4-BE49-F238E27FC236}">
                <a16:creationId xmlns:a16="http://schemas.microsoft.com/office/drawing/2014/main" id="{27D4A67E-1304-7121-E28C-4877EC73A5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07"/>
          <a:stretch/>
        </p:blipFill>
        <p:spPr bwMode="auto">
          <a:xfrm>
            <a:off x="5805764" y="7449200"/>
            <a:ext cx="1082984" cy="721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4" name="Picture 28" descr="SAFETY GOGGLES BW Clip Art - Get Started At ThatShirt!">
            <a:extLst>
              <a:ext uri="{FF2B5EF4-FFF2-40B4-BE49-F238E27FC236}">
                <a16:creationId xmlns:a16="http://schemas.microsoft.com/office/drawing/2014/main" id="{FF0BCC30-0010-2472-B73D-3BACF2F2E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847" y="2709927"/>
            <a:ext cx="1274345" cy="1274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1" name="Picture 36" descr="clip art wavy line - Clip Art Library">
            <a:extLst>
              <a:ext uri="{FF2B5EF4-FFF2-40B4-BE49-F238E27FC236}">
                <a16:creationId xmlns:a16="http://schemas.microsoft.com/office/drawing/2014/main" id="{B429134C-2C45-3F50-E634-C9320AC79D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96" b="40945"/>
          <a:stretch/>
        </p:blipFill>
        <p:spPr bwMode="auto">
          <a:xfrm>
            <a:off x="2988117" y="3226281"/>
            <a:ext cx="2143125" cy="362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7" name="Picture 38" descr="Pin on Balloons">
            <a:extLst>
              <a:ext uri="{FF2B5EF4-FFF2-40B4-BE49-F238E27FC236}">
                <a16:creationId xmlns:a16="http://schemas.microsoft.com/office/drawing/2014/main" id="{443190D8-7064-29BD-A0CA-96E7D8339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482" y="5579525"/>
            <a:ext cx="402521" cy="89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0" name="Picture 40" descr="4,807 Seesaw Illustrations &amp; Clip Art - iStock">
            <a:extLst>
              <a:ext uri="{FF2B5EF4-FFF2-40B4-BE49-F238E27FC236}">
                <a16:creationId xmlns:a16="http://schemas.microsoft.com/office/drawing/2014/main" id="{115B900C-6399-BC13-8371-1956F369FF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846" b="28984"/>
          <a:stretch/>
        </p:blipFill>
        <p:spPr bwMode="auto">
          <a:xfrm>
            <a:off x="7198092" y="7241215"/>
            <a:ext cx="883600" cy="296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2" name="Rectangle 201">
            <a:extLst>
              <a:ext uri="{FF2B5EF4-FFF2-40B4-BE49-F238E27FC236}">
                <a16:creationId xmlns:a16="http://schemas.microsoft.com/office/drawing/2014/main" id="{01C2A3D3-3F34-4C3C-92F0-760D1D2CEA6B}"/>
              </a:ext>
            </a:extLst>
          </p:cNvPr>
          <p:cNvSpPr/>
          <p:nvPr/>
        </p:nvSpPr>
        <p:spPr>
          <a:xfrm>
            <a:off x="1733496" y="9915586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Smoking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42E9B8EF-25B8-412C-90F3-9382ED390FE6}"/>
              </a:ext>
            </a:extLst>
          </p:cNvPr>
          <p:cNvSpPr/>
          <p:nvPr/>
        </p:nvSpPr>
        <p:spPr>
          <a:xfrm>
            <a:off x="295609" y="9323935"/>
            <a:ext cx="1006785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Alcohol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D2116535-0631-4414-97FE-3BAED3F86DDD}"/>
              </a:ext>
            </a:extLst>
          </p:cNvPr>
          <p:cNvSpPr/>
          <p:nvPr/>
        </p:nvSpPr>
        <p:spPr>
          <a:xfrm>
            <a:off x="6556522" y="9393620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Periodic table</a:t>
            </a:r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ED7CEAD3-43D3-4BA8-9CEE-31DA87F861E8}"/>
              </a:ext>
            </a:extLst>
          </p:cNvPr>
          <p:cNvCxnSpPr>
            <a:cxnSpLocks/>
          </p:cNvCxnSpPr>
          <p:nvPr/>
        </p:nvCxnSpPr>
        <p:spPr>
          <a:xfrm flipV="1">
            <a:off x="6912314" y="9074018"/>
            <a:ext cx="22191" cy="3638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0E21C77B-CA1E-46BF-A01D-8946C6D757B5}"/>
              </a:ext>
            </a:extLst>
          </p:cNvPr>
          <p:cNvGrpSpPr/>
          <p:nvPr/>
        </p:nvGrpSpPr>
        <p:grpSpPr>
          <a:xfrm>
            <a:off x="877823" y="5949461"/>
            <a:ext cx="1214980" cy="1234099"/>
            <a:chOff x="1212628" y="4031237"/>
            <a:chExt cx="1214980" cy="1304869"/>
          </a:xfrm>
        </p:grpSpPr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6F289F88-FE9C-4B82-B3FE-5C5D183F1174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A178A514-5EE1-40EA-85B9-08C928C8AD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C9DAAE4E-A73C-4F21-9971-16C82B787E96}"/>
                </a:ext>
              </a:extLst>
            </p:cNvPr>
            <p:cNvSpPr txBox="1"/>
            <p:nvPr/>
          </p:nvSpPr>
          <p:spPr>
            <a:xfrm>
              <a:off x="1216043" y="4310424"/>
              <a:ext cx="1170599" cy="781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Work, heating and cooling</a:t>
              </a:r>
            </a:p>
          </p:txBody>
        </p:sp>
      </p:grp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C1AE007-5C07-445E-B6B7-BEDE8CD2A8E2}"/>
              </a:ext>
            </a:extLst>
          </p:cNvPr>
          <p:cNvSpPr/>
          <p:nvPr/>
        </p:nvSpPr>
        <p:spPr>
          <a:xfrm>
            <a:off x="-57852" y="5452567"/>
            <a:ext cx="83112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Work and energy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A1B3DA75-A40A-4BFD-B4A3-8B99EFBBB7C9}"/>
              </a:ext>
            </a:extLst>
          </p:cNvPr>
          <p:cNvSpPr/>
          <p:nvPr/>
        </p:nvSpPr>
        <p:spPr>
          <a:xfrm>
            <a:off x="241201" y="4386755"/>
            <a:ext cx="831126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Energy transfer by radiation</a:t>
            </a: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FEF701CA-E0E7-455D-B68D-263832EBFCCA}"/>
              </a:ext>
            </a:extLst>
          </p:cNvPr>
          <p:cNvSpPr/>
          <p:nvPr/>
        </p:nvSpPr>
        <p:spPr>
          <a:xfrm>
            <a:off x="1568323" y="5274423"/>
            <a:ext cx="831126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Energy transfer by particles</a:t>
            </a: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2F39C868-FCF5-4859-BDAC-CA1F8C01AD51}"/>
              </a:ext>
            </a:extLst>
          </p:cNvPr>
          <p:cNvCxnSpPr>
            <a:cxnSpLocks/>
          </p:cNvCxnSpPr>
          <p:nvPr/>
        </p:nvCxnSpPr>
        <p:spPr>
          <a:xfrm flipH="1" flipV="1">
            <a:off x="1294200" y="5398462"/>
            <a:ext cx="453020" cy="5817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2" name="Group 271">
            <a:extLst>
              <a:ext uri="{FF2B5EF4-FFF2-40B4-BE49-F238E27FC236}">
                <a16:creationId xmlns:a16="http://schemas.microsoft.com/office/drawing/2014/main" id="{C6E35A9B-B603-4A80-BDC1-620DA53731A8}"/>
              </a:ext>
            </a:extLst>
          </p:cNvPr>
          <p:cNvGrpSpPr/>
          <p:nvPr/>
        </p:nvGrpSpPr>
        <p:grpSpPr>
          <a:xfrm>
            <a:off x="2511007" y="3978264"/>
            <a:ext cx="1214980" cy="1234099"/>
            <a:chOff x="1212628" y="4031237"/>
            <a:chExt cx="1214980" cy="1304869"/>
          </a:xfrm>
        </p:grpSpPr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305B5371-8A58-4C8E-828D-03622368C212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73D4A899-6665-44B8-B77B-49F8999D3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29CF04C2-F772-4186-A2C3-4CDD5A04A8B9}"/>
                </a:ext>
              </a:extLst>
            </p:cNvPr>
            <p:cNvSpPr txBox="1"/>
            <p:nvPr/>
          </p:nvSpPr>
          <p:spPr>
            <a:xfrm>
              <a:off x="1235216" y="4441647"/>
              <a:ext cx="1170599" cy="3579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Reactions</a:t>
              </a:r>
            </a:p>
          </p:txBody>
        </p:sp>
      </p:grpSp>
      <p:sp>
        <p:nvSpPr>
          <p:cNvPr id="278" name="Rectangle 277">
            <a:extLst>
              <a:ext uri="{FF2B5EF4-FFF2-40B4-BE49-F238E27FC236}">
                <a16:creationId xmlns:a16="http://schemas.microsoft.com/office/drawing/2014/main" id="{99C70E80-437D-4A1C-BBB8-C494D6AF8392}"/>
              </a:ext>
            </a:extLst>
          </p:cNvPr>
          <p:cNvSpPr/>
          <p:nvPr/>
        </p:nvSpPr>
        <p:spPr>
          <a:xfrm>
            <a:off x="3967388" y="5073811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Atoms in reactions</a:t>
            </a:r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1CFBD1C1-62F4-4BE4-8C97-5B0D021212BE}"/>
              </a:ext>
            </a:extLst>
          </p:cNvPr>
          <p:cNvSpPr/>
          <p:nvPr/>
        </p:nvSpPr>
        <p:spPr>
          <a:xfrm>
            <a:off x="4876825" y="5082407"/>
            <a:ext cx="736783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Types of reactions</a:t>
            </a: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B14473CA-91DC-47A8-8CD1-D90DC277B610}"/>
              </a:ext>
            </a:extLst>
          </p:cNvPr>
          <p:cNvSpPr/>
          <p:nvPr/>
        </p:nvSpPr>
        <p:spPr>
          <a:xfrm>
            <a:off x="4078979" y="3817120"/>
            <a:ext cx="1278232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Conservation of mass</a:t>
            </a: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0A750264-B628-4587-8207-47E6F5D34CCD}"/>
              </a:ext>
            </a:extLst>
          </p:cNvPr>
          <p:cNvSpPr/>
          <p:nvPr/>
        </p:nvSpPr>
        <p:spPr>
          <a:xfrm>
            <a:off x="5200382" y="3759145"/>
            <a:ext cx="1426846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Exothermic &amp; Endothermic reactions</a:t>
            </a:r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577AFA7C-314C-4464-9BD2-F5D9F820B437}"/>
              </a:ext>
            </a:extLst>
          </p:cNvPr>
          <p:cNvCxnSpPr>
            <a:cxnSpLocks/>
          </p:cNvCxnSpPr>
          <p:nvPr/>
        </p:nvCxnSpPr>
        <p:spPr>
          <a:xfrm>
            <a:off x="4690248" y="4240792"/>
            <a:ext cx="27847" cy="26740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363F15D0-0B11-49D2-A919-A07AA10EDCE6}"/>
              </a:ext>
            </a:extLst>
          </p:cNvPr>
          <p:cNvGrpSpPr/>
          <p:nvPr/>
        </p:nvGrpSpPr>
        <p:grpSpPr>
          <a:xfrm>
            <a:off x="6685022" y="3962572"/>
            <a:ext cx="1214980" cy="1234100"/>
            <a:chOff x="1212628" y="4031237"/>
            <a:chExt cx="1214980" cy="1304869"/>
          </a:xfrm>
        </p:grpSpPr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4DA0819E-03C4-4127-8B66-1AE132567E9C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51E11790-3FB9-4EAD-8BED-93E9C184A3F1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2BA0193C-6090-489D-89CB-4E9617766235}"/>
                </a:ext>
              </a:extLst>
            </p:cNvPr>
            <p:cNvSpPr txBox="1"/>
            <p:nvPr/>
          </p:nvSpPr>
          <p:spPr>
            <a:xfrm>
              <a:off x="1234818" y="4428040"/>
              <a:ext cx="1170599" cy="4881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Evolution and inheritance</a:t>
              </a:r>
            </a:p>
          </p:txBody>
        </p:sp>
      </p:grpSp>
      <p:sp>
        <p:nvSpPr>
          <p:cNvPr id="295" name="Rectangle 294">
            <a:extLst>
              <a:ext uri="{FF2B5EF4-FFF2-40B4-BE49-F238E27FC236}">
                <a16:creationId xmlns:a16="http://schemas.microsoft.com/office/drawing/2014/main" id="{A3646772-5E24-4B67-9743-01C10D466CBB}"/>
              </a:ext>
            </a:extLst>
          </p:cNvPr>
          <p:cNvSpPr/>
          <p:nvPr/>
        </p:nvSpPr>
        <p:spPr>
          <a:xfrm>
            <a:off x="8902430" y="4215098"/>
            <a:ext cx="841587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Natural selection</a:t>
            </a: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A1B52AED-66AF-45AD-B901-56C4238B02AB}"/>
              </a:ext>
            </a:extLst>
          </p:cNvPr>
          <p:cNvSpPr/>
          <p:nvPr/>
        </p:nvSpPr>
        <p:spPr>
          <a:xfrm>
            <a:off x="7611576" y="3453233"/>
            <a:ext cx="841587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Evolution</a:t>
            </a: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3107C426-1A34-46D9-9C13-2DB98E300174}"/>
              </a:ext>
            </a:extLst>
          </p:cNvPr>
          <p:cNvSpPr/>
          <p:nvPr/>
        </p:nvSpPr>
        <p:spPr>
          <a:xfrm>
            <a:off x="8780369" y="2452869"/>
            <a:ext cx="841587" cy="253916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050" dirty="0">
                <a:cs typeface="Calibri"/>
              </a:rPr>
              <a:t>Extinction</a:t>
            </a: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94ABBEA2-3A37-494E-9467-2AE99F25F99E}"/>
              </a:ext>
            </a:extLst>
          </p:cNvPr>
          <p:cNvSpPr/>
          <p:nvPr/>
        </p:nvSpPr>
        <p:spPr>
          <a:xfrm>
            <a:off x="8038833" y="1664003"/>
            <a:ext cx="100678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Inheritance &amp; DNA</a:t>
            </a:r>
          </a:p>
        </p:txBody>
      </p: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14C0582E-C976-48A4-9BE6-974BAB73A35F}"/>
              </a:ext>
            </a:extLst>
          </p:cNvPr>
          <p:cNvCxnSpPr>
            <a:cxnSpLocks/>
          </p:cNvCxnSpPr>
          <p:nvPr/>
        </p:nvCxnSpPr>
        <p:spPr>
          <a:xfrm>
            <a:off x="8273180" y="3608231"/>
            <a:ext cx="318972" cy="1026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82856977-BFD2-4269-902B-F9F123AAC77C}"/>
              </a:ext>
            </a:extLst>
          </p:cNvPr>
          <p:cNvCxnSpPr>
            <a:cxnSpLocks/>
            <a:stCxn id="297" idx="1"/>
          </p:cNvCxnSpPr>
          <p:nvPr/>
        </p:nvCxnSpPr>
        <p:spPr>
          <a:xfrm flipH="1">
            <a:off x="8402761" y="2579827"/>
            <a:ext cx="377608" cy="1212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Connector 304">
            <a:extLst>
              <a:ext uri="{FF2B5EF4-FFF2-40B4-BE49-F238E27FC236}">
                <a16:creationId xmlns:a16="http://schemas.microsoft.com/office/drawing/2014/main" id="{7ABF84C0-430D-461F-B0D8-D0A1EE35396C}"/>
              </a:ext>
            </a:extLst>
          </p:cNvPr>
          <p:cNvCxnSpPr>
            <a:cxnSpLocks/>
          </p:cNvCxnSpPr>
          <p:nvPr/>
        </p:nvCxnSpPr>
        <p:spPr>
          <a:xfrm flipH="1">
            <a:off x="8089531" y="2029888"/>
            <a:ext cx="343135" cy="342313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Rectangle 311">
            <a:extLst>
              <a:ext uri="{FF2B5EF4-FFF2-40B4-BE49-F238E27FC236}">
                <a16:creationId xmlns:a16="http://schemas.microsoft.com/office/drawing/2014/main" id="{14B8CE35-ABC3-47C1-84A1-E7B7FB5E355C}"/>
              </a:ext>
            </a:extLst>
          </p:cNvPr>
          <p:cNvSpPr/>
          <p:nvPr/>
        </p:nvSpPr>
        <p:spPr>
          <a:xfrm>
            <a:off x="6663038" y="1654975"/>
            <a:ext cx="132885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Genetic: </a:t>
            </a:r>
            <a:r>
              <a:rPr lang="en-GB" sz="1050" dirty="0" err="1">
                <a:cs typeface="Calibri"/>
              </a:rPr>
              <a:t>punnett</a:t>
            </a:r>
            <a:r>
              <a:rPr lang="en-GB" sz="1050" dirty="0">
                <a:cs typeface="Calibri"/>
              </a:rPr>
              <a:t> squares</a:t>
            </a: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648C57FF-59EA-4F4B-90A9-728CB0865421}"/>
              </a:ext>
            </a:extLst>
          </p:cNvPr>
          <p:cNvSpPr/>
          <p:nvPr/>
        </p:nvSpPr>
        <p:spPr>
          <a:xfrm>
            <a:off x="5579232" y="1654975"/>
            <a:ext cx="1328855" cy="415498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Genetic: family pedigree</a:t>
            </a:r>
          </a:p>
        </p:txBody>
      </p:sp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17820AAB-EA02-4554-8152-F6476945B39D}"/>
              </a:ext>
            </a:extLst>
          </p:cNvPr>
          <p:cNvCxnSpPr>
            <a:cxnSpLocks/>
            <a:stCxn id="312" idx="2"/>
          </p:cNvCxnSpPr>
          <p:nvPr/>
        </p:nvCxnSpPr>
        <p:spPr>
          <a:xfrm flipH="1">
            <a:off x="7312648" y="2070473"/>
            <a:ext cx="14818" cy="2287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traight Connector 320">
            <a:extLst>
              <a:ext uri="{FF2B5EF4-FFF2-40B4-BE49-F238E27FC236}">
                <a16:creationId xmlns:a16="http://schemas.microsoft.com/office/drawing/2014/main" id="{119A6FCD-FD2A-40CE-8F96-93B9D16FE923}"/>
              </a:ext>
            </a:extLst>
          </p:cNvPr>
          <p:cNvCxnSpPr>
            <a:cxnSpLocks/>
            <a:stCxn id="319" idx="2"/>
          </p:cNvCxnSpPr>
          <p:nvPr/>
        </p:nvCxnSpPr>
        <p:spPr>
          <a:xfrm>
            <a:off x="6243660" y="2070473"/>
            <a:ext cx="0" cy="2219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2805B7C-2B01-51B4-BCED-79DA19D7486C}"/>
              </a:ext>
            </a:extLst>
          </p:cNvPr>
          <p:cNvSpPr/>
          <p:nvPr/>
        </p:nvSpPr>
        <p:spPr>
          <a:xfrm>
            <a:off x="3407128" y="1323055"/>
            <a:ext cx="1123973" cy="577081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1050" dirty="0">
                <a:cs typeface="Calibri"/>
              </a:rPr>
              <a:t>Sound and water waves and energy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7AA1330-468B-E33B-3A62-476E8793749D}"/>
              </a:ext>
            </a:extLst>
          </p:cNvPr>
          <p:cNvCxnSpPr>
            <a:cxnSpLocks/>
          </p:cNvCxnSpPr>
          <p:nvPr/>
        </p:nvCxnSpPr>
        <p:spPr>
          <a:xfrm>
            <a:off x="3983442" y="1968351"/>
            <a:ext cx="0" cy="44657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FADDE3E0-04EC-4DC9-8206-116CC057BC1F}"/>
              </a:ext>
            </a:extLst>
          </p:cNvPr>
          <p:cNvGrpSpPr/>
          <p:nvPr/>
        </p:nvGrpSpPr>
        <p:grpSpPr>
          <a:xfrm>
            <a:off x="7536754" y="10446772"/>
            <a:ext cx="1214980" cy="1234099"/>
            <a:chOff x="-4062108" y="5493592"/>
            <a:chExt cx="1214980" cy="1234099"/>
          </a:xfrm>
        </p:grpSpPr>
        <p:grpSp>
          <p:nvGrpSpPr>
            <p:cNvPr id="193" name="Group 192">
              <a:extLst>
                <a:ext uri="{FF2B5EF4-FFF2-40B4-BE49-F238E27FC236}">
                  <a16:creationId xmlns:a16="http://schemas.microsoft.com/office/drawing/2014/main" id="{1DB14F09-085A-490B-8A5F-35FBDE1105B5}"/>
                </a:ext>
              </a:extLst>
            </p:cNvPr>
            <p:cNvGrpSpPr/>
            <p:nvPr/>
          </p:nvGrpSpPr>
          <p:grpSpPr>
            <a:xfrm>
              <a:off x="-4062108" y="5493592"/>
              <a:ext cx="1214980" cy="1234099"/>
              <a:chOff x="1212628" y="4031237"/>
              <a:chExt cx="1214980" cy="1304869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A205C48F-1240-431D-A88E-E493E65D4464}"/>
                  </a:ext>
                </a:extLst>
              </p:cNvPr>
              <p:cNvSpPr/>
              <p:nvPr/>
            </p:nvSpPr>
            <p:spPr>
              <a:xfrm>
                <a:off x="1212628" y="4031237"/>
                <a:ext cx="1214980" cy="130486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Oval 195">
                <a:extLst>
                  <a:ext uri="{FF2B5EF4-FFF2-40B4-BE49-F238E27FC236}">
                    <a16:creationId xmlns:a16="http://schemas.microsoft.com/office/drawing/2014/main" id="{E3DDAD49-9856-4FF0-92E1-E00EE61C5B4D}"/>
                  </a:ext>
                </a:extLst>
              </p:cNvPr>
              <p:cNvSpPr/>
              <p:nvPr/>
            </p:nvSpPr>
            <p:spPr>
              <a:xfrm>
                <a:off x="1399584" y="4232021"/>
                <a:ext cx="841075" cy="90330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BB314F38-18DB-4152-9F26-80D44D94861F}"/>
                  </a:ext>
                </a:extLst>
              </p:cNvPr>
              <p:cNvSpPr txBox="1"/>
              <p:nvPr/>
            </p:nvSpPr>
            <p:spPr>
              <a:xfrm>
                <a:off x="1234408" y="4511703"/>
                <a:ext cx="1170599" cy="32542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algn="ctr"/>
                <a:endParaRPr lang="en-US" sz="1400" b="1">
                  <a:cs typeface="Calibri"/>
                </a:endParaRPr>
              </a:p>
            </p:txBody>
          </p:sp>
        </p:grp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A8BA0163-F8EA-4FEB-BAC2-DD39B30034A7}"/>
                </a:ext>
              </a:extLst>
            </p:cNvPr>
            <p:cNvSpPr txBox="1"/>
            <p:nvPr/>
          </p:nvSpPr>
          <p:spPr>
            <a:xfrm>
              <a:off x="-4034162" y="5813586"/>
              <a:ext cx="1170599" cy="76944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en-US" sz="1050" b="1" dirty="0"/>
                <a:t>Interdependence and plant reproduction</a:t>
              </a:r>
              <a:endParaRPr lang="en-US" sz="1050" b="1" dirty="0">
                <a:ea typeface="Calibri"/>
                <a:cs typeface="Calibri"/>
              </a:endParaRPr>
            </a:p>
            <a:p>
              <a:pPr algn="ctr"/>
              <a:endParaRPr lang="en-US" sz="1100" b="1" dirty="0">
                <a:ea typeface="Calibri"/>
                <a:cs typeface="Calibri"/>
              </a:endParaRPr>
            </a:p>
          </p:txBody>
        </p:sp>
      </p:grpSp>
      <p:sp>
        <p:nvSpPr>
          <p:cNvPr id="208" name="Rectangle 207">
            <a:extLst>
              <a:ext uri="{FF2B5EF4-FFF2-40B4-BE49-F238E27FC236}">
                <a16:creationId xmlns:a16="http://schemas.microsoft.com/office/drawing/2014/main" id="{F0992215-BFD1-4674-8939-841B9F535C12}"/>
              </a:ext>
            </a:extLst>
          </p:cNvPr>
          <p:cNvSpPr/>
          <p:nvPr/>
        </p:nvSpPr>
        <p:spPr>
          <a:xfrm>
            <a:off x="6912547" y="10175958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Food chains &amp; webs</a:t>
            </a: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88C93966-65F4-40EE-86D2-5008352C4B5D}"/>
              </a:ext>
            </a:extLst>
          </p:cNvPr>
          <p:cNvSpPr/>
          <p:nvPr/>
        </p:nvSpPr>
        <p:spPr>
          <a:xfrm>
            <a:off x="5840695" y="10246112"/>
            <a:ext cx="843274" cy="33855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>
                <a:cs typeface="Calibri"/>
              </a:rPr>
              <a:t>Ecosystems &amp; competition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2D540FB0-C5E3-47E2-81FD-8ACC1FFA5981}"/>
              </a:ext>
            </a:extLst>
          </p:cNvPr>
          <p:cNvSpPr/>
          <p:nvPr/>
        </p:nvSpPr>
        <p:spPr>
          <a:xfrm>
            <a:off x="4965289" y="10402208"/>
            <a:ext cx="843274" cy="215444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>
                <a:cs typeface="Calibri"/>
              </a:rPr>
              <a:t>Seed Dispersal 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79F367AD-7317-4908-A4AF-FB8A6BAFF300}"/>
              </a:ext>
            </a:extLst>
          </p:cNvPr>
          <p:cNvSpPr/>
          <p:nvPr/>
        </p:nvSpPr>
        <p:spPr>
          <a:xfrm>
            <a:off x="5241918" y="11481382"/>
            <a:ext cx="1213436" cy="461665"/>
          </a:xfrm>
          <a:prstGeom prst="rect">
            <a:avLst/>
          </a:prstGeom>
          <a:ln w="38100" cap="rnd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800" dirty="0">
                <a:cs typeface="Calibri"/>
              </a:rPr>
              <a:t>Plant reproduction- Pollination, Fertilisation &amp; germination project</a:t>
            </a:r>
          </a:p>
        </p:txBody>
      </p: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27BB1220-F33E-49C4-B74E-ADD3E02F3005}"/>
              </a:ext>
            </a:extLst>
          </p:cNvPr>
          <p:cNvCxnSpPr>
            <a:cxnSpLocks/>
          </p:cNvCxnSpPr>
          <p:nvPr/>
        </p:nvCxnSpPr>
        <p:spPr>
          <a:xfrm>
            <a:off x="5348755" y="10592015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D1C6E0DC-3B0E-4B1B-9AEB-A10E33AF886A}"/>
              </a:ext>
            </a:extLst>
          </p:cNvPr>
          <p:cNvCxnSpPr>
            <a:cxnSpLocks/>
          </p:cNvCxnSpPr>
          <p:nvPr/>
        </p:nvCxnSpPr>
        <p:spPr>
          <a:xfrm>
            <a:off x="7331021" y="10519127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9AF66D6F-9620-469B-B2D8-30F70CBDDEAB}"/>
              </a:ext>
            </a:extLst>
          </p:cNvPr>
          <p:cNvCxnSpPr>
            <a:cxnSpLocks/>
          </p:cNvCxnSpPr>
          <p:nvPr/>
        </p:nvCxnSpPr>
        <p:spPr>
          <a:xfrm flipH="1" flipV="1">
            <a:off x="6035304" y="11196335"/>
            <a:ext cx="3851" cy="24282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C657D88A-1505-440F-964F-8BA6D715B133}"/>
              </a:ext>
            </a:extLst>
          </p:cNvPr>
          <p:cNvCxnSpPr>
            <a:cxnSpLocks/>
          </p:cNvCxnSpPr>
          <p:nvPr/>
        </p:nvCxnSpPr>
        <p:spPr>
          <a:xfrm>
            <a:off x="6283682" y="10598883"/>
            <a:ext cx="0" cy="2972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0" name="Picture 239">
            <a:extLst>
              <a:ext uri="{FF2B5EF4-FFF2-40B4-BE49-F238E27FC236}">
                <a16:creationId xmlns:a16="http://schemas.microsoft.com/office/drawing/2014/main" id="{80E9D484-BC20-4223-B064-B6AA10E30C3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174101" y="9816902"/>
            <a:ext cx="1021447" cy="245147"/>
          </a:xfrm>
          <a:prstGeom prst="rect">
            <a:avLst/>
          </a:prstGeom>
        </p:spPr>
      </p:pic>
      <p:pic>
        <p:nvPicPr>
          <p:cNvPr id="241" name="Picture 240">
            <a:extLst>
              <a:ext uri="{FF2B5EF4-FFF2-40B4-BE49-F238E27FC236}">
                <a16:creationId xmlns:a16="http://schemas.microsoft.com/office/drawing/2014/main" id="{CEC78F4A-B8D7-4D34-B9E4-F5B103BFB66B}"/>
              </a:ext>
            </a:extLst>
          </p:cNvPr>
          <p:cNvPicPr>
            <a:picLocks noChangeAspect="1"/>
          </p:cNvPicPr>
          <p:nvPr/>
        </p:nvPicPr>
        <p:blipFill rotWithShape="1">
          <a:blip r:embed="rId18"/>
          <a:srcRect l="14384" r="7808" b="18361"/>
          <a:stretch/>
        </p:blipFill>
        <p:spPr>
          <a:xfrm>
            <a:off x="4804684" y="9827367"/>
            <a:ext cx="734055" cy="528612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E97AC3C6-79BE-4A80-ADBE-BBF34ECBE539}"/>
              </a:ext>
            </a:extLst>
          </p:cNvPr>
          <p:cNvPicPr>
            <a:picLocks noChangeAspect="1"/>
          </p:cNvPicPr>
          <p:nvPr/>
        </p:nvPicPr>
        <p:blipFill rotWithShape="1">
          <a:blip r:embed="rId19"/>
          <a:srcRect l="23037" t="7331" r="21559" b="10203"/>
          <a:stretch/>
        </p:blipFill>
        <p:spPr>
          <a:xfrm>
            <a:off x="5627877" y="9719762"/>
            <a:ext cx="569486" cy="43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45c690-b974-495d-9b7e-90978e30a8b1" xsi:nil="true"/>
    <lcf76f155ced4ddcb4097134ff3c332f xmlns="3d0f8a8a-e85b-4378-9f2b-db241eae7f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34F6CE-3DD2-4E67-A61F-CE0558CE16EF}">
  <ds:schemaRefs>
    <ds:schemaRef ds:uri="d7dc2c73-d885-4b4c-a7df-4c5dd019a0ca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1b359148-485d-40ef-b2d5-78888c1267b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CF146FC-E5C7-4C11-B569-1B6231339EE8}"/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212</Words>
  <Application>Microsoft Office PowerPoint</Application>
  <PresentationFormat>A3 Paper (297x420 mm)</PresentationFormat>
  <Paragraphs>80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R Robson</cp:lastModifiedBy>
  <cp:revision>131</cp:revision>
  <dcterms:created xsi:type="dcterms:W3CDTF">2019-12-03T13:18:29Z</dcterms:created>
  <dcterms:modified xsi:type="dcterms:W3CDTF">2025-07-16T09:33:37Z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