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3"/>
    <a:srgbClr val="F53BA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C1D847-8DC2-BF48-8E94-4268344AE90C}" v="24" dt="2025-07-07T11:22:33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941"/>
        <p:guide pos="3069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Rolleston" userId="S::lrolleston@stmichaelscs.org::8c253109-a705-4211-8676-5103361b7bff" providerId="AD" clId="Web-{17C9F578-4C74-E4D5-A142-AD8EE0BAC658}"/>
    <pc:docChg chg="modSld">
      <pc:chgData name="L Rolleston" userId="S::lrolleston@stmichaelscs.org::8c253109-a705-4211-8676-5103361b7bff" providerId="AD" clId="Web-{17C9F578-4C74-E4D5-A142-AD8EE0BAC658}" dt="2024-07-09T11:28:59.628" v="80" actId="20577"/>
      <pc:docMkLst>
        <pc:docMk/>
      </pc:docMkLst>
      <pc:sldChg chg="addSp delSp modSp">
        <pc:chgData name="L Rolleston" userId="S::lrolleston@stmichaelscs.org::8c253109-a705-4211-8676-5103361b7bff" providerId="AD" clId="Web-{17C9F578-4C74-E4D5-A142-AD8EE0BAC658}" dt="2024-07-09T11:28:59.628" v="80" actId="20577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17C9F578-4C74-E4D5-A142-AD8EE0BAC658}" dt="2024-07-09T09:28:33.212" v="11" actId="1076"/>
          <ac:spMkLst>
            <pc:docMk/>
            <pc:sldMk cId="301726593" sldId="256"/>
            <ac:spMk id="52" creationId="{65431F66-689A-41ED-8FD0-3936676C62B4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9:03.134" v="20" actId="1076"/>
          <ac:spMkLst>
            <pc:docMk/>
            <pc:sldMk cId="301726593" sldId="256"/>
            <ac:spMk id="53" creationId="{0A474BCC-9720-481B-8BAB-C2D38F0A766C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8:49.978" v="17" actId="1076"/>
          <ac:spMkLst>
            <pc:docMk/>
            <pc:sldMk cId="301726593" sldId="256"/>
            <ac:spMk id="54" creationId="{8D202E3B-2C71-480F-8656-0F8DADAAAC38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9:21.729" v="23" actId="1076"/>
          <ac:spMkLst>
            <pc:docMk/>
            <pc:sldMk cId="301726593" sldId="256"/>
            <ac:spMk id="62" creationId="{24DB4928-F4A4-4147-9547-04AD3B3BD08D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2:08.702" v="60" actId="1076"/>
          <ac:spMkLst>
            <pc:docMk/>
            <pc:sldMk cId="301726593" sldId="256"/>
            <ac:spMk id="82" creationId="{7F00163B-8BDB-AF44-A463-AD1ACB8794F0}"/>
          </ac:spMkLst>
        </pc:spChg>
        <pc:spChg chg="mod">
          <ac:chgData name="L Rolleston" userId="S::lrolleston@stmichaelscs.org::8c253109-a705-4211-8676-5103361b7bff" providerId="AD" clId="Web-{17C9F578-4C74-E4D5-A142-AD8EE0BAC658}" dt="2024-07-09T11:28:59.628" v="80" actId="20577"/>
          <ac:spMkLst>
            <pc:docMk/>
            <pc:sldMk cId="301726593" sldId="256"/>
            <ac:spMk id="83" creationId="{560EBA4B-8AEC-D046-B76B-ED0FD5A6C7DD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40.418" v="43" actId="1076"/>
          <ac:spMkLst>
            <pc:docMk/>
            <pc:sldMk cId="301726593" sldId="256"/>
            <ac:spMk id="84" creationId="{EBDCA0B5-C760-427D-AC3C-59202B386C9C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15.839" v="34" actId="1076"/>
          <ac:spMkLst>
            <pc:docMk/>
            <pc:sldMk cId="301726593" sldId="256"/>
            <ac:spMk id="85" creationId="{D23415EF-39A9-49E3-B38F-E042DDCE3A14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35.402" v="41" actId="1076"/>
          <ac:spMkLst>
            <pc:docMk/>
            <pc:sldMk cId="301726593" sldId="256"/>
            <ac:spMk id="86" creationId="{C5979901-632C-4B2A-9CAD-BCECA496C6AB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47.418" v="45" actId="1076"/>
          <ac:spMkLst>
            <pc:docMk/>
            <pc:sldMk cId="301726593" sldId="256"/>
            <ac:spMk id="103" creationId="{650376EA-6792-4F16-AC93-9E56413C045F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1:24.498" v="52" actId="1076"/>
          <ac:spMkLst>
            <pc:docMk/>
            <pc:sldMk cId="301726593" sldId="256"/>
            <ac:spMk id="104" creationId="{5B302B6F-A43C-4677-9391-BB3D779B8F57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8:29.165" v="10" actId="1076"/>
          <ac:spMkLst>
            <pc:docMk/>
            <pc:sldMk cId="301726593" sldId="256"/>
            <ac:spMk id="198" creationId="{9B35DB10-3016-4A04-8397-61C4E771BF4C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9:50.948" v="29" actId="1076"/>
          <ac:spMkLst>
            <pc:docMk/>
            <pc:sldMk cId="301726593" sldId="256"/>
            <ac:spMk id="199" creationId="{29200D70-7A59-477C-9293-A4FA0A2D2690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29.449" v="39" actId="1076"/>
          <ac:spMkLst>
            <pc:docMk/>
            <pc:sldMk cId="301726593" sldId="256"/>
            <ac:spMk id="200" creationId="{EF79F248-C7E3-4765-92E9-DA73EA74033F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2:00.639" v="59" actId="1076"/>
          <ac:spMkLst>
            <pc:docMk/>
            <pc:sldMk cId="301726593" sldId="256"/>
            <ac:spMk id="202" creationId="{FB1DCE7B-B165-4C6A-B156-807C37B804B4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0:24.074" v="37" actId="1076"/>
          <ac:spMkLst>
            <pc:docMk/>
            <pc:sldMk cId="301726593" sldId="256"/>
            <ac:spMk id="219" creationId="{8FEABC74-A298-4E11-BBD7-31BBBE8C06A0}"/>
          </ac:spMkLst>
        </pc:spChg>
        <pc:spChg chg="add del">
          <ac:chgData name="L Rolleston" userId="S::lrolleston@stmichaelscs.org::8c253109-a705-4211-8676-5103361b7bff" providerId="AD" clId="Web-{17C9F578-4C74-E4D5-A142-AD8EE0BAC658}" dt="2024-07-09T09:34:31.534" v="63"/>
          <ac:spMkLst>
            <pc:docMk/>
            <pc:sldMk cId="301726593" sldId="256"/>
            <ac:spMk id="229" creationId="{2E99E7BD-2C36-4499-9932-9C6473DAD41E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29:08.119" v="21" actId="1076"/>
          <ac:spMkLst>
            <pc:docMk/>
            <pc:sldMk cId="301726593" sldId="256"/>
            <ac:spMk id="249" creationId="{83D5A878-F1B6-4F2A-9118-A58D0C5193A9}"/>
          </ac:spMkLst>
        </pc:spChg>
        <pc:spChg chg="add del">
          <ac:chgData name="L Rolleston" userId="S::lrolleston@stmichaelscs.org::8c253109-a705-4211-8676-5103361b7bff" providerId="AD" clId="Web-{17C9F578-4C74-E4D5-A142-AD8EE0BAC658}" dt="2024-07-09T09:34:54.519" v="65"/>
          <ac:spMkLst>
            <pc:docMk/>
            <pc:sldMk cId="301726593" sldId="256"/>
            <ac:spMk id="316" creationId="{2E99E7BD-2C36-4499-9932-9C6473DAD41E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5:06.957" v="68" actId="14100"/>
          <ac:spMkLst>
            <pc:docMk/>
            <pc:sldMk cId="301726593" sldId="256"/>
            <ac:spMk id="367" creationId="{B192C7FB-F649-4CD7-9ACF-F14258D47685}"/>
          </ac:spMkLst>
        </pc:spChg>
        <pc:spChg chg="mod">
          <ac:chgData name="L Rolleston" userId="S::lrolleston@stmichaelscs.org::8c253109-a705-4211-8676-5103361b7bff" providerId="AD" clId="Web-{17C9F578-4C74-E4D5-A142-AD8EE0BAC658}" dt="2024-07-09T09:35:05.207" v="67" actId="20577"/>
          <ac:spMkLst>
            <pc:docMk/>
            <pc:sldMk cId="301726593" sldId="256"/>
            <ac:spMk id="1062" creationId="{C274496B-1487-4AAA-808C-3B24C39B475E}"/>
          </ac:spMkLst>
        </pc:spChg>
        <pc:grpChg chg="mod">
          <ac:chgData name="L Rolleston" userId="S::lrolleston@stmichaelscs.org::8c253109-a705-4211-8676-5103361b7bff" providerId="AD" clId="Web-{17C9F578-4C74-E4D5-A142-AD8EE0BAC658}" dt="2024-07-09T09:31:46.061" v="56" actId="1076"/>
          <ac:grpSpMkLst>
            <pc:docMk/>
            <pc:sldMk cId="301726593" sldId="256"/>
            <ac:grpSpMk id="145" creationId="{93AC4BB4-0901-4653-B356-DEAB849D3FDF}"/>
          </ac:grpSpMkLst>
        </pc:grpChg>
        <pc:grpChg chg="mod">
          <ac:chgData name="L Rolleston" userId="S::lrolleston@stmichaelscs.org::8c253109-a705-4211-8676-5103361b7bff" providerId="AD" clId="Web-{17C9F578-4C74-E4D5-A142-AD8EE0BAC658}" dt="2024-07-09T09:27:53.851" v="3" actId="1076"/>
          <ac:grpSpMkLst>
            <pc:docMk/>
            <pc:sldMk cId="301726593" sldId="256"/>
            <ac:grpSpMk id="1072" creationId="{00000000-0000-0000-0000-000000000000}"/>
          </ac:grpSpMkLst>
        </pc:grpChg>
        <pc:picChg chg="mod">
          <ac:chgData name="L Rolleston" userId="S::lrolleston@stmichaelscs.org::8c253109-a705-4211-8676-5103361b7bff" providerId="AD" clId="Web-{17C9F578-4C74-E4D5-A142-AD8EE0BAC658}" dt="2024-07-09T09:28:42.087" v="14" actId="1076"/>
          <ac:picMkLst>
            <pc:docMk/>
            <pc:sldMk cId="301726593" sldId="256"/>
            <ac:picMk id="108" creationId="{00000000-0000-0000-0000-000000000000}"/>
          </ac:picMkLst>
        </pc:picChg>
        <pc:picChg chg="mod">
          <ac:chgData name="L Rolleston" userId="S::lrolleston@stmichaelscs.org::8c253109-a705-4211-8676-5103361b7bff" providerId="AD" clId="Web-{17C9F578-4C74-E4D5-A142-AD8EE0BAC658}" dt="2024-07-09T09:29:39.167" v="26" actId="1076"/>
          <ac:picMkLst>
            <pc:docMk/>
            <pc:sldMk cId="301726593" sldId="256"/>
            <ac:picMk id="119" creationId="{00000000-0000-0000-0000-000000000000}"/>
          </ac:picMkLst>
        </pc:picChg>
        <pc:picChg chg="mod">
          <ac:chgData name="L Rolleston" userId="S::lrolleston@stmichaelscs.org::8c253109-a705-4211-8676-5103361b7bff" providerId="AD" clId="Web-{17C9F578-4C74-E4D5-A142-AD8EE0BAC658}" dt="2024-07-09T09:30:26.637" v="38" actId="1076"/>
          <ac:picMkLst>
            <pc:docMk/>
            <pc:sldMk cId="301726593" sldId="256"/>
            <ac:picMk id="406" creationId="{00000000-0000-0000-0000-000000000000}"/>
          </ac:picMkLst>
        </pc:picChg>
        <pc:picChg chg="mod">
          <ac:chgData name="L Rolleston" userId="S::lrolleston@stmichaelscs.org::8c253109-a705-4211-8676-5103361b7bff" providerId="AD" clId="Web-{17C9F578-4C74-E4D5-A142-AD8EE0BAC658}" dt="2024-07-09T09:31:57.295" v="58" actId="1076"/>
          <ac:picMkLst>
            <pc:docMk/>
            <pc:sldMk cId="301726593" sldId="256"/>
            <ac:picMk id="409" creationId="{00000000-0000-0000-0000-000000000000}"/>
          </ac:picMkLst>
        </pc:picChg>
        <pc:cxnChg chg="mod">
          <ac:chgData name="L Rolleston" userId="S::lrolleston@stmichaelscs.org::8c253109-a705-4211-8676-5103361b7bff" providerId="AD" clId="Web-{17C9F578-4C74-E4D5-A142-AD8EE0BAC658}" dt="2024-07-09T09:30:12.527" v="33" actId="1076"/>
          <ac:cxnSpMkLst>
            <pc:docMk/>
            <pc:sldMk cId="301726593" sldId="256"/>
            <ac:cxnSpMk id="77" creationId="{E30EEEF4-1432-4E27-81EE-FCFB86D337B9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7:53.851" v="3" actId="1076"/>
          <ac:cxnSpMkLst>
            <pc:docMk/>
            <pc:sldMk cId="301726593" sldId="256"/>
            <ac:cxnSpMk id="176" creationId="{00000000-0000-0000-0000-000000000000}"/>
          </ac:cxnSpMkLst>
        </pc:cxnChg>
        <pc:cxnChg chg="del">
          <ac:chgData name="L Rolleston" userId="S::lrolleston@stmichaelscs.org::8c253109-a705-4211-8676-5103361b7bff" providerId="AD" clId="Web-{17C9F578-4C74-E4D5-A142-AD8EE0BAC658}" dt="2024-07-09T09:30:05.449" v="32"/>
          <ac:cxnSpMkLst>
            <pc:docMk/>
            <pc:sldMk cId="301726593" sldId="256"/>
            <ac:cxnSpMk id="233" creationId="{512B9C9C-49DF-47B9-A19A-2C80E5100835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8:59.525" v="19" actId="14100"/>
          <ac:cxnSpMkLst>
            <pc:docMk/>
            <pc:sldMk cId="301726593" sldId="256"/>
            <ac:cxnSpMk id="234" creationId="{D2B0431F-0C0D-4354-BFE6-50BAE556CFD7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8:47.165" v="16" actId="14100"/>
          <ac:cxnSpMkLst>
            <pc:docMk/>
            <pc:sldMk cId="301726593" sldId="256"/>
            <ac:cxnSpMk id="271" creationId="{11FCDD24-FF29-436E-9961-7298461610A3}"/>
          </ac:cxnSpMkLst>
        </pc:cxnChg>
        <pc:cxnChg chg="del mod">
          <ac:chgData name="L Rolleston" userId="S::lrolleston@stmichaelscs.org::8c253109-a705-4211-8676-5103361b7bff" providerId="AD" clId="Web-{17C9F578-4C74-E4D5-A142-AD8EE0BAC658}" dt="2024-07-09T09:31:47.967" v="57"/>
          <ac:cxnSpMkLst>
            <pc:docMk/>
            <pc:sldMk cId="301726593" sldId="256"/>
            <ac:cxnSpMk id="292" creationId="{8C7C11D0-C692-47FB-92E7-ABD6C7CE445B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0:37.871" v="42" actId="1076"/>
          <ac:cxnSpMkLst>
            <pc:docMk/>
            <pc:sldMk cId="301726593" sldId="256"/>
            <ac:cxnSpMk id="450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0:31.856" v="40" actId="1076"/>
          <ac:cxnSpMkLst>
            <pc:docMk/>
            <pc:sldMk cId="301726593" sldId="256"/>
            <ac:cxnSpMk id="451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0:42.793" v="44" actId="1076"/>
          <ac:cxnSpMkLst>
            <pc:docMk/>
            <pc:sldMk cId="301726593" sldId="256"/>
            <ac:cxnSpMk id="452" creationId="{86EB846A-C08D-8E44-A8A5-1C8D76F96038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1:05.247" v="49" actId="1076"/>
          <ac:cxnSpMkLst>
            <pc:docMk/>
            <pc:sldMk cId="301726593" sldId="256"/>
            <ac:cxnSpMk id="453" creationId="{86EB846A-C08D-8E44-A8A5-1C8D76F96038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9:35.510" v="25" actId="14100"/>
          <ac:cxnSpMkLst>
            <pc:docMk/>
            <pc:sldMk cId="301726593" sldId="256"/>
            <ac:cxnSpMk id="454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30:19.949" v="36" actId="14100"/>
          <ac:cxnSpMkLst>
            <pc:docMk/>
            <pc:sldMk cId="301726593" sldId="256"/>
            <ac:cxnSpMk id="455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7:42.132" v="2" actId="1076"/>
          <ac:cxnSpMkLst>
            <pc:docMk/>
            <pc:sldMk cId="301726593" sldId="256"/>
            <ac:cxnSpMk id="456" creationId="{86EB846A-C08D-8E44-A8A5-1C8D76F96038}"/>
          </ac:cxnSpMkLst>
        </pc:cxnChg>
        <pc:cxnChg chg="mod">
          <ac:chgData name="L Rolleston" userId="S::lrolleston@stmichaelscs.org::8c253109-a705-4211-8676-5103361b7bff" providerId="AD" clId="Web-{17C9F578-4C74-E4D5-A142-AD8EE0BAC658}" dt="2024-07-09T09:28:38.712" v="13" actId="14100"/>
          <ac:cxnSpMkLst>
            <pc:docMk/>
            <pc:sldMk cId="301726593" sldId="256"/>
            <ac:cxnSpMk id="458" creationId="{C3FA2F8C-BD2B-EA46-8D5D-0F3383BE1ABC}"/>
          </ac:cxnSpMkLst>
        </pc:cxnChg>
      </pc:sldChg>
    </pc:docChg>
  </pc:docChgLst>
  <pc:docChgLst>
    <pc:chgData name="L Rolleston" userId="S::lrolleston@stmichaelscs.org::8c253109-a705-4211-8676-5103361b7bff" providerId="AD" clId="Web-{444D0BED-7F2A-86FC-1FF9-383E5CDFB613}"/>
    <pc:docChg chg="modSld">
      <pc:chgData name="L Rolleston" userId="S::lrolleston@stmichaelscs.org::8c253109-a705-4211-8676-5103361b7bff" providerId="AD" clId="Web-{444D0BED-7F2A-86FC-1FF9-383E5CDFB613}" dt="2024-08-17T12:22:32.717" v="0" actId="1076"/>
      <pc:docMkLst>
        <pc:docMk/>
      </pc:docMkLst>
      <pc:sldChg chg="modSp">
        <pc:chgData name="L Rolleston" userId="S::lrolleston@stmichaelscs.org::8c253109-a705-4211-8676-5103361b7bff" providerId="AD" clId="Web-{444D0BED-7F2A-86FC-1FF9-383E5CDFB613}" dt="2024-08-17T12:22:32.717" v="0" actId="1076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444D0BED-7F2A-86FC-1FF9-383E5CDFB613}" dt="2024-08-17T12:22:32.717" v="0" actId="1076"/>
          <ac:spMkLst>
            <pc:docMk/>
            <pc:sldMk cId="301726593" sldId="256"/>
            <ac:spMk id="154" creationId="{00000000-0000-0000-0000-000000000000}"/>
          </ac:spMkLst>
        </pc:spChg>
      </pc:sldChg>
    </pc:docChg>
  </pc:docChgLst>
  <pc:docChgLst>
    <pc:chgData name="A Darrie" userId="S::adarrie@stmichaelscs.org::32ad77d6-cce9-4b3d-a7ba-d07729a5c158" providerId="AD" clId="Web-{74C1D847-8DC2-BF48-8E94-4268344AE90C}"/>
    <pc:docChg chg="modSld">
      <pc:chgData name="A Darrie" userId="S::adarrie@stmichaelscs.org::32ad77d6-cce9-4b3d-a7ba-d07729a5c158" providerId="AD" clId="Web-{74C1D847-8DC2-BF48-8E94-4268344AE90C}" dt="2025-07-07T11:22:33.477" v="21"/>
      <pc:docMkLst>
        <pc:docMk/>
      </pc:docMkLst>
      <pc:sldChg chg="delSp modSp">
        <pc:chgData name="A Darrie" userId="S::adarrie@stmichaelscs.org::32ad77d6-cce9-4b3d-a7ba-d07729a5c158" providerId="AD" clId="Web-{74C1D847-8DC2-BF48-8E94-4268344AE90C}" dt="2025-07-07T11:22:33.477" v="21"/>
        <pc:sldMkLst>
          <pc:docMk/>
          <pc:sldMk cId="301726593" sldId="256"/>
        </pc:sldMkLst>
        <pc:spChg chg="del">
          <ac:chgData name="A Darrie" userId="S::adarrie@stmichaelscs.org::32ad77d6-cce9-4b3d-a7ba-d07729a5c158" providerId="AD" clId="Web-{74C1D847-8DC2-BF48-8E94-4268344AE90C}" dt="2025-07-07T11:22:11.226" v="5"/>
          <ac:spMkLst>
            <pc:docMk/>
            <pc:sldMk cId="301726593" sldId="256"/>
            <ac:spMk id="291" creationId="{37B165B7-AACB-3A4C-A89C-5FD028A89864}"/>
          </ac:spMkLst>
        </pc:spChg>
        <pc:spChg chg="del">
          <ac:chgData name="A Darrie" userId="S::adarrie@stmichaelscs.org::32ad77d6-cce9-4b3d-a7ba-d07729a5c158" providerId="AD" clId="Web-{74C1D847-8DC2-BF48-8E94-4268344AE90C}" dt="2025-07-07T11:22:06.117" v="0"/>
          <ac:spMkLst>
            <pc:docMk/>
            <pc:sldMk cId="301726593" sldId="256"/>
            <ac:spMk id="383" creationId="{00000000-0000-0000-0000-000000000000}"/>
          </ac:spMkLst>
        </pc:spChg>
        <pc:spChg chg="del">
          <ac:chgData name="A Darrie" userId="S::adarrie@stmichaelscs.org::32ad77d6-cce9-4b3d-a7ba-d07729a5c158" providerId="AD" clId="Web-{74C1D847-8DC2-BF48-8E94-4268344AE90C}" dt="2025-07-07T11:22:13.492" v="6"/>
          <ac:spMkLst>
            <pc:docMk/>
            <pc:sldMk cId="301726593" sldId="256"/>
            <ac:spMk id="448" creationId="{37B165B7-AACB-3A4C-A89C-5FD028A89864}"/>
          </ac:spMkLst>
        </pc:spChg>
        <pc:spChg chg="del mod">
          <ac:chgData name="A Darrie" userId="S::adarrie@stmichaelscs.org::32ad77d6-cce9-4b3d-a7ba-d07729a5c158" providerId="AD" clId="Web-{74C1D847-8DC2-BF48-8E94-4268344AE90C}" dt="2025-07-07T11:22:25.508" v="13"/>
          <ac:spMkLst>
            <pc:docMk/>
            <pc:sldMk cId="301726593" sldId="256"/>
            <ac:spMk id="481" creationId="{37B165B7-AACB-3A4C-A89C-5FD028A89864}"/>
          </ac:spMkLst>
        </pc:spChg>
        <pc:spChg chg="del">
          <ac:chgData name="A Darrie" userId="S::adarrie@stmichaelscs.org::32ad77d6-cce9-4b3d-a7ba-d07729a5c158" providerId="AD" clId="Web-{74C1D847-8DC2-BF48-8E94-4268344AE90C}" dt="2025-07-07T11:22:20.758" v="10"/>
          <ac:spMkLst>
            <pc:docMk/>
            <pc:sldMk cId="301726593" sldId="256"/>
            <ac:spMk id="482" creationId="{37B165B7-AACB-3A4C-A89C-5FD028A89864}"/>
          </ac:spMkLst>
        </pc:spChg>
        <pc:spChg chg="del">
          <ac:chgData name="A Darrie" userId="S::adarrie@stmichaelscs.org::32ad77d6-cce9-4b3d-a7ba-d07729a5c158" providerId="AD" clId="Web-{74C1D847-8DC2-BF48-8E94-4268344AE90C}" dt="2025-07-07T11:22:16.601" v="7"/>
          <ac:spMkLst>
            <pc:docMk/>
            <pc:sldMk cId="301726593" sldId="256"/>
            <ac:spMk id="1064" creationId="{00000000-0000-0000-0000-000000000000}"/>
          </ac:spMkLst>
        </pc:spChg>
        <pc:grpChg chg="del">
          <ac:chgData name="A Darrie" userId="S::adarrie@stmichaelscs.org::32ad77d6-cce9-4b3d-a7ba-d07729a5c158" providerId="AD" clId="Web-{74C1D847-8DC2-BF48-8E94-4268344AE90C}" dt="2025-07-07T11:22:28.789" v="16"/>
          <ac:grpSpMkLst>
            <pc:docMk/>
            <pc:sldMk cId="301726593" sldId="256"/>
            <ac:grpSpMk id="45" creationId="{700E2D75-2BE8-8740-51FB-B52F279DE204}"/>
          </ac:grpSpMkLst>
        </pc:grpChg>
        <pc:grpChg chg="del">
          <ac:chgData name="A Darrie" userId="S::adarrie@stmichaelscs.org::32ad77d6-cce9-4b3d-a7ba-d07729a5c158" providerId="AD" clId="Web-{74C1D847-8DC2-BF48-8E94-4268344AE90C}" dt="2025-07-07T11:22:31.883" v="19"/>
          <ac:grpSpMkLst>
            <pc:docMk/>
            <pc:sldMk cId="301726593" sldId="256"/>
            <ac:grpSpMk id="124" creationId="{00000000-0000-0000-0000-000000000000}"/>
          </ac:grpSpMkLst>
        </pc:grpChg>
        <pc:grpChg chg="del">
          <ac:chgData name="A Darrie" userId="S::adarrie@stmichaelscs.org::32ad77d6-cce9-4b3d-a7ba-d07729a5c158" providerId="AD" clId="Web-{74C1D847-8DC2-BF48-8E94-4268344AE90C}" dt="2025-07-07T11:22:33.477" v="21"/>
          <ac:grpSpMkLst>
            <pc:docMk/>
            <pc:sldMk cId="301726593" sldId="256"/>
            <ac:grpSpMk id="472" creationId="{00000000-0000-0000-0000-000000000000}"/>
          </ac:grpSpMkLst>
        </pc:grpChg>
        <pc:grpChg chg="del">
          <ac:chgData name="A Darrie" userId="S::adarrie@stmichaelscs.org::32ad77d6-cce9-4b3d-a7ba-d07729a5c158" providerId="AD" clId="Web-{74C1D847-8DC2-BF48-8E94-4268344AE90C}" dt="2025-07-07T11:22:32.524" v="20"/>
          <ac:grpSpMkLst>
            <pc:docMk/>
            <pc:sldMk cId="301726593" sldId="256"/>
            <ac:grpSpMk id="483" creationId="{00000000-0000-0000-0000-000000000000}"/>
          </ac:grpSpMkLst>
        </pc:grpChg>
        <pc:picChg chg="del">
          <ac:chgData name="A Darrie" userId="S::adarrie@stmichaelscs.org::32ad77d6-cce9-4b3d-a7ba-d07729a5c158" providerId="AD" clId="Web-{74C1D847-8DC2-BF48-8E94-4268344AE90C}" dt="2025-07-07T11:22:26.289" v="14"/>
          <ac:picMkLst>
            <pc:docMk/>
            <pc:sldMk cId="301726593" sldId="256"/>
            <ac:picMk id="476" creationId="{00000000-0000-0000-0000-000000000000}"/>
          </ac:picMkLst>
        </pc:picChg>
        <pc:picChg chg="del">
          <ac:chgData name="A Darrie" userId="S::adarrie@stmichaelscs.org::32ad77d6-cce9-4b3d-a7ba-d07729a5c158" providerId="AD" clId="Web-{74C1D847-8DC2-BF48-8E94-4268344AE90C}" dt="2025-07-07T11:22:18.211" v="8"/>
          <ac:picMkLst>
            <pc:docMk/>
            <pc:sldMk cId="301726593" sldId="256"/>
            <ac:picMk id="477" creationId="{00000000-0000-0000-0000-000000000000}"/>
          </ac:picMkLst>
        </pc:picChg>
        <pc:picChg chg="del">
          <ac:chgData name="A Darrie" userId="S::adarrie@stmichaelscs.org::32ad77d6-cce9-4b3d-a7ba-d07729a5c158" providerId="AD" clId="Web-{74C1D847-8DC2-BF48-8E94-4268344AE90C}" dt="2025-07-07T11:22:18.820" v="9"/>
          <ac:picMkLst>
            <pc:docMk/>
            <pc:sldMk cId="301726593" sldId="256"/>
            <ac:picMk id="478" creationId="{00000000-0000-0000-0000-000000000000}"/>
          </ac:picMkLst>
        </pc:picChg>
        <pc:picChg chg="del">
          <ac:chgData name="A Darrie" userId="S::adarrie@stmichaelscs.org::32ad77d6-cce9-4b3d-a7ba-d07729a5c158" providerId="AD" clId="Web-{74C1D847-8DC2-BF48-8E94-4268344AE90C}" dt="2025-07-07T11:22:26.961" v="15"/>
          <ac:picMkLst>
            <pc:docMk/>
            <pc:sldMk cId="301726593" sldId="256"/>
            <ac:picMk id="479" creationId="{00000000-0000-0000-0000-000000000000}"/>
          </ac:picMkLst>
        </pc:picChg>
        <pc:picChg chg="del">
          <ac:chgData name="A Darrie" userId="S::adarrie@stmichaelscs.org::32ad77d6-cce9-4b3d-a7ba-d07729a5c158" providerId="AD" clId="Web-{74C1D847-8DC2-BF48-8E94-4268344AE90C}" dt="2025-07-07T11:22:21.898" v="11"/>
          <ac:picMkLst>
            <pc:docMk/>
            <pc:sldMk cId="301726593" sldId="256"/>
            <ac:picMk id="1068" creationId="{00000000-0000-0000-0000-000000000000}"/>
          </ac:picMkLst>
        </pc:picChg>
        <pc:cxnChg chg="del">
          <ac:chgData name="A Darrie" userId="S::adarrie@stmichaelscs.org::32ad77d6-cce9-4b3d-a7ba-d07729a5c158" providerId="AD" clId="Web-{74C1D847-8DC2-BF48-8E94-4268344AE90C}" dt="2025-07-07T11:22:30.930" v="18"/>
          <ac:cxnSpMkLst>
            <pc:docMk/>
            <pc:sldMk cId="301726593" sldId="256"/>
            <ac:cxnSpMk id="32" creationId="{1FEB3478-06BB-786F-10A0-D6631F16BE7E}"/>
          </ac:cxnSpMkLst>
        </pc:cxnChg>
        <pc:cxnChg chg="del">
          <ac:chgData name="A Darrie" userId="S::adarrie@stmichaelscs.org::32ad77d6-cce9-4b3d-a7ba-d07729a5c158" providerId="AD" clId="Web-{74C1D847-8DC2-BF48-8E94-4268344AE90C}" dt="2025-07-07T11:22:08.726" v="3"/>
          <ac:cxnSpMkLst>
            <pc:docMk/>
            <pc:sldMk cId="301726593" sldId="256"/>
            <ac:cxnSpMk id="429" creationId="{C3FA2F8C-BD2B-EA46-8D5D-0F3383BE1ABC}"/>
          </ac:cxnSpMkLst>
        </pc:cxnChg>
        <pc:cxnChg chg="del">
          <ac:chgData name="A Darrie" userId="S::adarrie@stmichaelscs.org::32ad77d6-cce9-4b3d-a7ba-d07729a5c158" providerId="AD" clId="Web-{74C1D847-8DC2-BF48-8E94-4268344AE90C}" dt="2025-07-07T11:22:09.976" v="4"/>
          <ac:cxnSpMkLst>
            <pc:docMk/>
            <pc:sldMk cId="301726593" sldId="256"/>
            <ac:cxnSpMk id="430" creationId="{C3FA2F8C-BD2B-EA46-8D5D-0F3383BE1ABC}"/>
          </ac:cxnSpMkLst>
        </pc:cxnChg>
        <pc:cxnChg chg="del">
          <ac:chgData name="A Darrie" userId="S::adarrie@stmichaelscs.org::32ad77d6-cce9-4b3d-a7ba-d07729a5c158" providerId="AD" clId="Web-{74C1D847-8DC2-BF48-8E94-4268344AE90C}" dt="2025-07-07T11:22:07.320" v="1"/>
          <ac:cxnSpMkLst>
            <pc:docMk/>
            <pc:sldMk cId="301726593" sldId="256"/>
            <ac:cxnSpMk id="434" creationId="{C3FA2F8C-BD2B-EA46-8D5D-0F3383BE1ABC}"/>
          </ac:cxnSpMkLst>
        </pc:cxnChg>
        <pc:cxnChg chg="del">
          <ac:chgData name="A Darrie" userId="S::adarrie@stmichaelscs.org::32ad77d6-cce9-4b3d-a7ba-d07729a5c158" providerId="AD" clId="Web-{74C1D847-8DC2-BF48-8E94-4268344AE90C}" dt="2025-07-07T11:22:08.070" v="2"/>
          <ac:cxnSpMkLst>
            <pc:docMk/>
            <pc:sldMk cId="301726593" sldId="256"/>
            <ac:cxnSpMk id="435" creationId="{C3FA2F8C-BD2B-EA46-8D5D-0F3383BE1ABC}"/>
          </ac:cxnSpMkLst>
        </pc:cxnChg>
        <pc:cxnChg chg="del">
          <ac:chgData name="A Darrie" userId="S::adarrie@stmichaelscs.org::32ad77d6-cce9-4b3d-a7ba-d07729a5c158" providerId="AD" clId="Web-{74C1D847-8DC2-BF48-8E94-4268344AE90C}" dt="2025-07-07T11:22:30.133" v="17"/>
          <ac:cxnSpMkLst>
            <pc:docMk/>
            <pc:sldMk cId="301726593" sldId="256"/>
            <ac:cxnSpMk id="469" creationId="{F40E0174-C2DC-7FCC-058E-6906498C3EB8}"/>
          </ac:cxnSpMkLst>
        </pc:cxnChg>
      </pc:sldChg>
    </pc:docChg>
  </pc:docChgLst>
  <pc:docChgLst>
    <pc:chgData name="Raminder Kaur Robson" userId="20ceed71-7506-4319-b288-075d70baa3e1" providerId="ADAL" clId="{285A740F-85C0-4F88-940B-5D76B0532238}"/>
    <pc:docChg chg="undo custSel modSld">
      <pc:chgData name="Raminder Kaur Robson" userId="20ceed71-7506-4319-b288-075d70baa3e1" providerId="ADAL" clId="{285A740F-85C0-4F88-940B-5D76B0532238}" dt="2024-08-05T15:43:05.201" v="652" actId="1076"/>
      <pc:docMkLst>
        <pc:docMk/>
      </pc:docMkLst>
      <pc:sldChg chg="addSp delSp modSp">
        <pc:chgData name="Raminder Kaur Robson" userId="20ceed71-7506-4319-b288-075d70baa3e1" providerId="ADAL" clId="{285A740F-85C0-4F88-940B-5D76B0532238}" dt="2024-08-05T15:43:05.201" v="652" actId="1076"/>
        <pc:sldMkLst>
          <pc:docMk/>
          <pc:sldMk cId="301726593" sldId="256"/>
        </pc:sldMkLst>
        <pc:spChg chg="del">
          <ac:chgData name="Raminder Kaur Robson" userId="20ceed71-7506-4319-b288-075d70baa3e1" providerId="ADAL" clId="{285A740F-85C0-4F88-940B-5D76B0532238}" dt="2024-08-05T14:25:10.400" v="30" actId="478"/>
          <ac:spMkLst>
            <pc:docMk/>
            <pc:sldMk cId="301726593" sldId="256"/>
            <ac:spMk id="15" creationId="{719BD6B9-92E7-4337-8F23-926576B4B15C}"/>
          </ac:spMkLst>
        </pc:spChg>
        <pc:spChg chg="del">
          <ac:chgData name="Raminder Kaur Robson" userId="20ceed71-7506-4319-b288-075d70baa3e1" providerId="ADAL" clId="{285A740F-85C0-4F88-940B-5D76B0532238}" dt="2024-08-05T14:26:22.493" v="42" actId="478"/>
          <ac:spMkLst>
            <pc:docMk/>
            <pc:sldMk cId="301726593" sldId="256"/>
            <ac:spMk id="17" creationId="{7911109F-1F04-6A8D-35C2-09E325C8F555}"/>
          </ac:spMkLst>
        </pc:spChg>
        <pc:spChg chg="mod">
          <ac:chgData name="Raminder Kaur Robson" userId="20ceed71-7506-4319-b288-075d70baa3e1" providerId="ADAL" clId="{285A740F-85C0-4F88-940B-5D76B0532238}" dt="2024-08-05T15:42:32.327" v="636" actId="20577"/>
          <ac:spMkLst>
            <pc:docMk/>
            <pc:sldMk cId="301726593" sldId="256"/>
            <ac:spMk id="20" creationId="{D41144E0-413F-4B0E-A011-79EAF31EE8D5}"/>
          </ac:spMkLst>
        </pc:spChg>
        <pc:spChg chg="del">
          <ac:chgData name="Raminder Kaur Robson" userId="20ceed71-7506-4319-b288-075d70baa3e1" providerId="ADAL" clId="{285A740F-85C0-4F88-940B-5D76B0532238}" dt="2024-08-05T14:23:30.917" v="10" actId="478"/>
          <ac:spMkLst>
            <pc:docMk/>
            <pc:sldMk cId="301726593" sldId="256"/>
            <ac:spMk id="24" creationId="{60EADAFA-1C83-4690-B270-6253C7D48141}"/>
          </ac:spMkLst>
        </pc:spChg>
        <pc:spChg chg="del">
          <ac:chgData name="Raminder Kaur Robson" userId="20ceed71-7506-4319-b288-075d70baa3e1" providerId="ADAL" clId="{285A740F-85C0-4F88-940B-5D76B0532238}" dt="2024-08-05T14:25:54.051" v="36" actId="478"/>
          <ac:spMkLst>
            <pc:docMk/>
            <pc:sldMk cId="301726593" sldId="256"/>
            <ac:spMk id="25" creationId="{79DBA587-9BBB-47F1-AFF9-7D09FC32A399}"/>
          </ac:spMkLst>
        </pc:spChg>
        <pc:spChg chg="del">
          <ac:chgData name="Raminder Kaur Robson" userId="20ceed71-7506-4319-b288-075d70baa3e1" providerId="ADAL" clId="{285A740F-85C0-4F88-940B-5D76B0532238}" dt="2024-08-05T14:25:58.389" v="37" actId="478"/>
          <ac:spMkLst>
            <pc:docMk/>
            <pc:sldMk cId="301726593" sldId="256"/>
            <ac:spMk id="26" creationId="{C28C8258-1FE6-4F70-97CA-BCB43D6B06A1}"/>
          </ac:spMkLst>
        </pc:spChg>
        <pc:spChg chg="del">
          <ac:chgData name="Raminder Kaur Robson" userId="20ceed71-7506-4319-b288-075d70baa3e1" providerId="ADAL" clId="{285A740F-85C0-4F88-940B-5D76B0532238}" dt="2024-08-05T14:23:35.417" v="12" actId="478"/>
          <ac:spMkLst>
            <pc:docMk/>
            <pc:sldMk cId="301726593" sldId="256"/>
            <ac:spMk id="34" creationId="{06B7D164-1858-4541-8C3A-54F75AAFB537}"/>
          </ac:spMkLst>
        </pc:spChg>
        <pc:spChg chg="del">
          <ac:chgData name="Raminder Kaur Robson" userId="20ceed71-7506-4319-b288-075d70baa3e1" providerId="ADAL" clId="{285A740F-85C0-4F88-940B-5D76B0532238}" dt="2024-08-05T14:23:38.417" v="14" actId="478"/>
          <ac:spMkLst>
            <pc:docMk/>
            <pc:sldMk cId="301726593" sldId="256"/>
            <ac:spMk id="35" creationId="{79D66A49-1463-9D47-A58E-F5C50C17B380}"/>
          </ac:spMkLst>
        </pc:spChg>
        <pc:spChg chg="del">
          <ac:chgData name="Raminder Kaur Robson" userId="20ceed71-7506-4319-b288-075d70baa3e1" providerId="ADAL" clId="{285A740F-85C0-4F88-940B-5D76B0532238}" dt="2024-08-05T14:26:16.884" v="40" actId="478"/>
          <ac:spMkLst>
            <pc:docMk/>
            <pc:sldMk cId="301726593" sldId="256"/>
            <ac:spMk id="40" creationId="{0C3F348E-1339-4ADD-B744-9477BC994E2C}"/>
          </ac:spMkLst>
        </pc:spChg>
        <pc:spChg chg="del">
          <ac:chgData name="Raminder Kaur Robson" userId="20ceed71-7506-4319-b288-075d70baa3e1" providerId="ADAL" clId="{285A740F-85C0-4F88-940B-5D76B0532238}" dt="2024-08-05T14:26:19.815" v="41" actId="478"/>
          <ac:spMkLst>
            <pc:docMk/>
            <pc:sldMk cId="301726593" sldId="256"/>
            <ac:spMk id="41" creationId="{8A89C765-A544-49F4-9969-3DB017D964EF}"/>
          </ac:spMkLst>
        </pc:spChg>
        <pc:spChg chg="mod">
          <ac:chgData name="Raminder Kaur Robson" userId="20ceed71-7506-4319-b288-075d70baa3e1" providerId="ADAL" clId="{285A740F-85C0-4F88-940B-5D76B0532238}" dt="2024-08-05T14:28:18.577" v="68" actId="1076"/>
          <ac:spMkLst>
            <pc:docMk/>
            <pc:sldMk cId="301726593" sldId="256"/>
            <ac:spMk id="52" creationId="{65431F66-689A-41ED-8FD0-3936676C62B4}"/>
          </ac:spMkLst>
        </pc:spChg>
        <pc:spChg chg="mod">
          <ac:chgData name="Raminder Kaur Robson" userId="20ceed71-7506-4319-b288-075d70baa3e1" providerId="ADAL" clId="{285A740F-85C0-4F88-940B-5D76B0532238}" dt="2024-08-05T14:28:26.972" v="70" actId="1076"/>
          <ac:spMkLst>
            <pc:docMk/>
            <pc:sldMk cId="301726593" sldId="256"/>
            <ac:spMk id="53" creationId="{0A474BCC-9720-481B-8BAB-C2D38F0A766C}"/>
          </ac:spMkLst>
        </pc:spChg>
        <pc:spChg chg="mod">
          <ac:chgData name="Raminder Kaur Robson" userId="20ceed71-7506-4319-b288-075d70baa3e1" providerId="ADAL" clId="{285A740F-85C0-4F88-940B-5D76B0532238}" dt="2024-08-05T14:27:21.769" v="52" actId="1076"/>
          <ac:spMkLst>
            <pc:docMk/>
            <pc:sldMk cId="301726593" sldId="256"/>
            <ac:spMk id="54" creationId="{8D202E3B-2C71-480F-8656-0F8DADAAAC38}"/>
          </ac:spMkLst>
        </pc:spChg>
        <pc:spChg chg="mod">
          <ac:chgData name="Raminder Kaur Robson" userId="20ceed71-7506-4319-b288-075d70baa3e1" providerId="ADAL" clId="{285A740F-85C0-4F88-940B-5D76B0532238}" dt="2024-08-05T14:28:39.177" v="72" actId="1076"/>
          <ac:spMkLst>
            <pc:docMk/>
            <pc:sldMk cId="301726593" sldId="256"/>
            <ac:spMk id="62" creationId="{24DB4928-F4A4-4147-9547-04AD3B3BD08D}"/>
          </ac:spMkLst>
        </pc:spChg>
        <pc:spChg chg="mod">
          <ac:chgData name="Raminder Kaur Robson" userId="20ceed71-7506-4319-b288-075d70baa3e1" providerId="ADAL" clId="{285A740F-85C0-4F88-940B-5D76B0532238}" dt="2024-08-05T14:24:22.194" v="27" actId="1076"/>
          <ac:spMkLst>
            <pc:docMk/>
            <pc:sldMk cId="301726593" sldId="256"/>
            <ac:spMk id="83" creationId="{560EBA4B-8AEC-D046-B76B-ED0FD5A6C7DD}"/>
          </ac:spMkLst>
        </pc:spChg>
        <pc:spChg chg="del">
          <ac:chgData name="Raminder Kaur Robson" userId="20ceed71-7506-4319-b288-075d70baa3e1" providerId="ADAL" clId="{285A740F-85C0-4F88-940B-5D76B0532238}" dt="2024-08-05T14:33:29.454" v="176" actId="478"/>
          <ac:spMkLst>
            <pc:docMk/>
            <pc:sldMk cId="301726593" sldId="256"/>
            <ac:spMk id="85" creationId="{D23415EF-39A9-49E3-B38F-E042DDCE3A14}"/>
          </ac:spMkLst>
        </pc:spChg>
        <pc:spChg chg="mod">
          <ac:chgData name="Raminder Kaur Robson" userId="20ceed71-7506-4319-b288-075d70baa3e1" providerId="ADAL" clId="{285A740F-85C0-4F88-940B-5D76B0532238}" dt="2024-08-05T14:39:04.088" v="348" actId="1076"/>
          <ac:spMkLst>
            <pc:docMk/>
            <pc:sldMk cId="301726593" sldId="256"/>
            <ac:spMk id="110" creationId="{18FC73F7-BEC0-45AD-829D-DC0749904D0F}"/>
          </ac:spMkLst>
        </pc:spChg>
        <pc:spChg chg="del">
          <ac:chgData name="Raminder Kaur Robson" userId="20ceed71-7506-4319-b288-075d70baa3e1" providerId="ADAL" clId="{285A740F-85C0-4F88-940B-5D76B0532238}" dt="2024-08-05T14:26:14.350" v="39" actId="478"/>
          <ac:spMkLst>
            <pc:docMk/>
            <pc:sldMk cId="301726593" sldId="256"/>
            <ac:spMk id="197" creationId="{9CB5933C-70BE-4217-A4DE-FB89EAA9F35C}"/>
          </ac:spMkLst>
        </pc:spChg>
        <pc:spChg chg="mod">
          <ac:chgData name="Raminder Kaur Robson" userId="20ceed71-7506-4319-b288-075d70baa3e1" providerId="ADAL" clId="{285A740F-85C0-4F88-940B-5D76B0532238}" dt="2024-08-05T14:28:53.379" v="76" actId="20577"/>
          <ac:spMkLst>
            <pc:docMk/>
            <pc:sldMk cId="301726593" sldId="256"/>
            <ac:spMk id="198" creationId="{9B35DB10-3016-4A04-8397-61C4E771BF4C}"/>
          </ac:spMkLst>
        </pc:spChg>
        <pc:spChg chg="mod">
          <ac:chgData name="Raminder Kaur Robson" userId="20ceed71-7506-4319-b288-075d70baa3e1" providerId="ADAL" clId="{285A740F-85C0-4F88-940B-5D76B0532238}" dt="2024-08-05T14:31:22.277" v="95" actId="1076"/>
          <ac:spMkLst>
            <pc:docMk/>
            <pc:sldMk cId="301726593" sldId="256"/>
            <ac:spMk id="199" creationId="{29200D70-7A59-477C-9293-A4FA0A2D2690}"/>
          </ac:spMkLst>
        </pc:spChg>
        <pc:spChg chg="mod">
          <ac:chgData name="Raminder Kaur Robson" userId="20ceed71-7506-4319-b288-075d70baa3e1" providerId="ADAL" clId="{285A740F-85C0-4F88-940B-5D76B0532238}" dt="2024-08-05T14:34:29.875" v="224" actId="1076"/>
          <ac:spMkLst>
            <pc:docMk/>
            <pc:sldMk cId="301726593" sldId="256"/>
            <ac:spMk id="200" creationId="{EF79F248-C7E3-4765-92E9-DA73EA74033F}"/>
          </ac:spMkLst>
        </pc:spChg>
        <pc:spChg chg="mod">
          <ac:chgData name="Raminder Kaur Robson" userId="20ceed71-7506-4319-b288-075d70baa3e1" providerId="ADAL" clId="{285A740F-85C0-4F88-940B-5D76B0532238}" dt="2024-08-05T14:40:14.636" v="374" actId="20577"/>
          <ac:spMkLst>
            <pc:docMk/>
            <pc:sldMk cId="301726593" sldId="256"/>
            <ac:spMk id="201" creationId="{CCF5F12F-54F7-4148-8266-A281DF7CAFF5}"/>
          </ac:spMkLst>
        </pc:spChg>
        <pc:spChg chg="mod">
          <ac:chgData name="Raminder Kaur Robson" userId="20ceed71-7506-4319-b288-075d70baa3e1" providerId="ADAL" clId="{285A740F-85C0-4F88-940B-5D76B0532238}" dt="2024-08-05T14:34:42.505" v="230" actId="1076"/>
          <ac:spMkLst>
            <pc:docMk/>
            <pc:sldMk cId="301726593" sldId="256"/>
            <ac:spMk id="202" creationId="{FB1DCE7B-B165-4C6A-B156-807C37B804B4}"/>
          </ac:spMkLst>
        </pc:spChg>
        <pc:spChg chg="mod">
          <ac:chgData name="Raminder Kaur Robson" userId="20ceed71-7506-4319-b288-075d70baa3e1" providerId="ADAL" clId="{285A740F-85C0-4F88-940B-5D76B0532238}" dt="2024-08-05T14:34:48.380" v="234" actId="20577"/>
          <ac:spMkLst>
            <pc:docMk/>
            <pc:sldMk cId="301726593" sldId="256"/>
            <ac:spMk id="203" creationId="{E9793DA6-5F0B-4683-B937-D5402674C36A}"/>
          </ac:spMkLst>
        </pc:spChg>
        <pc:spChg chg="mod">
          <ac:chgData name="Raminder Kaur Robson" userId="20ceed71-7506-4319-b288-075d70baa3e1" providerId="ADAL" clId="{285A740F-85C0-4F88-940B-5D76B0532238}" dt="2024-08-05T14:40:18.191" v="375" actId="1076"/>
          <ac:spMkLst>
            <pc:docMk/>
            <pc:sldMk cId="301726593" sldId="256"/>
            <ac:spMk id="204" creationId="{3A618E92-8976-4FB9-86BD-94FDDB283796}"/>
          </ac:spMkLst>
        </pc:spChg>
        <pc:spChg chg="mod">
          <ac:chgData name="Raminder Kaur Robson" userId="20ceed71-7506-4319-b288-075d70baa3e1" providerId="ADAL" clId="{285A740F-85C0-4F88-940B-5D76B0532238}" dt="2024-08-05T14:39:50.078" v="365" actId="20577"/>
          <ac:spMkLst>
            <pc:docMk/>
            <pc:sldMk cId="301726593" sldId="256"/>
            <ac:spMk id="205" creationId="{50479FAE-A6C3-452C-93FA-5C1452419FD3}"/>
          </ac:spMkLst>
        </pc:spChg>
        <pc:spChg chg="mod">
          <ac:chgData name="Raminder Kaur Robson" userId="20ceed71-7506-4319-b288-075d70baa3e1" providerId="ADAL" clId="{285A740F-85C0-4F88-940B-5D76B0532238}" dt="2024-08-05T15:35:25.655" v="418" actId="1076"/>
          <ac:spMkLst>
            <pc:docMk/>
            <pc:sldMk cId="301726593" sldId="256"/>
            <ac:spMk id="206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4:35:42.215" v="285" actId="20577"/>
          <ac:spMkLst>
            <pc:docMk/>
            <pc:sldMk cId="301726593" sldId="256"/>
            <ac:spMk id="207" creationId="{F38FE37B-38F8-4105-A438-53E1CFCD36BA}"/>
          </ac:spMkLst>
        </pc:spChg>
        <pc:spChg chg="mod">
          <ac:chgData name="Raminder Kaur Robson" userId="20ceed71-7506-4319-b288-075d70baa3e1" providerId="ADAL" clId="{285A740F-85C0-4F88-940B-5D76B0532238}" dt="2024-08-05T14:29:48.540" v="85" actId="1076"/>
          <ac:spMkLst>
            <pc:docMk/>
            <pc:sldMk cId="301726593" sldId="256"/>
            <ac:spMk id="217" creationId="{25DB3030-D03F-4F31-BD1C-292F5BAEC940}"/>
          </ac:spMkLst>
        </pc:spChg>
        <pc:spChg chg="mod">
          <ac:chgData name="Raminder Kaur Robson" userId="20ceed71-7506-4319-b288-075d70baa3e1" providerId="ADAL" clId="{285A740F-85C0-4F88-940B-5D76B0532238}" dt="2024-08-05T14:33:33.127" v="177" actId="1076"/>
          <ac:spMkLst>
            <pc:docMk/>
            <pc:sldMk cId="301726593" sldId="256"/>
            <ac:spMk id="219" creationId="{8FEABC74-A298-4E11-BBD7-31BBBE8C06A0}"/>
          </ac:spMkLst>
        </pc:spChg>
        <pc:spChg chg="del">
          <ac:chgData name="Raminder Kaur Robson" userId="20ceed71-7506-4319-b288-075d70baa3e1" providerId="ADAL" clId="{285A740F-85C0-4F88-940B-5D76B0532238}" dt="2024-08-05T14:25:41.224" v="31" actId="478"/>
          <ac:spMkLst>
            <pc:docMk/>
            <pc:sldMk cId="301726593" sldId="256"/>
            <ac:spMk id="221" creationId="{ABC22CDB-AB42-4DED-8943-D46115AE5342}"/>
          </ac:spMkLst>
        </pc:spChg>
        <pc:spChg chg="mod">
          <ac:chgData name="Raminder Kaur Robson" userId="20ceed71-7506-4319-b288-075d70baa3e1" providerId="ADAL" clId="{285A740F-85C0-4F88-940B-5D76B0532238}" dt="2024-08-05T15:41:38.659" v="593" actId="1076"/>
          <ac:spMkLst>
            <pc:docMk/>
            <pc:sldMk cId="301726593" sldId="256"/>
            <ac:spMk id="225" creationId="{CFF3C209-E744-4955-ADB6-BF4DB88EA9DF}"/>
          </ac:spMkLst>
        </pc:spChg>
        <pc:spChg chg="mod">
          <ac:chgData name="Raminder Kaur Robson" userId="20ceed71-7506-4319-b288-075d70baa3e1" providerId="ADAL" clId="{285A740F-85C0-4F88-940B-5D76B0532238}" dt="2024-08-05T15:42:49.942" v="651" actId="20577"/>
          <ac:spMkLst>
            <pc:docMk/>
            <pc:sldMk cId="301726593" sldId="256"/>
            <ac:spMk id="227" creationId="{692ABF71-208B-43B4-9A04-86C8B15C93B9}"/>
          </ac:spMkLst>
        </pc:spChg>
        <pc:spChg chg="mod">
          <ac:chgData name="Raminder Kaur Robson" userId="20ceed71-7506-4319-b288-075d70baa3e1" providerId="ADAL" clId="{285A740F-85C0-4F88-940B-5D76B0532238}" dt="2024-08-05T14:37:24.698" v="323" actId="1076"/>
          <ac:spMkLst>
            <pc:docMk/>
            <pc:sldMk cId="301726593" sldId="256"/>
            <ac:spMk id="229" creationId="{2E99E7BD-2C36-4499-9932-9C6473DAD41E}"/>
          </ac:spMkLst>
        </pc:spChg>
        <pc:spChg chg="del">
          <ac:chgData name="Raminder Kaur Robson" userId="20ceed71-7506-4319-b288-075d70baa3e1" providerId="ADAL" clId="{285A740F-85C0-4F88-940B-5D76B0532238}" dt="2024-08-05T14:23:28.026" v="9" actId="478"/>
          <ac:spMkLst>
            <pc:docMk/>
            <pc:sldMk cId="301726593" sldId="256"/>
            <ac:spMk id="230" creationId="{64189F6A-FCB2-4543-B3A7-CA6FCF45F911}"/>
          </ac:spMkLst>
        </pc:spChg>
        <pc:spChg chg="del">
          <ac:chgData name="Raminder Kaur Robson" userId="20ceed71-7506-4319-b288-075d70baa3e1" providerId="ADAL" clId="{285A740F-85C0-4F88-940B-5D76B0532238}" dt="2024-08-05T14:26:49.071" v="48" actId="478"/>
          <ac:spMkLst>
            <pc:docMk/>
            <pc:sldMk cId="301726593" sldId="256"/>
            <ac:spMk id="249" creationId="{83D5A878-F1B6-4F2A-9118-A58D0C5193A9}"/>
          </ac:spMkLst>
        </pc:spChg>
        <pc:spChg chg="del">
          <ac:chgData name="Raminder Kaur Robson" userId="20ceed71-7506-4319-b288-075d70baa3e1" providerId="ADAL" clId="{285A740F-85C0-4F88-940B-5D76B0532238}" dt="2024-08-05T15:41:35.237" v="592" actId="478"/>
          <ac:spMkLst>
            <pc:docMk/>
            <pc:sldMk cId="301726593" sldId="256"/>
            <ac:spMk id="253" creationId="{A07098C6-6E73-4749-8D01-B123E8314F17}"/>
          </ac:spMkLst>
        </pc:spChg>
        <pc:spChg chg="mod">
          <ac:chgData name="Raminder Kaur Robson" userId="20ceed71-7506-4319-b288-075d70baa3e1" providerId="ADAL" clId="{285A740F-85C0-4F88-940B-5D76B0532238}" dt="2024-08-05T15:31:56.323" v="378" actId="1076"/>
          <ac:spMkLst>
            <pc:docMk/>
            <pc:sldMk cId="301726593" sldId="256"/>
            <ac:spMk id="258" creationId="{AA755E97-A8B2-45C5-9606-EF004E0A509C}"/>
          </ac:spMkLst>
        </pc:spChg>
        <pc:spChg chg="mod">
          <ac:chgData name="Raminder Kaur Robson" userId="20ceed71-7506-4319-b288-075d70baa3e1" providerId="ADAL" clId="{285A740F-85C0-4F88-940B-5D76B0532238}" dt="2024-08-05T14:38:12.675" v="334" actId="1076"/>
          <ac:spMkLst>
            <pc:docMk/>
            <pc:sldMk cId="301726593" sldId="256"/>
            <ac:spMk id="260" creationId="{C7DFEE68-77BB-46B2-9AA0-1E340F467CE9}"/>
          </ac:spMkLst>
        </pc:spChg>
        <pc:spChg chg="mod">
          <ac:chgData name="Raminder Kaur Robson" userId="20ceed71-7506-4319-b288-075d70baa3e1" providerId="ADAL" clId="{285A740F-85C0-4F88-940B-5D76B0532238}" dt="2024-08-05T15:35:51.536" v="427" actId="1076"/>
          <ac:spMkLst>
            <pc:docMk/>
            <pc:sldMk cId="301726593" sldId="256"/>
            <ac:spMk id="266" creationId="{DA938472-6CD4-4F81-80AB-5791C863731D}"/>
          </ac:spMkLst>
        </pc:spChg>
        <pc:spChg chg="mod">
          <ac:chgData name="Raminder Kaur Robson" userId="20ceed71-7506-4319-b288-075d70baa3e1" providerId="ADAL" clId="{285A740F-85C0-4F88-940B-5D76B0532238}" dt="2024-08-05T15:36:13.980" v="432" actId="1076"/>
          <ac:spMkLst>
            <pc:docMk/>
            <pc:sldMk cId="301726593" sldId="256"/>
            <ac:spMk id="267" creationId="{CBA8F264-9D87-40EB-A7BC-E58E70531589}"/>
          </ac:spMkLst>
        </pc:spChg>
        <pc:spChg chg="add mod">
          <ac:chgData name="Raminder Kaur Robson" userId="20ceed71-7506-4319-b288-075d70baa3e1" providerId="ADAL" clId="{285A740F-85C0-4F88-940B-5D76B0532238}" dt="2024-08-05T15:37:13.502" v="466" actId="20577"/>
          <ac:spMkLst>
            <pc:docMk/>
            <pc:sldMk cId="301726593" sldId="256"/>
            <ac:spMk id="276" creationId="{B2B11CE1-BC58-42D7-9425-B6A23FF38BD1}"/>
          </ac:spMkLst>
        </pc:spChg>
        <pc:spChg chg="add mod">
          <ac:chgData name="Raminder Kaur Robson" userId="20ceed71-7506-4319-b288-075d70baa3e1" providerId="ADAL" clId="{285A740F-85C0-4F88-940B-5D76B0532238}" dt="2024-08-05T15:38:14.623" v="499" actId="313"/>
          <ac:spMkLst>
            <pc:docMk/>
            <pc:sldMk cId="301726593" sldId="256"/>
            <ac:spMk id="281" creationId="{7045364A-49A2-4048-88C7-2E7402390BB5}"/>
          </ac:spMkLst>
        </pc:spChg>
        <pc:spChg chg="add mod">
          <ac:chgData name="Raminder Kaur Robson" userId="20ceed71-7506-4319-b288-075d70baa3e1" providerId="ADAL" clId="{285A740F-85C0-4F88-940B-5D76B0532238}" dt="2024-08-05T15:38:47.959" v="526" actId="1076"/>
          <ac:spMkLst>
            <pc:docMk/>
            <pc:sldMk cId="301726593" sldId="256"/>
            <ac:spMk id="282" creationId="{FA26A47C-3214-4892-A9E4-7985B6455AB8}"/>
          </ac:spMkLst>
        </pc:spChg>
        <pc:spChg chg="add mod">
          <ac:chgData name="Raminder Kaur Robson" userId="20ceed71-7506-4319-b288-075d70baa3e1" providerId="ADAL" clId="{285A740F-85C0-4F88-940B-5D76B0532238}" dt="2024-08-05T15:39:21.949" v="555" actId="1076"/>
          <ac:spMkLst>
            <pc:docMk/>
            <pc:sldMk cId="301726593" sldId="256"/>
            <ac:spMk id="283" creationId="{1F81FD22-F300-4B93-AECA-2C140B4C6849}"/>
          </ac:spMkLst>
        </pc:spChg>
        <pc:spChg chg="add mod">
          <ac:chgData name="Raminder Kaur Robson" userId="20ceed71-7506-4319-b288-075d70baa3e1" providerId="ADAL" clId="{285A740F-85C0-4F88-940B-5D76B0532238}" dt="2024-08-05T15:42:04.342" v="609" actId="20577"/>
          <ac:spMkLst>
            <pc:docMk/>
            <pc:sldMk cId="301726593" sldId="256"/>
            <ac:spMk id="284" creationId="{16381D5F-4A05-4508-8885-0D3112B45084}"/>
          </ac:spMkLst>
        </pc:spChg>
        <pc:spChg chg="mod">
          <ac:chgData name="Raminder Kaur Robson" userId="20ceed71-7506-4319-b288-075d70baa3e1" providerId="ADAL" clId="{285A740F-85C0-4F88-940B-5D76B0532238}" dt="2024-08-05T15:39:52.765" v="564" actId="1076"/>
          <ac:spMkLst>
            <pc:docMk/>
            <pc:sldMk cId="301726593" sldId="256"/>
            <ac:spMk id="298" creationId="{525A8126-54AE-4E36-B5E6-B7BD0D28C5DE}"/>
          </ac:spMkLst>
        </pc:spChg>
        <pc:spChg chg="mod">
          <ac:chgData name="Raminder Kaur Robson" userId="20ceed71-7506-4319-b288-075d70baa3e1" providerId="ADAL" clId="{285A740F-85C0-4F88-940B-5D76B0532238}" dt="2024-08-05T15:31:59.097" v="379" actId="1076"/>
          <ac:spMkLst>
            <pc:docMk/>
            <pc:sldMk cId="301726593" sldId="256"/>
            <ac:spMk id="305" creationId="{CCF5F12F-54F7-4148-8266-A281DF7CAFF5}"/>
          </ac:spMkLst>
        </pc:spChg>
        <pc:spChg chg="del">
          <ac:chgData name="Raminder Kaur Robson" userId="20ceed71-7506-4319-b288-075d70baa3e1" providerId="ADAL" clId="{285A740F-85C0-4F88-940B-5D76B0532238}" dt="2024-08-05T14:37:21.142" v="322" actId="478"/>
          <ac:spMkLst>
            <pc:docMk/>
            <pc:sldMk cId="301726593" sldId="256"/>
            <ac:spMk id="306" creationId="{1FB85ABC-A38F-418E-B89C-D6345611CB41}"/>
          </ac:spMkLst>
        </pc:spChg>
        <pc:spChg chg="del mod">
          <ac:chgData name="Raminder Kaur Robson" userId="20ceed71-7506-4319-b288-075d70baa3e1" providerId="ADAL" clId="{285A740F-85C0-4F88-940B-5D76B0532238}" dt="2024-08-05T14:23:00.731" v="2" actId="478"/>
          <ac:spMkLst>
            <pc:docMk/>
            <pc:sldMk cId="301726593" sldId="256"/>
            <ac:spMk id="307" creationId="{4CA0121C-9DDF-43CB-8687-2B4060D31713}"/>
          </ac:spMkLst>
        </pc:spChg>
        <pc:spChg chg="mod">
          <ac:chgData name="Raminder Kaur Robson" userId="20ceed71-7506-4319-b288-075d70baa3e1" providerId="ADAL" clId="{285A740F-85C0-4F88-940B-5D76B0532238}" dt="2024-08-05T14:23:11.701" v="5" actId="122"/>
          <ac:spMkLst>
            <pc:docMk/>
            <pc:sldMk cId="301726593" sldId="256"/>
            <ac:spMk id="308" creationId="{D80EBD2E-A5EE-4074-AFEF-2297C34098D5}"/>
          </ac:spMkLst>
        </pc:spChg>
        <pc:spChg chg="add mod">
          <ac:chgData name="Raminder Kaur Robson" userId="20ceed71-7506-4319-b288-075d70baa3e1" providerId="ADAL" clId="{285A740F-85C0-4F88-940B-5D76B0532238}" dt="2024-08-05T14:32:24.763" v="109" actId="14100"/>
          <ac:spMkLst>
            <pc:docMk/>
            <pc:sldMk cId="301726593" sldId="256"/>
            <ac:spMk id="309" creationId="{09933804-2F1B-4861-9194-56B48756DFCD}"/>
          </ac:spMkLst>
        </pc:spChg>
        <pc:spChg chg="add mod">
          <ac:chgData name="Raminder Kaur Robson" userId="20ceed71-7506-4319-b288-075d70baa3e1" providerId="ADAL" clId="{285A740F-85C0-4F88-940B-5D76B0532238}" dt="2024-08-05T14:33:02.765" v="150" actId="313"/>
          <ac:spMkLst>
            <pc:docMk/>
            <pc:sldMk cId="301726593" sldId="256"/>
            <ac:spMk id="310" creationId="{E25ED791-99E9-41BE-9A5F-8D9A83B55409}"/>
          </ac:spMkLst>
        </pc:spChg>
        <pc:spChg chg="add mod">
          <ac:chgData name="Raminder Kaur Robson" userId="20ceed71-7506-4319-b288-075d70baa3e1" providerId="ADAL" clId="{285A740F-85C0-4F88-940B-5D76B0532238}" dt="2024-08-05T14:33:15.507" v="173" actId="14100"/>
          <ac:spMkLst>
            <pc:docMk/>
            <pc:sldMk cId="301726593" sldId="256"/>
            <ac:spMk id="311" creationId="{19B70BF8-CC98-49C6-8D7C-16D685313A83}"/>
          </ac:spMkLst>
        </pc:spChg>
        <pc:spChg chg="add mod">
          <ac:chgData name="Raminder Kaur Robson" userId="20ceed71-7506-4319-b288-075d70baa3e1" providerId="ADAL" clId="{285A740F-85C0-4F88-940B-5D76B0532238}" dt="2024-08-05T14:34:09.842" v="219" actId="20577"/>
          <ac:spMkLst>
            <pc:docMk/>
            <pc:sldMk cId="301726593" sldId="256"/>
            <ac:spMk id="312" creationId="{CDB7BC20-EF9A-4FA3-8654-9F21FFD107A5}"/>
          </ac:spMkLst>
        </pc:spChg>
        <pc:spChg chg="mod">
          <ac:chgData name="Raminder Kaur Robson" userId="20ceed71-7506-4319-b288-075d70baa3e1" providerId="ADAL" clId="{285A740F-85C0-4F88-940B-5D76B0532238}" dt="2024-08-05T15:33:29.520" v="389" actId="20577"/>
          <ac:spMkLst>
            <pc:docMk/>
            <pc:sldMk cId="301726593" sldId="256"/>
            <ac:spMk id="346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5:43:05.201" v="652" actId="1076"/>
          <ac:spMkLst>
            <pc:docMk/>
            <pc:sldMk cId="301726593" sldId="256"/>
            <ac:spMk id="354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5:33:45.882" v="401" actId="1076"/>
          <ac:spMkLst>
            <pc:docMk/>
            <pc:sldMk cId="301726593" sldId="256"/>
            <ac:spMk id="358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5:34:16.175" v="415" actId="20577"/>
          <ac:spMkLst>
            <pc:docMk/>
            <pc:sldMk cId="301726593" sldId="256"/>
            <ac:spMk id="367" creationId="{B192C7FB-F649-4CD7-9ACF-F14258D47685}"/>
          </ac:spMkLst>
        </pc:spChg>
        <pc:spChg chg="mod">
          <ac:chgData name="Raminder Kaur Robson" userId="20ceed71-7506-4319-b288-075d70baa3e1" providerId="ADAL" clId="{285A740F-85C0-4F88-940B-5D76B0532238}" dt="2024-08-05T15:34:20.353" v="416" actId="313"/>
          <ac:spMkLst>
            <pc:docMk/>
            <pc:sldMk cId="301726593" sldId="256"/>
            <ac:spMk id="369" creationId="{E801E636-A25C-41A8-8425-EDAFC522E5DB}"/>
          </ac:spMkLst>
        </pc:spChg>
        <pc:spChg chg="mod">
          <ac:chgData name="Raminder Kaur Robson" userId="20ceed71-7506-4319-b288-075d70baa3e1" providerId="ADAL" clId="{285A740F-85C0-4F88-940B-5D76B0532238}" dt="2024-08-05T14:24:04.655" v="18"/>
          <ac:spMkLst>
            <pc:docMk/>
            <pc:sldMk cId="301726593" sldId="256"/>
            <ac:spMk id="405" creationId="{00000000-0000-0000-0000-000000000000}"/>
          </ac:spMkLst>
        </pc:spChg>
        <pc:spChg chg="mod">
          <ac:chgData name="Raminder Kaur Robson" userId="20ceed71-7506-4319-b288-075d70baa3e1" providerId="ADAL" clId="{285A740F-85C0-4F88-940B-5D76B0532238}" dt="2024-08-05T14:36:50.015" v="317" actId="1076"/>
          <ac:spMkLst>
            <pc:docMk/>
            <pc:sldMk cId="301726593" sldId="256"/>
            <ac:spMk id="1051" creationId="{433E662B-F39F-4E6F-947C-A2CC2EFB2C00}"/>
          </ac:spMkLst>
        </pc:spChg>
        <pc:spChg chg="mod">
          <ac:chgData name="Raminder Kaur Robson" userId="20ceed71-7506-4319-b288-075d70baa3e1" providerId="ADAL" clId="{285A740F-85C0-4F88-940B-5D76B0532238}" dt="2024-08-05T14:37:07.533" v="321" actId="1076"/>
          <ac:spMkLst>
            <pc:docMk/>
            <pc:sldMk cId="301726593" sldId="256"/>
            <ac:spMk id="1053" creationId="{6C023070-FC44-417B-89E0-DB8C9A28425D}"/>
          </ac:spMkLst>
        </pc:spChg>
        <pc:spChg chg="mod">
          <ac:chgData name="Raminder Kaur Robson" userId="20ceed71-7506-4319-b288-075d70baa3e1" providerId="ADAL" clId="{285A740F-85C0-4F88-940B-5D76B0532238}" dt="2024-08-05T14:38:05.460" v="331" actId="1076"/>
          <ac:spMkLst>
            <pc:docMk/>
            <pc:sldMk cId="301726593" sldId="256"/>
            <ac:spMk id="1055" creationId="{121D878B-C188-4D7E-9074-4A157F0AB367}"/>
          </ac:spMkLst>
        </pc:spChg>
        <pc:spChg chg="mod">
          <ac:chgData name="Raminder Kaur Robson" userId="20ceed71-7506-4319-b288-075d70baa3e1" providerId="ADAL" clId="{285A740F-85C0-4F88-940B-5D76B0532238}" dt="2024-08-05T14:37:04.333" v="320" actId="1076"/>
          <ac:spMkLst>
            <pc:docMk/>
            <pc:sldMk cId="301726593" sldId="256"/>
            <ac:spMk id="1062" creationId="{C274496B-1487-4AAA-808C-3B24C39B475E}"/>
          </ac:spMkLst>
        </pc:spChg>
        <pc:spChg chg="mod">
          <ac:chgData name="Raminder Kaur Robson" userId="20ceed71-7506-4319-b288-075d70baa3e1" providerId="ADAL" clId="{285A740F-85C0-4F88-940B-5D76B0532238}" dt="2024-08-05T14:36:55.259" v="318" actId="1076"/>
          <ac:spMkLst>
            <pc:docMk/>
            <pc:sldMk cId="301726593" sldId="256"/>
            <ac:spMk id="1066" creationId="{1B9FDAA1-B9A7-43B7-98B0-38C1EA66C16C}"/>
          </ac:spMkLst>
        </pc:spChg>
        <pc:spChg chg="mod">
          <ac:chgData name="Raminder Kaur Robson" userId="20ceed71-7506-4319-b288-075d70baa3e1" providerId="ADAL" clId="{285A740F-85C0-4F88-940B-5D76B0532238}" dt="2024-08-05T15:39:29.616" v="557" actId="1076"/>
          <ac:spMkLst>
            <pc:docMk/>
            <pc:sldMk cId="301726593" sldId="256"/>
            <ac:spMk id="1067" creationId="{06FB25C5-EA1E-42C3-9B71-2EAA0D46E659}"/>
          </ac:spMkLst>
        </pc:spChg>
        <pc:grpChg chg="del">
          <ac:chgData name="Raminder Kaur Robson" userId="20ceed71-7506-4319-b288-075d70baa3e1" providerId="ADAL" clId="{285A740F-85C0-4F88-940B-5D76B0532238}" dt="2024-08-05T14:24:26.824" v="28" actId="478"/>
          <ac:grpSpMkLst>
            <pc:docMk/>
            <pc:sldMk cId="301726593" sldId="256"/>
            <ac:grpSpMk id="145" creationId="{93AC4BB4-0901-4653-B356-DEAB849D3FDF}"/>
          </ac:grpSpMkLst>
        </pc:grpChg>
        <pc:grpChg chg="del">
          <ac:chgData name="Raminder Kaur Robson" userId="20ceed71-7506-4319-b288-075d70baa3e1" providerId="ADAL" clId="{285A740F-85C0-4F88-940B-5D76B0532238}" dt="2024-08-05T14:25:07.174" v="29" actId="478"/>
          <ac:grpSpMkLst>
            <pc:docMk/>
            <pc:sldMk cId="301726593" sldId="256"/>
            <ac:grpSpMk id="464" creationId="{00000000-0000-0000-0000-000000000000}"/>
          </ac:grpSpMkLst>
        </pc:grpChg>
        <pc:grpChg chg="mod">
          <ac:chgData name="Raminder Kaur Robson" userId="20ceed71-7506-4319-b288-075d70baa3e1" providerId="ADAL" clId="{285A740F-85C0-4F88-940B-5D76B0532238}" dt="2024-08-05T15:36:35.875" v="439" actId="1076"/>
          <ac:grpSpMkLst>
            <pc:docMk/>
            <pc:sldMk cId="301726593" sldId="256"/>
            <ac:grpSpMk id="1072" creationId="{00000000-0000-0000-0000-000000000000}"/>
          </ac:grpSpMkLst>
        </pc:grpChg>
        <pc:picChg chg="mod">
          <ac:chgData name="Raminder Kaur Robson" userId="20ceed71-7506-4319-b288-075d70baa3e1" providerId="ADAL" clId="{285A740F-85C0-4F88-940B-5D76B0532238}" dt="2024-08-05T14:39:25.257" v="355" actId="1076"/>
          <ac:picMkLst>
            <pc:docMk/>
            <pc:sldMk cId="301726593" sldId="256"/>
            <ac:picMk id="97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5:33:52.560" v="402" actId="1076"/>
          <ac:picMkLst>
            <pc:docMk/>
            <pc:sldMk cId="301726593" sldId="256"/>
            <ac:picMk id="98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4:39:22.773" v="354" actId="1076"/>
          <ac:picMkLst>
            <pc:docMk/>
            <pc:sldMk cId="301726593" sldId="256"/>
            <ac:picMk id="100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4:38:01.127" v="330" actId="478"/>
          <ac:picMkLst>
            <pc:docMk/>
            <pc:sldMk cId="301726593" sldId="256"/>
            <ac:picMk id="101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5:39:26.178" v="556" actId="1076"/>
          <ac:picMkLst>
            <pc:docMk/>
            <pc:sldMk cId="301726593" sldId="256"/>
            <ac:picMk id="106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4:30:52.035" v="93" actId="1076"/>
          <ac:picMkLst>
            <pc:docMk/>
            <pc:sldMk cId="301726593" sldId="256"/>
            <ac:picMk id="108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5:35:22.425" v="417" actId="478"/>
          <ac:picMkLst>
            <pc:docMk/>
            <pc:sldMk cId="301726593" sldId="256"/>
            <ac:picMk id="113" creationId="{00000000-0000-0000-0000-000000000000}"/>
          </ac:picMkLst>
        </pc:picChg>
        <pc:picChg chg="add del">
          <ac:chgData name="Raminder Kaur Robson" userId="20ceed71-7506-4319-b288-075d70baa3e1" providerId="ADAL" clId="{285A740F-85C0-4F88-940B-5D76B0532238}" dt="2024-08-05T14:23:25.167" v="8" actId="478"/>
          <ac:picMkLst>
            <pc:docMk/>
            <pc:sldMk cId="301726593" sldId="256"/>
            <ac:picMk id="116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4:26:26.172" v="44" actId="478"/>
          <ac:picMkLst>
            <pc:docMk/>
            <pc:sldMk cId="301726593" sldId="256"/>
            <ac:picMk id="156" creationId="{A273DF11-40CC-4B5E-AD23-FFE0C6B9BCF5}"/>
          </ac:picMkLst>
        </pc:picChg>
        <pc:picChg chg="del">
          <ac:chgData name="Raminder Kaur Robson" userId="20ceed71-7506-4319-b288-075d70baa3e1" providerId="ADAL" clId="{285A740F-85C0-4F88-940B-5D76B0532238}" dt="2024-08-05T14:26:23.903" v="43" actId="478"/>
          <ac:picMkLst>
            <pc:docMk/>
            <pc:sldMk cId="301726593" sldId="256"/>
            <ac:picMk id="177" creationId="{771C72F9-4085-4512-AD85-E756A9AF8386}"/>
          </ac:picMkLst>
        </pc:picChg>
        <pc:picChg chg="mod">
          <ac:chgData name="Raminder Kaur Robson" userId="20ceed71-7506-4319-b288-075d70baa3e1" providerId="ADAL" clId="{285A740F-85C0-4F88-940B-5D76B0532238}" dt="2024-08-05T14:39:20.491" v="353" actId="1076"/>
          <ac:picMkLst>
            <pc:docMk/>
            <pc:sldMk cId="301726593" sldId="256"/>
            <ac:picMk id="194" creationId="{54AAF32C-D052-4266-B779-BE66FECB3639}"/>
          </ac:picMkLst>
        </pc:picChg>
        <pc:picChg chg="del">
          <ac:chgData name="Raminder Kaur Robson" userId="20ceed71-7506-4319-b288-075d70baa3e1" providerId="ADAL" clId="{285A740F-85C0-4F88-940B-5D76B0532238}" dt="2024-08-05T14:25:49.318" v="34" actId="478"/>
          <ac:picMkLst>
            <pc:docMk/>
            <pc:sldMk cId="301726593" sldId="256"/>
            <ac:picMk id="208" creationId="{781EDA9B-C8FE-42A0-8829-26B851354496}"/>
          </ac:picMkLst>
        </pc:picChg>
        <pc:picChg chg="del">
          <ac:chgData name="Raminder Kaur Robson" userId="20ceed71-7506-4319-b288-075d70baa3e1" providerId="ADAL" clId="{285A740F-85C0-4F88-940B-5D76B0532238}" dt="2024-08-05T14:25:50.979" v="35" actId="478"/>
          <ac:picMkLst>
            <pc:docMk/>
            <pc:sldMk cId="301726593" sldId="256"/>
            <ac:picMk id="209" creationId="{7A0EB00A-EDD4-4C7B-BEB1-80F9FAAADC8F}"/>
          </ac:picMkLst>
        </pc:picChg>
        <pc:picChg chg="del">
          <ac:chgData name="Raminder Kaur Robson" userId="20ceed71-7506-4319-b288-075d70baa3e1" providerId="ADAL" clId="{285A740F-85C0-4F88-940B-5D76B0532238}" dt="2024-08-05T14:25:47.443" v="33" actId="478"/>
          <ac:picMkLst>
            <pc:docMk/>
            <pc:sldMk cId="301726593" sldId="256"/>
            <ac:picMk id="210" creationId="{EED4A374-1855-4C47-A061-43E7942E2600}"/>
          </ac:picMkLst>
        </pc:picChg>
        <pc:picChg chg="mod">
          <ac:chgData name="Raminder Kaur Robson" userId="20ceed71-7506-4319-b288-075d70baa3e1" providerId="ADAL" clId="{285A740F-85C0-4F88-940B-5D76B0532238}" dt="2024-08-05T15:36:25.329" v="435" actId="14100"/>
          <ac:picMkLst>
            <pc:docMk/>
            <pc:sldMk cId="301726593" sldId="256"/>
            <ac:picMk id="275" creationId="{C8BC769E-5746-49A4-AFD4-305AEBC0C363}"/>
          </ac:picMkLst>
        </pc:picChg>
        <pc:picChg chg="mod">
          <ac:chgData name="Raminder Kaur Robson" userId="20ceed71-7506-4319-b288-075d70baa3e1" providerId="ADAL" clId="{285A740F-85C0-4F88-940B-5D76B0532238}" dt="2024-08-05T14:24:09.770" v="19" actId="1076"/>
          <ac:picMkLst>
            <pc:docMk/>
            <pc:sldMk cId="301726593" sldId="256"/>
            <ac:picMk id="362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4:23:33.526" v="11" actId="478"/>
          <ac:picMkLst>
            <pc:docMk/>
            <pc:sldMk cId="301726593" sldId="256"/>
            <ac:picMk id="407" creationId="{00000000-0000-0000-0000-000000000000}"/>
          </ac:picMkLst>
        </pc:picChg>
        <pc:picChg chg="mod">
          <ac:chgData name="Raminder Kaur Robson" userId="20ceed71-7506-4319-b288-075d70baa3e1" providerId="ADAL" clId="{285A740F-85C0-4F88-940B-5D76B0532238}" dt="2024-08-05T14:40:20.962" v="376" actId="1076"/>
          <ac:picMkLst>
            <pc:docMk/>
            <pc:sldMk cId="301726593" sldId="256"/>
            <ac:picMk id="413" creationId="{00000000-0000-0000-0000-000000000000}"/>
          </ac:picMkLst>
        </pc:picChg>
        <pc:picChg chg="del">
          <ac:chgData name="Raminder Kaur Robson" userId="20ceed71-7506-4319-b288-075d70baa3e1" providerId="ADAL" clId="{285A740F-85C0-4F88-940B-5D76B0532238}" dt="2024-08-05T14:23:21.651" v="6" actId="478"/>
          <ac:picMkLst>
            <pc:docMk/>
            <pc:sldMk cId="301726593" sldId="256"/>
            <ac:picMk id="487" creationId="{0AB0A052-D2A8-425F-A5B9-E8B7193DE8A0}"/>
          </ac:picMkLst>
        </pc:picChg>
        <pc:picChg chg="mod">
          <ac:chgData name="Raminder Kaur Robson" userId="20ceed71-7506-4319-b288-075d70baa3e1" providerId="ADAL" clId="{285A740F-85C0-4F88-940B-5D76B0532238}" dt="2024-08-05T15:35:35.546" v="421" actId="1076"/>
          <ac:picMkLst>
            <pc:docMk/>
            <pc:sldMk cId="301726593" sldId="256"/>
            <ac:picMk id="1026" creationId="{B0A14AC7-B1AD-4B4A-8731-BC627ECFFD55}"/>
          </ac:picMkLst>
        </pc:picChg>
        <pc:picChg chg="del">
          <ac:chgData name="Raminder Kaur Robson" userId="20ceed71-7506-4319-b288-075d70baa3e1" providerId="ADAL" clId="{285A740F-85C0-4F88-940B-5D76B0532238}" dt="2024-08-05T14:25:42.864" v="32" actId="478"/>
          <ac:picMkLst>
            <pc:docMk/>
            <pc:sldMk cId="301726593" sldId="256"/>
            <ac:picMk id="1052" creationId="{3B2C0072-BE53-4879-91AE-62430EBF41DC}"/>
          </ac:picMkLst>
        </pc:picChg>
        <pc:cxnChg chg="mod">
          <ac:chgData name="Raminder Kaur Robson" userId="20ceed71-7506-4319-b288-075d70baa3e1" providerId="ADAL" clId="{285A740F-85C0-4F88-940B-5D76B0532238}" dt="2024-08-05T14:28:05.779" v="64" actId="1076"/>
          <ac:cxnSpMkLst>
            <pc:docMk/>
            <pc:sldMk cId="301726593" sldId="256"/>
            <ac:cxnSpMk id="58" creationId="{E457E704-2380-FF84-CF65-89DDBF8EEDB1}"/>
          </ac:cxnSpMkLst>
        </pc:cxnChg>
        <pc:cxnChg chg="mod">
          <ac:chgData name="Raminder Kaur Robson" userId="20ceed71-7506-4319-b288-075d70baa3e1" providerId="ADAL" clId="{285A740F-85C0-4F88-940B-5D76B0532238}" dt="2024-08-05T14:28:23.174" v="69" actId="14100"/>
          <ac:cxnSpMkLst>
            <pc:docMk/>
            <pc:sldMk cId="301726593" sldId="256"/>
            <ac:cxnSpMk id="60" creationId="{D5034A6C-7943-634B-7332-B52E8CA0A48A}"/>
          </ac:cxnSpMkLst>
        </pc:cxnChg>
        <pc:cxnChg chg="mod">
          <ac:chgData name="Raminder Kaur Robson" userId="20ceed71-7506-4319-b288-075d70baa3e1" providerId="ADAL" clId="{285A740F-85C0-4F88-940B-5D76B0532238}" dt="2024-08-05T15:36:35.875" v="439" actId="1076"/>
          <ac:cxnSpMkLst>
            <pc:docMk/>
            <pc:sldMk cId="301726593" sldId="256"/>
            <ac:cxnSpMk id="176" creationId="{00000000-0000-0000-0000-000000000000}"/>
          </ac:cxnSpMkLst>
        </pc:cxnChg>
        <pc:cxnChg chg="mod">
          <ac:chgData name="Raminder Kaur Robson" userId="20ceed71-7506-4319-b288-075d70baa3e1" providerId="ADAL" clId="{285A740F-85C0-4F88-940B-5D76B0532238}" dt="2024-08-05T15:31:53.692" v="377" actId="1076"/>
          <ac:cxnSpMkLst>
            <pc:docMk/>
            <pc:sldMk cId="301726593" sldId="256"/>
            <ac:cxnSpMk id="218" creationId="{F00234DB-30A0-A14D-B827-8C2DCE0238B9}"/>
          </ac:cxnSpMkLst>
        </pc:cxnChg>
        <pc:cxnChg chg="del mod">
          <ac:chgData name="Raminder Kaur Robson" userId="20ceed71-7506-4319-b288-075d70baa3e1" providerId="ADAL" clId="{285A740F-85C0-4F88-940B-5D76B0532238}" dt="2024-08-05T14:29:06.860" v="83" actId="478"/>
          <ac:cxnSpMkLst>
            <pc:docMk/>
            <pc:sldMk cId="301726593" sldId="256"/>
            <ac:cxnSpMk id="231" creationId="{E21D74DF-FED6-49FC-81E4-23F2668388F5}"/>
          </ac:cxnSpMkLst>
        </pc:cxnChg>
        <pc:cxnChg chg="mod">
          <ac:chgData name="Raminder Kaur Robson" userId="20ceed71-7506-4319-b288-075d70baa3e1" providerId="ADAL" clId="{285A740F-85C0-4F88-940B-5D76B0532238}" dt="2024-08-05T14:29:56.371" v="88" actId="1076"/>
          <ac:cxnSpMkLst>
            <pc:docMk/>
            <pc:sldMk cId="301726593" sldId="256"/>
            <ac:cxnSpMk id="234" creationId="{D2B0431F-0C0D-4354-BFE6-50BAE556CFD7}"/>
          </ac:cxnSpMkLst>
        </pc:cxnChg>
        <pc:cxnChg chg="mod">
          <ac:chgData name="Raminder Kaur Robson" userId="20ceed71-7506-4319-b288-075d70baa3e1" providerId="ADAL" clId="{285A740F-85C0-4F88-940B-5D76B0532238}" dt="2024-08-05T15:36:09.620" v="430" actId="1076"/>
          <ac:cxnSpMkLst>
            <pc:docMk/>
            <pc:sldMk cId="301726593" sldId="256"/>
            <ac:cxnSpMk id="245" creationId="{0D254913-B5DF-4C08-834C-14CCFA03D563}"/>
          </ac:cxnSpMkLst>
        </pc:cxnChg>
        <pc:cxnChg chg="add mod">
          <ac:chgData name="Raminder Kaur Robson" userId="20ceed71-7506-4319-b288-075d70baa3e1" providerId="ADAL" clId="{285A740F-85C0-4F88-940B-5D76B0532238}" dt="2024-08-05T15:36:11.349" v="431" actId="1076"/>
          <ac:cxnSpMkLst>
            <pc:docMk/>
            <pc:sldMk cId="301726593" sldId="256"/>
            <ac:cxnSpMk id="273" creationId="{E81B56C4-CED9-4F35-BDF3-160327EB20C4}"/>
          </ac:cxnSpMkLst>
        </pc:cxnChg>
        <pc:cxnChg chg="add mod">
          <ac:chgData name="Raminder Kaur Robson" userId="20ceed71-7506-4319-b288-075d70baa3e1" providerId="ADAL" clId="{285A740F-85C0-4F88-940B-5D76B0532238}" dt="2024-08-05T15:36:42.642" v="441" actId="1076"/>
          <ac:cxnSpMkLst>
            <pc:docMk/>
            <pc:sldMk cId="301726593" sldId="256"/>
            <ac:cxnSpMk id="274" creationId="{A1F8BE44-5C83-43B5-988D-05624C6ACAE2}"/>
          </ac:cxnSpMkLst>
        </pc:cxnChg>
        <pc:cxnChg chg="add mod">
          <ac:chgData name="Raminder Kaur Robson" userId="20ceed71-7506-4319-b288-075d70baa3e1" providerId="ADAL" clId="{285A740F-85C0-4F88-940B-5D76B0532238}" dt="2024-08-05T15:37:39.635" v="468" actId="1076"/>
          <ac:cxnSpMkLst>
            <pc:docMk/>
            <pc:sldMk cId="301726593" sldId="256"/>
            <ac:cxnSpMk id="277" creationId="{6941B691-86E3-4BCB-9D27-D6AC8227AC4D}"/>
          </ac:cxnSpMkLst>
        </pc:cxnChg>
        <pc:cxnChg chg="add mod">
          <ac:chgData name="Raminder Kaur Robson" userId="20ceed71-7506-4319-b288-075d70baa3e1" providerId="ADAL" clId="{285A740F-85C0-4F88-940B-5D76B0532238}" dt="2024-08-05T15:37:47.636" v="471" actId="14100"/>
          <ac:cxnSpMkLst>
            <pc:docMk/>
            <pc:sldMk cId="301726593" sldId="256"/>
            <ac:cxnSpMk id="278" creationId="{5F030E8C-B08F-4363-9FEA-FEBFE6DD7DDC}"/>
          </ac:cxnSpMkLst>
        </pc:cxnChg>
        <pc:cxnChg chg="mod">
          <ac:chgData name="Raminder Kaur Robson" userId="20ceed71-7506-4319-b288-075d70baa3e1" providerId="ADAL" clId="{285A740F-85C0-4F88-940B-5D76B0532238}" dt="2024-08-05T15:39:32.944" v="558" actId="14100"/>
          <ac:cxnSpMkLst>
            <pc:docMk/>
            <pc:sldMk cId="301726593" sldId="256"/>
            <ac:cxnSpMk id="279" creationId="{86EB846A-C08D-8E44-A8A5-1C8D76F96038}"/>
          </ac:cxnSpMkLst>
        </pc:cxnChg>
        <pc:cxnChg chg="add mod">
          <ac:chgData name="Raminder Kaur Robson" userId="20ceed71-7506-4319-b288-075d70baa3e1" providerId="ADAL" clId="{285A740F-85C0-4F88-940B-5D76B0532238}" dt="2024-08-05T15:37:52.995" v="473" actId="1076"/>
          <ac:cxnSpMkLst>
            <pc:docMk/>
            <pc:sldMk cId="301726593" sldId="256"/>
            <ac:cxnSpMk id="280" creationId="{6E6DF359-5F28-495C-B3D7-B84B06999879}"/>
          </ac:cxnSpMkLst>
        </pc:cxnChg>
        <pc:cxnChg chg="add mod">
          <ac:chgData name="Raminder Kaur Robson" userId="20ceed71-7506-4319-b288-075d70baa3e1" providerId="ADAL" clId="{285A740F-85C0-4F88-940B-5D76B0532238}" dt="2024-08-05T14:38:33.980" v="340" actId="14100"/>
          <ac:cxnSpMkLst>
            <pc:docMk/>
            <pc:sldMk cId="301726593" sldId="256"/>
            <ac:cxnSpMk id="315" creationId="{A74563C1-1D69-470C-BB23-17B68AEAD03F}"/>
          </ac:cxnSpMkLst>
        </pc:cxnChg>
        <pc:cxnChg chg="del">
          <ac:chgData name="Raminder Kaur Robson" userId="20ceed71-7506-4319-b288-075d70baa3e1" providerId="ADAL" clId="{285A740F-85C0-4F88-940B-5D76B0532238}" dt="2024-08-05T14:23:36.839" v="13" actId="478"/>
          <ac:cxnSpMkLst>
            <pc:docMk/>
            <pc:sldMk cId="301726593" sldId="256"/>
            <ac:cxnSpMk id="337" creationId="{00000000-0000-0000-0000-000000000000}"/>
          </ac:cxnSpMkLst>
        </pc:cxnChg>
        <pc:cxnChg chg="mod">
          <ac:chgData name="Raminder Kaur Robson" userId="20ceed71-7506-4319-b288-075d70baa3e1" providerId="ADAL" clId="{285A740F-85C0-4F88-940B-5D76B0532238}" dt="2024-08-05T14:39:14.001" v="352" actId="1076"/>
          <ac:cxnSpMkLst>
            <pc:docMk/>
            <pc:sldMk cId="301726593" sldId="256"/>
            <ac:cxnSpMk id="340" creationId="{C3FA2F8C-BD2B-EA46-8D5D-0F3383BE1ABC}"/>
          </ac:cxnSpMkLst>
        </pc:cxnChg>
        <pc:cxnChg chg="del">
          <ac:chgData name="Raminder Kaur Robson" userId="20ceed71-7506-4319-b288-075d70baa3e1" providerId="ADAL" clId="{285A740F-85C0-4F88-940B-5D76B0532238}" dt="2024-08-05T15:36:06.961" v="429" actId="478"/>
          <ac:cxnSpMkLst>
            <pc:docMk/>
            <pc:sldMk cId="301726593" sldId="256"/>
            <ac:cxnSpMk id="423" creationId="{6D86B3E3-EE8B-40C6-B166-2E4F6D85FEB7}"/>
          </ac:cxnSpMkLst>
        </pc:cxnChg>
        <pc:cxnChg chg="mod">
          <ac:chgData name="Raminder Kaur Robson" userId="20ceed71-7506-4319-b288-075d70baa3e1" providerId="ADAL" clId="{285A740F-85C0-4F88-940B-5D76B0532238}" dt="2024-08-05T14:38:37.011" v="341" actId="1076"/>
          <ac:cxnSpMkLst>
            <pc:docMk/>
            <pc:sldMk cId="301726593" sldId="256"/>
            <ac:cxnSpMk id="438" creationId="{F00234DB-30A0-A14D-B827-8C2DCE0238B9}"/>
          </ac:cxnSpMkLst>
        </pc:cxnChg>
        <pc:cxnChg chg="mod">
          <ac:chgData name="Raminder Kaur Robson" userId="20ceed71-7506-4319-b288-075d70baa3e1" providerId="ADAL" clId="{285A740F-85C0-4F88-940B-5D76B0532238}" dt="2024-08-05T14:38:16.921" v="335" actId="14100"/>
          <ac:cxnSpMkLst>
            <pc:docMk/>
            <pc:sldMk cId="301726593" sldId="256"/>
            <ac:cxnSpMk id="447" creationId="{F00234DB-30A0-A14D-B827-8C2DCE0238B9}"/>
          </ac:cxnSpMkLst>
        </pc:cxnChg>
        <pc:cxnChg chg="mod">
          <ac:chgData name="Raminder Kaur Robson" userId="20ceed71-7506-4319-b288-075d70baa3e1" providerId="ADAL" clId="{285A740F-85C0-4F88-940B-5D76B0532238}" dt="2024-08-05T14:33:52.689" v="182" actId="14100"/>
          <ac:cxnSpMkLst>
            <pc:docMk/>
            <pc:sldMk cId="301726593" sldId="256"/>
            <ac:cxnSpMk id="454" creationId="{C3FA2F8C-BD2B-EA46-8D5D-0F3383BE1ABC}"/>
          </ac:cxnSpMkLst>
        </pc:cxnChg>
        <pc:cxnChg chg="del">
          <ac:chgData name="Raminder Kaur Robson" userId="20ceed71-7506-4319-b288-075d70baa3e1" providerId="ADAL" clId="{285A740F-85C0-4F88-940B-5D76B0532238}" dt="2024-08-05T14:31:19.497" v="94" actId="478"/>
          <ac:cxnSpMkLst>
            <pc:docMk/>
            <pc:sldMk cId="301726593" sldId="256"/>
            <ac:cxnSpMk id="457" creationId="{86EB846A-C08D-8E44-A8A5-1C8D76F96038}"/>
          </ac:cxnSpMkLst>
        </pc:cxnChg>
        <pc:cxnChg chg="mod">
          <ac:chgData name="Raminder Kaur Robson" userId="20ceed71-7506-4319-b288-075d70baa3e1" providerId="ADAL" clId="{285A740F-85C0-4F88-940B-5D76B0532238}" dt="2024-08-05T14:31:27.937" v="96" actId="14100"/>
          <ac:cxnSpMkLst>
            <pc:docMk/>
            <pc:sldMk cId="301726593" sldId="256"/>
            <ac:cxnSpMk id="458" creationId="{C3FA2F8C-BD2B-EA46-8D5D-0F3383BE1ABC}"/>
          </ac:cxnSpMkLst>
        </pc:cxnChg>
        <pc:cxnChg chg="mod">
          <ac:chgData name="Raminder Kaur Robson" userId="20ceed71-7506-4319-b288-075d70baa3e1" providerId="ADAL" clId="{285A740F-85C0-4F88-940B-5D76B0532238}" dt="2024-08-05T14:28:01.073" v="63" actId="1076"/>
          <ac:cxnSpMkLst>
            <pc:docMk/>
            <pc:sldMk cId="301726593" sldId="256"/>
            <ac:cxnSpMk id="459" creationId="{C3FA2F8C-BD2B-EA46-8D5D-0F3383BE1ABC}"/>
          </ac:cxnSpMkLst>
        </pc:cxnChg>
        <pc:cxnChg chg="mod">
          <ac:chgData name="Raminder Kaur Robson" userId="20ceed71-7506-4319-b288-075d70baa3e1" providerId="ADAL" clId="{285A740F-85C0-4F88-940B-5D76B0532238}" dt="2024-08-05T14:28:11.611" v="66" actId="1076"/>
          <ac:cxnSpMkLst>
            <pc:docMk/>
            <pc:sldMk cId="301726593" sldId="256"/>
            <ac:cxnSpMk id="460" creationId="{86EB846A-C08D-8E44-A8A5-1C8D76F96038}"/>
          </ac:cxnSpMkLst>
        </pc:cxnChg>
        <pc:cxnChg chg="mod">
          <ac:chgData name="Raminder Kaur Robson" userId="20ceed71-7506-4319-b288-075d70baa3e1" providerId="ADAL" clId="{285A740F-85C0-4F88-940B-5D76B0532238}" dt="2024-08-05T15:35:35.546" v="421" actId="1076"/>
          <ac:cxnSpMkLst>
            <pc:docMk/>
            <pc:sldMk cId="301726593" sldId="256"/>
            <ac:cxnSpMk id="480" creationId="{21C24B55-2F6E-40DE-A8FF-05C88275CEA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764F-6D66-4B17-9827-8BDEB62CA733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C7F4F-C9A2-4660-AC8D-E229145E2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0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C7F4F-C9A2-4660-AC8D-E229145E2F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3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60003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252806" y="43668"/>
            <a:ext cx="6012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/>
              <a:t>GCSE Physics Learning Journey</a:t>
            </a:r>
          </a:p>
        </p:txBody>
      </p:sp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37869" y="2117578"/>
            <a:ext cx="1111685" cy="58189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endCxn id="5" idx="3"/>
          </p:cNvCxnSpPr>
          <p:nvPr/>
        </p:nvCxnSpPr>
        <p:spPr>
          <a:xfrm>
            <a:off x="1834087" y="11220620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/>
          </p:cNvCxnSpPr>
          <p:nvPr/>
        </p:nvCxnSpPr>
        <p:spPr>
          <a:xfrm>
            <a:off x="6453289" y="81251"/>
            <a:ext cx="0" cy="600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209075" y="176030"/>
            <a:ext cx="3192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2834236" y="2085666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/>
          <p:cNvSpPr/>
          <p:nvPr/>
        </p:nvSpPr>
        <p:spPr>
          <a:xfrm>
            <a:off x="183662" y="1887077"/>
            <a:ext cx="1084672" cy="1200329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/>
              <a:t>A level Sciences – Biology, Chemistry and Physics​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/>
              <a:t>Apprenticeships​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/>
              <a:t>BTEC Level 3</a:t>
            </a:r>
          </a:p>
          <a:p>
            <a:endParaRPr lang="en-GB" sz="800"/>
          </a:p>
          <a:p>
            <a:endParaRPr lang="en-GB" sz="800"/>
          </a:p>
          <a:p>
            <a:endParaRPr lang="en-GB" sz="800"/>
          </a:p>
        </p:txBody>
      </p:sp>
      <p:pic>
        <p:nvPicPr>
          <p:cNvPr id="362" name="Picture 22" descr="Image result for road signs give wa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21" y="1735220"/>
            <a:ext cx="373073" cy="3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618510" y="2146545"/>
            <a:ext cx="8063034" cy="9393619"/>
            <a:chOff x="663521" y="2096727"/>
            <a:chExt cx="8063034" cy="9393619"/>
          </a:xfrm>
        </p:grpSpPr>
        <p:grpSp>
          <p:nvGrpSpPr>
            <p:cNvPr id="1069" name="Group 1068"/>
            <p:cNvGrpSpPr/>
            <p:nvPr/>
          </p:nvGrpSpPr>
          <p:grpSpPr>
            <a:xfrm>
              <a:off x="663521" y="2096727"/>
              <a:ext cx="8063034" cy="9393619"/>
              <a:chOff x="663521" y="2096727"/>
              <a:chExt cx="8063034" cy="93936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1888901" y="10872247"/>
                <a:ext cx="6361359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CF508-9F97-7344-A588-8737134FC758}"/>
                  </a:ext>
                </a:extLst>
              </p:cNvPr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40">
                <a:extLst>
                  <a:ext uri="{FF2B5EF4-FFF2-40B4-BE49-F238E27FC236}">
                    <a16:creationId xmlns:a16="http://schemas.microsoft.com/office/drawing/2014/main" id="{4ED9223C-B305-724C-860B-8788F8ED72BC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D2F97453-494C-5746-8E17-4A67EE1BF309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ABDDAA7-1330-5846-8957-036F466F9A01}"/>
                  </a:ext>
                </a:extLst>
              </p:cNvPr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8EF7BC0-BD7F-BD4C-8DBE-13C9030B0FE6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9BB00DD6-C4C4-7348-AD3E-28EAE4D8492B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975577" y="2390350"/>
              <a:ext cx="7453126" cy="8818923"/>
              <a:chOff x="975577" y="2390350"/>
              <a:chExt cx="7453126" cy="8818923"/>
            </a:xfrm>
          </p:grpSpPr>
          <p:cxnSp>
            <p:nvCxnSpPr>
              <p:cNvPr id="159" name="Straight Connector 158"/>
              <p:cNvCxnSpPr>
                <a:endCxn id="14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endCxn id="1024" idx="2"/>
              </p:cNvCxnSpPr>
              <p:nvPr/>
            </p:nvCxnSpPr>
            <p:spPr>
              <a:xfrm flipV="1">
                <a:off x="1726207" y="4661233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Arc 1023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Arc 169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2" name="Straight Connector 171"/>
              <p:cNvCxnSpPr>
                <a:endCxn id="8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Arc 174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0" name="Group 1069"/>
          <p:cNvGrpSpPr/>
          <p:nvPr/>
        </p:nvGrpSpPr>
        <p:grpSpPr>
          <a:xfrm>
            <a:off x="7273691" y="10490852"/>
            <a:ext cx="1332785" cy="1241391"/>
            <a:chOff x="7273691" y="10490852"/>
            <a:chExt cx="1332785" cy="12413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7484852" y="10672552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7273691" y="10921053"/>
              <a:ext cx="1332785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600" b="1">
                  <a:ea typeface="Calibri"/>
                  <a:cs typeface="Calibri"/>
                </a:rPr>
                <a:t>Physics</a:t>
              </a:r>
              <a:endParaRPr lang="en-US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163337" y="11386059"/>
            <a:ext cx="9553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u="sng">
              <a:solidFill>
                <a:srgbClr val="F53BA7"/>
              </a:solidFill>
              <a:cs typeface="Calibri"/>
            </a:endParaRPr>
          </a:p>
          <a:p>
            <a:endParaRPr lang="en-US" sz="900">
              <a:cs typeface="Calibri"/>
            </a:endParaRPr>
          </a:p>
          <a:p>
            <a:endParaRPr lang="en-US" sz="900" u="sng">
              <a:cs typeface="Calibri"/>
            </a:endParaRPr>
          </a:p>
          <a:p>
            <a:endParaRPr lang="en-US" sz="900">
              <a:cs typeface="Calibri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1393390" y="11859762"/>
            <a:ext cx="95840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8CF6B9A-D161-D94B-838C-8556FFF74B3D}"/>
              </a:ext>
            </a:extLst>
          </p:cNvPr>
          <p:cNvSpPr txBox="1"/>
          <p:nvPr/>
        </p:nvSpPr>
        <p:spPr>
          <a:xfrm>
            <a:off x="-2123428" y="6386975"/>
            <a:ext cx="120523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520540" y="5287492"/>
            <a:ext cx="253281" cy="2065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3550421" y="2551930"/>
            <a:ext cx="113348" cy="26802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4232650" y="6453127"/>
            <a:ext cx="4414" cy="34016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364" idx="0"/>
          </p:cNvCxnSpPr>
          <p:nvPr/>
        </p:nvCxnSpPr>
        <p:spPr>
          <a:xfrm flipV="1">
            <a:off x="4275784" y="2548797"/>
            <a:ext cx="138454" cy="44199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1146735" y="5287178"/>
            <a:ext cx="313699" cy="12829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5998416" y="2565353"/>
            <a:ext cx="180838" cy="30281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  <a:stCxn id="1067" idx="2"/>
          </p:cNvCxnSpPr>
          <p:nvPr/>
        </p:nvCxnSpPr>
        <p:spPr>
          <a:xfrm flipH="1">
            <a:off x="5940658" y="6116829"/>
            <a:ext cx="261756" cy="75491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3740220" y="6369868"/>
            <a:ext cx="22528" cy="29000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8291770" y="8157600"/>
            <a:ext cx="399741" cy="629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7707267" y="8246326"/>
            <a:ext cx="322878" cy="3090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509098" y="6410372"/>
            <a:ext cx="308532" cy="15490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2321062" y="4832585"/>
            <a:ext cx="29574" cy="31020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6725234" y="6273533"/>
            <a:ext cx="360321" cy="45807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088199" y="5766311"/>
            <a:ext cx="331412" cy="2558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460375" y="6008237"/>
            <a:ext cx="358279" cy="6240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3545668" y="7028505"/>
            <a:ext cx="1" cy="3542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360" idx="0"/>
          </p:cNvCxnSpPr>
          <p:nvPr/>
        </p:nvCxnSpPr>
        <p:spPr>
          <a:xfrm flipV="1">
            <a:off x="5485807" y="2551233"/>
            <a:ext cx="66658" cy="54276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5019426" y="2540207"/>
            <a:ext cx="201198" cy="25682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  <a:stCxn id="1049" idx="1"/>
          </p:cNvCxnSpPr>
          <p:nvPr/>
        </p:nvCxnSpPr>
        <p:spPr>
          <a:xfrm flipH="1">
            <a:off x="8453477" y="7543383"/>
            <a:ext cx="326008" cy="1239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7538858" y="6437189"/>
            <a:ext cx="191694" cy="44994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8138560" y="6631431"/>
            <a:ext cx="164169" cy="14826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6836422" y="2029015"/>
            <a:ext cx="79678" cy="3051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5310360" y="2102972"/>
            <a:ext cx="62570" cy="26266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8436052" y="3836664"/>
            <a:ext cx="324923" cy="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2666101" y="6950799"/>
            <a:ext cx="182326" cy="44813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7038682" y="7004067"/>
            <a:ext cx="332848" cy="42506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3188697" y="8623134"/>
            <a:ext cx="47733" cy="38176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2964633" y="9125362"/>
            <a:ext cx="0" cy="47355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3636576" y="9202386"/>
            <a:ext cx="150967" cy="2978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5709104" y="8606063"/>
            <a:ext cx="3032" cy="25727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1121379" y="9881833"/>
            <a:ext cx="394457" cy="14530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1325789" y="8588425"/>
            <a:ext cx="208282" cy="51540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7671663" y="9225672"/>
            <a:ext cx="237416" cy="27759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2480133" y="11200188"/>
            <a:ext cx="0" cy="63406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6025323" y="11377504"/>
            <a:ext cx="7951" cy="36618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4893743" y="10422729"/>
            <a:ext cx="5927" cy="42259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1028918" y="6136865"/>
            <a:ext cx="1214980" cy="1234099"/>
            <a:chOff x="1212628" y="4031237"/>
            <a:chExt cx="1214980" cy="1304869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399528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>
                  <a:cs typeface="Calibri"/>
                </a:rPr>
                <a:t>Year 11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127CBD-BC51-D18C-0FCF-3C4CB11AA134}"/>
              </a:ext>
            </a:extLst>
          </p:cNvPr>
          <p:cNvSpPr txBox="1"/>
          <p:nvPr/>
        </p:nvSpPr>
        <p:spPr>
          <a:xfrm>
            <a:off x="4266808" y="12000906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A14EBD-3A9B-866F-C8F3-03F873793638}"/>
              </a:ext>
            </a:extLst>
          </p:cNvPr>
          <p:cNvSpPr txBox="1"/>
          <p:nvPr/>
        </p:nvSpPr>
        <p:spPr>
          <a:xfrm>
            <a:off x="-3922023" y="6731846"/>
            <a:ext cx="145046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7E704-2380-FF84-CF65-89DDBF8EEDB1}"/>
              </a:ext>
            </a:extLst>
          </p:cNvPr>
          <p:cNvCxnSpPr>
            <a:cxnSpLocks/>
          </p:cNvCxnSpPr>
          <p:nvPr/>
        </p:nvCxnSpPr>
        <p:spPr>
          <a:xfrm flipH="1">
            <a:off x="5679025" y="10445343"/>
            <a:ext cx="0" cy="55312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5034A6C-7943-634B-7332-B52E8CA0A48A}"/>
              </a:ext>
            </a:extLst>
          </p:cNvPr>
          <p:cNvCxnSpPr>
            <a:cxnSpLocks/>
          </p:cNvCxnSpPr>
          <p:nvPr/>
        </p:nvCxnSpPr>
        <p:spPr>
          <a:xfrm flipV="1">
            <a:off x="4902860" y="11432537"/>
            <a:ext cx="1" cy="35861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B3ED168B-0A47-4CD2-140C-B37A752EC986}"/>
              </a:ext>
            </a:extLst>
          </p:cNvPr>
          <p:cNvCxnSpPr>
            <a:cxnSpLocks/>
          </p:cNvCxnSpPr>
          <p:nvPr/>
        </p:nvCxnSpPr>
        <p:spPr>
          <a:xfrm>
            <a:off x="4381836" y="10957454"/>
            <a:ext cx="17694" cy="793045"/>
          </a:xfrm>
          <a:prstGeom prst="line">
            <a:avLst/>
          </a:prstGeom>
          <a:ln w="571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908EB97C-1223-DA49-CD38-83E35125F0D6}"/>
              </a:ext>
            </a:extLst>
          </p:cNvPr>
          <p:cNvSpPr txBox="1"/>
          <p:nvPr/>
        </p:nvSpPr>
        <p:spPr>
          <a:xfrm>
            <a:off x="1051431" y="3887817"/>
            <a:ext cx="7826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800"/>
              <a:t>Speed and distance -time graphs</a:t>
            </a:r>
          </a:p>
        </p:txBody>
      </p:sp>
      <p:pic>
        <p:nvPicPr>
          <p:cNvPr id="471" name="Picture 470" descr="A picture containing text&#10;&#10;Description automatically generated">
            <a:extLst>
              <a:ext uri="{FF2B5EF4-FFF2-40B4-BE49-F238E27FC236}">
                <a16:creationId xmlns:a16="http://schemas.microsoft.com/office/drawing/2014/main" id="{5E8C09C2-F865-4147-8AA3-0E4256588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20" y="737559"/>
            <a:ext cx="986807" cy="993520"/>
          </a:xfrm>
          <a:prstGeom prst="rect">
            <a:avLst/>
          </a:prstGeom>
        </p:spPr>
      </p:pic>
      <p:pic>
        <p:nvPicPr>
          <p:cNvPr id="151" name="Picture 2" descr="AQA Home">
            <a:extLst>
              <a:ext uri="{FF2B5EF4-FFF2-40B4-BE49-F238E27FC236}">
                <a16:creationId xmlns:a16="http://schemas.microsoft.com/office/drawing/2014/main" id="{FD21F68E-66AC-41AF-B517-0661E836C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4" b="1659"/>
          <a:stretch/>
        </p:blipFill>
        <p:spPr bwMode="auto">
          <a:xfrm>
            <a:off x="0" y="698474"/>
            <a:ext cx="1595577" cy="7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ave icon physics">
            <a:extLst>
              <a:ext uri="{FF2B5EF4-FFF2-40B4-BE49-F238E27FC236}">
                <a16:creationId xmlns:a16="http://schemas.microsoft.com/office/drawing/2014/main" id="{B0A14AC7-B1AD-4B4A-8731-BC627ECFF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1" b="14597"/>
          <a:stretch/>
        </p:blipFill>
        <p:spPr bwMode="auto">
          <a:xfrm>
            <a:off x="8704689" y="5490210"/>
            <a:ext cx="649543" cy="4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0" descr="Image result for acid rain icon">
            <a:extLst>
              <a:ext uri="{FF2B5EF4-FFF2-40B4-BE49-F238E27FC236}">
                <a16:creationId xmlns:a16="http://schemas.microsoft.com/office/drawing/2014/main" id="{54AAF32C-D052-4266-B779-BE66FECB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97" y="5862001"/>
            <a:ext cx="411962" cy="4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C8E69D8-DA2A-4EC4-B546-AD2CFBA511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4495" y="1269117"/>
            <a:ext cx="450297" cy="450297"/>
          </a:xfrm>
          <a:prstGeom prst="rect">
            <a:avLst/>
          </a:prstGeom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9B35DB10-3016-4A04-8397-61C4E771BF4C}"/>
              </a:ext>
            </a:extLst>
          </p:cNvPr>
          <p:cNvSpPr/>
          <p:nvPr/>
        </p:nvSpPr>
        <p:spPr>
          <a:xfrm>
            <a:off x="6221204" y="10355479"/>
            <a:ext cx="1092307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P1: Conservation and dissipation of energy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9200D70-7A59-477C-9293-A4FA0A2D2690}"/>
              </a:ext>
            </a:extLst>
          </p:cNvPr>
          <p:cNvSpPr/>
          <p:nvPr/>
        </p:nvSpPr>
        <p:spPr>
          <a:xfrm>
            <a:off x="3246336" y="10311346"/>
            <a:ext cx="752534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P2: Energy transfers by heating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F79F248-C7E3-4765-92E9-DA73EA74033F}"/>
              </a:ext>
            </a:extLst>
          </p:cNvPr>
          <p:cNvSpPr/>
          <p:nvPr/>
        </p:nvSpPr>
        <p:spPr>
          <a:xfrm>
            <a:off x="1839136" y="8301551"/>
            <a:ext cx="1054430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P3: Energy resources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CF5F12F-54F7-4148-8266-A281DF7CAFF5}"/>
              </a:ext>
            </a:extLst>
          </p:cNvPr>
          <p:cNvSpPr/>
          <p:nvPr/>
        </p:nvSpPr>
        <p:spPr>
          <a:xfrm>
            <a:off x="2870913" y="5035105"/>
            <a:ext cx="1067122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P10: Force and motion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FB1DCE7B-B165-4C6A-B156-807C37B804B4}"/>
              </a:ext>
            </a:extLst>
          </p:cNvPr>
          <p:cNvSpPr/>
          <p:nvPr/>
        </p:nvSpPr>
        <p:spPr>
          <a:xfrm>
            <a:off x="4049066" y="8328809"/>
            <a:ext cx="992908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P4: Electric circuits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E9793DA6-5F0B-4683-B937-D5402674C36A}"/>
              </a:ext>
            </a:extLst>
          </p:cNvPr>
          <p:cNvSpPr/>
          <p:nvPr/>
        </p:nvSpPr>
        <p:spPr>
          <a:xfrm>
            <a:off x="8535171" y="8670734"/>
            <a:ext cx="1020290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P5: Electricity in the home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A618E92-8976-4FB9-86BD-94FDDB283796}"/>
              </a:ext>
            </a:extLst>
          </p:cNvPr>
          <p:cNvSpPr/>
          <p:nvPr/>
        </p:nvSpPr>
        <p:spPr>
          <a:xfrm>
            <a:off x="376772" y="4186765"/>
            <a:ext cx="603533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P9: Motion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0479FAE-A6C3-452C-93FA-5C1452419FD3}"/>
              </a:ext>
            </a:extLst>
          </p:cNvPr>
          <p:cNvSpPr/>
          <p:nvPr/>
        </p:nvSpPr>
        <p:spPr>
          <a:xfrm>
            <a:off x="64674" y="6888386"/>
            <a:ext cx="864473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P8: Forces in balance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6818501" y="3946843"/>
            <a:ext cx="849102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P12: Waves properties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F38FE37B-38F8-4105-A438-53E1CFCD36BA}"/>
              </a:ext>
            </a:extLst>
          </p:cNvPr>
          <p:cNvSpPr/>
          <p:nvPr/>
        </p:nvSpPr>
        <p:spPr>
          <a:xfrm>
            <a:off x="8598514" y="6836494"/>
            <a:ext cx="864417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P6: Molecules and matter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1144E0-413F-4B0E-A011-79EAF31EE8D5}"/>
              </a:ext>
            </a:extLst>
          </p:cNvPr>
          <p:cNvSpPr txBox="1"/>
          <p:nvPr/>
        </p:nvSpPr>
        <p:spPr>
          <a:xfrm>
            <a:off x="8190638" y="4718813"/>
            <a:ext cx="1184459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RP8: measuring waves in a liquid and solid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25DB3030-D03F-4F31-BD1C-292F5BAEC940}"/>
              </a:ext>
            </a:extLst>
          </p:cNvPr>
          <p:cNvSpPr txBox="1"/>
          <p:nvPr/>
        </p:nvSpPr>
        <p:spPr>
          <a:xfrm>
            <a:off x="1573141" y="10309061"/>
            <a:ext cx="1362368" cy="21544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RP1: Specific heat capacity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FEABC74-A298-4E11-BBD7-31BBBE8C06A0}"/>
              </a:ext>
            </a:extLst>
          </p:cNvPr>
          <p:cNvSpPr txBox="1"/>
          <p:nvPr/>
        </p:nvSpPr>
        <p:spPr>
          <a:xfrm>
            <a:off x="592695" y="8300144"/>
            <a:ext cx="1074834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RP2: Heating and insulation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43D12B6-E7B7-4976-BD40-11DCAB8913BE}"/>
              </a:ext>
            </a:extLst>
          </p:cNvPr>
          <p:cNvSpPr txBox="1"/>
          <p:nvPr/>
        </p:nvSpPr>
        <p:spPr>
          <a:xfrm>
            <a:off x="8643068" y="3033485"/>
            <a:ext cx="917041" cy="461665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RP10: Absorption and emission of IR radiation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CFF3C209-E744-4955-ADB6-BF4DB88EA9DF}"/>
              </a:ext>
            </a:extLst>
          </p:cNvPr>
          <p:cNvSpPr txBox="1"/>
          <p:nvPr/>
        </p:nvSpPr>
        <p:spPr>
          <a:xfrm>
            <a:off x="2636174" y="3810515"/>
            <a:ext cx="937528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RP6: Force and extension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92ABF71-208B-43B4-9A04-86C8B15C93B9}"/>
              </a:ext>
            </a:extLst>
          </p:cNvPr>
          <p:cNvSpPr txBox="1"/>
          <p:nvPr/>
        </p:nvSpPr>
        <p:spPr>
          <a:xfrm>
            <a:off x="6400216" y="2851626"/>
            <a:ext cx="1202043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RP9: Reflection and refraction of light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2E99E7BD-2C36-4499-9932-9C6473DAD41E}"/>
              </a:ext>
            </a:extLst>
          </p:cNvPr>
          <p:cNvSpPr txBox="1"/>
          <p:nvPr/>
        </p:nvSpPr>
        <p:spPr>
          <a:xfrm>
            <a:off x="6872923" y="5887556"/>
            <a:ext cx="713697" cy="222842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RP5: Density</a:t>
            </a: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E0EC4F84-1F71-4801-AD45-68F3138D6A6E}"/>
              </a:ext>
            </a:extLst>
          </p:cNvPr>
          <p:cNvCxnSpPr>
            <a:cxnSpLocks/>
          </p:cNvCxnSpPr>
          <p:nvPr/>
        </p:nvCxnSpPr>
        <p:spPr>
          <a:xfrm flipH="1" flipV="1">
            <a:off x="3086394" y="11368842"/>
            <a:ext cx="1" cy="5679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D2B0431F-0C0D-4354-BFE6-50BAE556CFD7}"/>
              </a:ext>
            </a:extLst>
          </p:cNvPr>
          <p:cNvCxnSpPr>
            <a:cxnSpLocks/>
          </p:cNvCxnSpPr>
          <p:nvPr/>
        </p:nvCxnSpPr>
        <p:spPr>
          <a:xfrm flipH="1">
            <a:off x="1198342" y="10522382"/>
            <a:ext cx="350893" cy="2166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5555E718-DD4C-4E03-869C-44523F7B5C53}"/>
              </a:ext>
            </a:extLst>
          </p:cNvPr>
          <p:cNvCxnSpPr>
            <a:cxnSpLocks/>
          </p:cNvCxnSpPr>
          <p:nvPr/>
        </p:nvCxnSpPr>
        <p:spPr>
          <a:xfrm flipV="1">
            <a:off x="5933890" y="9230599"/>
            <a:ext cx="0" cy="27423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D9B895C-0A61-4A15-9E45-3E6717B15AF3}"/>
              </a:ext>
            </a:extLst>
          </p:cNvPr>
          <p:cNvCxnSpPr>
            <a:cxnSpLocks/>
          </p:cNvCxnSpPr>
          <p:nvPr/>
        </p:nvCxnSpPr>
        <p:spPr>
          <a:xfrm>
            <a:off x="6236875" y="8603235"/>
            <a:ext cx="44293" cy="38966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A4215EB8-4624-46D4-A9C5-1660C50765F8}"/>
              </a:ext>
            </a:extLst>
          </p:cNvPr>
          <p:cNvCxnSpPr>
            <a:cxnSpLocks/>
          </p:cNvCxnSpPr>
          <p:nvPr/>
        </p:nvCxnSpPr>
        <p:spPr>
          <a:xfrm flipH="1">
            <a:off x="6613238" y="8603235"/>
            <a:ext cx="184212" cy="39560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659F7C76-2B59-4882-B54E-A3EAEA79B312}"/>
              </a:ext>
            </a:extLst>
          </p:cNvPr>
          <p:cNvCxnSpPr>
            <a:cxnSpLocks/>
          </p:cNvCxnSpPr>
          <p:nvPr/>
        </p:nvCxnSpPr>
        <p:spPr>
          <a:xfrm flipH="1" flipV="1">
            <a:off x="4768649" y="7018047"/>
            <a:ext cx="11673" cy="36644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E6585B1F-40C2-414C-8CF1-20B3C886925E}"/>
              </a:ext>
            </a:extLst>
          </p:cNvPr>
          <p:cNvCxnSpPr>
            <a:cxnSpLocks/>
          </p:cNvCxnSpPr>
          <p:nvPr/>
        </p:nvCxnSpPr>
        <p:spPr>
          <a:xfrm flipH="1">
            <a:off x="3690932" y="4202524"/>
            <a:ext cx="188488" cy="3679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04B790B-AA6D-4EFF-9437-98920BB24F16}"/>
              </a:ext>
            </a:extLst>
          </p:cNvPr>
          <p:cNvCxnSpPr>
            <a:cxnSpLocks/>
          </p:cNvCxnSpPr>
          <p:nvPr/>
        </p:nvCxnSpPr>
        <p:spPr>
          <a:xfrm flipV="1">
            <a:off x="7077050" y="9207697"/>
            <a:ext cx="216595" cy="35074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9B11E5D3-E50D-43CE-9BA3-99746F5C5E37}"/>
              </a:ext>
            </a:extLst>
          </p:cNvPr>
          <p:cNvCxnSpPr>
            <a:cxnSpLocks/>
          </p:cNvCxnSpPr>
          <p:nvPr/>
        </p:nvCxnSpPr>
        <p:spPr>
          <a:xfrm>
            <a:off x="1539069" y="4212504"/>
            <a:ext cx="181342" cy="37394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6891D313-8CBC-4019-8380-3E95CD6D323D}"/>
              </a:ext>
            </a:extLst>
          </p:cNvPr>
          <p:cNvCxnSpPr>
            <a:cxnSpLocks/>
          </p:cNvCxnSpPr>
          <p:nvPr/>
        </p:nvCxnSpPr>
        <p:spPr>
          <a:xfrm flipH="1" flipV="1">
            <a:off x="4120098" y="4821339"/>
            <a:ext cx="13305" cy="3982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A83DCD8C-36DA-449A-A17D-1373FAEBE061}"/>
              </a:ext>
            </a:extLst>
          </p:cNvPr>
          <p:cNvCxnSpPr>
            <a:cxnSpLocks/>
          </p:cNvCxnSpPr>
          <p:nvPr/>
        </p:nvCxnSpPr>
        <p:spPr>
          <a:xfrm flipH="1" flipV="1">
            <a:off x="4548324" y="4845128"/>
            <a:ext cx="368999" cy="3376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17A47328-1891-4FB2-AD77-E90BC4ECECBA}"/>
              </a:ext>
            </a:extLst>
          </p:cNvPr>
          <p:cNvCxnSpPr>
            <a:cxnSpLocks/>
          </p:cNvCxnSpPr>
          <p:nvPr/>
        </p:nvCxnSpPr>
        <p:spPr>
          <a:xfrm flipH="1">
            <a:off x="8407632" y="2966399"/>
            <a:ext cx="228546" cy="26943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D254913-B5DF-4C08-834C-14CCFA03D563}"/>
              </a:ext>
            </a:extLst>
          </p:cNvPr>
          <p:cNvCxnSpPr>
            <a:cxnSpLocks/>
          </p:cNvCxnSpPr>
          <p:nvPr/>
        </p:nvCxnSpPr>
        <p:spPr>
          <a:xfrm flipH="1" flipV="1">
            <a:off x="7088437" y="4937322"/>
            <a:ext cx="566185" cy="28964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42D7A290-0C62-4D42-8460-AF8E6738E762}"/>
              </a:ext>
            </a:extLst>
          </p:cNvPr>
          <p:cNvCxnSpPr>
            <a:cxnSpLocks/>
          </p:cNvCxnSpPr>
          <p:nvPr/>
        </p:nvCxnSpPr>
        <p:spPr>
          <a:xfrm flipH="1">
            <a:off x="8318329" y="2584177"/>
            <a:ext cx="155851" cy="29571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9EA31D0E-5512-47C8-BC5A-5A765016D30A}"/>
              </a:ext>
            </a:extLst>
          </p:cNvPr>
          <p:cNvSpPr txBox="1"/>
          <p:nvPr/>
        </p:nvSpPr>
        <p:spPr>
          <a:xfrm>
            <a:off x="6565325" y="9610539"/>
            <a:ext cx="1074834" cy="21544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RP3: Resistance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6EA31A61-8096-41E9-889C-30EB2F6BC7A4}"/>
              </a:ext>
            </a:extLst>
          </p:cNvPr>
          <p:cNvSpPr txBox="1"/>
          <p:nvPr/>
        </p:nvSpPr>
        <p:spPr>
          <a:xfrm>
            <a:off x="8034073" y="9496585"/>
            <a:ext cx="1074834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RP4: Component characteristics.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431F66-689A-41ED-8FD0-3936676C62B4}"/>
              </a:ext>
            </a:extLst>
          </p:cNvPr>
          <p:cNvSpPr txBox="1"/>
          <p:nvPr/>
        </p:nvSpPr>
        <p:spPr>
          <a:xfrm>
            <a:off x="5822683" y="11803330"/>
            <a:ext cx="73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Energy stores and pathways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474BCC-9720-481B-8BAB-C2D38F0A766C}"/>
              </a:ext>
            </a:extLst>
          </p:cNvPr>
          <p:cNvSpPr txBox="1"/>
          <p:nvPr/>
        </p:nvSpPr>
        <p:spPr>
          <a:xfrm>
            <a:off x="4636603" y="11777370"/>
            <a:ext cx="658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Energy and efficiency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202E3B-2C71-480F-8656-0F8DADAAAC38}"/>
              </a:ext>
            </a:extLst>
          </p:cNvPr>
          <p:cNvSpPr txBox="1"/>
          <p:nvPr/>
        </p:nvSpPr>
        <p:spPr>
          <a:xfrm>
            <a:off x="5395051" y="10146513"/>
            <a:ext cx="82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Conservation and dissipation</a:t>
            </a:r>
          </a:p>
        </p:txBody>
      </p: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11FCDD24-FF29-436E-9961-7298461610A3}"/>
              </a:ext>
            </a:extLst>
          </p:cNvPr>
          <p:cNvCxnSpPr>
            <a:cxnSpLocks/>
          </p:cNvCxnSpPr>
          <p:nvPr/>
        </p:nvCxnSpPr>
        <p:spPr>
          <a:xfrm flipV="1">
            <a:off x="1334445" y="11238659"/>
            <a:ext cx="268366" cy="24456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4DB4928-F4A4-4147-9547-04AD3B3BD08D}"/>
              </a:ext>
            </a:extLst>
          </p:cNvPr>
          <p:cNvSpPr txBox="1"/>
          <p:nvPr/>
        </p:nvSpPr>
        <p:spPr>
          <a:xfrm>
            <a:off x="4290233" y="10220398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Work and power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5B5B720-86D1-4D82-9947-1187F78474AA}"/>
              </a:ext>
            </a:extLst>
          </p:cNvPr>
          <p:cNvCxnSpPr>
            <a:cxnSpLocks/>
          </p:cNvCxnSpPr>
          <p:nvPr/>
        </p:nvCxnSpPr>
        <p:spPr>
          <a:xfrm flipH="1">
            <a:off x="2924373" y="10975364"/>
            <a:ext cx="11017" cy="6281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30EEEF4-1432-4E27-81EE-FCFB86D337B9}"/>
              </a:ext>
            </a:extLst>
          </p:cNvPr>
          <p:cNvCxnSpPr>
            <a:cxnSpLocks/>
          </p:cNvCxnSpPr>
          <p:nvPr/>
        </p:nvCxnSpPr>
        <p:spPr>
          <a:xfrm>
            <a:off x="1003742" y="9279972"/>
            <a:ext cx="579114" cy="4275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BDCA0B5-C760-427D-AC3C-59202B386C9C}"/>
              </a:ext>
            </a:extLst>
          </p:cNvPr>
          <p:cNvSpPr txBox="1"/>
          <p:nvPr/>
        </p:nvSpPr>
        <p:spPr>
          <a:xfrm>
            <a:off x="2942778" y="8309676"/>
            <a:ext cx="67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Energy resources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5979901-632C-4B2A-9CAD-BCECA496C6AB}"/>
              </a:ext>
            </a:extLst>
          </p:cNvPr>
          <p:cNvSpPr txBox="1"/>
          <p:nvPr/>
        </p:nvSpPr>
        <p:spPr>
          <a:xfrm>
            <a:off x="2769896" y="9610685"/>
            <a:ext cx="920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Energy demands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50376EA-6792-4F16-AC93-9E56413C045F}"/>
              </a:ext>
            </a:extLst>
          </p:cNvPr>
          <p:cNvSpPr txBox="1"/>
          <p:nvPr/>
        </p:nvSpPr>
        <p:spPr>
          <a:xfrm>
            <a:off x="3572309" y="9588946"/>
            <a:ext cx="15931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Energy and the environment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B302B6F-A43C-4677-9391-BB3D779B8F57}"/>
              </a:ext>
            </a:extLst>
          </p:cNvPr>
          <p:cNvSpPr txBox="1"/>
          <p:nvPr/>
        </p:nvSpPr>
        <p:spPr>
          <a:xfrm>
            <a:off x="5504711" y="8453675"/>
            <a:ext cx="421615" cy="2142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Static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D630817-54D2-411A-9AD7-098CB0C13C10}"/>
              </a:ext>
            </a:extLst>
          </p:cNvPr>
          <p:cNvSpPr txBox="1"/>
          <p:nvPr/>
        </p:nvSpPr>
        <p:spPr>
          <a:xfrm>
            <a:off x="5485807" y="9594034"/>
            <a:ext cx="947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Modelling circuits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8FC73F7-BEC0-45AD-829D-DC0749904D0F}"/>
              </a:ext>
            </a:extLst>
          </p:cNvPr>
          <p:cNvSpPr txBox="1"/>
          <p:nvPr/>
        </p:nvSpPr>
        <p:spPr>
          <a:xfrm>
            <a:off x="3545662" y="6058395"/>
            <a:ext cx="460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Half lives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ACD3359-8855-48B2-8EB9-C33FCF22ACEE}"/>
              </a:ext>
            </a:extLst>
          </p:cNvPr>
          <p:cNvSpPr txBox="1"/>
          <p:nvPr/>
        </p:nvSpPr>
        <p:spPr>
          <a:xfrm>
            <a:off x="5825113" y="8271710"/>
            <a:ext cx="69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Current and charge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E06138E-A6E7-4F6E-84A3-1CFC81012D68}"/>
              </a:ext>
            </a:extLst>
          </p:cNvPr>
          <p:cNvSpPr txBox="1"/>
          <p:nvPr/>
        </p:nvSpPr>
        <p:spPr>
          <a:xfrm>
            <a:off x="7232197" y="8044853"/>
            <a:ext cx="898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Alternating current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A7B6D5A-D0A7-4556-BA36-66706077DBE3}"/>
              </a:ext>
            </a:extLst>
          </p:cNvPr>
          <p:cNvSpPr txBox="1"/>
          <p:nvPr/>
        </p:nvSpPr>
        <p:spPr>
          <a:xfrm>
            <a:off x="6535634" y="8291101"/>
            <a:ext cx="64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Potential difference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290169BF-D023-4BE5-936B-389E0DFB0250}"/>
              </a:ext>
            </a:extLst>
          </p:cNvPr>
          <p:cNvSpPr txBox="1"/>
          <p:nvPr/>
        </p:nvSpPr>
        <p:spPr>
          <a:xfrm>
            <a:off x="8734135" y="7950719"/>
            <a:ext cx="68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Appliances, cables and plugs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11C72C43-4AB1-404B-A7F1-576117D25797}"/>
              </a:ext>
            </a:extLst>
          </p:cNvPr>
          <p:cNvCxnSpPr>
            <a:cxnSpLocks/>
          </p:cNvCxnSpPr>
          <p:nvPr/>
        </p:nvCxnSpPr>
        <p:spPr>
          <a:xfrm flipH="1">
            <a:off x="7942811" y="7333253"/>
            <a:ext cx="640815" cy="1376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xtBox 1048">
            <a:extLst>
              <a:ext uri="{FF2B5EF4-FFF2-40B4-BE49-F238E27FC236}">
                <a16:creationId xmlns:a16="http://schemas.microsoft.com/office/drawing/2014/main" id="{1DD063EA-8DDF-4905-AE05-DC8D39D93B0A}"/>
              </a:ext>
            </a:extLst>
          </p:cNvPr>
          <p:cNvSpPr txBox="1"/>
          <p:nvPr/>
        </p:nvSpPr>
        <p:spPr>
          <a:xfrm>
            <a:off x="8779485" y="7374106"/>
            <a:ext cx="818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The national grid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433E662B-F39F-4E6F-947C-A2CC2EFB2C00}"/>
              </a:ext>
            </a:extLst>
          </p:cNvPr>
          <p:cNvSpPr txBox="1"/>
          <p:nvPr/>
        </p:nvSpPr>
        <p:spPr>
          <a:xfrm>
            <a:off x="4221972" y="7331126"/>
            <a:ext cx="1029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Atoms and radiation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6C023070-FC44-417B-89E0-DB8C9A28425D}"/>
              </a:ext>
            </a:extLst>
          </p:cNvPr>
          <p:cNvSpPr txBox="1"/>
          <p:nvPr/>
        </p:nvSpPr>
        <p:spPr>
          <a:xfrm>
            <a:off x="3160117" y="7384327"/>
            <a:ext cx="1088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Alpha, Beta and Gamma radiation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121D878B-C188-4D7E-9074-4A157F0AB367}"/>
              </a:ext>
            </a:extLst>
          </p:cNvPr>
          <p:cNvSpPr txBox="1"/>
          <p:nvPr/>
        </p:nvSpPr>
        <p:spPr>
          <a:xfrm>
            <a:off x="2398830" y="6247523"/>
            <a:ext cx="91183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Nuclear fission</a:t>
            </a: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3F2AA090-61FD-4A60-B3E3-99F19615CAB9}"/>
              </a:ext>
            </a:extLst>
          </p:cNvPr>
          <p:cNvCxnSpPr>
            <a:cxnSpLocks/>
          </p:cNvCxnSpPr>
          <p:nvPr/>
        </p:nvCxnSpPr>
        <p:spPr>
          <a:xfrm>
            <a:off x="5128812" y="6543852"/>
            <a:ext cx="12064" cy="7206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TextBox 1061">
            <a:extLst>
              <a:ext uri="{FF2B5EF4-FFF2-40B4-BE49-F238E27FC236}">
                <a16:creationId xmlns:a16="http://schemas.microsoft.com/office/drawing/2014/main" id="{C274496B-1487-4AAA-808C-3B24C39B475E}"/>
              </a:ext>
            </a:extLst>
          </p:cNvPr>
          <p:cNvSpPr txBox="1"/>
          <p:nvPr/>
        </p:nvSpPr>
        <p:spPr>
          <a:xfrm>
            <a:off x="7578676" y="6022864"/>
            <a:ext cx="90293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/>
              <a:t>Internal energy and latent heat</a:t>
            </a: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1B9FDAA1-B9A7-43B7-98B0-38C1EA66C16C}"/>
              </a:ext>
            </a:extLst>
          </p:cNvPr>
          <p:cNvSpPr txBox="1"/>
          <p:nvPr/>
        </p:nvSpPr>
        <p:spPr>
          <a:xfrm>
            <a:off x="7965324" y="6409863"/>
            <a:ext cx="8563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States of matter</a:t>
            </a: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06FB25C5-EA1E-42C3-9B71-2EAA0D46E659}"/>
              </a:ext>
            </a:extLst>
          </p:cNvPr>
          <p:cNvSpPr txBox="1"/>
          <p:nvPr/>
        </p:nvSpPr>
        <p:spPr>
          <a:xfrm>
            <a:off x="5684909" y="5778275"/>
            <a:ext cx="1035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Gas temperature, pressure </a:t>
            </a: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A95105D1-352C-4554-BBBE-C0F7A78C189E}"/>
              </a:ext>
            </a:extLst>
          </p:cNvPr>
          <p:cNvCxnSpPr>
            <a:cxnSpLocks/>
          </p:cNvCxnSpPr>
          <p:nvPr/>
        </p:nvCxnSpPr>
        <p:spPr>
          <a:xfrm flipH="1">
            <a:off x="2485564" y="6525017"/>
            <a:ext cx="5001" cy="7385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F49CE4B4-5D44-4A30-AED8-863CD67DCDD6}"/>
              </a:ext>
            </a:extLst>
          </p:cNvPr>
          <p:cNvCxnSpPr>
            <a:cxnSpLocks/>
          </p:cNvCxnSpPr>
          <p:nvPr/>
        </p:nvCxnSpPr>
        <p:spPr>
          <a:xfrm>
            <a:off x="958725" y="4854427"/>
            <a:ext cx="428993" cy="31134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077">
            <a:extLst>
              <a:ext uri="{FF2B5EF4-FFF2-40B4-BE49-F238E27FC236}">
                <a16:creationId xmlns:a16="http://schemas.microsoft.com/office/drawing/2014/main" id="{BB8970A7-2731-4974-BE0B-2A07597C0EC7}"/>
              </a:ext>
            </a:extLst>
          </p:cNvPr>
          <p:cNvSpPr txBox="1"/>
          <p:nvPr/>
        </p:nvSpPr>
        <p:spPr>
          <a:xfrm>
            <a:off x="54150" y="6316784"/>
            <a:ext cx="611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Vectors and scalars</a:t>
            </a:r>
          </a:p>
        </p:txBody>
      </p:sp>
      <p:sp>
        <p:nvSpPr>
          <p:cNvPr id="1079" name="TextBox 1078">
            <a:extLst>
              <a:ext uri="{FF2B5EF4-FFF2-40B4-BE49-F238E27FC236}">
                <a16:creationId xmlns:a16="http://schemas.microsoft.com/office/drawing/2014/main" id="{EAD5BC9A-4F1F-4950-BA85-07D24D310910}"/>
              </a:ext>
            </a:extLst>
          </p:cNvPr>
          <p:cNvSpPr txBox="1"/>
          <p:nvPr/>
        </p:nvSpPr>
        <p:spPr>
          <a:xfrm>
            <a:off x="-8786" y="5802180"/>
            <a:ext cx="821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Resultant forces</a:t>
            </a: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BF5846C2-1FFF-40AF-83DF-DD1E14942B80}"/>
              </a:ext>
            </a:extLst>
          </p:cNvPr>
          <p:cNvSpPr txBox="1"/>
          <p:nvPr/>
        </p:nvSpPr>
        <p:spPr>
          <a:xfrm>
            <a:off x="1383596" y="5702766"/>
            <a:ext cx="1340245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Moments</a:t>
            </a: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D53B2BC6-168C-4FCD-A66C-BF4CD77DAAF6}"/>
              </a:ext>
            </a:extLst>
          </p:cNvPr>
          <p:cNvSpPr txBox="1"/>
          <p:nvPr/>
        </p:nvSpPr>
        <p:spPr>
          <a:xfrm>
            <a:off x="70162" y="5084894"/>
            <a:ext cx="631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Centre of mass</a:t>
            </a: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A1827628-6470-43B9-8C14-86DF3868DFDF}"/>
              </a:ext>
            </a:extLst>
          </p:cNvPr>
          <p:cNvSpPr txBox="1"/>
          <p:nvPr/>
        </p:nvSpPr>
        <p:spPr>
          <a:xfrm>
            <a:off x="953633" y="5270887"/>
            <a:ext cx="117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800"/>
              <a:t>Resolution of forces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DAB13237-A805-4324-A139-B515889EF2A3}"/>
              </a:ext>
            </a:extLst>
          </p:cNvPr>
          <p:cNvSpPr txBox="1"/>
          <p:nvPr/>
        </p:nvSpPr>
        <p:spPr>
          <a:xfrm>
            <a:off x="1841724" y="3934679"/>
            <a:ext cx="857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Velocity and acceleration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902F2829-9F7F-44B3-82BF-BA53E999AEAB}"/>
              </a:ext>
            </a:extLst>
          </p:cNvPr>
          <p:cNvSpPr txBox="1"/>
          <p:nvPr/>
        </p:nvSpPr>
        <p:spPr>
          <a:xfrm>
            <a:off x="2118039" y="5118875"/>
            <a:ext cx="763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Velocity-time graphs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2596126" y="4352656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7B377C23-90A9-4B6D-BCCE-C636AE5205B1}"/>
              </a:ext>
            </a:extLst>
          </p:cNvPr>
          <p:cNvCxnSpPr>
            <a:cxnSpLocks/>
          </p:cNvCxnSpPr>
          <p:nvPr/>
        </p:nvCxnSpPr>
        <p:spPr>
          <a:xfrm>
            <a:off x="2887245" y="4169842"/>
            <a:ext cx="51564" cy="36755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F19C3B8A-D531-4233-847C-953F09026ED9}"/>
              </a:ext>
            </a:extLst>
          </p:cNvPr>
          <p:cNvCxnSpPr>
            <a:cxnSpLocks/>
          </p:cNvCxnSpPr>
          <p:nvPr/>
        </p:nvCxnSpPr>
        <p:spPr>
          <a:xfrm flipH="1">
            <a:off x="2066824" y="4250029"/>
            <a:ext cx="50793" cy="3331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AA755E97-A8B2-45C5-9606-EF004E0A509C}"/>
              </a:ext>
            </a:extLst>
          </p:cNvPr>
          <p:cNvSpPr txBox="1"/>
          <p:nvPr/>
        </p:nvSpPr>
        <p:spPr>
          <a:xfrm>
            <a:off x="3880310" y="6200747"/>
            <a:ext cx="10829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Uses for radiation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C7DFEE68-77BB-46B2-9AA0-1E340F467CE9}"/>
              </a:ext>
            </a:extLst>
          </p:cNvPr>
          <p:cNvSpPr txBox="1"/>
          <p:nvPr/>
        </p:nvSpPr>
        <p:spPr>
          <a:xfrm>
            <a:off x="2522094" y="7384327"/>
            <a:ext cx="6290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Nuclear fusion</a:t>
            </a:r>
          </a:p>
        </p:txBody>
      </p: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7CA26779-7735-4398-8E71-6C34238098C4}"/>
              </a:ext>
            </a:extLst>
          </p:cNvPr>
          <p:cNvCxnSpPr>
            <a:cxnSpLocks/>
          </p:cNvCxnSpPr>
          <p:nvPr/>
        </p:nvCxnSpPr>
        <p:spPr>
          <a:xfrm>
            <a:off x="5636361" y="4377731"/>
            <a:ext cx="4261" cy="6753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0A49DAED-1A02-4D40-A575-C2404A74E640}"/>
              </a:ext>
            </a:extLst>
          </p:cNvPr>
          <p:cNvSpPr txBox="1"/>
          <p:nvPr/>
        </p:nvSpPr>
        <p:spPr>
          <a:xfrm>
            <a:off x="4768778" y="5248016"/>
            <a:ext cx="1567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Forces and breaking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B6015E4-3519-4AD5-A5B2-D555812EBCBD}"/>
              </a:ext>
            </a:extLst>
          </p:cNvPr>
          <p:cNvSpPr txBox="1"/>
          <p:nvPr/>
        </p:nvSpPr>
        <p:spPr>
          <a:xfrm>
            <a:off x="4560459" y="3991442"/>
            <a:ext cx="684803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800"/>
              <a:t>Momentum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8B91E66-B505-4A26-9E61-DD0EF494B2B5}"/>
              </a:ext>
            </a:extLst>
          </p:cNvPr>
          <p:cNvSpPr txBox="1"/>
          <p:nvPr/>
        </p:nvSpPr>
        <p:spPr>
          <a:xfrm>
            <a:off x="5081146" y="3720867"/>
            <a:ext cx="106952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Impact forces and car safety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DA938472-6CD4-4F81-80AB-5791C863731D}"/>
              </a:ext>
            </a:extLst>
          </p:cNvPr>
          <p:cNvSpPr txBox="1"/>
          <p:nvPr/>
        </p:nvSpPr>
        <p:spPr>
          <a:xfrm>
            <a:off x="7788600" y="5163849"/>
            <a:ext cx="790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Wave properties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CBA8F264-9D87-40EB-A7BC-E58E70531589}"/>
              </a:ext>
            </a:extLst>
          </p:cNvPr>
          <p:cNvSpPr txBox="1"/>
          <p:nvPr/>
        </p:nvSpPr>
        <p:spPr>
          <a:xfrm>
            <a:off x="7899305" y="5046129"/>
            <a:ext cx="12266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Reflection and refraction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25C1562-C5C8-48BC-98B6-71128AF6A748}"/>
              </a:ext>
            </a:extLst>
          </p:cNvPr>
          <p:cNvSpPr txBox="1"/>
          <p:nvPr/>
        </p:nvSpPr>
        <p:spPr>
          <a:xfrm>
            <a:off x="8548626" y="4400067"/>
            <a:ext cx="72967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Sound waves and their use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B989699F-8D9A-4196-B39F-5E86A2159F71}"/>
              </a:ext>
            </a:extLst>
          </p:cNvPr>
          <p:cNvCxnSpPr>
            <a:cxnSpLocks/>
          </p:cNvCxnSpPr>
          <p:nvPr/>
        </p:nvCxnSpPr>
        <p:spPr>
          <a:xfrm flipH="1" flipV="1">
            <a:off x="7977320" y="3930033"/>
            <a:ext cx="557851" cy="163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D26C33C6-A9DE-4A6E-8E7F-BEFC3D625596}"/>
              </a:ext>
            </a:extLst>
          </p:cNvPr>
          <p:cNvCxnSpPr>
            <a:cxnSpLocks/>
          </p:cNvCxnSpPr>
          <p:nvPr/>
        </p:nvCxnSpPr>
        <p:spPr>
          <a:xfrm>
            <a:off x="4859503" y="4192870"/>
            <a:ext cx="94909" cy="33813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D4424AEE-11EC-4AA6-8632-9AC953A128D6}"/>
              </a:ext>
            </a:extLst>
          </p:cNvPr>
          <p:cNvCxnSpPr>
            <a:cxnSpLocks/>
          </p:cNvCxnSpPr>
          <p:nvPr/>
        </p:nvCxnSpPr>
        <p:spPr>
          <a:xfrm flipH="1">
            <a:off x="8353622" y="4175440"/>
            <a:ext cx="363352" cy="314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9AF6647D-22EB-4CB0-AC17-620751119622}"/>
              </a:ext>
            </a:extLst>
          </p:cNvPr>
          <p:cNvCxnSpPr>
            <a:cxnSpLocks/>
          </p:cNvCxnSpPr>
          <p:nvPr/>
        </p:nvCxnSpPr>
        <p:spPr>
          <a:xfrm>
            <a:off x="5412520" y="4030259"/>
            <a:ext cx="11496" cy="5005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5" name="Picture 274">
            <a:extLst>
              <a:ext uri="{FF2B5EF4-FFF2-40B4-BE49-F238E27FC236}">
                <a16:creationId xmlns:a16="http://schemas.microsoft.com/office/drawing/2014/main" id="{C8BC769E-5746-49A4-AFD4-305AEBC0C3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569583" flipH="1">
            <a:off x="8289525" y="4275132"/>
            <a:ext cx="187241" cy="478505"/>
          </a:xfrm>
          <a:prstGeom prst="rect">
            <a:avLst/>
          </a:prstGeom>
        </p:spPr>
      </p:pic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21C24B55-2F6E-40DE-A8FF-05C88275CEA8}"/>
              </a:ext>
            </a:extLst>
          </p:cNvPr>
          <p:cNvCxnSpPr>
            <a:cxnSpLocks/>
            <a:stCxn id="1026" idx="1"/>
          </p:cNvCxnSpPr>
          <p:nvPr/>
        </p:nvCxnSpPr>
        <p:spPr>
          <a:xfrm flipH="1" flipV="1">
            <a:off x="8419653" y="5523846"/>
            <a:ext cx="285036" cy="17061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>
            <a:extLst>
              <a:ext uri="{FF2B5EF4-FFF2-40B4-BE49-F238E27FC236}">
                <a16:creationId xmlns:a16="http://schemas.microsoft.com/office/drawing/2014/main" id="{C1D95B5E-014F-4B03-9F96-DFA358C57447}"/>
              </a:ext>
            </a:extLst>
          </p:cNvPr>
          <p:cNvSpPr txBox="1"/>
          <p:nvPr/>
        </p:nvSpPr>
        <p:spPr>
          <a:xfrm>
            <a:off x="8663662" y="4051954"/>
            <a:ext cx="779381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800"/>
              <a:t>Seismic waves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89C54538-A609-4C8E-B7E9-A495C0B8541B}"/>
              </a:ext>
            </a:extLst>
          </p:cNvPr>
          <p:cNvSpPr txBox="1"/>
          <p:nvPr/>
        </p:nvSpPr>
        <p:spPr>
          <a:xfrm>
            <a:off x="8708000" y="3644649"/>
            <a:ext cx="989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Electromagnetic spectrum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2F243C59-3DD3-4CE4-BD70-D709AA96F94A}"/>
              </a:ext>
            </a:extLst>
          </p:cNvPr>
          <p:cNvSpPr txBox="1"/>
          <p:nvPr/>
        </p:nvSpPr>
        <p:spPr>
          <a:xfrm>
            <a:off x="3955326" y="5222924"/>
            <a:ext cx="959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Weight and terminal velocity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8559498" y="2779506"/>
            <a:ext cx="1214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Infrared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525A8126-54AE-4E36-B5E6-B7BD0D28C5DE}"/>
              </a:ext>
            </a:extLst>
          </p:cNvPr>
          <p:cNvSpPr txBox="1"/>
          <p:nvPr/>
        </p:nvSpPr>
        <p:spPr>
          <a:xfrm>
            <a:off x="2434284" y="1593179"/>
            <a:ext cx="837083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End of course revision and exams</a:t>
            </a:r>
          </a:p>
        </p:txBody>
      </p: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8C7C11D0-C692-47FB-92E7-ABD6C7CE445B}"/>
              </a:ext>
            </a:extLst>
          </p:cNvPr>
          <p:cNvCxnSpPr>
            <a:cxnSpLocks/>
          </p:cNvCxnSpPr>
          <p:nvPr/>
        </p:nvCxnSpPr>
        <p:spPr>
          <a:xfrm>
            <a:off x="7805442" y="8641968"/>
            <a:ext cx="478511" cy="3836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Rectangle 345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6921886" y="3243130"/>
            <a:ext cx="983937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P13: Electromagnetic waves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8411888" y="2365638"/>
            <a:ext cx="121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Uses for electromagnetic waves</a:t>
            </a:r>
          </a:p>
        </p:txBody>
      </p: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 flipH="1">
            <a:off x="7877545" y="2619895"/>
            <a:ext cx="452586" cy="3393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Rectangle 353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8311295" y="1953363"/>
            <a:ext cx="449680" cy="369332"/>
          </a:xfrm>
          <a:prstGeom prst="rect">
            <a:avLst/>
          </a:prstGeom>
          <a:solidFill>
            <a:srgbClr val="FFFF00"/>
          </a:solidFill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P14: Light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7631530" y="1707674"/>
            <a:ext cx="70364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Refraction of light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7066770" y="1643754"/>
            <a:ext cx="63990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Colour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6627859" y="1820547"/>
            <a:ext cx="548835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Lenses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5564547" y="1757653"/>
            <a:ext cx="1070222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P15: Electromagnetism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5749643" y="2803834"/>
            <a:ext cx="70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Magnetic fields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4949054" y="3094001"/>
            <a:ext cx="107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Electromagnets and electromagnetic induction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4888281" y="1678028"/>
            <a:ext cx="7036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Motor and generator effect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4454649" y="2797028"/>
            <a:ext cx="81686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Transformers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3923961" y="2990787"/>
            <a:ext cx="70364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Solar system formation</a:t>
            </a:r>
          </a:p>
        </p:txBody>
      </p: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6729102" y="2110953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4839122" y="2158958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Rectangle 366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4332131" y="1797779"/>
            <a:ext cx="549223" cy="369332"/>
          </a:xfrm>
          <a:prstGeom prst="rect">
            <a:avLst/>
          </a:prstGeom>
          <a:solidFill>
            <a:srgbClr val="FFFF00"/>
          </a:solidFill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P16: Space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3349176" y="2767394"/>
            <a:ext cx="7036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Beginning and future of the universe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3840628" y="1744332"/>
            <a:ext cx="54500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Star Lifecyle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3268102" y="1682353"/>
            <a:ext cx="6186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Planets, satellites and orbits</a:t>
            </a:r>
          </a:p>
        </p:txBody>
      </p: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3684699" y="2095778"/>
            <a:ext cx="215721" cy="23978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4122352" y="2057032"/>
            <a:ext cx="79678" cy="3051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7287019" y="1976933"/>
            <a:ext cx="11396" cy="32745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7652796" y="2076393"/>
            <a:ext cx="73576" cy="28557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7648178" y="2655264"/>
            <a:ext cx="174620" cy="18496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3397538" y="2103733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/>
          <a:srcRect l="75407" t="11719" r="6593" b="72911"/>
          <a:stretch/>
        </p:blipFill>
        <p:spPr>
          <a:xfrm>
            <a:off x="6599351" y="1283019"/>
            <a:ext cx="444940" cy="410334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0"/>
          <a:srcRect l="29801" t="14629" r="53400" b="72778"/>
          <a:stretch/>
        </p:blipFill>
        <p:spPr>
          <a:xfrm>
            <a:off x="57003" y="5389267"/>
            <a:ext cx="501943" cy="406335"/>
          </a:xfrm>
          <a:prstGeom prst="rect">
            <a:avLst/>
          </a:prstGeom>
        </p:spPr>
      </p:pic>
      <p:pic>
        <p:nvPicPr>
          <p:cNvPr id="97" name="Picture 2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4" t="32253" r="6833" b="52562"/>
          <a:stretch/>
        </p:blipFill>
        <p:spPr bwMode="auto">
          <a:xfrm>
            <a:off x="4359806" y="7830876"/>
            <a:ext cx="405084" cy="4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52809" r="54433" b="32192"/>
          <a:stretch/>
        </p:blipFill>
        <p:spPr bwMode="auto">
          <a:xfrm>
            <a:off x="5823726" y="1259359"/>
            <a:ext cx="446379" cy="4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7" t="52253" r="6233" b="33117"/>
          <a:stretch/>
        </p:blipFill>
        <p:spPr bwMode="auto">
          <a:xfrm>
            <a:off x="6772251" y="7900028"/>
            <a:ext cx="436597" cy="41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8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71142" r="76857" b="12562"/>
          <a:stretch/>
        </p:blipFill>
        <p:spPr bwMode="auto">
          <a:xfrm>
            <a:off x="3215934" y="7729345"/>
            <a:ext cx="535339" cy="5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" name="Picture 8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0" t="71142" r="29633" b="12562"/>
          <a:stretch/>
        </p:blipFill>
        <p:spPr bwMode="auto">
          <a:xfrm>
            <a:off x="2091676" y="7740588"/>
            <a:ext cx="478966" cy="4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" name="Picture 8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t="71142" r="54912" b="12562"/>
          <a:stretch/>
        </p:blipFill>
        <p:spPr bwMode="auto">
          <a:xfrm>
            <a:off x="5033094" y="9395533"/>
            <a:ext cx="435122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" name="Picture 2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5" t="32253" r="28019" b="52295"/>
          <a:stretch/>
        </p:blipFill>
        <p:spPr bwMode="auto">
          <a:xfrm>
            <a:off x="110965" y="4621276"/>
            <a:ext cx="490475" cy="4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" name="Picture 2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8" t="32254" r="53214" b="52568"/>
          <a:stretch/>
        </p:blipFill>
        <p:spPr bwMode="auto">
          <a:xfrm>
            <a:off x="3415345" y="5448166"/>
            <a:ext cx="421547" cy="4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9"/>
          <a:srcRect l="14446" t="33175" r="15127" b="40476"/>
          <a:stretch/>
        </p:blipFill>
        <p:spPr>
          <a:xfrm>
            <a:off x="2040440" y="5617478"/>
            <a:ext cx="766159" cy="30869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95916" y="5509757"/>
            <a:ext cx="595369" cy="59536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1"/>
          <a:srcRect t="17625" b="17767"/>
          <a:stretch/>
        </p:blipFill>
        <p:spPr>
          <a:xfrm>
            <a:off x="4824500" y="5452400"/>
            <a:ext cx="530524" cy="34276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22"/>
          <a:srcRect l="33276" t="5545" r="49380" b="75573"/>
          <a:stretch/>
        </p:blipFill>
        <p:spPr>
          <a:xfrm>
            <a:off x="298898" y="11652802"/>
            <a:ext cx="566970" cy="41912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22"/>
          <a:srcRect l="50072" t="35235" r="34244" b="46397"/>
          <a:stretch/>
        </p:blipFill>
        <p:spPr>
          <a:xfrm>
            <a:off x="7196871" y="1321765"/>
            <a:ext cx="571337" cy="380891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22"/>
          <a:srcRect l="18794" t="32796" r="67714" b="44094"/>
          <a:stretch/>
        </p:blipFill>
        <p:spPr>
          <a:xfrm>
            <a:off x="2935390" y="3207414"/>
            <a:ext cx="407976" cy="397776"/>
          </a:xfrm>
          <a:prstGeom prst="rect">
            <a:avLst/>
          </a:prstGeom>
        </p:spPr>
      </p:pic>
      <p:pic>
        <p:nvPicPr>
          <p:cNvPr id="115" name="Picture 14" descr="Physics icons High Resolution Stock Photography and Images - Alamy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4" t="62775" r="34624" b="17541"/>
          <a:stretch/>
        </p:blipFill>
        <p:spPr bwMode="auto">
          <a:xfrm>
            <a:off x="5877351" y="7871039"/>
            <a:ext cx="552220" cy="42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24"/>
          <a:srcRect l="2087" t="30734" r="75278" b="53478"/>
          <a:stretch/>
        </p:blipFill>
        <p:spPr>
          <a:xfrm>
            <a:off x="3505387" y="1389115"/>
            <a:ext cx="521556" cy="363774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25"/>
          <a:srcRect l="23408" r="24000"/>
          <a:stretch/>
        </p:blipFill>
        <p:spPr>
          <a:xfrm>
            <a:off x="72724" y="7951478"/>
            <a:ext cx="493637" cy="492768"/>
          </a:xfrm>
          <a:prstGeom prst="rect">
            <a:avLst/>
          </a:prstGeom>
        </p:spPr>
      </p:pic>
      <p:sp>
        <p:nvSpPr>
          <p:cNvPr id="305" name="Rectangle 304">
            <a:extLst>
              <a:ext uri="{FF2B5EF4-FFF2-40B4-BE49-F238E27FC236}">
                <a16:creationId xmlns:a16="http://schemas.microsoft.com/office/drawing/2014/main" id="{CCF5F12F-54F7-4148-8266-A281DF7CAFF5}"/>
              </a:ext>
            </a:extLst>
          </p:cNvPr>
          <p:cNvSpPr/>
          <p:nvPr/>
        </p:nvSpPr>
        <p:spPr>
          <a:xfrm>
            <a:off x="4742077" y="6053425"/>
            <a:ext cx="1067122" cy="2308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00" b="1"/>
              <a:t>P7: Radioactivity 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D80EBD2E-A5EE-4074-AFEF-2297C34098D5}"/>
              </a:ext>
            </a:extLst>
          </p:cNvPr>
          <p:cNvSpPr/>
          <p:nvPr/>
        </p:nvSpPr>
        <p:spPr>
          <a:xfrm>
            <a:off x="-8786" y="12283379"/>
            <a:ext cx="9706424" cy="5449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i="1">
                <a:solidFill>
                  <a:srgbClr val="000000"/>
                </a:solidFill>
                <a:ea typeface="+mn-lt"/>
                <a:cs typeface="+mn-lt"/>
              </a:rPr>
              <a:t>Department Intent: </a:t>
            </a:r>
            <a:r>
              <a:rPr lang="en-GB" sz="1400" b="1" i="1">
                <a:solidFill>
                  <a:srgbClr val="000000"/>
                </a:solidFill>
                <a:ea typeface="+mn-lt"/>
                <a:cs typeface="+mn-lt"/>
              </a:rPr>
              <a:t>To enable students to make evidence based, ethical and moral decisions so they can develop their scientific knowledge and skills</a:t>
            </a:r>
            <a:endParaRPr lang="en-US" sz="2400"/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09933804-2F1B-4861-9194-56B48756DFCD}"/>
              </a:ext>
            </a:extLst>
          </p:cNvPr>
          <p:cNvSpPr txBox="1"/>
          <p:nvPr/>
        </p:nvSpPr>
        <p:spPr>
          <a:xfrm>
            <a:off x="2827091" y="11879161"/>
            <a:ext cx="703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Conduction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E25ED791-99E9-41BE-9A5F-8D9A83B55409}"/>
              </a:ext>
            </a:extLst>
          </p:cNvPr>
          <p:cNvSpPr txBox="1"/>
          <p:nvPr/>
        </p:nvSpPr>
        <p:spPr>
          <a:xfrm>
            <a:off x="1972254" y="11829040"/>
            <a:ext cx="70312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00"/>
              <a:t>Infra Red radiation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19B70BF8-CC98-49C6-8D7C-16D685313A83}"/>
              </a:ext>
            </a:extLst>
          </p:cNvPr>
          <p:cNvSpPr txBox="1"/>
          <p:nvPr/>
        </p:nvSpPr>
        <p:spPr>
          <a:xfrm>
            <a:off x="914330" y="11524809"/>
            <a:ext cx="834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Specific heat capacity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CDB7BC20-EF9A-4FA3-8654-9F21FFD107A5}"/>
              </a:ext>
            </a:extLst>
          </p:cNvPr>
          <p:cNvSpPr txBox="1"/>
          <p:nvPr/>
        </p:nvSpPr>
        <p:spPr>
          <a:xfrm>
            <a:off x="1515836" y="9779167"/>
            <a:ext cx="7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Heating and insulating buildings </a:t>
            </a:r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A74563C1-1D69-470C-BB23-17B68AEAD03F}"/>
              </a:ext>
            </a:extLst>
          </p:cNvPr>
          <p:cNvCxnSpPr>
            <a:cxnSpLocks/>
          </p:cNvCxnSpPr>
          <p:nvPr/>
        </p:nvCxnSpPr>
        <p:spPr>
          <a:xfrm>
            <a:off x="2934572" y="6392272"/>
            <a:ext cx="86703" cy="4307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E81B56C4-CED9-4F35-BDF3-160327EB20C4}"/>
              </a:ext>
            </a:extLst>
          </p:cNvPr>
          <p:cNvCxnSpPr>
            <a:cxnSpLocks/>
          </p:cNvCxnSpPr>
          <p:nvPr/>
        </p:nvCxnSpPr>
        <p:spPr>
          <a:xfrm flipH="1" flipV="1">
            <a:off x="7581166" y="4861046"/>
            <a:ext cx="328482" cy="11999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A1F8BE44-5C83-43B5-988D-05624C6ACAE2}"/>
              </a:ext>
            </a:extLst>
          </p:cNvPr>
          <p:cNvCxnSpPr>
            <a:cxnSpLocks/>
          </p:cNvCxnSpPr>
          <p:nvPr/>
        </p:nvCxnSpPr>
        <p:spPr>
          <a:xfrm flipH="1" flipV="1">
            <a:off x="7851791" y="4650198"/>
            <a:ext cx="328482" cy="11999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B11CE1-BC58-42D7-9425-B6A23FF38BD1}"/>
              </a:ext>
            </a:extLst>
          </p:cNvPr>
          <p:cNvSpPr/>
          <p:nvPr/>
        </p:nvSpPr>
        <p:spPr>
          <a:xfrm>
            <a:off x="5679471" y="3926396"/>
            <a:ext cx="1067122" cy="369332"/>
          </a:xfrm>
          <a:prstGeom prst="rect">
            <a:avLst/>
          </a:prstGeom>
          <a:solidFill>
            <a:srgbClr val="FFFF00"/>
          </a:solidFill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P11: Force and pressure</a:t>
            </a: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6941B691-86E3-4BCB-9D27-D6AC8227AC4D}"/>
              </a:ext>
            </a:extLst>
          </p:cNvPr>
          <p:cNvCxnSpPr>
            <a:cxnSpLocks/>
          </p:cNvCxnSpPr>
          <p:nvPr/>
        </p:nvCxnSpPr>
        <p:spPr>
          <a:xfrm>
            <a:off x="5803451" y="4791973"/>
            <a:ext cx="11496" cy="5005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5F030E8C-B08F-4363-9FEA-FEBFE6DD7DDC}"/>
              </a:ext>
            </a:extLst>
          </p:cNvPr>
          <p:cNvCxnSpPr>
            <a:cxnSpLocks/>
          </p:cNvCxnSpPr>
          <p:nvPr/>
        </p:nvCxnSpPr>
        <p:spPr>
          <a:xfrm>
            <a:off x="6775545" y="4758170"/>
            <a:ext cx="401150" cy="6561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6E6DF359-5F28-495C-B3D7-B84B06999879}"/>
              </a:ext>
            </a:extLst>
          </p:cNvPr>
          <p:cNvCxnSpPr>
            <a:cxnSpLocks/>
          </p:cNvCxnSpPr>
          <p:nvPr/>
        </p:nvCxnSpPr>
        <p:spPr>
          <a:xfrm>
            <a:off x="6293354" y="4758357"/>
            <a:ext cx="11496" cy="5005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7045364A-49A2-4048-88C7-2E7402390BB5}"/>
              </a:ext>
            </a:extLst>
          </p:cNvPr>
          <p:cNvSpPr txBox="1"/>
          <p:nvPr/>
        </p:nvSpPr>
        <p:spPr>
          <a:xfrm>
            <a:off x="6922981" y="5448517"/>
            <a:ext cx="1192955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800"/>
              <a:t>Up thrust and floatation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FA26A47C-3214-4892-A9E4-7985B6455AB8}"/>
              </a:ext>
            </a:extLst>
          </p:cNvPr>
          <p:cNvSpPr txBox="1"/>
          <p:nvPr/>
        </p:nvSpPr>
        <p:spPr>
          <a:xfrm>
            <a:off x="6076381" y="5372407"/>
            <a:ext cx="73454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Atmospheric pressure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1F81FD22-F300-4B93-AECA-2C140B4C6849}"/>
              </a:ext>
            </a:extLst>
          </p:cNvPr>
          <p:cNvSpPr txBox="1"/>
          <p:nvPr/>
        </p:nvSpPr>
        <p:spPr>
          <a:xfrm>
            <a:off x="5542001" y="5372398"/>
            <a:ext cx="68717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800"/>
              <a:t>Pressure </a:t>
            </a:r>
          </a:p>
          <a:p>
            <a:pPr algn="ctr"/>
            <a:r>
              <a:rPr lang="en-GB" sz="800"/>
              <a:t>and </a:t>
            </a:r>
          </a:p>
          <a:p>
            <a:r>
              <a:rPr lang="en-GB" sz="800"/>
              <a:t>surfaces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16381D5F-4A05-4508-8885-0D3112B45084}"/>
              </a:ext>
            </a:extLst>
          </p:cNvPr>
          <p:cNvSpPr txBox="1"/>
          <p:nvPr/>
        </p:nvSpPr>
        <p:spPr>
          <a:xfrm>
            <a:off x="3668985" y="3827826"/>
            <a:ext cx="937528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RP7: Force and acceleration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4CF4E99-5E14-4CFA-8CB2-D4D374319043}"/>
              </a:ext>
            </a:extLst>
          </p:cNvPr>
          <p:cNvSpPr txBox="1"/>
          <p:nvPr/>
        </p:nvSpPr>
        <p:spPr>
          <a:xfrm>
            <a:off x="6099345" y="6149254"/>
            <a:ext cx="85696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Gas pressure and volume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EB976578-F128-45EF-B9CD-F9CAAA5D3E7B}"/>
              </a:ext>
            </a:extLst>
          </p:cNvPr>
          <p:cNvSpPr txBox="1"/>
          <p:nvPr/>
        </p:nvSpPr>
        <p:spPr>
          <a:xfrm>
            <a:off x="1852903" y="831234"/>
            <a:ext cx="315975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/>
              <a:t>Triple only content highlighted in yellow</a:t>
            </a:r>
            <a:endParaRPr lang="en-GB" sz="1400" i="1"/>
          </a:p>
        </p:txBody>
      </p:sp>
    </p:spTree>
    <p:extLst>
      <p:ext uri="{BB962C8B-B14F-4D97-AF65-F5344CB8AC3E}">
        <p14:creationId xmlns:p14="http://schemas.microsoft.com/office/powerpoint/2010/main" val="3017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45c690-b974-495d-9b7e-90978e30a8b1" xsi:nil="true"/>
    <lcf76f155ced4ddcb4097134ff3c332f xmlns="3d0f8a8a-e85b-4378-9f2b-db241eae7fc8">
      <Terms xmlns="http://schemas.microsoft.com/office/infopath/2007/PartnerControls"/>
    </lcf76f155ced4ddcb4097134ff3c332f>
    <SharedWithUsers xmlns="ad45c690-b974-495d-9b7e-90978e30a8b1">
      <UserInfo>
        <DisplayName>E Griffiths</DisplayName>
        <AccountId>1119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8" ma:contentTypeDescription="Create a new document." ma:contentTypeScope="" ma:versionID="4861b8eb549876f583dd859e1b9573cd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95fe8e2e838a5d8f18a6ab8ffa6697a1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34F6CE-3DD2-4E67-A61F-CE0558CE16EF}">
  <ds:schemaRefs>
    <ds:schemaRef ds:uri="1b359148-485d-40ef-b2d5-78888c1267ba"/>
    <ds:schemaRef ds:uri="3d0f8a8a-e85b-4378-9f2b-db241eae7fc8"/>
    <ds:schemaRef ds:uri="ad45c690-b974-495d-9b7e-90978e30a8b1"/>
    <ds:schemaRef ds:uri="d7dc2c73-d885-4b4c-a7df-4c5dd019a0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0C4EB0-6000-4F5D-B465-E5B1A0D0DD9D}">
  <ds:schemaRefs>
    <ds:schemaRef ds:uri="3d0f8a8a-e85b-4378-9f2b-db241eae7fc8"/>
    <ds:schemaRef ds:uri="ad45c690-b974-495d-9b7e-90978e30a8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A3 Paper (297x420 mm)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revision>1</cp:revision>
  <dcterms:created xsi:type="dcterms:W3CDTF">2019-12-03T13:18:29Z</dcterms:created>
  <dcterms:modified xsi:type="dcterms:W3CDTF">2025-07-07T11:22:54Z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