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601200" cy="12801600" type="A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3BA7"/>
    <a:srgbClr val="000000"/>
    <a:srgbClr val="007A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074B53-01A0-F207-1592-57235CC3A35C}" v="6" dt="2025-07-16T07:57:48.967"/>
    <p1510:client id="{922EBA89-60C1-3EC9-9305-36108AB1A13D}" v="1" dt="2025-07-16T08:50:57.0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2011" y="5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 Robson" userId="S::rrobson@stmichaelscs.org::20ceed71-7506-4319-b288-075d70baa3e1" providerId="AD" clId="Web-{1F074B53-01A0-F207-1592-57235CC3A35C}"/>
    <pc:docChg chg="modSld">
      <pc:chgData name="R Robson" userId="S::rrobson@stmichaelscs.org::20ceed71-7506-4319-b288-075d70baa3e1" providerId="AD" clId="Web-{1F074B53-01A0-F207-1592-57235CC3A35C}" dt="2025-07-16T07:43:57.320" v="2" actId="20577"/>
      <pc:docMkLst>
        <pc:docMk/>
      </pc:docMkLst>
      <pc:sldChg chg="modSp">
        <pc:chgData name="R Robson" userId="S::rrobson@stmichaelscs.org::20ceed71-7506-4319-b288-075d70baa3e1" providerId="AD" clId="Web-{1F074B53-01A0-F207-1592-57235CC3A35C}" dt="2025-07-16T07:43:57.320" v="2" actId="20577"/>
        <pc:sldMkLst>
          <pc:docMk/>
          <pc:sldMk cId="301726593" sldId="256"/>
        </pc:sldMkLst>
        <pc:spChg chg="mod">
          <ac:chgData name="R Robson" userId="S::rrobson@stmichaelscs.org::20ceed71-7506-4319-b288-075d70baa3e1" providerId="AD" clId="Web-{1F074B53-01A0-F207-1592-57235CC3A35C}" dt="2025-07-16T07:43:57.320" v="2" actId="20577"/>
          <ac:spMkLst>
            <pc:docMk/>
            <pc:sldMk cId="301726593" sldId="256"/>
            <ac:spMk id="152" creationId="{E6DD616E-C7E4-42B5-AC97-ECC78115E83B}"/>
          </ac:spMkLst>
        </pc:spChg>
        <pc:spChg chg="mod">
          <ac:chgData name="R Robson" userId="S::rrobson@stmichaelscs.org::20ceed71-7506-4319-b288-075d70baa3e1" providerId="AD" clId="Web-{1F074B53-01A0-F207-1592-57235CC3A35C}" dt="2025-07-16T07:43:52.148" v="0" actId="20577"/>
          <ac:spMkLst>
            <pc:docMk/>
            <pc:sldMk cId="301726593" sldId="256"/>
            <ac:spMk id="166" creationId="{747B4C36-D338-4283-B72D-3F522F16F3C9}"/>
          </ac:spMkLst>
        </pc:spChg>
      </pc:sldChg>
    </pc:docChg>
  </pc:docChgLst>
  <pc:docChgLst>
    <pc:chgData name="R Robson" userId="20ceed71-7506-4319-b288-075d70baa3e1" providerId="ADAL" clId="{5BBD20A1-6051-4E8B-A573-340162A60404}"/>
    <pc:docChg chg="undo redo custSel modSld">
      <pc:chgData name="R Robson" userId="20ceed71-7506-4319-b288-075d70baa3e1" providerId="ADAL" clId="{5BBD20A1-6051-4E8B-A573-340162A60404}" dt="2025-07-16T08:49:06.059" v="511" actId="1076"/>
      <pc:docMkLst>
        <pc:docMk/>
      </pc:docMkLst>
      <pc:sldChg chg="addSp delSp modSp">
        <pc:chgData name="R Robson" userId="20ceed71-7506-4319-b288-075d70baa3e1" providerId="ADAL" clId="{5BBD20A1-6051-4E8B-A573-340162A60404}" dt="2025-07-16T08:49:06.059" v="511" actId="1076"/>
        <pc:sldMkLst>
          <pc:docMk/>
          <pc:sldMk cId="301726593" sldId="256"/>
        </pc:sldMkLst>
        <pc:spChg chg="mod">
          <ac:chgData name="R Robson" userId="20ceed71-7506-4319-b288-075d70baa3e1" providerId="ADAL" clId="{5BBD20A1-6051-4E8B-A573-340162A60404}" dt="2025-07-16T08:35:13.105" v="410" actId="1076"/>
          <ac:spMkLst>
            <pc:docMk/>
            <pc:sldMk cId="301726593" sldId="256"/>
            <ac:spMk id="19" creationId="{E70FA2D1-D19C-28F6-D0E4-47B5E67A3084}"/>
          </ac:spMkLst>
        </pc:spChg>
        <pc:spChg chg="mod">
          <ac:chgData name="R Robson" userId="20ceed71-7506-4319-b288-075d70baa3e1" providerId="ADAL" clId="{5BBD20A1-6051-4E8B-A573-340162A60404}" dt="2025-07-16T08:01:34.386" v="293" actId="20577"/>
          <ac:spMkLst>
            <pc:docMk/>
            <pc:sldMk cId="301726593" sldId="256"/>
            <ac:spMk id="152" creationId="{E6DD616E-C7E4-42B5-AC97-ECC78115E83B}"/>
          </ac:spMkLst>
        </pc:spChg>
        <pc:spChg chg="mod">
          <ac:chgData name="R Robson" userId="20ceed71-7506-4319-b288-075d70baa3e1" providerId="ADAL" clId="{5BBD20A1-6051-4E8B-A573-340162A60404}" dt="2025-07-16T08:01:50.649" v="297" actId="13926"/>
          <ac:spMkLst>
            <pc:docMk/>
            <pc:sldMk cId="301726593" sldId="256"/>
            <ac:spMk id="166" creationId="{747B4C36-D338-4283-B72D-3F522F16F3C9}"/>
          </ac:spMkLst>
        </pc:spChg>
        <pc:spChg chg="mod">
          <ac:chgData name="R Robson" userId="20ceed71-7506-4319-b288-075d70baa3e1" providerId="ADAL" clId="{5BBD20A1-6051-4E8B-A573-340162A60404}" dt="2025-07-16T08:43:05.172" v="484" actId="1076"/>
          <ac:spMkLst>
            <pc:docMk/>
            <pc:sldMk cId="301726593" sldId="256"/>
            <ac:spMk id="178" creationId="{15689738-FD80-4C77-806D-A12F01458344}"/>
          </ac:spMkLst>
        </pc:spChg>
        <pc:spChg chg="mod">
          <ac:chgData name="R Robson" userId="20ceed71-7506-4319-b288-075d70baa3e1" providerId="ADAL" clId="{5BBD20A1-6051-4E8B-A573-340162A60404}" dt="2025-07-16T08:41:31.959" v="468" actId="1076"/>
          <ac:spMkLst>
            <pc:docMk/>
            <pc:sldMk cId="301726593" sldId="256"/>
            <ac:spMk id="180" creationId="{56022F20-DB0B-42D2-B4D2-89B6E98D5AEA}"/>
          </ac:spMkLst>
        </pc:spChg>
        <pc:spChg chg="mod">
          <ac:chgData name="R Robson" userId="20ceed71-7506-4319-b288-075d70baa3e1" providerId="ADAL" clId="{5BBD20A1-6051-4E8B-A573-340162A60404}" dt="2025-07-16T08:42:00.187" v="473" actId="1076"/>
          <ac:spMkLst>
            <pc:docMk/>
            <pc:sldMk cId="301726593" sldId="256"/>
            <ac:spMk id="181" creationId="{248FEB64-D4EF-464D-BEDE-298C553666BF}"/>
          </ac:spMkLst>
        </pc:spChg>
        <pc:spChg chg="mod">
          <ac:chgData name="R Robson" userId="20ceed71-7506-4319-b288-075d70baa3e1" providerId="ADAL" clId="{5BBD20A1-6051-4E8B-A573-340162A60404}" dt="2025-07-16T08:42:06.301" v="474" actId="1076"/>
          <ac:spMkLst>
            <pc:docMk/>
            <pc:sldMk cId="301726593" sldId="256"/>
            <ac:spMk id="182" creationId="{B8E90F97-A529-4EBF-A7BA-32F057D45D24}"/>
          </ac:spMkLst>
        </pc:spChg>
        <pc:spChg chg="mod">
          <ac:chgData name="R Robson" userId="20ceed71-7506-4319-b288-075d70baa3e1" providerId="ADAL" clId="{5BBD20A1-6051-4E8B-A573-340162A60404}" dt="2025-07-16T08:41:41.964" v="469" actId="1076"/>
          <ac:spMkLst>
            <pc:docMk/>
            <pc:sldMk cId="301726593" sldId="256"/>
            <ac:spMk id="184" creationId="{371D13A8-193B-4E3C-8D86-EE6ECF9177AC}"/>
          </ac:spMkLst>
        </pc:spChg>
        <pc:spChg chg="mod">
          <ac:chgData name="R Robson" userId="20ceed71-7506-4319-b288-075d70baa3e1" providerId="ADAL" clId="{5BBD20A1-6051-4E8B-A573-340162A60404}" dt="2025-07-07T11:59:06.637" v="210" actId="1076"/>
          <ac:spMkLst>
            <pc:docMk/>
            <pc:sldMk cId="301726593" sldId="256"/>
            <ac:spMk id="200" creationId="{C6D7A648-D405-4719-B8E0-4478AB77D723}"/>
          </ac:spMkLst>
        </pc:spChg>
        <pc:spChg chg="mod">
          <ac:chgData name="R Robson" userId="20ceed71-7506-4319-b288-075d70baa3e1" providerId="ADAL" clId="{5BBD20A1-6051-4E8B-A573-340162A60404}" dt="2025-07-16T08:47:07.875" v="504" actId="1076"/>
          <ac:spMkLst>
            <pc:docMk/>
            <pc:sldMk cId="301726593" sldId="256"/>
            <ac:spMk id="201" creationId="{4814553B-1652-488C-917A-3CA641ACAA18}"/>
          </ac:spMkLst>
        </pc:spChg>
        <pc:spChg chg="mod">
          <ac:chgData name="R Robson" userId="20ceed71-7506-4319-b288-075d70baa3e1" providerId="ADAL" clId="{5BBD20A1-6051-4E8B-A573-340162A60404}" dt="2025-07-07T11:58:21.762" v="202" actId="1076"/>
          <ac:spMkLst>
            <pc:docMk/>
            <pc:sldMk cId="301726593" sldId="256"/>
            <ac:spMk id="202" creationId="{68A80F0F-B8AC-46E0-87F6-ED812D496351}"/>
          </ac:spMkLst>
        </pc:spChg>
        <pc:spChg chg="mod">
          <ac:chgData name="R Robson" userId="20ceed71-7506-4319-b288-075d70baa3e1" providerId="ADAL" clId="{5BBD20A1-6051-4E8B-A573-340162A60404}" dt="2025-07-07T11:56:00.665" v="168" actId="1076"/>
          <ac:spMkLst>
            <pc:docMk/>
            <pc:sldMk cId="301726593" sldId="256"/>
            <ac:spMk id="203" creationId="{A133C957-5357-40C5-B3F3-F7CB02BDBCEB}"/>
          </ac:spMkLst>
        </pc:spChg>
        <pc:spChg chg="mod">
          <ac:chgData name="R Robson" userId="20ceed71-7506-4319-b288-075d70baa3e1" providerId="ADAL" clId="{5BBD20A1-6051-4E8B-A573-340162A60404}" dt="2025-07-16T08:40:46.098" v="460" actId="1076"/>
          <ac:spMkLst>
            <pc:docMk/>
            <pc:sldMk cId="301726593" sldId="256"/>
            <ac:spMk id="221" creationId="{9F4F8FE6-50F6-4EFD-9EA1-6244BEA97939}"/>
          </ac:spMkLst>
        </pc:spChg>
        <pc:spChg chg="mod">
          <ac:chgData name="R Robson" userId="20ceed71-7506-4319-b288-075d70baa3e1" providerId="ADAL" clId="{5BBD20A1-6051-4E8B-A573-340162A60404}" dt="2025-07-16T08:40:13.154" v="452" actId="1076"/>
          <ac:spMkLst>
            <pc:docMk/>
            <pc:sldMk cId="301726593" sldId="256"/>
            <ac:spMk id="223" creationId="{C216CCEF-1F84-49B2-A2F0-B9FFB399E88A}"/>
          </ac:spMkLst>
        </pc:spChg>
        <pc:spChg chg="mod">
          <ac:chgData name="R Robson" userId="20ceed71-7506-4319-b288-075d70baa3e1" providerId="ADAL" clId="{5BBD20A1-6051-4E8B-A573-340162A60404}" dt="2025-07-16T08:38:31.662" v="435" actId="1076"/>
          <ac:spMkLst>
            <pc:docMk/>
            <pc:sldMk cId="301726593" sldId="256"/>
            <ac:spMk id="224" creationId="{504A297E-3427-45B2-8D0D-708B79AC45E3}"/>
          </ac:spMkLst>
        </pc:spChg>
        <pc:spChg chg="mod">
          <ac:chgData name="R Robson" userId="20ceed71-7506-4319-b288-075d70baa3e1" providerId="ADAL" clId="{5BBD20A1-6051-4E8B-A573-340162A60404}" dt="2025-07-16T08:39:12.377" v="441" actId="1076"/>
          <ac:spMkLst>
            <pc:docMk/>
            <pc:sldMk cId="301726593" sldId="256"/>
            <ac:spMk id="225" creationId="{62431494-5631-480B-B4D2-3D8242D3A685}"/>
          </ac:spMkLst>
        </pc:spChg>
        <pc:spChg chg="mod">
          <ac:chgData name="R Robson" userId="20ceed71-7506-4319-b288-075d70baa3e1" providerId="ADAL" clId="{5BBD20A1-6051-4E8B-A573-340162A60404}" dt="2025-07-16T08:39:45.336" v="446" actId="1076"/>
          <ac:spMkLst>
            <pc:docMk/>
            <pc:sldMk cId="301726593" sldId="256"/>
            <ac:spMk id="226" creationId="{52304A36-F086-4957-81B4-2793141A737B}"/>
          </ac:spMkLst>
        </pc:spChg>
        <pc:spChg chg="mod">
          <ac:chgData name="R Robson" userId="20ceed71-7506-4319-b288-075d70baa3e1" providerId="ADAL" clId="{5BBD20A1-6051-4E8B-A573-340162A60404}" dt="2025-07-16T08:37:49.032" v="424" actId="1076"/>
          <ac:spMkLst>
            <pc:docMk/>
            <pc:sldMk cId="301726593" sldId="256"/>
            <ac:spMk id="227" creationId="{1FB85ABC-A38F-418E-B89C-D6345611CB41}"/>
          </ac:spMkLst>
        </pc:spChg>
        <pc:spChg chg="mod">
          <ac:chgData name="R Robson" userId="20ceed71-7506-4319-b288-075d70baa3e1" providerId="ADAL" clId="{5BBD20A1-6051-4E8B-A573-340162A60404}" dt="2025-07-16T08:32:22.513" v="390" actId="1076"/>
          <ac:spMkLst>
            <pc:docMk/>
            <pc:sldMk cId="301726593" sldId="256"/>
            <ac:spMk id="235" creationId="{0CF6B71D-127E-415A-A246-F8D888243C06}"/>
          </ac:spMkLst>
        </pc:spChg>
        <pc:spChg chg="mod">
          <ac:chgData name="R Robson" userId="20ceed71-7506-4319-b288-075d70baa3e1" providerId="ADAL" clId="{5BBD20A1-6051-4E8B-A573-340162A60404}" dt="2025-07-16T08:29:17.858" v="371" actId="1076"/>
          <ac:spMkLst>
            <pc:docMk/>
            <pc:sldMk cId="301726593" sldId="256"/>
            <ac:spMk id="236" creationId="{7DACB90E-82C6-4BCD-AA4C-52E4A6E9B279}"/>
          </ac:spMkLst>
        </pc:spChg>
        <pc:spChg chg="mod">
          <ac:chgData name="R Robson" userId="20ceed71-7506-4319-b288-075d70baa3e1" providerId="ADAL" clId="{5BBD20A1-6051-4E8B-A573-340162A60404}" dt="2025-07-16T08:29:21.649" v="372" actId="1076"/>
          <ac:spMkLst>
            <pc:docMk/>
            <pc:sldMk cId="301726593" sldId="256"/>
            <ac:spMk id="237" creationId="{FB4629D8-0DF3-4582-A9B3-BFF009539923}"/>
          </ac:spMkLst>
        </pc:spChg>
        <pc:spChg chg="mod">
          <ac:chgData name="R Robson" userId="20ceed71-7506-4319-b288-075d70baa3e1" providerId="ADAL" clId="{5BBD20A1-6051-4E8B-A573-340162A60404}" dt="2025-07-16T08:30:20.907" v="377" actId="1076"/>
          <ac:spMkLst>
            <pc:docMk/>
            <pc:sldMk cId="301726593" sldId="256"/>
            <ac:spMk id="239" creationId="{F7FBFFF0-0F7C-438D-B27B-87772C688442}"/>
          </ac:spMkLst>
        </pc:spChg>
        <pc:spChg chg="mod">
          <ac:chgData name="R Robson" userId="20ceed71-7506-4319-b288-075d70baa3e1" providerId="ADAL" clId="{5BBD20A1-6051-4E8B-A573-340162A60404}" dt="2025-07-16T08:33:48.901" v="405" actId="1076"/>
          <ac:spMkLst>
            <pc:docMk/>
            <pc:sldMk cId="301726593" sldId="256"/>
            <ac:spMk id="256" creationId="{E8F73782-872C-4113-9FFB-055B35EAE4F6}"/>
          </ac:spMkLst>
        </pc:spChg>
        <pc:spChg chg="mod">
          <ac:chgData name="R Robson" userId="20ceed71-7506-4319-b288-075d70baa3e1" providerId="ADAL" clId="{5BBD20A1-6051-4E8B-A573-340162A60404}" dt="2025-07-16T08:36:26.754" v="419" actId="1076"/>
          <ac:spMkLst>
            <pc:docMk/>
            <pc:sldMk cId="301726593" sldId="256"/>
            <ac:spMk id="259" creationId="{ADA43D5A-FB4A-4C76-B64F-03C5FE2D9B6A}"/>
          </ac:spMkLst>
        </pc:spChg>
        <pc:spChg chg="mod">
          <ac:chgData name="R Robson" userId="20ceed71-7506-4319-b288-075d70baa3e1" providerId="ADAL" clId="{5BBD20A1-6051-4E8B-A573-340162A60404}" dt="2025-07-16T08:32:45.973" v="394" actId="1076"/>
          <ac:spMkLst>
            <pc:docMk/>
            <pc:sldMk cId="301726593" sldId="256"/>
            <ac:spMk id="260" creationId="{206A0687-34AD-4EA1-AFE8-673604597DE0}"/>
          </ac:spMkLst>
        </pc:spChg>
        <pc:spChg chg="mod">
          <ac:chgData name="R Robson" userId="20ceed71-7506-4319-b288-075d70baa3e1" providerId="ADAL" clId="{5BBD20A1-6051-4E8B-A573-340162A60404}" dt="2025-07-16T08:32:56.592" v="396" actId="1076"/>
          <ac:spMkLst>
            <pc:docMk/>
            <pc:sldMk cId="301726593" sldId="256"/>
            <ac:spMk id="261" creationId="{217B3219-E694-4624-990A-FF3AEEE3DF04}"/>
          </ac:spMkLst>
        </pc:spChg>
        <pc:spChg chg="mod">
          <ac:chgData name="R Robson" userId="20ceed71-7506-4319-b288-075d70baa3e1" providerId="ADAL" clId="{5BBD20A1-6051-4E8B-A573-340162A60404}" dt="2025-07-16T08:35:52.445" v="413" actId="1076"/>
          <ac:spMkLst>
            <pc:docMk/>
            <pc:sldMk cId="301726593" sldId="256"/>
            <ac:spMk id="262" creationId="{8FC91AF1-7381-4215-8101-F49FA2DF2B70}"/>
          </ac:spMkLst>
        </pc:spChg>
        <pc:spChg chg="mod">
          <ac:chgData name="R Robson" userId="20ceed71-7506-4319-b288-075d70baa3e1" providerId="ADAL" clId="{5BBD20A1-6051-4E8B-A573-340162A60404}" dt="2025-07-16T08:33:52.782" v="406" actId="1076"/>
          <ac:spMkLst>
            <pc:docMk/>
            <pc:sldMk cId="301726593" sldId="256"/>
            <ac:spMk id="263" creationId="{F9022BA9-AC6F-49D6-A830-5258AF190BA9}"/>
          </ac:spMkLst>
        </pc:spChg>
        <pc:spChg chg="mod">
          <ac:chgData name="R Robson" userId="20ceed71-7506-4319-b288-075d70baa3e1" providerId="ADAL" clId="{5BBD20A1-6051-4E8B-A573-340162A60404}" dt="2025-07-16T07:59:13.785" v="229" actId="20577"/>
          <ac:spMkLst>
            <pc:docMk/>
            <pc:sldMk cId="301726593" sldId="256"/>
            <ac:spMk id="276" creationId="{9596D34F-E13C-4194-8030-9B8C915B84E5}"/>
          </ac:spMkLst>
        </pc:spChg>
        <pc:spChg chg="mod">
          <ac:chgData name="R Robson" userId="20ceed71-7506-4319-b288-075d70baa3e1" providerId="ADAL" clId="{5BBD20A1-6051-4E8B-A573-340162A60404}" dt="2025-07-16T08:32:15.564" v="388" actId="1076"/>
          <ac:spMkLst>
            <pc:docMk/>
            <pc:sldMk cId="301726593" sldId="256"/>
            <ac:spMk id="277" creationId="{92D0CF07-B0B2-4FFD-9AEA-AE7828CF05C7}"/>
          </ac:spMkLst>
        </pc:spChg>
        <pc:spChg chg="mod">
          <ac:chgData name="R Robson" userId="20ceed71-7506-4319-b288-075d70baa3e1" providerId="ADAL" clId="{5BBD20A1-6051-4E8B-A573-340162A60404}" dt="2025-07-16T08:32:00.831" v="384" actId="1076"/>
          <ac:spMkLst>
            <pc:docMk/>
            <pc:sldMk cId="301726593" sldId="256"/>
            <ac:spMk id="278" creationId="{DBE6E8B1-AAC5-4C88-BB3B-D197371AD7C6}"/>
          </ac:spMkLst>
        </pc:spChg>
        <pc:spChg chg="del mod">
          <ac:chgData name="R Robson" userId="20ceed71-7506-4319-b288-075d70baa3e1" providerId="ADAL" clId="{5BBD20A1-6051-4E8B-A573-340162A60404}" dt="2025-07-16T08:00:05.510" v="263" actId="478"/>
          <ac:spMkLst>
            <pc:docMk/>
            <pc:sldMk cId="301726593" sldId="256"/>
            <ac:spMk id="280" creationId="{FE083DF4-F8B9-4FBF-8FCC-6513F5AE5E8B}"/>
          </ac:spMkLst>
        </pc:spChg>
        <pc:spChg chg="del mod">
          <ac:chgData name="R Robson" userId="20ceed71-7506-4319-b288-075d70baa3e1" providerId="ADAL" clId="{5BBD20A1-6051-4E8B-A573-340162A60404}" dt="2025-07-16T07:59:57.168" v="262" actId="478"/>
          <ac:spMkLst>
            <pc:docMk/>
            <pc:sldMk cId="301726593" sldId="256"/>
            <ac:spMk id="281" creationId="{88E3C28A-F319-415B-AEC0-C481B0D7DF83}"/>
          </ac:spMkLst>
        </pc:spChg>
        <pc:spChg chg="add mod">
          <ac:chgData name="R Robson" userId="20ceed71-7506-4319-b288-075d70baa3e1" providerId="ADAL" clId="{5BBD20A1-6051-4E8B-A573-340162A60404}" dt="2025-07-16T08:06:26.551" v="359" actId="1076"/>
          <ac:spMkLst>
            <pc:docMk/>
            <pc:sldMk cId="301726593" sldId="256"/>
            <ac:spMk id="289" creationId="{E0C2B553-5417-418B-ABB4-ED788D88D801}"/>
          </ac:spMkLst>
        </pc:spChg>
        <pc:spChg chg="mod">
          <ac:chgData name="R Robson" userId="20ceed71-7506-4319-b288-075d70baa3e1" providerId="ADAL" clId="{5BBD20A1-6051-4E8B-A573-340162A60404}" dt="2025-07-16T08:42:26.534" v="478" actId="1076"/>
          <ac:spMkLst>
            <pc:docMk/>
            <pc:sldMk cId="301726593" sldId="256"/>
            <ac:spMk id="296" creationId="{FA169FF1-5A32-4822-8BAE-C5F5F97D76B3}"/>
          </ac:spMkLst>
        </pc:spChg>
        <pc:spChg chg="mod">
          <ac:chgData name="R Robson" userId="20ceed71-7506-4319-b288-075d70baa3e1" providerId="ADAL" clId="{5BBD20A1-6051-4E8B-A573-340162A60404}" dt="2025-07-16T08:00:39.930" v="270" actId="20577"/>
          <ac:spMkLst>
            <pc:docMk/>
            <pc:sldMk cId="301726593" sldId="256"/>
            <ac:spMk id="299" creationId="{40C02C57-A60B-4443-90AB-B18A2A21F6AB}"/>
          </ac:spMkLst>
        </pc:spChg>
        <pc:spChg chg="mod">
          <ac:chgData name="R Robson" userId="20ceed71-7506-4319-b288-075d70baa3e1" providerId="ADAL" clId="{5BBD20A1-6051-4E8B-A573-340162A60404}" dt="2025-07-16T08:45:02.894" v="497" actId="1076"/>
          <ac:spMkLst>
            <pc:docMk/>
            <pc:sldMk cId="301726593" sldId="256"/>
            <ac:spMk id="321" creationId="{7A4946CA-323D-4198-8815-32953B429036}"/>
          </ac:spMkLst>
        </pc:spChg>
        <pc:spChg chg="mod">
          <ac:chgData name="R Robson" userId="20ceed71-7506-4319-b288-075d70baa3e1" providerId="ADAL" clId="{5BBD20A1-6051-4E8B-A573-340162A60404}" dt="2025-07-16T08:43:38.066" v="491" actId="1076"/>
          <ac:spMkLst>
            <pc:docMk/>
            <pc:sldMk cId="301726593" sldId="256"/>
            <ac:spMk id="322" creationId="{17B09909-F367-45B6-93AF-D7F3AC860A5B}"/>
          </ac:spMkLst>
        </pc:spChg>
        <pc:spChg chg="mod">
          <ac:chgData name="R Robson" userId="20ceed71-7506-4319-b288-075d70baa3e1" providerId="ADAL" clId="{5BBD20A1-6051-4E8B-A573-340162A60404}" dt="2025-07-16T08:43:26.952" v="490" actId="1076"/>
          <ac:spMkLst>
            <pc:docMk/>
            <pc:sldMk cId="301726593" sldId="256"/>
            <ac:spMk id="323" creationId="{D7B7D2CC-FDF5-496E-8372-022EEF65C0F2}"/>
          </ac:spMkLst>
        </pc:spChg>
        <pc:spChg chg="mod">
          <ac:chgData name="R Robson" userId="20ceed71-7506-4319-b288-075d70baa3e1" providerId="ADAL" clId="{5BBD20A1-6051-4E8B-A573-340162A60404}" dt="2025-07-16T08:43:16.858" v="487" actId="1076"/>
          <ac:spMkLst>
            <pc:docMk/>
            <pc:sldMk cId="301726593" sldId="256"/>
            <ac:spMk id="324" creationId="{BD6B911D-848A-45D2-BFBC-3A1D405BB8C5}"/>
          </ac:spMkLst>
        </pc:spChg>
        <pc:spChg chg="del mod">
          <ac:chgData name="R Robson" userId="20ceed71-7506-4319-b288-075d70baa3e1" providerId="ADAL" clId="{5BBD20A1-6051-4E8B-A573-340162A60404}" dt="2025-07-16T08:27:50.995" v="362" actId="478"/>
          <ac:spMkLst>
            <pc:docMk/>
            <pc:sldMk cId="301726593" sldId="256"/>
            <ac:spMk id="329" creationId="{F78048E9-FA95-437A-A68C-ACF4381589E6}"/>
          </ac:spMkLst>
        </pc:spChg>
        <pc:spChg chg="del mod">
          <ac:chgData name="R Robson" userId="20ceed71-7506-4319-b288-075d70baa3e1" providerId="ADAL" clId="{5BBD20A1-6051-4E8B-A573-340162A60404}" dt="2025-07-16T08:28:20.733" v="365" actId="478"/>
          <ac:spMkLst>
            <pc:docMk/>
            <pc:sldMk cId="301726593" sldId="256"/>
            <ac:spMk id="330" creationId="{091B1859-E8D4-4416-BD76-1955920CCA30}"/>
          </ac:spMkLst>
        </pc:spChg>
        <pc:spChg chg="del mod">
          <ac:chgData name="R Robson" userId="20ceed71-7506-4319-b288-075d70baa3e1" providerId="ADAL" clId="{5BBD20A1-6051-4E8B-A573-340162A60404}" dt="2025-07-16T08:27:55.698" v="364" actId="478"/>
          <ac:spMkLst>
            <pc:docMk/>
            <pc:sldMk cId="301726593" sldId="256"/>
            <ac:spMk id="331" creationId="{BA0D8295-070A-490E-A7F3-57DE458EE042}"/>
          </ac:spMkLst>
        </pc:spChg>
        <pc:spChg chg="del mod">
          <ac:chgData name="R Robson" userId="20ceed71-7506-4319-b288-075d70baa3e1" providerId="ADAL" clId="{5BBD20A1-6051-4E8B-A573-340162A60404}" dt="2025-07-16T08:28:29.201" v="367" actId="478"/>
          <ac:spMkLst>
            <pc:docMk/>
            <pc:sldMk cId="301726593" sldId="256"/>
            <ac:spMk id="334" creationId="{F2598C1C-2CDA-40E9-9B8D-A1DD680F0E5A}"/>
          </ac:spMkLst>
        </pc:spChg>
        <pc:spChg chg="del mod">
          <ac:chgData name="R Robson" userId="20ceed71-7506-4319-b288-075d70baa3e1" providerId="ADAL" clId="{5BBD20A1-6051-4E8B-A573-340162A60404}" dt="2025-07-16T08:27:53.246" v="363" actId="478"/>
          <ac:spMkLst>
            <pc:docMk/>
            <pc:sldMk cId="301726593" sldId="256"/>
            <ac:spMk id="345" creationId="{DFA65B39-1DD0-429B-A374-B267FBD16148}"/>
          </ac:spMkLst>
        </pc:spChg>
        <pc:spChg chg="mod">
          <ac:chgData name="R Robson" userId="20ceed71-7506-4319-b288-075d70baa3e1" providerId="ADAL" clId="{5BBD20A1-6051-4E8B-A573-340162A60404}" dt="2025-07-16T08:06:21.597" v="357" actId="1076"/>
          <ac:spMkLst>
            <pc:docMk/>
            <pc:sldMk cId="301726593" sldId="256"/>
            <ac:spMk id="350" creationId="{0E58C46A-6224-4F2F-B5F4-85F4CA19D9A3}"/>
          </ac:spMkLst>
        </pc:spChg>
        <pc:spChg chg="del">
          <ac:chgData name="R Robson" userId="20ceed71-7506-4319-b288-075d70baa3e1" providerId="ADAL" clId="{5BBD20A1-6051-4E8B-A573-340162A60404}" dt="2025-07-16T08:01:39.449" v="294" actId="478"/>
          <ac:spMkLst>
            <pc:docMk/>
            <pc:sldMk cId="301726593" sldId="256"/>
            <ac:spMk id="484" creationId="{73B2E537-2E94-164D-A891-794C913A475F}"/>
          </ac:spMkLst>
        </pc:spChg>
        <pc:grpChg chg="mod">
          <ac:chgData name="R Robson" userId="20ceed71-7506-4319-b288-075d70baa3e1" providerId="ADAL" clId="{5BBD20A1-6051-4E8B-A573-340162A60404}" dt="2025-07-16T08:48:40.019" v="510" actId="1076"/>
          <ac:grpSpMkLst>
            <pc:docMk/>
            <pc:sldMk cId="301726593" sldId="256"/>
            <ac:grpSpMk id="2" creationId="{D415CA32-5FC9-49E5-9F4B-8129931F06EA}"/>
          </ac:grpSpMkLst>
        </pc:grpChg>
        <pc:grpChg chg="mod">
          <ac:chgData name="R Robson" userId="20ceed71-7506-4319-b288-075d70baa3e1" providerId="ADAL" clId="{5BBD20A1-6051-4E8B-A573-340162A60404}" dt="2025-07-16T08:40:49.119" v="461" actId="1076"/>
          <ac:grpSpMkLst>
            <pc:docMk/>
            <pc:sldMk cId="301726593" sldId="256"/>
            <ac:grpSpMk id="13" creationId="{D177CA2E-7386-47C9-A7A8-FAF7DCA61713}"/>
          </ac:grpSpMkLst>
        </pc:grpChg>
        <pc:grpChg chg="del mod">
          <ac:chgData name="R Robson" userId="20ceed71-7506-4319-b288-075d70baa3e1" providerId="ADAL" clId="{5BBD20A1-6051-4E8B-A573-340162A60404}" dt="2025-07-16T08:01:42.290" v="295" actId="478"/>
          <ac:grpSpMkLst>
            <pc:docMk/>
            <pc:sldMk cId="301726593" sldId="256"/>
            <ac:grpSpMk id="15" creationId="{83259336-2DA2-4562-B992-E8F7622D838B}"/>
          </ac:grpSpMkLst>
        </pc:grpChg>
        <pc:grpChg chg="add del mod">
          <ac:chgData name="R Robson" userId="20ceed71-7506-4319-b288-075d70baa3e1" providerId="ADAL" clId="{5BBD20A1-6051-4E8B-A573-340162A60404}" dt="2025-07-07T11:59:00.173" v="209" actId="14100"/>
          <ac:grpSpMkLst>
            <pc:docMk/>
            <pc:sldMk cId="301726593" sldId="256"/>
            <ac:grpSpMk id="16" creationId="{99005FCC-9DF2-431B-9445-058E2C325A4E}"/>
          </ac:grpSpMkLst>
        </pc:grpChg>
        <pc:grpChg chg="mod">
          <ac:chgData name="R Robson" userId="20ceed71-7506-4319-b288-075d70baa3e1" providerId="ADAL" clId="{5BBD20A1-6051-4E8B-A573-340162A60404}" dt="2025-07-07T11:58:15.977" v="194" actId="1076"/>
          <ac:grpSpMkLst>
            <pc:docMk/>
            <pc:sldMk cId="301726593" sldId="256"/>
            <ac:grpSpMk id="18" creationId="{2AFE30CF-DC72-452E-8A90-A87DA990C9DC}"/>
          </ac:grpSpMkLst>
        </pc:grpChg>
        <pc:grpChg chg="mod">
          <ac:chgData name="R Robson" userId="20ceed71-7506-4319-b288-075d70baa3e1" providerId="ADAL" clId="{5BBD20A1-6051-4E8B-A573-340162A60404}" dt="2025-07-16T07:58:45.424" v="213" actId="1076"/>
          <ac:grpSpMkLst>
            <pc:docMk/>
            <pc:sldMk cId="301726593" sldId="256"/>
            <ac:grpSpMk id="30" creationId="{4C7383FB-D4D4-6D27-1DFD-ABFCC846C711}"/>
          </ac:grpSpMkLst>
        </pc:grpChg>
        <pc:grpChg chg="mod">
          <ac:chgData name="R Robson" userId="20ceed71-7506-4319-b288-075d70baa3e1" providerId="ADAL" clId="{5BBD20A1-6051-4E8B-A573-340162A60404}" dt="2025-07-16T08:37:27.811" v="421" actId="1076"/>
          <ac:grpSpMkLst>
            <pc:docMk/>
            <pc:sldMk cId="301726593" sldId="256"/>
            <ac:grpSpMk id="155" creationId="{E85D2A16-8F55-421A-8F88-B52D0AE26839}"/>
          </ac:grpSpMkLst>
        </pc:grpChg>
        <pc:grpChg chg="mod">
          <ac:chgData name="R Robson" userId="20ceed71-7506-4319-b288-075d70baa3e1" providerId="ADAL" clId="{5BBD20A1-6051-4E8B-A573-340162A60404}" dt="2025-07-16T08:49:06.059" v="511" actId="1076"/>
          <ac:grpSpMkLst>
            <pc:docMk/>
            <pc:sldMk cId="301726593" sldId="256"/>
            <ac:grpSpMk id="162" creationId="{0418B3F0-835B-4A7F-8B4C-7903178B42A4}"/>
          </ac:grpSpMkLst>
        </pc:grpChg>
        <pc:grpChg chg="add mod">
          <ac:chgData name="R Robson" userId="20ceed71-7506-4319-b288-075d70baa3e1" providerId="ADAL" clId="{5BBD20A1-6051-4E8B-A573-340162A60404}" dt="2025-07-16T08:06:23.666" v="358" actId="1076"/>
          <ac:grpSpMkLst>
            <pc:docMk/>
            <pc:sldMk cId="301726593" sldId="256"/>
            <ac:grpSpMk id="271" creationId="{7F6A815D-76CA-4E4E-AFD6-B4B1A8BC0A96}"/>
          </ac:grpSpMkLst>
        </pc:grpChg>
        <pc:grpChg chg="mod">
          <ac:chgData name="R Robson" userId="20ceed71-7506-4319-b288-075d70baa3e1" providerId="ADAL" clId="{5BBD20A1-6051-4E8B-A573-340162A60404}" dt="2025-07-16T07:59:01.794" v="218"/>
          <ac:grpSpMkLst>
            <pc:docMk/>
            <pc:sldMk cId="301726593" sldId="256"/>
            <ac:grpSpMk id="274" creationId="{76645BE8-A4D4-44A6-B7CB-7065CC6C45DD}"/>
          </ac:grpSpMkLst>
        </pc:grpChg>
        <pc:grpChg chg="add mod">
          <ac:chgData name="R Robson" userId="20ceed71-7506-4319-b288-075d70baa3e1" providerId="ADAL" clId="{5BBD20A1-6051-4E8B-A573-340162A60404}" dt="2025-07-16T08:31:53.425" v="382" actId="1076"/>
          <ac:grpSpMkLst>
            <pc:docMk/>
            <pc:sldMk cId="301726593" sldId="256"/>
            <ac:grpSpMk id="292" creationId="{B9287AA1-C4FC-450E-B334-C6EF9E809078}"/>
          </ac:grpSpMkLst>
        </pc:grpChg>
        <pc:grpChg chg="mod">
          <ac:chgData name="R Robson" userId="20ceed71-7506-4319-b288-075d70baa3e1" providerId="ADAL" clId="{5BBD20A1-6051-4E8B-A573-340162A60404}" dt="2025-07-16T08:45:26.351" v="502" actId="1076"/>
          <ac:grpSpMkLst>
            <pc:docMk/>
            <pc:sldMk cId="301726593" sldId="256"/>
            <ac:grpSpMk id="317" creationId="{AA4880FC-C5D1-4808-B9F7-5853B6C54388}"/>
          </ac:grpSpMkLst>
        </pc:grpChg>
        <pc:grpChg chg="del mod">
          <ac:chgData name="R Robson" userId="20ceed71-7506-4319-b288-075d70baa3e1" providerId="ADAL" clId="{5BBD20A1-6051-4E8B-A573-340162A60404}" dt="2025-07-16T08:27:47.565" v="361" actId="478"/>
          <ac:grpSpMkLst>
            <pc:docMk/>
            <pc:sldMk cId="301726593" sldId="256"/>
            <ac:grpSpMk id="325" creationId="{5B7F9BA5-67D4-437F-BF74-34157BD6421C}"/>
          </ac:grpSpMkLst>
        </pc:grpChg>
        <pc:grpChg chg="mod">
          <ac:chgData name="R Robson" userId="20ceed71-7506-4319-b288-075d70baa3e1" providerId="ADAL" clId="{5BBD20A1-6051-4E8B-A573-340162A60404}" dt="2025-07-16T08:06:17.885" v="356" actId="1076"/>
          <ac:grpSpMkLst>
            <pc:docMk/>
            <pc:sldMk cId="301726593" sldId="256"/>
            <ac:grpSpMk id="346" creationId="{53721943-6F65-4536-A78B-02EE538416D1}"/>
          </ac:grpSpMkLst>
        </pc:grpChg>
        <pc:grpChg chg="mod">
          <ac:chgData name="R Robson" userId="20ceed71-7506-4319-b288-075d70baa3e1" providerId="ADAL" clId="{5BBD20A1-6051-4E8B-A573-340162A60404}" dt="2025-07-16T08:42:42.464" v="481" actId="1076"/>
          <ac:grpSpMkLst>
            <pc:docMk/>
            <pc:sldMk cId="301726593" sldId="256"/>
            <ac:grpSpMk id="1070" creationId="{00000000-0000-0000-0000-000000000000}"/>
          </ac:grpSpMkLst>
        </pc:grpChg>
        <pc:grpChg chg="add del mod">
          <ac:chgData name="R Robson" userId="20ceed71-7506-4319-b288-075d70baa3e1" providerId="ADAL" clId="{5BBD20A1-6051-4E8B-A573-340162A60404}" dt="2025-07-16T08:45:11.339" v="499" actId="1076"/>
          <ac:grpSpMkLst>
            <pc:docMk/>
            <pc:sldMk cId="301726593" sldId="256"/>
            <ac:grpSpMk id="1072" creationId="{00000000-0000-0000-0000-000000000000}"/>
          </ac:grpSpMkLst>
        </pc:grpChg>
        <pc:picChg chg="mod">
          <ac:chgData name="R Robson" userId="20ceed71-7506-4319-b288-075d70baa3e1" providerId="ADAL" clId="{5BBD20A1-6051-4E8B-A573-340162A60404}" dt="2025-07-16T08:37:30.689" v="422" actId="1076"/>
          <ac:picMkLst>
            <pc:docMk/>
            <pc:sldMk cId="301726593" sldId="256"/>
            <ac:picMk id="38" creationId="{D26A3B4A-9A72-4F7D-9228-751A3F296CBC}"/>
          </ac:picMkLst>
        </pc:picChg>
        <pc:picChg chg="mod">
          <ac:chgData name="R Robson" userId="20ceed71-7506-4319-b288-075d70baa3e1" providerId="ADAL" clId="{5BBD20A1-6051-4E8B-A573-340162A60404}" dt="2025-07-16T08:42:14.555" v="476" actId="1076"/>
          <ac:picMkLst>
            <pc:docMk/>
            <pc:sldMk cId="301726593" sldId="256"/>
            <ac:picMk id="39" creationId="{72AECA36-B642-4D53-8F57-5D55C4446C22}"/>
          </ac:picMkLst>
        </pc:picChg>
        <pc:picChg chg="mod">
          <ac:chgData name="R Robson" userId="20ceed71-7506-4319-b288-075d70baa3e1" providerId="ADAL" clId="{5BBD20A1-6051-4E8B-A573-340162A60404}" dt="2025-07-16T08:29:24.172" v="373" actId="1076"/>
          <ac:picMkLst>
            <pc:docMk/>
            <pc:sldMk cId="301726593" sldId="256"/>
            <ac:picMk id="40" creationId="{5498EF84-20D8-4F01-B1F0-62C4FCA19BA0}"/>
          </ac:picMkLst>
        </pc:picChg>
        <pc:picChg chg="mod">
          <ac:chgData name="R Robson" userId="20ceed71-7506-4319-b288-075d70baa3e1" providerId="ADAL" clId="{5BBD20A1-6051-4E8B-A573-340162A60404}" dt="2025-07-16T08:39:26.724" v="442" actId="1076"/>
          <ac:picMkLst>
            <pc:docMk/>
            <pc:sldMk cId="301726593" sldId="256"/>
            <ac:picMk id="44" creationId="{479BB2C2-DB89-43C6-9806-B8E85C16C5A0}"/>
          </ac:picMkLst>
        </pc:picChg>
        <pc:picChg chg="mod">
          <ac:chgData name="R Robson" userId="20ceed71-7506-4319-b288-075d70baa3e1" providerId="ADAL" clId="{5BBD20A1-6051-4E8B-A573-340162A60404}" dt="2025-07-16T08:40:00.107" v="450" actId="1076"/>
          <ac:picMkLst>
            <pc:docMk/>
            <pc:sldMk cId="301726593" sldId="256"/>
            <ac:picMk id="50" creationId="{DC9FD5B7-4044-4597-81E9-04668CFB425A}"/>
          </ac:picMkLst>
        </pc:picChg>
        <pc:picChg chg="mod">
          <ac:chgData name="R Robson" userId="20ceed71-7506-4319-b288-075d70baa3e1" providerId="ADAL" clId="{5BBD20A1-6051-4E8B-A573-340162A60404}" dt="2025-07-07T11:56:04.311" v="169" actId="1076"/>
          <ac:picMkLst>
            <pc:docMk/>
            <pc:sldMk cId="301726593" sldId="256"/>
            <ac:picMk id="53" creationId="{DE022C76-1DD7-4259-A19B-30064313123C}"/>
          </ac:picMkLst>
        </pc:picChg>
        <pc:picChg chg="mod">
          <ac:chgData name="R Robson" userId="20ceed71-7506-4319-b288-075d70baa3e1" providerId="ADAL" clId="{5BBD20A1-6051-4E8B-A573-340162A60404}" dt="2025-07-07T11:59:11.548" v="211" actId="1076"/>
          <ac:picMkLst>
            <pc:docMk/>
            <pc:sldMk cId="301726593" sldId="256"/>
            <ac:picMk id="54" creationId="{E9AE9A0F-D64F-465A-9975-1D0BA1506C72}"/>
          </ac:picMkLst>
        </pc:picChg>
        <pc:picChg chg="mod">
          <ac:chgData name="R Robson" userId="20ceed71-7506-4319-b288-075d70baa3e1" providerId="ADAL" clId="{5BBD20A1-6051-4E8B-A573-340162A60404}" dt="2025-07-16T08:31:57.446" v="383" actId="1076"/>
          <ac:picMkLst>
            <pc:docMk/>
            <pc:sldMk cId="301726593" sldId="256"/>
            <ac:picMk id="59" creationId="{3D523D98-B580-4E98-99CE-C8330B7975D3}"/>
          </ac:picMkLst>
        </pc:picChg>
        <pc:picChg chg="del">
          <ac:chgData name="R Robson" userId="20ceed71-7506-4319-b288-075d70baa3e1" providerId="ADAL" clId="{5BBD20A1-6051-4E8B-A573-340162A60404}" dt="2025-07-16T08:03:50.302" v="322" actId="478"/>
          <ac:picMkLst>
            <pc:docMk/>
            <pc:sldMk cId="301726593" sldId="256"/>
            <ac:picMk id="61" creationId="{83A78031-D5BE-4642-9AD5-18C60E3EC162}"/>
          </ac:picMkLst>
        </pc:picChg>
        <pc:picChg chg="del mod">
          <ac:chgData name="R Robson" userId="20ceed71-7506-4319-b288-075d70baa3e1" providerId="ADAL" clId="{5BBD20A1-6051-4E8B-A573-340162A60404}" dt="2025-07-16T08:04:30.679" v="336" actId="478"/>
          <ac:picMkLst>
            <pc:docMk/>
            <pc:sldMk cId="301726593" sldId="256"/>
            <ac:picMk id="62" creationId="{D9BB6078-A1F8-4750-B405-FE999F478E6B}"/>
          </ac:picMkLst>
        </pc:picChg>
        <pc:picChg chg="mod">
          <ac:chgData name="R Robson" userId="20ceed71-7506-4319-b288-075d70baa3e1" providerId="ADAL" clId="{5BBD20A1-6051-4E8B-A573-340162A60404}" dt="2025-07-07T11:53:51.391" v="135" actId="1076"/>
          <ac:picMkLst>
            <pc:docMk/>
            <pc:sldMk cId="301726593" sldId="256"/>
            <ac:picMk id="293" creationId="{8C17B9B6-7046-4635-9FF6-F4058BF22059}"/>
          </ac:picMkLst>
        </pc:picChg>
        <pc:picChg chg="mod">
          <ac:chgData name="R Robson" userId="20ceed71-7506-4319-b288-075d70baa3e1" providerId="ADAL" clId="{5BBD20A1-6051-4E8B-A573-340162A60404}" dt="2025-07-16T08:40:35.476" v="458" actId="1076"/>
          <ac:picMkLst>
            <pc:docMk/>
            <pc:sldMk cId="301726593" sldId="256"/>
            <ac:picMk id="295" creationId="{955516DB-6556-4EDE-8AF5-A2C8B728E7DC}"/>
          </ac:picMkLst>
        </pc:picChg>
        <pc:picChg chg="mod">
          <ac:chgData name="R Robson" userId="20ceed71-7506-4319-b288-075d70baa3e1" providerId="ADAL" clId="{5BBD20A1-6051-4E8B-A573-340162A60404}" dt="2025-07-16T08:32:18.052" v="389" actId="1076"/>
          <ac:picMkLst>
            <pc:docMk/>
            <pc:sldMk cId="301726593" sldId="256"/>
            <ac:picMk id="300" creationId="{E0681AFB-80AF-4E61-879B-14CA91839AE7}"/>
          </ac:picMkLst>
        </pc:picChg>
        <pc:picChg chg="del">
          <ac:chgData name="R Robson" userId="20ceed71-7506-4319-b288-075d70baa3e1" providerId="ADAL" clId="{5BBD20A1-6051-4E8B-A573-340162A60404}" dt="2025-07-16T08:28:20.733" v="365" actId="478"/>
          <ac:picMkLst>
            <pc:docMk/>
            <pc:sldMk cId="301726593" sldId="256"/>
            <ac:picMk id="342" creationId="{1AF91589-8DE2-435F-8877-6E6AF31F1BCE}"/>
          </ac:picMkLst>
        </pc:picChg>
        <pc:picChg chg="mod">
          <ac:chgData name="R Robson" userId="20ceed71-7506-4319-b288-075d70baa3e1" providerId="ADAL" clId="{5BBD20A1-6051-4E8B-A573-340162A60404}" dt="2025-07-16T08:36:39.053" v="420" actId="1076"/>
          <ac:picMkLst>
            <pc:docMk/>
            <pc:sldMk cId="301726593" sldId="256"/>
            <ac:picMk id="1026" creationId="{AA829EFA-5847-4069-B43F-0011EEF8B33A}"/>
          </ac:picMkLst>
        </pc:picChg>
        <pc:cxnChg chg="mod">
          <ac:chgData name="R Robson" userId="20ceed71-7506-4319-b288-075d70baa3e1" providerId="ADAL" clId="{5BBD20A1-6051-4E8B-A573-340162A60404}" dt="2025-07-16T08:32:30.382" v="392" actId="14100"/>
          <ac:cxnSpMkLst>
            <pc:docMk/>
            <pc:sldMk cId="301726593" sldId="256"/>
            <ac:cxnSpMk id="20" creationId="{BB5798C5-35C2-7886-7704-9016F3A9E249}"/>
          </ac:cxnSpMkLst>
        </pc:cxnChg>
        <pc:cxnChg chg="mod">
          <ac:chgData name="R Robson" userId="20ceed71-7506-4319-b288-075d70baa3e1" providerId="ADAL" clId="{5BBD20A1-6051-4E8B-A573-340162A60404}" dt="2025-07-16T08:03:36.025" v="317" actId="478"/>
          <ac:cxnSpMkLst>
            <pc:docMk/>
            <pc:sldMk cId="301726593" sldId="256"/>
            <ac:cxnSpMk id="159" creationId="{00000000-0000-0000-0000-000000000000}"/>
          </ac:cxnSpMkLst>
        </pc:cxnChg>
        <pc:cxnChg chg="mod">
          <ac:chgData name="R Robson" userId="20ceed71-7506-4319-b288-075d70baa3e1" providerId="ADAL" clId="{5BBD20A1-6051-4E8B-A573-340162A60404}" dt="2025-07-16T08:03:36.025" v="317" actId="478"/>
          <ac:cxnSpMkLst>
            <pc:docMk/>
            <pc:sldMk cId="301726593" sldId="256"/>
            <ac:cxnSpMk id="164" creationId="{00000000-0000-0000-0000-000000000000}"/>
          </ac:cxnSpMkLst>
        </pc:cxnChg>
        <pc:cxnChg chg="mod">
          <ac:chgData name="R Robson" userId="20ceed71-7506-4319-b288-075d70baa3e1" providerId="ADAL" clId="{5BBD20A1-6051-4E8B-A573-340162A60404}" dt="2025-07-16T08:03:36.025" v="317" actId="478"/>
          <ac:cxnSpMkLst>
            <pc:docMk/>
            <pc:sldMk cId="301726593" sldId="256"/>
            <ac:cxnSpMk id="172" creationId="{00000000-0000-0000-0000-000000000000}"/>
          </ac:cxnSpMkLst>
        </pc:cxnChg>
        <pc:cxnChg chg="mod">
          <ac:chgData name="R Robson" userId="20ceed71-7506-4319-b288-075d70baa3e1" providerId="ADAL" clId="{5BBD20A1-6051-4E8B-A573-340162A60404}" dt="2025-07-16T08:45:11.339" v="499" actId="1076"/>
          <ac:cxnSpMkLst>
            <pc:docMk/>
            <pc:sldMk cId="301726593" sldId="256"/>
            <ac:cxnSpMk id="176" creationId="{00000000-0000-0000-0000-000000000000}"/>
          </ac:cxnSpMkLst>
        </pc:cxnChg>
        <pc:cxnChg chg="mod">
          <ac:chgData name="R Robson" userId="20ceed71-7506-4319-b288-075d70baa3e1" providerId="ADAL" clId="{5BBD20A1-6051-4E8B-A573-340162A60404}" dt="2025-07-16T08:47:03.648" v="503" actId="1076"/>
          <ac:cxnSpMkLst>
            <pc:docMk/>
            <pc:sldMk cId="301726593" sldId="256"/>
            <ac:cxnSpMk id="179" creationId="{F015BFD1-7246-42DD-8AC6-7E3587CEEACD}"/>
          </ac:cxnSpMkLst>
        </pc:cxnChg>
        <pc:cxnChg chg="mod">
          <ac:chgData name="R Robson" userId="20ceed71-7506-4319-b288-075d70baa3e1" providerId="ADAL" clId="{5BBD20A1-6051-4E8B-A573-340162A60404}" dt="2025-07-16T08:48:04.909" v="509" actId="14100"/>
          <ac:cxnSpMkLst>
            <pc:docMk/>
            <pc:sldMk cId="301726593" sldId="256"/>
            <ac:cxnSpMk id="183" creationId="{8B6A4BC0-A01C-4669-B77B-19816C2179E9}"/>
          </ac:cxnSpMkLst>
        </pc:cxnChg>
        <pc:cxnChg chg="mod">
          <ac:chgData name="R Robson" userId="20ceed71-7506-4319-b288-075d70baa3e1" providerId="ADAL" clId="{5BBD20A1-6051-4E8B-A573-340162A60404}" dt="2025-07-16T08:47:55.394" v="507" actId="14100"/>
          <ac:cxnSpMkLst>
            <pc:docMk/>
            <pc:sldMk cId="301726593" sldId="256"/>
            <ac:cxnSpMk id="189" creationId="{4D45FDC7-25C6-4B45-9046-F2ED02252C5F}"/>
          </ac:cxnSpMkLst>
        </pc:cxnChg>
        <pc:cxnChg chg="mod">
          <ac:chgData name="R Robson" userId="20ceed71-7506-4319-b288-075d70baa3e1" providerId="ADAL" clId="{5BBD20A1-6051-4E8B-A573-340162A60404}" dt="2025-07-16T08:44:58.347" v="496" actId="14100"/>
          <ac:cxnSpMkLst>
            <pc:docMk/>
            <pc:sldMk cId="301726593" sldId="256"/>
            <ac:cxnSpMk id="190" creationId="{89633FC5-5EF7-4FCF-990F-BF213D8ED1D3}"/>
          </ac:cxnSpMkLst>
        </pc:cxnChg>
        <pc:cxnChg chg="mod">
          <ac:chgData name="R Robson" userId="20ceed71-7506-4319-b288-075d70baa3e1" providerId="ADAL" clId="{5BBD20A1-6051-4E8B-A573-340162A60404}" dt="2025-07-16T08:45:22.973" v="501" actId="1076"/>
          <ac:cxnSpMkLst>
            <pc:docMk/>
            <pc:sldMk cId="301726593" sldId="256"/>
            <ac:cxnSpMk id="194" creationId="{42DB11BC-9BA2-4AE0-A3ED-1A0172E0D7CE}"/>
          </ac:cxnSpMkLst>
        </pc:cxnChg>
        <pc:cxnChg chg="mod">
          <ac:chgData name="R Robson" userId="20ceed71-7506-4319-b288-075d70baa3e1" providerId="ADAL" clId="{5BBD20A1-6051-4E8B-A573-340162A60404}" dt="2025-07-16T08:43:13.453" v="486" actId="14100"/>
          <ac:cxnSpMkLst>
            <pc:docMk/>
            <pc:sldMk cId="301726593" sldId="256"/>
            <ac:cxnSpMk id="195" creationId="{04FEE313-F879-49E3-95A9-62017C9BA059}"/>
          </ac:cxnSpMkLst>
        </pc:cxnChg>
        <pc:cxnChg chg="mod">
          <ac:chgData name="R Robson" userId="20ceed71-7506-4319-b288-075d70baa3e1" providerId="ADAL" clId="{5BBD20A1-6051-4E8B-A573-340162A60404}" dt="2025-07-16T08:42:10.615" v="475" actId="1076"/>
          <ac:cxnSpMkLst>
            <pc:docMk/>
            <pc:sldMk cId="301726593" sldId="256"/>
            <ac:cxnSpMk id="208" creationId="{6BEC9BB4-6054-491C-9D10-0605E17AAA27}"/>
          </ac:cxnSpMkLst>
        </pc:cxnChg>
        <pc:cxnChg chg="mod">
          <ac:chgData name="R Robson" userId="20ceed71-7506-4319-b288-075d70baa3e1" providerId="ADAL" clId="{5BBD20A1-6051-4E8B-A573-340162A60404}" dt="2025-07-16T08:41:50.179" v="471" actId="14100"/>
          <ac:cxnSpMkLst>
            <pc:docMk/>
            <pc:sldMk cId="301726593" sldId="256"/>
            <ac:cxnSpMk id="209" creationId="{B811319D-E794-4DF6-96CD-B2ADD85DE35C}"/>
          </ac:cxnSpMkLst>
        </pc:cxnChg>
        <pc:cxnChg chg="mod">
          <ac:chgData name="R Robson" userId="20ceed71-7506-4319-b288-075d70baa3e1" providerId="ADAL" clId="{5BBD20A1-6051-4E8B-A573-340162A60404}" dt="2025-07-16T08:42:56.680" v="483" actId="14100"/>
          <ac:cxnSpMkLst>
            <pc:docMk/>
            <pc:sldMk cId="301726593" sldId="256"/>
            <ac:cxnSpMk id="212" creationId="{E5CBE898-AA28-41D7-992A-DBF7AF091ED7}"/>
          </ac:cxnSpMkLst>
        </pc:cxnChg>
        <pc:cxnChg chg="mod">
          <ac:chgData name="R Robson" userId="20ceed71-7506-4319-b288-075d70baa3e1" providerId="ADAL" clId="{5BBD20A1-6051-4E8B-A573-340162A60404}" dt="2025-07-16T08:41:56.750" v="472" actId="1076"/>
          <ac:cxnSpMkLst>
            <pc:docMk/>
            <pc:sldMk cId="301726593" sldId="256"/>
            <ac:cxnSpMk id="214" creationId="{85EDC263-F3A0-4BE5-87B9-23C2DADF7344}"/>
          </ac:cxnSpMkLst>
        </pc:cxnChg>
        <pc:cxnChg chg="mod">
          <ac:chgData name="R Robson" userId="20ceed71-7506-4319-b288-075d70baa3e1" providerId="ADAL" clId="{5BBD20A1-6051-4E8B-A573-340162A60404}" dt="2025-07-16T08:40:38.673" v="459" actId="1076"/>
          <ac:cxnSpMkLst>
            <pc:docMk/>
            <pc:sldMk cId="301726593" sldId="256"/>
            <ac:cxnSpMk id="231" creationId="{6A2FC701-F691-4AB3-B9FA-B3C6C5E14B3C}"/>
          </ac:cxnSpMkLst>
        </pc:cxnChg>
        <pc:cxnChg chg="mod">
          <ac:chgData name="R Robson" userId="20ceed71-7506-4319-b288-075d70baa3e1" providerId="ADAL" clId="{5BBD20A1-6051-4E8B-A573-340162A60404}" dt="2025-07-16T08:39:57.767" v="449" actId="1076"/>
          <ac:cxnSpMkLst>
            <pc:docMk/>
            <pc:sldMk cId="301726593" sldId="256"/>
            <ac:cxnSpMk id="233" creationId="{D183E204-5B5F-4D87-815D-1F1B238AE947}"/>
          </ac:cxnSpMkLst>
        </pc:cxnChg>
        <pc:cxnChg chg="mod">
          <ac:chgData name="R Robson" userId="20ceed71-7506-4319-b288-075d70baa3e1" providerId="ADAL" clId="{5BBD20A1-6051-4E8B-A573-340162A60404}" dt="2025-07-16T08:38:27.916" v="434" actId="1076"/>
          <ac:cxnSpMkLst>
            <pc:docMk/>
            <pc:sldMk cId="301726593" sldId="256"/>
            <ac:cxnSpMk id="238" creationId="{BCCFDEF8-970A-4D40-975A-8017A2B2648A}"/>
          </ac:cxnSpMkLst>
        </pc:cxnChg>
        <pc:cxnChg chg="mod">
          <ac:chgData name="R Robson" userId="20ceed71-7506-4319-b288-075d70baa3e1" providerId="ADAL" clId="{5BBD20A1-6051-4E8B-A573-340162A60404}" dt="2025-07-16T08:32:52.379" v="395" actId="1076"/>
          <ac:cxnSpMkLst>
            <pc:docMk/>
            <pc:sldMk cId="301726593" sldId="256"/>
            <ac:cxnSpMk id="242" creationId="{09A4DC52-85FA-48C0-A33C-D36E6E90F844}"/>
          </ac:cxnSpMkLst>
        </pc:cxnChg>
        <pc:cxnChg chg="mod">
          <ac:chgData name="R Robson" userId="20ceed71-7506-4319-b288-075d70baa3e1" providerId="ADAL" clId="{5BBD20A1-6051-4E8B-A573-340162A60404}" dt="2025-07-16T08:32:06.413" v="386" actId="14100"/>
          <ac:cxnSpMkLst>
            <pc:docMk/>
            <pc:sldMk cId="301726593" sldId="256"/>
            <ac:cxnSpMk id="244" creationId="{89313EE3-8DDE-42EA-8038-0419932C40A2}"/>
          </ac:cxnSpMkLst>
        </pc:cxnChg>
        <pc:cxnChg chg="mod">
          <ac:chgData name="R Robson" userId="20ceed71-7506-4319-b288-075d70baa3e1" providerId="ADAL" clId="{5BBD20A1-6051-4E8B-A573-340162A60404}" dt="2025-07-16T08:30:28.591" v="379" actId="14100"/>
          <ac:cxnSpMkLst>
            <pc:docMk/>
            <pc:sldMk cId="301726593" sldId="256"/>
            <ac:cxnSpMk id="245" creationId="{6CC9B216-66D6-447B-85C0-246A7A5A3C8C}"/>
          </ac:cxnSpMkLst>
        </pc:cxnChg>
        <pc:cxnChg chg="mod">
          <ac:chgData name="R Robson" userId="20ceed71-7506-4319-b288-075d70baa3e1" providerId="ADAL" clId="{5BBD20A1-6051-4E8B-A573-340162A60404}" dt="2025-07-16T08:33:26.559" v="402" actId="14100"/>
          <ac:cxnSpMkLst>
            <pc:docMk/>
            <pc:sldMk cId="301726593" sldId="256"/>
            <ac:cxnSpMk id="248" creationId="{639157C3-90E4-49BB-A6F9-3D538AD62D88}"/>
          </ac:cxnSpMkLst>
        </pc:cxnChg>
        <pc:cxnChg chg="mod">
          <ac:chgData name="R Robson" userId="20ceed71-7506-4319-b288-075d70baa3e1" providerId="ADAL" clId="{5BBD20A1-6051-4E8B-A573-340162A60404}" dt="2025-07-16T08:37:55.102" v="426" actId="1076"/>
          <ac:cxnSpMkLst>
            <pc:docMk/>
            <pc:sldMk cId="301726593" sldId="256"/>
            <ac:cxnSpMk id="249" creationId="{F57EEE85-9BB3-4A71-A5A9-A34BA98D4B55}"/>
          </ac:cxnSpMkLst>
        </pc:cxnChg>
        <pc:cxnChg chg="mod">
          <ac:chgData name="R Robson" userId="20ceed71-7506-4319-b288-075d70baa3e1" providerId="ADAL" clId="{5BBD20A1-6051-4E8B-A573-340162A60404}" dt="2025-07-16T08:33:14.557" v="400" actId="14100"/>
          <ac:cxnSpMkLst>
            <pc:docMk/>
            <pc:sldMk cId="301726593" sldId="256"/>
            <ac:cxnSpMk id="250" creationId="{606878BC-FD19-416B-99C5-9AF70735F569}"/>
          </ac:cxnSpMkLst>
        </pc:cxnChg>
        <pc:cxnChg chg="mod">
          <ac:chgData name="R Robson" userId="20ceed71-7506-4319-b288-075d70baa3e1" providerId="ADAL" clId="{5BBD20A1-6051-4E8B-A573-340162A60404}" dt="2025-07-16T08:41:21.616" v="467" actId="1076"/>
          <ac:cxnSpMkLst>
            <pc:docMk/>
            <pc:sldMk cId="301726593" sldId="256"/>
            <ac:cxnSpMk id="257" creationId="{FAB02EAA-42C6-4D84-BB74-8D63C3805CB7}"/>
          </ac:cxnSpMkLst>
        </pc:cxnChg>
        <pc:cxnChg chg="mod">
          <ac:chgData name="R Robson" userId="20ceed71-7506-4319-b288-075d70baa3e1" providerId="ADAL" clId="{5BBD20A1-6051-4E8B-A573-340162A60404}" dt="2025-07-16T08:40:23.861" v="455" actId="14100"/>
          <ac:cxnSpMkLst>
            <pc:docMk/>
            <pc:sldMk cId="301726593" sldId="256"/>
            <ac:cxnSpMk id="258" creationId="{7477F475-0A09-479A-9057-85B0C39F6854}"/>
          </ac:cxnSpMkLst>
        </pc:cxnChg>
        <pc:cxnChg chg="del mod">
          <ac:chgData name="R Robson" userId="20ceed71-7506-4319-b288-075d70baa3e1" providerId="ADAL" clId="{5BBD20A1-6051-4E8B-A573-340162A60404}" dt="2025-07-16T08:28:20.733" v="365" actId="478"/>
          <ac:cxnSpMkLst>
            <pc:docMk/>
            <pc:sldMk cId="301726593" sldId="256"/>
            <ac:cxnSpMk id="264" creationId="{212A88F1-2D3E-4EE1-A6AE-DE759C5F7C6E}"/>
          </ac:cxnSpMkLst>
        </pc:cxnChg>
        <pc:cxnChg chg="del mod">
          <ac:chgData name="R Robson" userId="20ceed71-7506-4319-b288-075d70baa3e1" providerId="ADAL" clId="{5BBD20A1-6051-4E8B-A573-340162A60404}" dt="2025-07-16T08:28:20.733" v="365" actId="478"/>
          <ac:cxnSpMkLst>
            <pc:docMk/>
            <pc:sldMk cId="301726593" sldId="256"/>
            <ac:cxnSpMk id="265" creationId="{7726B3B7-37FE-4774-89F5-08D973EC2FD7}"/>
          </ac:cxnSpMkLst>
        </pc:cxnChg>
        <pc:cxnChg chg="mod">
          <ac:chgData name="R Robson" userId="20ceed71-7506-4319-b288-075d70baa3e1" providerId="ADAL" clId="{5BBD20A1-6051-4E8B-A573-340162A60404}" dt="2025-07-16T08:35:18.482" v="411" actId="1076"/>
          <ac:cxnSpMkLst>
            <pc:docMk/>
            <pc:sldMk cId="301726593" sldId="256"/>
            <ac:cxnSpMk id="266" creationId="{FAF32B8F-65D8-467F-863B-9497BCA03133}"/>
          </ac:cxnSpMkLst>
        </pc:cxnChg>
        <pc:cxnChg chg="del mod">
          <ac:chgData name="R Robson" userId="20ceed71-7506-4319-b288-075d70baa3e1" providerId="ADAL" clId="{5BBD20A1-6051-4E8B-A573-340162A60404}" dt="2025-07-16T08:28:20.733" v="365" actId="478"/>
          <ac:cxnSpMkLst>
            <pc:docMk/>
            <pc:sldMk cId="301726593" sldId="256"/>
            <ac:cxnSpMk id="267" creationId="{5E73723B-D417-4C1C-9752-647DDE1FD17A}"/>
          </ac:cxnSpMkLst>
        </pc:cxnChg>
        <pc:cxnChg chg="mod">
          <ac:chgData name="R Robson" userId="20ceed71-7506-4319-b288-075d70baa3e1" providerId="ADAL" clId="{5BBD20A1-6051-4E8B-A573-340162A60404}" dt="2025-07-16T08:29:09.204" v="369" actId="14100"/>
          <ac:cxnSpMkLst>
            <pc:docMk/>
            <pc:sldMk cId="301726593" sldId="256"/>
            <ac:cxnSpMk id="268" creationId="{F996748B-231D-49E5-8AC3-D410AAC22451}"/>
          </ac:cxnSpMkLst>
        </pc:cxnChg>
        <pc:cxnChg chg="del mod">
          <ac:chgData name="R Robson" userId="20ceed71-7506-4319-b288-075d70baa3e1" providerId="ADAL" clId="{5BBD20A1-6051-4E8B-A573-340162A60404}" dt="2025-07-16T08:00:15.272" v="266" actId="478"/>
          <ac:cxnSpMkLst>
            <pc:docMk/>
            <pc:sldMk cId="301726593" sldId="256"/>
            <ac:cxnSpMk id="269" creationId="{316BC9B2-0445-4D86-B9F3-666623436C0F}"/>
          </ac:cxnSpMkLst>
        </pc:cxnChg>
        <pc:cxnChg chg="add mod">
          <ac:chgData name="R Robson" userId="20ceed71-7506-4319-b288-075d70baa3e1" providerId="ADAL" clId="{5BBD20A1-6051-4E8B-A573-340162A60404}" dt="2025-07-16T08:30:42.156" v="381" actId="14100"/>
          <ac:cxnSpMkLst>
            <pc:docMk/>
            <pc:sldMk cId="301726593" sldId="256"/>
            <ac:cxnSpMk id="269" creationId="{B8B75FFF-6670-423F-ADA5-3DECD35266D7}"/>
          </ac:cxnSpMkLst>
        </pc:cxnChg>
        <pc:cxnChg chg="del mod">
          <ac:chgData name="R Robson" userId="20ceed71-7506-4319-b288-075d70baa3e1" providerId="ADAL" clId="{5BBD20A1-6051-4E8B-A573-340162A60404}" dt="2025-07-16T08:04:28.796" v="335" actId="478"/>
          <ac:cxnSpMkLst>
            <pc:docMk/>
            <pc:sldMk cId="301726593" sldId="256"/>
            <ac:cxnSpMk id="270" creationId="{51F466A1-2834-4A5D-A48E-D12DF1DCAAA7}"/>
          </ac:cxnSpMkLst>
        </pc:cxnChg>
        <pc:cxnChg chg="mod">
          <ac:chgData name="R Robson" userId="20ceed71-7506-4319-b288-075d70baa3e1" providerId="ADAL" clId="{5BBD20A1-6051-4E8B-A573-340162A60404}" dt="2025-07-16T08:33:58.425" v="408" actId="14100"/>
          <ac:cxnSpMkLst>
            <pc:docMk/>
            <pc:sldMk cId="301726593" sldId="256"/>
            <ac:cxnSpMk id="273" creationId="{FA51F4C5-4641-4F1C-B451-7ADE90644F4D}"/>
          </ac:cxnSpMkLst>
        </pc:cxnChg>
        <pc:cxnChg chg="mod">
          <ac:chgData name="R Robson" userId="20ceed71-7506-4319-b288-075d70baa3e1" providerId="ADAL" clId="{5BBD20A1-6051-4E8B-A573-340162A60404}" dt="2025-07-16T08:33:39.228" v="404" actId="14100"/>
          <ac:cxnSpMkLst>
            <pc:docMk/>
            <pc:sldMk cId="301726593" sldId="256"/>
            <ac:cxnSpMk id="275" creationId="{DBC1AD82-ABDE-49D3-AE15-05C58A255947}"/>
          </ac:cxnSpMkLst>
        </pc:cxnChg>
        <pc:cxnChg chg="add mod">
          <ac:chgData name="R Robson" userId="20ceed71-7506-4319-b288-075d70baa3e1" providerId="ADAL" clId="{5BBD20A1-6051-4E8B-A573-340162A60404}" dt="2025-07-16T08:36:24.109" v="418" actId="1076"/>
          <ac:cxnSpMkLst>
            <pc:docMk/>
            <pc:sldMk cId="301726593" sldId="256"/>
            <ac:cxnSpMk id="280" creationId="{93933E5E-DED3-40D4-9157-D976A8652DC6}"/>
          </ac:cxnSpMkLst>
        </pc:cxnChg>
        <pc:cxnChg chg="mod">
          <ac:chgData name="R Robson" userId="20ceed71-7506-4319-b288-075d70baa3e1" providerId="ADAL" clId="{5BBD20A1-6051-4E8B-A573-340162A60404}" dt="2025-07-16T08:35:05.234" v="409" actId="1076"/>
          <ac:cxnSpMkLst>
            <pc:docMk/>
            <pc:sldMk cId="301726593" sldId="256"/>
            <ac:cxnSpMk id="283" creationId="{709BACBE-72B2-4779-A7D3-ABC7E73262D1}"/>
          </ac:cxnSpMkLst>
        </pc:cxnChg>
        <pc:cxnChg chg="mod">
          <ac:chgData name="R Robson" userId="20ceed71-7506-4319-b288-075d70baa3e1" providerId="ADAL" clId="{5BBD20A1-6051-4E8B-A573-340162A60404}" dt="2025-07-16T08:47:22.865" v="505" actId="1076"/>
          <ac:cxnSpMkLst>
            <pc:docMk/>
            <pc:sldMk cId="301726593" sldId="256"/>
            <ac:cxnSpMk id="287" creationId="{E942BA89-9767-46F8-9FCA-960B8A14A6ED}"/>
          </ac:cxnSpMkLst>
        </pc:cxnChg>
        <pc:cxnChg chg="add mod">
          <ac:chgData name="R Robson" userId="20ceed71-7506-4319-b288-075d70baa3e1" providerId="ADAL" clId="{5BBD20A1-6051-4E8B-A573-340162A60404}" dt="2025-07-16T08:06:28.456" v="360" actId="1076"/>
          <ac:cxnSpMkLst>
            <pc:docMk/>
            <pc:sldMk cId="301726593" sldId="256"/>
            <ac:cxnSpMk id="290" creationId="{600FC626-3345-426D-AAA3-C2E034E809AB}"/>
          </ac:cxnSpMkLst>
        </pc:cxnChg>
        <pc:cxnChg chg="mod">
          <ac:chgData name="R Robson" userId="20ceed71-7506-4319-b288-075d70baa3e1" providerId="ADAL" clId="{5BBD20A1-6051-4E8B-A573-340162A60404}" dt="2025-07-16T08:43:23.215" v="489" actId="14100"/>
          <ac:cxnSpMkLst>
            <pc:docMk/>
            <pc:sldMk cId="301726593" sldId="256"/>
            <ac:cxnSpMk id="297" creationId="{88E181AC-01DA-4D7E-AD2A-765372DC64D4}"/>
          </ac:cxnSpMkLst>
        </pc:cxnChg>
        <pc:cxnChg chg="mod">
          <ac:chgData name="R Robson" userId="20ceed71-7506-4319-b288-075d70baa3e1" providerId="ADAL" clId="{5BBD20A1-6051-4E8B-A573-340162A60404}" dt="2025-07-16T08:32:12.759" v="387" actId="1076"/>
          <ac:cxnSpMkLst>
            <pc:docMk/>
            <pc:sldMk cId="301726593" sldId="256"/>
            <ac:cxnSpMk id="302" creationId="{C0C0A4D1-A807-402F-9A8B-24268050CC4B}"/>
          </ac:cxnSpMkLst>
        </pc:cxnChg>
        <pc:cxnChg chg="mod">
          <ac:chgData name="R Robson" userId="20ceed71-7506-4319-b288-075d70baa3e1" providerId="ADAL" clId="{5BBD20A1-6051-4E8B-A573-340162A60404}" dt="2025-07-16T08:39:12.377" v="441" actId="1076"/>
          <ac:cxnSpMkLst>
            <pc:docMk/>
            <pc:sldMk cId="301726593" sldId="256"/>
            <ac:cxnSpMk id="303" creationId="{7B1D5798-8C37-45D9-9661-04E6AAEB6277}"/>
          </ac:cxnSpMkLst>
        </pc:cxnChg>
        <pc:cxnChg chg="mod">
          <ac:chgData name="R Robson" userId="20ceed71-7506-4319-b288-075d70baa3e1" providerId="ADAL" clId="{5BBD20A1-6051-4E8B-A573-340162A60404}" dt="2025-07-16T08:42:21.948" v="477" actId="1076"/>
          <ac:cxnSpMkLst>
            <pc:docMk/>
            <pc:sldMk cId="301726593" sldId="256"/>
            <ac:cxnSpMk id="304" creationId="{FC3D8BAB-3816-45DD-8340-B694A3559ACE}"/>
          </ac:cxnSpMkLst>
        </pc:cxnChg>
        <pc:cxnChg chg="del mod">
          <ac:chgData name="R Robson" userId="20ceed71-7506-4319-b288-075d70baa3e1" providerId="ADAL" clId="{5BBD20A1-6051-4E8B-A573-340162A60404}" dt="2025-07-16T08:00:19.290" v="267" actId="478"/>
          <ac:cxnSpMkLst>
            <pc:docMk/>
            <pc:sldMk cId="301726593" sldId="256"/>
            <ac:cxnSpMk id="305" creationId="{31D1F5D0-BAC6-494B-8E12-94EB17FE72D3}"/>
          </ac:cxnSpMkLst>
        </pc:cxnChg>
        <pc:cxnChg chg="del mod">
          <ac:chgData name="R Robson" userId="20ceed71-7506-4319-b288-075d70baa3e1" providerId="ADAL" clId="{5BBD20A1-6051-4E8B-A573-340162A60404}" dt="2025-07-16T08:28:26.327" v="366" actId="478"/>
          <ac:cxnSpMkLst>
            <pc:docMk/>
            <pc:sldMk cId="301726593" sldId="256"/>
            <ac:cxnSpMk id="338" creationId="{F6E7C08A-E1EF-4237-B19F-CAA99ADAB5FE}"/>
          </ac:cxnSpMkLst>
        </pc:cxnChg>
        <pc:cxnChg chg="del mod">
          <ac:chgData name="R Robson" userId="20ceed71-7506-4319-b288-075d70baa3e1" providerId="ADAL" clId="{5BBD20A1-6051-4E8B-A573-340162A60404}" dt="2025-07-16T08:28:20.733" v="365" actId="478"/>
          <ac:cxnSpMkLst>
            <pc:docMk/>
            <pc:sldMk cId="301726593" sldId="256"/>
            <ac:cxnSpMk id="341" creationId="{9786D979-3036-4807-B378-34B70DBD2AC1}"/>
          </ac:cxnSpMkLst>
        </pc:cxnChg>
        <pc:cxnChg chg="mod">
          <ac:chgData name="R Robson" userId="20ceed71-7506-4319-b288-075d70baa3e1" providerId="ADAL" clId="{5BBD20A1-6051-4E8B-A573-340162A60404}" dt="2025-07-16T08:06:21.597" v="357" actId="1076"/>
          <ac:cxnSpMkLst>
            <pc:docMk/>
            <pc:sldMk cId="301726593" sldId="256"/>
            <ac:cxnSpMk id="351" creationId="{FE23C8B5-425F-43E5-BB83-1CDE31ADE951}"/>
          </ac:cxnSpMkLst>
        </pc:cxnChg>
      </pc:sldChg>
    </pc:docChg>
  </pc:docChgLst>
  <pc:docChgLst>
    <pc:chgData name="R Robson" userId="S::rrobson@stmichaelscs.org::20ceed71-7506-4319-b288-075d70baa3e1" providerId="AD" clId="Web-{922EBA89-60C1-3EC9-9305-36108AB1A13D}"/>
    <pc:docChg chg="modSld">
      <pc:chgData name="R Robson" userId="S::rrobson@stmichaelscs.org::20ceed71-7506-4319-b288-075d70baa3e1" providerId="AD" clId="Web-{922EBA89-60C1-3EC9-9305-36108AB1A13D}" dt="2025-07-16T08:50:57.073" v="0" actId="1076"/>
      <pc:docMkLst>
        <pc:docMk/>
      </pc:docMkLst>
      <pc:sldChg chg="modSp">
        <pc:chgData name="R Robson" userId="S::rrobson@stmichaelscs.org::20ceed71-7506-4319-b288-075d70baa3e1" providerId="AD" clId="Web-{922EBA89-60C1-3EC9-9305-36108AB1A13D}" dt="2025-07-16T08:50:57.073" v="0" actId="1076"/>
        <pc:sldMkLst>
          <pc:docMk/>
          <pc:sldMk cId="301726593" sldId="256"/>
        </pc:sldMkLst>
        <pc:grpChg chg="mod">
          <ac:chgData name="R Robson" userId="S::rrobson@stmichaelscs.org::20ceed71-7506-4319-b288-075d70baa3e1" providerId="AD" clId="Web-{922EBA89-60C1-3EC9-9305-36108AB1A13D}" dt="2025-07-16T08:50:57.073" v="0" actId="1076"/>
          <ac:grpSpMkLst>
            <pc:docMk/>
            <pc:sldMk cId="301726593" sldId="256"/>
            <ac:grpSpMk id="30" creationId="{4C7383FB-D4D4-6D27-1DFD-ABFCC846C711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89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90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36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8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7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63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15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81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0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78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86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7DB44-C37A-48DC-A2F6-1B5CDD71949D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76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9.png"/><Relationship Id="rId18" Type="http://schemas.openxmlformats.org/officeDocument/2006/relationships/image" Target="../media/image14.png"/><Relationship Id="rId3" Type="http://schemas.openxmlformats.org/officeDocument/2006/relationships/image" Target="../media/image2.png"/><Relationship Id="rId21" Type="http://schemas.openxmlformats.org/officeDocument/2006/relationships/image" Target="../media/image17.png"/><Relationship Id="rId7" Type="http://schemas.openxmlformats.org/officeDocument/2006/relationships/image" Target="../media/image4.png"/><Relationship Id="rId12" Type="http://schemas.microsoft.com/office/2007/relationships/hdphoto" Target="../media/hdphoto3.wdp"/><Relationship Id="rId17" Type="http://schemas.openxmlformats.org/officeDocument/2006/relationships/image" Target="../media/image13.png"/><Relationship Id="rId25" Type="http://schemas.openxmlformats.org/officeDocument/2006/relationships/image" Target="../media/image21.png"/><Relationship Id="rId2" Type="http://schemas.openxmlformats.org/officeDocument/2006/relationships/image" Target="../media/image1.jpeg"/><Relationship Id="rId16" Type="http://schemas.openxmlformats.org/officeDocument/2006/relationships/image" Target="../media/image12.jpeg"/><Relationship Id="rId20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11" Type="http://schemas.openxmlformats.org/officeDocument/2006/relationships/image" Target="../media/image8.png"/><Relationship Id="rId24" Type="http://schemas.openxmlformats.org/officeDocument/2006/relationships/image" Target="../media/image20.png"/><Relationship Id="rId5" Type="http://schemas.openxmlformats.org/officeDocument/2006/relationships/image" Target="../media/image3.png"/><Relationship Id="rId15" Type="http://schemas.openxmlformats.org/officeDocument/2006/relationships/image" Target="../media/image11.svg"/><Relationship Id="rId23" Type="http://schemas.openxmlformats.org/officeDocument/2006/relationships/image" Target="../media/image19.png"/><Relationship Id="rId10" Type="http://schemas.openxmlformats.org/officeDocument/2006/relationships/image" Target="../media/image7.jpeg"/><Relationship Id="rId19" Type="http://schemas.openxmlformats.org/officeDocument/2006/relationships/image" Target="../media/image15.png"/><Relationship Id="rId4" Type="http://schemas.microsoft.com/office/2007/relationships/hdphoto" Target="../media/hdphoto1.wdp"/><Relationship Id="rId9" Type="http://schemas.openxmlformats.org/officeDocument/2006/relationships/image" Target="../media/image6.png"/><Relationship Id="rId14" Type="http://schemas.openxmlformats.org/officeDocument/2006/relationships/image" Target="../media/image10.png"/><Relationship Id="rId22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" name="Rounded Rectangle 1063"/>
          <p:cNvSpPr/>
          <p:nvPr/>
        </p:nvSpPr>
        <p:spPr>
          <a:xfrm>
            <a:off x="-2291418" y="7594769"/>
            <a:ext cx="1778779" cy="3610048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3" name="Rounded Rectangle 382"/>
          <p:cNvSpPr/>
          <p:nvPr/>
        </p:nvSpPr>
        <p:spPr>
          <a:xfrm>
            <a:off x="9761209" y="743474"/>
            <a:ext cx="1801504" cy="10238086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1137869" y="2117578"/>
            <a:ext cx="1111685" cy="581897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6" name="Straight Connector 175"/>
          <p:cNvCxnSpPr>
            <a:cxnSpLocks/>
            <a:endCxn id="5" idx="3"/>
          </p:cNvCxnSpPr>
          <p:nvPr/>
        </p:nvCxnSpPr>
        <p:spPr>
          <a:xfrm>
            <a:off x="1868281" y="11171946"/>
            <a:ext cx="6371162" cy="1049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ctangle 143"/>
          <p:cNvSpPr/>
          <p:nvPr/>
        </p:nvSpPr>
        <p:spPr>
          <a:xfrm>
            <a:off x="0" y="60003"/>
            <a:ext cx="9601200" cy="62163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7" name="Straight Connector 146"/>
          <p:cNvCxnSpPr/>
          <p:nvPr/>
        </p:nvCxnSpPr>
        <p:spPr>
          <a:xfrm>
            <a:off x="5457343" y="108805"/>
            <a:ext cx="7775" cy="53554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TextBox 153"/>
          <p:cNvSpPr txBox="1"/>
          <p:nvPr/>
        </p:nvSpPr>
        <p:spPr>
          <a:xfrm>
            <a:off x="5338976" y="127440"/>
            <a:ext cx="31927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000" b="1"/>
              <a:t>St Michael’s Catholic School </a:t>
            </a:r>
          </a:p>
        </p:txBody>
      </p:sp>
      <p:sp>
        <p:nvSpPr>
          <p:cNvPr id="153" name="AutoShape 8" descr="Image result for ferryhill business and enterprise colle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7" name="Rectangle 156"/>
          <p:cNvSpPr/>
          <p:nvPr/>
        </p:nvSpPr>
        <p:spPr>
          <a:xfrm>
            <a:off x="126434" y="8796"/>
            <a:ext cx="533575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b="1"/>
              <a:t>Year 7 LEARNING JOURNEY</a:t>
            </a:r>
          </a:p>
        </p:txBody>
      </p:sp>
      <p:cxnSp>
        <p:nvCxnSpPr>
          <p:cNvPr id="160" name="Straight Connector 159"/>
          <p:cNvCxnSpPr/>
          <p:nvPr/>
        </p:nvCxnSpPr>
        <p:spPr>
          <a:xfrm flipV="1">
            <a:off x="2834236" y="2085666"/>
            <a:ext cx="268055" cy="4237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5" name="Rectangle 404"/>
          <p:cNvSpPr/>
          <p:nvPr/>
        </p:nvSpPr>
        <p:spPr>
          <a:xfrm>
            <a:off x="201112" y="2232632"/>
            <a:ext cx="1084672" cy="215444"/>
          </a:xfrm>
          <a:prstGeom prst="rect">
            <a:avLst/>
          </a:prstGeom>
          <a:ln w="38100" cap="rnd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800" b="1"/>
              <a:t>Year 8</a:t>
            </a:r>
            <a:endParaRPr lang="en-GB" sz="800"/>
          </a:p>
        </p:txBody>
      </p:sp>
      <p:sp>
        <p:nvSpPr>
          <p:cNvPr id="291" name="TextBox 290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 flipH="1">
            <a:off x="9924497" y="370818"/>
            <a:ext cx="1573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>
                <a:solidFill>
                  <a:schemeClr val="bg1"/>
                </a:solidFill>
              </a:rPr>
              <a:t>Simply drag a pin to add it to your journey</a:t>
            </a:r>
          </a:p>
        </p:txBody>
      </p:sp>
      <p:sp>
        <p:nvSpPr>
          <p:cNvPr id="448" name="TextBox 447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 flipH="1">
            <a:off x="9917474" y="59482"/>
            <a:ext cx="1573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</a:rPr>
              <a:t>PIN BANK</a:t>
            </a:r>
          </a:p>
        </p:txBody>
      </p:sp>
      <p:sp>
        <p:nvSpPr>
          <p:cNvPr id="481" name="TextBox 480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 flipH="1">
            <a:off x="-2199247" y="10848947"/>
            <a:ext cx="15733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/>
              <a:t>Why not</a:t>
            </a:r>
          </a:p>
        </p:txBody>
      </p:sp>
      <p:sp>
        <p:nvSpPr>
          <p:cNvPr id="482" name="TextBox 481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 flipH="1">
            <a:off x="-2155347" y="10524506"/>
            <a:ext cx="1573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/>
              <a:t>CAR PARK</a:t>
            </a:r>
          </a:p>
        </p:txBody>
      </p:sp>
      <p:grpSp>
        <p:nvGrpSpPr>
          <p:cNvPr id="1072" name="Group 1071"/>
          <p:cNvGrpSpPr>
            <a:grpSpLocks noChangeAspect="1"/>
          </p:cNvGrpSpPr>
          <p:nvPr/>
        </p:nvGrpSpPr>
        <p:grpSpPr>
          <a:xfrm>
            <a:off x="652704" y="2097871"/>
            <a:ext cx="8063034" cy="9393619"/>
            <a:chOff x="663521" y="2096727"/>
            <a:chExt cx="8063034" cy="9393619"/>
          </a:xfrm>
        </p:grpSpPr>
        <p:grpSp>
          <p:nvGrpSpPr>
            <p:cNvPr id="1069" name="Group 1068"/>
            <p:cNvGrpSpPr/>
            <p:nvPr/>
          </p:nvGrpSpPr>
          <p:grpSpPr>
            <a:xfrm>
              <a:off x="663521" y="2096727"/>
              <a:ext cx="8063034" cy="9393619"/>
              <a:chOff x="663521" y="2096727"/>
              <a:chExt cx="8063034" cy="9393619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61D24CC-941E-4C47-B0EC-E144352A4A74}"/>
                  </a:ext>
                </a:extLst>
              </p:cNvPr>
              <p:cNvSpPr/>
              <p:nvPr/>
            </p:nvSpPr>
            <p:spPr>
              <a:xfrm>
                <a:off x="1888901" y="10872247"/>
                <a:ext cx="6361359" cy="618099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6B5CF508-9F97-7344-A588-8737134FC758}"/>
                  </a:ext>
                </a:extLst>
              </p:cNvPr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40">
                <a:extLst>
                  <a:ext uri="{FF2B5EF4-FFF2-40B4-BE49-F238E27FC236}">
                    <a16:creationId xmlns:a16="http://schemas.microsoft.com/office/drawing/2014/main" id="{4ED9223C-B305-724C-860B-8788F8ED72BC}"/>
                  </a:ext>
                </a:extLst>
              </p:cNvPr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42380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37185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1"/>
                  <a:gd name="connsiteX1" fmla="*/ 5909338 w 5909338"/>
                  <a:gd name="connsiteY1" fmla="*/ 0 h 642381"/>
                  <a:gd name="connsiteX2" fmla="*/ 5831406 w 5909338"/>
                  <a:gd name="connsiteY2" fmla="*/ 642381 h 642381"/>
                  <a:gd name="connsiteX3" fmla="*/ 0 w 5909338"/>
                  <a:gd name="connsiteY3" fmla="*/ 642380 h 642381"/>
                  <a:gd name="connsiteX4" fmla="*/ 0 w 5909338"/>
                  <a:gd name="connsiteY4" fmla="*/ 0 h 642381"/>
                  <a:gd name="connsiteX0" fmla="*/ 0 w 5909338"/>
                  <a:gd name="connsiteY0" fmla="*/ 0 h 652772"/>
                  <a:gd name="connsiteX1" fmla="*/ 5909338 w 5909338"/>
                  <a:gd name="connsiteY1" fmla="*/ 0 h 652772"/>
                  <a:gd name="connsiteX2" fmla="*/ 5826211 w 5909338"/>
                  <a:gd name="connsiteY2" fmla="*/ 652772 h 652772"/>
                  <a:gd name="connsiteX3" fmla="*/ 0 w 5909338"/>
                  <a:gd name="connsiteY3" fmla="*/ 642380 h 652772"/>
                  <a:gd name="connsiteX4" fmla="*/ 0 w 5909338"/>
                  <a:gd name="connsiteY4" fmla="*/ 0 h 652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09338" h="652772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Block Arc 3">
                <a:extLst>
                  <a:ext uri="{FF2B5EF4-FFF2-40B4-BE49-F238E27FC236}">
                    <a16:creationId xmlns:a16="http://schemas.microsoft.com/office/drawing/2014/main" id="{D2F97453-494C-5746-8E17-4A67EE1BF309}"/>
                  </a:ext>
                </a:extLst>
              </p:cNvPr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>
                  <a:gd name="connsiteX0" fmla="*/ 3 w 2780712"/>
                  <a:gd name="connsiteY0" fmla="*/ 1094551 h 2184400"/>
                  <a:gd name="connsiteX1" fmla="*/ 831534 w 2780712"/>
                  <a:gd name="connsiteY1" fmla="*/ 92104 h 2184400"/>
                  <a:gd name="connsiteX2" fmla="*/ 1997384 w 2780712"/>
                  <a:gd name="connsiteY2" fmla="*/ 109596 h 2184400"/>
                  <a:gd name="connsiteX3" fmla="*/ 2778379 w 2780712"/>
                  <a:gd name="connsiteY3" fmla="*/ 1155438 h 2184400"/>
                  <a:gd name="connsiteX4" fmla="*/ 2162223 w 2780712"/>
                  <a:gd name="connsiteY4" fmla="*/ 1127366 h 2184400"/>
                  <a:gd name="connsiteX5" fmla="*/ 1665158 w 2780712"/>
                  <a:gd name="connsiteY5" fmla="*/ 647374 h 2184400"/>
                  <a:gd name="connsiteX6" fmla="*/ 1138901 w 2780712"/>
                  <a:gd name="connsiteY6" fmla="*/ 642184 h 2184400"/>
                  <a:gd name="connsiteX7" fmla="*/ 616375 w 2780712"/>
                  <a:gd name="connsiteY7" fmla="*/ 1093509 h 2184400"/>
                  <a:gd name="connsiteX8" fmla="*/ 3 w 2780712"/>
                  <a:gd name="connsiteY8" fmla="*/ 1094551 h 2184400"/>
                  <a:gd name="connsiteX0" fmla="*/ 3 w 2834387"/>
                  <a:gd name="connsiteY0" fmla="*/ 1105859 h 1140427"/>
                  <a:gd name="connsiteX1" fmla="*/ 831534 w 2834387"/>
                  <a:gd name="connsiteY1" fmla="*/ 103412 h 1140427"/>
                  <a:gd name="connsiteX2" fmla="*/ 1997384 w 2834387"/>
                  <a:gd name="connsiteY2" fmla="*/ 120904 h 1140427"/>
                  <a:gd name="connsiteX3" fmla="*/ 2832970 w 2834387"/>
                  <a:gd name="connsiteY3" fmla="*/ 1125803 h 1140427"/>
                  <a:gd name="connsiteX4" fmla="*/ 2162223 w 2834387"/>
                  <a:gd name="connsiteY4" fmla="*/ 1138674 h 1140427"/>
                  <a:gd name="connsiteX5" fmla="*/ 1665158 w 2834387"/>
                  <a:gd name="connsiteY5" fmla="*/ 658682 h 1140427"/>
                  <a:gd name="connsiteX6" fmla="*/ 1138901 w 2834387"/>
                  <a:gd name="connsiteY6" fmla="*/ 653492 h 1140427"/>
                  <a:gd name="connsiteX7" fmla="*/ 616375 w 2834387"/>
                  <a:gd name="connsiteY7" fmla="*/ 1104817 h 1140427"/>
                  <a:gd name="connsiteX8" fmla="*/ 3 w 2834387"/>
                  <a:gd name="connsiteY8" fmla="*/ 1105859 h 1140427"/>
                  <a:gd name="connsiteX0" fmla="*/ 3 w 2834578"/>
                  <a:gd name="connsiteY0" fmla="*/ 1109586 h 1144154"/>
                  <a:gd name="connsiteX1" fmla="*/ 831534 w 2834578"/>
                  <a:gd name="connsiteY1" fmla="*/ 107139 h 1144154"/>
                  <a:gd name="connsiteX2" fmla="*/ 2064059 w 2834578"/>
                  <a:gd name="connsiteY2" fmla="*/ 143681 h 1144154"/>
                  <a:gd name="connsiteX3" fmla="*/ 2832970 w 2834578"/>
                  <a:gd name="connsiteY3" fmla="*/ 1129530 h 1144154"/>
                  <a:gd name="connsiteX4" fmla="*/ 2162223 w 2834578"/>
                  <a:gd name="connsiteY4" fmla="*/ 1142401 h 1144154"/>
                  <a:gd name="connsiteX5" fmla="*/ 1665158 w 2834578"/>
                  <a:gd name="connsiteY5" fmla="*/ 662409 h 1144154"/>
                  <a:gd name="connsiteX6" fmla="*/ 1138901 w 2834578"/>
                  <a:gd name="connsiteY6" fmla="*/ 657219 h 1144154"/>
                  <a:gd name="connsiteX7" fmla="*/ 616375 w 2834578"/>
                  <a:gd name="connsiteY7" fmla="*/ 1108544 h 1144154"/>
                  <a:gd name="connsiteX8" fmla="*/ 3 w 2834578"/>
                  <a:gd name="connsiteY8" fmla="*/ 1109586 h 114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34578" h="1144154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Block Arc 5">
                <a:extLst>
                  <a:ext uri="{FF2B5EF4-FFF2-40B4-BE49-F238E27FC236}">
                    <a16:creationId xmlns:a16="http://schemas.microsoft.com/office/drawing/2014/main" id="{2ABDDAA7-1330-5846-8957-036F466F9A01}"/>
                  </a:ext>
                </a:extLst>
              </p:cNvPr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E221F3-E29A-7E44-BA3E-4DDEF353168D}"/>
                  </a:ext>
                </a:extLst>
              </p:cNvPr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BA4EACD-79B2-9047-926C-4179677F6DF3}"/>
                  </a:ext>
                </a:extLst>
              </p:cNvPr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Block Arc 8">
                <a:extLst>
                  <a:ext uri="{FF2B5EF4-FFF2-40B4-BE49-F238E27FC236}">
                    <a16:creationId xmlns:a16="http://schemas.microsoft.com/office/drawing/2014/main" id="{28EF7BC0-BD7F-BD4C-8DBE-13C9030B0FE6}"/>
                  </a:ext>
                </a:extLst>
              </p:cNvPr>
              <p:cNvSpPr/>
              <p:nvPr/>
            </p:nvSpPr>
            <p:spPr>
              <a:xfrm rot="16200000">
                <a:off x="-170314" y="5175043"/>
                <a:ext cx="2797740" cy="1130070"/>
              </a:xfrm>
              <a:custGeom>
                <a:avLst/>
                <a:gdLst>
                  <a:gd name="connsiteX0" fmla="*/ 1849 w 2799588"/>
                  <a:gd name="connsiteY0" fmla="*/ 1057381 h 2229301"/>
                  <a:gd name="connsiteX1" fmla="*/ 1427126 w 2799588"/>
                  <a:gd name="connsiteY1" fmla="*/ 212 h 2229301"/>
                  <a:gd name="connsiteX2" fmla="*/ 2799516 w 2799588"/>
                  <a:gd name="connsiteY2" fmla="*/ 1125982 h 2229301"/>
                  <a:gd name="connsiteX3" fmla="*/ 2210945 w 2799588"/>
                  <a:gd name="connsiteY3" fmla="*/ 1121217 h 2229301"/>
                  <a:gd name="connsiteX4" fmla="*/ 1412694 w 2799588"/>
                  <a:gd name="connsiteY4" fmla="*/ 588647 h 2229301"/>
                  <a:gd name="connsiteX5" fmla="*/ 590194 w 2799588"/>
                  <a:gd name="connsiteY5" fmla="*/ 1081484 h 2229301"/>
                  <a:gd name="connsiteX6" fmla="*/ 1849 w 2799588"/>
                  <a:gd name="connsiteY6" fmla="*/ 1057381 h 2229301"/>
                  <a:gd name="connsiteX0" fmla="*/ 0 w 2797740"/>
                  <a:gd name="connsiteY0" fmla="*/ 1057385 h 1125986"/>
                  <a:gd name="connsiteX1" fmla="*/ 1425277 w 2797740"/>
                  <a:gd name="connsiteY1" fmla="*/ 216 h 1125986"/>
                  <a:gd name="connsiteX2" fmla="*/ 2797667 w 2797740"/>
                  <a:gd name="connsiteY2" fmla="*/ 1125986 h 1125986"/>
                  <a:gd name="connsiteX3" fmla="*/ 2209096 w 2797740"/>
                  <a:gd name="connsiteY3" fmla="*/ 1121221 h 1125986"/>
                  <a:gd name="connsiteX4" fmla="*/ 1410845 w 2797740"/>
                  <a:gd name="connsiteY4" fmla="*/ 588651 h 1125986"/>
                  <a:gd name="connsiteX5" fmla="*/ 624204 w 2797740"/>
                  <a:gd name="connsiteY5" fmla="*/ 1033679 h 1125986"/>
                  <a:gd name="connsiteX6" fmla="*/ 0 w 2797740"/>
                  <a:gd name="connsiteY6" fmla="*/ 1057385 h 1125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97740" h="1125986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Block Arc 13">
                <a:extLst>
                  <a:ext uri="{FF2B5EF4-FFF2-40B4-BE49-F238E27FC236}">
                    <a16:creationId xmlns:a16="http://schemas.microsoft.com/office/drawing/2014/main" id="{9BB00DD6-C4C4-7348-AD3E-28EAE4D8492B}"/>
                  </a:ext>
                </a:extLst>
              </p:cNvPr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71" name="Group 1070"/>
            <p:cNvGrpSpPr/>
            <p:nvPr/>
          </p:nvGrpSpPr>
          <p:grpSpPr>
            <a:xfrm>
              <a:off x="975577" y="2390350"/>
              <a:ext cx="7453126" cy="8818923"/>
              <a:chOff x="975577" y="2390350"/>
              <a:chExt cx="7453126" cy="8818923"/>
            </a:xfrm>
          </p:grpSpPr>
          <p:cxnSp>
            <p:nvCxnSpPr>
              <p:cNvPr id="159" name="Straight Connector 158"/>
              <p:cNvCxnSpPr>
                <a:cxnSpLocks/>
                <a:endCxn id="14" idx="1"/>
              </p:cNvCxnSpPr>
              <p:nvPr/>
            </p:nvCxnSpPr>
            <p:spPr>
              <a:xfrm>
                <a:off x="1793591" y="2390350"/>
                <a:ext cx="5776047" cy="8361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>
                <a:cxnSpLocks/>
                <a:endCxn id="1024" idx="2"/>
              </p:cNvCxnSpPr>
              <p:nvPr/>
            </p:nvCxnSpPr>
            <p:spPr>
              <a:xfrm flipV="1">
                <a:off x="1726207" y="4661233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4" name="Arc 1023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0" name="Arc 169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1" name="Arc 170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72" name="Straight Connector 171"/>
              <p:cNvCxnSpPr>
                <a:cxnSpLocks/>
                <a:endCxn id="8" idx="3"/>
              </p:cNvCxnSpPr>
              <p:nvPr/>
            </p:nvCxnSpPr>
            <p:spPr>
              <a:xfrm flipV="1">
                <a:off x="1689032" y="6812344"/>
                <a:ext cx="5906401" cy="905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 flipV="1">
                <a:off x="1838324" y="9051721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Arc 174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96" name="Straight Connector 495"/>
              <p:cNvCxnSpPr/>
              <p:nvPr/>
            </p:nvCxnSpPr>
            <p:spPr>
              <a:xfrm flipV="1">
                <a:off x="1891808" y="11204817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70" name="Group 1069"/>
          <p:cNvGrpSpPr/>
          <p:nvPr/>
        </p:nvGrpSpPr>
        <p:grpSpPr>
          <a:xfrm>
            <a:off x="2286080" y="8350837"/>
            <a:ext cx="1214980" cy="1241391"/>
            <a:chOff x="7285281" y="10490852"/>
            <a:chExt cx="1214980" cy="1241391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67D857C8-6DBF-1441-BED6-4FF1EB531C36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7349706" y="10768400"/>
              <a:ext cx="1065126" cy="769441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100" b="1"/>
                <a:t>The Particle Model &amp; Separating Mixtures</a:t>
              </a:r>
            </a:p>
          </p:txBody>
        </p:sp>
      </p:grpSp>
      <p:sp>
        <p:nvSpPr>
          <p:cNvPr id="135" name="TextBox 134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>
            <a:off x="371452" y="11347964"/>
            <a:ext cx="95537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 u="sng">
              <a:solidFill>
                <a:srgbClr val="F53BA7"/>
              </a:solidFill>
              <a:cs typeface="Calibri"/>
            </a:endParaRPr>
          </a:p>
          <a:p>
            <a:endParaRPr lang="en-US" sz="900">
              <a:cs typeface="Calibri"/>
            </a:endParaRPr>
          </a:p>
          <a:p>
            <a:endParaRPr lang="en-US" sz="900" u="sng">
              <a:cs typeface="Calibri"/>
            </a:endParaRPr>
          </a:p>
          <a:p>
            <a:endParaRPr lang="en-US" sz="900">
              <a:cs typeface="Calibri"/>
            </a:endParaRP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F4A3E031-B76D-D04F-8233-8F8B5D2D3BA2}"/>
              </a:ext>
            </a:extLst>
          </p:cNvPr>
          <p:cNvSpPr txBox="1"/>
          <p:nvPr/>
        </p:nvSpPr>
        <p:spPr>
          <a:xfrm>
            <a:off x="1393390" y="11859762"/>
            <a:ext cx="958405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>
              <a:cs typeface="Calibri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88CF6B9A-D161-D94B-838C-8556FFF74B3D}"/>
              </a:ext>
            </a:extLst>
          </p:cNvPr>
          <p:cNvSpPr txBox="1"/>
          <p:nvPr/>
        </p:nvSpPr>
        <p:spPr>
          <a:xfrm>
            <a:off x="-2123428" y="6386975"/>
            <a:ext cx="1205230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>
              <a:cs typeface="Calibri"/>
            </a:endParaRPr>
          </a:p>
        </p:txBody>
      </p:sp>
      <p:pic>
        <p:nvPicPr>
          <p:cNvPr id="1068" name="Picture 1067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D"/>
              </a:clrFrom>
              <a:clrTo>
                <a:srgbClr val="FFFF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1087">
            <a:off x="-2092214" y="11602451"/>
            <a:ext cx="780216" cy="585162"/>
          </a:xfrm>
          <a:prstGeom prst="rect">
            <a:avLst/>
          </a:prstGeom>
        </p:spPr>
      </p:pic>
      <p:grpSp>
        <p:nvGrpSpPr>
          <p:cNvPr id="464" name="Group 463"/>
          <p:cNvGrpSpPr/>
          <p:nvPr/>
        </p:nvGrpSpPr>
        <p:grpSpPr>
          <a:xfrm>
            <a:off x="-3121393" y="2408179"/>
            <a:ext cx="2320810" cy="1753900"/>
            <a:chOff x="-2567956" y="-104715"/>
            <a:chExt cx="2320810" cy="1753900"/>
          </a:xfrm>
        </p:grpSpPr>
        <p:grpSp>
          <p:nvGrpSpPr>
            <p:cNvPr id="465" name="Group 464"/>
            <p:cNvGrpSpPr/>
            <p:nvPr/>
          </p:nvGrpSpPr>
          <p:grpSpPr>
            <a:xfrm>
              <a:off x="-2567956" y="338043"/>
              <a:ext cx="2320810" cy="1311142"/>
              <a:chOff x="-2567956" y="338043"/>
              <a:chExt cx="2320810" cy="1311142"/>
            </a:xfrm>
          </p:grpSpPr>
          <p:sp>
            <p:nvSpPr>
              <p:cNvPr id="467" name="Rectangle 466"/>
              <p:cNvSpPr/>
              <p:nvPr/>
            </p:nvSpPr>
            <p:spPr>
              <a:xfrm>
                <a:off x="-2567956" y="587356"/>
                <a:ext cx="2320810" cy="1061829"/>
              </a:xfrm>
              <a:prstGeom prst="rect">
                <a:avLst/>
              </a:prstGeom>
              <a:ln w="38100" cap="rnd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GB" sz="900" b="1" u="sng"/>
                  <a:t>The red box:</a:t>
                </a:r>
              </a:p>
              <a:p>
                <a:r>
                  <a:rPr lang="en-GB" sz="900"/>
                  <a:t>These road work boxes can be used to highlight a particular task, or link parts of the journey to the national curriculum.</a:t>
                </a:r>
              </a:p>
              <a:p>
                <a:r>
                  <a:rPr lang="en-GB" sz="900"/>
                  <a:t>Just copy and paste when needed and drag to map position, editing position of pin if necessary. </a:t>
                </a:r>
                <a:r>
                  <a:rPr lang="en-GB" sz="90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Type over this text.</a:t>
                </a:r>
              </a:p>
            </p:txBody>
          </p:sp>
          <p:pic>
            <p:nvPicPr>
              <p:cNvPr id="468" name="Picture 18" descr="Image result for road signs men at work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0" b="98737" l="294" r="97650">
                            <a14:foregroundMark x1="28731" y1="44947" x2="75029" y2="73604"/>
                            <a14:foregroundMark x1="55170" y1="22473" x2="27615" y2="89827"/>
                            <a14:foregroundMark x1="25441" y1="68617" x2="87133" y2="86104"/>
                            <a14:foregroundMark x1="45182" y1="29189" x2="53878" y2="40758"/>
                            <a14:foregroundMark x1="48825" y1="20944" x2="58284" y2="33311"/>
                            <a14:foregroundMark x1="41539" y1="19282" x2="50999" y2="3657"/>
                            <a14:foregroundMark x1="57521" y1="19282" x2="96181" y2="91888"/>
                            <a14:foregroundMark x1="14571" y1="96011" x2="97650" y2="95146"/>
                            <a14:foregroundMark x1="24031" y1="80319" x2="75029" y2="84441"/>
                            <a14:foregroundMark x1="60458" y1="45678" x2="79436" y2="77061"/>
                            <a14:foregroundMark x1="55347" y1="34176" x2="67039" y2="48138"/>
                            <a14:foregroundMark x1="39307" y1="48138" x2="30611" y2="76197"/>
                            <a14:foregroundMark x1="23325" y1="71277" x2="40071" y2="42420"/>
                            <a14:foregroundMark x1="18919" y1="80319" x2="69213" y2="82779"/>
                            <a14:foregroundMark x1="26968" y1="79521" x2="22562" y2="91888"/>
                            <a14:foregroundMark x1="19624" y1="75399" x2="81610" y2="88564"/>
                            <a14:foregroundMark x1="69918" y1="74535" x2="41539" y2="89428"/>
                            <a14:foregroundMark x1="31316" y1="71277" x2="14571" y2="91888"/>
                            <a14:foregroundMark x1="20388" y1="63032" x2="5053" y2="93551"/>
                            <a14:foregroundMark x1="12338" y1="86104" x2="41539" y2="78657"/>
                            <a14:foregroundMark x1="38014" y1="23737" x2="53408" y2="133"/>
                            <a14:foregroundMark x1="54877" y1="27128" x2="43478" y2="79388"/>
                            <a14:foregroundMark x1="43948" y1="40625" x2="34019" y2="91157"/>
                            <a14:foregroundMark x1="8696" y1="82713" x2="294" y2="91755"/>
                            <a14:foregroundMark x1="7697" y1="90625" x2="37485" y2="37234"/>
                            <a14:foregroundMark x1="24618" y1="56316" x2="45476" y2="14162"/>
                            <a14:foregroundMark x1="46945" y1="4056" x2="63807" y2="33311"/>
                            <a14:foregroundMark x1="52409" y1="3524" x2="82197" y2="56915"/>
                            <a14:foregroundMark x1="21093" y1="95080" x2="6698" y2="97340"/>
                            <a14:foregroundMark x1="7109" y1="93617" x2="1175" y2="98737"/>
                            <a14:foregroundMark x1="46298" y1="82779" x2="60458" y2="90093"/>
                            <a14:backgroundMark x1="1586" y1="97407" x2="2761" y2="98737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809295" y="338043"/>
                <a:ext cx="492039" cy="4347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cxnSp>
          <p:nvCxnSpPr>
            <p:cNvPr id="466" name="Straight Connector 465">
              <a:extLst>
                <a:ext uri="{FF2B5EF4-FFF2-40B4-BE49-F238E27FC236}">
                  <a16:creationId xmlns:a16="http://schemas.microsoft.com/office/drawing/2014/main" id="{86EB846A-C08D-8E44-A8A5-1C8D76F960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1495906" y="-104715"/>
              <a:ext cx="4053" cy="690144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2" name="Group 471"/>
          <p:cNvGrpSpPr/>
          <p:nvPr/>
        </p:nvGrpSpPr>
        <p:grpSpPr>
          <a:xfrm>
            <a:off x="-2718505" y="4660992"/>
            <a:ext cx="1214980" cy="1234099"/>
            <a:chOff x="1212628" y="4031237"/>
            <a:chExt cx="1214980" cy="1304869"/>
          </a:xfrm>
        </p:grpSpPr>
        <p:sp>
          <p:nvSpPr>
            <p:cNvPr id="473" name="Oval 472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4" name="Oval 473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5" name="TextBox 474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34408" y="4511703"/>
              <a:ext cx="117059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/>
                <a:t>HEADING</a:t>
              </a:r>
            </a:p>
          </p:txBody>
        </p:sp>
      </p:grpSp>
      <p:pic>
        <p:nvPicPr>
          <p:cNvPr id="476" name="Picture 16" descr="Image result for car vector"/>
          <p:cNvPicPr>
            <a:picLocks noChangeAspect="1" noChangeArrowheads="1"/>
          </p:cNvPicPr>
          <p:nvPr/>
        </p:nvPicPr>
        <p:blipFill rotWithShape="1">
          <a:blip r:embed="rId5" cstate="print">
            <a:grayscl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2490" b="42259" l="55400" r="95200">
                        <a14:foregroundMark x1="68800" y1="34100" x2="63200" y2="38703"/>
                        <a14:foregroundMark x1="59800" y1="31590" x2="55400" y2="27197"/>
                        <a14:foregroundMark x1="61800" y1="28243" x2="65200" y2="38912"/>
                        <a14:foregroundMark x1="74000" y1="31799" x2="89200" y2="36192"/>
                        <a14:foregroundMark x1="92200" y1="33264" x2="85600" y2="39121"/>
                        <a14:foregroundMark x1="91400" y1="34937" x2="93400" y2="36402"/>
                        <a14:foregroundMark x1="89600" y1="31172" x2="93200" y2="32636"/>
                        <a14:foregroundMark x1="75200" y1="30753" x2="64600" y2="37866"/>
                        <a14:foregroundMark x1="59600" y1="33264" x2="66200" y2="38703"/>
                        <a14:foregroundMark x1="62400" y1="38912" x2="65200" y2="36611"/>
                        <a14:foregroundMark x1="65400" y1="40167" x2="63600" y2="39331"/>
                        <a14:foregroundMark x1="89800" y1="38494" x2="85000" y2="3870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2703" t="20050" b="55202"/>
          <a:stretch/>
        </p:blipFill>
        <p:spPr bwMode="auto">
          <a:xfrm>
            <a:off x="-1975353" y="8515216"/>
            <a:ext cx="1218716" cy="609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7" name="Picture 16" descr="Image result for car vector"/>
          <p:cNvPicPr>
            <a:picLocks noChangeAspect="1" noChangeArrowheads="1"/>
          </p:cNvPicPr>
          <p:nvPr/>
        </p:nvPicPr>
        <p:blipFill rotWithShape="1">
          <a:blip r:embed="rId7" cstate="print">
            <a:grayscl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9268" b="65900" l="55300" r="95200">
                        <a14:foregroundMark x1="65700" y1="59519" x2="62500" y2="64331"/>
                        <a14:foregroundMark x1="81500" y1="59728" x2="87300" y2="61820"/>
                        <a14:foregroundMark x1="87500" y1="58473" x2="91900" y2="56172"/>
                        <a14:foregroundMark x1="79700" y1="55126" x2="77100" y2="49268"/>
                        <a14:foregroundMark x1="63100" y1="56381" x2="55300" y2="60565"/>
                        <a14:foregroundMark x1="68100" y1="56799" x2="87100" y2="63285"/>
                        <a14:foregroundMark x1="87900" y1="58682" x2="87900" y2="5868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2703" t="47971" b="31929"/>
          <a:stretch/>
        </p:blipFill>
        <p:spPr bwMode="auto">
          <a:xfrm>
            <a:off x="-2030046" y="9188145"/>
            <a:ext cx="1313226" cy="533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8" name="Picture 16" descr="Image result for car vector"/>
          <p:cNvPicPr>
            <a:picLocks noChangeAspect="1" noChangeArrowheads="1"/>
          </p:cNvPicPr>
          <p:nvPr/>
        </p:nvPicPr>
        <p:blipFill rotWithShape="1"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4895" b="89540" l="55200" r="95200">
                        <a14:foregroundMark x1="59300" y1="83682" x2="55200" y2="84310"/>
                        <a14:foregroundMark x1="62000" y1="81904" x2="63900" y2="87762"/>
                        <a14:foregroundMark x1="66900" y1="83682" x2="62800" y2="87029"/>
                        <a14:foregroundMark x1="68000" y1="82322" x2="78400" y2="77510"/>
                        <a14:foregroundMark x1="77100" y1="81904" x2="90300" y2="86192"/>
                        <a14:foregroundMark x1="88400" y1="81904" x2="93800" y2="84310"/>
                        <a14:foregroundMark x1="87800" y1="82531" x2="86700" y2="88598"/>
                        <a14:foregroundMark x1="82600" y1="83682" x2="89000" y2="883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2703" t="73096" b="8576"/>
          <a:stretch/>
        </p:blipFill>
        <p:spPr bwMode="auto">
          <a:xfrm flipH="1">
            <a:off x="-2158736" y="9836117"/>
            <a:ext cx="1481607" cy="548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9" name="Picture 16" descr="Image result for car vector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09" b="16423" l="54600" r="95200">
                        <a14:foregroundMark x1="65900" y1="9833" x2="60900" y2="14644"/>
                        <a14:foregroundMark x1="60900" y1="7950" x2="55600" y2="7741"/>
                        <a14:foregroundMark x1="76900" y1="8368" x2="87700" y2="11715"/>
                        <a14:foregroundMark x1="89500" y1="8368" x2="86100" y2="14226"/>
                        <a14:foregroundMark x1="58600" y1="6276" x2="54600" y2="8159"/>
                        <a14:foregroundMark x1="63100" y1="5439" x2="71300" y2="209"/>
                        <a14:foregroundMark x1="81100" y1="4393" x2="78100" y2="2720"/>
                        <a14:foregroundMark x1="89900" y1="6695" x2="94300" y2="6904"/>
                        <a14:foregroundMark x1="84900" y1="6904" x2="94900" y2="9623"/>
                        <a14:foregroundMark x1="59000" y1="5649" x2="55600" y2="732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2703" b="81570"/>
          <a:stretch/>
        </p:blipFill>
        <p:spPr bwMode="auto">
          <a:xfrm flipH="1">
            <a:off x="-2223554" y="7872369"/>
            <a:ext cx="1418409" cy="528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0743475" y="3542546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Connector 212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443377" y="1037563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Connector 217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0117532" y="3572272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Connector 21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776493" y="1037563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Connector 221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0449077" y="3564984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Straight Connector 271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 flipV="1">
            <a:off x="10093384" y="1035824"/>
            <a:ext cx="16316" cy="673423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Straight Connector 278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78115" y="6086663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0" name="Straight Connector 33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10053110" y="5500650"/>
            <a:ext cx="1011544" cy="498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6" name="Straight Connector 425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10053110" y="5844044"/>
            <a:ext cx="1011544" cy="498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7" name="Straight Connector 426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78114" y="6417480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9" name="Straight Connector 428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1055892" y="1037563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0" name="Straight Connector 42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1389008" y="1037563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1" name="Straight Connector 430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467525" y="1900329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2" name="Straight Connector 431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800641" y="1900329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3" name="Straight Connector 432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 flipV="1">
            <a:off x="10117532" y="1898590"/>
            <a:ext cx="551" cy="65765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4" name="Straight Connector 433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1080040" y="1900329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5" name="Straight Connector 434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1413156" y="1900329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6" name="Straight Connector 435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446376" y="2759572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7" name="Straight Connector 436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779492" y="2759572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8" name="Straight Connector 437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 flipV="1">
            <a:off x="10096383" y="2757833"/>
            <a:ext cx="551" cy="65765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9" name="Straight Connector 438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1058891" y="2759572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0" name="Straight Connector 43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1392007" y="2759572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1" name="Straight Connector 440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0743475" y="4491123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2" name="Straight Connector 441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0117532" y="4461212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3" name="Straight Connector 442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>
            <a:off x="10449077" y="4471606"/>
            <a:ext cx="13648" cy="70761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4" name="Straight Connector 443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1413156" y="3562539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5" name="Straight Connector 444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1064654" y="3542546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6" name="Straight Connector 445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1404394" y="4511116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7" name="Straight Connector 446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1055892" y="4491123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9" name="Straight Connector 448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23504" y="7214799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0" name="Straight Connector 44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9998499" y="6628786"/>
            <a:ext cx="1011544" cy="498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1" name="Straight Connector 450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9998499" y="6972180"/>
            <a:ext cx="1011544" cy="498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2" name="Straight Connector 451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23503" y="7545616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3" name="Straight Connector 452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62726" y="8354350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4" name="Straight Connector 453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10037721" y="7768337"/>
            <a:ext cx="1011544" cy="498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5" name="Straight Connector 454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10037721" y="8111731"/>
            <a:ext cx="1011544" cy="498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6" name="Straight Connector 455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62725" y="8685167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7" name="Straight Connector 456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78115" y="9497582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8" name="Straight Connector 457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10053110" y="8911569"/>
            <a:ext cx="1011544" cy="498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9" name="Straight Connector 458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10053110" y="9254963"/>
            <a:ext cx="1011544" cy="498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0" name="Straight Connector 459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78114" y="9828399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880F0E03-80CA-4ACA-B900-722E2531D96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0423" y="20864"/>
            <a:ext cx="986807" cy="99352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3127CBD-BC51-D18C-0FCF-3C4CB11AA134}"/>
              </a:ext>
            </a:extLst>
          </p:cNvPr>
          <p:cNvSpPr txBox="1"/>
          <p:nvPr/>
        </p:nvSpPr>
        <p:spPr>
          <a:xfrm>
            <a:off x="4266808" y="12000906"/>
            <a:ext cx="1432783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>
              <a:cs typeface="Calibri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911109F-1F04-6A8D-35C2-09E325C8F555}"/>
              </a:ext>
            </a:extLst>
          </p:cNvPr>
          <p:cNvSpPr txBox="1"/>
          <p:nvPr/>
        </p:nvSpPr>
        <p:spPr>
          <a:xfrm>
            <a:off x="2617521" y="11981271"/>
            <a:ext cx="1432783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>
              <a:cs typeface="Calibri"/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FEB3478-06BB-786F-10A0-D6631F16BE7E}"/>
              </a:ext>
            </a:extLst>
          </p:cNvPr>
          <p:cNvCxnSpPr>
            <a:cxnSpLocks/>
          </p:cNvCxnSpPr>
          <p:nvPr/>
        </p:nvCxnSpPr>
        <p:spPr>
          <a:xfrm flipH="1">
            <a:off x="-2709974" y="6793501"/>
            <a:ext cx="0" cy="55312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89A14EBD-3A9B-866F-C8F3-03F873793638}"/>
              </a:ext>
            </a:extLst>
          </p:cNvPr>
          <p:cNvSpPr txBox="1"/>
          <p:nvPr/>
        </p:nvSpPr>
        <p:spPr>
          <a:xfrm>
            <a:off x="-3922023" y="6731846"/>
            <a:ext cx="1450463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>
              <a:cs typeface="Calibri"/>
            </a:endParaRP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700E2D75-2BE8-8740-51FB-B52F279DE204}"/>
              </a:ext>
            </a:extLst>
          </p:cNvPr>
          <p:cNvGrpSpPr/>
          <p:nvPr/>
        </p:nvGrpSpPr>
        <p:grpSpPr>
          <a:xfrm>
            <a:off x="-1881185" y="5806320"/>
            <a:ext cx="1547042" cy="1472840"/>
            <a:chOff x="-2847916" y="863596"/>
            <a:chExt cx="2725367" cy="2388504"/>
          </a:xfrm>
        </p:grpSpPr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B859FB66-958E-0F49-5982-F4121319124F}"/>
                </a:ext>
              </a:extLst>
            </p:cNvPr>
            <p:cNvGrpSpPr/>
            <p:nvPr/>
          </p:nvGrpSpPr>
          <p:grpSpPr>
            <a:xfrm>
              <a:off x="-2847916" y="863596"/>
              <a:ext cx="2725367" cy="598946"/>
              <a:chOff x="-2847916" y="863596"/>
              <a:chExt cx="2725367" cy="598946"/>
            </a:xfrm>
          </p:grpSpPr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86AB8F62-FCEE-6FED-8A4A-BF0A79037A50}"/>
                  </a:ext>
                </a:extLst>
              </p:cNvPr>
              <p:cNvSpPr/>
              <p:nvPr/>
            </p:nvSpPr>
            <p:spPr>
              <a:xfrm>
                <a:off x="-2847916" y="863596"/>
                <a:ext cx="2725367" cy="598946"/>
              </a:xfrm>
              <a:prstGeom prst="rect">
                <a:avLst/>
              </a:prstGeom>
              <a:ln w="38100" cap="rnd">
                <a:solidFill>
                  <a:srgbClr val="FF0000"/>
                </a:solidFill>
              </a:ln>
            </p:spPr>
            <p:txBody>
              <a:bodyPr wrap="square" lIns="91440" tIns="45720" rIns="91440" bIns="45720" anchor="t">
                <a:spAutoFit/>
              </a:bodyPr>
              <a:lstStyle/>
              <a:p>
                <a:r>
                  <a:rPr lang="en-GB" sz="900" b="1" u="sng"/>
                  <a:t>What am I learning:</a:t>
                </a:r>
              </a:p>
              <a:p>
                <a:endParaRPr lang="en-GB" sz="900">
                  <a:cs typeface="Calibri"/>
                </a:endParaRPr>
              </a:p>
            </p:txBody>
          </p:sp>
          <p:pic>
            <p:nvPicPr>
              <p:cNvPr id="49" name="Picture 18" descr="Image result for road signs men at work">
                <a:extLst>
                  <a:ext uri="{FF2B5EF4-FFF2-40B4-BE49-F238E27FC236}">
                    <a16:creationId xmlns:a16="http://schemas.microsoft.com/office/drawing/2014/main" id="{6DB6C8FA-9698-9B3B-4014-D51F2A8E0C8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BEBA8EAE-BF5A-486C-A8C5-ECC9F3942E4B}">
                    <a14:imgProps xmlns:a14="http://schemas.microsoft.com/office/drawing/2010/main">
                      <a14:imgLayer r:embed="rId12">
                        <a14:imgEffect>
                          <a14:backgroundRemoval t="0" b="98737" l="294" r="97650">
                            <a14:foregroundMark x1="28731" y1="44947" x2="75029" y2="73604"/>
                            <a14:foregroundMark x1="55170" y1="22473" x2="27615" y2="89827"/>
                            <a14:foregroundMark x1="25441" y1="68617" x2="87133" y2="86104"/>
                            <a14:foregroundMark x1="45182" y1="29189" x2="53878" y2="40758"/>
                            <a14:foregroundMark x1="48825" y1="20944" x2="58284" y2="33311"/>
                            <a14:foregroundMark x1="41539" y1="19282" x2="50999" y2="3657"/>
                            <a14:foregroundMark x1="57521" y1="19282" x2="96181" y2="91888"/>
                            <a14:foregroundMark x1="14571" y1="96011" x2="97650" y2="95146"/>
                            <a14:foregroundMark x1="24031" y1="80319" x2="75029" y2="84441"/>
                            <a14:foregroundMark x1="60458" y1="45678" x2="79436" y2="77061"/>
                            <a14:foregroundMark x1="55347" y1="34176" x2="67039" y2="48138"/>
                            <a14:foregroundMark x1="39307" y1="48138" x2="30611" y2="76197"/>
                            <a14:foregroundMark x1="23325" y1="71277" x2="40071" y2="42420"/>
                            <a14:foregroundMark x1="18919" y1="80319" x2="69213" y2="82779"/>
                            <a14:foregroundMark x1="26968" y1="79521" x2="22562" y2="91888"/>
                            <a14:foregroundMark x1="19624" y1="75399" x2="81610" y2="88564"/>
                            <a14:foregroundMark x1="69918" y1="74535" x2="41539" y2="89428"/>
                            <a14:foregroundMark x1="31316" y1="71277" x2="14571" y2="91888"/>
                            <a14:foregroundMark x1="20388" y1="63032" x2="5053" y2="93551"/>
                            <a14:foregroundMark x1="12338" y1="86104" x2="41539" y2="78657"/>
                            <a14:foregroundMark x1="38014" y1="23737" x2="53408" y2="133"/>
                            <a14:foregroundMark x1="54877" y1="27128" x2="43478" y2="79388"/>
                            <a14:foregroundMark x1="43948" y1="40625" x2="34019" y2="91157"/>
                            <a14:foregroundMark x1="8696" y1="82713" x2="294" y2="91755"/>
                            <a14:foregroundMark x1="7697" y1="90625" x2="37485" y2="37234"/>
                            <a14:foregroundMark x1="24618" y1="56316" x2="45476" y2="14162"/>
                            <a14:foregroundMark x1="46945" y1="4056" x2="63807" y2="33311"/>
                            <a14:foregroundMark x1="52409" y1="3524" x2="82197" y2="56915"/>
                            <a14:foregroundMark x1="21093" y1="95080" x2="6698" y2="97340"/>
                            <a14:foregroundMark x1="7109" y1="93617" x2="1175" y2="98737"/>
                            <a14:foregroundMark x1="46298" y1="82779" x2="60458" y2="90093"/>
                            <a14:backgroundMark x1="1586" y1="97407" x2="2761" y2="98737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719288" y="940208"/>
                <a:ext cx="595805" cy="4347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5822F321-BA21-D82A-0F97-038B36278A7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2170526" y="2595007"/>
              <a:ext cx="784437" cy="657093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E457E704-2380-FF84-CF65-89DDBF8EEDB1}"/>
              </a:ext>
            </a:extLst>
          </p:cNvPr>
          <p:cNvCxnSpPr>
            <a:cxnSpLocks/>
          </p:cNvCxnSpPr>
          <p:nvPr/>
        </p:nvCxnSpPr>
        <p:spPr>
          <a:xfrm flipH="1">
            <a:off x="-2137324" y="6817690"/>
            <a:ext cx="0" cy="55312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D5034A6C-7943-634B-7332-B52E8CA0A48A}"/>
              </a:ext>
            </a:extLst>
          </p:cNvPr>
          <p:cNvCxnSpPr>
            <a:cxnSpLocks/>
          </p:cNvCxnSpPr>
          <p:nvPr/>
        </p:nvCxnSpPr>
        <p:spPr>
          <a:xfrm flipH="1" flipV="1">
            <a:off x="-2390909" y="6539957"/>
            <a:ext cx="1" cy="5679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3" name="Straight Connector 462">
            <a:extLst>
              <a:ext uri="{FF2B5EF4-FFF2-40B4-BE49-F238E27FC236}">
                <a16:creationId xmlns:a16="http://schemas.microsoft.com/office/drawing/2014/main" id="{B3ED168B-0A47-4CD2-140C-B37A752EC986}"/>
              </a:ext>
            </a:extLst>
          </p:cNvPr>
          <p:cNvCxnSpPr>
            <a:cxnSpLocks/>
          </p:cNvCxnSpPr>
          <p:nvPr/>
        </p:nvCxnSpPr>
        <p:spPr>
          <a:xfrm>
            <a:off x="-1805557" y="6308509"/>
            <a:ext cx="332715" cy="493595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9" name="Straight Connector 468">
            <a:extLst>
              <a:ext uri="{FF2B5EF4-FFF2-40B4-BE49-F238E27FC236}">
                <a16:creationId xmlns:a16="http://schemas.microsoft.com/office/drawing/2014/main" id="{F40E0174-C2DC-7FCC-058E-6906498C3EB8}"/>
              </a:ext>
            </a:extLst>
          </p:cNvPr>
          <p:cNvCxnSpPr>
            <a:cxnSpLocks/>
          </p:cNvCxnSpPr>
          <p:nvPr/>
        </p:nvCxnSpPr>
        <p:spPr>
          <a:xfrm>
            <a:off x="-2069677" y="6517498"/>
            <a:ext cx="332715" cy="493595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>
            <a:extLst>
              <a:ext uri="{FF2B5EF4-FFF2-40B4-BE49-F238E27FC236}">
                <a16:creationId xmlns:a16="http://schemas.microsoft.com/office/drawing/2014/main" id="{D415CA32-5FC9-49E5-9F4B-8129931F06EA}"/>
              </a:ext>
            </a:extLst>
          </p:cNvPr>
          <p:cNvGrpSpPr/>
          <p:nvPr/>
        </p:nvGrpSpPr>
        <p:grpSpPr>
          <a:xfrm>
            <a:off x="5345902" y="10454825"/>
            <a:ext cx="1214980" cy="1234099"/>
            <a:chOff x="-4160282" y="7969224"/>
            <a:chExt cx="1214980" cy="1234099"/>
          </a:xfrm>
        </p:grpSpPr>
        <p:grpSp>
          <p:nvGrpSpPr>
            <p:cNvPr id="128" name="Group 127"/>
            <p:cNvGrpSpPr/>
            <p:nvPr/>
          </p:nvGrpSpPr>
          <p:grpSpPr>
            <a:xfrm>
              <a:off x="-4160282" y="7969224"/>
              <a:ext cx="1214980" cy="1234099"/>
              <a:chOff x="1230978" y="4048113"/>
              <a:chExt cx="1214980" cy="1304869"/>
            </a:xfrm>
          </p:grpSpPr>
          <p:sp>
            <p:nvSpPr>
              <p:cNvPr id="129" name="Oval 128">
                <a:extLst>
                  <a:ext uri="{FF2B5EF4-FFF2-40B4-BE49-F238E27FC236}">
                    <a16:creationId xmlns:a16="http://schemas.microsoft.com/office/drawing/2014/main" id="{73B2E537-2E94-164D-A891-794C913A475F}"/>
                  </a:ext>
                </a:extLst>
              </p:cNvPr>
              <p:cNvSpPr/>
              <p:nvPr/>
            </p:nvSpPr>
            <p:spPr>
              <a:xfrm>
                <a:off x="1230978" y="4048113"/>
                <a:ext cx="1214980" cy="1304869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130" name="Oval 129">
                <a:extLst>
                  <a:ext uri="{FF2B5EF4-FFF2-40B4-BE49-F238E27FC236}">
                    <a16:creationId xmlns:a16="http://schemas.microsoft.com/office/drawing/2014/main" id="{7F00163B-8BDB-AF44-A463-AD1ACB8794F0}"/>
                  </a:ext>
                </a:extLst>
              </p:cNvPr>
              <p:cNvSpPr/>
              <p:nvPr/>
            </p:nvSpPr>
            <p:spPr>
              <a:xfrm>
                <a:off x="1399584" y="4232021"/>
                <a:ext cx="841075" cy="90330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131" name="TextBox 130">
                <a:extLst>
                  <a:ext uri="{FF2B5EF4-FFF2-40B4-BE49-F238E27FC236}">
                    <a16:creationId xmlns:a16="http://schemas.microsoft.com/office/drawing/2014/main" id="{560EBA4B-8AEC-D046-B76B-ED0FD5A6C7DD}"/>
                  </a:ext>
                </a:extLst>
              </p:cNvPr>
              <p:cNvSpPr txBox="1"/>
              <p:nvPr/>
            </p:nvSpPr>
            <p:spPr>
              <a:xfrm>
                <a:off x="1234408" y="4399528"/>
                <a:ext cx="1170599" cy="276612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pPr algn="ctr"/>
                <a:endParaRPr lang="en-US" sz="1100" b="1">
                  <a:cs typeface="Calibri"/>
                </a:endParaRPr>
              </a:p>
            </p:txBody>
          </p:sp>
        </p:grpSp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221787EE-87EF-4BEF-9A75-121D509AA69A}"/>
                </a:ext>
              </a:extLst>
            </p:cNvPr>
            <p:cNvSpPr txBox="1"/>
            <p:nvPr/>
          </p:nvSpPr>
          <p:spPr>
            <a:xfrm>
              <a:off x="-4058676" y="8263108"/>
              <a:ext cx="988314" cy="461665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200" b="1" dirty="0"/>
                <a:t>Speed and Gravity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177CA2E-7386-47C9-A7A8-FAF7DCA61713}"/>
              </a:ext>
            </a:extLst>
          </p:cNvPr>
          <p:cNvGrpSpPr/>
          <p:nvPr/>
        </p:nvGrpSpPr>
        <p:grpSpPr>
          <a:xfrm>
            <a:off x="7782468" y="7401824"/>
            <a:ext cx="1214980" cy="1234099"/>
            <a:chOff x="-4966458" y="6345628"/>
            <a:chExt cx="1214980" cy="1234099"/>
          </a:xfrm>
        </p:grpSpPr>
        <p:grpSp>
          <p:nvGrpSpPr>
            <p:cNvPr id="124" name="Group 123"/>
            <p:cNvGrpSpPr/>
            <p:nvPr/>
          </p:nvGrpSpPr>
          <p:grpSpPr>
            <a:xfrm>
              <a:off x="-4966458" y="6345628"/>
              <a:ext cx="1214980" cy="1234099"/>
              <a:chOff x="1212628" y="4031237"/>
              <a:chExt cx="1214980" cy="1304869"/>
            </a:xfrm>
          </p:grpSpPr>
          <p:sp>
            <p:nvSpPr>
              <p:cNvPr id="125" name="Oval 124">
                <a:extLst>
                  <a:ext uri="{FF2B5EF4-FFF2-40B4-BE49-F238E27FC236}">
                    <a16:creationId xmlns:a16="http://schemas.microsoft.com/office/drawing/2014/main" id="{73B2E537-2E94-164D-A891-794C913A475F}"/>
                  </a:ext>
                </a:extLst>
              </p:cNvPr>
              <p:cNvSpPr/>
              <p:nvPr/>
            </p:nvSpPr>
            <p:spPr>
              <a:xfrm>
                <a:off x="1212628" y="4031237"/>
                <a:ext cx="1214980" cy="1304869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Oval 125">
                <a:extLst>
                  <a:ext uri="{FF2B5EF4-FFF2-40B4-BE49-F238E27FC236}">
                    <a16:creationId xmlns:a16="http://schemas.microsoft.com/office/drawing/2014/main" id="{7F00163B-8BDB-AF44-A463-AD1ACB8794F0}"/>
                  </a:ext>
                </a:extLst>
              </p:cNvPr>
              <p:cNvSpPr/>
              <p:nvPr/>
            </p:nvSpPr>
            <p:spPr>
              <a:xfrm>
                <a:off x="1399584" y="4232021"/>
                <a:ext cx="841075" cy="90330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TextBox 126">
                <a:extLst>
                  <a:ext uri="{FF2B5EF4-FFF2-40B4-BE49-F238E27FC236}">
                    <a16:creationId xmlns:a16="http://schemas.microsoft.com/office/drawing/2014/main" id="{560EBA4B-8AEC-D046-B76B-ED0FD5A6C7DD}"/>
                  </a:ext>
                </a:extLst>
              </p:cNvPr>
              <p:cNvSpPr txBox="1"/>
              <p:nvPr/>
            </p:nvSpPr>
            <p:spPr>
              <a:xfrm>
                <a:off x="1305136" y="4418223"/>
                <a:ext cx="1029145" cy="325427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pPr algn="ctr"/>
                <a:endParaRPr lang="en-US" sz="1400" b="1">
                  <a:cs typeface="Calibri"/>
                </a:endParaRPr>
              </a:p>
            </p:txBody>
          </p:sp>
        </p:grpSp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AF890C7B-A8D8-4078-A85D-0239F8316331}"/>
                </a:ext>
              </a:extLst>
            </p:cNvPr>
            <p:cNvSpPr txBox="1"/>
            <p:nvPr/>
          </p:nvSpPr>
          <p:spPr>
            <a:xfrm>
              <a:off x="-4944678" y="6626521"/>
              <a:ext cx="117059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/>
                <a:t>Cells &amp; Movement</a:t>
              </a:r>
            </a:p>
          </p:txBody>
        </p:sp>
      </p:grpSp>
      <p:grpSp>
        <p:nvGrpSpPr>
          <p:cNvPr id="155" name="Group 154">
            <a:extLst>
              <a:ext uri="{FF2B5EF4-FFF2-40B4-BE49-F238E27FC236}">
                <a16:creationId xmlns:a16="http://schemas.microsoft.com/office/drawing/2014/main" id="{E85D2A16-8F55-421A-8F88-B52D0AE26839}"/>
              </a:ext>
            </a:extLst>
          </p:cNvPr>
          <p:cNvGrpSpPr/>
          <p:nvPr/>
        </p:nvGrpSpPr>
        <p:grpSpPr>
          <a:xfrm>
            <a:off x="3328458" y="6109466"/>
            <a:ext cx="1214980" cy="1234099"/>
            <a:chOff x="1212628" y="4031237"/>
            <a:chExt cx="1214980" cy="1304869"/>
          </a:xfrm>
        </p:grpSpPr>
        <p:sp>
          <p:nvSpPr>
            <p:cNvPr id="156" name="Oval 155">
              <a:extLst>
                <a:ext uri="{FF2B5EF4-FFF2-40B4-BE49-F238E27FC236}">
                  <a16:creationId xmlns:a16="http://schemas.microsoft.com/office/drawing/2014/main" id="{47CAD3AD-0965-48F2-85E9-37F92C7675DC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27B2BAEF-0365-47D7-A04E-E7312748C45E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TextBox 160">
              <a:extLst>
                <a:ext uri="{FF2B5EF4-FFF2-40B4-BE49-F238E27FC236}">
                  <a16:creationId xmlns:a16="http://schemas.microsoft.com/office/drawing/2014/main" id="{BE6723F6-BA8E-4819-884D-5A8462375E21}"/>
                </a:ext>
              </a:extLst>
            </p:cNvPr>
            <p:cNvSpPr txBox="1"/>
            <p:nvPr/>
          </p:nvSpPr>
          <p:spPr>
            <a:xfrm>
              <a:off x="1318750" y="4249498"/>
              <a:ext cx="1048877" cy="878651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200" b="1"/>
                <a:t> Metals &amp; Non- metals, acids &amp; alkalis</a:t>
              </a:r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0418B3F0-835B-4A7F-8B4C-7903178B42A4}"/>
              </a:ext>
            </a:extLst>
          </p:cNvPr>
          <p:cNvGrpSpPr/>
          <p:nvPr/>
        </p:nvGrpSpPr>
        <p:grpSpPr>
          <a:xfrm>
            <a:off x="1986241" y="3902336"/>
            <a:ext cx="1214980" cy="1234098"/>
            <a:chOff x="1212628" y="4031237"/>
            <a:chExt cx="1214980" cy="1304869"/>
          </a:xfrm>
        </p:grpSpPr>
        <p:sp>
          <p:nvSpPr>
            <p:cNvPr id="163" name="Oval 162">
              <a:extLst>
                <a:ext uri="{FF2B5EF4-FFF2-40B4-BE49-F238E27FC236}">
                  <a16:creationId xmlns:a16="http://schemas.microsoft.com/office/drawing/2014/main" id="{85C70D1D-C70F-43D5-8C5C-230179F56BF4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E92A513E-830C-46BC-8A17-A8CC348201B7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TextBox 165">
              <a:extLst>
                <a:ext uri="{FF2B5EF4-FFF2-40B4-BE49-F238E27FC236}">
                  <a16:creationId xmlns:a16="http://schemas.microsoft.com/office/drawing/2014/main" id="{747B4C36-D338-4283-B72D-3F522F16F3C9}"/>
                </a:ext>
              </a:extLst>
            </p:cNvPr>
            <p:cNvSpPr txBox="1"/>
            <p:nvPr/>
          </p:nvSpPr>
          <p:spPr>
            <a:xfrm>
              <a:off x="1277277" y="4369193"/>
              <a:ext cx="1149205" cy="699667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900" b="1" dirty="0"/>
                <a:t> </a:t>
              </a:r>
              <a:r>
                <a:rPr lang="en-US" sz="1050" b="1" dirty="0"/>
                <a:t>Variation &amp; interdependence </a:t>
              </a:r>
              <a:endParaRPr lang="en-US" sz="1050" dirty="0">
                <a:ea typeface="Calibri"/>
                <a:cs typeface="Calibri"/>
              </a:endParaRPr>
            </a:p>
            <a:p>
              <a:pPr algn="ctr"/>
              <a:endParaRPr lang="en-US" sz="800" b="1" dirty="0">
                <a:ea typeface="Calibri"/>
                <a:cs typeface="Calibri"/>
              </a:endParaRPr>
            </a:p>
            <a:p>
              <a:pPr algn="ctr"/>
              <a:endParaRPr lang="en-US" sz="800" b="1" dirty="0">
                <a:ea typeface="Calibri"/>
                <a:cs typeface="Calibri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AFE30CF-DC72-452E-8A90-A87DA990C9DC}"/>
              </a:ext>
            </a:extLst>
          </p:cNvPr>
          <p:cNvGrpSpPr/>
          <p:nvPr/>
        </p:nvGrpSpPr>
        <p:grpSpPr>
          <a:xfrm>
            <a:off x="3348519" y="9464551"/>
            <a:ext cx="1591888" cy="2190105"/>
            <a:chOff x="6408841" y="8978037"/>
            <a:chExt cx="1591888" cy="2768664"/>
          </a:xfrm>
        </p:grpSpPr>
        <p:sp>
          <p:nvSpPr>
            <p:cNvPr id="178" name="Rectangle 177">
              <a:extLst>
                <a:ext uri="{FF2B5EF4-FFF2-40B4-BE49-F238E27FC236}">
                  <a16:creationId xmlns:a16="http://schemas.microsoft.com/office/drawing/2014/main" id="{15689738-FD80-4C77-806D-A12F01458344}"/>
                </a:ext>
              </a:extLst>
            </p:cNvPr>
            <p:cNvSpPr/>
            <p:nvPr/>
          </p:nvSpPr>
          <p:spPr>
            <a:xfrm>
              <a:off x="6993944" y="8978037"/>
              <a:ext cx="1006785" cy="461666"/>
            </a:xfrm>
            <a:prstGeom prst="rect">
              <a:avLst/>
            </a:prstGeom>
            <a:ln w="38100" cap="rnd">
              <a:noFill/>
            </a:ln>
          </p:spPr>
          <p:txBody>
            <a:bodyPr wrap="square" lIns="91440" tIns="45720" rIns="91440" bIns="45720" anchor="t">
              <a:spAutoFit/>
            </a:bodyPr>
            <a:lstStyle/>
            <a:p>
              <a:pPr algn="ctr"/>
              <a:r>
                <a:rPr lang="en-GB" sz="800" dirty="0">
                  <a:cs typeface="Calibri"/>
                </a:rPr>
                <a:t>States of matter &amp; the particle model changes of state</a:t>
              </a:r>
            </a:p>
          </p:txBody>
        </p:sp>
        <p:cxnSp>
          <p:nvCxnSpPr>
            <p:cNvPr id="179" name="Straight Connector 178">
              <a:extLst>
                <a:ext uri="{FF2B5EF4-FFF2-40B4-BE49-F238E27FC236}">
                  <a16:creationId xmlns:a16="http://schemas.microsoft.com/office/drawing/2014/main" id="{F015BFD1-7246-42DD-8AC6-7E3587CEEAC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408841" y="11161838"/>
              <a:ext cx="9354" cy="584863"/>
            </a:xfrm>
            <a:prstGeom prst="line">
              <a:avLst/>
            </a:prstGeom>
            <a:ln w="5715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0" name="Rectangle 179">
            <a:extLst>
              <a:ext uri="{FF2B5EF4-FFF2-40B4-BE49-F238E27FC236}">
                <a16:creationId xmlns:a16="http://schemas.microsoft.com/office/drawing/2014/main" id="{56022F20-DB0B-42D2-B4D2-89B6E98D5AEA}"/>
              </a:ext>
            </a:extLst>
          </p:cNvPr>
          <p:cNvSpPr/>
          <p:nvPr/>
        </p:nvSpPr>
        <p:spPr>
          <a:xfrm>
            <a:off x="6465750" y="8002473"/>
            <a:ext cx="1202799" cy="58477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Separation Techniques (filtration, evaporation, distillation, chromatography).</a:t>
            </a:r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B8E90F97-A529-4EBF-A7BA-32F057D45D24}"/>
              </a:ext>
            </a:extLst>
          </p:cNvPr>
          <p:cNvSpPr/>
          <p:nvPr/>
        </p:nvSpPr>
        <p:spPr>
          <a:xfrm>
            <a:off x="6242132" y="9617690"/>
            <a:ext cx="1006785" cy="21544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Changes of state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9005FCC-9DF2-431B-9445-058E2C325A4E}"/>
              </a:ext>
            </a:extLst>
          </p:cNvPr>
          <p:cNvGrpSpPr/>
          <p:nvPr/>
        </p:nvGrpSpPr>
        <p:grpSpPr>
          <a:xfrm>
            <a:off x="4779230" y="8256915"/>
            <a:ext cx="1741234" cy="3379561"/>
            <a:chOff x="4589739" y="7773753"/>
            <a:chExt cx="1741234" cy="3728499"/>
          </a:xfrm>
        </p:grpSpPr>
        <p:sp>
          <p:nvSpPr>
            <p:cNvPr id="181" name="Rectangle 180">
              <a:extLst>
                <a:ext uri="{FF2B5EF4-FFF2-40B4-BE49-F238E27FC236}">
                  <a16:creationId xmlns:a16="http://schemas.microsoft.com/office/drawing/2014/main" id="{248FEB64-D4EF-464D-BEDE-298C553666BF}"/>
                </a:ext>
              </a:extLst>
            </p:cNvPr>
            <p:cNvSpPr/>
            <p:nvPr/>
          </p:nvSpPr>
          <p:spPr>
            <a:xfrm>
              <a:off x="5324188" y="7773753"/>
              <a:ext cx="1006785" cy="338554"/>
            </a:xfrm>
            <a:prstGeom prst="rect">
              <a:avLst/>
            </a:prstGeom>
            <a:ln w="38100" cap="rnd">
              <a:noFill/>
            </a:ln>
          </p:spPr>
          <p:txBody>
            <a:bodyPr wrap="square" lIns="91440" tIns="45720" rIns="91440" bIns="45720" anchor="t">
              <a:spAutoFit/>
            </a:bodyPr>
            <a:lstStyle/>
            <a:p>
              <a:pPr algn="ctr"/>
              <a:r>
                <a:rPr lang="en-GB" sz="800" dirty="0">
                  <a:cs typeface="Calibri"/>
                </a:rPr>
                <a:t>Pure substances &amp; mixtures</a:t>
              </a:r>
            </a:p>
          </p:txBody>
        </p:sp>
        <p:cxnSp>
          <p:nvCxnSpPr>
            <p:cNvPr id="183" name="Straight Connector 182">
              <a:extLst>
                <a:ext uri="{FF2B5EF4-FFF2-40B4-BE49-F238E27FC236}">
                  <a16:creationId xmlns:a16="http://schemas.microsoft.com/office/drawing/2014/main" id="{8B6A4BC0-A01C-4669-B77B-19816C2179E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89739" y="11131586"/>
              <a:ext cx="257007" cy="370666"/>
            </a:xfrm>
            <a:prstGeom prst="line">
              <a:avLst/>
            </a:prstGeom>
            <a:ln w="5715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4" name="Rectangle 183">
            <a:extLst>
              <a:ext uri="{FF2B5EF4-FFF2-40B4-BE49-F238E27FC236}">
                <a16:creationId xmlns:a16="http://schemas.microsoft.com/office/drawing/2014/main" id="{371D13A8-193B-4E3C-8D86-EE6ECF9177AC}"/>
              </a:ext>
            </a:extLst>
          </p:cNvPr>
          <p:cNvSpPr/>
          <p:nvPr/>
        </p:nvSpPr>
        <p:spPr>
          <a:xfrm>
            <a:off x="7285292" y="9378886"/>
            <a:ext cx="1006785" cy="33855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Solutions &amp; solubility</a:t>
            </a:r>
          </a:p>
        </p:txBody>
      </p:sp>
      <p:sp>
        <p:nvSpPr>
          <p:cNvPr id="185" name="Rectangle 184">
            <a:extLst>
              <a:ext uri="{FF2B5EF4-FFF2-40B4-BE49-F238E27FC236}">
                <a16:creationId xmlns:a16="http://schemas.microsoft.com/office/drawing/2014/main" id="{7ADF7254-5D81-4A2F-9818-8CB987C9B4C9}"/>
              </a:ext>
            </a:extLst>
          </p:cNvPr>
          <p:cNvSpPr/>
          <p:nvPr/>
        </p:nvSpPr>
        <p:spPr>
          <a:xfrm>
            <a:off x="10093121" y="11227259"/>
            <a:ext cx="904069" cy="461665"/>
          </a:xfrm>
          <a:prstGeom prst="rect">
            <a:avLst/>
          </a:prstGeom>
          <a:ln w="38100" cap="rnd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GB" sz="800" b="1"/>
              <a:t>Assessment:</a:t>
            </a:r>
          </a:p>
          <a:p>
            <a:r>
              <a:rPr lang="en-GB" sz="800" b="1"/>
              <a:t>Retrieval quiz &amp; 6 mark question</a:t>
            </a:r>
            <a:endParaRPr lang="en-GB" sz="800"/>
          </a:p>
        </p:txBody>
      </p:sp>
      <p:cxnSp>
        <p:nvCxnSpPr>
          <p:cNvPr id="189" name="Straight Connector 188">
            <a:extLst>
              <a:ext uri="{FF2B5EF4-FFF2-40B4-BE49-F238E27FC236}">
                <a16:creationId xmlns:a16="http://schemas.microsoft.com/office/drawing/2014/main" id="{4D45FDC7-25C6-4B45-9046-F2ED02252C5F}"/>
              </a:ext>
            </a:extLst>
          </p:cNvPr>
          <p:cNvCxnSpPr>
            <a:cxnSpLocks/>
            <a:stCxn id="202" idx="2"/>
          </p:cNvCxnSpPr>
          <p:nvPr/>
        </p:nvCxnSpPr>
        <p:spPr>
          <a:xfrm flipH="1">
            <a:off x="4663566" y="10553674"/>
            <a:ext cx="411076" cy="56693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>
            <a:extLst>
              <a:ext uri="{FF2B5EF4-FFF2-40B4-BE49-F238E27FC236}">
                <a16:creationId xmlns:a16="http://schemas.microsoft.com/office/drawing/2014/main" id="{89633FC5-5EF7-4FCF-990F-BF213D8ED1D3}"/>
              </a:ext>
            </a:extLst>
          </p:cNvPr>
          <p:cNvCxnSpPr>
            <a:cxnSpLocks/>
          </p:cNvCxnSpPr>
          <p:nvPr/>
        </p:nvCxnSpPr>
        <p:spPr>
          <a:xfrm flipH="1">
            <a:off x="1279916" y="10077802"/>
            <a:ext cx="356224" cy="31905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193">
            <a:extLst>
              <a:ext uri="{FF2B5EF4-FFF2-40B4-BE49-F238E27FC236}">
                <a16:creationId xmlns:a16="http://schemas.microsoft.com/office/drawing/2014/main" id="{42DB11BC-9BA2-4AE0-A3ED-1A0172E0D7CE}"/>
              </a:ext>
            </a:extLst>
          </p:cNvPr>
          <p:cNvCxnSpPr>
            <a:cxnSpLocks/>
          </p:cNvCxnSpPr>
          <p:nvPr/>
        </p:nvCxnSpPr>
        <p:spPr>
          <a:xfrm flipV="1">
            <a:off x="814224" y="10896865"/>
            <a:ext cx="356353" cy="29514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194">
            <a:extLst>
              <a:ext uri="{FF2B5EF4-FFF2-40B4-BE49-F238E27FC236}">
                <a16:creationId xmlns:a16="http://schemas.microsoft.com/office/drawing/2014/main" id="{04FEE313-F879-49E3-95A9-62017C9BA059}"/>
              </a:ext>
            </a:extLst>
          </p:cNvPr>
          <p:cNvCxnSpPr>
            <a:cxnSpLocks/>
          </p:cNvCxnSpPr>
          <p:nvPr/>
        </p:nvCxnSpPr>
        <p:spPr>
          <a:xfrm>
            <a:off x="1318986" y="8616183"/>
            <a:ext cx="317330" cy="40075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" name="Picture 38">
            <a:extLst>
              <a:ext uri="{FF2B5EF4-FFF2-40B4-BE49-F238E27FC236}">
                <a16:creationId xmlns:a16="http://schemas.microsoft.com/office/drawing/2014/main" id="{72AECA36-B642-4D53-8F57-5D55C4446C22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 l="3706" t="29981" r="4240" b="2582"/>
          <a:stretch/>
        </p:blipFill>
        <p:spPr>
          <a:xfrm>
            <a:off x="6554117" y="9837696"/>
            <a:ext cx="839162" cy="345801"/>
          </a:xfrm>
          <a:prstGeom prst="rect">
            <a:avLst/>
          </a:prstGeom>
        </p:spPr>
      </p:pic>
      <p:sp>
        <p:nvSpPr>
          <p:cNvPr id="200" name="Rectangle 199">
            <a:extLst>
              <a:ext uri="{FF2B5EF4-FFF2-40B4-BE49-F238E27FC236}">
                <a16:creationId xmlns:a16="http://schemas.microsoft.com/office/drawing/2014/main" id="{C6D7A648-D405-4719-B8E0-4478AB77D723}"/>
              </a:ext>
            </a:extLst>
          </p:cNvPr>
          <p:cNvSpPr/>
          <p:nvPr/>
        </p:nvSpPr>
        <p:spPr>
          <a:xfrm>
            <a:off x="4691323" y="11636476"/>
            <a:ext cx="797428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Balanced &amp; Unbalanced Forces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4814553B-1652-488C-917A-3CA641ACAA18}"/>
              </a:ext>
            </a:extLst>
          </p:cNvPr>
          <p:cNvSpPr/>
          <p:nvPr/>
        </p:nvSpPr>
        <p:spPr>
          <a:xfrm>
            <a:off x="3091508" y="11678828"/>
            <a:ext cx="707729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Speed, Distance &amp; Time</a:t>
            </a:r>
          </a:p>
        </p:txBody>
      </p:sp>
      <p:sp>
        <p:nvSpPr>
          <p:cNvPr id="202" name="Rectangle 201">
            <a:extLst>
              <a:ext uri="{FF2B5EF4-FFF2-40B4-BE49-F238E27FC236}">
                <a16:creationId xmlns:a16="http://schemas.microsoft.com/office/drawing/2014/main" id="{68A80F0F-B8AC-46E0-87F6-ED812D496351}"/>
              </a:ext>
            </a:extLst>
          </p:cNvPr>
          <p:cNvSpPr/>
          <p:nvPr/>
        </p:nvSpPr>
        <p:spPr>
          <a:xfrm>
            <a:off x="4454207" y="10338230"/>
            <a:ext cx="1240869" cy="21544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Gravity</a:t>
            </a:r>
          </a:p>
        </p:txBody>
      </p:sp>
      <p:sp>
        <p:nvSpPr>
          <p:cNvPr id="203" name="Rectangle 202">
            <a:extLst>
              <a:ext uri="{FF2B5EF4-FFF2-40B4-BE49-F238E27FC236}">
                <a16:creationId xmlns:a16="http://schemas.microsoft.com/office/drawing/2014/main" id="{A133C957-5357-40C5-B3F3-F7CB02BDBCEB}"/>
              </a:ext>
            </a:extLst>
          </p:cNvPr>
          <p:cNvSpPr/>
          <p:nvPr/>
        </p:nvSpPr>
        <p:spPr>
          <a:xfrm>
            <a:off x="3777262" y="10022027"/>
            <a:ext cx="1066287" cy="58477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Solar system and The Night Sky, Phases of the Moon and Seasons project</a:t>
            </a:r>
          </a:p>
        </p:txBody>
      </p:sp>
      <p:cxnSp>
        <p:nvCxnSpPr>
          <p:cNvPr id="208" name="Straight Connector 207">
            <a:extLst>
              <a:ext uri="{FF2B5EF4-FFF2-40B4-BE49-F238E27FC236}">
                <a16:creationId xmlns:a16="http://schemas.microsoft.com/office/drawing/2014/main" id="{6BEC9BB4-6054-491C-9D10-0605E17AAA27}"/>
              </a:ext>
            </a:extLst>
          </p:cNvPr>
          <p:cNvCxnSpPr>
            <a:cxnSpLocks/>
          </p:cNvCxnSpPr>
          <p:nvPr/>
        </p:nvCxnSpPr>
        <p:spPr>
          <a:xfrm flipH="1" flipV="1">
            <a:off x="6685295" y="9213127"/>
            <a:ext cx="91476" cy="29127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Connector 208">
            <a:extLst>
              <a:ext uri="{FF2B5EF4-FFF2-40B4-BE49-F238E27FC236}">
                <a16:creationId xmlns:a16="http://schemas.microsoft.com/office/drawing/2014/main" id="{B811319D-E794-4DF6-96CD-B2ADD85DE35C}"/>
              </a:ext>
            </a:extLst>
          </p:cNvPr>
          <p:cNvCxnSpPr>
            <a:cxnSpLocks/>
          </p:cNvCxnSpPr>
          <p:nvPr/>
        </p:nvCxnSpPr>
        <p:spPr>
          <a:xfrm flipH="1" flipV="1">
            <a:off x="7447940" y="8948408"/>
            <a:ext cx="292715" cy="37539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Connector 209">
            <a:extLst>
              <a:ext uri="{FF2B5EF4-FFF2-40B4-BE49-F238E27FC236}">
                <a16:creationId xmlns:a16="http://schemas.microsoft.com/office/drawing/2014/main" id="{7B164050-6EA9-425D-81DD-9BC862F0B7F7}"/>
              </a:ext>
            </a:extLst>
          </p:cNvPr>
          <p:cNvCxnSpPr>
            <a:cxnSpLocks/>
          </p:cNvCxnSpPr>
          <p:nvPr/>
        </p:nvCxnSpPr>
        <p:spPr>
          <a:xfrm>
            <a:off x="11283180" y="11655463"/>
            <a:ext cx="0" cy="28372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Straight Connector 211">
            <a:extLst>
              <a:ext uri="{FF2B5EF4-FFF2-40B4-BE49-F238E27FC236}">
                <a16:creationId xmlns:a16="http://schemas.microsoft.com/office/drawing/2014/main" id="{E5CBE898-AA28-41D7-992A-DBF7AF091ED7}"/>
              </a:ext>
            </a:extLst>
          </p:cNvPr>
          <p:cNvCxnSpPr>
            <a:cxnSpLocks/>
          </p:cNvCxnSpPr>
          <p:nvPr/>
        </p:nvCxnSpPr>
        <p:spPr>
          <a:xfrm>
            <a:off x="4296236" y="8890079"/>
            <a:ext cx="25278" cy="34924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>
            <a:extLst>
              <a:ext uri="{FF2B5EF4-FFF2-40B4-BE49-F238E27FC236}">
                <a16:creationId xmlns:a16="http://schemas.microsoft.com/office/drawing/2014/main" id="{85EDC263-F3A0-4BE5-87B9-23C2DADF7344}"/>
              </a:ext>
            </a:extLst>
          </p:cNvPr>
          <p:cNvCxnSpPr>
            <a:cxnSpLocks/>
          </p:cNvCxnSpPr>
          <p:nvPr/>
        </p:nvCxnSpPr>
        <p:spPr>
          <a:xfrm>
            <a:off x="6167259" y="8616183"/>
            <a:ext cx="0" cy="332225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1" name="Rectangle 220">
            <a:extLst>
              <a:ext uri="{FF2B5EF4-FFF2-40B4-BE49-F238E27FC236}">
                <a16:creationId xmlns:a16="http://schemas.microsoft.com/office/drawing/2014/main" id="{9F4F8FE6-50F6-4EFD-9EA1-6244BEA97939}"/>
              </a:ext>
            </a:extLst>
          </p:cNvPr>
          <p:cNvSpPr/>
          <p:nvPr/>
        </p:nvSpPr>
        <p:spPr>
          <a:xfrm>
            <a:off x="8631542" y="6580136"/>
            <a:ext cx="777754" cy="58477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Plant, animal and specialised cells</a:t>
            </a:r>
          </a:p>
        </p:txBody>
      </p:sp>
      <p:sp>
        <p:nvSpPr>
          <p:cNvPr id="223" name="Rectangle 222">
            <a:extLst>
              <a:ext uri="{FF2B5EF4-FFF2-40B4-BE49-F238E27FC236}">
                <a16:creationId xmlns:a16="http://schemas.microsoft.com/office/drawing/2014/main" id="{C216CCEF-1F84-49B2-A2F0-B9FFB399E88A}"/>
              </a:ext>
            </a:extLst>
          </p:cNvPr>
          <p:cNvSpPr/>
          <p:nvPr/>
        </p:nvSpPr>
        <p:spPr>
          <a:xfrm>
            <a:off x="6958848" y="7368155"/>
            <a:ext cx="687062" cy="344938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Observing cells</a:t>
            </a:r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504A297E-3427-45B2-8D0D-708B79AC45E3}"/>
              </a:ext>
            </a:extLst>
          </p:cNvPr>
          <p:cNvSpPr/>
          <p:nvPr/>
        </p:nvSpPr>
        <p:spPr>
          <a:xfrm>
            <a:off x="4960931" y="5793377"/>
            <a:ext cx="687062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Movement &amp; The Skeleton</a:t>
            </a:r>
          </a:p>
        </p:txBody>
      </p:sp>
      <p:sp>
        <p:nvSpPr>
          <p:cNvPr id="225" name="Rectangle 224">
            <a:extLst>
              <a:ext uri="{FF2B5EF4-FFF2-40B4-BE49-F238E27FC236}">
                <a16:creationId xmlns:a16="http://schemas.microsoft.com/office/drawing/2014/main" id="{62431494-5631-480B-B4D2-3D8242D3A685}"/>
              </a:ext>
            </a:extLst>
          </p:cNvPr>
          <p:cNvSpPr/>
          <p:nvPr/>
        </p:nvSpPr>
        <p:spPr>
          <a:xfrm>
            <a:off x="5828653" y="7308741"/>
            <a:ext cx="687062" cy="33855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Unicellular organisms</a:t>
            </a:r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52304A36-F086-4957-81B4-2793141A737B}"/>
              </a:ext>
            </a:extLst>
          </p:cNvPr>
          <p:cNvSpPr/>
          <p:nvPr/>
        </p:nvSpPr>
        <p:spPr>
          <a:xfrm>
            <a:off x="6760878" y="6046979"/>
            <a:ext cx="687062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Movement of substances</a:t>
            </a:r>
          </a:p>
        </p:txBody>
      </p:sp>
      <p:sp>
        <p:nvSpPr>
          <p:cNvPr id="227" name="Rectangle 226">
            <a:extLst>
              <a:ext uri="{FF2B5EF4-FFF2-40B4-BE49-F238E27FC236}">
                <a16:creationId xmlns:a16="http://schemas.microsoft.com/office/drawing/2014/main" id="{1FB85ABC-A38F-418E-B89C-D6345611CB41}"/>
              </a:ext>
            </a:extLst>
          </p:cNvPr>
          <p:cNvSpPr/>
          <p:nvPr/>
        </p:nvSpPr>
        <p:spPr>
          <a:xfrm>
            <a:off x="4613223" y="7324346"/>
            <a:ext cx="797016" cy="33855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Levels of Organisation</a:t>
            </a:r>
          </a:p>
        </p:txBody>
      </p:sp>
      <p:cxnSp>
        <p:nvCxnSpPr>
          <p:cNvPr id="231" name="Straight Connector 230">
            <a:extLst>
              <a:ext uri="{FF2B5EF4-FFF2-40B4-BE49-F238E27FC236}">
                <a16:creationId xmlns:a16="http://schemas.microsoft.com/office/drawing/2014/main" id="{6A2FC701-F691-4AB3-B9FA-B3C6C5E14B3C}"/>
              </a:ext>
            </a:extLst>
          </p:cNvPr>
          <p:cNvCxnSpPr>
            <a:cxnSpLocks/>
          </p:cNvCxnSpPr>
          <p:nvPr/>
        </p:nvCxnSpPr>
        <p:spPr>
          <a:xfrm flipH="1">
            <a:off x="8238239" y="6800021"/>
            <a:ext cx="470861" cy="15701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Connector 232">
            <a:extLst>
              <a:ext uri="{FF2B5EF4-FFF2-40B4-BE49-F238E27FC236}">
                <a16:creationId xmlns:a16="http://schemas.microsoft.com/office/drawing/2014/main" id="{D183E204-5B5F-4D87-815D-1F1B238AE947}"/>
              </a:ext>
            </a:extLst>
          </p:cNvPr>
          <p:cNvCxnSpPr>
            <a:cxnSpLocks/>
          </p:cNvCxnSpPr>
          <p:nvPr/>
        </p:nvCxnSpPr>
        <p:spPr>
          <a:xfrm flipH="1">
            <a:off x="7090646" y="6488269"/>
            <a:ext cx="8772" cy="433675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Straight Connector 237">
            <a:extLst>
              <a:ext uri="{FF2B5EF4-FFF2-40B4-BE49-F238E27FC236}">
                <a16:creationId xmlns:a16="http://schemas.microsoft.com/office/drawing/2014/main" id="{BCCFDEF8-970A-4D40-975A-8017A2B2648A}"/>
              </a:ext>
            </a:extLst>
          </p:cNvPr>
          <p:cNvCxnSpPr>
            <a:cxnSpLocks/>
          </p:cNvCxnSpPr>
          <p:nvPr/>
        </p:nvCxnSpPr>
        <p:spPr>
          <a:xfrm>
            <a:off x="5419335" y="6261530"/>
            <a:ext cx="68883" cy="40198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Straight Connector 248">
            <a:extLst>
              <a:ext uri="{FF2B5EF4-FFF2-40B4-BE49-F238E27FC236}">
                <a16:creationId xmlns:a16="http://schemas.microsoft.com/office/drawing/2014/main" id="{F57EEE85-9BB3-4A71-A5A9-A34BA98D4B55}"/>
              </a:ext>
            </a:extLst>
          </p:cNvPr>
          <p:cNvCxnSpPr>
            <a:cxnSpLocks/>
          </p:cNvCxnSpPr>
          <p:nvPr/>
        </p:nvCxnSpPr>
        <p:spPr>
          <a:xfrm flipH="1" flipV="1">
            <a:off x="5017229" y="6872524"/>
            <a:ext cx="19008" cy="419063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Straight Connector 256">
            <a:extLst>
              <a:ext uri="{FF2B5EF4-FFF2-40B4-BE49-F238E27FC236}">
                <a16:creationId xmlns:a16="http://schemas.microsoft.com/office/drawing/2014/main" id="{FAB02EAA-42C6-4D84-BB74-8D63C3805CB7}"/>
              </a:ext>
            </a:extLst>
          </p:cNvPr>
          <p:cNvCxnSpPr>
            <a:cxnSpLocks/>
          </p:cNvCxnSpPr>
          <p:nvPr/>
        </p:nvCxnSpPr>
        <p:spPr>
          <a:xfrm>
            <a:off x="7546872" y="8501289"/>
            <a:ext cx="298889" cy="2425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Straight Connector 257">
            <a:extLst>
              <a:ext uri="{FF2B5EF4-FFF2-40B4-BE49-F238E27FC236}">
                <a16:creationId xmlns:a16="http://schemas.microsoft.com/office/drawing/2014/main" id="{7477F475-0A09-479A-9057-85B0C39F6854}"/>
              </a:ext>
            </a:extLst>
          </p:cNvPr>
          <p:cNvCxnSpPr>
            <a:cxnSpLocks/>
          </p:cNvCxnSpPr>
          <p:nvPr/>
        </p:nvCxnSpPr>
        <p:spPr>
          <a:xfrm flipV="1">
            <a:off x="7483924" y="6852244"/>
            <a:ext cx="80788" cy="41067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" name="Rectangle 234">
            <a:extLst>
              <a:ext uri="{FF2B5EF4-FFF2-40B4-BE49-F238E27FC236}">
                <a16:creationId xmlns:a16="http://schemas.microsoft.com/office/drawing/2014/main" id="{0CF6B71D-127E-415A-A246-F8D888243C06}"/>
              </a:ext>
            </a:extLst>
          </p:cNvPr>
          <p:cNvSpPr/>
          <p:nvPr/>
        </p:nvSpPr>
        <p:spPr>
          <a:xfrm>
            <a:off x="3217463" y="3820249"/>
            <a:ext cx="797016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Variation &amp; Adapting to change</a:t>
            </a:r>
          </a:p>
        </p:txBody>
      </p:sp>
      <p:sp>
        <p:nvSpPr>
          <p:cNvPr id="236" name="Rectangle 235">
            <a:extLst>
              <a:ext uri="{FF2B5EF4-FFF2-40B4-BE49-F238E27FC236}">
                <a16:creationId xmlns:a16="http://schemas.microsoft.com/office/drawing/2014/main" id="{7DACB90E-82C6-4BCD-AA4C-52E4A6E9B279}"/>
              </a:ext>
            </a:extLst>
          </p:cNvPr>
          <p:cNvSpPr/>
          <p:nvPr/>
        </p:nvSpPr>
        <p:spPr>
          <a:xfrm>
            <a:off x="8406722" y="4765832"/>
            <a:ext cx="797016" cy="33855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Adolescence &amp; Puberty</a:t>
            </a:r>
          </a:p>
        </p:txBody>
      </p:sp>
      <p:sp>
        <p:nvSpPr>
          <p:cNvPr id="237" name="Rectangle 236">
            <a:extLst>
              <a:ext uri="{FF2B5EF4-FFF2-40B4-BE49-F238E27FC236}">
                <a16:creationId xmlns:a16="http://schemas.microsoft.com/office/drawing/2014/main" id="{FB4629D8-0DF3-4582-A9B3-BFF009539923}"/>
              </a:ext>
            </a:extLst>
          </p:cNvPr>
          <p:cNvSpPr/>
          <p:nvPr/>
        </p:nvSpPr>
        <p:spPr>
          <a:xfrm>
            <a:off x="6834136" y="3794311"/>
            <a:ext cx="797016" cy="33855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Human reproduction</a:t>
            </a:r>
          </a:p>
        </p:txBody>
      </p:sp>
      <p:sp>
        <p:nvSpPr>
          <p:cNvPr id="239" name="Rectangle 238">
            <a:extLst>
              <a:ext uri="{FF2B5EF4-FFF2-40B4-BE49-F238E27FC236}">
                <a16:creationId xmlns:a16="http://schemas.microsoft.com/office/drawing/2014/main" id="{F7FBFFF0-0F7C-438D-B27B-87772C688442}"/>
              </a:ext>
            </a:extLst>
          </p:cNvPr>
          <p:cNvSpPr/>
          <p:nvPr/>
        </p:nvSpPr>
        <p:spPr>
          <a:xfrm>
            <a:off x="7672471" y="5154497"/>
            <a:ext cx="643558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The menstrual cycle</a:t>
            </a:r>
          </a:p>
        </p:txBody>
      </p:sp>
      <p:cxnSp>
        <p:nvCxnSpPr>
          <p:cNvPr id="242" name="Straight Connector 241">
            <a:extLst>
              <a:ext uri="{FF2B5EF4-FFF2-40B4-BE49-F238E27FC236}">
                <a16:creationId xmlns:a16="http://schemas.microsoft.com/office/drawing/2014/main" id="{09A4DC52-85FA-48C0-A33C-D36E6E90F844}"/>
              </a:ext>
            </a:extLst>
          </p:cNvPr>
          <p:cNvCxnSpPr>
            <a:cxnSpLocks/>
          </p:cNvCxnSpPr>
          <p:nvPr/>
        </p:nvCxnSpPr>
        <p:spPr>
          <a:xfrm flipH="1">
            <a:off x="1799284" y="4676586"/>
            <a:ext cx="1" cy="39112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Straight Connector 243">
            <a:extLst>
              <a:ext uri="{FF2B5EF4-FFF2-40B4-BE49-F238E27FC236}">
                <a16:creationId xmlns:a16="http://schemas.microsoft.com/office/drawing/2014/main" id="{89313EE3-8DDE-42EA-8038-0419932C40A2}"/>
              </a:ext>
            </a:extLst>
          </p:cNvPr>
          <p:cNvCxnSpPr>
            <a:cxnSpLocks/>
          </p:cNvCxnSpPr>
          <p:nvPr/>
        </p:nvCxnSpPr>
        <p:spPr>
          <a:xfrm>
            <a:off x="4908403" y="4089186"/>
            <a:ext cx="324919" cy="49204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Straight Connector 244">
            <a:extLst>
              <a:ext uri="{FF2B5EF4-FFF2-40B4-BE49-F238E27FC236}">
                <a16:creationId xmlns:a16="http://schemas.microsoft.com/office/drawing/2014/main" id="{6CC9B216-66D6-447B-85C0-246A7A5A3C8C}"/>
              </a:ext>
            </a:extLst>
          </p:cNvPr>
          <p:cNvCxnSpPr>
            <a:cxnSpLocks/>
          </p:cNvCxnSpPr>
          <p:nvPr/>
        </p:nvCxnSpPr>
        <p:spPr>
          <a:xfrm>
            <a:off x="7495332" y="4098377"/>
            <a:ext cx="216383" cy="25369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Straight Connector 247">
            <a:extLst>
              <a:ext uri="{FF2B5EF4-FFF2-40B4-BE49-F238E27FC236}">
                <a16:creationId xmlns:a16="http://schemas.microsoft.com/office/drawing/2014/main" id="{639157C3-90E4-49BB-A6F9-3D538AD62D88}"/>
              </a:ext>
            </a:extLst>
          </p:cNvPr>
          <p:cNvCxnSpPr>
            <a:cxnSpLocks/>
          </p:cNvCxnSpPr>
          <p:nvPr/>
        </p:nvCxnSpPr>
        <p:spPr>
          <a:xfrm>
            <a:off x="652703" y="5059855"/>
            <a:ext cx="237098" cy="33623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Straight Connector 249">
            <a:extLst>
              <a:ext uri="{FF2B5EF4-FFF2-40B4-BE49-F238E27FC236}">
                <a16:creationId xmlns:a16="http://schemas.microsoft.com/office/drawing/2014/main" id="{606878BC-FD19-416B-99C5-9AF70735F569}"/>
              </a:ext>
            </a:extLst>
          </p:cNvPr>
          <p:cNvCxnSpPr>
            <a:cxnSpLocks/>
          </p:cNvCxnSpPr>
          <p:nvPr/>
        </p:nvCxnSpPr>
        <p:spPr>
          <a:xfrm>
            <a:off x="969272" y="4407351"/>
            <a:ext cx="262159" cy="269235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5" name="Rectangle 254">
            <a:extLst>
              <a:ext uri="{FF2B5EF4-FFF2-40B4-BE49-F238E27FC236}">
                <a16:creationId xmlns:a16="http://schemas.microsoft.com/office/drawing/2014/main" id="{A1F7FB01-DE07-400B-BC84-27AEE9D4A4EF}"/>
              </a:ext>
            </a:extLst>
          </p:cNvPr>
          <p:cNvSpPr/>
          <p:nvPr/>
        </p:nvSpPr>
        <p:spPr>
          <a:xfrm>
            <a:off x="10217447" y="2851886"/>
            <a:ext cx="904069" cy="461665"/>
          </a:xfrm>
          <a:prstGeom prst="rect">
            <a:avLst/>
          </a:prstGeom>
          <a:ln w="38100" cap="rnd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GB" sz="800" b="1"/>
              <a:t>Assessment:</a:t>
            </a:r>
          </a:p>
          <a:p>
            <a:r>
              <a:rPr lang="en-GB" sz="800" b="1"/>
              <a:t>Retrieval quiz &amp; 6 mark question</a:t>
            </a:r>
            <a:endParaRPr lang="en-GB" sz="800"/>
          </a:p>
        </p:txBody>
      </p:sp>
      <p:sp>
        <p:nvSpPr>
          <p:cNvPr id="256" name="Rectangle 255">
            <a:extLst>
              <a:ext uri="{FF2B5EF4-FFF2-40B4-BE49-F238E27FC236}">
                <a16:creationId xmlns:a16="http://schemas.microsoft.com/office/drawing/2014/main" id="{E8F73782-872C-4113-9FFB-055B35EAE4F6}"/>
              </a:ext>
            </a:extLst>
          </p:cNvPr>
          <p:cNvSpPr/>
          <p:nvPr/>
        </p:nvSpPr>
        <p:spPr>
          <a:xfrm>
            <a:off x="1443100" y="5834203"/>
            <a:ext cx="797016" cy="33855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Chemical reactions</a:t>
            </a:r>
          </a:p>
        </p:txBody>
      </p:sp>
      <p:sp>
        <p:nvSpPr>
          <p:cNvPr id="259" name="Rectangle 258">
            <a:extLst>
              <a:ext uri="{FF2B5EF4-FFF2-40B4-BE49-F238E27FC236}">
                <a16:creationId xmlns:a16="http://schemas.microsoft.com/office/drawing/2014/main" id="{ADA43D5A-FB4A-4C76-B64F-03C5FE2D9B6A}"/>
              </a:ext>
            </a:extLst>
          </p:cNvPr>
          <p:cNvSpPr/>
          <p:nvPr/>
        </p:nvSpPr>
        <p:spPr>
          <a:xfrm>
            <a:off x="2363808" y="7212137"/>
            <a:ext cx="797016" cy="33855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Acids &amp; Alkalis &amp; the pH scale</a:t>
            </a:r>
          </a:p>
        </p:txBody>
      </p:sp>
      <p:sp>
        <p:nvSpPr>
          <p:cNvPr id="260" name="Rectangle 259">
            <a:extLst>
              <a:ext uri="{FF2B5EF4-FFF2-40B4-BE49-F238E27FC236}">
                <a16:creationId xmlns:a16="http://schemas.microsoft.com/office/drawing/2014/main" id="{206A0687-34AD-4EA1-AFE8-673604597DE0}"/>
              </a:ext>
            </a:extLst>
          </p:cNvPr>
          <p:cNvSpPr/>
          <p:nvPr/>
        </p:nvSpPr>
        <p:spPr>
          <a:xfrm>
            <a:off x="1482483" y="5298674"/>
            <a:ext cx="797016" cy="33855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Strong &amp; weak acids</a:t>
            </a:r>
          </a:p>
        </p:txBody>
      </p:sp>
      <p:sp>
        <p:nvSpPr>
          <p:cNvPr id="261" name="Rectangle 260">
            <a:extLst>
              <a:ext uri="{FF2B5EF4-FFF2-40B4-BE49-F238E27FC236}">
                <a16:creationId xmlns:a16="http://schemas.microsoft.com/office/drawing/2014/main" id="{217B3219-E694-4624-990A-FF3AEEE3DF04}"/>
              </a:ext>
            </a:extLst>
          </p:cNvPr>
          <p:cNvSpPr/>
          <p:nvPr/>
        </p:nvSpPr>
        <p:spPr>
          <a:xfrm>
            <a:off x="499429" y="3997054"/>
            <a:ext cx="797016" cy="33855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Neutralisation&amp; Making salts</a:t>
            </a:r>
          </a:p>
        </p:txBody>
      </p:sp>
      <p:sp>
        <p:nvSpPr>
          <p:cNvPr id="262" name="Rectangle 261">
            <a:extLst>
              <a:ext uri="{FF2B5EF4-FFF2-40B4-BE49-F238E27FC236}">
                <a16:creationId xmlns:a16="http://schemas.microsoft.com/office/drawing/2014/main" id="{8FC91AF1-7381-4215-8101-F49FA2DF2B70}"/>
              </a:ext>
            </a:extLst>
          </p:cNvPr>
          <p:cNvSpPr/>
          <p:nvPr/>
        </p:nvSpPr>
        <p:spPr>
          <a:xfrm>
            <a:off x="2082317" y="5938973"/>
            <a:ext cx="797016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Properties of Metals &amp; non-metals</a:t>
            </a:r>
          </a:p>
        </p:txBody>
      </p:sp>
      <p:sp>
        <p:nvSpPr>
          <p:cNvPr id="263" name="Rectangle 262">
            <a:extLst>
              <a:ext uri="{FF2B5EF4-FFF2-40B4-BE49-F238E27FC236}">
                <a16:creationId xmlns:a16="http://schemas.microsoft.com/office/drawing/2014/main" id="{F9022BA9-AC6F-49D6-A830-5258AF190BA9}"/>
              </a:ext>
            </a:extLst>
          </p:cNvPr>
          <p:cNvSpPr/>
          <p:nvPr/>
        </p:nvSpPr>
        <p:spPr>
          <a:xfrm>
            <a:off x="65024" y="6420770"/>
            <a:ext cx="789292" cy="58477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Chemical reactions of metals &amp; non-metals</a:t>
            </a:r>
          </a:p>
        </p:txBody>
      </p:sp>
      <p:cxnSp>
        <p:nvCxnSpPr>
          <p:cNvPr id="268" name="Straight Connector 267">
            <a:extLst>
              <a:ext uri="{FF2B5EF4-FFF2-40B4-BE49-F238E27FC236}">
                <a16:creationId xmlns:a16="http://schemas.microsoft.com/office/drawing/2014/main" id="{F996748B-231D-49E5-8AC3-D410AAC22451}"/>
              </a:ext>
            </a:extLst>
          </p:cNvPr>
          <p:cNvCxnSpPr>
            <a:cxnSpLocks/>
          </p:cNvCxnSpPr>
          <p:nvPr/>
        </p:nvCxnSpPr>
        <p:spPr>
          <a:xfrm flipH="1" flipV="1">
            <a:off x="8163931" y="4474840"/>
            <a:ext cx="405046" cy="34082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7" name="Rectangle 276">
            <a:extLst>
              <a:ext uri="{FF2B5EF4-FFF2-40B4-BE49-F238E27FC236}">
                <a16:creationId xmlns:a16="http://schemas.microsoft.com/office/drawing/2014/main" id="{92D0CF07-B0B2-4FFD-9AEA-AE7828CF05C7}"/>
              </a:ext>
            </a:extLst>
          </p:cNvPr>
          <p:cNvSpPr/>
          <p:nvPr/>
        </p:nvSpPr>
        <p:spPr>
          <a:xfrm>
            <a:off x="4346555" y="5072691"/>
            <a:ext cx="843274" cy="33855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Food chains &amp; webs</a:t>
            </a:r>
          </a:p>
        </p:txBody>
      </p:sp>
      <p:sp>
        <p:nvSpPr>
          <p:cNvPr id="278" name="Rectangle 277">
            <a:extLst>
              <a:ext uri="{FF2B5EF4-FFF2-40B4-BE49-F238E27FC236}">
                <a16:creationId xmlns:a16="http://schemas.microsoft.com/office/drawing/2014/main" id="{DBE6E8B1-AAC5-4C88-BB3B-D197371AD7C6}"/>
              </a:ext>
            </a:extLst>
          </p:cNvPr>
          <p:cNvSpPr/>
          <p:nvPr/>
        </p:nvSpPr>
        <p:spPr>
          <a:xfrm>
            <a:off x="4483860" y="3733264"/>
            <a:ext cx="843274" cy="33855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Ecosystems &amp; competition</a:t>
            </a:r>
          </a:p>
        </p:txBody>
      </p:sp>
      <p:cxnSp>
        <p:nvCxnSpPr>
          <p:cNvPr id="286" name="Straight Connector 285">
            <a:extLst>
              <a:ext uri="{FF2B5EF4-FFF2-40B4-BE49-F238E27FC236}">
                <a16:creationId xmlns:a16="http://schemas.microsoft.com/office/drawing/2014/main" id="{A1132A9A-1714-42B4-87CB-16E7EDDBE6A8}"/>
              </a:ext>
            </a:extLst>
          </p:cNvPr>
          <p:cNvCxnSpPr>
            <a:cxnSpLocks/>
          </p:cNvCxnSpPr>
          <p:nvPr/>
        </p:nvCxnSpPr>
        <p:spPr>
          <a:xfrm>
            <a:off x="9897511" y="267933"/>
            <a:ext cx="0" cy="29728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Straight Connector 286">
            <a:extLst>
              <a:ext uri="{FF2B5EF4-FFF2-40B4-BE49-F238E27FC236}">
                <a16:creationId xmlns:a16="http://schemas.microsoft.com/office/drawing/2014/main" id="{E942BA89-9767-46F8-9FCA-960B8A14A6ED}"/>
              </a:ext>
            </a:extLst>
          </p:cNvPr>
          <p:cNvCxnSpPr>
            <a:cxnSpLocks/>
          </p:cNvCxnSpPr>
          <p:nvPr/>
        </p:nvCxnSpPr>
        <p:spPr>
          <a:xfrm flipH="1">
            <a:off x="3878386" y="10595714"/>
            <a:ext cx="34196" cy="47963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3" name="Graphic 292" descr="Microscope">
            <a:extLst>
              <a:ext uri="{FF2B5EF4-FFF2-40B4-BE49-F238E27FC236}">
                <a16:creationId xmlns:a16="http://schemas.microsoft.com/office/drawing/2014/main" id="{8C17B9B6-7046-4635-9FF6-F4058BF22059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7733953" y="9951106"/>
            <a:ext cx="317203" cy="317203"/>
          </a:xfrm>
          <a:prstGeom prst="rect">
            <a:avLst/>
          </a:prstGeom>
        </p:spPr>
      </p:pic>
      <p:pic>
        <p:nvPicPr>
          <p:cNvPr id="295" name="Picture 30" descr="Image result for diffusion in cells icon">
            <a:extLst>
              <a:ext uri="{FF2B5EF4-FFF2-40B4-BE49-F238E27FC236}">
                <a16:creationId xmlns:a16="http://schemas.microsoft.com/office/drawing/2014/main" id="{955516DB-6556-4EDE-8AF5-A2C8B728E7D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27278" r="1054" b="22393"/>
          <a:stretch/>
        </p:blipFill>
        <p:spPr bwMode="auto">
          <a:xfrm>
            <a:off x="7412619" y="5964569"/>
            <a:ext cx="959870" cy="345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6" name="Rectangle 295">
            <a:extLst>
              <a:ext uri="{FF2B5EF4-FFF2-40B4-BE49-F238E27FC236}">
                <a16:creationId xmlns:a16="http://schemas.microsoft.com/office/drawing/2014/main" id="{FA169FF1-5A32-4822-8BAE-C5F5F97D76B3}"/>
              </a:ext>
            </a:extLst>
          </p:cNvPr>
          <p:cNvSpPr/>
          <p:nvPr/>
        </p:nvSpPr>
        <p:spPr>
          <a:xfrm>
            <a:off x="4366625" y="8261355"/>
            <a:ext cx="1006785" cy="21544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Diffusion</a:t>
            </a:r>
          </a:p>
        </p:txBody>
      </p:sp>
      <p:cxnSp>
        <p:nvCxnSpPr>
          <p:cNvPr id="297" name="Straight Connector 296">
            <a:extLst>
              <a:ext uri="{FF2B5EF4-FFF2-40B4-BE49-F238E27FC236}">
                <a16:creationId xmlns:a16="http://schemas.microsoft.com/office/drawing/2014/main" id="{88E181AC-01DA-4D7E-AD2A-765372DC64D4}"/>
              </a:ext>
            </a:extLst>
          </p:cNvPr>
          <p:cNvCxnSpPr>
            <a:cxnSpLocks/>
          </p:cNvCxnSpPr>
          <p:nvPr/>
        </p:nvCxnSpPr>
        <p:spPr>
          <a:xfrm>
            <a:off x="756909" y="9292713"/>
            <a:ext cx="284630" cy="22147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0" name="Picture 299">
            <a:extLst>
              <a:ext uri="{FF2B5EF4-FFF2-40B4-BE49-F238E27FC236}">
                <a16:creationId xmlns:a16="http://schemas.microsoft.com/office/drawing/2014/main" id="{E0681AFB-80AF-4E61-879B-14CA91839AE7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4862579" y="5337840"/>
            <a:ext cx="1021447" cy="245147"/>
          </a:xfrm>
          <a:prstGeom prst="rect">
            <a:avLst/>
          </a:prstGeom>
        </p:spPr>
      </p:pic>
      <p:pic>
        <p:nvPicPr>
          <p:cNvPr id="1026" name="Picture 2" descr="Acids and Alkalis – GCSE Chemistry (Combined Science) AQA Revision – Study  Rocket">
            <a:extLst>
              <a:ext uri="{FF2B5EF4-FFF2-40B4-BE49-F238E27FC236}">
                <a16:creationId xmlns:a16="http://schemas.microsoft.com/office/drawing/2014/main" id="{AA829EFA-5847-4069-B43F-0011EEF8B3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2866" y="7586865"/>
            <a:ext cx="1018659" cy="425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D26A3B4A-9A72-4F7D-9228-751A3F296CBC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2458717" y="5244256"/>
            <a:ext cx="978312" cy="586987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5498EF84-20D8-4F01-B1F0-62C4FCA19BA0}"/>
              </a:ext>
            </a:extLst>
          </p:cNvPr>
          <p:cNvPicPr>
            <a:picLocks noChangeAspect="1"/>
          </p:cNvPicPr>
          <p:nvPr/>
        </p:nvPicPr>
        <p:blipFill rotWithShape="1">
          <a:blip r:embed="rId20"/>
          <a:srcRect l="9878" t="31794" r="10174" b="18202"/>
          <a:stretch/>
        </p:blipFill>
        <p:spPr>
          <a:xfrm>
            <a:off x="8633515" y="4098377"/>
            <a:ext cx="642076" cy="501494"/>
          </a:xfrm>
          <a:prstGeom prst="rect">
            <a:avLst/>
          </a:prstGeom>
        </p:spPr>
      </p:pic>
      <p:cxnSp>
        <p:nvCxnSpPr>
          <p:cNvPr id="302" name="Straight Connector 301">
            <a:extLst>
              <a:ext uri="{FF2B5EF4-FFF2-40B4-BE49-F238E27FC236}">
                <a16:creationId xmlns:a16="http://schemas.microsoft.com/office/drawing/2014/main" id="{C0C0A4D1-A807-402F-9A8B-24268050CC4B}"/>
              </a:ext>
            </a:extLst>
          </p:cNvPr>
          <p:cNvCxnSpPr>
            <a:cxnSpLocks/>
          </p:cNvCxnSpPr>
          <p:nvPr/>
        </p:nvCxnSpPr>
        <p:spPr>
          <a:xfrm flipH="1" flipV="1">
            <a:off x="4525510" y="4802776"/>
            <a:ext cx="163671" cy="186845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4" name="Picture 43">
            <a:extLst>
              <a:ext uri="{FF2B5EF4-FFF2-40B4-BE49-F238E27FC236}">
                <a16:creationId xmlns:a16="http://schemas.microsoft.com/office/drawing/2014/main" id="{479BB2C2-DB89-43C6-9806-B8E85C16C5A0}"/>
              </a:ext>
            </a:extLst>
          </p:cNvPr>
          <p:cNvPicPr>
            <a:picLocks noChangeAspect="1"/>
          </p:cNvPicPr>
          <p:nvPr/>
        </p:nvPicPr>
        <p:blipFill rotWithShape="1">
          <a:blip r:embed="rId21"/>
          <a:srcRect l="8767" r="10256" b="7191"/>
          <a:stretch/>
        </p:blipFill>
        <p:spPr>
          <a:xfrm>
            <a:off x="6198012" y="5624905"/>
            <a:ext cx="444195" cy="784757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DC9FD5B7-4044-4597-81E9-04668CFB425A}"/>
              </a:ext>
            </a:extLst>
          </p:cNvPr>
          <p:cNvPicPr>
            <a:picLocks noChangeAspect="1"/>
          </p:cNvPicPr>
          <p:nvPr/>
        </p:nvPicPr>
        <p:blipFill rotWithShape="1">
          <a:blip r:embed="rId22"/>
          <a:srcRect b="8297"/>
          <a:stretch/>
        </p:blipFill>
        <p:spPr>
          <a:xfrm>
            <a:off x="5241799" y="7441487"/>
            <a:ext cx="634732" cy="498228"/>
          </a:xfrm>
          <a:prstGeom prst="rect">
            <a:avLst/>
          </a:prstGeom>
        </p:spPr>
      </p:pic>
      <p:cxnSp>
        <p:nvCxnSpPr>
          <p:cNvPr id="303" name="Straight Connector 302">
            <a:extLst>
              <a:ext uri="{FF2B5EF4-FFF2-40B4-BE49-F238E27FC236}">
                <a16:creationId xmlns:a16="http://schemas.microsoft.com/office/drawing/2014/main" id="{7B1D5798-8C37-45D9-9661-04E6AAEB6277}"/>
              </a:ext>
            </a:extLst>
          </p:cNvPr>
          <p:cNvCxnSpPr>
            <a:cxnSpLocks/>
            <a:stCxn id="225" idx="0"/>
          </p:cNvCxnSpPr>
          <p:nvPr/>
        </p:nvCxnSpPr>
        <p:spPr>
          <a:xfrm flipH="1" flipV="1">
            <a:off x="6056264" y="6832719"/>
            <a:ext cx="115920" cy="47602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3" name="Picture 52">
            <a:extLst>
              <a:ext uri="{FF2B5EF4-FFF2-40B4-BE49-F238E27FC236}">
                <a16:creationId xmlns:a16="http://schemas.microsoft.com/office/drawing/2014/main" id="{DE022C76-1DD7-4259-A19B-30064313123C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3258685" y="9921130"/>
            <a:ext cx="540552" cy="557674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E9AE9A0F-D64F-465A-9975-1D0BA1506C72}"/>
              </a:ext>
            </a:extLst>
          </p:cNvPr>
          <p:cNvPicPr>
            <a:picLocks noChangeAspect="1"/>
          </p:cNvPicPr>
          <p:nvPr/>
        </p:nvPicPr>
        <p:blipFill rotWithShape="1">
          <a:blip r:embed="rId24"/>
          <a:srcRect l="4013" t="30692" r="6947" b="31672"/>
          <a:stretch/>
        </p:blipFill>
        <p:spPr>
          <a:xfrm>
            <a:off x="4910189" y="9944953"/>
            <a:ext cx="1168034" cy="370270"/>
          </a:xfrm>
          <a:prstGeom prst="rect">
            <a:avLst/>
          </a:prstGeom>
        </p:spPr>
      </p:pic>
      <p:cxnSp>
        <p:nvCxnSpPr>
          <p:cNvPr id="304" name="Straight Connector 303">
            <a:extLst>
              <a:ext uri="{FF2B5EF4-FFF2-40B4-BE49-F238E27FC236}">
                <a16:creationId xmlns:a16="http://schemas.microsoft.com/office/drawing/2014/main" id="{FC3D8BAB-3816-45DD-8340-B694A3559ACE}"/>
              </a:ext>
            </a:extLst>
          </p:cNvPr>
          <p:cNvCxnSpPr>
            <a:cxnSpLocks/>
          </p:cNvCxnSpPr>
          <p:nvPr/>
        </p:nvCxnSpPr>
        <p:spPr>
          <a:xfrm>
            <a:off x="4983199" y="8590949"/>
            <a:ext cx="156191" cy="29913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9" name="Picture 58">
            <a:extLst>
              <a:ext uri="{FF2B5EF4-FFF2-40B4-BE49-F238E27FC236}">
                <a16:creationId xmlns:a16="http://schemas.microsoft.com/office/drawing/2014/main" id="{3D523D98-B580-4E98-99CE-C8330B7975D3}"/>
              </a:ext>
            </a:extLst>
          </p:cNvPr>
          <p:cNvPicPr>
            <a:picLocks noChangeAspect="1"/>
          </p:cNvPicPr>
          <p:nvPr/>
        </p:nvPicPr>
        <p:blipFill rotWithShape="1">
          <a:blip r:embed="rId25"/>
          <a:srcRect l="20407" t="10880" r="25216" b="9197"/>
          <a:stretch/>
        </p:blipFill>
        <p:spPr>
          <a:xfrm>
            <a:off x="5750503" y="3263863"/>
            <a:ext cx="304555" cy="447632"/>
          </a:xfrm>
          <a:prstGeom prst="rect">
            <a:avLst/>
          </a:prstGeom>
        </p:spPr>
      </p:pic>
      <p:sp>
        <p:nvSpPr>
          <p:cNvPr id="288" name="Rectangle 287">
            <a:extLst>
              <a:ext uri="{FF2B5EF4-FFF2-40B4-BE49-F238E27FC236}">
                <a16:creationId xmlns:a16="http://schemas.microsoft.com/office/drawing/2014/main" id="{C704FBAF-91A4-4A49-8D27-D890F090B90A}"/>
              </a:ext>
            </a:extLst>
          </p:cNvPr>
          <p:cNvSpPr/>
          <p:nvPr/>
        </p:nvSpPr>
        <p:spPr>
          <a:xfrm>
            <a:off x="-60490" y="12122016"/>
            <a:ext cx="9661689" cy="68949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i="1" dirty="0">
                <a:solidFill>
                  <a:srgbClr val="000000"/>
                </a:solidFill>
                <a:ea typeface="+mn-lt"/>
                <a:cs typeface="+mn-lt"/>
              </a:rPr>
              <a:t>Department Intent:</a:t>
            </a:r>
            <a:r>
              <a:rPr lang="en-GB" b="1" i="1" dirty="0">
                <a:solidFill>
                  <a:srgbClr val="000000"/>
                </a:solidFill>
                <a:ea typeface="+mn-lt"/>
                <a:cs typeface="+mn-lt"/>
              </a:rPr>
              <a:t> To enable students to make evidence based, ethical and moral decisions so they </a:t>
            </a:r>
            <a:r>
              <a:rPr lang="en-GB" b="1" i="1">
                <a:solidFill>
                  <a:srgbClr val="000000"/>
                </a:solidFill>
                <a:ea typeface="+mn-lt"/>
                <a:cs typeface="+mn-lt"/>
              </a:rPr>
              <a:t>can develop their scientific knowledge and skills</a:t>
            </a:r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70FA2D1-D19C-28F6-D0E4-47B5E67A3084}"/>
              </a:ext>
            </a:extLst>
          </p:cNvPr>
          <p:cNvSpPr/>
          <p:nvPr/>
        </p:nvSpPr>
        <p:spPr>
          <a:xfrm>
            <a:off x="920018" y="7268104"/>
            <a:ext cx="1103596" cy="33855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Inside particles &amp; the periodic table</a:t>
            </a:r>
            <a:endParaRPr lang="en-US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B5798C5-35C2-7886-7704-9016F3A9E249}"/>
              </a:ext>
            </a:extLst>
          </p:cNvPr>
          <p:cNvCxnSpPr>
            <a:cxnSpLocks/>
          </p:cNvCxnSpPr>
          <p:nvPr/>
        </p:nvCxnSpPr>
        <p:spPr>
          <a:xfrm>
            <a:off x="3602570" y="4256541"/>
            <a:ext cx="54323" cy="30173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Straight Connector 265">
            <a:extLst>
              <a:ext uri="{FF2B5EF4-FFF2-40B4-BE49-F238E27FC236}">
                <a16:creationId xmlns:a16="http://schemas.microsoft.com/office/drawing/2014/main" id="{FAF32B8F-65D8-467F-863B-9497BCA03133}"/>
              </a:ext>
            </a:extLst>
          </p:cNvPr>
          <p:cNvCxnSpPr>
            <a:cxnSpLocks/>
          </p:cNvCxnSpPr>
          <p:nvPr/>
        </p:nvCxnSpPr>
        <p:spPr>
          <a:xfrm>
            <a:off x="2218782" y="6417480"/>
            <a:ext cx="0" cy="28372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Straight Connector 272">
            <a:extLst>
              <a:ext uri="{FF2B5EF4-FFF2-40B4-BE49-F238E27FC236}">
                <a16:creationId xmlns:a16="http://schemas.microsoft.com/office/drawing/2014/main" id="{FA51F4C5-4641-4F1C-B451-7ADE90644F4D}"/>
              </a:ext>
            </a:extLst>
          </p:cNvPr>
          <p:cNvCxnSpPr>
            <a:cxnSpLocks/>
          </p:cNvCxnSpPr>
          <p:nvPr/>
        </p:nvCxnSpPr>
        <p:spPr>
          <a:xfrm flipV="1">
            <a:off x="779371" y="6502391"/>
            <a:ext cx="435613" cy="52915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Straight Connector 274">
            <a:extLst>
              <a:ext uri="{FF2B5EF4-FFF2-40B4-BE49-F238E27FC236}">
                <a16:creationId xmlns:a16="http://schemas.microsoft.com/office/drawing/2014/main" id="{DBC1AD82-ABDE-49D3-AE15-05C58A255947}"/>
              </a:ext>
            </a:extLst>
          </p:cNvPr>
          <p:cNvCxnSpPr>
            <a:cxnSpLocks/>
          </p:cNvCxnSpPr>
          <p:nvPr/>
        </p:nvCxnSpPr>
        <p:spPr>
          <a:xfrm flipH="1">
            <a:off x="1153604" y="5987618"/>
            <a:ext cx="402642" cy="1586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Straight Connector 282">
            <a:extLst>
              <a:ext uri="{FF2B5EF4-FFF2-40B4-BE49-F238E27FC236}">
                <a16:creationId xmlns:a16="http://schemas.microsoft.com/office/drawing/2014/main" id="{709BACBE-72B2-4779-A7D3-ABC7E73262D1}"/>
              </a:ext>
            </a:extLst>
          </p:cNvPr>
          <p:cNvCxnSpPr>
            <a:cxnSpLocks/>
          </p:cNvCxnSpPr>
          <p:nvPr/>
        </p:nvCxnSpPr>
        <p:spPr>
          <a:xfrm flipV="1">
            <a:off x="1501498" y="6873972"/>
            <a:ext cx="0" cy="30910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6" name="Group 305">
            <a:extLst>
              <a:ext uri="{FF2B5EF4-FFF2-40B4-BE49-F238E27FC236}">
                <a16:creationId xmlns:a16="http://schemas.microsoft.com/office/drawing/2014/main" id="{BE19FABF-5B91-4CC0-BCDA-30A9FB80CF09}"/>
              </a:ext>
            </a:extLst>
          </p:cNvPr>
          <p:cNvGrpSpPr/>
          <p:nvPr/>
        </p:nvGrpSpPr>
        <p:grpSpPr>
          <a:xfrm>
            <a:off x="7557893" y="10477682"/>
            <a:ext cx="1214980" cy="1241391"/>
            <a:chOff x="7285281" y="10490852"/>
            <a:chExt cx="1214980" cy="1241391"/>
          </a:xfrm>
        </p:grpSpPr>
        <p:sp>
          <p:nvSpPr>
            <p:cNvPr id="307" name="Oval 306">
              <a:extLst>
                <a:ext uri="{FF2B5EF4-FFF2-40B4-BE49-F238E27FC236}">
                  <a16:creationId xmlns:a16="http://schemas.microsoft.com/office/drawing/2014/main" id="{92ACB3F0-1B8E-45ED-8670-C7DFB4D7FD1E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8" name="Oval 307">
              <a:extLst>
                <a:ext uri="{FF2B5EF4-FFF2-40B4-BE49-F238E27FC236}">
                  <a16:creationId xmlns:a16="http://schemas.microsoft.com/office/drawing/2014/main" id="{96B1E4F8-1798-4352-B49C-E5D7EA93685A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9" name="TextBox 308">
              <a:extLst>
                <a:ext uri="{FF2B5EF4-FFF2-40B4-BE49-F238E27FC236}">
                  <a16:creationId xmlns:a16="http://schemas.microsoft.com/office/drawing/2014/main" id="{B6A7EA54-D293-4EC3-9598-A360A6C522DE}"/>
                </a:ext>
              </a:extLst>
            </p:cNvPr>
            <p:cNvSpPr txBox="1"/>
            <p:nvPr/>
          </p:nvSpPr>
          <p:spPr>
            <a:xfrm>
              <a:off x="7349706" y="10764746"/>
              <a:ext cx="1029216" cy="769441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100" b="1" dirty="0"/>
                <a:t>Starting Science and Enquiry Process 1</a:t>
              </a:r>
            </a:p>
          </p:txBody>
        </p:sp>
      </p:grpSp>
      <p:grpSp>
        <p:nvGrpSpPr>
          <p:cNvPr id="317" name="Group 316">
            <a:extLst>
              <a:ext uri="{FF2B5EF4-FFF2-40B4-BE49-F238E27FC236}">
                <a16:creationId xmlns:a16="http://schemas.microsoft.com/office/drawing/2014/main" id="{AA4880FC-C5D1-4808-B9F7-5853B6C54388}"/>
              </a:ext>
            </a:extLst>
          </p:cNvPr>
          <p:cNvGrpSpPr/>
          <p:nvPr/>
        </p:nvGrpSpPr>
        <p:grpSpPr>
          <a:xfrm>
            <a:off x="1584812" y="10512650"/>
            <a:ext cx="1214980" cy="1241391"/>
            <a:chOff x="7285281" y="10490852"/>
            <a:chExt cx="1214980" cy="1241391"/>
          </a:xfrm>
        </p:grpSpPr>
        <p:sp>
          <p:nvSpPr>
            <p:cNvPr id="318" name="Oval 317">
              <a:extLst>
                <a:ext uri="{FF2B5EF4-FFF2-40B4-BE49-F238E27FC236}">
                  <a16:creationId xmlns:a16="http://schemas.microsoft.com/office/drawing/2014/main" id="{54027B4C-F997-4A16-98D8-2142C4F896A1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9" name="Oval 318">
              <a:extLst>
                <a:ext uri="{FF2B5EF4-FFF2-40B4-BE49-F238E27FC236}">
                  <a16:creationId xmlns:a16="http://schemas.microsoft.com/office/drawing/2014/main" id="{EE286000-FFF1-412E-928A-46E7FD13BFEE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0" name="TextBox 319">
              <a:extLst>
                <a:ext uri="{FF2B5EF4-FFF2-40B4-BE49-F238E27FC236}">
                  <a16:creationId xmlns:a16="http://schemas.microsoft.com/office/drawing/2014/main" id="{59456550-6CC3-48DC-91AE-A22EDA2AAE02}"/>
                </a:ext>
              </a:extLst>
            </p:cNvPr>
            <p:cNvSpPr txBox="1"/>
            <p:nvPr/>
          </p:nvSpPr>
          <p:spPr>
            <a:xfrm>
              <a:off x="7349706" y="10768400"/>
              <a:ext cx="1065126" cy="600164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100" b="1"/>
                <a:t>Energy costs and energy transfer</a:t>
              </a:r>
            </a:p>
          </p:txBody>
        </p:sp>
      </p:grpSp>
      <p:sp>
        <p:nvSpPr>
          <p:cNvPr id="321" name="Rectangle 320">
            <a:extLst>
              <a:ext uri="{FF2B5EF4-FFF2-40B4-BE49-F238E27FC236}">
                <a16:creationId xmlns:a16="http://schemas.microsoft.com/office/drawing/2014/main" id="{7A4946CA-323D-4198-8815-32953B429036}"/>
              </a:ext>
            </a:extLst>
          </p:cNvPr>
          <p:cNvSpPr/>
          <p:nvPr/>
        </p:nvSpPr>
        <p:spPr>
          <a:xfrm>
            <a:off x="52913" y="11193196"/>
            <a:ext cx="1006785" cy="253916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Food and fuels</a:t>
            </a:r>
          </a:p>
        </p:txBody>
      </p:sp>
      <p:sp>
        <p:nvSpPr>
          <p:cNvPr id="322" name="Rectangle 321">
            <a:extLst>
              <a:ext uri="{FF2B5EF4-FFF2-40B4-BE49-F238E27FC236}">
                <a16:creationId xmlns:a16="http://schemas.microsoft.com/office/drawing/2014/main" id="{17B09909-F367-45B6-93AF-D7F3AC860A5B}"/>
              </a:ext>
            </a:extLst>
          </p:cNvPr>
          <p:cNvSpPr/>
          <p:nvPr/>
        </p:nvSpPr>
        <p:spPr>
          <a:xfrm>
            <a:off x="1400373" y="9799171"/>
            <a:ext cx="1006785" cy="415498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Energy resources</a:t>
            </a:r>
          </a:p>
        </p:txBody>
      </p:sp>
      <p:sp>
        <p:nvSpPr>
          <p:cNvPr id="323" name="Rectangle 322">
            <a:extLst>
              <a:ext uri="{FF2B5EF4-FFF2-40B4-BE49-F238E27FC236}">
                <a16:creationId xmlns:a16="http://schemas.microsoft.com/office/drawing/2014/main" id="{D7B7D2CC-FDF5-496E-8372-022EEF65C0F2}"/>
              </a:ext>
            </a:extLst>
          </p:cNvPr>
          <p:cNvSpPr/>
          <p:nvPr/>
        </p:nvSpPr>
        <p:spPr>
          <a:xfrm>
            <a:off x="341761" y="9040814"/>
            <a:ext cx="1006785" cy="253916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050" dirty="0">
                <a:cs typeface="Calibri"/>
              </a:rPr>
              <a:t>Power</a:t>
            </a:r>
          </a:p>
        </p:txBody>
      </p:sp>
      <p:sp>
        <p:nvSpPr>
          <p:cNvPr id="324" name="Rectangle 323">
            <a:extLst>
              <a:ext uri="{FF2B5EF4-FFF2-40B4-BE49-F238E27FC236}">
                <a16:creationId xmlns:a16="http://schemas.microsoft.com/office/drawing/2014/main" id="{BD6B911D-848A-45D2-BFBC-3A1D405BB8C5}"/>
              </a:ext>
            </a:extLst>
          </p:cNvPr>
          <p:cNvSpPr/>
          <p:nvPr/>
        </p:nvSpPr>
        <p:spPr>
          <a:xfrm>
            <a:off x="791208" y="8030544"/>
            <a:ext cx="1006785" cy="577081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050" dirty="0">
                <a:cs typeface="Calibri"/>
              </a:rPr>
              <a:t>Energy transfers and dissipation</a:t>
            </a:r>
          </a:p>
        </p:txBody>
      </p:sp>
      <p:grpSp>
        <p:nvGrpSpPr>
          <p:cNvPr id="346" name="Group 345">
            <a:extLst>
              <a:ext uri="{FF2B5EF4-FFF2-40B4-BE49-F238E27FC236}">
                <a16:creationId xmlns:a16="http://schemas.microsoft.com/office/drawing/2014/main" id="{53721943-6F65-4536-A78B-02EE538416D1}"/>
              </a:ext>
            </a:extLst>
          </p:cNvPr>
          <p:cNvGrpSpPr/>
          <p:nvPr/>
        </p:nvGrpSpPr>
        <p:grpSpPr>
          <a:xfrm>
            <a:off x="7799040" y="2643825"/>
            <a:ext cx="1214980" cy="1234099"/>
            <a:chOff x="1212628" y="4031237"/>
            <a:chExt cx="1214980" cy="1304869"/>
          </a:xfrm>
        </p:grpSpPr>
        <p:sp>
          <p:nvSpPr>
            <p:cNvPr id="347" name="Oval 346">
              <a:extLst>
                <a:ext uri="{FF2B5EF4-FFF2-40B4-BE49-F238E27FC236}">
                  <a16:creationId xmlns:a16="http://schemas.microsoft.com/office/drawing/2014/main" id="{12AF9917-0E20-456E-A939-65738B886DE1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8" name="Oval 347">
              <a:extLst>
                <a:ext uri="{FF2B5EF4-FFF2-40B4-BE49-F238E27FC236}">
                  <a16:creationId xmlns:a16="http://schemas.microsoft.com/office/drawing/2014/main" id="{E3D28A68-D568-470E-8D56-A89B748B3D8A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9" name="TextBox 348">
              <a:extLst>
                <a:ext uri="{FF2B5EF4-FFF2-40B4-BE49-F238E27FC236}">
                  <a16:creationId xmlns:a16="http://schemas.microsoft.com/office/drawing/2014/main" id="{96B294D1-9568-4E6A-990C-4855A7A24288}"/>
                </a:ext>
              </a:extLst>
            </p:cNvPr>
            <p:cNvSpPr txBox="1"/>
            <p:nvPr/>
          </p:nvSpPr>
          <p:spPr>
            <a:xfrm>
              <a:off x="1234818" y="4428039"/>
              <a:ext cx="1170599" cy="357969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600" b="1" dirty="0"/>
                <a:t>Earth </a:t>
              </a:r>
              <a:endParaRPr lang="en-US" sz="1600" b="1" dirty="0">
                <a:cs typeface="Calibri"/>
              </a:endParaRPr>
            </a:p>
          </p:txBody>
        </p:sp>
      </p:grpSp>
      <p:sp>
        <p:nvSpPr>
          <p:cNvPr id="350" name="Rectangle 349">
            <a:extLst>
              <a:ext uri="{FF2B5EF4-FFF2-40B4-BE49-F238E27FC236}">
                <a16:creationId xmlns:a16="http://schemas.microsoft.com/office/drawing/2014/main" id="{0E58C46A-6224-4F2F-B5F4-85F4CA19D9A3}"/>
              </a:ext>
            </a:extLst>
          </p:cNvPr>
          <p:cNvSpPr/>
          <p:nvPr/>
        </p:nvSpPr>
        <p:spPr>
          <a:xfrm>
            <a:off x="7085496" y="1377898"/>
            <a:ext cx="1209412" cy="577081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Earth Structure and rock cycle project</a:t>
            </a:r>
          </a:p>
        </p:txBody>
      </p:sp>
      <p:cxnSp>
        <p:nvCxnSpPr>
          <p:cNvPr id="351" name="Straight Connector 350">
            <a:extLst>
              <a:ext uri="{FF2B5EF4-FFF2-40B4-BE49-F238E27FC236}">
                <a16:creationId xmlns:a16="http://schemas.microsoft.com/office/drawing/2014/main" id="{FE23C8B5-425F-43E5-BB83-1CDE31ADE951}"/>
              </a:ext>
            </a:extLst>
          </p:cNvPr>
          <p:cNvCxnSpPr>
            <a:cxnSpLocks/>
            <a:stCxn id="350" idx="2"/>
          </p:cNvCxnSpPr>
          <p:nvPr/>
        </p:nvCxnSpPr>
        <p:spPr>
          <a:xfrm>
            <a:off x="7690202" y="1954979"/>
            <a:ext cx="0" cy="35444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F8291B2-673D-73AC-2B26-DB3E9D2EBD55}"/>
              </a:ext>
            </a:extLst>
          </p:cNvPr>
          <p:cNvCxnSpPr>
            <a:cxnSpLocks/>
          </p:cNvCxnSpPr>
          <p:nvPr/>
        </p:nvCxnSpPr>
        <p:spPr>
          <a:xfrm flipV="1">
            <a:off x="7370144" y="11227259"/>
            <a:ext cx="0" cy="44387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51D471A-AC5F-8957-F624-A68012A32445}"/>
              </a:ext>
            </a:extLst>
          </p:cNvPr>
          <p:cNvCxnSpPr>
            <a:cxnSpLocks/>
          </p:cNvCxnSpPr>
          <p:nvPr/>
        </p:nvCxnSpPr>
        <p:spPr>
          <a:xfrm>
            <a:off x="7022814" y="10793721"/>
            <a:ext cx="0" cy="332225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8D3282BC-A4F0-35ED-29C5-DC4A8090C3C4}"/>
              </a:ext>
            </a:extLst>
          </p:cNvPr>
          <p:cNvSpPr/>
          <p:nvPr/>
        </p:nvSpPr>
        <p:spPr>
          <a:xfrm>
            <a:off x="6478984" y="10370618"/>
            <a:ext cx="1240869" cy="33855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Working scientifically skills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6A82494-E7DF-991B-02DA-6BE0F0525E9C}"/>
              </a:ext>
            </a:extLst>
          </p:cNvPr>
          <p:cNvSpPr/>
          <p:nvPr/>
        </p:nvSpPr>
        <p:spPr>
          <a:xfrm>
            <a:off x="6874898" y="11655741"/>
            <a:ext cx="1240869" cy="33855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Lab safety and equipment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4C7383FB-D4D4-6D27-1DFD-ABFCC846C711}"/>
              </a:ext>
            </a:extLst>
          </p:cNvPr>
          <p:cNvGrpSpPr/>
          <p:nvPr/>
        </p:nvGrpSpPr>
        <p:grpSpPr>
          <a:xfrm>
            <a:off x="2342533" y="1694360"/>
            <a:ext cx="1214980" cy="1234099"/>
            <a:chOff x="1212628" y="4031237"/>
            <a:chExt cx="1214980" cy="1304869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8969C5B0-E784-949A-BAB5-7B02129C66B4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0A773077-7587-2840-5AE6-A163AB7E817B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D7035CA1-46AA-BC1E-65C4-BB595F859056}"/>
                </a:ext>
              </a:extLst>
            </p:cNvPr>
            <p:cNvSpPr txBox="1"/>
            <p:nvPr/>
          </p:nvSpPr>
          <p:spPr>
            <a:xfrm>
              <a:off x="1234818" y="4428039"/>
              <a:ext cx="1170599" cy="357969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600" b="1" dirty="0"/>
                <a:t>Review</a:t>
              </a:r>
              <a:endParaRPr lang="en-US" sz="1600" b="1" dirty="0">
                <a:cs typeface="Calibri"/>
              </a:endParaRPr>
            </a:p>
          </p:txBody>
        </p:sp>
      </p:grpSp>
      <p:grpSp>
        <p:nvGrpSpPr>
          <p:cNvPr id="271" name="Group 270">
            <a:extLst>
              <a:ext uri="{FF2B5EF4-FFF2-40B4-BE49-F238E27FC236}">
                <a16:creationId xmlns:a16="http://schemas.microsoft.com/office/drawing/2014/main" id="{7F6A815D-76CA-4E4E-AFD6-B4B1A8BC0A96}"/>
              </a:ext>
            </a:extLst>
          </p:cNvPr>
          <p:cNvGrpSpPr/>
          <p:nvPr/>
        </p:nvGrpSpPr>
        <p:grpSpPr>
          <a:xfrm>
            <a:off x="5024993" y="1565386"/>
            <a:ext cx="1214980" cy="1234099"/>
            <a:chOff x="-4062108" y="5493592"/>
            <a:chExt cx="1214980" cy="1234099"/>
          </a:xfrm>
        </p:grpSpPr>
        <p:grpSp>
          <p:nvGrpSpPr>
            <p:cNvPr id="274" name="Group 273">
              <a:extLst>
                <a:ext uri="{FF2B5EF4-FFF2-40B4-BE49-F238E27FC236}">
                  <a16:creationId xmlns:a16="http://schemas.microsoft.com/office/drawing/2014/main" id="{76645BE8-A4D4-44A6-B7CB-7065CC6C45DD}"/>
                </a:ext>
              </a:extLst>
            </p:cNvPr>
            <p:cNvGrpSpPr/>
            <p:nvPr/>
          </p:nvGrpSpPr>
          <p:grpSpPr>
            <a:xfrm>
              <a:off x="-4062108" y="5493592"/>
              <a:ext cx="1214980" cy="1234099"/>
              <a:chOff x="1212628" y="4031237"/>
              <a:chExt cx="1214980" cy="1304869"/>
            </a:xfrm>
          </p:grpSpPr>
          <p:sp>
            <p:nvSpPr>
              <p:cNvPr id="282" name="Oval 281">
                <a:extLst>
                  <a:ext uri="{FF2B5EF4-FFF2-40B4-BE49-F238E27FC236}">
                    <a16:creationId xmlns:a16="http://schemas.microsoft.com/office/drawing/2014/main" id="{354C4DE3-0321-473D-AFD7-93CF6F27DB9B}"/>
                  </a:ext>
                </a:extLst>
              </p:cNvPr>
              <p:cNvSpPr/>
              <p:nvPr/>
            </p:nvSpPr>
            <p:spPr>
              <a:xfrm>
                <a:off x="1212628" y="4031237"/>
                <a:ext cx="1214980" cy="1304869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Oval 283">
                <a:extLst>
                  <a:ext uri="{FF2B5EF4-FFF2-40B4-BE49-F238E27FC236}">
                    <a16:creationId xmlns:a16="http://schemas.microsoft.com/office/drawing/2014/main" id="{419A4AFB-05CA-4EBC-A3A8-420B9103332D}"/>
                  </a:ext>
                </a:extLst>
              </p:cNvPr>
              <p:cNvSpPr/>
              <p:nvPr/>
            </p:nvSpPr>
            <p:spPr>
              <a:xfrm>
                <a:off x="1399584" y="4232021"/>
                <a:ext cx="841075" cy="90330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5" name="TextBox 284">
                <a:extLst>
                  <a:ext uri="{FF2B5EF4-FFF2-40B4-BE49-F238E27FC236}">
                    <a16:creationId xmlns:a16="http://schemas.microsoft.com/office/drawing/2014/main" id="{8F679A77-C60B-4166-9AF3-A7674C094077}"/>
                  </a:ext>
                </a:extLst>
              </p:cNvPr>
              <p:cNvSpPr txBox="1"/>
              <p:nvPr/>
            </p:nvSpPr>
            <p:spPr>
              <a:xfrm>
                <a:off x="1234408" y="4511703"/>
                <a:ext cx="1170599" cy="325427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pPr algn="ctr"/>
                <a:endParaRPr lang="en-US" sz="1400" b="1">
                  <a:cs typeface="Calibri"/>
                </a:endParaRPr>
              </a:p>
            </p:txBody>
          </p:sp>
        </p:grpSp>
        <p:sp>
          <p:nvSpPr>
            <p:cNvPr id="276" name="TextBox 275">
              <a:extLst>
                <a:ext uri="{FF2B5EF4-FFF2-40B4-BE49-F238E27FC236}">
                  <a16:creationId xmlns:a16="http://schemas.microsoft.com/office/drawing/2014/main" id="{9596D34F-E13C-4194-8030-9B8C915B84E5}"/>
                </a:ext>
              </a:extLst>
            </p:cNvPr>
            <p:cNvSpPr txBox="1"/>
            <p:nvPr/>
          </p:nvSpPr>
          <p:spPr>
            <a:xfrm>
              <a:off x="-4034161" y="5813586"/>
              <a:ext cx="1170599" cy="584775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050" b="1" dirty="0"/>
                <a:t>Plant reproduction</a:t>
              </a:r>
              <a:endParaRPr lang="en-US" sz="1050" b="1" dirty="0">
                <a:ea typeface="Calibri"/>
                <a:cs typeface="Calibri"/>
              </a:endParaRPr>
            </a:p>
            <a:p>
              <a:pPr algn="ctr"/>
              <a:endParaRPr lang="en-US" sz="1100" b="1" dirty="0">
                <a:ea typeface="Calibri"/>
                <a:cs typeface="Calibri"/>
              </a:endParaRPr>
            </a:p>
          </p:txBody>
        </p:sp>
      </p:grpSp>
      <p:sp>
        <p:nvSpPr>
          <p:cNvPr id="289" name="Rectangle 288">
            <a:extLst>
              <a:ext uri="{FF2B5EF4-FFF2-40B4-BE49-F238E27FC236}">
                <a16:creationId xmlns:a16="http://schemas.microsoft.com/office/drawing/2014/main" id="{E0C2B553-5417-418B-ABB4-ED788D88D801}"/>
              </a:ext>
            </a:extLst>
          </p:cNvPr>
          <p:cNvSpPr/>
          <p:nvPr/>
        </p:nvSpPr>
        <p:spPr>
          <a:xfrm>
            <a:off x="3613275" y="1435412"/>
            <a:ext cx="1209412" cy="415498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Plant reproduction project</a:t>
            </a:r>
          </a:p>
        </p:txBody>
      </p:sp>
      <p:cxnSp>
        <p:nvCxnSpPr>
          <p:cNvPr id="290" name="Straight Connector 289">
            <a:extLst>
              <a:ext uri="{FF2B5EF4-FFF2-40B4-BE49-F238E27FC236}">
                <a16:creationId xmlns:a16="http://schemas.microsoft.com/office/drawing/2014/main" id="{600FC626-3345-426D-AAA3-C2E034E809AB}"/>
              </a:ext>
            </a:extLst>
          </p:cNvPr>
          <p:cNvCxnSpPr>
            <a:cxnSpLocks/>
          </p:cNvCxnSpPr>
          <p:nvPr/>
        </p:nvCxnSpPr>
        <p:spPr>
          <a:xfrm>
            <a:off x="4193179" y="1885380"/>
            <a:ext cx="0" cy="35444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B9287AA1-C4FC-450E-B334-C6EF9E809078}"/>
              </a:ext>
            </a:extLst>
          </p:cNvPr>
          <p:cNvGrpSpPr/>
          <p:nvPr/>
        </p:nvGrpSpPr>
        <p:grpSpPr>
          <a:xfrm>
            <a:off x="5590522" y="4015652"/>
            <a:ext cx="1214980" cy="1234098"/>
            <a:chOff x="1212628" y="4031237"/>
            <a:chExt cx="1214980" cy="1304869"/>
          </a:xfrm>
        </p:grpSpPr>
        <p:sp>
          <p:nvSpPr>
            <p:cNvPr id="294" name="Oval 293">
              <a:extLst>
                <a:ext uri="{FF2B5EF4-FFF2-40B4-BE49-F238E27FC236}">
                  <a16:creationId xmlns:a16="http://schemas.microsoft.com/office/drawing/2014/main" id="{7F80C681-C3BA-449C-979C-E5B6D6795695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8" name="Oval 297">
              <a:extLst>
                <a:ext uri="{FF2B5EF4-FFF2-40B4-BE49-F238E27FC236}">
                  <a16:creationId xmlns:a16="http://schemas.microsoft.com/office/drawing/2014/main" id="{0A4B2317-893F-4433-848C-7077EABF27E6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9" name="TextBox 298">
              <a:extLst>
                <a:ext uri="{FF2B5EF4-FFF2-40B4-BE49-F238E27FC236}">
                  <a16:creationId xmlns:a16="http://schemas.microsoft.com/office/drawing/2014/main" id="{40C02C57-A60B-4443-90AB-B18A2A21F6AB}"/>
                </a:ext>
              </a:extLst>
            </p:cNvPr>
            <p:cNvSpPr txBox="1"/>
            <p:nvPr/>
          </p:nvSpPr>
          <p:spPr>
            <a:xfrm>
              <a:off x="1277277" y="4401979"/>
              <a:ext cx="1038815" cy="699667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050" b="1" dirty="0"/>
                <a:t>Human Reproduction</a:t>
              </a:r>
              <a:endParaRPr lang="en-US" sz="1050" dirty="0">
                <a:ea typeface="Calibri"/>
                <a:cs typeface="Calibri"/>
              </a:endParaRPr>
            </a:p>
            <a:p>
              <a:pPr algn="ctr"/>
              <a:endParaRPr lang="en-US" sz="800" b="1" dirty="0">
                <a:ea typeface="Calibri"/>
                <a:cs typeface="Calibri"/>
              </a:endParaRPr>
            </a:p>
            <a:p>
              <a:pPr algn="ctr"/>
              <a:endParaRPr lang="en-US" sz="800" b="1" dirty="0">
                <a:ea typeface="Calibri"/>
                <a:cs typeface="Calibri"/>
              </a:endParaRPr>
            </a:p>
          </p:txBody>
        </p:sp>
      </p:grpSp>
      <p:cxnSp>
        <p:nvCxnSpPr>
          <p:cNvPr id="269" name="Straight Connector 268">
            <a:extLst>
              <a:ext uri="{FF2B5EF4-FFF2-40B4-BE49-F238E27FC236}">
                <a16:creationId xmlns:a16="http://schemas.microsoft.com/office/drawing/2014/main" id="{B8B75FFF-6670-423F-ADA5-3DECD35266D7}"/>
              </a:ext>
            </a:extLst>
          </p:cNvPr>
          <p:cNvCxnSpPr>
            <a:cxnSpLocks/>
          </p:cNvCxnSpPr>
          <p:nvPr/>
        </p:nvCxnSpPr>
        <p:spPr>
          <a:xfrm>
            <a:off x="7740655" y="4583293"/>
            <a:ext cx="211225" cy="43566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Straight Connector 279">
            <a:extLst>
              <a:ext uri="{FF2B5EF4-FFF2-40B4-BE49-F238E27FC236}">
                <a16:creationId xmlns:a16="http://schemas.microsoft.com/office/drawing/2014/main" id="{93933E5E-DED3-40D4-9157-D976A8652DC6}"/>
              </a:ext>
            </a:extLst>
          </p:cNvPr>
          <p:cNvCxnSpPr>
            <a:cxnSpLocks/>
          </p:cNvCxnSpPr>
          <p:nvPr/>
        </p:nvCxnSpPr>
        <p:spPr>
          <a:xfrm>
            <a:off x="2722175" y="6776898"/>
            <a:ext cx="0" cy="28372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726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9" ma:contentTypeDescription="Create a new document." ma:contentTypeScope="" ma:versionID="33a7ec6bbdff200d8393f2eb262dedc1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c78c540cd1e892c391df1ee9bceab57c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d45c690-b974-495d-9b7e-90978e30a8b1" xsi:nil="true"/>
    <lcf76f155ced4ddcb4097134ff3c332f xmlns="3d0f8a8a-e85b-4378-9f2b-db241eae7fc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B7414D6-10B7-4CD5-B5C6-F0E893A9ACFC}"/>
</file>

<file path=customXml/itemProps2.xml><?xml version="1.0" encoding="utf-8"?>
<ds:datastoreItem xmlns:ds="http://schemas.openxmlformats.org/officeDocument/2006/customXml" ds:itemID="{5B0BEB6D-5AF2-403C-9D76-C21F1FF8E3B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534F6CE-3DD2-4E67-A61F-CE0558CE16EF}">
  <ds:schemaRefs>
    <ds:schemaRef ds:uri="http://purl.org/dc/dcmitype/"/>
    <ds:schemaRef ds:uri="http://purl.org/dc/elements/1.1/"/>
    <ds:schemaRef ds:uri="1b359148-485d-40ef-b2d5-78888c1267ba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infopath/2007/PartnerControls"/>
    <ds:schemaRef ds:uri="d7dc2c73-d885-4b4c-a7df-4c5dd019a0ca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</TotalTime>
  <Words>325</Words>
  <Application>Microsoft Office PowerPoint</Application>
  <PresentationFormat>A3 Paper (297x420 mm)</PresentationFormat>
  <Paragraphs>67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R Robson</cp:lastModifiedBy>
  <cp:revision>29</cp:revision>
  <cp:lastPrinted>2022-09-02T15:48:35Z</cp:lastPrinted>
  <dcterms:created xsi:type="dcterms:W3CDTF">2019-12-03T13:18:29Z</dcterms:created>
  <dcterms:modified xsi:type="dcterms:W3CDTF">2025-07-16T08:50:57Z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  <property fmtid="{D5CDD505-2E9C-101B-9397-08002B2CF9AE}" pid="3" name="MediaServiceImageTags">
    <vt:lpwstr/>
  </property>
</Properties>
</file>