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1" userDrawn="1">
          <p15:clr>
            <a:srgbClr val="A4A3A4"/>
          </p15:clr>
        </p15:guide>
        <p15:guide id="2" pos="30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C3"/>
    <a:srgbClr val="F53BA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C1D847-8DC2-BF48-8E94-4268344AE90C}" v="24" dt="2025-07-07T11:22:33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3941"/>
        <p:guide pos="3069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Rolleston" userId="S::lrolleston@stmichaelscs.org::8c253109-a705-4211-8676-5103361b7bff" providerId="AD" clId="Web-{17C9F578-4C74-E4D5-A142-AD8EE0BAC658}"/>
    <pc:docChg chg="modSld">
      <pc:chgData name="L Rolleston" userId="S::lrolleston@stmichaelscs.org::8c253109-a705-4211-8676-5103361b7bff" providerId="AD" clId="Web-{17C9F578-4C74-E4D5-A142-AD8EE0BAC658}" dt="2024-07-09T11:28:59.628" v="80" actId="20577"/>
      <pc:docMkLst>
        <pc:docMk/>
      </pc:docMkLst>
      <pc:sldChg chg="addSp delSp modSp">
        <pc:chgData name="L Rolleston" userId="S::lrolleston@stmichaelscs.org::8c253109-a705-4211-8676-5103361b7bff" providerId="AD" clId="Web-{17C9F578-4C74-E4D5-A142-AD8EE0BAC658}" dt="2024-07-09T11:28:59.628" v="80" actId="20577"/>
        <pc:sldMkLst>
          <pc:docMk/>
          <pc:sldMk cId="301726593" sldId="256"/>
        </pc:sldMkLst>
        <pc:spChg chg="mod">
          <ac:chgData name="L Rolleston" userId="S::lrolleston@stmichaelscs.org::8c253109-a705-4211-8676-5103361b7bff" providerId="AD" clId="Web-{17C9F578-4C74-E4D5-A142-AD8EE0BAC658}" dt="2024-07-09T09:28:33.212" v="11" actId="1076"/>
          <ac:spMkLst>
            <pc:docMk/>
            <pc:sldMk cId="301726593" sldId="256"/>
            <ac:spMk id="52" creationId="{65431F66-689A-41ED-8FD0-3936676C62B4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29:03.134" v="20" actId="1076"/>
          <ac:spMkLst>
            <pc:docMk/>
            <pc:sldMk cId="301726593" sldId="256"/>
            <ac:spMk id="53" creationId="{0A474BCC-9720-481B-8BAB-C2D38F0A766C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28:49.978" v="17" actId="1076"/>
          <ac:spMkLst>
            <pc:docMk/>
            <pc:sldMk cId="301726593" sldId="256"/>
            <ac:spMk id="54" creationId="{8D202E3B-2C71-480F-8656-0F8DADAAAC38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29:21.729" v="23" actId="1076"/>
          <ac:spMkLst>
            <pc:docMk/>
            <pc:sldMk cId="301726593" sldId="256"/>
            <ac:spMk id="62" creationId="{24DB4928-F4A4-4147-9547-04AD3B3BD08D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32:08.702" v="60" actId="1076"/>
          <ac:spMkLst>
            <pc:docMk/>
            <pc:sldMk cId="301726593" sldId="256"/>
            <ac:spMk id="82" creationId="{7F00163B-8BDB-AF44-A463-AD1ACB8794F0}"/>
          </ac:spMkLst>
        </pc:spChg>
        <pc:spChg chg="mod">
          <ac:chgData name="L Rolleston" userId="S::lrolleston@stmichaelscs.org::8c253109-a705-4211-8676-5103361b7bff" providerId="AD" clId="Web-{17C9F578-4C74-E4D5-A142-AD8EE0BAC658}" dt="2024-07-09T11:28:59.628" v="80" actId="20577"/>
          <ac:spMkLst>
            <pc:docMk/>
            <pc:sldMk cId="301726593" sldId="256"/>
            <ac:spMk id="83" creationId="{560EBA4B-8AEC-D046-B76B-ED0FD5A6C7DD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30:40.418" v="43" actId="1076"/>
          <ac:spMkLst>
            <pc:docMk/>
            <pc:sldMk cId="301726593" sldId="256"/>
            <ac:spMk id="84" creationId="{EBDCA0B5-C760-427D-AC3C-59202B386C9C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30:15.839" v="34" actId="1076"/>
          <ac:spMkLst>
            <pc:docMk/>
            <pc:sldMk cId="301726593" sldId="256"/>
            <ac:spMk id="85" creationId="{D23415EF-39A9-49E3-B38F-E042DDCE3A14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30:35.402" v="41" actId="1076"/>
          <ac:spMkLst>
            <pc:docMk/>
            <pc:sldMk cId="301726593" sldId="256"/>
            <ac:spMk id="86" creationId="{C5979901-632C-4B2A-9CAD-BCECA496C6AB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30:47.418" v="45" actId="1076"/>
          <ac:spMkLst>
            <pc:docMk/>
            <pc:sldMk cId="301726593" sldId="256"/>
            <ac:spMk id="103" creationId="{650376EA-6792-4F16-AC93-9E56413C045F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31:24.498" v="52" actId="1076"/>
          <ac:spMkLst>
            <pc:docMk/>
            <pc:sldMk cId="301726593" sldId="256"/>
            <ac:spMk id="104" creationId="{5B302B6F-A43C-4677-9391-BB3D779B8F57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28:29.165" v="10" actId="1076"/>
          <ac:spMkLst>
            <pc:docMk/>
            <pc:sldMk cId="301726593" sldId="256"/>
            <ac:spMk id="198" creationId="{9B35DB10-3016-4A04-8397-61C4E771BF4C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29:50.948" v="29" actId="1076"/>
          <ac:spMkLst>
            <pc:docMk/>
            <pc:sldMk cId="301726593" sldId="256"/>
            <ac:spMk id="199" creationId="{29200D70-7A59-477C-9293-A4FA0A2D2690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30:29.449" v="39" actId="1076"/>
          <ac:spMkLst>
            <pc:docMk/>
            <pc:sldMk cId="301726593" sldId="256"/>
            <ac:spMk id="200" creationId="{EF79F248-C7E3-4765-92E9-DA73EA74033F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32:00.639" v="59" actId="1076"/>
          <ac:spMkLst>
            <pc:docMk/>
            <pc:sldMk cId="301726593" sldId="256"/>
            <ac:spMk id="202" creationId="{FB1DCE7B-B165-4C6A-B156-807C37B804B4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30:24.074" v="37" actId="1076"/>
          <ac:spMkLst>
            <pc:docMk/>
            <pc:sldMk cId="301726593" sldId="256"/>
            <ac:spMk id="219" creationId="{8FEABC74-A298-4E11-BBD7-31BBBE8C06A0}"/>
          </ac:spMkLst>
        </pc:spChg>
        <pc:spChg chg="add del">
          <ac:chgData name="L Rolleston" userId="S::lrolleston@stmichaelscs.org::8c253109-a705-4211-8676-5103361b7bff" providerId="AD" clId="Web-{17C9F578-4C74-E4D5-A142-AD8EE0BAC658}" dt="2024-07-09T09:34:31.534" v="63"/>
          <ac:spMkLst>
            <pc:docMk/>
            <pc:sldMk cId="301726593" sldId="256"/>
            <ac:spMk id="229" creationId="{2E99E7BD-2C36-4499-9932-9C6473DAD41E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29:08.119" v="21" actId="1076"/>
          <ac:spMkLst>
            <pc:docMk/>
            <pc:sldMk cId="301726593" sldId="256"/>
            <ac:spMk id="249" creationId="{83D5A878-F1B6-4F2A-9118-A58D0C5193A9}"/>
          </ac:spMkLst>
        </pc:spChg>
        <pc:spChg chg="add del">
          <ac:chgData name="L Rolleston" userId="S::lrolleston@stmichaelscs.org::8c253109-a705-4211-8676-5103361b7bff" providerId="AD" clId="Web-{17C9F578-4C74-E4D5-A142-AD8EE0BAC658}" dt="2024-07-09T09:34:54.519" v="65"/>
          <ac:spMkLst>
            <pc:docMk/>
            <pc:sldMk cId="301726593" sldId="256"/>
            <ac:spMk id="316" creationId="{2E99E7BD-2C36-4499-9932-9C6473DAD41E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35:06.957" v="68" actId="14100"/>
          <ac:spMkLst>
            <pc:docMk/>
            <pc:sldMk cId="301726593" sldId="256"/>
            <ac:spMk id="367" creationId="{B192C7FB-F649-4CD7-9ACF-F14258D47685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35:05.207" v="67" actId="20577"/>
          <ac:spMkLst>
            <pc:docMk/>
            <pc:sldMk cId="301726593" sldId="256"/>
            <ac:spMk id="1062" creationId="{C274496B-1487-4AAA-808C-3B24C39B475E}"/>
          </ac:spMkLst>
        </pc:spChg>
        <pc:grpChg chg="mod">
          <ac:chgData name="L Rolleston" userId="S::lrolleston@stmichaelscs.org::8c253109-a705-4211-8676-5103361b7bff" providerId="AD" clId="Web-{17C9F578-4C74-E4D5-A142-AD8EE0BAC658}" dt="2024-07-09T09:31:46.061" v="56" actId="1076"/>
          <ac:grpSpMkLst>
            <pc:docMk/>
            <pc:sldMk cId="301726593" sldId="256"/>
            <ac:grpSpMk id="145" creationId="{93AC4BB4-0901-4653-B356-DEAB849D3FDF}"/>
          </ac:grpSpMkLst>
        </pc:grpChg>
        <pc:grpChg chg="mod">
          <ac:chgData name="L Rolleston" userId="S::lrolleston@stmichaelscs.org::8c253109-a705-4211-8676-5103361b7bff" providerId="AD" clId="Web-{17C9F578-4C74-E4D5-A142-AD8EE0BAC658}" dt="2024-07-09T09:27:53.851" v="3" actId="1076"/>
          <ac:grpSpMkLst>
            <pc:docMk/>
            <pc:sldMk cId="301726593" sldId="256"/>
            <ac:grpSpMk id="1072" creationId="{00000000-0000-0000-0000-000000000000}"/>
          </ac:grpSpMkLst>
        </pc:grpChg>
        <pc:picChg chg="mod">
          <ac:chgData name="L Rolleston" userId="S::lrolleston@stmichaelscs.org::8c253109-a705-4211-8676-5103361b7bff" providerId="AD" clId="Web-{17C9F578-4C74-E4D5-A142-AD8EE0BAC658}" dt="2024-07-09T09:28:42.087" v="14" actId="1076"/>
          <ac:picMkLst>
            <pc:docMk/>
            <pc:sldMk cId="301726593" sldId="256"/>
            <ac:picMk id="108" creationId="{00000000-0000-0000-0000-000000000000}"/>
          </ac:picMkLst>
        </pc:picChg>
        <pc:picChg chg="mod">
          <ac:chgData name="L Rolleston" userId="S::lrolleston@stmichaelscs.org::8c253109-a705-4211-8676-5103361b7bff" providerId="AD" clId="Web-{17C9F578-4C74-E4D5-A142-AD8EE0BAC658}" dt="2024-07-09T09:29:39.167" v="26" actId="1076"/>
          <ac:picMkLst>
            <pc:docMk/>
            <pc:sldMk cId="301726593" sldId="256"/>
            <ac:picMk id="119" creationId="{00000000-0000-0000-0000-000000000000}"/>
          </ac:picMkLst>
        </pc:picChg>
        <pc:picChg chg="mod">
          <ac:chgData name="L Rolleston" userId="S::lrolleston@stmichaelscs.org::8c253109-a705-4211-8676-5103361b7bff" providerId="AD" clId="Web-{17C9F578-4C74-E4D5-A142-AD8EE0BAC658}" dt="2024-07-09T09:30:26.637" v="38" actId="1076"/>
          <ac:picMkLst>
            <pc:docMk/>
            <pc:sldMk cId="301726593" sldId="256"/>
            <ac:picMk id="406" creationId="{00000000-0000-0000-0000-000000000000}"/>
          </ac:picMkLst>
        </pc:picChg>
        <pc:picChg chg="mod">
          <ac:chgData name="L Rolleston" userId="S::lrolleston@stmichaelscs.org::8c253109-a705-4211-8676-5103361b7bff" providerId="AD" clId="Web-{17C9F578-4C74-E4D5-A142-AD8EE0BAC658}" dt="2024-07-09T09:31:57.295" v="58" actId="1076"/>
          <ac:picMkLst>
            <pc:docMk/>
            <pc:sldMk cId="301726593" sldId="256"/>
            <ac:picMk id="409" creationId="{00000000-0000-0000-0000-000000000000}"/>
          </ac:picMkLst>
        </pc:picChg>
        <pc:cxnChg chg="mod">
          <ac:chgData name="L Rolleston" userId="S::lrolleston@stmichaelscs.org::8c253109-a705-4211-8676-5103361b7bff" providerId="AD" clId="Web-{17C9F578-4C74-E4D5-A142-AD8EE0BAC658}" dt="2024-07-09T09:30:12.527" v="33" actId="1076"/>
          <ac:cxnSpMkLst>
            <pc:docMk/>
            <pc:sldMk cId="301726593" sldId="256"/>
            <ac:cxnSpMk id="77" creationId="{E30EEEF4-1432-4E27-81EE-FCFB86D337B9}"/>
          </ac:cxnSpMkLst>
        </pc:cxnChg>
        <pc:cxnChg chg="mod">
          <ac:chgData name="L Rolleston" userId="S::lrolleston@stmichaelscs.org::8c253109-a705-4211-8676-5103361b7bff" providerId="AD" clId="Web-{17C9F578-4C74-E4D5-A142-AD8EE0BAC658}" dt="2024-07-09T09:27:53.851" v="3" actId="1076"/>
          <ac:cxnSpMkLst>
            <pc:docMk/>
            <pc:sldMk cId="301726593" sldId="256"/>
            <ac:cxnSpMk id="176" creationId="{00000000-0000-0000-0000-000000000000}"/>
          </ac:cxnSpMkLst>
        </pc:cxnChg>
        <pc:cxnChg chg="del">
          <ac:chgData name="L Rolleston" userId="S::lrolleston@stmichaelscs.org::8c253109-a705-4211-8676-5103361b7bff" providerId="AD" clId="Web-{17C9F578-4C74-E4D5-A142-AD8EE0BAC658}" dt="2024-07-09T09:30:05.449" v="32"/>
          <ac:cxnSpMkLst>
            <pc:docMk/>
            <pc:sldMk cId="301726593" sldId="256"/>
            <ac:cxnSpMk id="233" creationId="{512B9C9C-49DF-47B9-A19A-2C80E5100835}"/>
          </ac:cxnSpMkLst>
        </pc:cxnChg>
        <pc:cxnChg chg="mod">
          <ac:chgData name="L Rolleston" userId="S::lrolleston@stmichaelscs.org::8c253109-a705-4211-8676-5103361b7bff" providerId="AD" clId="Web-{17C9F578-4C74-E4D5-A142-AD8EE0BAC658}" dt="2024-07-09T09:28:59.525" v="19" actId="14100"/>
          <ac:cxnSpMkLst>
            <pc:docMk/>
            <pc:sldMk cId="301726593" sldId="256"/>
            <ac:cxnSpMk id="234" creationId="{D2B0431F-0C0D-4354-BFE6-50BAE556CFD7}"/>
          </ac:cxnSpMkLst>
        </pc:cxnChg>
        <pc:cxnChg chg="mod">
          <ac:chgData name="L Rolleston" userId="S::lrolleston@stmichaelscs.org::8c253109-a705-4211-8676-5103361b7bff" providerId="AD" clId="Web-{17C9F578-4C74-E4D5-A142-AD8EE0BAC658}" dt="2024-07-09T09:28:47.165" v="16" actId="14100"/>
          <ac:cxnSpMkLst>
            <pc:docMk/>
            <pc:sldMk cId="301726593" sldId="256"/>
            <ac:cxnSpMk id="271" creationId="{11FCDD24-FF29-436E-9961-7298461610A3}"/>
          </ac:cxnSpMkLst>
        </pc:cxnChg>
        <pc:cxnChg chg="del mod">
          <ac:chgData name="L Rolleston" userId="S::lrolleston@stmichaelscs.org::8c253109-a705-4211-8676-5103361b7bff" providerId="AD" clId="Web-{17C9F578-4C74-E4D5-A142-AD8EE0BAC658}" dt="2024-07-09T09:31:47.967" v="57"/>
          <ac:cxnSpMkLst>
            <pc:docMk/>
            <pc:sldMk cId="301726593" sldId="256"/>
            <ac:cxnSpMk id="292" creationId="{8C7C11D0-C692-47FB-92E7-ABD6C7CE445B}"/>
          </ac:cxnSpMkLst>
        </pc:cxnChg>
        <pc:cxnChg chg="mod">
          <ac:chgData name="L Rolleston" userId="S::lrolleston@stmichaelscs.org::8c253109-a705-4211-8676-5103361b7bff" providerId="AD" clId="Web-{17C9F578-4C74-E4D5-A142-AD8EE0BAC658}" dt="2024-07-09T09:30:37.871" v="42" actId="1076"/>
          <ac:cxnSpMkLst>
            <pc:docMk/>
            <pc:sldMk cId="301726593" sldId="256"/>
            <ac:cxnSpMk id="450" creationId="{C3FA2F8C-BD2B-EA46-8D5D-0F3383BE1ABC}"/>
          </ac:cxnSpMkLst>
        </pc:cxnChg>
        <pc:cxnChg chg="mod">
          <ac:chgData name="L Rolleston" userId="S::lrolleston@stmichaelscs.org::8c253109-a705-4211-8676-5103361b7bff" providerId="AD" clId="Web-{17C9F578-4C74-E4D5-A142-AD8EE0BAC658}" dt="2024-07-09T09:30:31.856" v="40" actId="1076"/>
          <ac:cxnSpMkLst>
            <pc:docMk/>
            <pc:sldMk cId="301726593" sldId="256"/>
            <ac:cxnSpMk id="451" creationId="{C3FA2F8C-BD2B-EA46-8D5D-0F3383BE1ABC}"/>
          </ac:cxnSpMkLst>
        </pc:cxnChg>
        <pc:cxnChg chg="mod">
          <ac:chgData name="L Rolleston" userId="S::lrolleston@stmichaelscs.org::8c253109-a705-4211-8676-5103361b7bff" providerId="AD" clId="Web-{17C9F578-4C74-E4D5-A142-AD8EE0BAC658}" dt="2024-07-09T09:30:42.793" v="44" actId="1076"/>
          <ac:cxnSpMkLst>
            <pc:docMk/>
            <pc:sldMk cId="301726593" sldId="256"/>
            <ac:cxnSpMk id="452" creationId="{86EB846A-C08D-8E44-A8A5-1C8D76F96038}"/>
          </ac:cxnSpMkLst>
        </pc:cxnChg>
        <pc:cxnChg chg="mod">
          <ac:chgData name="L Rolleston" userId="S::lrolleston@stmichaelscs.org::8c253109-a705-4211-8676-5103361b7bff" providerId="AD" clId="Web-{17C9F578-4C74-E4D5-A142-AD8EE0BAC658}" dt="2024-07-09T09:31:05.247" v="49" actId="1076"/>
          <ac:cxnSpMkLst>
            <pc:docMk/>
            <pc:sldMk cId="301726593" sldId="256"/>
            <ac:cxnSpMk id="453" creationId="{86EB846A-C08D-8E44-A8A5-1C8D76F96038}"/>
          </ac:cxnSpMkLst>
        </pc:cxnChg>
        <pc:cxnChg chg="mod">
          <ac:chgData name="L Rolleston" userId="S::lrolleston@stmichaelscs.org::8c253109-a705-4211-8676-5103361b7bff" providerId="AD" clId="Web-{17C9F578-4C74-E4D5-A142-AD8EE0BAC658}" dt="2024-07-09T09:29:35.510" v="25" actId="14100"/>
          <ac:cxnSpMkLst>
            <pc:docMk/>
            <pc:sldMk cId="301726593" sldId="256"/>
            <ac:cxnSpMk id="454" creationId="{C3FA2F8C-BD2B-EA46-8D5D-0F3383BE1ABC}"/>
          </ac:cxnSpMkLst>
        </pc:cxnChg>
        <pc:cxnChg chg="mod">
          <ac:chgData name="L Rolleston" userId="S::lrolleston@stmichaelscs.org::8c253109-a705-4211-8676-5103361b7bff" providerId="AD" clId="Web-{17C9F578-4C74-E4D5-A142-AD8EE0BAC658}" dt="2024-07-09T09:30:19.949" v="36" actId="14100"/>
          <ac:cxnSpMkLst>
            <pc:docMk/>
            <pc:sldMk cId="301726593" sldId="256"/>
            <ac:cxnSpMk id="455" creationId="{C3FA2F8C-BD2B-EA46-8D5D-0F3383BE1ABC}"/>
          </ac:cxnSpMkLst>
        </pc:cxnChg>
        <pc:cxnChg chg="mod">
          <ac:chgData name="L Rolleston" userId="S::lrolleston@stmichaelscs.org::8c253109-a705-4211-8676-5103361b7bff" providerId="AD" clId="Web-{17C9F578-4C74-E4D5-A142-AD8EE0BAC658}" dt="2024-07-09T09:27:42.132" v="2" actId="1076"/>
          <ac:cxnSpMkLst>
            <pc:docMk/>
            <pc:sldMk cId="301726593" sldId="256"/>
            <ac:cxnSpMk id="456" creationId="{86EB846A-C08D-8E44-A8A5-1C8D76F96038}"/>
          </ac:cxnSpMkLst>
        </pc:cxnChg>
        <pc:cxnChg chg="mod">
          <ac:chgData name="L Rolleston" userId="S::lrolleston@stmichaelscs.org::8c253109-a705-4211-8676-5103361b7bff" providerId="AD" clId="Web-{17C9F578-4C74-E4D5-A142-AD8EE0BAC658}" dt="2024-07-09T09:28:38.712" v="13" actId="14100"/>
          <ac:cxnSpMkLst>
            <pc:docMk/>
            <pc:sldMk cId="301726593" sldId="256"/>
            <ac:cxnSpMk id="458" creationId="{C3FA2F8C-BD2B-EA46-8D5D-0F3383BE1ABC}"/>
          </ac:cxnSpMkLst>
        </pc:cxnChg>
      </pc:sldChg>
    </pc:docChg>
  </pc:docChgLst>
  <pc:docChgLst>
    <pc:chgData name="L Rolleston" userId="S::lrolleston@stmichaelscs.org::8c253109-a705-4211-8676-5103361b7bff" providerId="AD" clId="Web-{444D0BED-7F2A-86FC-1FF9-383E5CDFB613}"/>
    <pc:docChg chg="modSld">
      <pc:chgData name="L Rolleston" userId="S::lrolleston@stmichaelscs.org::8c253109-a705-4211-8676-5103361b7bff" providerId="AD" clId="Web-{444D0BED-7F2A-86FC-1FF9-383E5CDFB613}" dt="2024-08-17T12:22:32.717" v="0" actId="1076"/>
      <pc:docMkLst>
        <pc:docMk/>
      </pc:docMkLst>
      <pc:sldChg chg="modSp">
        <pc:chgData name="L Rolleston" userId="S::lrolleston@stmichaelscs.org::8c253109-a705-4211-8676-5103361b7bff" providerId="AD" clId="Web-{444D0BED-7F2A-86FC-1FF9-383E5CDFB613}" dt="2024-08-17T12:22:32.717" v="0" actId="1076"/>
        <pc:sldMkLst>
          <pc:docMk/>
          <pc:sldMk cId="301726593" sldId="256"/>
        </pc:sldMkLst>
        <pc:spChg chg="mod">
          <ac:chgData name="L Rolleston" userId="S::lrolleston@stmichaelscs.org::8c253109-a705-4211-8676-5103361b7bff" providerId="AD" clId="Web-{444D0BED-7F2A-86FC-1FF9-383E5CDFB613}" dt="2024-08-17T12:22:32.717" v="0" actId="1076"/>
          <ac:spMkLst>
            <pc:docMk/>
            <pc:sldMk cId="301726593" sldId="256"/>
            <ac:spMk id="154" creationId="{00000000-0000-0000-0000-000000000000}"/>
          </ac:spMkLst>
        </pc:spChg>
      </pc:sldChg>
    </pc:docChg>
  </pc:docChgLst>
  <pc:docChgLst>
    <pc:chgData name="A Darrie" userId="S::adarrie@stmichaelscs.org::32ad77d6-cce9-4b3d-a7ba-d07729a5c158" providerId="AD" clId="Web-{74C1D847-8DC2-BF48-8E94-4268344AE90C}"/>
    <pc:docChg chg="modSld">
      <pc:chgData name="A Darrie" userId="S::adarrie@stmichaelscs.org::32ad77d6-cce9-4b3d-a7ba-d07729a5c158" providerId="AD" clId="Web-{74C1D847-8DC2-BF48-8E94-4268344AE90C}" dt="2025-07-07T11:22:33.477" v="21"/>
      <pc:docMkLst>
        <pc:docMk/>
      </pc:docMkLst>
      <pc:sldChg chg="delSp modSp">
        <pc:chgData name="A Darrie" userId="S::adarrie@stmichaelscs.org::32ad77d6-cce9-4b3d-a7ba-d07729a5c158" providerId="AD" clId="Web-{74C1D847-8DC2-BF48-8E94-4268344AE90C}" dt="2025-07-07T11:22:33.477" v="21"/>
        <pc:sldMkLst>
          <pc:docMk/>
          <pc:sldMk cId="301726593" sldId="256"/>
        </pc:sldMkLst>
        <pc:spChg chg="del">
          <ac:chgData name="A Darrie" userId="S::adarrie@stmichaelscs.org::32ad77d6-cce9-4b3d-a7ba-d07729a5c158" providerId="AD" clId="Web-{74C1D847-8DC2-BF48-8E94-4268344AE90C}" dt="2025-07-07T11:22:11.226" v="5"/>
          <ac:spMkLst>
            <pc:docMk/>
            <pc:sldMk cId="301726593" sldId="256"/>
            <ac:spMk id="291" creationId="{37B165B7-AACB-3A4C-A89C-5FD028A89864}"/>
          </ac:spMkLst>
        </pc:spChg>
        <pc:spChg chg="del">
          <ac:chgData name="A Darrie" userId="S::adarrie@stmichaelscs.org::32ad77d6-cce9-4b3d-a7ba-d07729a5c158" providerId="AD" clId="Web-{74C1D847-8DC2-BF48-8E94-4268344AE90C}" dt="2025-07-07T11:22:06.117" v="0"/>
          <ac:spMkLst>
            <pc:docMk/>
            <pc:sldMk cId="301726593" sldId="256"/>
            <ac:spMk id="383" creationId="{00000000-0000-0000-0000-000000000000}"/>
          </ac:spMkLst>
        </pc:spChg>
        <pc:spChg chg="del">
          <ac:chgData name="A Darrie" userId="S::adarrie@stmichaelscs.org::32ad77d6-cce9-4b3d-a7ba-d07729a5c158" providerId="AD" clId="Web-{74C1D847-8DC2-BF48-8E94-4268344AE90C}" dt="2025-07-07T11:22:13.492" v="6"/>
          <ac:spMkLst>
            <pc:docMk/>
            <pc:sldMk cId="301726593" sldId="256"/>
            <ac:spMk id="448" creationId="{37B165B7-AACB-3A4C-A89C-5FD028A89864}"/>
          </ac:spMkLst>
        </pc:spChg>
        <pc:spChg chg="del mod">
          <ac:chgData name="A Darrie" userId="S::adarrie@stmichaelscs.org::32ad77d6-cce9-4b3d-a7ba-d07729a5c158" providerId="AD" clId="Web-{74C1D847-8DC2-BF48-8E94-4268344AE90C}" dt="2025-07-07T11:22:25.508" v="13"/>
          <ac:spMkLst>
            <pc:docMk/>
            <pc:sldMk cId="301726593" sldId="256"/>
            <ac:spMk id="481" creationId="{37B165B7-AACB-3A4C-A89C-5FD028A89864}"/>
          </ac:spMkLst>
        </pc:spChg>
        <pc:spChg chg="del">
          <ac:chgData name="A Darrie" userId="S::adarrie@stmichaelscs.org::32ad77d6-cce9-4b3d-a7ba-d07729a5c158" providerId="AD" clId="Web-{74C1D847-8DC2-BF48-8E94-4268344AE90C}" dt="2025-07-07T11:22:20.758" v="10"/>
          <ac:spMkLst>
            <pc:docMk/>
            <pc:sldMk cId="301726593" sldId="256"/>
            <ac:spMk id="482" creationId="{37B165B7-AACB-3A4C-A89C-5FD028A89864}"/>
          </ac:spMkLst>
        </pc:spChg>
        <pc:spChg chg="del">
          <ac:chgData name="A Darrie" userId="S::adarrie@stmichaelscs.org::32ad77d6-cce9-4b3d-a7ba-d07729a5c158" providerId="AD" clId="Web-{74C1D847-8DC2-BF48-8E94-4268344AE90C}" dt="2025-07-07T11:22:16.601" v="7"/>
          <ac:spMkLst>
            <pc:docMk/>
            <pc:sldMk cId="301726593" sldId="256"/>
            <ac:spMk id="1064" creationId="{00000000-0000-0000-0000-000000000000}"/>
          </ac:spMkLst>
        </pc:spChg>
        <pc:grpChg chg="del">
          <ac:chgData name="A Darrie" userId="S::adarrie@stmichaelscs.org::32ad77d6-cce9-4b3d-a7ba-d07729a5c158" providerId="AD" clId="Web-{74C1D847-8DC2-BF48-8E94-4268344AE90C}" dt="2025-07-07T11:22:28.789" v="16"/>
          <ac:grpSpMkLst>
            <pc:docMk/>
            <pc:sldMk cId="301726593" sldId="256"/>
            <ac:grpSpMk id="45" creationId="{700E2D75-2BE8-8740-51FB-B52F279DE204}"/>
          </ac:grpSpMkLst>
        </pc:grpChg>
        <pc:grpChg chg="del">
          <ac:chgData name="A Darrie" userId="S::adarrie@stmichaelscs.org::32ad77d6-cce9-4b3d-a7ba-d07729a5c158" providerId="AD" clId="Web-{74C1D847-8DC2-BF48-8E94-4268344AE90C}" dt="2025-07-07T11:22:31.883" v="19"/>
          <ac:grpSpMkLst>
            <pc:docMk/>
            <pc:sldMk cId="301726593" sldId="256"/>
            <ac:grpSpMk id="124" creationId="{00000000-0000-0000-0000-000000000000}"/>
          </ac:grpSpMkLst>
        </pc:grpChg>
        <pc:grpChg chg="del">
          <ac:chgData name="A Darrie" userId="S::adarrie@stmichaelscs.org::32ad77d6-cce9-4b3d-a7ba-d07729a5c158" providerId="AD" clId="Web-{74C1D847-8DC2-BF48-8E94-4268344AE90C}" dt="2025-07-07T11:22:33.477" v="21"/>
          <ac:grpSpMkLst>
            <pc:docMk/>
            <pc:sldMk cId="301726593" sldId="256"/>
            <ac:grpSpMk id="472" creationId="{00000000-0000-0000-0000-000000000000}"/>
          </ac:grpSpMkLst>
        </pc:grpChg>
        <pc:grpChg chg="del">
          <ac:chgData name="A Darrie" userId="S::adarrie@stmichaelscs.org::32ad77d6-cce9-4b3d-a7ba-d07729a5c158" providerId="AD" clId="Web-{74C1D847-8DC2-BF48-8E94-4268344AE90C}" dt="2025-07-07T11:22:32.524" v="20"/>
          <ac:grpSpMkLst>
            <pc:docMk/>
            <pc:sldMk cId="301726593" sldId="256"/>
            <ac:grpSpMk id="483" creationId="{00000000-0000-0000-0000-000000000000}"/>
          </ac:grpSpMkLst>
        </pc:grpChg>
        <pc:picChg chg="del">
          <ac:chgData name="A Darrie" userId="S::adarrie@stmichaelscs.org::32ad77d6-cce9-4b3d-a7ba-d07729a5c158" providerId="AD" clId="Web-{74C1D847-8DC2-BF48-8E94-4268344AE90C}" dt="2025-07-07T11:22:26.289" v="14"/>
          <ac:picMkLst>
            <pc:docMk/>
            <pc:sldMk cId="301726593" sldId="256"/>
            <ac:picMk id="476" creationId="{00000000-0000-0000-0000-000000000000}"/>
          </ac:picMkLst>
        </pc:picChg>
        <pc:picChg chg="del">
          <ac:chgData name="A Darrie" userId="S::adarrie@stmichaelscs.org::32ad77d6-cce9-4b3d-a7ba-d07729a5c158" providerId="AD" clId="Web-{74C1D847-8DC2-BF48-8E94-4268344AE90C}" dt="2025-07-07T11:22:18.211" v="8"/>
          <ac:picMkLst>
            <pc:docMk/>
            <pc:sldMk cId="301726593" sldId="256"/>
            <ac:picMk id="477" creationId="{00000000-0000-0000-0000-000000000000}"/>
          </ac:picMkLst>
        </pc:picChg>
        <pc:picChg chg="del">
          <ac:chgData name="A Darrie" userId="S::adarrie@stmichaelscs.org::32ad77d6-cce9-4b3d-a7ba-d07729a5c158" providerId="AD" clId="Web-{74C1D847-8DC2-BF48-8E94-4268344AE90C}" dt="2025-07-07T11:22:18.820" v="9"/>
          <ac:picMkLst>
            <pc:docMk/>
            <pc:sldMk cId="301726593" sldId="256"/>
            <ac:picMk id="478" creationId="{00000000-0000-0000-0000-000000000000}"/>
          </ac:picMkLst>
        </pc:picChg>
        <pc:picChg chg="del">
          <ac:chgData name="A Darrie" userId="S::adarrie@stmichaelscs.org::32ad77d6-cce9-4b3d-a7ba-d07729a5c158" providerId="AD" clId="Web-{74C1D847-8DC2-BF48-8E94-4268344AE90C}" dt="2025-07-07T11:22:26.961" v="15"/>
          <ac:picMkLst>
            <pc:docMk/>
            <pc:sldMk cId="301726593" sldId="256"/>
            <ac:picMk id="479" creationId="{00000000-0000-0000-0000-000000000000}"/>
          </ac:picMkLst>
        </pc:picChg>
        <pc:picChg chg="del">
          <ac:chgData name="A Darrie" userId="S::adarrie@stmichaelscs.org::32ad77d6-cce9-4b3d-a7ba-d07729a5c158" providerId="AD" clId="Web-{74C1D847-8DC2-BF48-8E94-4268344AE90C}" dt="2025-07-07T11:22:21.898" v="11"/>
          <ac:picMkLst>
            <pc:docMk/>
            <pc:sldMk cId="301726593" sldId="256"/>
            <ac:picMk id="1068" creationId="{00000000-0000-0000-0000-000000000000}"/>
          </ac:picMkLst>
        </pc:picChg>
        <pc:cxnChg chg="del">
          <ac:chgData name="A Darrie" userId="S::adarrie@stmichaelscs.org::32ad77d6-cce9-4b3d-a7ba-d07729a5c158" providerId="AD" clId="Web-{74C1D847-8DC2-BF48-8E94-4268344AE90C}" dt="2025-07-07T11:22:30.930" v="18"/>
          <ac:cxnSpMkLst>
            <pc:docMk/>
            <pc:sldMk cId="301726593" sldId="256"/>
            <ac:cxnSpMk id="32" creationId="{1FEB3478-06BB-786F-10A0-D6631F16BE7E}"/>
          </ac:cxnSpMkLst>
        </pc:cxnChg>
        <pc:cxnChg chg="del">
          <ac:chgData name="A Darrie" userId="S::adarrie@stmichaelscs.org::32ad77d6-cce9-4b3d-a7ba-d07729a5c158" providerId="AD" clId="Web-{74C1D847-8DC2-BF48-8E94-4268344AE90C}" dt="2025-07-07T11:22:08.726" v="3"/>
          <ac:cxnSpMkLst>
            <pc:docMk/>
            <pc:sldMk cId="301726593" sldId="256"/>
            <ac:cxnSpMk id="429" creationId="{C3FA2F8C-BD2B-EA46-8D5D-0F3383BE1ABC}"/>
          </ac:cxnSpMkLst>
        </pc:cxnChg>
        <pc:cxnChg chg="del">
          <ac:chgData name="A Darrie" userId="S::adarrie@stmichaelscs.org::32ad77d6-cce9-4b3d-a7ba-d07729a5c158" providerId="AD" clId="Web-{74C1D847-8DC2-BF48-8E94-4268344AE90C}" dt="2025-07-07T11:22:09.976" v="4"/>
          <ac:cxnSpMkLst>
            <pc:docMk/>
            <pc:sldMk cId="301726593" sldId="256"/>
            <ac:cxnSpMk id="430" creationId="{C3FA2F8C-BD2B-EA46-8D5D-0F3383BE1ABC}"/>
          </ac:cxnSpMkLst>
        </pc:cxnChg>
        <pc:cxnChg chg="del">
          <ac:chgData name="A Darrie" userId="S::adarrie@stmichaelscs.org::32ad77d6-cce9-4b3d-a7ba-d07729a5c158" providerId="AD" clId="Web-{74C1D847-8DC2-BF48-8E94-4268344AE90C}" dt="2025-07-07T11:22:07.320" v="1"/>
          <ac:cxnSpMkLst>
            <pc:docMk/>
            <pc:sldMk cId="301726593" sldId="256"/>
            <ac:cxnSpMk id="434" creationId="{C3FA2F8C-BD2B-EA46-8D5D-0F3383BE1ABC}"/>
          </ac:cxnSpMkLst>
        </pc:cxnChg>
        <pc:cxnChg chg="del">
          <ac:chgData name="A Darrie" userId="S::adarrie@stmichaelscs.org::32ad77d6-cce9-4b3d-a7ba-d07729a5c158" providerId="AD" clId="Web-{74C1D847-8DC2-BF48-8E94-4268344AE90C}" dt="2025-07-07T11:22:08.070" v="2"/>
          <ac:cxnSpMkLst>
            <pc:docMk/>
            <pc:sldMk cId="301726593" sldId="256"/>
            <ac:cxnSpMk id="435" creationId="{C3FA2F8C-BD2B-EA46-8D5D-0F3383BE1ABC}"/>
          </ac:cxnSpMkLst>
        </pc:cxnChg>
        <pc:cxnChg chg="del">
          <ac:chgData name="A Darrie" userId="S::adarrie@stmichaelscs.org::32ad77d6-cce9-4b3d-a7ba-d07729a5c158" providerId="AD" clId="Web-{74C1D847-8DC2-BF48-8E94-4268344AE90C}" dt="2025-07-07T11:22:30.133" v="17"/>
          <ac:cxnSpMkLst>
            <pc:docMk/>
            <pc:sldMk cId="301726593" sldId="256"/>
            <ac:cxnSpMk id="469" creationId="{F40E0174-C2DC-7FCC-058E-6906498C3EB8}"/>
          </ac:cxnSpMkLst>
        </pc:cxnChg>
      </pc:sldChg>
    </pc:docChg>
  </pc:docChgLst>
  <pc:docChgLst>
    <pc:chgData name="Raminder Kaur Robson" userId="20ceed71-7506-4319-b288-075d70baa3e1" providerId="ADAL" clId="{285A740F-85C0-4F88-940B-5D76B0532238}"/>
    <pc:docChg chg="undo custSel modSld">
      <pc:chgData name="Raminder Kaur Robson" userId="20ceed71-7506-4319-b288-075d70baa3e1" providerId="ADAL" clId="{285A740F-85C0-4F88-940B-5D76B0532238}" dt="2024-08-05T15:43:05.201" v="652" actId="1076"/>
      <pc:docMkLst>
        <pc:docMk/>
      </pc:docMkLst>
      <pc:sldChg chg="addSp delSp modSp">
        <pc:chgData name="Raminder Kaur Robson" userId="20ceed71-7506-4319-b288-075d70baa3e1" providerId="ADAL" clId="{285A740F-85C0-4F88-940B-5D76B0532238}" dt="2024-08-05T15:43:05.201" v="652" actId="1076"/>
        <pc:sldMkLst>
          <pc:docMk/>
          <pc:sldMk cId="301726593" sldId="256"/>
        </pc:sldMkLst>
        <pc:spChg chg="del">
          <ac:chgData name="Raminder Kaur Robson" userId="20ceed71-7506-4319-b288-075d70baa3e1" providerId="ADAL" clId="{285A740F-85C0-4F88-940B-5D76B0532238}" dt="2024-08-05T14:25:10.400" v="30" actId="478"/>
          <ac:spMkLst>
            <pc:docMk/>
            <pc:sldMk cId="301726593" sldId="256"/>
            <ac:spMk id="15" creationId="{719BD6B9-92E7-4337-8F23-926576B4B15C}"/>
          </ac:spMkLst>
        </pc:spChg>
        <pc:spChg chg="del">
          <ac:chgData name="Raminder Kaur Robson" userId="20ceed71-7506-4319-b288-075d70baa3e1" providerId="ADAL" clId="{285A740F-85C0-4F88-940B-5D76B0532238}" dt="2024-08-05T14:26:22.493" v="42" actId="478"/>
          <ac:spMkLst>
            <pc:docMk/>
            <pc:sldMk cId="301726593" sldId="256"/>
            <ac:spMk id="17" creationId="{7911109F-1F04-6A8D-35C2-09E325C8F555}"/>
          </ac:spMkLst>
        </pc:spChg>
        <pc:spChg chg="mod">
          <ac:chgData name="Raminder Kaur Robson" userId="20ceed71-7506-4319-b288-075d70baa3e1" providerId="ADAL" clId="{285A740F-85C0-4F88-940B-5D76B0532238}" dt="2024-08-05T15:42:32.327" v="636" actId="20577"/>
          <ac:spMkLst>
            <pc:docMk/>
            <pc:sldMk cId="301726593" sldId="256"/>
            <ac:spMk id="20" creationId="{D41144E0-413F-4B0E-A011-79EAF31EE8D5}"/>
          </ac:spMkLst>
        </pc:spChg>
        <pc:spChg chg="del">
          <ac:chgData name="Raminder Kaur Robson" userId="20ceed71-7506-4319-b288-075d70baa3e1" providerId="ADAL" clId="{285A740F-85C0-4F88-940B-5D76B0532238}" dt="2024-08-05T14:23:30.917" v="10" actId="478"/>
          <ac:spMkLst>
            <pc:docMk/>
            <pc:sldMk cId="301726593" sldId="256"/>
            <ac:spMk id="24" creationId="{60EADAFA-1C83-4690-B270-6253C7D48141}"/>
          </ac:spMkLst>
        </pc:spChg>
        <pc:spChg chg="del">
          <ac:chgData name="Raminder Kaur Robson" userId="20ceed71-7506-4319-b288-075d70baa3e1" providerId="ADAL" clId="{285A740F-85C0-4F88-940B-5D76B0532238}" dt="2024-08-05T14:25:54.051" v="36" actId="478"/>
          <ac:spMkLst>
            <pc:docMk/>
            <pc:sldMk cId="301726593" sldId="256"/>
            <ac:spMk id="25" creationId="{79DBA587-9BBB-47F1-AFF9-7D09FC32A399}"/>
          </ac:spMkLst>
        </pc:spChg>
        <pc:spChg chg="del">
          <ac:chgData name="Raminder Kaur Robson" userId="20ceed71-7506-4319-b288-075d70baa3e1" providerId="ADAL" clId="{285A740F-85C0-4F88-940B-5D76B0532238}" dt="2024-08-05T14:25:58.389" v="37" actId="478"/>
          <ac:spMkLst>
            <pc:docMk/>
            <pc:sldMk cId="301726593" sldId="256"/>
            <ac:spMk id="26" creationId="{C28C8258-1FE6-4F70-97CA-BCB43D6B06A1}"/>
          </ac:spMkLst>
        </pc:spChg>
        <pc:spChg chg="del">
          <ac:chgData name="Raminder Kaur Robson" userId="20ceed71-7506-4319-b288-075d70baa3e1" providerId="ADAL" clId="{285A740F-85C0-4F88-940B-5D76B0532238}" dt="2024-08-05T14:23:35.417" v="12" actId="478"/>
          <ac:spMkLst>
            <pc:docMk/>
            <pc:sldMk cId="301726593" sldId="256"/>
            <ac:spMk id="34" creationId="{06B7D164-1858-4541-8C3A-54F75AAFB537}"/>
          </ac:spMkLst>
        </pc:spChg>
        <pc:spChg chg="del">
          <ac:chgData name="Raminder Kaur Robson" userId="20ceed71-7506-4319-b288-075d70baa3e1" providerId="ADAL" clId="{285A740F-85C0-4F88-940B-5D76B0532238}" dt="2024-08-05T14:23:38.417" v="14" actId="478"/>
          <ac:spMkLst>
            <pc:docMk/>
            <pc:sldMk cId="301726593" sldId="256"/>
            <ac:spMk id="35" creationId="{79D66A49-1463-9D47-A58E-F5C50C17B380}"/>
          </ac:spMkLst>
        </pc:spChg>
        <pc:spChg chg="del">
          <ac:chgData name="Raminder Kaur Robson" userId="20ceed71-7506-4319-b288-075d70baa3e1" providerId="ADAL" clId="{285A740F-85C0-4F88-940B-5D76B0532238}" dt="2024-08-05T14:26:16.884" v="40" actId="478"/>
          <ac:spMkLst>
            <pc:docMk/>
            <pc:sldMk cId="301726593" sldId="256"/>
            <ac:spMk id="40" creationId="{0C3F348E-1339-4ADD-B744-9477BC994E2C}"/>
          </ac:spMkLst>
        </pc:spChg>
        <pc:spChg chg="del">
          <ac:chgData name="Raminder Kaur Robson" userId="20ceed71-7506-4319-b288-075d70baa3e1" providerId="ADAL" clId="{285A740F-85C0-4F88-940B-5D76B0532238}" dt="2024-08-05T14:26:19.815" v="41" actId="478"/>
          <ac:spMkLst>
            <pc:docMk/>
            <pc:sldMk cId="301726593" sldId="256"/>
            <ac:spMk id="41" creationId="{8A89C765-A544-49F4-9969-3DB017D964EF}"/>
          </ac:spMkLst>
        </pc:spChg>
        <pc:spChg chg="mod">
          <ac:chgData name="Raminder Kaur Robson" userId="20ceed71-7506-4319-b288-075d70baa3e1" providerId="ADAL" clId="{285A740F-85C0-4F88-940B-5D76B0532238}" dt="2024-08-05T14:28:18.577" v="68" actId="1076"/>
          <ac:spMkLst>
            <pc:docMk/>
            <pc:sldMk cId="301726593" sldId="256"/>
            <ac:spMk id="52" creationId="{65431F66-689A-41ED-8FD0-3936676C62B4}"/>
          </ac:spMkLst>
        </pc:spChg>
        <pc:spChg chg="mod">
          <ac:chgData name="Raminder Kaur Robson" userId="20ceed71-7506-4319-b288-075d70baa3e1" providerId="ADAL" clId="{285A740F-85C0-4F88-940B-5D76B0532238}" dt="2024-08-05T14:28:26.972" v="70" actId="1076"/>
          <ac:spMkLst>
            <pc:docMk/>
            <pc:sldMk cId="301726593" sldId="256"/>
            <ac:spMk id="53" creationId="{0A474BCC-9720-481B-8BAB-C2D38F0A766C}"/>
          </ac:spMkLst>
        </pc:spChg>
        <pc:spChg chg="mod">
          <ac:chgData name="Raminder Kaur Robson" userId="20ceed71-7506-4319-b288-075d70baa3e1" providerId="ADAL" clId="{285A740F-85C0-4F88-940B-5D76B0532238}" dt="2024-08-05T14:27:21.769" v="52" actId="1076"/>
          <ac:spMkLst>
            <pc:docMk/>
            <pc:sldMk cId="301726593" sldId="256"/>
            <ac:spMk id="54" creationId="{8D202E3B-2C71-480F-8656-0F8DADAAAC38}"/>
          </ac:spMkLst>
        </pc:spChg>
        <pc:spChg chg="mod">
          <ac:chgData name="Raminder Kaur Robson" userId="20ceed71-7506-4319-b288-075d70baa3e1" providerId="ADAL" clId="{285A740F-85C0-4F88-940B-5D76B0532238}" dt="2024-08-05T14:28:39.177" v="72" actId="1076"/>
          <ac:spMkLst>
            <pc:docMk/>
            <pc:sldMk cId="301726593" sldId="256"/>
            <ac:spMk id="62" creationId="{24DB4928-F4A4-4147-9547-04AD3B3BD08D}"/>
          </ac:spMkLst>
        </pc:spChg>
        <pc:spChg chg="mod">
          <ac:chgData name="Raminder Kaur Robson" userId="20ceed71-7506-4319-b288-075d70baa3e1" providerId="ADAL" clId="{285A740F-85C0-4F88-940B-5D76B0532238}" dt="2024-08-05T14:24:22.194" v="27" actId="1076"/>
          <ac:spMkLst>
            <pc:docMk/>
            <pc:sldMk cId="301726593" sldId="256"/>
            <ac:spMk id="83" creationId="{560EBA4B-8AEC-D046-B76B-ED0FD5A6C7DD}"/>
          </ac:spMkLst>
        </pc:spChg>
        <pc:spChg chg="del">
          <ac:chgData name="Raminder Kaur Robson" userId="20ceed71-7506-4319-b288-075d70baa3e1" providerId="ADAL" clId="{285A740F-85C0-4F88-940B-5D76B0532238}" dt="2024-08-05T14:33:29.454" v="176" actId="478"/>
          <ac:spMkLst>
            <pc:docMk/>
            <pc:sldMk cId="301726593" sldId="256"/>
            <ac:spMk id="85" creationId="{D23415EF-39A9-49E3-B38F-E042DDCE3A14}"/>
          </ac:spMkLst>
        </pc:spChg>
        <pc:spChg chg="mod">
          <ac:chgData name="Raminder Kaur Robson" userId="20ceed71-7506-4319-b288-075d70baa3e1" providerId="ADAL" clId="{285A740F-85C0-4F88-940B-5D76B0532238}" dt="2024-08-05T14:39:04.088" v="348" actId="1076"/>
          <ac:spMkLst>
            <pc:docMk/>
            <pc:sldMk cId="301726593" sldId="256"/>
            <ac:spMk id="110" creationId="{18FC73F7-BEC0-45AD-829D-DC0749904D0F}"/>
          </ac:spMkLst>
        </pc:spChg>
        <pc:spChg chg="del">
          <ac:chgData name="Raminder Kaur Robson" userId="20ceed71-7506-4319-b288-075d70baa3e1" providerId="ADAL" clId="{285A740F-85C0-4F88-940B-5D76B0532238}" dt="2024-08-05T14:26:14.350" v="39" actId="478"/>
          <ac:spMkLst>
            <pc:docMk/>
            <pc:sldMk cId="301726593" sldId="256"/>
            <ac:spMk id="197" creationId="{9CB5933C-70BE-4217-A4DE-FB89EAA9F35C}"/>
          </ac:spMkLst>
        </pc:spChg>
        <pc:spChg chg="mod">
          <ac:chgData name="Raminder Kaur Robson" userId="20ceed71-7506-4319-b288-075d70baa3e1" providerId="ADAL" clId="{285A740F-85C0-4F88-940B-5D76B0532238}" dt="2024-08-05T14:28:53.379" v="76" actId="20577"/>
          <ac:spMkLst>
            <pc:docMk/>
            <pc:sldMk cId="301726593" sldId="256"/>
            <ac:spMk id="198" creationId="{9B35DB10-3016-4A04-8397-61C4E771BF4C}"/>
          </ac:spMkLst>
        </pc:spChg>
        <pc:spChg chg="mod">
          <ac:chgData name="Raminder Kaur Robson" userId="20ceed71-7506-4319-b288-075d70baa3e1" providerId="ADAL" clId="{285A740F-85C0-4F88-940B-5D76B0532238}" dt="2024-08-05T14:31:22.277" v="95" actId="1076"/>
          <ac:spMkLst>
            <pc:docMk/>
            <pc:sldMk cId="301726593" sldId="256"/>
            <ac:spMk id="199" creationId="{29200D70-7A59-477C-9293-A4FA0A2D2690}"/>
          </ac:spMkLst>
        </pc:spChg>
        <pc:spChg chg="mod">
          <ac:chgData name="Raminder Kaur Robson" userId="20ceed71-7506-4319-b288-075d70baa3e1" providerId="ADAL" clId="{285A740F-85C0-4F88-940B-5D76B0532238}" dt="2024-08-05T14:34:29.875" v="224" actId="1076"/>
          <ac:spMkLst>
            <pc:docMk/>
            <pc:sldMk cId="301726593" sldId="256"/>
            <ac:spMk id="200" creationId="{EF79F248-C7E3-4765-92E9-DA73EA74033F}"/>
          </ac:spMkLst>
        </pc:spChg>
        <pc:spChg chg="mod">
          <ac:chgData name="Raminder Kaur Robson" userId="20ceed71-7506-4319-b288-075d70baa3e1" providerId="ADAL" clId="{285A740F-85C0-4F88-940B-5D76B0532238}" dt="2024-08-05T14:40:14.636" v="374" actId="20577"/>
          <ac:spMkLst>
            <pc:docMk/>
            <pc:sldMk cId="301726593" sldId="256"/>
            <ac:spMk id="201" creationId="{CCF5F12F-54F7-4148-8266-A281DF7CAFF5}"/>
          </ac:spMkLst>
        </pc:spChg>
        <pc:spChg chg="mod">
          <ac:chgData name="Raminder Kaur Robson" userId="20ceed71-7506-4319-b288-075d70baa3e1" providerId="ADAL" clId="{285A740F-85C0-4F88-940B-5D76B0532238}" dt="2024-08-05T14:34:42.505" v="230" actId="1076"/>
          <ac:spMkLst>
            <pc:docMk/>
            <pc:sldMk cId="301726593" sldId="256"/>
            <ac:spMk id="202" creationId="{FB1DCE7B-B165-4C6A-B156-807C37B804B4}"/>
          </ac:spMkLst>
        </pc:spChg>
        <pc:spChg chg="mod">
          <ac:chgData name="Raminder Kaur Robson" userId="20ceed71-7506-4319-b288-075d70baa3e1" providerId="ADAL" clId="{285A740F-85C0-4F88-940B-5D76B0532238}" dt="2024-08-05T14:34:48.380" v="234" actId="20577"/>
          <ac:spMkLst>
            <pc:docMk/>
            <pc:sldMk cId="301726593" sldId="256"/>
            <ac:spMk id="203" creationId="{E9793DA6-5F0B-4683-B937-D5402674C36A}"/>
          </ac:spMkLst>
        </pc:spChg>
        <pc:spChg chg="mod">
          <ac:chgData name="Raminder Kaur Robson" userId="20ceed71-7506-4319-b288-075d70baa3e1" providerId="ADAL" clId="{285A740F-85C0-4F88-940B-5D76B0532238}" dt="2024-08-05T14:40:18.191" v="375" actId="1076"/>
          <ac:spMkLst>
            <pc:docMk/>
            <pc:sldMk cId="301726593" sldId="256"/>
            <ac:spMk id="204" creationId="{3A618E92-8976-4FB9-86BD-94FDDB283796}"/>
          </ac:spMkLst>
        </pc:spChg>
        <pc:spChg chg="mod">
          <ac:chgData name="Raminder Kaur Robson" userId="20ceed71-7506-4319-b288-075d70baa3e1" providerId="ADAL" clId="{285A740F-85C0-4F88-940B-5D76B0532238}" dt="2024-08-05T14:39:50.078" v="365" actId="20577"/>
          <ac:spMkLst>
            <pc:docMk/>
            <pc:sldMk cId="301726593" sldId="256"/>
            <ac:spMk id="205" creationId="{50479FAE-A6C3-452C-93FA-5C1452419FD3}"/>
          </ac:spMkLst>
        </pc:spChg>
        <pc:spChg chg="mod">
          <ac:chgData name="Raminder Kaur Robson" userId="20ceed71-7506-4319-b288-075d70baa3e1" providerId="ADAL" clId="{285A740F-85C0-4F88-940B-5D76B0532238}" dt="2024-08-05T15:35:25.655" v="418" actId="1076"/>
          <ac:spMkLst>
            <pc:docMk/>
            <pc:sldMk cId="301726593" sldId="256"/>
            <ac:spMk id="206" creationId="{B192C7FB-F649-4CD7-9ACF-F14258D47685}"/>
          </ac:spMkLst>
        </pc:spChg>
        <pc:spChg chg="mod">
          <ac:chgData name="Raminder Kaur Robson" userId="20ceed71-7506-4319-b288-075d70baa3e1" providerId="ADAL" clId="{285A740F-85C0-4F88-940B-5D76B0532238}" dt="2024-08-05T14:35:42.215" v="285" actId="20577"/>
          <ac:spMkLst>
            <pc:docMk/>
            <pc:sldMk cId="301726593" sldId="256"/>
            <ac:spMk id="207" creationId="{F38FE37B-38F8-4105-A438-53E1CFCD36BA}"/>
          </ac:spMkLst>
        </pc:spChg>
        <pc:spChg chg="mod">
          <ac:chgData name="Raminder Kaur Robson" userId="20ceed71-7506-4319-b288-075d70baa3e1" providerId="ADAL" clId="{285A740F-85C0-4F88-940B-5D76B0532238}" dt="2024-08-05T14:29:48.540" v="85" actId="1076"/>
          <ac:spMkLst>
            <pc:docMk/>
            <pc:sldMk cId="301726593" sldId="256"/>
            <ac:spMk id="217" creationId="{25DB3030-D03F-4F31-BD1C-292F5BAEC940}"/>
          </ac:spMkLst>
        </pc:spChg>
        <pc:spChg chg="mod">
          <ac:chgData name="Raminder Kaur Robson" userId="20ceed71-7506-4319-b288-075d70baa3e1" providerId="ADAL" clId="{285A740F-85C0-4F88-940B-5D76B0532238}" dt="2024-08-05T14:33:33.127" v="177" actId="1076"/>
          <ac:spMkLst>
            <pc:docMk/>
            <pc:sldMk cId="301726593" sldId="256"/>
            <ac:spMk id="219" creationId="{8FEABC74-A298-4E11-BBD7-31BBBE8C06A0}"/>
          </ac:spMkLst>
        </pc:spChg>
        <pc:spChg chg="del">
          <ac:chgData name="Raminder Kaur Robson" userId="20ceed71-7506-4319-b288-075d70baa3e1" providerId="ADAL" clId="{285A740F-85C0-4F88-940B-5D76B0532238}" dt="2024-08-05T14:25:41.224" v="31" actId="478"/>
          <ac:spMkLst>
            <pc:docMk/>
            <pc:sldMk cId="301726593" sldId="256"/>
            <ac:spMk id="221" creationId="{ABC22CDB-AB42-4DED-8943-D46115AE5342}"/>
          </ac:spMkLst>
        </pc:spChg>
        <pc:spChg chg="mod">
          <ac:chgData name="Raminder Kaur Robson" userId="20ceed71-7506-4319-b288-075d70baa3e1" providerId="ADAL" clId="{285A740F-85C0-4F88-940B-5D76B0532238}" dt="2024-08-05T15:41:38.659" v="593" actId="1076"/>
          <ac:spMkLst>
            <pc:docMk/>
            <pc:sldMk cId="301726593" sldId="256"/>
            <ac:spMk id="225" creationId="{CFF3C209-E744-4955-ADB6-BF4DB88EA9DF}"/>
          </ac:spMkLst>
        </pc:spChg>
        <pc:spChg chg="mod">
          <ac:chgData name="Raminder Kaur Robson" userId="20ceed71-7506-4319-b288-075d70baa3e1" providerId="ADAL" clId="{285A740F-85C0-4F88-940B-5D76B0532238}" dt="2024-08-05T15:42:49.942" v="651" actId="20577"/>
          <ac:spMkLst>
            <pc:docMk/>
            <pc:sldMk cId="301726593" sldId="256"/>
            <ac:spMk id="227" creationId="{692ABF71-208B-43B4-9A04-86C8B15C93B9}"/>
          </ac:spMkLst>
        </pc:spChg>
        <pc:spChg chg="mod">
          <ac:chgData name="Raminder Kaur Robson" userId="20ceed71-7506-4319-b288-075d70baa3e1" providerId="ADAL" clId="{285A740F-85C0-4F88-940B-5D76B0532238}" dt="2024-08-05T14:37:24.698" v="323" actId="1076"/>
          <ac:spMkLst>
            <pc:docMk/>
            <pc:sldMk cId="301726593" sldId="256"/>
            <ac:spMk id="229" creationId="{2E99E7BD-2C36-4499-9932-9C6473DAD41E}"/>
          </ac:spMkLst>
        </pc:spChg>
        <pc:spChg chg="del">
          <ac:chgData name="Raminder Kaur Robson" userId="20ceed71-7506-4319-b288-075d70baa3e1" providerId="ADAL" clId="{285A740F-85C0-4F88-940B-5D76B0532238}" dt="2024-08-05T14:23:28.026" v="9" actId="478"/>
          <ac:spMkLst>
            <pc:docMk/>
            <pc:sldMk cId="301726593" sldId="256"/>
            <ac:spMk id="230" creationId="{64189F6A-FCB2-4543-B3A7-CA6FCF45F911}"/>
          </ac:spMkLst>
        </pc:spChg>
        <pc:spChg chg="del">
          <ac:chgData name="Raminder Kaur Robson" userId="20ceed71-7506-4319-b288-075d70baa3e1" providerId="ADAL" clId="{285A740F-85C0-4F88-940B-5D76B0532238}" dt="2024-08-05T14:26:49.071" v="48" actId="478"/>
          <ac:spMkLst>
            <pc:docMk/>
            <pc:sldMk cId="301726593" sldId="256"/>
            <ac:spMk id="249" creationId="{83D5A878-F1B6-4F2A-9118-A58D0C5193A9}"/>
          </ac:spMkLst>
        </pc:spChg>
        <pc:spChg chg="del">
          <ac:chgData name="Raminder Kaur Robson" userId="20ceed71-7506-4319-b288-075d70baa3e1" providerId="ADAL" clId="{285A740F-85C0-4F88-940B-5D76B0532238}" dt="2024-08-05T15:41:35.237" v="592" actId="478"/>
          <ac:spMkLst>
            <pc:docMk/>
            <pc:sldMk cId="301726593" sldId="256"/>
            <ac:spMk id="253" creationId="{A07098C6-6E73-4749-8D01-B123E8314F17}"/>
          </ac:spMkLst>
        </pc:spChg>
        <pc:spChg chg="mod">
          <ac:chgData name="Raminder Kaur Robson" userId="20ceed71-7506-4319-b288-075d70baa3e1" providerId="ADAL" clId="{285A740F-85C0-4F88-940B-5D76B0532238}" dt="2024-08-05T15:31:56.323" v="378" actId="1076"/>
          <ac:spMkLst>
            <pc:docMk/>
            <pc:sldMk cId="301726593" sldId="256"/>
            <ac:spMk id="258" creationId="{AA755E97-A8B2-45C5-9606-EF004E0A509C}"/>
          </ac:spMkLst>
        </pc:spChg>
        <pc:spChg chg="mod">
          <ac:chgData name="Raminder Kaur Robson" userId="20ceed71-7506-4319-b288-075d70baa3e1" providerId="ADAL" clId="{285A740F-85C0-4F88-940B-5D76B0532238}" dt="2024-08-05T14:38:12.675" v="334" actId="1076"/>
          <ac:spMkLst>
            <pc:docMk/>
            <pc:sldMk cId="301726593" sldId="256"/>
            <ac:spMk id="260" creationId="{C7DFEE68-77BB-46B2-9AA0-1E340F467CE9}"/>
          </ac:spMkLst>
        </pc:spChg>
        <pc:spChg chg="mod">
          <ac:chgData name="Raminder Kaur Robson" userId="20ceed71-7506-4319-b288-075d70baa3e1" providerId="ADAL" clId="{285A740F-85C0-4F88-940B-5D76B0532238}" dt="2024-08-05T15:35:51.536" v="427" actId="1076"/>
          <ac:spMkLst>
            <pc:docMk/>
            <pc:sldMk cId="301726593" sldId="256"/>
            <ac:spMk id="266" creationId="{DA938472-6CD4-4F81-80AB-5791C863731D}"/>
          </ac:spMkLst>
        </pc:spChg>
        <pc:spChg chg="mod">
          <ac:chgData name="Raminder Kaur Robson" userId="20ceed71-7506-4319-b288-075d70baa3e1" providerId="ADAL" clId="{285A740F-85C0-4F88-940B-5D76B0532238}" dt="2024-08-05T15:36:13.980" v="432" actId="1076"/>
          <ac:spMkLst>
            <pc:docMk/>
            <pc:sldMk cId="301726593" sldId="256"/>
            <ac:spMk id="267" creationId="{CBA8F264-9D87-40EB-A7BC-E58E70531589}"/>
          </ac:spMkLst>
        </pc:spChg>
        <pc:spChg chg="add mod">
          <ac:chgData name="Raminder Kaur Robson" userId="20ceed71-7506-4319-b288-075d70baa3e1" providerId="ADAL" clId="{285A740F-85C0-4F88-940B-5D76B0532238}" dt="2024-08-05T15:37:13.502" v="466" actId="20577"/>
          <ac:spMkLst>
            <pc:docMk/>
            <pc:sldMk cId="301726593" sldId="256"/>
            <ac:spMk id="276" creationId="{B2B11CE1-BC58-42D7-9425-B6A23FF38BD1}"/>
          </ac:spMkLst>
        </pc:spChg>
        <pc:spChg chg="add mod">
          <ac:chgData name="Raminder Kaur Robson" userId="20ceed71-7506-4319-b288-075d70baa3e1" providerId="ADAL" clId="{285A740F-85C0-4F88-940B-5D76B0532238}" dt="2024-08-05T15:38:14.623" v="499" actId="313"/>
          <ac:spMkLst>
            <pc:docMk/>
            <pc:sldMk cId="301726593" sldId="256"/>
            <ac:spMk id="281" creationId="{7045364A-49A2-4048-88C7-2E7402390BB5}"/>
          </ac:spMkLst>
        </pc:spChg>
        <pc:spChg chg="add mod">
          <ac:chgData name="Raminder Kaur Robson" userId="20ceed71-7506-4319-b288-075d70baa3e1" providerId="ADAL" clId="{285A740F-85C0-4F88-940B-5D76B0532238}" dt="2024-08-05T15:38:47.959" v="526" actId="1076"/>
          <ac:spMkLst>
            <pc:docMk/>
            <pc:sldMk cId="301726593" sldId="256"/>
            <ac:spMk id="282" creationId="{FA26A47C-3214-4892-A9E4-7985B6455AB8}"/>
          </ac:spMkLst>
        </pc:spChg>
        <pc:spChg chg="add mod">
          <ac:chgData name="Raminder Kaur Robson" userId="20ceed71-7506-4319-b288-075d70baa3e1" providerId="ADAL" clId="{285A740F-85C0-4F88-940B-5D76B0532238}" dt="2024-08-05T15:39:21.949" v="555" actId="1076"/>
          <ac:spMkLst>
            <pc:docMk/>
            <pc:sldMk cId="301726593" sldId="256"/>
            <ac:spMk id="283" creationId="{1F81FD22-F300-4B93-AECA-2C140B4C6849}"/>
          </ac:spMkLst>
        </pc:spChg>
        <pc:spChg chg="add mod">
          <ac:chgData name="Raminder Kaur Robson" userId="20ceed71-7506-4319-b288-075d70baa3e1" providerId="ADAL" clId="{285A740F-85C0-4F88-940B-5D76B0532238}" dt="2024-08-05T15:42:04.342" v="609" actId="20577"/>
          <ac:spMkLst>
            <pc:docMk/>
            <pc:sldMk cId="301726593" sldId="256"/>
            <ac:spMk id="284" creationId="{16381D5F-4A05-4508-8885-0D3112B45084}"/>
          </ac:spMkLst>
        </pc:spChg>
        <pc:spChg chg="mod">
          <ac:chgData name="Raminder Kaur Robson" userId="20ceed71-7506-4319-b288-075d70baa3e1" providerId="ADAL" clId="{285A740F-85C0-4F88-940B-5D76B0532238}" dt="2024-08-05T15:39:52.765" v="564" actId="1076"/>
          <ac:spMkLst>
            <pc:docMk/>
            <pc:sldMk cId="301726593" sldId="256"/>
            <ac:spMk id="298" creationId="{525A8126-54AE-4E36-B5E6-B7BD0D28C5DE}"/>
          </ac:spMkLst>
        </pc:spChg>
        <pc:spChg chg="mod">
          <ac:chgData name="Raminder Kaur Robson" userId="20ceed71-7506-4319-b288-075d70baa3e1" providerId="ADAL" clId="{285A740F-85C0-4F88-940B-5D76B0532238}" dt="2024-08-05T15:31:59.097" v="379" actId="1076"/>
          <ac:spMkLst>
            <pc:docMk/>
            <pc:sldMk cId="301726593" sldId="256"/>
            <ac:spMk id="305" creationId="{CCF5F12F-54F7-4148-8266-A281DF7CAFF5}"/>
          </ac:spMkLst>
        </pc:spChg>
        <pc:spChg chg="del">
          <ac:chgData name="Raminder Kaur Robson" userId="20ceed71-7506-4319-b288-075d70baa3e1" providerId="ADAL" clId="{285A740F-85C0-4F88-940B-5D76B0532238}" dt="2024-08-05T14:37:21.142" v="322" actId="478"/>
          <ac:spMkLst>
            <pc:docMk/>
            <pc:sldMk cId="301726593" sldId="256"/>
            <ac:spMk id="306" creationId="{1FB85ABC-A38F-418E-B89C-D6345611CB41}"/>
          </ac:spMkLst>
        </pc:spChg>
        <pc:spChg chg="del mod">
          <ac:chgData name="Raminder Kaur Robson" userId="20ceed71-7506-4319-b288-075d70baa3e1" providerId="ADAL" clId="{285A740F-85C0-4F88-940B-5D76B0532238}" dt="2024-08-05T14:23:00.731" v="2" actId="478"/>
          <ac:spMkLst>
            <pc:docMk/>
            <pc:sldMk cId="301726593" sldId="256"/>
            <ac:spMk id="307" creationId="{4CA0121C-9DDF-43CB-8687-2B4060D31713}"/>
          </ac:spMkLst>
        </pc:spChg>
        <pc:spChg chg="mod">
          <ac:chgData name="Raminder Kaur Robson" userId="20ceed71-7506-4319-b288-075d70baa3e1" providerId="ADAL" clId="{285A740F-85C0-4F88-940B-5D76B0532238}" dt="2024-08-05T14:23:11.701" v="5" actId="122"/>
          <ac:spMkLst>
            <pc:docMk/>
            <pc:sldMk cId="301726593" sldId="256"/>
            <ac:spMk id="308" creationId="{D80EBD2E-A5EE-4074-AFEF-2297C34098D5}"/>
          </ac:spMkLst>
        </pc:spChg>
        <pc:spChg chg="add mod">
          <ac:chgData name="Raminder Kaur Robson" userId="20ceed71-7506-4319-b288-075d70baa3e1" providerId="ADAL" clId="{285A740F-85C0-4F88-940B-5D76B0532238}" dt="2024-08-05T14:32:24.763" v="109" actId="14100"/>
          <ac:spMkLst>
            <pc:docMk/>
            <pc:sldMk cId="301726593" sldId="256"/>
            <ac:spMk id="309" creationId="{09933804-2F1B-4861-9194-56B48756DFCD}"/>
          </ac:spMkLst>
        </pc:spChg>
        <pc:spChg chg="add mod">
          <ac:chgData name="Raminder Kaur Robson" userId="20ceed71-7506-4319-b288-075d70baa3e1" providerId="ADAL" clId="{285A740F-85C0-4F88-940B-5D76B0532238}" dt="2024-08-05T14:33:02.765" v="150" actId="313"/>
          <ac:spMkLst>
            <pc:docMk/>
            <pc:sldMk cId="301726593" sldId="256"/>
            <ac:spMk id="310" creationId="{E25ED791-99E9-41BE-9A5F-8D9A83B55409}"/>
          </ac:spMkLst>
        </pc:spChg>
        <pc:spChg chg="add mod">
          <ac:chgData name="Raminder Kaur Robson" userId="20ceed71-7506-4319-b288-075d70baa3e1" providerId="ADAL" clId="{285A740F-85C0-4F88-940B-5D76B0532238}" dt="2024-08-05T14:33:15.507" v="173" actId="14100"/>
          <ac:spMkLst>
            <pc:docMk/>
            <pc:sldMk cId="301726593" sldId="256"/>
            <ac:spMk id="311" creationId="{19B70BF8-CC98-49C6-8D7C-16D685313A83}"/>
          </ac:spMkLst>
        </pc:spChg>
        <pc:spChg chg="add mod">
          <ac:chgData name="Raminder Kaur Robson" userId="20ceed71-7506-4319-b288-075d70baa3e1" providerId="ADAL" clId="{285A740F-85C0-4F88-940B-5D76B0532238}" dt="2024-08-05T14:34:09.842" v="219" actId="20577"/>
          <ac:spMkLst>
            <pc:docMk/>
            <pc:sldMk cId="301726593" sldId="256"/>
            <ac:spMk id="312" creationId="{CDB7BC20-EF9A-4FA3-8654-9F21FFD107A5}"/>
          </ac:spMkLst>
        </pc:spChg>
        <pc:spChg chg="mod">
          <ac:chgData name="Raminder Kaur Robson" userId="20ceed71-7506-4319-b288-075d70baa3e1" providerId="ADAL" clId="{285A740F-85C0-4F88-940B-5D76B0532238}" dt="2024-08-05T15:33:29.520" v="389" actId="20577"/>
          <ac:spMkLst>
            <pc:docMk/>
            <pc:sldMk cId="301726593" sldId="256"/>
            <ac:spMk id="346" creationId="{B192C7FB-F649-4CD7-9ACF-F14258D47685}"/>
          </ac:spMkLst>
        </pc:spChg>
        <pc:spChg chg="mod">
          <ac:chgData name="Raminder Kaur Robson" userId="20ceed71-7506-4319-b288-075d70baa3e1" providerId="ADAL" clId="{285A740F-85C0-4F88-940B-5D76B0532238}" dt="2024-08-05T15:43:05.201" v="652" actId="1076"/>
          <ac:spMkLst>
            <pc:docMk/>
            <pc:sldMk cId="301726593" sldId="256"/>
            <ac:spMk id="354" creationId="{B192C7FB-F649-4CD7-9ACF-F14258D47685}"/>
          </ac:spMkLst>
        </pc:spChg>
        <pc:spChg chg="mod">
          <ac:chgData name="Raminder Kaur Robson" userId="20ceed71-7506-4319-b288-075d70baa3e1" providerId="ADAL" clId="{285A740F-85C0-4F88-940B-5D76B0532238}" dt="2024-08-05T15:33:45.882" v="401" actId="1076"/>
          <ac:spMkLst>
            <pc:docMk/>
            <pc:sldMk cId="301726593" sldId="256"/>
            <ac:spMk id="358" creationId="{B192C7FB-F649-4CD7-9ACF-F14258D47685}"/>
          </ac:spMkLst>
        </pc:spChg>
        <pc:spChg chg="mod">
          <ac:chgData name="Raminder Kaur Robson" userId="20ceed71-7506-4319-b288-075d70baa3e1" providerId="ADAL" clId="{285A740F-85C0-4F88-940B-5D76B0532238}" dt="2024-08-05T15:34:16.175" v="415" actId="20577"/>
          <ac:spMkLst>
            <pc:docMk/>
            <pc:sldMk cId="301726593" sldId="256"/>
            <ac:spMk id="367" creationId="{B192C7FB-F649-4CD7-9ACF-F14258D47685}"/>
          </ac:spMkLst>
        </pc:spChg>
        <pc:spChg chg="mod">
          <ac:chgData name="Raminder Kaur Robson" userId="20ceed71-7506-4319-b288-075d70baa3e1" providerId="ADAL" clId="{285A740F-85C0-4F88-940B-5D76B0532238}" dt="2024-08-05T15:34:20.353" v="416" actId="313"/>
          <ac:spMkLst>
            <pc:docMk/>
            <pc:sldMk cId="301726593" sldId="256"/>
            <ac:spMk id="369" creationId="{E801E636-A25C-41A8-8425-EDAFC522E5DB}"/>
          </ac:spMkLst>
        </pc:spChg>
        <pc:spChg chg="mod">
          <ac:chgData name="Raminder Kaur Robson" userId="20ceed71-7506-4319-b288-075d70baa3e1" providerId="ADAL" clId="{285A740F-85C0-4F88-940B-5D76B0532238}" dt="2024-08-05T14:24:04.655" v="18"/>
          <ac:spMkLst>
            <pc:docMk/>
            <pc:sldMk cId="301726593" sldId="256"/>
            <ac:spMk id="405" creationId="{00000000-0000-0000-0000-000000000000}"/>
          </ac:spMkLst>
        </pc:spChg>
        <pc:spChg chg="mod">
          <ac:chgData name="Raminder Kaur Robson" userId="20ceed71-7506-4319-b288-075d70baa3e1" providerId="ADAL" clId="{285A740F-85C0-4F88-940B-5D76B0532238}" dt="2024-08-05T14:36:50.015" v="317" actId="1076"/>
          <ac:spMkLst>
            <pc:docMk/>
            <pc:sldMk cId="301726593" sldId="256"/>
            <ac:spMk id="1051" creationId="{433E662B-F39F-4E6F-947C-A2CC2EFB2C00}"/>
          </ac:spMkLst>
        </pc:spChg>
        <pc:spChg chg="mod">
          <ac:chgData name="Raminder Kaur Robson" userId="20ceed71-7506-4319-b288-075d70baa3e1" providerId="ADAL" clId="{285A740F-85C0-4F88-940B-5D76B0532238}" dt="2024-08-05T14:37:07.533" v="321" actId="1076"/>
          <ac:spMkLst>
            <pc:docMk/>
            <pc:sldMk cId="301726593" sldId="256"/>
            <ac:spMk id="1053" creationId="{6C023070-FC44-417B-89E0-DB8C9A28425D}"/>
          </ac:spMkLst>
        </pc:spChg>
        <pc:spChg chg="mod">
          <ac:chgData name="Raminder Kaur Robson" userId="20ceed71-7506-4319-b288-075d70baa3e1" providerId="ADAL" clId="{285A740F-85C0-4F88-940B-5D76B0532238}" dt="2024-08-05T14:38:05.460" v="331" actId="1076"/>
          <ac:spMkLst>
            <pc:docMk/>
            <pc:sldMk cId="301726593" sldId="256"/>
            <ac:spMk id="1055" creationId="{121D878B-C188-4D7E-9074-4A157F0AB367}"/>
          </ac:spMkLst>
        </pc:spChg>
        <pc:spChg chg="mod">
          <ac:chgData name="Raminder Kaur Robson" userId="20ceed71-7506-4319-b288-075d70baa3e1" providerId="ADAL" clId="{285A740F-85C0-4F88-940B-5D76B0532238}" dt="2024-08-05T14:37:04.333" v="320" actId="1076"/>
          <ac:spMkLst>
            <pc:docMk/>
            <pc:sldMk cId="301726593" sldId="256"/>
            <ac:spMk id="1062" creationId="{C274496B-1487-4AAA-808C-3B24C39B475E}"/>
          </ac:spMkLst>
        </pc:spChg>
        <pc:spChg chg="mod">
          <ac:chgData name="Raminder Kaur Robson" userId="20ceed71-7506-4319-b288-075d70baa3e1" providerId="ADAL" clId="{285A740F-85C0-4F88-940B-5D76B0532238}" dt="2024-08-05T14:36:55.259" v="318" actId="1076"/>
          <ac:spMkLst>
            <pc:docMk/>
            <pc:sldMk cId="301726593" sldId="256"/>
            <ac:spMk id="1066" creationId="{1B9FDAA1-B9A7-43B7-98B0-38C1EA66C16C}"/>
          </ac:spMkLst>
        </pc:spChg>
        <pc:spChg chg="mod">
          <ac:chgData name="Raminder Kaur Robson" userId="20ceed71-7506-4319-b288-075d70baa3e1" providerId="ADAL" clId="{285A740F-85C0-4F88-940B-5D76B0532238}" dt="2024-08-05T15:39:29.616" v="557" actId="1076"/>
          <ac:spMkLst>
            <pc:docMk/>
            <pc:sldMk cId="301726593" sldId="256"/>
            <ac:spMk id="1067" creationId="{06FB25C5-EA1E-42C3-9B71-2EAA0D46E659}"/>
          </ac:spMkLst>
        </pc:spChg>
        <pc:grpChg chg="del">
          <ac:chgData name="Raminder Kaur Robson" userId="20ceed71-7506-4319-b288-075d70baa3e1" providerId="ADAL" clId="{285A740F-85C0-4F88-940B-5D76B0532238}" dt="2024-08-05T14:24:26.824" v="28" actId="478"/>
          <ac:grpSpMkLst>
            <pc:docMk/>
            <pc:sldMk cId="301726593" sldId="256"/>
            <ac:grpSpMk id="145" creationId="{93AC4BB4-0901-4653-B356-DEAB849D3FDF}"/>
          </ac:grpSpMkLst>
        </pc:grpChg>
        <pc:grpChg chg="del">
          <ac:chgData name="Raminder Kaur Robson" userId="20ceed71-7506-4319-b288-075d70baa3e1" providerId="ADAL" clId="{285A740F-85C0-4F88-940B-5D76B0532238}" dt="2024-08-05T14:25:07.174" v="29" actId="478"/>
          <ac:grpSpMkLst>
            <pc:docMk/>
            <pc:sldMk cId="301726593" sldId="256"/>
            <ac:grpSpMk id="464" creationId="{00000000-0000-0000-0000-000000000000}"/>
          </ac:grpSpMkLst>
        </pc:grpChg>
        <pc:grpChg chg="mod">
          <ac:chgData name="Raminder Kaur Robson" userId="20ceed71-7506-4319-b288-075d70baa3e1" providerId="ADAL" clId="{285A740F-85C0-4F88-940B-5D76B0532238}" dt="2024-08-05T15:36:35.875" v="439" actId="1076"/>
          <ac:grpSpMkLst>
            <pc:docMk/>
            <pc:sldMk cId="301726593" sldId="256"/>
            <ac:grpSpMk id="1072" creationId="{00000000-0000-0000-0000-000000000000}"/>
          </ac:grpSpMkLst>
        </pc:grpChg>
        <pc:picChg chg="mod">
          <ac:chgData name="Raminder Kaur Robson" userId="20ceed71-7506-4319-b288-075d70baa3e1" providerId="ADAL" clId="{285A740F-85C0-4F88-940B-5D76B0532238}" dt="2024-08-05T14:39:25.257" v="355" actId="1076"/>
          <ac:picMkLst>
            <pc:docMk/>
            <pc:sldMk cId="301726593" sldId="256"/>
            <ac:picMk id="97" creationId="{00000000-0000-0000-0000-000000000000}"/>
          </ac:picMkLst>
        </pc:picChg>
        <pc:picChg chg="mod">
          <ac:chgData name="Raminder Kaur Robson" userId="20ceed71-7506-4319-b288-075d70baa3e1" providerId="ADAL" clId="{285A740F-85C0-4F88-940B-5D76B0532238}" dt="2024-08-05T15:33:52.560" v="402" actId="1076"/>
          <ac:picMkLst>
            <pc:docMk/>
            <pc:sldMk cId="301726593" sldId="256"/>
            <ac:picMk id="98" creationId="{00000000-0000-0000-0000-000000000000}"/>
          </ac:picMkLst>
        </pc:picChg>
        <pc:picChg chg="mod">
          <ac:chgData name="Raminder Kaur Robson" userId="20ceed71-7506-4319-b288-075d70baa3e1" providerId="ADAL" clId="{285A740F-85C0-4F88-940B-5D76B0532238}" dt="2024-08-05T14:39:22.773" v="354" actId="1076"/>
          <ac:picMkLst>
            <pc:docMk/>
            <pc:sldMk cId="301726593" sldId="256"/>
            <ac:picMk id="100" creationId="{00000000-0000-0000-0000-000000000000}"/>
          </ac:picMkLst>
        </pc:picChg>
        <pc:picChg chg="del">
          <ac:chgData name="Raminder Kaur Robson" userId="20ceed71-7506-4319-b288-075d70baa3e1" providerId="ADAL" clId="{285A740F-85C0-4F88-940B-5D76B0532238}" dt="2024-08-05T14:38:01.127" v="330" actId="478"/>
          <ac:picMkLst>
            <pc:docMk/>
            <pc:sldMk cId="301726593" sldId="256"/>
            <ac:picMk id="101" creationId="{00000000-0000-0000-0000-000000000000}"/>
          </ac:picMkLst>
        </pc:picChg>
        <pc:picChg chg="mod">
          <ac:chgData name="Raminder Kaur Robson" userId="20ceed71-7506-4319-b288-075d70baa3e1" providerId="ADAL" clId="{285A740F-85C0-4F88-940B-5D76B0532238}" dt="2024-08-05T15:39:26.178" v="556" actId="1076"/>
          <ac:picMkLst>
            <pc:docMk/>
            <pc:sldMk cId="301726593" sldId="256"/>
            <ac:picMk id="106" creationId="{00000000-0000-0000-0000-000000000000}"/>
          </ac:picMkLst>
        </pc:picChg>
        <pc:picChg chg="mod">
          <ac:chgData name="Raminder Kaur Robson" userId="20ceed71-7506-4319-b288-075d70baa3e1" providerId="ADAL" clId="{285A740F-85C0-4F88-940B-5D76B0532238}" dt="2024-08-05T14:30:52.035" v="93" actId="1076"/>
          <ac:picMkLst>
            <pc:docMk/>
            <pc:sldMk cId="301726593" sldId="256"/>
            <ac:picMk id="108" creationId="{00000000-0000-0000-0000-000000000000}"/>
          </ac:picMkLst>
        </pc:picChg>
        <pc:picChg chg="del">
          <ac:chgData name="Raminder Kaur Robson" userId="20ceed71-7506-4319-b288-075d70baa3e1" providerId="ADAL" clId="{285A740F-85C0-4F88-940B-5D76B0532238}" dt="2024-08-05T15:35:22.425" v="417" actId="478"/>
          <ac:picMkLst>
            <pc:docMk/>
            <pc:sldMk cId="301726593" sldId="256"/>
            <ac:picMk id="113" creationId="{00000000-0000-0000-0000-000000000000}"/>
          </ac:picMkLst>
        </pc:picChg>
        <pc:picChg chg="add del">
          <ac:chgData name="Raminder Kaur Robson" userId="20ceed71-7506-4319-b288-075d70baa3e1" providerId="ADAL" clId="{285A740F-85C0-4F88-940B-5D76B0532238}" dt="2024-08-05T14:23:25.167" v="8" actId="478"/>
          <ac:picMkLst>
            <pc:docMk/>
            <pc:sldMk cId="301726593" sldId="256"/>
            <ac:picMk id="116" creationId="{00000000-0000-0000-0000-000000000000}"/>
          </ac:picMkLst>
        </pc:picChg>
        <pc:picChg chg="del">
          <ac:chgData name="Raminder Kaur Robson" userId="20ceed71-7506-4319-b288-075d70baa3e1" providerId="ADAL" clId="{285A740F-85C0-4F88-940B-5D76B0532238}" dt="2024-08-05T14:26:26.172" v="44" actId="478"/>
          <ac:picMkLst>
            <pc:docMk/>
            <pc:sldMk cId="301726593" sldId="256"/>
            <ac:picMk id="156" creationId="{A273DF11-40CC-4B5E-AD23-FFE0C6B9BCF5}"/>
          </ac:picMkLst>
        </pc:picChg>
        <pc:picChg chg="del">
          <ac:chgData name="Raminder Kaur Robson" userId="20ceed71-7506-4319-b288-075d70baa3e1" providerId="ADAL" clId="{285A740F-85C0-4F88-940B-5D76B0532238}" dt="2024-08-05T14:26:23.903" v="43" actId="478"/>
          <ac:picMkLst>
            <pc:docMk/>
            <pc:sldMk cId="301726593" sldId="256"/>
            <ac:picMk id="177" creationId="{771C72F9-4085-4512-AD85-E756A9AF8386}"/>
          </ac:picMkLst>
        </pc:picChg>
        <pc:picChg chg="mod">
          <ac:chgData name="Raminder Kaur Robson" userId="20ceed71-7506-4319-b288-075d70baa3e1" providerId="ADAL" clId="{285A740F-85C0-4F88-940B-5D76B0532238}" dt="2024-08-05T14:39:20.491" v="353" actId="1076"/>
          <ac:picMkLst>
            <pc:docMk/>
            <pc:sldMk cId="301726593" sldId="256"/>
            <ac:picMk id="194" creationId="{54AAF32C-D052-4266-B779-BE66FECB3639}"/>
          </ac:picMkLst>
        </pc:picChg>
        <pc:picChg chg="del">
          <ac:chgData name="Raminder Kaur Robson" userId="20ceed71-7506-4319-b288-075d70baa3e1" providerId="ADAL" clId="{285A740F-85C0-4F88-940B-5D76B0532238}" dt="2024-08-05T14:25:49.318" v="34" actId="478"/>
          <ac:picMkLst>
            <pc:docMk/>
            <pc:sldMk cId="301726593" sldId="256"/>
            <ac:picMk id="208" creationId="{781EDA9B-C8FE-42A0-8829-26B851354496}"/>
          </ac:picMkLst>
        </pc:picChg>
        <pc:picChg chg="del">
          <ac:chgData name="Raminder Kaur Robson" userId="20ceed71-7506-4319-b288-075d70baa3e1" providerId="ADAL" clId="{285A740F-85C0-4F88-940B-5D76B0532238}" dt="2024-08-05T14:25:50.979" v="35" actId="478"/>
          <ac:picMkLst>
            <pc:docMk/>
            <pc:sldMk cId="301726593" sldId="256"/>
            <ac:picMk id="209" creationId="{7A0EB00A-EDD4-4C7B-BEB1-80F9FAAADC8F}"/>
          </ac:picMkLst>
        </pc:picChg>
        <pc:picChg chg="del">
          <ac:chgData name="Raminder Kaur Robson" userId="20ceed71-7506-4319-b288-075d70baa3e1" providerId="ADAL" clId="{285A740F-85C0-4F88-940B-5D76B0532238}" dt="2024-08-05T14:25:47.443" v="33" actId="478"/>
          <ac:picMkLst>
            <pc:docMk/>
            <pc:sldMk cId="301726593" sldId="256"/>
            <ac:picMk id="210" creationId="{EED4A374-1855-4C47-A061-43E7942E2600}"/>
          </ac:picMkLst>
        </pc:picChg>
        <pc:picChg chg="mod">
          <ac:chgData name="Raminder Kaur Robson" userId="20ceed71-7506-4319-b288-075d70baa3e1" providerId="ADAL" clId="{285A740F-85C0-4F88-940B-5D76B0532238}" dt="2024-08-05T15:36:25.329" v="435" actId="14100"/>
          <ac:picMkLst>
            <pc:docMk/>
            <pc:sldMk cId="301726593" sldId="256"/>
            <ac:picMk id="275" creationId="{C8BC769E-5746-49A4-AFD4-305AEBC0C363}"/>
          </ac:picMkLst>
        </pc:picChg>
        <pc:picChg chg="mod">
          <ac:chgData name="Raminder Kaur Robson" userId="20ceed71-7506-4319-b288-075d70baa3e1" providerId="ADAL" clId="{285A740F-85C0-4F88-940B-5D76B0532238}" dt="2024-08-05T14:24:09.770" v="19" actId="1076"/>
          <ac:picMkLst>
            <pc:docMk/>
            <pc:sldMk cId="301726593" sldId="256"/>
            <ac:picMk id="362" creationId="{00000000-0000-0000-0000-000000000000}"/>
          </ac:picMkLst>
        </pc:picChg>
        <pc:picChg chg="del">
          <ac:chgData name="Raminder Kaur Robson" userId="20ceed71-7506-4319-b288-075d70baa3e1" providerId="ADAL" clId="{285A740F-85C0-4F88-940B-5D76B0532238}" dt="2024-08-05T14:23:33.526" v="11" actId="478"/>
          <ac:picMkLst>
            <pc:docMk/>
            <pc:sldMk cId="301726593" sldId="256"/>
            <ac:picMk id="407" creationId="{00000000-0000-0000-0000-000000000000}"/>
          </ac:picMkLst>
        </pc:picChg>
        <pc:picChg chg="mod">
          <ac:chgData name="Raminder Kaur Robson" userId="20ceed71-7506-4319-b288-075d70baa3e1" providerId="ADAL" clId="{285A740F-85C0-4F88-940B-5D76B0532238}" dt="2024-08-05T14:40:20.962" v="376" actId="1076"/>
          <ac:picMkLst>
            <pc:docMk/>
            <pc:sldMk cId="301726593" sldId="256"/>
            <ac:picMk id="413" creationId="{00000000-0000-0000-0000-000000000000}"/>
          </ac:picMkLst>
        </pc:picChg>
        <pc:picChg chg="del">
          <ac:chgData name="Raminder Kaur Robson" userId="20ceed71-7506-4319-b288-075d70baa3e1" providerId="ADAL" clId="{285A740F-85C0-4F88-940B-5D76B0532238}" dt="2024-08-05T14:23:21.651" v="6" actId="478"/>
          <ac:picMkLst>
            <pc:docMk/>
            <pc:sldMk cId="301726593" sldId="256"/>
            <ac:picMk id="487" creationId="{0AB0A052-D2A8-425F-A5B9-E8B7193DE8A0}"/>
          </ac:picMkLst>
        </pc:picChg>
        <pc:picChg chg="mod">
          <ac:chgData name="Raminder Kaur Robson" userId="20ceed71-7506-4319-b288-075d70baa3e1" providerId="ADAL" clId="{285A740F-85C0-4F88-940B-5D76B0532238}" dt="2024-08-05T15:35:35.546" v="421" actId="1076"/>
          <ac:picMkLst>
            <pc:docMk/>
            <pc:sldMk cId="301726593" sldId="256"/>
            <ac:picMk id="1026" creationId="{B0A14AC7-B1AD-4B4A-8731-BC627ECFFD55}"/>
          </ac:picMkLst>
        </pc:picChg>
        <pc:picChg chg="del">
          <ac:chgData name="Raminder Kaur Robson" userId="20ceed71-7506-4319-b288-075d70baa3e1" providerId="ADAL" clId="{285A740F-85C0-4F88-940B-5D76B0532238}" dt="2024-08-05T14:25:42.864" v="32" actId="478"/>
          <ac:picMkLst>
            <pc:docMk/>
            <pc:sldMk cId="301726593" sldId="256"/>
            <ac:picMk id="1052" creationId="{3B2C0072-BE53-4879-91AE-62430EBF41DC}"/>
          </ac:picMkLst>
        </pc:picChg>
        <pc:cxnChg chg="mod">
          <ac:chgData name="Raminder Kaur Robson" userId="20ceed71-7506-4319-b288-075d70baa3e1" providerId="ADAL" clId="{285A740F-85C0-4F88-940B-5D76B0532238}" dt="2024-08-05T14:28:05.779" v="64" actId="1076"/>
          <ac:cxnSpMkLst>
            <pc:docMk/>
            <pc:sldMk cId="301726593" sldId="256"/>
            <ac:cxnSpMk id="58" creationId="{E457E704-2380-FF84-CF65-89DDBF8EEDB1}"/>
          </ac:cxnSpMkLst>
        </pc:cxnChg>
        <pc:cxnChg chg="mod">
          <ac:chgData name="Raminder Kaur Robson" userId="20ceed71-7506-4319-b288-075d70baa3e1" providerId="ADAL" clId="{285A740F-85C0-4F88-940B-5D76B0532238}" dt="2024-08-05T14:28:23.174" v="69" actId="14100"/>
          <ac:cxnSpMkLst>
            <pc:docMk/>
            <pc:sldMk cId="301726593" sldId="256"/>
            <ac:cxnSpMk id="60" creationId="{D5034A6C-7943-634B-7332-B52E8CA0A48A}"/>
          </ac:cxnSpMkLst>
        </pc:cxnChg>
        <pc:cxnChg chg="mod">
          <ac:chgData name="Raminder Kaur Robson" userId="20ceed71-7506-4319-b288-075d70baa3e1" providerId="ADAL" clId="{285A740F-85C0-4F88-940B-5D76B0532238}" dt="2024-08-05T15:36:35.875" v="439" actId="1076"/>
          <ac:cxnSpMkLst>
            <pc:docMk/>
            <pc:sldMk cId="301726593" sldId="256"/>
            <ac:cxnSpMk id="176" creationId="{00000000-0000-0000-0000-000000000000}"/>
          </ac:cxnSpMkLst>
        </pc:cxnChg>
        <pc:cxnChg chg="mod">
          <ac:chgData name="Raminder Kaur Robson" userId="20ceed71-7506-4319-b288-075d70baa3e1" providerId="ADAL" clId="{285A740F-85C0-4F88-940B-5D76B0532238}" dt="2024-08-05T15:31:53.692" v="377" actId="1076"/>
          <ac:cxnSpMkLst>
            <pc:docMk/>
            <pc:sldMk cId="301726593" sldId="256"/>
            <ac:cxnSpMk id="218" creationId="{F00234DB-30A0-A14D-B827-8C2DCE0238B9}"/>
          </ac:cxnSpMkLst>
        </pc:cxnChg>
        <pc:cxnChg chg="del mod">
          <ac:chgData name="Raminder Kaur Robson" userId="20ceed71-7506-4319-b288-075d70baa3e1" providerId="ADAL" clId="{285A740F-85C0-4F88-940B-5D76B0532238}" dt="2024-08-05T14:29:06.860" v="83" actId="478"/>
          <ac:cxnSpMkLst>
            <pc:docMk/>
            <pc:sldMk cId="301726593" sldId="256"/>
            <ac:cxnSpMk id="231" creationId="{E21D74DF-FED6-49FC-81E4-23F2668388F5}"/>
          </ac:cxnSpMkLst>
        </pc:cxnChg>
        <pc:cxnChg chg="mod">
          <ac:chgData name="Raminder Kaur Robson" userId="20ceed71-7506-4319-b288-075d70baa3e1" providerId="ADAL" clId="{285A740F-85C0-4F88-940B-5D76B0532238}" dt="2024-08-05T14:29:56.371" v="88" actId="1076"/>
          <ac:cxnSpMkLst>
            <pc:docMk/>
            <pc:sldMk cId="301726593" sldId="256"/>
            <ac:cxnSpMk id="234" creationId="{D2B0431F-0C0D-4354-BFE6-50BAE556CFD7}"/>
          </ac:cxnSpMkLst>
        </pc:cxnChg>
        <pc:cxnChg chg="mod">
          <ac:chgData name="Raminder Kaur Robson" userId="20ceed71-7506-4319-b288-075d70baa3e1" providerId="ADAL" clId="{285A740F-85C0-4F88-940B-5D76B0532238}" dt="2024-08-05T15:36:09.620" v="430" actId="1076"/>
          <ac:cxnSpMkLst>
            <pc:docMk/>
            <pc:sldMk cId="301726593" sldId="256"/>
            <ac:cxnSpMk id="245" creationId="{0D254913-B5DF-4C08-834C-14CCFA03D563}"/>
          </ac:cxnSpMkLst>
        </pc:cxnChg>
        <pc:cxnChg chg="add mod">
          <ac:chgData name="Raminder Kaur Robson" userId="20ceed71-7506-4319-b288-075d70baa3e1" providerId="ADAL" clId="{285A740F-85C0-4F88-940B-5D76B0532238}" dt="2024-08-05T15:36:11.349" v="431" actId="1076"/>
          <ac:cxnSpMkLst>
            <pc:docMk/>
            <pc:sldMk cId="301726593" sldId="256"/>
            <ac:cxnSpMk id="273" creationId="{E81B56C4-CED9-4F35-BDF3-160327EB20C4}"/>
          </ac:cxnSpMkLst>
        </pc:cxnChg>
        <pc:cxnChg chg="add mod">
          <ac:chgData name="Raminder Kaur Robson" userId="20ceed71-7506-4319-b288-075d70baa3e1" providerId="ADAL" clId="{285A740F-85C0-4F88-940B-5D76B0532238}" dt="2024-08-05T15:36:42.642" v="441" actId="1076"/>
          <ac:cxnSpMkLst>
            <pc:docMk/>
            <pc:sldMk cId="301726593" sldId="256"/>
            <ac:cxnSpMk id="274" creationId="{A1F8BE44-5C83-43B5-988D-05624C6ACAE2}"/>
          </ac:cxnSpMkLst>
        </pc:cxnChg>
        <pc:cxnChg chg="add mod">
          <ac:chgData name="Raminder Kaur Robson" userId="20ceed71-7506-4319-b288-075d70baa3e1" providerId="ADAL" clId="{285A740F-85C0-4F88-940B-5D76B0532238}" dt="2024-08-05T15:37:39.635" v="468" actId="1076"/>
          <ac:cxnSpMkLst>
            <pc:docMk/>
            <pc:sldMk cId="301726593" sldId="256"/>
            <ac:cxnSpMk id="277" creationId="{6941B691-86E3-4BCB-9D27-D6AC8227AC4D}"/>
          </ac:cxnSpMkLst>
        </pc:cxnChg>
        <pc:cxnChg chg="add mod">
          <ac:chgData name="Raminder Kaur Robson" userId="20ceed71-7506-4319-b288-075d70baa3e1" providerId="ADAL" clId="{285A740F-85C0-4F88-940B-5D76B0532238}" dt="2024-08-05T15:37:47.636" v="471" actId="14100"/>
          <ac:cxnSpMkLst>
            <pc:docMk/>
            <pc:sldMk cId="301726593" sldId="256"/>
            <ac:cxnSpMk id="278" creationId="{5F030E8C-B08F-4363-9FEA-FEBFE6DD7DDC}"/>
          </ac:cxnSpMkLst>
        </pc:cxnChg>
        <pc:cxnChg chg="mod">
          <ac:chgData name="Raminder Kaur Robson" userId="20ceed71-7506-4319-b288-075d70baa3e1" providerId="ADAL" clId="{285A740F-85C0-4F88-940B-5D76B0532238}" dt="2024-08-05T15:39:32.944" v="558" actId="14100"/>
          <ac:cxnSpMkLst>
            <pc:docMk/>
            <pc:sldMk cId="301726593" sldId="256"/>
            <ac:cxnSpMk id="279" creationId="{86EB846A-C08D-8E44-A8A5-1C8D76F96038}"/>
          </ac:cxnSpMkLst>
        </pc:cxnChg>
        <pc:cxnChg chg="add mod">
          <ac:chgData name="Raminder Kaur Robson" userId="20ceed71-7506-4319-b288-075d70baa3e1" providerId="ADAL" clId="{285A740F-85C0-4F88-940B-5D76B0532238}" dt="2024-08-05T15:37:52.995" v="473" actId="1076"/>
          <ac:cxnSpMkLst>
            <pc:docMk/>
            <pc:sldMk cId="301726593" sldId="256"/>
            <ac:cxnSpMk id="280" creationId="{6E6DF359-5F28-495C-B3D7-B84B06999879}"/>
          </ac:cxnSpMkLst>
        </pc:cxnChg>
        <pc:cxnChg chg="add mod">
          <ac:chgData name="Raminder Kaur Robson" userId="20ceed71-7506-4319-b288-075d70baa3e1" providerId="ADAL" clId="{285A740F-85C0-4F88-940B-5D76B0532238}" dt="2024-08-05T14:38:33.980" v="340" actId="14100"/>
          <ac:cxnSpMkLst>
            <pc:docMk/>
            <pc:sldMk cId="301726593" sldId="256"/>
            <ac:cxnSpMk id="315" creationId="{A74563C1-1D69-470C-BB23-17B68AEAD03F}"/>
          </ac:cxnSpMkLst>
        </pc:cxnChg>
        <pc:cxnChg chg="del">
          <ac:chgData name="Raminder Kaur Robson" userId="20ceed71-7506-4319-b288-075d70baa3e1" providerId="ADAL" clId="{285A740F-85C0-4F88-940B-5D76B0532238}" dt="2024-08-05T14:23:36.839" v="13" actId="478"/>
          <ac:cxnSpMkLst>
            <pc:docMk/>
            <pc:sldMk cId="301726593" sldId="256"/>
            <ac:cxnSpMk id="337" creationId="{00000000-0000-0000-0000-000000000000}"/>
          </ac:cxnSpMkLst>
        </pc:cxnChg>
        <pc:cxnChg chg="mod">
          <ac:chgData name="Raminder Kaur Robson" userId="20ceed71-7506-4319-b288-075d70baa3e1" providerId="ADAL" clId="{285A740F-85C0-4F88-940B-5D76B0532238}" dt="2024-08-05T14:39:14.001" v="352" actId="1076"/>
          <ac:cxnSpMkLst>
            <pc:docMk/>
            <pc:sldMk cId="301726593" sldId="256"/>
            <ac:cxnSpMk id="340" creationId="{C3FA2F8C-BD2B-EA46-8D5D-0F3383BE1ABC}"/>
          </ac:cxnSpMkLst>
        </pc:cxnChg>
        <pc:cxnChg chg="del">
          <ac:chgData name="Raminder Kaur Robson" userId="20ceed71-7506-4319-b288-075d70baa3e1" providerId="ADAL" clId="{285A740F-85C0-4F88-940B-5D76B0532238}" dt="2024-08-05T15:36:06.961" v="429" actId="478"/>
          <ac:cxnSpMkLst>
            <pc:docMk/>
            <pc:sldMk cId="301726593" sldId="256"/>
            <ac:cxnSpMk id="423" creationId="{6D86B3E3-EE8B-40C6-B166-2E4F6D85FEB7}"/>
          </ac:cxnSpMkLst>
        </pc:cxnChg>
        <pc:cxnChg chg="mod">
          <ac:chgData name="Raminder Kaur Robson" userId="20ceed71-7506-4319-b288-075d70baa3e1" providerId="ADAL" clId="{285A740F-85C0-4F88-940B-5D76B0532238}" dt="2024-08-05T14:38:37.011" v="341" actId="1076"/>
          <ac:cxnSpMkLst>
            <pc:docMk/>
            <pc:sldMk cId="301726593" sldId="256"/>
            <ac:cxnSpMk id="438" creationId="{F00234DB-30A0-A14D-B827-8C2DCE0238B9}"/>
          </ac:cxnSpMkLst>
        </pc:cxnChg>
        <pc:cxnChg chg="mod">
          <ac:chgData name="Raminder Kaur Robson" userId="20ceed71-7506-4319-b288-075d70baa3e1" providerId="ADAL" clId="{285A740F-85C0-4F88-940B-5D76B0532238}" dt="2024-08-05T14:38:16.921" v="335" actId="14100"/>
          <ac:cxnSpMkLst>
            <pc:docMk/>
            <pc:sldMk cId="301726593" sldId="256"/>
            <ac:cxnSpMk id="447" creationId="{F00234DB-30A0-A14D-B827-8C2DCE0238B9}"/>
          </ac:cxnSpMkLst>
        </pc:cxnChg>
        <pc:cxnChg chg="mod">
          <ac:chgData name="Raminder Kaur Robson" userId="20ceed71-7506-4319-b288-075d70baa3e1" providerId="ADAL" clId="{285A740F-85C0-4F88-940B-5D76B0532238}" dt="2024-08-05T14:33:52.689" v="182" actId="14100"/>
          <ac:cxnSpMkLst>
            <pc:docMk/>
            <pc:sldMk cId="301726593" sldId="256"/>
            <ac:cxnSpMk id="454" creationId="{C3FA2F8C-BD2B-EA46-8D5D-0F3383BE1ABC}"/>
          </ac:cxnSpMkLst>
        </pc:cxnChg>
        <pc:cxnChg chg="del">
          <ac:chgData name="Raminder Kaur Robson" userId="20ceed71-7506-4319-b288-075d70baa3e1" providerId="ADAL" clId="{285A740F-85C0-4F88-940B-5D76B0532238}" dt="2024-08-05T14:31:19.497" v="94" actId="478"/>
          <ac:cxnSpMkLst>
            <pc:docMk/>
            <pc:sldMk cId="301726593" sldId="256"/>
            <ac:cxnSpMk id="457" creationId="{86EB846A-C08D-8E44-A8A5-1C8D76F96038}"/>
          </ac:cxnSpMkLst>
        </pc:cxnChg>
        <pc:cxnChg chg="mod">
          <ac:chgData name="Raminder Kaur Robson" userId="20ceed71-7506-4319-b288-075d70baa3e1" providerId="ADAL" clId="{285A740F-85C0-4F88-940B-5D76B0532238}" dt="2024-08-05T14:31:27.937" v="96" actId="14100"/>
          <ac:cxnSpMkLst>
            <pc:docMk/>
            <pc:sldMk cId="301726593" sldId="256"/>
            <ac:cxnSpMk id="458" creationId="{C3FA2F8C-BD2B-EA46-8D5D-0F3383BE1ABC}"/>
          </ac:cxnSpMkLst>
        </pc:cxnChg>
        <pc:cxnChg chg="mod">
          <ac:chgData name="Raminder Kaur Robson" userId="20ceed71-7506-4319-b288-075d70baa3e1" providerId="ADAL" clId="{285A740F-85C0-4F88-940B-5D76B0532238}" dt="2024-08-05T14:28:01.073" v="63" actId="1076"/>
          <ac:cxnSpMkLst>
            <pc:docMk/>
            <pc:sldMk cId="301726593" sldId="256"/>
            <ac:cxnSpMk id="459" creationId="{C3FA2F8C-BD2B-EA46-8D5D-0F3383BE1ABC}"/>
          </ac:cxnSpMkLst>
        </pc:cxnChg>
        <pc:cxnChg chg="mod">
          <ac:chgData name="Raminder Kaur Robson" userId="20ceed71-7506-4319-b288-075d70baa3e1" providerId="ADAL" clId="{285A740F-85C0-4F88-940B-5D76B0532238}" dt="2024-08-05T14:28:11.611" v="66" actId="1076"/>
          <ac:cxnSpMkLst>
            <pc:docMk/>
            <pc:sldMk cId="301726593" sldId="256"/>
            <ac:cxnSpMk id="460" creationId="{86EB846A-C08D-8E44-A8A5-1C8D76F96038}"/>
          </ac:cxnSpMkLst>
        </pc:cxnChg>
        <pc:cxnChg chg="mod">
          <ac:chgData name="Raminder Kaur Robson" userId="20ceed71-7506-4319-b288-075d70baa3e1" providerId="ADAL" clId="{285A740F-85C0-4F88-940B-5D76B0532238}" dt="2024-08-05T15:35:35.546" v="421" actId="1076"/>
          <ac:cxnSpMkLst>
            <pc:docMk/>
            <pc:sldMk cId="301726593" sldId="256"/>
            <ac:cxnSpMk id="480" creationId="{21C24B55-2F6E-40DE-A8FF-05C88275CEA8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7764F-6D66-4B17-9827-8BDEB62CA733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C7F4F-C9A2-4660-AC8D-E229145E2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30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C7F4F-C9A2-4660-AC8D-E229145E2F1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430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89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90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6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80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37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63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15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81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05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78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86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7DB44-C37A-48DC-A2F6-1B5CDD71949D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76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/>
          <p:cNvSpPr/>
          <p:nvPr/>
        </p:nvSpPr>
        <p:spPr>
          <a:xfrm>
            <a:off x="0" y="60003"/>
            <a:ext cx="9601200" cy="6216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Rectangle 156"/>
          <p:cNvSpPr/>
          <p:nvPr/>
        </p:nvSpPr>
        <p:spPr>
          <a:xfrm>
            <a:off x="252806" y="43668"/>
            <a:ext cx="6012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/>
              <a:t>GCSE Physics Learning Journey</a:t>
            </a:r>
          </a:p>
        </p:txBody>
      </p:sp>
      <p:sp>
        <p:nvSpPr>
          <p:cNvPr id="22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1137869" y="2117578"/>
            <a:ext cx="1111685" cy="581897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6" name="Straight Connector 175"/>
          <p:cNvCxnSpPr>
            <a:endCxn id="5" idx="3"/>
          </p:cNvCxnSpPr>
          <p:nvPr/>
        </p:nvCxnSpPr>
        <p:spPr>
          <a:xfrm>
            <a:off x="1834087" y="11220620"/>
            <a:ext cx="6371162" cy="10495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cxnSpLocks/>
          </p:cNvCxnSpPr>
          <p:nvPr/>
        </p:nvCxnSpPr>
        <p:spPr>
          <a:xfrm>
            <a:off x="6453289" y="81251"/>
            <a:ext cx="0" cy="6003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6209075" y="176030"/>
            <a:ext cx="3192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b="1"/>
              <a:t>St Michael’s Catholic School </a:t>
            </a:r>
          </a:p>
        </p:txBody>
      </p:sp>
      <p:sp>
        <p:nvSpPr>
          <p:cNvPr id="153" name="AutoShape 8" descr="Image result for ferryhill business and enterprise colle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60" name="Straight Connector 159"/>
          <p:cNvCxnSpPr/>
          <p:nvPr/>
        </p:nvCxnSpPr>
        <p:spPr>
          <a:xfrm flipV="1">
            <a:off x="2834236" y="2085666"/>
            <a:ext cx="268055" cy="4237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5" name="Rectangle 404"/>
          <p:cNvSpPr/>
          <p:nvPr/>
        </p:nvSpPr>
        <p:spPr>
          <a:xfrm>
            <a:off x="183662" y="1887077"/>
            <a:ext cx="1084672" cy="1200329"/>
          </a:xfrm>
          <a:prstGeom prst="rect">
            <a:avLst/>
          </a:prstGeom>
          <a:ln w="38100" cap="rnd">
            <a:solidFill>
              <a:srgbClr val="007AC3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800"/>
              <a:t>A level Sciences – Biology, Chemistry and Physics​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800"/>
              <a:t>Apprenticeships​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800"/>
              <a:t>BTEC Level 3</a:t>
            </a:r>
          </a:p>
          <a:p>
            <a:endParaRPr lang="en-GB" sz="800"/>
          </a:p>
          <a:p>
            <a:endParaRPr lang="en-GB" sz="800"/>
          </a:p>
          <a:p>
            <a:endParaRPr lang="en-GB" sz="800"/>
          </a:p>
        </p:txBody>
      </p:sp>
      <p:pic>
        <p:nvPicPr>
          <p:cNvPr id="362" name="Picture 22" descr="Image result for road signs give wa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121" y="1735220"/>
            <a:ext cx="373073" cy="37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72" name="Group 1071"/>
          <p:cNvGrpSpPr>
            <a:grpSpLocks noChangeAspect="1"/>
          </p:cNvGrpSpPr>
          <p:nvPr/>
        </p:nvGrpSpPr>
        <p:grpSpPr>
          <a:xfrm>
            <a:off x="618510" y="2146545"/>
            <a:ext cx="8063034" cy="9393619"/>
            <a:chOff x="663521" y="2096727"/>
            <a:chExt cx="8063034" cy="9393619"/>
          </a:xfrm>
        </p:grpSpPr>
        <p:grpSp>
          <p:nvGrpSpPr>
            <p:cNvPr id="1069" name="Group 1068"/>
            <p:cNvGrpSpPr/>
            <p:nvPr/>
          </p:nvGrpSpPr>
          <p:grpSpPr>
            <a:xfrm>
              <a:off x="663521" y="2096727"/>
              <a:ext cx="8063034" cy="9393619"/>
              <a:chOff x="663521" y="2096727"/>
              <a:chExt cx="8063034" cy="939361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1D24CC-941E-4C47-B0EC-E144352A4A74}"/>
                  </a:ext>
                </a:extLst>
              </p:cNvPr>
              <p:cNvSpPr/>
              <p:nvPr/>
            </p:nvSpPr>
            <p:spPr>
              <a:xfrm>
                <a:off x="1888901" y="10872247"/>
                <a:ext cx="6361359" cy="618099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B5CF508-9F97-7344-A588-8737134FC758}"/>
                  </a:ext>
                </a:extLst>
              </p:cNvPr>
              <p:cNvSpPr/>
              <p:nvPr/>
            </p:nvSpPr>
            <p:spPr>
              <a:xfrm>
                <a:off x="1984661" y="2104072"/>
                <a:ext cx="5610772" cy="59313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40">
                <a:extLst>
                  <a:ext uri="{FF2B5EF4-FFF2-40B4-BE49-F238E27FC236}">
                    <a16:creationId xmlns:a16="http://schemas.microsoft.com/office/drawing/2014/main" id="{4ED9223C-B305-724C-860B-8788F8ED72BC}"/>
                  </a:ext>
                </a:extLst>
              </p:cNvPr>
              <p:cNvSpPr/>
              <p:nvPr/>
            </p:nvSpPr>
            <p:spPr>
              <a:xfrm>
                <a:off x="1753829" y="4341211"/>
                <a:ext cx="5909338" cy="603238"/>
              </a:xfrm>
              <a:custGeom>
                <a:avLst/>
                <a:gdLst>
                  <a:gd name="connsiteX0" fmla="*/ 0 w 5909338"/>
                  <a:gd name="connsiteY0" fmla="*/ 0 h 642380"/>
                  <a:gd name="connsiteX1" fmla="*/ 5909338 w 5909338"/>
                  <a:gd name="connsiteY1" fmla="*/ 0 h 642380"/>
                  <a:gd name="connsiteX2" fmla="*/ 5909338 w 5909338"/>
                  <a:gd name="connsiteY2" fmla="*/ 642380 h 642380"/>
                  <a:gd name="connsiteX3" fmla="*/ 0 w 5909338"/>
                  <a:gd name="connsiteY3" fmla="*/ 642380 h 642380"/>
                  <a:gd name="connsiteX4" fmla="*/ 0 w 5909338"/>
                  <a:gd name="connsiteY4" fmla="*/ 0 h 642380"/>
                  <a:gd name="connsiteX0" fmla="*/ 0 w 5909338"/>
                  <a:gd name="connsiteY0" fmla="*/ 0 h 642380"/>
                  <a:gd name="connsiteX1" fmla="*/ 5909338 w 5909338"/>
                  <a:gd name="connsiteY1" fmla="*/ 0 h 642380"/>
                  <a:gd name="connsiteX2" fmla="*/ 5909338 w 5909338"/>
                  <a:gd name="connsiteY2" fmla="*/ 637185 h 642380"/>
                  <a:gd name="connsiteX3" fmla="*/ 0 w 5909338"/>
                  <a:gd name="connsiteY3" fmla="*/ 642380 h 642380"/>
                  <a:gd name="connsiteX4" fmla="*/ 0 w 5909338"/>
                  <a:gd name="connsiteY4" fmla="*/ 0 h 642380"/>
                  <a:gd name="connsiteX0" fmla="*/ 0 w 5909338"/>
                  <a:gd name="connsiteY0" fmla="*/ 0 h 642381"/>
                  <a:gd name="connsiteX1" fmla="*/ 5909338 w 5909338"/>
                  <a:gd name="connsiteY1" fmla="*/ 0 h 642381"/>
                  <a:gd name="connsiteX2" fmla="*/ 5831406 w 5909338"/>
                  <a:gd name="connsiteY2" fmla="*/ 642381 h 642381"/>
                  <a:gd name="connsiteX3" fmla="*/ 0 w 5909338"/>
                  <a:gd name="connsiteY3" fmla="*/ 642380 h 642381"/>
                  <a:gd name="connsiteX4" fmla="*/ 0 w 5909338"/>
                  <a:gd name="connsiteY4" fmla="*/ 0 h 642381"/>
                  <a:gd name="connsiteX0" fmla="*/ 0 w 5909338"/>
                  <a:gd name="connsiteY0" fmla="*/ 0 h 652772"/>
                  <a:gd name="connsiteX1" fmla="*/ 5909338 w 5909338"/>
                  <a:gd name="connsiteY1" fmla="*/ 0 h 652772"/>
                  <a:gd name="connsiteX2" fmla="*/ 5826211 w 5909338"/>
                  <a:gd name="connsiteY2" fmla="*/ 652772 h 652772"/>
                  <a:gd name="connsiteX3" fmla="*/ 0 w 5909338"/>
                  <a:gd name="connsiteY3" fmla="*/ 642380 h 652772"/>
                  <a:gd name="connsiteX4" fmla="*/ 0 w 5909338"/>
                  <a:gd name="connsiteY4" fmla="*/ 0 h 652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338" h="652772">
                    <a:moveTo>
                      <a:pt x="0" y="0"/>
                    </a:moveTo>
                    <a:lnTo>
                      <a:pt x="5909338" y="0"/>
                    </a:lnTo>
                    <a:lnTo>
                      <a:pt x="5826211" y="652772"/>
                    </a:lnTo>
                    <a:lnTo>
                      <a:pt x="0" y="64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Block Arc 3">
                <a:extLst>
                  <a:ext uri="{FF2B5EF4-FFF2-40B4-BE49-F238E27FC236}">
                    <a16:creationId xmlns:a16="http://schemas.microsoft.com/office/drawing/2014/main" id="{D2F97453-494C-5746-8E17-4A67EE1BF309}"/>
                  </a:ext>
                </a:extLst>
              </p:cNvPr>
              <p:cNvSpPr/>
              <p:nvPr/>
            </p:nvSpPr>
            <p:spPr>
              <a:xfrm rot="16200000">
                <a:off x="-52573" y="9504581"/>
                <a:ext cx="2812632" cy="1144154"/>
              </a:xfrm>
              <a:custGeom>
                <a:avLst/>
                <a:gdLst>
                  <a:gd name="connsiteX0" fmla="*/ 3 w 2780712"/>
                  <a:gd name="connsiteY0" fmla="*/ 1094551 h 2184400"/>
                  <a:gd name="connsiteX1" fmla="*/ 831534 w 2780712"/>
                  <a:gd name="connsiteY1" fmla="*/ 92104 h 2184400"/>
                  <a:gd name="connsiteX2" fmla="*/ 1997384 w 2780712"/>
                  <a:gd name="connsiteY2" fmla="*/ 109596 h 2184400"/>
                  <a:gd name="connsiteX3" fmla="*/ 2778379 w 2780712"/>
                  <a:gd name="connsiteY3" fmla="*/ 1155438 h 2184400"/>
                  <a:gd name="connsiteX4" fmla="*/ 2162223 w 2780712"/>
                  <a:gd name="connsiteY4" fmla="*/ 1127366 h 2184400"/>
                  <a:gd name="connsiteX5" fmla="*/ 1665158 w 2780712"/>
                  <a:gd name="connsiteY5" fmla="*/ 647374 h 2184400"/>
                  <a:gd name="connsiteX6" fmla="*/ 1138901 w 2780712"/>
                  <a:gd name="connsiteY6" fmla="*/ 642184 h 2184400"/>
                  <a:gd name="connsiteX7" fmla="*/ 616375 w 2780712"/>
                  <a:gd name="connsiteY7" fmla="*/ 1093509 h 2184400"/>
                  <a:gd name="connsiteX8" fmla="*/ 3 w 2780712"/>
                  <a:gd name="connsiteY8" fmla="*/ 1094551 h 2184400"/>
                  <a:gd name="connsiteX0" fmla="*/ 3 w 2834387"/>
                  <a:gd name="connsiteY0" fmla="*/ 1105859 h 1140427"/>
                  <a:gd name="connsiteX1" fmla="*/ 831534 w 2834387"/>
                  <a:gd name="connsiteY1" fmla="*/ 103412 h 1140427"/>
                  <a:gd name="connsiteX2" fmla="*/ 1997384 w 2834387"/>
                  <a:gd name="connsiteY2" fmla="*/ 120904 h 1140427"/>
                  <a:gd name="connsiteX3" fmla="*/ 2832970 w 2834387"/>
                  <a:gd name="connsiteY3" fmla="*/ 1125803 h 1140427"/>
                  <a:gd name="connsiteX4" fmla="*/ 2162223 w 2834387"/>
                  <a:gd name="connsiteY4" fmla="*/ 1138674 h 1140427"/>
                  <a:gd name="connsiteX5" fmla="*/ 1665158 w 2834387"/>
                  <a:gd name="connsiteY5" fmla="*/ 658682 h 1140427"/>
                  <a:gd name="connsiteX6" fmla="*/ 1138901 w 2834387"/>
                  <a:gd name="connsiteY6" fmla="*/ 653492 h 1140427"/>
                  <a:gd name="connsiteX7" fmla="*/ 616375 w 2834387"/>
                  <a:gd name="connsiteY7" fmla="*/ 1104817 h 1140427"/>
                  <a:gd name="connsiteX8" fmla="*/ 3 w 2834387"/>
                  <a:gd name="connsiteY8" fmla="*/ 1105859 h 1140427"/>
                  <a:gd name="connsiteX0" fmla="*/ 3 w 2834578"/>
                  <a:gd name="connsiteY0" fmla="*/ 1109586 h 1144154"/>
                  <a:gd name="connsiteX1" fmla="*/ 831534 w 2834578"/>
                  <a:gd name="connsiteY1" fmla="*/ 107139 h 1144154"/>
                  <a:gd name="connsiteX2" fmla="*/ 2064059 w 2834578"/>
                  <a:gd name="connsiteY2" fmla="*/ 143681 h 1144154"/>
                  <a:gd name="connsiteX3" fmla="*/ 2832970 w 2834578"/>
                  <a:gd name="connsiteY3" fmla="*/ 1129530 h 1144154"/>
                  <a:gd name="connsiteX4" fmla="*/ 2162223 w 2834578"/>
                  <a:gd name="connsiteY4" fmla="*/ 1142401 h 1144154"/>
                  <a:gd name="connsiteX5" fmla="*/ 1665158 w 2834578"/>
                  <a:gd name="connsiteY5" fmla="*/ 662409 h 1144154"/>
                  <a:gd name="connsiteX6" fmla="*/ 1138901 w 2834578"/>
                  <a:gd name="connsiteY6" fmla="*/ 657219 h 1144154"/>
                  <a:gd name="connsiteX7" fmla="*/ 616375 w 2834578"/>
                  <a:gd name="connsiteY7" fmla="*/ 1108544 h 1144154"/>
                  <a:gd name="connsiteX8" fmla="*/ 3 w 2834578"/>
                  <a:gd name="connsiteY8" fmla="*/ 1109586 h 114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34578" h="1144154">
                    <a:moveTo>
                      <a:pt x="3" y="1109586"/>
                    </a:moveTo>
                    <a:cubicBezTo>
                      <a:pt x="-1187" y="675285"/>
                      <a:pt x="487525" y="268123"/>
                      <a:pt x="831534" y="107139"/>
                    </a:cubicBezTo>
                    <a:cubicBezTo>
                      <a:pt x="1175543" y="-53845"/>
                      <a:pt x="1730486" y="-26718"/>
                      <a:pt x="2064059" y="143681"/>
                    </a:cubicBezTo>
                    <a:cubicBezTo>
                      <a:pt x="2397632" y="314080"/>
                      <a:pt x="2865495" y="688987"/>
                      <a:pt x="2832970" y="1129530"/>
                    </a:cubicBezTo>
                    <a:cubicBezTo>
                      <a:pt x="2627585" y="1120173"/>
                      <a:pt x="2367608" y="1151758"/>
                      <a:pt x="2162223" y="1142401"/>
                    </a:cubicBezTo>
                    <a:cubicBezTo>
                      <a:pt x="2187535" y="932414"/>
                      <a:pt x="1985346" y="737169"/>
                      <a:pt x="1665158" y="662409"/>
                    </a:cubicBezTo>
                    <a:cubicBezTo>
                      <a:pt x="1496111" y="622938"/>
                      <a:pt x="1309920" y="621102"/>
                      <a:pt x="1138901" y="657219"/>
                    </a:cubicBezTo>
                    <a:cubicBezTo>
                      <a:pt x="825547" y="723395"/>
                      <a:pt x="615464" y="904852"/>
                      <a:pt x="616375" y="1108544"/>
                    </a:cubicBezTo>
                    <a:lnTo>
                      <a:pt x="3" y="110958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Block Arc 5">
                <a:extLst>
                  <a:ext uri="{FF2B5EF4-FFF2-40B4-BE49-F238E27FC236}">
                    <a16:creationId xmlns:a16="http://schemas.microsoft.com/office/drawing/2014/main" id="{2ABDDAA7-1330-5846-8957-036F466F9A01}"/>
                  </a:ext>
                </a:extLst>
              </p:cNvPr>
              <p:cNvSpPr/>
              <p:nvPr/>
            </p:nvSpPr>
            <p:spPr>
              <a:xfrm rot="5400000" flipH="1">
                <a:off x="6218338" y="6814445"/>
                <a:ext cx="2832033" cy="2184400"/>
              </a:xfrm>
              <a:prstGeom prst="blockArc">
                <a:avLst>
                  <a:gd name="adj1" fmla="val 10847997"/>
                  <a:gd name="adj2" fmla="val 383373"/>
                  <a:gd name="adj3" fmla="val 2961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EE221F3-E29A-7E44-BA3E-4DDEF353168D}"/>
                  </a:ext>
                </a:extLst>
              </p:cNvPr>
              <p:cNvSpPr/>
              <p:nvPr/>
            </p:nvSpPr>
            <p:spPr>
              <a:xfrm>
                <a:off x="1888902" y="8670342"/>
                <a:ext cx="5841999" cy="65232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BA4EACD-79B2-9047-926C-4179677F6DF3}"/>
                  </a:ext>
                </a:extLst>
              </p:cNvPr>
              <p:cNvSpPr/>
              <p:nvPr/>
            </p:nvSpPr>
            <p:spPr>
              <a:xfrm>
                <a:off x="1603667" y="6490630"/>
                <a:ext cx="5991766" cy="64342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Block Arc 8">
                <a:extLst>
                  <a:ext uri="{FF2B5EF4-FFF2-40B4-BE49-F238E27FC236}">
                    <a16:creationId xmlns:a16="http://schemas.microsoft.com/office/drawing/2014/main" id="{28EF7BC0-BD7F-BD4C-8DBE-13C9030B0FE6}"/>
                  </a:ext>
                </a:extLst>
              </p:cNvPr>
              <p:cNvSpPr/>
              <p:nvPr/>
            </p:nvSpPr>
            <p:spPr>
              <a:xfrm rot="16200000">
                <a:off x="-170314" y="5175043"/>
                <a:ext cx="2797740" cy="1130070"/>
              </a:xfrm>
              <a:custGeom>
                <a:avLst/>
                <a:gdLst>
                  <a:gd name="connsiteX0" fmla="*/ 1849 w 2799588"/>
                  <a:gd name="connsiteY0" fmla="*/ 1057381 h 2229301"/>
                  <a:gd name="connsiteX1" fmla="*/ 1427126 w 2799588"/>
                  <a:gd name="connsiteY1" fmla="*/ 212 h 2229301"/>
                  <a:gd name="connsiteX2" fmla="*/ 2799516 w 2799588"/>
                  <a:gd name="connsiteY2" fmla="*/ 1125982 h 2229301"/>
                  <a:gd name="connsiteX3" fmla="*/ 2210945 w 2799588"/>
                  <a:gd name="connsiteY3" fmla="*/ 1121217 h 2229301"/>
                  <a:gd name="connsiteX4" fmla="*/ 1412694 w 2799588"/>
                  <a:gd name="connsiteY4" fmla="*/ 588647 h 2229301"/>
                  <a:gd name="connsiteX5" fmla="*/ 590194 w 2799588"/>
                  <a:gd name="connsiteY5" fmla="*/ 1081484 h 2229301"/>
                  <a:gd name="connsiteX6" fmla="*/ 1849 w 2799588"/>
                  <a:gd name="connsiteY6" fmla="*/ 1057381 h 2229301"/>
                  <a:gd name="connsiteX0" fmla="*/ 0 w 2797740"/>
                  <a:gd name="connsiteY0" fmla="*/ 1057385 h 1125986"/>
                  <a:gd name="connsiteX1" fmla="*/ 1425277 w 2797740"/>
                  <a:gd name="connsiteY1" fmla="*/ 216 h 1125986"/>
                  <a:gd name="connsiteX2" fmla="*/ 2797667 w 2797740"/>
                  <a:gd name="connsiteY2" fmla="*/ 1125986 h 1125986"/>
                  <a:gd name="connsiteX3" fmla="*/ 2209096 w 2797740"/>
                  <a:gd name="connsiteY3" fmla="*/ 1121221 h 1125986"/>
                  <a:gd name="connsiteX4" fmla="*/ 1410845 w 2797740"/>
                  <a:gd name="connsiteY4" fmla="*/ 588651 h 1125986"/>
                  <a:gd name="connsiteX5" fmla="*/ 624204 w 2797740"/>
                  <a:gd name="connsiteY5" fmla="*/ 1033679 h 1125986"/>
                  <a:gd name="connsiteX6" fmla="*/ 0 w 2797740"/>
                  <a:gd name="connsiteY6" fmla="*/ 1057385 h 1125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7740" h="1125986">
                    <a:moveTo>
                      <a:pt x="0" y="1057385"/>
                    </a:moveTo>
                    <a:cubicBezTo>
                      <a:pt x="38828" y="456405"/>
                      <a:pt x="669703" y="-11533"/>
                      <a:pt x="1425277" y="216"/>
                    </a:cubicBezTo>
                    <a:cubicBezTo>
                      <a:pt x="2193104" y="12156"/>
                      <a:pt x="2805475" y="514484"/>
                      <a:pt x="2797667" y="1125986"/>
                    </a:cubicBezTo>
                    <a:lnTo>
                      <a:pt x="2209096" y="1121221"/>
                    </a:lnTo>
                    <a:cubicBezTo>
                      <a:pt x="2214675" y="831406"/>
                      <a:pt x="1857727" y="593260"/>
                      <a:pt x="1410845" y="588651"/>
                    </a:cubicBezTo>
                    <a:cubicBezTo>
                      <a:pt x="977755" y="584184"/>
                      <a:pt x="651512" y="753344"/>
                      <a:pt x="624204" y="1033679"/>
                    </a:cubicBezTo>
                    <a:cubicBezTo>
                      <a:pt x="428089" y="1025645"/>
                      <a:pt x="196115" y="1065419"/>
                      <a:pt x="0" y="105738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13">
                <a:extLst>
                  <a:ext uri="{FF2B5EF4-FFF2-40B4-BE49-F238E27FC236}">
                    <a16:creationId xmlns:a16="http://schemas.microsoft.com/office/drawing/2014/main" id="{9BB00DD6-C4C4-7348-AD3E-28EAE4D8492B}"/>
                  </a:ext>
                </a:extLst>
              </p:cNvPr>
              <p:cNvSpPr/>
              <p:nvPr/>
            </p:nvSpPr>
            <p:spPr>
              <a:xfrm rot="5400000" flipH="1">
                <a:off x="6146290" y="2428388"/>
                <a:ext cx="2847721" cy="2184400"/>
              </a:xfrm>
              <a:prstGeom prst="blockArc">
                <a:avLst>
                  <a:gd name="adj1" fmla="val 10800000"/>
                  <a:gd name="adj2" fmla="val 1572"/>
                  <a:gd name="adj3" fmla="val 2764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71" name="Group 1070"/>
            <p:cNvGrpSpPr/>
            <p:nvPr/>
          </p:nvGrpSpPr>
          <p:grpSpPr>
            <a:xfrm>
              <a:off x="975577" y="2390350"/>
              <a:ext cx="7453126" cy="8818923"/>
              <a:chOff x="975577" y="2390350"/>
              <a:chExt cx="7453126" cy="8818923"/>
            </a:xfrm>
          </p:grpSpPr>
          <p:cxnSp>
            <p:nvCxnSpPr>
              <p:cNvPr id="159" name="Straight Connector 158"/>
              <p:cNvCxnSpPr>
                <a:endCxn id="14" idx="1"/>
              </p:cNvCxnSpPr>
              <p:nvPr/>
            </p:nvCxnSpPr>
            <p:spPr>
              <a:xfrm>
                <a:off x="1793591" y="2390350"/>
                <a:ext cx="5776047" cy="8361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>
                <a:endCxn id="1024" idx="2"/>
              </p:cNvCxnSpPr>
              <p:nvPr/>
            </p:nvCxnSpPr>
            <p:spPr>
              <a:xfrm flipV="1">
                <a:off x="1726207" y="4661233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4" name="Arc 1023"/>
              <p:cNvSpPr/>
              <p:nvPr/>
            </p:nvSpPr>
            <p:spPr>
              <a:xfrm>
                <a:off x="6949380" y="2405358"/>
                <a:ext cx="1403254" cy="2258405"/>
              </a:xfrm>
              <a:prstGeom prst="arc">
                <a:avLst>
                  <a:gd name="adj1" fmla="val 16200000"/>
                  <a:gd name="adj2" fmla="val 5256843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Arc 169"/>
              <p:cNvSpPr/>
              <p:nvPr/>
            </p:nvSpPr>
            <p:spPr>
              <a:xfrm>
                <a:off x="7025449" y="6810988"/>
                <a:ext cx="1403254" cy="2229081"/>
              </a:xfrm>
              <a:prstGeom prst="arc">
                <a:avLst>
                  <a:gd name="adj1" fmla="val 16120637"/>
                  <a:gd name="adj2" fmla="val 4983877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Arc 170"/>
              <p:cNvSpPr/>
              <p:nvPr/>
            </p:nvSpPr>
            <p:spPr>
              <a:xfrm flipH="1">
                <a:off x="975577" y="4665689"/>
                <a:ext cx="1403254" cy="2146655"/>
              </a:xfrm>
              <a:prstGeom prst="arc">
                <a:avLst>
                  <a:gd name="adj1" fmla="val 16248374"/>
                  <a:gd name="adj2" fmla="val 5189154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72" name="Straight Connector 171"/>
              <p:cNvCxnSpPr>
                <a:endCxn id="8" idx="3"/>
              </p:cNvCxnSpPr>
              <p:nvPr/>
            </p:nvCxnSpPr>
            <p:spPr>
              <a:xfrm flipV="1">
                <a:off x="1689032" y="6812344"/>
                <a:ext cx="5906401" cy="905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flipV="1">
                <a:off x="1838324" y="9051721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Arc 174"/>
              <p:cNvSpPr/>
              <p:nvPr/>
            </p:nvSpPr>
            <p:spPr>
              <a:xfrm flipH="1">
                <a:off x="1105578" y="9059682"/>
                <a:ext cx="1403254" cy="2119835"/>
              </a:xfrm>
              <a:prstGeom prst="arc">
                <a:avLst>
                  <a:gd name="adj1" fmla="val 16248374"/>
                  <a:gd name="adj2" fmla="val 5358476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96" name="Straight Connector 495"/>
              <p:cNvCxnSpPr/>
              <p:nvPr/>
            </p:nvCxnSpPr>
            <p:spPr>
              <a:xfrm flipV="1">
                <a:off x="1891808" y="11204817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0" name="Group 1069"/>
          <p:cNvGrpSpPr/>
          <p:nvPr/>
        </p:nvGrpSpPr>
        <p:grpSpPr>
          <a:xfrm>
            <a:off x="7273691" y="10490852"/>
            <a:ext cx="1332785" cy="1241391"/>
            <a:chOff x="7273691" y="10490852"/>
            <a:chExt cx="1332785" cy="1241391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7D857C8-6DBF-1441-BED6-4FF1EB531C36}"/>
                </a:ext>
              </a:extLst>
            </p:cNvPr>
            <p:cNvSpPr/>
            <p:nvPr/>
          </p:nvSpPr>
          <p:spPr>
            <a:xfrm>
              <a:off x="7285281" y="10490852"/>
              <a:ext cx="1214980" cy="1241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7484852" y="10672552"/>
              <a:ext cx="841075" cy="8593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60EBA4B-8AEC-D046-B76B-ED0FD5A6C7DD}"/>
                </a:ext>
              </a:extLst>
            </p:cNvPr>
            <p:cNvSpPr txBox="1"/>
            <p:nvPr/>
          </p:nvSpPr>
          <p:spPr>
            <a:xfrm>
              <a:off x="7273691" y="10921053"/>
              <a:ext cx="1332785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600" b="1">
                  <a:ea typeface="Calibri"/>
                  <a:cs typeface="Calibri"/>
                </a:rPr>
                <a:t>Physics</a:t>
              </a:r>
              <a:endParaRPr lang="en-US"/>
            </a:p>
          </p:txBody>
        </p: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>
            <a:off x="163337" y="11386059"/>
            <a:ext cx="95537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 u="sng">
              <a:solidFill>
                <a:srgbClr val="F53BA7"/>
              </a:solidFill>
              <a:cs typeface="Calibri"/>
            </a:endParaRPr>
          </a:p>
          <a:p>
            <a:endParaRPr lang="en-US" sz="900">
              <a:cs typeface="Calibri"/>
            </a:endParaRPr>
          </a:p>
          <a:p>
            <a:endParaRPr lang="en-US" sz="900" u="sng">
              <a:cs typeface="Calibri"/>
            </a:endParaRPr>
          </a:p>
          <a:p>
            <a:endParaRPr lang="en-US" sz="900">
              <a:cs typeface="Calibri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F4A3E031-B76D-D04F-8233-8F8B5D2D3BA2}"/>
              </a:ext>
            </a:extLst>
          </p:cNvPr>
          <p:cNvSpPr txBox="1"/>
          <p:nvPr/>
        </p:nvSpPr>
        <p:spPr>
          <a:xfrm>
            <a:off x="1393390" y="11859762"/>
            <a:ext cx="958405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8CF6B9A-D161-D94B-838C-8556FFF74B3D}"/>
              </a:ext>
            </a:extLst>
          </p:cNvPr>
          <p:cNvSpPr txBox="1"/>
          <p:nvPr/>
        </p:nvSpPr>
        <p:spPr>
          <a:xfrm>
            <a:off x="-2123428" y="6386975"/>
            <a:ext cx="1205230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>
            <a:off x="520540" y="5287492"/>
            <a:ext cx="253281" cy="20654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V="1">
            <a:off x="3550421" y="2551930"/>
            <a:ext cx="113348" cy="26802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4232650" y="6453127"/>
            <a:ext cx="4414" cy="340166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  <a:stCxn id="364" idx="0"/>
          </p:cNvCxnSpPr>
          <p:nvPr/>
        </p:nvCxnSpPr>
        <p:spPr>
          <a:xfrm flipV="1">
            <a:off x="4275784" y="2548797"/>
            <a:ext cx="138454" cy="44199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 flipV="1">
            <a:off x="1146735" y="5287178"/>
            <a:ext cx="313699" cy="12829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V="1">
            <a:off x="5998416" y="2565353"/>
            <a:ext cx="180838" cy="30281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  <a:stCxn id="1067" idx="2"/>
          </p:cNvCxnSpPr>
          <p:nvPr/>
        </p:nvCxnSpPr>
        <p:spPr>
          <a:xfrm flipH="1">
            <a:off x="5940658" y="6116829"/>
            <a:ext cx="261756" cy="75491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>
            <a:off x="3740220" y="6369868"/>
            <a:ext cx="22528" cy="290006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>
            <a:off x="8291770" y="8157600"/>
            <a:ext cx="399741" cy="6292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7707267" y="8246326"/>
            <a:ext cx="322878" cy="30902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V="1">
            <a:off x="509098" y="6410372"/>
            <a:ext cx="308532" cy="15490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2321062" y="4832585"/>
            <a:ext cx="29574" cy="31020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6725234" y="6273533"/>
            <a:ext cx="360321" cy="458076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1088199" y="5766311"/>
            <a:ext cx="331412" cy="2558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V="1">
            <a:off x="460375" y="6008237"/>
            <a:ext cx="358279" cy="6240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V="1">
            <a:off x="3545668" y="7028505"/>
            <a:ext cx="1" cy="35422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  <a:stCxn id="360" idx="0"/>
          </p:cNvCxnSpPr>
          <p:nvPr/>
        </p:nvCxnSpPr>
        <p:spPr>
          <a:xfrm flipV="1">
            <a:off x="5485807" y="2551233"/>
            <a:ext cx="66658" cy="54276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V="1">
            <a:off x="5019426" y="2540207"/>
            <a:ext cx="201198" cy="25682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  <a:stCxn id="1049" idx="1"/>
          </p:cNvCxnSpPr>
          <p:nvPr/>
        </p:nvCxnSpPr>
        <p:spPr>
          <a:xfrm flipH="1">
            <a:off x="8453477" y="7543383"/>
            <a:ext cx="326008" cy="12397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7538858" y="6437189"/>
            <a:ext cx="191694" cy="44994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8138560" y="6631431"/>
            <a:ext cx="164169" cy="14826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>
            <a:off x="6836422" y="2029015"/>
            <a:ext cx="79678" cy="30511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444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>
            <a:off x="5310360" y="2102972"/>
            <a:ext cx="62570" cy="262666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8436052" y="3836664"/>
            <a:ext cx="324923" cy="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 flipV="1">
            <a:off x="2666101" y="6950799"/>
            <a:ext cx="182326" cy="44813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 flipH="1" flipV="1">
            <a:off x="7038682" y="7004067"/>
            <a:ext cx="332848" cy="42506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>
            <a:off x="3188697" y="8623134"/>
            <a:ext cx="47733" cy="38176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V="1">
            <a:off x="2964633" y="9125362"/>
            <a:ext cx="0" cy="47355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 flipH="1" flipV="1">
            <a:off x="3636576" y="9202386"/>
            <a:ext cx="150967" cy="29784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5709104" y="8606063"/>
            <a:ext cx="3032" cy="25727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>
            <a:off x="1121379" y="9881833"/>
            <a:ext cx="394457" cy="14530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Connector 454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>
            <a:off x="1325789" y="8588425"/>
            <a:ext cx="208282" cy="51540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Connector 455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 flipH="1" flipV="1">
            <a:off x="7671663" y="9225672"/>
            <a:ext cx="237416" cy="27759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V="1">
            <a:off x="2480133" y="11200188"/>
            <a:ext cx="0" cy="63406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Connector 458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V="1">
            <a:off x="6025323" y="11377504"/>
            <a:ext cx="7951" cy="36618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4893743" y="10422729"/>
            <a:ext cx="5927" cy="42259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Group 127"/>
          <p:cNvGrpSpPr/>
          <p:nvPr/>
        </p:nvGrpSpPr>
        <p:grpSpPr>
          <a:xfrm>
            <a:off x="1028918" y="6136865"/>
            <a:ext cx="1214980" cy="1234099"/>
            <a:chOff x="1212628" y="4031237"/>
            <a:chExt cx="1214980" cy="1304869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73B2E537-2E94-164D-A891-794C913A475F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60EBA4B-8AEC-D046-B76B-ED0FD5A6C7DD}"/>
                </a:ext>
              </a:extLst>
            </p:cNvPr>
            <p:cNvSpPr txBox="1"/>
            <p:nvPr/>
          </p:nvSpPr>
          <p:spPr>
            <a:xfrm>
              <a:off x="1234408" y="4399528"/>
              <a:ext cx="1170599" cy="32542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400" b="1">
                  <a:cs typeface="Calibri"/>
                </a:rPr>
                <a:t>Year 11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3127CBD-BC51-D18C-0FCF-3C4CB11AA134}"/>
              </a:ext>
            </a:extLst>
          </p:cNvPr>
          <p:cNvSpPr txBox="1"/>
          <p:nvPr/>
        </p:nvSpPr>
        <p:spPr>
          <a:xfrm>
            <a:off x="4266808" y="12000906"/>
            <a:ext cx="143278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9A14EBD-3A9B-866F-C8F3-03F873793638}"/>
              </a:ext>
            </a:extLst>
          </p:cNvPr>
          <p:cNvSpPr txBox="1"/>
          <p:nvPr/>
        </p:nvSpPr>
        <p:spPr>
          <a:xfrm>
            <a:off x="-3922023" y="6731846"/>
            <a:ext cx="145046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457E704-2380-FF84-CF65-89DDBF8EEDB1}"/>
              </a:ext>
            </a:extLst>
          </p:cNvPr>
          <p:cNvCxnSpPr>
            <a:cxnSpLocks/>
          </p:cNvCxnSpPr>
          <p:nvPr/>
        </p:nvCxnSpPr>
        <p:spPr>
          <a:xfrm flipH="1">
            <a:off x="5679025" y="10445343"/>
            <a:ext cx="0" cy="55312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5034A6C-7943-634B-7332-B52E8CA0A48A}"/>
              </a:ext>
            </a:extLst>
          </p:cNvPr>
          <p:cNvCxnSpPr>
            <a:cxnSpLocks/>
          </p:cNvCxnSpPr>
          <p:nvPr/>
        </p:nvCxnSpPr>
        <p:spPr>
          <a:xfrm flipV="1">
            <a:off x="4902860" y="11432537"/>
            <a:ext cx="1" cy="358616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Straight Connector 462">
            <a:extLst>
              <a:ext uri="{FF2B5EF4-FFF2-40B4-BE49-F238E27FC236}">
                <a16:creationId xmlns:a16="http://schemas.microsoft.com/office/drawing/2014/main" id="{B3ED168B-0A47-4CD2-140C-B37A752EC986}"/>
              </a:ext>
            </a:extLst>
          </p:cNvPr>
          <p:cNvCxnSpPr>
            <a:cxnSpLocks/>
          </p:cNvCxnSpPr>
          <p:nvPr/>
        </p:nvCxnSpPr>
        <p:spPr>
          <a:xfrm>
            <a:off x="4381836" y="10957454"/>
            <a:ext cx="17694" cy="793045"/>
          </a:xfrm>
          <a:prstGeom prst="line">
            <a:avLst/>
          </a:prstGeom>
          <a:ln w="571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TextBox 488">
            <a:extLst>
              <a:ext uri="{FF2B5EF4-FFF2-40B4-BE49-F238E27FC236}">
                <a16:creationId xmlns:a16="http://schemas.microsoft.com/office/drawing/2014/main" id="{908EB97C-1223-DA49-CD38-83E35125F0D6}"/>
              </a:ext>
            </a:extLst>
          </p:cNvPr>
          <p:cNvSpPr txBox="1"/>
          <p:nvPr/>
        </p:nvSpPr>
        <p:spPr>
          <a:xfrm>
            <a:off x="1051431" y="3887817"/>
            <a:ext cx="7826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800"/>
              <a:t>Speed and distance -time graphs</a:t>
            </a:r>
          </a:p>
        </p:txBody>
      </p:sp>
      <p:pic>
        <p:nvPicPr>
          <p:cNvPr id="471" name="Picture 470" descr="A picture containing text&#10;&#10;Description automatically generated">
            <a:extLst>
              <a:ext uri="{FF2B5EF4-FFF2-40B4-BE49-F238E27FC236}">
                <a16:creationId xmlns:a16="http://schemas.microsoft.com/office/drawing/2014/main" id="{5E8C09C2-F865-4147-8AA3-0E4256588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520" y="737559"/>
            <a:ext cx="986807" cy="993520"/>
          </a:xfrm>
          <a:prstGeom prst="rect">
            <a:avLst/>
          </a:prstGeom>
        </p:spPr>
      </p:pic>
      <p:pic>
        <p:nvPicPr>
          <p:cNvPr id="151" name="Picture 2" descr="AQA Home">
            <a:extLst>
              <a:ext uri="{FF2B5EF4-FFF2-40B4-BE49-F238E27FC236}">
                <a16:creationId xmlns:a16="http://schemas.microsoft.com/office/drawing/2014/main" id="{FD21F68E-66AC-41AF-B517-0661E836C6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84" b="1659"/>
          <a:stretch/>
        </p:blipFill>
        <p:spPr bwMode="auto">
          <a:xfrm>
            <a:off x="0" y="698474"/>
            <a:ext cx="1595577" cy="79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wave icon physics">
            <a:extLst>
              <a:ext uri="{FF2B5EF4-FFF2-40B4-BE49-F238E27FC236}">
                <a16:creationId xmlns:a16="http://schemas.microsoft.com/office/drawing/2014/main" id="{B0A14AC7-B1AD-4B4A-8731-BC627ECFF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41" b="14597"/>
          <a:stretch/>
        </p:blipFill>
        <p:spPr bwMode="auto">
          <a:xfrm>
            <a:off x="8704689" y="5490210"/>
            <a:ext cx="649543" cy="40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" name="Picture 20" descr="Image result for acid rain icon">
            <a:extLst>
              <a:ext uri="{FF2B5EF4-FFF2-40B4-BE49-F238E27FC236}">
                <a16:creationId xmlns:a16="http://schemas.microsoft.com/office/drawing/2014/main" id="{54AAF32C-D052-4266-B779-BE66FECB3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97" y="5862001"/>
            <a:ext cx="411962" cy="41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9C8E69D8-DA2A-4EC4-B546-AD2CFBA511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4495" y="1269117"/>
            <a:ext cx="450297" cy="450297"/>
          </a:xfrm>
          <a:prstGeom prst="rect">
            <a:avLst/>
          </a:prstGeom>
        </p:spPr>
      </p:pic>
      <p:sp>
        <p:nvSpPr>
          <p:cNvPr id="198" name="Rectangle 197">
            <a:extLst>
              <a:ext uri="{FF2B5EF4-FFF2-40B4-BE49-F238E27FC236}">
                <a16:creationId xmlns:a16="http://schemas.microsoft.com/office/drawing/2014/main" id="{9B35DB10-3016-4A04-8397-61C4E771BF4C}"/>
              </a:ext>
            </a:extLst>
          </p:cNvPr>
          <p:cNvSpPr/>
          <p:nvPr/>
        </p:nvSpPr>
        <p:spPr>
          <a:xfrm>
            <a:off x="6221204" y="10355479"/>
            <a:ext cx="1092307" cy="507831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P1: Conservation and dissipation of energy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29200D70-7A59-477C-9293-A4FA0A2D2690}"/>
              </a:ext>
            </a:extLst>
          </p:cNvPr>
          <p:cNvSpPr/>
          <p:nvPr/>
        </p:nvSpPr>
        <p:spPr>
          <a:xfrm>
            <a:off x="3246336" y="10311346"/>
            <a:ext cx="752534" cy="507831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P2: Energy transfers by heating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EF79F248-C7E3-4765-92E9-DA73EA74033F}"/>
              </a:ext>
            </a:extLst>
          </p:cNvPr>
          <p:cNvSpPr/>
          <p:nvPr/>
        </p:nvSpPr>
        <p:spPr>
          <a:xfrm>
            <a:off x="1839136" y="8301551"/>
            <a:ext cx="1054430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P3: Energy resources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CCF5F12F-54F7-4148-8266-A281DF7CAFF5}"/>
              </a:ext>
            </a:extLst>
          </p:cNvPr>
          <p:cNvSpPr/>
          <p:nvPr/>
        </p:nvSpPr>
        <p:spPr>
          <a:xfrm>
            <a:off x="2870913" y="5035105"/>
            <a:ext cx="1067122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P10: Force and motion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FB1DCE7B-B165-4C6A-B156-807C37B804B4}"/>
              </a:ext>
            </a:extLst>
          </p:cNvPr>
          <p:cNvSpPr/>
          <p:nvPr/>
        </p:nvSpPr>
        <p:spPr>
          <a:xfrm>
            <a:off x="4049066" y="8328809"/>
            <a:ext cx="992908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P4: Electric circuits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E9793DA6-5F0B-4683-B937-D5402674C36A}"/>
              </a:ext>
            </a:extLst>
          </p:cNvPr>
          <p:cNvSpPr/>
          <p:nvPr/>
        </p:nvSpPr>
        <p:spPr>
          <a:xfrm>
            <a:off x="8535171" y="8670734"/>
            <a:ext cx="1020290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P5: Electricity in the home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3A618E92-8976-4FB9-86BD-94FDDB283796}"/>
              </a:ext>
            </a:extLst>
          </p:cNvPr>
          <p:cNvSpPr/>
          <p:nvPr/>
        </p:nvSpPr>
        <p:spPr>
          <a:xfrm>
            <a:off x="376772" y="4186765"/>
            <a:ext cx="603533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P9: Motion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50479FAE-A6C3-452C-93FA-5C1452419FD3}"/>
              </a:ext>
            </a:extLst>
          </p:cNvPr>
          <p:cNvSpPr/>
          <p:nvPr/>
        </p:nvSpPr>
        <p:spPr>
          <a:xfrm>
            <a:off x="64674" y="6888386"/>
            <a:ext cx="864473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P8: Forces in balance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B192C7FB-F649-4CD7-9ACF-F14258D47685}"/>
              </a:ext>
            </a:extLst>
          </p:cNvPr>
          <p:cNvSpPr/>
          <p:nvPr/>
        </p:nvSpPr>
        <p:spPr>
          <a:xfrm>
            <a:off x="6818501" y="3946843"/>
            <a:ext cx="849102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P12: Waves properties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F38FE37B-38F8-4105-A438-53E1CFCD36BA}"/>
              </a:ext>
            </a:extLst>
          </p:cNvPr>
          <p:cNvSpPr/>
          <p:nvPr/>
        </p:nvSpPr>
        <p:spPr>
          <a:xfrm>
            <a:off x="8598514" y="6836494"/>
            <a:ext cx="864417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P6: Molecules and matter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1144E0-413F-4B0E-A011-79EAF31EE8D5}"/>
              </a:ext>
            </a:extLst>
          </p:cNvPr>
          <p:cNvSpPr txBox="1"/>
          <p:nvPr/>
        </p:nvSpPr>
        <p:spPr>
          <a:xfrm>
            <a:off x="8190638" y="4718813"/>
            <a:ext cx="1184459" cy="338554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/>
              <a:t>RP8: measuring waves in a liquid and solid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25DB3030-D03F-4F31-BD1C-292F5BAEC940}"/>
              </a:ext>
            </a:extLst>
          </p:cNvPr>
          <p:cNvSpPr txBox="1"/>
          <p:nvPr/>
        </p:nvSpPr>
        <p:spPr>
          <a:xfrm>
            <a:off x="1573141" y="10309061"/>
            <a:ext cx="1362368" cy="215444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/>
              <a:t>RP1: Specific heat capacity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8FEABC74-A298-4E11-BBD7-31BBBE8C06A0}"/>
              </a:ext>
            </a:extLst>
          </p:cNvPr>
          <p:cNvSpPr txBox="1"/>
          <p:nvPr/>
        </p:nvSpPr>
        <p:spPr>
          <a:xfrm>
            <a:off x="592695" y="8300144"/>
            <a:ext cx="1074834" cy="338554"/>
          </a:xfrm>
          <a:prstGeom prst="rect">
            <a:avLst/>
          </a:prstGeom>
          <a:solidFill>
            <a:srgbClr val="FFFF00"/>
          </a:solidFill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/>
              <a:t>RP2: Heating and insulation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D43D12B6-E7B7-4976-BD40-11DCAB8913BE}"/>
              </a:ext>
            </a:extLst>
          </p:cNvPr>
          <p:cNvSpPr txBox="1"/>
          <p:nvPr/>
        </p:nvSpPr>
        <p:spPr>
          <a:xfrm>
            <a:off x="8643068" y="3033485"/>
            <a:ext cx="917041" cy="461665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/>
              <a:t>RP10: Absorption and emission of IR radiation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CFF3C209-E744-4955-ADB6-BF4DB88EA9DF}"/>
              </a:ext>
            </a:extLst>
          </p:cNvPr>
          <p:cNvSpPr txBox="1"/>
          <p:nvPr/>
        </p:nvSpPr>
        <p:spPr>
          <a:xfrm>
            <a:off x="2636174" y="3810515"/>
            <a:ext cx="937528" cy="338554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/>
              <a:t>RP6: Force and extension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92ABF71-208B-43B4-9A04-86C8B15C93B9}"/>
              </a:ext>
            </a:extLst>
          </p:cNvPr>
          <p:cNvSpPr txBox="1"/>
          <p:nvPr/>
        </p:nvSpPr>
        <p:spPr>
          <a:xfrm>
            <a:off x="6400216" y="2851626"/>
            <a:ext cx="1202043" cy="338554"/>
          </a:xfrm>
          <a:prstGeom prst="rect">
            <a:avLst/>
          </a:prstGeom>
          <a:solidFill>
            <a:srgbClr val="FFFF00"/>
          </a:solidFill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/>
              <a:t>RP9: Reflection and refraction of light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2E99E7BD-2C36-4499-9932-9C6473DAD41E}"/>
              </a:ext>
            </a:extLst>
          </p:cNvPr>
          <p:cNvSpPr txBox="1"/>
          <p:nvPr/>
        </p:nvSpPr>
        <p:spPr>
          <a:xfrm>
            <a:off x="6872923" y="5887556"/>
            <a:ext cx="713697" cy="222842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/>
              <a:t>RP5: Density</a:t>
            </a:r>
          </a:p>
        </p:txBody>
      </p: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E0EC4F84-1F71-4801-AD45-68F3138D6A6E}"/>
              </a:ext>
            </a:extLst>
          </p:cNvPr>
          <p:cNvCxnSpPr>
            <a:cxnSpLocks/>
          </p:cNvCxnSpPr>
          <p:nvPr/>
        </p:nvCxnSpPr>
        <p:spPr>
          <a:xfrm flipH="1" flipV="1">
            <a:off x="3086394" y="11368842"/>
            <a:ext cx="1" cy="56792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D2B0431F-0C0D-4354-BFE6-50BAE556CFD7}"/>
              </a:ext>
            </a:extLst>
          </p:cNvPr>
          <p:cNvCxnSpPr>
            <a:cxnSpLocks/>
          </p:cNvCxnSpPr>
          <p:nvPr/>
        </p:nvCxnSpPr>
        <p:spPr>
          <a:xfrm flipH="1">
            <a:off x="1198342" y="10522382"/>
            <a:ext cx="350893" cy="21667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5555E718-DD4C-4E03-869C-44523F7B5C53}"/>
              </a:ext>
            </a:extLst>
          </p:cNvPr>
          <p:cNvCxnSpPr>
            <a:cxnSpLocks/>
          </p:cNvCxnSpPr>
          <p:nvPr/>
        </p:nvCxnSpPr>
        <p:spPr>
          <a:xfrm flipV="1">
            <a:off x="5933890" y="9230599"/>
            <a:ext cx="0" cy="27423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7D9B895C-0A61-4A15-9E45-3E6717B15AF3}"/>
              </a:ext>
            </a:extLst>
          </p:cNvPr>
          <p:cNvCxnSpPr>
            <a:cxnSpLocks/>
          </p:cNvCxnSpPr>
          <p:nvPr/>
        </p:nvCxnSpPr>
        <p:spPr>
          <a:xfrm>
            <a:off x="6236875" y="8603235"/>
            <a:ext cx="44293" cy="38966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A4215EB8-4624-46D4-A9C5-1660C50765F8}"/>
              </a:ext>
            </a:extLst>
          </p:cNvPr>
          <p:cNvCxnSpPr>
            <a:cxnSpLocks/>
          </p:cNvCxnSpPr>
          <p:nvPr/>
        </p:nvCxnSpPr>
        <p:spPr>
          <a:xfrm flipH="1">
            <a:off x="6613238" y="8603235"/>
            <a:ext cx="184212" cy="39560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659F7C76-2B59-4882-B54E-A3EAEA79B312}"/>
              </a:ext>
            </a:extLst>
          </p:cNvPr>
          <p:cNvCxnSpPr>
            <a:cxnSpLocks/>
          </p:cNvCxnSpPr>
          <p:nvPr/>
        </p:nvCxnSpPr>
        <p:spPr>
          <a:xfrm flipH="1" flipV="1">
            <a:off x="4768649" y="7018047"/>
            <a:ext cx="11673" cy="36644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E6585B1F-40C2-414C-8CF1-20B3C886925E}"/>
              </a:ext>
            </a:extLst>
          </p:cNvPr>
          <p:cNvCxnSpPr>
            <a:cxnSpLocks/>
          </p:cNvCxnSpPr>
          <p:nvPr/>
        </p:nvCxnSpPr>
        <p:spPr>
          <a:xfrm flipH="1">
            <a:off x="3690932" y="4202524"/>
            <a:ext cx="188488" cy="36791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604B790B-AA6D-4EFF-9437-98920BB24F16}"/>
              </a:ext>
            </a:extLst>
          </p:cNvPr>
          <p:cNvCxnSpPr>
            <a:cxnSpLocks/>
          </p:cNvCxnSpPr>
          <p:nvPr/>
        </p:nvCxnSpPr>
        <p:spPr>
          <a:xfrm flipV="1">
            <a:off x="7077050" y="9207697"/>
            <a:ext cx="216595" cy="35074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9B11E5D3-E50D-43CE-9BA3-99746F5C5E37}"/>
              </a:ext>
            </a:extLst>
          </p:cNvPr>
          <p:cNvCxnSpPr>
            <a:cxnSpLocks/>
          </p:cNvCxnSpPr>
          <p:nvPr/>
        </p:nvCxnSpPr>
        <p:spPr>
          <a:xfrm>
            <a:off x="1539069" y="4212504"/>
            <a:ext cx="181342" cy="37394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6891D313-8CBC-4019-8380-3E95CD6D323D}"/>
              </a:ext>
            </a:extLst>
          </p:cNvPr>
          <p:cNvCxnSpPr>
            <a:cxnSpLocks/>
          </p:cNvCxnSpPr>
          <p:nvPr/>
        </p:nvCxnSpPr>
        <p:spPr>
          <a:xfrm flipH="1" flipV="1">
            <a:off x="4120098" y="4821339"/>
            <a:ext cx="13305" cy="39826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A83DCD8C-36DA-449A-A17D-1373FAEBE061}"/>
              </a:ext>
            </a:extLst>
          </p:cNvPr>
          <p:cNvCxnSpPr>
            <a:cxnSpLocks/>
          </p:cNvCxnSpPr>
          <p:nvPr/>
        </p:nvCxnSpPr>
        <p:spPr>
          <a:xfrm flipH="1" flipV="1">
            <a:off x="4548324" y="4845128"/>
            <a:ext cx="368999" cy="33764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17A47328-1891-4FB2-AD77-E90BC4ECECBA}"/>
              </a:ext>
            </a:extLst>
          </p:cNvPr>
          <p:cNvCxnSpPr>
            <a:cxnSpLocks/>
          </p:cNvCxnSpPr>
          <p:nvPr/>
        </p:nvCxnSpPr>
        <p:spPr>
          <a:xfrm flipH="1">
            <a:off x="8407632" y="2966399"/>
            <a:ext cx="228546" cy="26943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0D254913-B5DF-4C08-834C-14CCFA03D563}"/>
              </a:ext>
            </a:extLst>
          </p:cNvPr>
          <p:cNvCxnSpPr>
            <a:cxnSpLocks/>
          </p:cNvCxnSpPr>
          <p:nvPr/>
        </p:nvCxnSpPr>
        <p:spPr>
          <a:xfrm flipH="1" flipV="1">
            <a:off x="7088437" y="4937322"/>
            <a:ext cx="566185" cy="28964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42D7A290-0C62-4D42-8460-AF8E6738E762}"/>
              </a:ext>
            </a:extLst>
          </p:cNvPr>
          <p:cNvCxnSpPr>
            <a:cxnSpLocks/>
          </p:cNvCxnSpPr>
          <p:nvPr/>
        </p:nvCxnSpPr>
        <p:spPr>
          <a:xfrm flipH="1">
            <a:off x="8318329" y="2584177"/>
            <a:ext cx="155851" cy="29571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TextBox 246">
            <a:extLst>
              <a:ext uri="{FF2B5EF4-FFF2-40B4-BE49-F238E27FC236}">
                <a16:creationId xmlns:a16="http://schemas.microsoft.com/office/drawing/2014/main" id="{9EA31D0E-5512-47C8-BC5A-5A765016D30A}"/>
              </a:ext>
            </a:extLst>
          </p:cNvPr>
          <p:cNvSpPr txBox="1"/>
          <p:nvPr/>
        </p:nvSpPr>
        <p:spPr>
          <a:xfrm>
            <a:off x="6565325" y="9610539"/>
            <a:ext cx="1074834" cy="215444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/>
              <a:t>RP3: Resistance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6EA31A61-8096-41E9-889C-30EB2F6BC7A4}"/>
              </a:ext>
            </a:extLst>
          </p:cNvPr>
          <p:cNvSpPr txBox="1"/>
          <p:nvPr/>
        </p:nvSpPr>
        <p:spPr>
          <a:xfrm>
            <a:off x="8034073" y="9496585"/>
            <a:ext cx="1074834" cy="338554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/>
              <a:t>RP4: Component characteristics.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5431F66-689A-41ED-8FD0-3936676C62B4}"/>
              </a:ext>
            </a:extLst>
          </p:cNvPr>
          <p:cNvSpPr txBox="1"/>
          <p:nvPr/>
        </p:nvSpPr>
        <p:spPr>
          <a:xfrm>
            <a:off x="5822683" y="11803330"/>
            <a:ext cx="738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Energy stores and pathways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A474BCC-9720-481B-8BAB-C2D38F0A766C}"/>
              </a:ext>
            </a:extLst>
          </p:cNvPr>
          <p:cNvSpPr txBox="1"/>
          <p:nvPr/>
        </p:nvSpPr>
        <p:spPr>
          <a:xfrm>
            <a:off x="4636603" y="11777370"/>
            <a:ext cx="658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Energy and efficiency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D202E3B-2C71-480F-8656-0F8DADAAAC38}"/>
              </a:ext>
            </a:extLst>
          </p:cNvPr>
          <p:cNvSpPr txBox="1"/>
          <p:nvPr/>
        </p:nvSpPr>
        <p:spPr>
          <a:xfrm>
            <a:off x="5395051" y="10146513"/>
            <a:ext cx="828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Conservation and dissipation</a:t>
            </a:r>
          </a:p>
        </p:txBody>
      </p: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11FCDD24-FF29-436E-9961-7298461610A3}"/>
              </a:ext>
            </a:extLst>
          </p:cNvPr>
          <p:cNvCxnSpPr>
            <a:cxnSpLocks/>
          </p:cNvCxnSpPr>
          <p:nvPr/>
        </p:nvCxnSpPr>
        <p:spPr>
          <a:xfrm flipV="1">
            <a:off x="1334445" y="11238659"/>
            <a:ext cx="268366" cy="24456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24DB4928-F4A4-4147-9547-04AD3B3BD08D}"/>
              </a:ext>
            </a:extLst>
          </p:cNvPr>
          <p:cNvSpPr txBox="1"/>
          <p:nvPr/>
        </p:nvSpPr>
        <p:spPr>
          <a:xfrm>
            <a:off x="4290233" y="10220398"/>
            <a:ext cx="8851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/>
              <a:t>Work and power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5B5B720-86D1-4D82-9947-1187F78474AA}"/>
              </a:ext>
            </a:extLst>
          </p:cNvPr>
          <p:cNvCxnSpPr>
            <a:cxnSpLocks/>
          </p:cNvCxnSpPr>
          <p:nvPr/>
        </p:nvCxnSpPr>
        <p:spPr>
          <a:xfrm flipH="1">
            <a:off x="2924373" y="10975364"/>
            <a:ext cx="11017" cy="6281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30EEEF4-1432-4E27-81EE-FCFB86D337B9}"/>
              </a:ext>
            </a:extLst>
          </p:cNvPr>
          <p:cNvCxnSpPr>
            <a:cxnSpLocks/>
          </p:cNvCxnSpPr>
          <p:nvPr/>
        </p:nvCxnSpPr>
        <p:spPr>
          <a:xfrm>
            <a:off x="1003742" y="9279972"/>
            <a:ext cx="579114" cy="4275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EBDCA0B5-C760-427D-AC3C-59202B386C9C}"/>
              </a:ext>
            </a:extLst>
          </p:cNvPr>
          <p:cNvSpPr txBox="1"/>
          <p:nvPr/>
        </p:nvSpPr>
        <p:spPr>
          <a:xfrm>
            <a:off x="2942778" y="8309676"/>
            <a:ext cx="679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Energy resources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5979901-632C-4B2A-9CAD-BCECA496C6AB}"/>
              </a:ext>
            </a:extLst>
          </p:cNvPr>
          <p:cNvSpPr txBox="1"/>
          <p:nvPr/>
        </p:nvSpPr>
        <p:spPr>
          <a:xfrm>
            <a:off x="2769896" y="9610685"/>
            <a:ext cx="9209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Energy demands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50376EA-6792-4F16-AC93-9E56413C045F}"/>
              </a:ext>
            </a:extLst>
          </p:cNvPr>
          <p:cNvSpPr txBox="1"/>
          <p:nvPr/>
        </p:nvSpPr>
        <p:spPr>
          <a:xfrm>
            <a:off x="3572309" y="9588946"/>
            <a:ext cx="15931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Energy and the environment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B302B6F-A43C-4677-9391-BB3D779B8F57}"/>
              </a:ext>
            </a:extLst>
          </p:cNvPr>
          <p:cNvSpPr txBox="1"/>
          <p:nvPr/>
        </p:nvSpPr>
        <p:spPr>
          <a:xfrm>
            <a:off x="5504711" y="8453675"/>
            <a:ext cx="421615" cy="21426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800"/>
              <a:t>Static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D630817-54D2-411A-9AD7-098CB0C13C10}"/>
              </a:ext>
            </a:extLst>
          </p:cNvPr>
          <p:cNvSpPr txBox="1"/>
          <p:nvPr/>
        </p:nvSpPr>
        <p:spPr>
          <a:xfrm>
            <a:off x="5485807" y="9594034"/>
            <a:ext cx="947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Modelling circuits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8FC73F7-BEC0-45AD-829D-DC0749904D0F}"/>
              </a:ext>
            </a:extLst>
          </p:cNvPr>
          <p:cNvSpPr txBox="1"/>
          <p:nvPr/>
        </p:nvSpPr>
        <p:spPr>
          <a:xfrm>
            <a:off x="3545662" y="6058395"/>
            <a:ext cx="460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Half lives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ACD3359-8855-48B2-8EB9-C33FCF22ACEE}"/>
              </a:ext>
            </a:extLst>
          </p:cNvPr>
          <p:cNvSpPr txBox="1"/>
          <p:nvPr/>
        </p:nvSpPr>
        <p:spPr>
          <a:xfrm>
            <a:off x="5825113" y="8271710"/>
            <a:ext cx="69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/>
              <a:t>Current and charge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E06138E-A6E7-4F6E-84A3-1CFC81012D68}"/>
              </a:ext>
            </a:extLst>
          </p:cNvPr>
          <p:cNvSpPr txBox="1"/>
          <p:nvPr/>
        </p:nvSpPr>
        <p:spPr>
          <a:xfrm>
            <a:off x="7232197" y="8044853"/>
            <a:ext cx="898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Alternating current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A7B6D5A-D0A7-4556-BA36-66706077DBE3}"/>
              </a:ext>
            </a:extLst>
          </p:cNvPr>
          <p:cNvSpPr txBox="1"/>
          <p:nvPr/>
        </p:nvSpPr>
        <p:spPr>
          <a:xfrm>
            <a:off x="6535634" y="8291101"/>
            <a:ext cx="647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Potential difference</a:t>
            </a: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290169BF-D023-4BE5-936B-389E0DFB0250}"/>
              </a:ext>
            </a:extLst>
          </p:cNvPr>
          <p:cNvSpPr txBox="1"/>
          <p:nvPr/>
        </p:nvSpPr>
        <p:spPr>
          <a:xfrm>
            <a:off x="8734135" y="7950719"/>
            <a:ext cx="684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Appliances, cables and plugs</a:t>
            </a:r>
          </a:p>
        </p:txBody>
      </p: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11C72C43-4AB1-404B-A7F1-576117D25797}"/>
              </a:ext>
            </a:extLst>
          </p:cNvPr>
          <p:cNvCxnSpPr>
            <a:cxnSpLocks/>
          </p:cNvCxnSpPr>
          <p:nvPr/>
        </p:nvCxnSpPr>
        <p:spPr>
          <a:xfrm flipH="1">
            <a:off x="7942811" y="7333253"/>
            <a:ext cx="640815" cy="1376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" name="TextBox 1048">
            <a:extLst>
              <a:ext uri="{FF2B5EF4-FFF2-40B4-BE49-F238E27FC236}">
                <a16:creationId xmlns:a16="http://schemas.microsoft.com/office/drawing/2014/main" id="{1DD063EA-8DDF-4905-AE05-DC8D39D93B0A}"/>
              </a:ext>
            </a:extLst>
          </p:cNvPr>
          <p:cNvSpPr txBox="1"/>
          <p:nvPr/>
        </p:nvSpPr>
        <p:spPr>
          <a:xfrm>
            <a:off x="8779485" y="7374106"/>
            <a:ext cx="818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The national grid</a:t>
            </a:r>
          </a:p>
        </p:txBody>
      </p:sp>
      <p:sp>
        <p:nvSpPr>
          <p:cNvPr id="1051" name="TextBox 1050">
            <a:extLst>
              <a:ext uri="{FF2B5EF4-FFF2-40B4-BE49-F238E27FC236}">
                <a16:creationId xmlns:a16="http://schemas.microsoft.com/office/drawing/2014/main" id="{433E662B-F39F-4E6F-947C-A2CC2EFB2C00}"/>
              </a:ext>
            </a:extLst>
          </p:cNvPr>
          <p:cNvSpPr txBox="1"/>
          <p:nvPr/>
        </p:nvSpPr>
        <p:spPr>
          <a:xfrm>
            <a:off x="4221972" y="7331126"/>
            <a:ext cx="10296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Atoms and radiation</a:t>
            </a:r>
          </a:p>
        </p:txBody>
      </p:sp>
      <p:sp>
        <p:nvSpPr>
          <p:cNvPr id="1053" name="TextBox 1052">
            <a:extLst>
              <a:ext uri="{FF2B5EF4-FFF2-40B4-BE49-F238E27FC236}">
                <a16:creationId xmlns:a16="http://schemas.microsoft.com/office/drawing/2014/main" id="{6C023070-FC44-417B-89E0-DB8C9A28425D}"/>
              </a:ext>
            </a:extLst>
          </p:cNvPr>
          <p:cNvSpPr txBox="1"/>
          <p:nvPr/>
        </p:nvSpPr>
        <p:spPr>
          <a:xfrm>
            <a:off x="3160117" y="7384327"/>
            <a:ext cx="1088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Alpha, Beta and Gamma radiation</a:t>
            </a:r>
          </a:p>
        </p:txBody>
      </p:sp>
      <p:sp>
        <p:nvSpPr>
          <p:cNvPr id="1055" name="TextBox 1054">
            <a:extLst>
              <a:ext uri="{FF2B5EF4-FFF2-40B4-BE49-F238E27FC236}">
                <a16:creationId xmlns:a16="http://schemas.microsoft.com/office/drawing/2014/main" id="{121D878B-C188-4D7E-9074-4A157F0AB367}"/>
              </a:ext>
            </a:extLst>
          </p:cNvPr>
          <p:cNvSpPr txBox="1"/>
          <p:nvPr/>
        </p:nvSpPr>
        <p:spPr>
          <a:xfrm>
            <a:off x="2398830" y="6247523"/>
            <a:ext cx="911830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800"/>
              <a:t>Nuclear fission</a:t>
            </a:r>
          </a:p>
        </p:txBody>
      </p: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3F2AA090-61FD-4A60-B3E3-99F19615CAB9}"/>
              </a:ext>
            </a:extLst>
          </p:cNvPr>
          <p:cNvCxnSpPr>
            <a:cxnSpLocks/>
          </p:cNvCxnSpPr>
          <p:nvPr/>
        </p:nvCxnSpPr>
        <p:spPr>
          <a:xfrm>
            <a:off x="5128812" y="6543852"/>
            <a:ext cx="12064" cy="7206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2" name="TextBox 1061">
            <a:extLst>
              <a:ext uri="{FF2B5EF4-FFF2-40B4-BE49-F238E27FC236}">
                <a16:creationId xmlns:a16="http://schemas.microsoft.com/office/drawing/2014/main" id="{C274496B-1487-4AAA-808C-3B24C39B475E}"/>
              </a:ext>
            </a:extLst>
          </p:cNvPr>
          <p:cNvSpPr txBox="1"/>
          <p:nvPr/>
        </p:nvSpPr>
        <p:spPr>
          <a:xfrm>
            <a:off x="7578676" y="6022864"/>
            <a:ext cx="90293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800"/>
              <a:t>Internal energy and latent heat</a:t>
            </a:r>
          </a:p>
        </p:txBody>
      </p:sp>
      <p:sp>
        <p:nvSpPr>
          <p:cNvPr id="1066" name="TextBox 1065">
            <a:extLst>
              <a:ext uri="{FF2B5EF4-FFF2-40B4-BE49-F238E27FC236}">
                <a16:creationId xmlns:a16="http://schemas.microsoft.com/office/drawing/2014/main" id="{1B9FDAA1-B9A7-43B7-98B0-38C1EA66C16C}"/>
              </a:ext>
            </a:extLst>
          </p:cNvPr>
          <p:cNvSpPr txBox="1"/>
          <p:nvPr/>
        </p:nvSpPr>
        <p:spPr>
          <a:xfrm>
            <a:off x="7965324" y="6409863"/>
            <a:ext cx="8563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/>
              <a:t>States of matter</a:t>
            </a:r>
          </a:p>
        </p:txBody>
      </p:sp>
      <p:sp>
        <p:nvSpPr>
          <p:cNvPr id="1067" name="TextBox 1066">
            <a:extLst>
              <a:ext uri="{FF2B5EF4-FFF2-40B4-BE49-F238E27FC236}">
                <a16:creationId xmlns:a16="http://schemas.microsoft.com/office/drawing/2014/main" id="{06FB25C5-EA1E-42C3-9B71-2EAA0D46E659}"/>
              </a:ext>
            </a:extLst>
          </p:cNvPr>
          <p:cNvSpPr txBox="1"/>
          <p:nvPr/>
        </p:nvSpPr>
        <p:spPr>
          <a:xfrm>
            <a:off x="5684909" y="5778275"/>
            <a:ext cx="1035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/>
              <a:t>Gas temperature, pressure </a:t>
            </a:r>
          </a:p>
        </p:txBody>
      </p:sp>
      <p:cxnSp>
        <p:nvCxnSpPr>
          <p:cNvPr id="373" name="Straight Connector 372">
            <a:extLst>
              <a:ext uri="{FF2B5EF4-FFF2-40B4-BE49-F238E27FC236}">
                <a16:creationId xmlns:a16="http://schemas.microsoft.com/office/drawing/2014/main" id="{A95105D1-352C-4554-BBBE-C0F7A78C189E}"/>
              </a:ext>
            </a:extLst>
          </p:cNvPr>
          <p:cNvCxnSpPr>
            <a:cxnSpLocks/>
          </p:cNvCxnSpPr>
          <p:nvPr/>
        </p:nvCxnSpPr>
        <p:spPr>
          <a:xfrm flipH="1">
            <a:off x="2485564" y="6525017"/>
            <a:ext cx="5001" cy="73851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F49CE4B4-5D44-4A30-AED8-863CD67DCDD6}"/>
              </a:ext>
            </a:extLst>
          </p:cNvPr>
          <p:cNvCxnSpPr>
            <a:cxnSpLocks/>
          </p:cNvCxnSpPr>
          <p:nvPr/>
        </p:nvCxnSpPr>
        <p:spPr>
          <a:xfrm>
            <a:off x="958725" y="4854427"/>
            <a:ext cx="428993" cy="31134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8" name="TextBox 1077">
            <a:extLst>
              <a:ext uri="{FF2B5EF4-FFF2-40B4-BE49-F238E27FC236}">
                <a16:creationId xmlns:a16="http://schemas.microsoft.com/office/drawing/2014/main" id="{BB8970A7-2731-4974-BE0B-2A07597C0EC7}"/>
              </a:ext>
            </a:extLst>
          </p:cNvPr>
          <p:cNvSpPr txBox="1"/>
          <p:nvPr/>
        </p:nvSpPr>
        <p:spPr>
          <a:xfrm>
            <a:off x="54150" y="6316784"/>
            <a:ext cx="611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Vectors and scalars</a:t>
            </a:r>
          </a:p>
        </p:txBody>
      </p:sp>
      <p:sp>
        <p:nvSpPr>
          <p:cNvPr id="1079" name="TextBox 1078">
            <a:extLst>
              <a:ext uri="{FF2B5EF4-FFF2-40B4-BE49-F238E27FC236}">
                <a16:creationId xmlns:a16="http://schemas.microsoft.com/office/drawing/2014/main" id="{EAD5BC9A-4F1F-4950-BA85-07D24D310910}"/>
              </a:ext>
            </a:extLst>
          </p:cNvPr>
          <p:cNvSpPr txBox="1"/>
          <p:nvPr/>
        </p:nvSpPr>
        <p:spPr>
          <a:xfrm>
            <a:off x="-8786" y="5802180"/>
            <a:ext cx="821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Resultant forces</a:t>
            </a:r>
          </a:p>
        </p:txBody>
      </p:sp>
      <p:sp>
        <p:nvSpPr>
          <p:cNvPr id="1080" name="TextBox 1079">
            <a:extLst>
              <a:ext uri="{FF2B5EF4-FFF2-40B4-BE49-F238E27FC236}">
                <a16:creationId xmlns:a16="http://schemas.microsoft.com/office/drawing/2014/main" id="{BF5846C2-1FFF-40AF-83DF-DD1E14942B80}"/>
              </a:ext>
            </a:extLst>
          </p:cNvPr>
          <p:cNvSpPr txBox="1"/>
          <p:nvPr/>
        </p:nvSpPr>
        <p:spPr>
          <a:xfrm>
            <a:off x="1383596" y="5702766"/>
            <a:ext cx="1340245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800"/>
              <a:t>Moments</a:t>
            </a:r>
          </a:p>
        </p:txBody>
      </p:sp>
      <p:sp>
        <p:nvSpPr>
          <p:cNvPr id="1081" name="TextBox 1080">
            <a:extLst>
              <a:ext uri="{FF2B5EF4-FFF2-40B4-BE49-F238E27FC236}">
                <a16:creationId xmlns:a16="http://schemas.microsoft.com/office/drawing/2014/main" id="{D53B2BC6-168C-4FCD-A66C-BF4CD77DAAF6}"/>
              </a:ext>
            </a:extLst>
          </p:cNvPr>
          <p:cNvSpPr txBox="1"/>
          <p:nvPr/>
        </p:nvSpPr>
        <p:spPr>
          <a:xfrm>
            <a:off x="70162" y="5084894"/>
            <a:ext cx="631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Centre of mass</a:t>
            </a:r>
          </a:p>
        </p:txBody>
      </p:sp>
      <p:sp>
        <p:nvSpPr>
          <p:cNvPr id="1082" name="TextBox 1081">
            <a:extLst>
              <a:ext uri="{FF2B5EF4-FFF2-40B4-BE49-F238E27FC236}">
                <a16:creationId xmlns:a16="http://schemas.microsoft.com/office/drawing/2014/main" id="{A1827628-6470-43B9-8C14-86DF3868DFDF}"/>
              </a:ext>
            </a:extLst>
          </p:cNvPr>
          <p:cNvSpPr txBox="1"/>
          <p:nvPr/>
        </p:nvSpPr>
        <p:spPr>
          <a:xfrm>
            <a:off x="953633" y="5270887"/>
            <a:ext cx="1177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800"/>
              <a:t>Resolution of forces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DAB13237-A805-4324-A139-B515889EF2A3}"/>
              </a:ext>
            </a:extLst>
          </p:cNvPr>
          <p:cNvSpPr txBox="1"/>
          <p:nvPr/>
        </p:nvSpPr>
        <p:spPr>
          <a:xfrm>
            <a:off x="1841724" y="3934679"/>
            <a:ext cx="857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Velocity and acceleration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902F2829-9F7F-44B3-82BF-BA53E999AEAB}"/>
              </a:ext>
            </a:extLst>
          </p:cNvPr>
          <p:cNvSpPr txBox="1"/>
          <p:nvPr/>
        </p:nvSpPr>
        <p:spPr>
          <a:xfrm>
            <a:off x="2118039" y="5118875"/>
            <a:ext cx="763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Velocity-time graphs</a:t>
            </a:r>
          </a:p>
        </p:txBody>
      </p: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2BC2743D-B070-4558-902C-D186731694D5}"/>
              </a:ext>
            </a:extLst>
          </p:cNvPr>
          <p:cNvCxnSpPr>
            <a:cxnSpLocks/>
          </p:cNvCxnSpPr>
          <p:nvPr/>
        </p:nvCxnSpPr>
        <p:spPr>
          <a:xfrm>
            <a:off x="2596126" y="4352656"/>
            <a:ext cx="11649" cy="6401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>
            <a:extLst>
              <a:ext uri="{FF2B5EF4-FFF2-40B4-BE49-F238E27FC236}">
                <a16:creationId xmlns:a16="http://schemas.microsoft.com/office/drawing/2014/main" id="{7B377C23-90A9-4B6D-BCCE-C636AE5205B1}"/>
              </a:ext>
            </a:extLst>
          </p:cNvPr>
          <p:cNvCxnSpPr>
            <a:cxnSpLocks/>
          </p:cNvCxnSpPr>
          <p:nvPr/>
        </p:nvCxnSpPr>
        <p:spPr>
          <a:xfrm>
            <a:off x="2887245" y="4169842"/>
            <a:ext cx="51564" cy="36755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>
            <a:extLst>
              <a:ext uri="{FF2B5EF4-FFF2-40B4-BE49-F238E27FC236}">
                <a16:creationId xmlns:a16="http://schemas.microsoft.com/office/drawing/2014/main" id="{F19C3B8A-D531-4233-847C-953F09026ED9}"/>
              </a:ext>
            </a:extLst>
          </p:cNvPr>
          <p:cNvCxnSpPr>
            <a:cxnSpLocks/>
          </p:cNvCxnSpPr>
          <p:nvPr/>
        </p:nvCxnSpPr>
        <p:spPr>
          <a:xfrm flipH="1">
            <a:off x="2066824" y="4250029"/>
            <a:ext cx="50793" cy="33312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TextBox 257">
            <a:extLst>
              <a:ext uri="{FF2B5EF4-FFF2-40B4-BE49-F238E27FC236}">
                <a16:creationId xmlns:a16="http://schemas.microsoft.com/office/drawing/2014/main" id="{AA755E97-A8B2-45C5-9606-EF004E0A509C}"/>
              </a:ext>
            </a:extLst>
          </p:cNvPr>
          <p:cNvSpPr txBox="1"/>
          <p:nvPr/>
        </p:nvSpPr>
        <p:spPr>
          <a:xfrm>
            <a:off x="3880310" y="6200747"/>
            <a:ext cx="10829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Uses for radiation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C7DFEE68-77BB-46B2-9AA0-1E340F467CE9}"/>
              </a:ext>
            </a:extLst>
          </p:cNvPr>
          <p:cNvSpPr txBox="1"/>
          <p:nvPr/>
        </p:nvSpPr>
        <p:spPr>
          <a:xfrm>
            <a:off x="2522094" y="7384327"/>
            <a:ext cx="629052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800"/>
              <a:t>Nuclear fusion</a:t>
            </a:r>
          </a:p>
        </p:txBody>
      </p:sp>
      <p:cxnSp>
        <p:nvCxnSpPr>
          <p:cNvPr id="408" name="Straight Connector 407">
            <a:extLst>
              <a:ext uri="{FF2B5EF4-FFF2-40B4-BE49-F238E27FC236}">
                <a16:creationId xmlns:a16="http://schemas.microsoft.com/office/drawing/2014/main" id="{7CA26779-7735-4398-8E71-6C34238098C4}"/>
              </a:ext>
            </a:extLst>
          </p:cNvPr>
          <p:cNvCxnSpPr>
            <a:cxnSpLocks/>
          </p:cNvCxnSpPr>
          <p:nvPr/>
        </p:nvCxnSpPr>
        <p:spPr>
          <a:xfrm>
            <a:off x="5636361" y="4377731"/>
            <a:ext cx="4261" cy="67539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TextBox 262">
            <a:extLst>
              <a:ext uri="{FF2B5EF4-FFF2-40B4-BE49-F238E27FC236}">
                <a16:creationId xmlns:a16="http://schemas.microsoft.com/office/drawing/2014/main" id="{0A49DAED-1A02-4D40-A575-C2404A74E640}"/>
              </a:ext>
            </a:extLst>
          </p:cNvPr>
          <p:cNvSpPr txBox="1"/>
          <p:nvPr/>
        </p:nvSpPr>
        <p:spPr>
          <a:xfrm>
            <a:off x="4768778" y="5248016"/>
            <a:ext cx="15673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Forces and breaking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B6015E4-3519-4AD5-A5B2-D555812EBCBD}"/>
              </a:ext>
            </a:extLst>
          </p:cNvPr>
          <p:cNvSpPr txBox="1"/>
          <p:nvPr/>
        </p:nvSpPr>
        <p:spPr>
          <a:xfrm>
            <a:off x="4560459" y="3991442"/>
            <a:ext cx="684803" cy="21544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800"/>
              <a:t>Momentum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58B91E66-B505-4A26-9E61-DD0EF494B2B5}"/>
              </a:ext>
            </a:extLst>
          </p:cNvPr>
          <p:cNvSpPr txBox="1"/>
          <p:nvPr/>
        </p:nvSpPr>
        <p:spPr>
          <a:xfrm>
            <a:off x="5081146" y="3720867"/>
            <a:ext cx="1069523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800"/>
              <a:t>Impact forces and car safety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DA938472-6CD4-4F81-80AB-5791C863731D}"/>
              </a:ext>
            </a:extLst>
          </p:cNvPr>
          <p:cNvSpPr txBox="1"/>
          <p:nvPr/>
        </p:nvSpPr>
        <p:spPr>
          <a:xfrm>
            <a:off x="7788600" y="5163849"/>
            <a:ext cx="790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Wave properties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CBA8F264-9D87-40EB-A7BC-E58E70531589}"/>
              </a:ext>
            </a:extLst>
          </p:cNvPr>
          <p:cNvSpPr txBox="1"/>
          <p:nvPr/>
        </p:nvSpPr>
        <p:spPr>
          <a:xfrm>
            <a:off x="7899305" y="5046129"/>
            <a:ext cx="12266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/>
              <a:t>Reflection and refraction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A25C1562-C5C8-48BC-98B6-71128AF6A748}"/>
              </a:ext>
            </a:extLst>
          </p:cNvPr>
          <p:cNvSpPr txBox="1"/>
          <p:nvPr/>
        </p:nvSpPr>
        <p:spPr>
          <a:xfrm>
            <a:off x="8548626" y="4400067"/>
            <a:ext cx="729675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800"/>
              <a:t>Sound waves and their use</a:t>
            </a:r>
          </a:p>
        </p:txBody>
      </p: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B989699F-8D9A-4196-B39F-5E86A2159F71}"/>
              </a:ext>
            </a:extLst>
          </p:cNvPr>
          <p:cNvCxnSpPr>
            <a:cxnSpLocks/>
          </p:cNvCxnSpPr>
          <p:nvPr/>
        </p:nvCxnSpPr>
        <p:spPr>
          <a:xfrm flipH="1" flipV="1">
            <a:off x="7977320" y="3930033"/>
            <a:ext cx="557851" cy="16302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id="{D26C33C6-A9DE-4A6E-8E7F-BEFC3D625596}"/>
              </a:ext>
            </a:extLst>
          </p:cNvPr>
          <p:cNvCxnSpPr>
            <a:cxnSpLocks/>
          </p:cNvCxnSpPr>
          <p:nvPr/>
        </p:nvCxnSpPr>
        <p:spPr>
          <a:xfrm>
            <a:off x="4859503" y="4192870"/>
            <a:ext cx="94909" cy="33813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D4424AEE-11EC-4AA6-8632-9AC953A128D6}"/>
              </a:ext>
            </a:extLst>
          </p:cNvPr>
          <p:cNvCxnSpPr>
            <a:cxnSpLocks/>
          </p:cNvCxnSpPr>
          <p:nvPr/>
        </p:nvCxnSpPr>
        <p:spPr>
          <a:xfrm flipH="1">
            <a:off x="8353622" y="4175440"/>
            <a:ext cx="363352" cy="3141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Connector 423">
            <a:extLst>
              <a:ext uri="{FF2B5EF4-FFF2-40B4-BE49-F238E27FC236}">
                <a16:creationId xmlns:a16="http://schemas.microsoft.com/office/drawing/2014/main" id="{9AF6647D-22EB-4CB0-AC17-620751119622}"/>
              </a:ext>
            </a:extLst>
          </p:cNvPr>
          <p:cNvCxnSpPr>
            <a:cxnSpLocks/>
          </p:cNvCxnSpPr>
          <p:nvPr/>
        </p:nvCxnSpPr>
        <p:spPr>
          <a:xfrm>
            <a:off x="5412520" y="4030259"/>
            <a:ext cx="11496" cy="50058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5" name="Picture 274">
            <a:extLst>
              <a:ext uri="{FF2B5EF4-FFF2-40B4-BE49-F238E27FC236}">
                <a16:creationId xmlns:a16="http://schemas.microsoft.com/office/drawing/2014/main" id="{C8BC769E-5746-49A4-AFD4-305AEBC0C3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569583" flipH="1">
            <a:off x="8289525" y="4275132"/>
            <a:ext cx="187241" cy="478505"/>
          </a:xfrm>
          <a:prstGeom prst="rect">
            <a:avLst/>
          </a:prstGeom>
        </p:spPr>
      </p:pic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21C24B55-2F6E-40DE-A8FF-05C88275CEA8}"/>
              </a:ext>
            </a:extLst>
          </p:cNvPr>
          <p:cNvCxnSpPr>
            <a:cxnSpLocks/>
            <a:stCxn id="1026" idx="1"/>
          </p:cNvCxnSpPr>
          <p:nvPr/>
        </p:nvCxnSpPr>
        <p:spPr>
          <a:xfrm flipH="1" flipV="1">
            <a:off x="8419653" y="5523846"/>
            <a:ext cx="285036" cy="17061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TextBox 284">
            <a:extLst>
              <a:ext uri="{FF2B5EF4-FFF2-40B4-BE49-F238E27FC236}">
                <a16:creationId xmlns:a16="http://schemas.microsoft.com/office/drawing/2014/main" id="{C1D95B5E-014F-4B03-9F96-DFA358C57447}"/>
              </a:ext>
            </a:extLst>
          </p:cNvPr>
          <p:cNvSpPr txBox="1"/>
          <p:nvPr/>
        </p:nvSpPr>
        <p:spPr>
          <a:xfrm>
            <a:off x="8663662" y="4051954"/>
            <a:ext cx="779381" cy="21544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800"/>
              <a:t>Seismic waves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89C54538-A609-4C8E-B7E9-A495C0B8541B}"/>
              </a:ext>
            </a:extLst>
          </p:cNvPr>
          <p:cNvSpPr txBox="1"/>
          <p:nvPr/>
        </p:nvSpPr>
        <p:spPr>
          <a:xfrm>
            <a:off x="8708000" y="3644649"/>
            <a:ext cx="989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Electromagnetic spectrum</a:t>
            </a: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2F243C59-3DD3-4CE4-BD70-D709AA96F94A}"/>
              </a:ext>
            </a:extLst>
          </p:cNvPr>
          <p:cNvSpPr txBox="1"/>
          <p:nvPr/>
        </p:nvSpPr>
        <p:spPr>
          <a:xfrm>
            <a:off x="3955326" y="5222924"/>
            <a:ext cx="959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Weight and terminal velocity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8559498" y="2779506"/>
            <a:ext cx="12143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Infrared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525A8126-54AE-4E36-B5E6-B7BD0D28C5DE}"/>
              </a:ext>
            </a:extLst>
          </p:cNvPr>
          <p:cNvSpPr txBox="1"/>
          <p:nvPr/>
        </p:nvSpPr>
        <p:spPr>
          <a:xfrm>
            <a:off x="2434284" y="1593179"/>
            <a:ext cx="837083" cy="46166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/>
              <a:t>End of course revision and exams</a:t>
            </a:r>
          </a:p>
        </p:txBody>
      </p: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8C7C11D0-C692-47FB-92E7-ABD6C7CE445B}"/>
              </a:ext>
            </a:extLst>
          </p:cNvPr>
          <p:cNvCxnSpPr>
            <a:cxnSpLocks/>
          </p:cNvCxnSpPr>
          <p:nvPr/>
        </p:nvCxnSpPr>
        <p:spPr>
          <a:xfrm>
            <a:off x="7805442" y="8641968"/>
            <a:ext cx="478511" cy="3836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Rectangle 345">
            <a:extLst>
              <a:ext uri="{FF2B5EF4-FFF2-40B4-BE49-F238E27FC236}">
                <a16:creationId xmlns:a16="http://schemas.microsoft.com/office/drawing/2014/main" id="{B192C7FB-F649-4CD7-9ACF-F14258D47685}"/>
              </a:ext>
            </a:extLst>
          </p:cNvPr>
          <p:cNvSpPr/>
          <p:nvPr/>
        </p:nvSpPr>
        <p:spPr>
          <a:xfrm>
            <a:off x="6921886" y="3243130"/>
            <a:ext cx="983937" cy="507831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P13: Electromagnetic waves</a:t>
            </a:r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8411888" y="2365638"/>
            <a:ext cx="1214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Uses for electromagnetic waves</a:t>
            </a:r>
          </a:p>
        </p:txBody>
      </p: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2BC2743D-B070-4558-902C-D186731694D5}"/>
              </a:ext>
            </a:extLst>
          </p:cNvPr>
          <p:cNvCxnSpPr>
            <a:cxnSpLocks/>
          </p:cNvCxnSpPr>
          <p:nvPr/>
        </p:nvCxnSpPr>
        <p:spPr>
          <a:xfrm flipH="1">
            <a:off x="7877545" y="2619895"/>
            <a:ext cx="452586" cy="3393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Rectangle 353">
            <a:extLst>
              <a:ext uri="{FF2B5EF4-FFF2-40B4-BE49-F238E27FC236}">
                <a16:creationId xmlns:a16="http://schemas.microsoft.com/office/drawing/2014/main" id="{B192C7FB-F649-4CD7-9ACF-F14258D47685}"/>
              </a:ext>
            </a:extLst>
          </p:cNvPr>
          <p:cNvSpPr/>
          <p:nvPr/>
        </p:nvSpPr>
        <p:spPr>
          <a:xfrm>
            <a:off x="8311295" y="1953363"/>
            <a:ext cx="449680" cy="369332"/>
          </a:xfrm>
          <a:prstGeom prst="rect">
            <a:avLst/>
          </a:prstGeom>
          <a:solidFill>
            <a:srgbClr val="FFFF00"/>
          </a:solidFill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P14: Light</a:t>
            </a: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7631530" y="1707674"/>
            <a:ext cx="703646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800"/>
              <a:t>Refraction of light</a:t>
            </a: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7066770" y="1643754"/>
            <a:ext cx="639900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800"/>
              <a:t>Colour</a:t>
            </a: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6627859" y="1820547"/>
            <a:ext cx="548835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800"/>
              <a:t>Lenses</a:t>
            </a:r>
          </a:p>
        </p:txBody>
      </p:sp>
      <p:sp>
        <p:nvSpPr>
          <p:cNvPr id="358" name="Rectangle 357">
            <a:extLst>
              <a:ext uri="{FF2B5EF4-FFF2-40B4-BE49-F238E27FC236}">
                <a16:creationId xmlns:a16="http://schemas.microsoft.com/office/drawing/2014/main" id="{B192C7FB-F649-4CD7-9ACF-F14258D47685}"/>
              </a:ext>
            </a:extLst>
          </p:cNvPr>
          <p:cNvSpPr/>
          <p:nvPr/>
        </p:nvSpPr>
        <p:spPr>
          <a:xfrm>
            <a:off x="5564547" y="1757653"/>
            <a:ext cx="1070222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P15: Electromagnetism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5749643" y="2803834"/>
            <a:ext cx="703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Magnetic fields</a:t>
            </a: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4949054" y="3094001"/>
            <a:ext cx="1073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Electromagnets and electromagnetic induction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4888281" y="1678028"/>
            <a:ext cx="70364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/>
              <a:t>Motor and generator effect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4454649" y="2797028"/>
            <a:ext cx="816860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800"/>
              <a:t>Transformers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3923961" y="2990787"/>
            <a:ext cx="703646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800"/>
              <a:t>Solar system formation</a:t>
            </a:r>
          </a:p>
        </p:txBody>
      </p:sp>
      <p:cxnSp>
        <p:nvCxnSpPr>
          <p:cNvPr id="365" name="Straight Connector 364">
            <a:extLst>
              <a:ext uri="{FF2B5EF4-FFF2-40B4-BE49-F238E27FC236}">
                <a16:creationId xmlns:a16="http://schemas.microsoft.com/office/drawing/2014/main" id="{2BC2743D-B070-4558-902C-D186731694D5}"/>
              </a:ext>
            </a:extLst>
          </p:cNvPr>
          <p:cNvCxnSpPr>
            <a:cxnSpLocks/>
          </p:cNvCxnSpPr>
          <p:nvPr/>
        </p:nvCxnSpPr>
        <p:spPr>
          <a:xfrm>
            <a:off x="6729102" y="2110953"/>
            <a:ext cx="11649" cy="6401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2BC2743D-B070-4558-902C-D186731694D5}"/>
              </a:ext>
            </a:extLst>
          </p:cNvPr>
          <p:cNvCxnSpPr>
            <a:cxnSpLocks/>
          </p:cNvCxnSpPr>
          <p:nvPr/>
        </p:nvCxnSpPr>
        <p:spPr>
          <a:xfrm>
            <a:off x="4839122" y="2158958"/>
            <a:ext cx="11649" cy="6401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Rectangle 366">
            <a:extLst>
              <a:ext uri="{FF2B5EF4-FFF2-40B4-BE49-F238E27FC236}">
                <a16:creationId xmlns:a16="http://schemas.microsoft.com/office/drawing/2014/main" id="{B192C7FB-F649-4CD7-9ACF-F14258D47685}"/>
              </a:ext>
            </a:extLst>
          </p:cNvPr>
          <p:cNvSpPr/>
          <p:nvPr/>
        </p:nvSpPr>
        <p:spPr>
          <a:xfrm>
            <a:off x="4332131" y="1797779"/>
            <a:ext cx="549223" cy="369332"/>
          </a:xfrm>
          <a:prstGeom prst="rect">
            <a:avLst/>
          </a:prstGeom>
          <a:solidFill>
            <a:srgbClr val="FFFF00"/>
          </a:solidFill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P16: Space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3349176" y="2767394"/>
            <a:ext cx="70364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800"/>
              <a:t>Beginning and future of the universe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3840628" y="1744332"/>
            <a:ext cx="54500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800"/>
              <a:t>Star Lifecyle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3268102" y="1682353"/>
            <a:ext cx="61862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800"/>
              <a:t>Planets, satellites and orbits</a:t>
            </a:r>
          </a:p>
        </p:txBody>
      </p: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>
            <a:off x="3684699" y="2095778"/>
            <a:ext cx="215721" cy="23978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>
            <a:off x="4122352" y="2057032"/>
            <a:ext cx="79678" cy="30511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7287019" y="1976933"/>
            <a:ext cx="11396" cy="32745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7652796" y="2076393"/>
            <a:ext cx="73576" cy="28557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V="1">
            <a:off x="7648178" y="2655264"/>
            <a:ext cx="174620" cy="184966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>
            <a:extLst>
              <a:ext uri="{FF2B5EF4-FFF2-40B4-BE49-F238E27FC236}">
                <a16:creationId xmlns:a16="http://schemas.microsoft.com/office/drawing/2014/main" id="{2BC2743D-B070-4558-902C-D186731694D5}"/>
              </a:ext>
            </a:extLst>
          </p:cNvPr>
          <p:cNvCxnSpPr>
            <a:cxnSpLocks/>
          </p:cNvCxnSpPr>
          <p:nvPr/>
        </p:nvCxnSpPr>
        <p:spPr>
          <a:xfrm>
            <a:off x="3397538" y="2103733"/>
            <a:ext cx="11649" cy="6401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10"/>
          <a:srcRect l="75407" t="11719" r="6593" b="72911"/>
          <a:stretch/>
        </p:blipFill>
        <p:spPr>
          <a:xfrm>
            <a:off x="6599351" y="1283019"/>
            <a:ext cx="444940" cy="410334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10"/>
          <a:srcRect l="29801" t="14629" r="53400" b="72778"/>
          <a:stretch/>
        </p:blipFill>
        <p:spPr>
          <a:xfrm>
            <a:off x="57003" y="5389267"/>
            <a:ext cx="501943" cy="406335"/>
          </a:xfrm>
          <a:prstGeom prst="rect">
            <a:avLst/>
          </a:prstGeom>
        </p:spPr>
      </p:pic>
      <p:pic>
        <p:nvPicPr>
          <p:cNvPr id="97" name="Picture 2" descr="Physics icon set Royalty Free Vector Image - VectorStock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74" t="32253" r="6833" b="52562"/>
          <a:stretch/>
        </p:blipFill>
        <p:spPr bwMode="auto">
          <a:xfrm>
            <a:off x="4359806" y="7830876"/>
            <a:ext cx="405084" cy="41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Physics icon set Royalty Free Vector Image - VectorStock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52809" r="54433" b="32192"/>
          <a:stretch/>
        </p:blipFill>
        <p:spPr bwMode="auto">
          <a:xfrm>
            <a:off x="5823726" y="1259359"/>
            <a:ext cx="446379" cy="48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6" descr="Physics icon set Royalty Free Vector Image - VectorStock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7" t="52253" r="6233" b="33117"/>
          <a:stretch/>
        </p:blipFill>
        <p:spPr bwMode="auto">
          <a:xfrm>
            <a:off x="6772251" y="7900028"/>
            <a:ext cx="436597" cy="41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8" descr="Physics icon set Royalty Free Vector Image - VectorStock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" t="71142" r="76857" b="12562"/>
          <a:stretch/>
        </p:blipFill>
        <p:spPr bwMode="auto">
          <a:xfrm>
            <a:off x="3215934" y="7729345"/>
            <a:ext cx="535339" cy="54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6" name="Picture 8" descr="Physics icon set Royalty Free Vector Image - VectorStock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0" t="71142" r="29633" b="12562"/>
          <a:stretch/>
        </p:blipFill>
        <p:spPr bwMode="auto">
          <a:xfrm>
            <a:off x="2091676" y="7740588"/>
            <a:ext cx="478966" cy="47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" name="Picture 8" descr="Physics icon set Royalty Free Vector Image - VectorStock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6" t="71142" r="54912" b="12562"/>
          <a:stretch/>
        </p:blipFill>
        <p:spPr bwMode="auto">
          <a:xfrm>
            <a:off x="5033094" y="9395533"/>
            <a:ext cx="435122" cy="51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" name="Picture 2" descr="Physics icon set Royalty Free Vector Image - VectorStock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15" t="32253" r="28019" b="52295"/>
          <a:stretch/>
        </p:blipFill>
        <p:spPr bwMode="auto">
          <a:xfrm>
            <a:off x="110965" y="4621276"/>
            <a:ext cx="490475" cy="42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" name="Picture 2" descr="Physics icon set Royalty Free Vector Image - VectorStock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8" t="32254" r="53214" b="52568"/>
          <a:stretch/>
        </p:blipFill>
        <p:spPr bwMode="auto">
          <a:xfrm>
            <a:off x="3415345" y="5448166"/>
            <a:ext cx="421547" cy="40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19"/>
          <a:srcRect l="14446" t="33175" r="15127" b="40476"/>
          <a:stretch/>
        </p:blipFill>
        <p:spPr>
          <a:xfrm>
            <a:off x="2040440" y="5617478"/>
            <a:ext cx="766159" cy="308695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95916" y="5509757"/>
            <a:ext cx="595369" cy="595369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21"/>
          <a:srcRect t="17625" b="17767"/>
          <a:stretch/>
        </p:blipFill>
        <p:spPr>
          <a:xfrm>
            <a:off x="4824500" y="5452400"/>
            <a:ext cx="530524" cy="34276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 rotWithShape="1">
          <a:blip r:embed="rId22"/>
          <a:srcRect l="33276" t="5545" r="49380" b="75573"/>
          <a:stretch/>
        </p:blipFill>
        <p:spPr>
          <a:xfrm>
            <a:off x="298898" y="11652802"/>
            <a:ext cx="566970" cy="419126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 rotWithShape="1">
          <a:blip r:embed="rId22"/>
          <a:srcRect l="50072" t="35235" r="34244" b="46397"/>
          <a:stretch/>
        </p:blipFill>
        <p:spPr>
          <a:xfrm>
            <a:off x="7196871" y="1321765"/>
            <a:ext cx="571337" cy="380891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 rotWithShape="1">
          <a:blip r:embed="rId22"/>
          <a:srcRect l="18794" t="32796" r="67714" b="44094"/>
          <a:stretch/>
        </p:blipFill>
        <p:spPr>
          <a:xfrm>
            <a:off x="2935390" y="3207414"/>
            <a:ext cx="407976" cy="397776"/>
          </a:xfrm>
          <a:prstGeom prst="rect">
            <a:avLst/>
          </a:prstGeom>
        </p:spPr>
      </p:pic>
      <p:pic>
        <p:nvPicPr>
          <p:cNvPr id="115" name="Picture 14" descr="Physics icons High Resolution Stock Photography and Images - Alamy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4" t="62775" r="34624" b="17541"/>
          <a:stretch/>
        </p:blipFill>
        <p:spPr bwMode="auto">
          <a:xfrm>
            <a:off x="5877351" y="7871039"/>
            <a:ext cx="552220" cy="42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15"/>
          <p:cNvPicPr>
            <a:picLocks noChangeAspect="1"/>
          </p:cNvPicPr>
          <p:nvPr/>
        </p:nvPicPr>
        <p:blipFill rotWithShape="1">
          <a:blip r:embed="rId24"/>
          <a:srcRect l="2087" t="30734" r="75278" b="53478"/>
          <a:stretch/>
        </p:blipFill>
        <p:spPr>
          <a:xfrm>
            <a:off x="3505387" y="1389115"/>
            <a:ext cx="521556" cy="363774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 rotWithShape="1">
          <a:blip r:embed="rId25"/>
          <a:srcRect l="23408" r="24000"/>
          <a:stretch/>
        </p:blipFill>
        <p:spPr>
          <a:xfrm>
            <a:off x="72724" y="7951478"/>
            <a:ext cx="493637" cy="492768"/>
          </a:xfrm>
          <a:prstGeom prst="rect">
            <a:avLst/>
          </a:prstGeom>
        </p:spPr>
      </p:pic>
      <p:sp>
        <p:nvSpPr>
          <p:cNvPr id="305" name="Rectangle 304">
            <a:extLst>
              <a:ext uri="{FF2B5EF4-FFF2-40B4-BE49-F238E27FC236}">
                <a16:creationId xmlns:a16="http://schemas.microsoft.com/office/drawing/2014/main" id="{CCF5F12F-54F7-4148-8266-A281DF7CAFF5}"/>
              </a:ext>
            </a:extLst>
          </p:cNvPr>
          <p:cNvSpPr/>
          <p:nvPr/>
        </p:nvSpPr>
        <p:spPr>
          <a:xfrm>
            <a:off x="4742077" y="6053425"/>
            <a:ext cx="1067122" cy="2308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900" b="1"/>
              <a:t>P7: Radioactivity </a:t>
            </a:r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D80EBD2E-A5EE-4074-AFEF-2297C34098D5}"/>
              </a:ext>
            </a:extLst>
          </p:cNvPr>
          <p:cNvSpPr/>
          <p:nvPr/>
        </p:nvSpPr>
        <p:spPr>
          <a:xfrm>
            <a:off x="-8786" y="12283379"/>
            <a:ext cx="9706424" cy="5449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i="1">
                <a:solidFill>
                  <a:srgbClr val="000000"/>
                </a:solidFill>
                <a:ea typeface="+mn-lt"/>
                <a:cs typeface="+mn-lt"/>
              </a:rPr>
              <a:t>Department Intent: </a:t>
            </a:r>
            <a:r>
              <a:rPr lang="en-GB" sz="1400" b="1" i="1">
                <a:solidFill>
                  <a:srgbClr val="000000"/>
                </a:solidFill>
                <a:ea typeface="+mn-lt"/>
                <a:cs typeface="+mn-lt"/>
              </a:rPr>
              <a:t>To enable students to make evidence based, ethical and moral decisions so they can develop their scientific knowledge and skills</a:t>
            </a:r>
            <a:endParaRPr lang="en-US" sz="2400"/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09933804-2F1B-4861-9194-56B48756DFCD}"/>
              </a:ext>
            </a:extLst>
          </p:cNvPr>
          <p:cNvSpPr txBox="1"/>
          <p:nvPr/>
        </p:nvSpPr>
        <p:spPr>
          <a:xfrm>
            <a:off x="2827091" y="11879161"/>
            <a:ext cx="7031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Conduction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E25ED791-99E9-41BE-9A5F-8D9A83B55409}"/>
              </a:ext>
            </a:extLst>
          </p:cNvPr>
          <p:cNvSpPr txBox="1"/>
          <p:nvPr/>
        </p:nvSpPr>
        <p:spPr>
          <a:xfrm>
            <a:off x="1972254" y="11829040"/>
            <a:ext cx="703126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800"/>
              <a:t>Infra Red radiation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19B70BF8-CC98-49C6-8D7C-16D685313A83}"/>
              </a:ext>
            </a:extLst>
          </p:cNvPr>
          <p:cNvSpPr txBox="1"/>
          <p:nvPr/>
        </p:nvSpPr>
        <p:spPr>
          <a:xfrm>
            <a:off x="914330" y="11524809"/>
            <a:ext cx="834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Specific heat capacity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CDB7BC20-EF9A-4FA3-8654-9F21FFD107A5}"/>
              </a:ext>
            </a:extLst>
          </p:cNvPr>
          <p:cNvSpPr txBox="1"/>
          <p:nvPr/>
        </p:nvSpPr>
        <p:spPr>
          <a:xfrm>
            <a:off x="1515836" y="9779167"/>
            <a:ext cx="703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Heating and insulating buildings </a:t>
            </a:r>
          </a:p>
        </p:txBody>
      </p: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A74563C1-1D69-470C-BB23-17B68AEAD03F}"/>
              </a:ext>
            </a:extLst>
          </p:cNvPr>
          <p:cNvCxnSpPr>
            <a:cxnSpLocks/>
          </p:cNvCxnSpPr>
          <p:nvPr/>
        </p:nvCxnSpPr>
        <p:spPr>
          <a:xfrm>
            <a:off x="2934572" y="6392272"/>
            <a:ext cx="86703" cy="43076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E81B56C4-CED9-4F35-BDF3-160327EB20C4}"/>
              </a:ext>
            </a:extLst>
          </p:cNvPr>
          <p:cNvCxnSpPr>
            <a:cxnSpLocks/>
          </p:cNvCxnSpPr>
          <p:nvPr/>
        </p:nvCxnSpPr>
        <p:spPr>
          <a:xfrm flipH="1" flipV="1">
            <a:off x="7581166" y="4861046"/>
            <a:ext cx="328482" cy="11999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A1F8BE44-5C83-43B5-988D-05624C6ACAE2}"/>
              </a:ext>
            </a:extLst>
          </p:cNvPr>
          <p:cNvCxnSpPr>
            <a:cxnSpLocks/>
          </p:cNvCxnSpPr>
          <p:nvPr/>
        </p:nvCxnSpPr>
        <p:spPr>
          <a:xfrm flipH="1" flipV="1">
            <a:off x="7851791" y="4650198"/>
            <a:ext cx="328482" cy="11999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Rectangle 275">
            <a:extLst>
              <a:ext uri="{FF2B5EF4-FFF2-40B4-BE49-F238E27FC236}">
                <a16:creationId xmlns:a16="http://schemas.microsoft.com/office/drawing/2014/main" id="{B2B11CE1-BC58-42D7-9425-B6A23FF38BD1}"/>
              </a:ext>
            </a:extLst>
          </p:cNvPr>
          <p:cNvSpPr/>
          <p:nvPr/>
        </p:nvSpPr>
        <p:spPr>
          <a:xfrm>
            <a:off x="5679471" y="3926396"/>
            <a:ext cx="1067122" cy="369332"/>
          </a:xfrm>
          <a:prstGeom prst="rect">
            <a:avLst/>
          </a:prstGeom>
          <a:solidFill>
            <a:srgbClr val="FFFF00"/>
          </a:solidFill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P11: Force and pressure</a:t>
            </a:r>
          </a:p>
        </p:txBody>
      </p: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6941B691-86E3-4BCB-9D27-D6AC8227AC4D}"/>
              </a:ext>
            </a:extLst>
          </p:cNvPr>
          <p:cNvCxnSpPr>
            <a:cxnSpLocks/>
          </p:cNvCxnSpPr>
          <p:nvPr/>
        </p:nvCxnSpPr>
        <p:spPr>
          <a:xfrm>
            <a:off x="5803451" y="4791973"/>
            <a:ext cx="11496" cy="50058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5F030E8C-B08F-4363-9FEA-FEBFE6DD7DDC}"/>
              </a:ext>
            </a:extLst>
          </p:cNvPr>
          <p:cNvCxnSpPr>
            <a:cxnSpLocks/>
          </p:cNvCxnSpPr>
          <p:nvPr/>
        </p:nvCxnSpPr>
        <p:spPr>
          <a:xfrm>
            <a:off x="6775545" y="4758170"/>
            <a:ext cx="401150" cy="65611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6E6DF359-5F28-495C-B3D7-B84B06999879}"/>
              </a:ext>
            </a:extLst>
          </p:cNvPr>
          <p:cNvCxnSpPr>
            <a:cxnSpLocks/>
          </p:cNvCxnSpPr>
          <p:nvPr/>
        </p:nvCxnSpPr>
        <p:spPr>
          <a:xfrm>
            <a:off x="6293354" y="4758357"/>
            <a:ext cx="11496" cy="50058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TextBox 280">
            <a:extLst>
              <a:ext uri="{FF2B5EF4-FFF2-40B4-BE49-F238E27FC236}">
                <a16:creationId xmlns:a16="http://schemas.microsoft.com/office/drawing/2014/main" id="{7045364A-49A2-4048-88C7-2E7402390BB5}"/>
              </a:ext>
            </a:extLst>
          </p:cNvPr>
          <p:cNvSpPr txBox="1"/>
          <p:nvPr/>
        </p:nvSpPr>
        <p:spPr>
          <a:xfrm>
            <a:off x="6922981" y="5448517"/>
            <a:ext cx="1192955" cy="21544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800"/>
              <a:t>Up thrust and floatation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FA26A47C-3214-4892-A9E4-7985B6455AB8}"/>
              </a:ext>
            </a:extLst>
          </p:cNvPr>
          <p:cNvSpPr txBox="1"/>
          <p:nvPr/>
        </p:nvSpPr>
        <p:spPr>
          <a:xfrm>
            <a:off x="6076381" y="5372407"/>
            <a:ext cx="734543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/>
              <a:t>Atmospheric pressure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1F81FD22-F300-4B93-AECA-2C140B4C6849}"/>
              </a:ext>
            </a:extLst>
          </p:cNvPr>
          <p:cNvSpPr txBox="1"/>
          <p:nvPr/>
        </p:nvSpPr>
        <p:spPr>
          <a:xfrm>
            <a:off x="5542001" y="5372398"/>
            <a:ext cx="68717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800"/>
              <a:t>Pressure </a:t>
            </a:r>
          </a:p>
          <a:p>
            <a:pPr algn="ctr"/>
            <a:r>
              <a:rPr lang="en-GB" sz="800"/>
              <a:t>and </a:t>
            </a:r>
          </a:p>
          <a:p>
            <a:r>
              <a:rPr lang="en-GB" sz="800"/>
              <a:t>surfaces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16381D5F-4A05-4508-8885-0D3112B45084}"/>
              </a:ext>
            </a:extLst>
          </p:cNvPr>
          <p:cNvSpPr txBox="1"/>
          <p:nvPr/>
        </p:nvSpPr>
        <p:spPr>
          <a:xfrm>
            <a:off x="3668985" y="3827826"/>
            <a:ext cx="937528" cy="338554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/>
              <a:t>RP7: Force and acceleration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14CF4E99-5E14-4CFA-8CB2-D4D374319043}"/>
              </a:ext>
            </a:extLst>
          </p:cNvPr>
          <p:cNvSpPr txBox="1"/>
          <p:nvPr/>
        </p:nvSpPr>
        <p:spPr>
          <a:xfrm>
            <a:off x="6099345" y="6149254"/>
            <a:ext cx="85696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/>
              <a:t>Gas pressure and volume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EB976578-F128-45EF-B9CD-F9CAAA5D3E7B}"/>
              </a:ext>
            </a:extLst>
          </p:cNvPr>
          <p:cNvSpPr txBox="1"/>
          <p:nvPr/>
        </p:nvSpPr>
        <p:spPr>
          <a:xfrm>
            <a:off x="1852903" y="831234"/>
            <a:ext cx="315975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i="1"/>
              <a:t>Triple only content highlighted in yellow</a:t>
            </a:r>
            <a:endParaRPr lang="en-GB" sz="1400" i="1"/>
          </a:p>
        </p:txBody>
      </p:sp>
    </p:spTree>
    <p:extLst>
      <p:ext uri="{BB962C8B-B14F-4D97-AF65-F5344CB8AC3E}">
        <p14:creationId xmlns:p14="http://schemas.microsoft.com/office/powerpoint/2010/main" val="301726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45c690-b974-495d-9b7e-90978e30a8b1" xsi:nil="true"/>
    <lcf76f155ced4ddcb4097134ff3c332f xmlns="3d0f8a8a-e85b-4378-9f2b-db241eae7fc8">
      <Terms xmlns="http://schemas.microsoft.com/office/infopath/2007/PartnerControls"/>
    </lcf76f155ced4ddcb4097134ff3c332f>
    <SharedWithUsers xmlns="ad45c690-b974-495d-9b7e-90978e30a8b1">
      <UserInfo>
        <DisplayName>E Griffiths</DisplayName>
        <AccountId>1119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168EB14209094AA4D569131F1FB426" ma:contentTypeVersion="19" ma:contentTypeDescription="Create a new document." ma:contentTypeScope="" ma:versionID="33a7ec6bbdff200d8393f2eb262dedc1">
  <xsd:schema xmlns:xsd="http://www.w3.org/2001/XMLSchema" xmlns:xs="http://www.w3.org/2001/XMLSchema" xmlns:p="http://schemas.microsoft.com/office/2006/metadata/properties" xmlns:ns2="3d0f8a8a-e85b-4378-9f2b-db241eae7fc8" xmlns:ns3="ad45c690-b974-495d-9b7e-90978e30a8b1" targetNamespace="http://schemas.microsoft.com/office/2006/metadata/properties" ma:root="true" ma:fieldsID="c78c540cd1e892c391df1ee9bceab57c" ns2:_="" ns3:_="">
    <xsd:import namespace="3d0f8a8a-e85b-4378-9f2b-db241eae7fc8"/>
    <xsd:import namespace="ad45c690-b974-495d-9b7e-90978e30a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f8a8a-e85b-4378-9f2b-db241eae7f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5cdeb02-0f51-4667-af8d-3e03aa9910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5c690-b974-495d-9b7e-90978e30a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3f0d67f-13e2-47b4-a8c7-e6a0f0a4de84}" ma:internalName="TaxCatchAll" ma:showField="CatchAllData" ma:web="ad45c690-b974-495d-9b7e-90978e30a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0BEB6D-5AF2-403C-9D76-C21F1FF8E3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34F6CE-3DD2-4E67-A61F-CE0558CE16EF}">
  <ds:schemaRefs>
    <ds:schemaRef ds:uri="1b359148-485d-40ef-b2d5-78888c1267ba"/>
    <ds:schemaRef ds:uri="3d0f8a8a-e85b-4378-9f2b-db241eae7fc8"/>
    <ds:schemaRef ds:uri="ad45c690-b974-495d-9b7e-90978e30a8b1"/>
    <ds:schemaRef ds:uri="d7dc2c73-d885-4b4c-a7df-4c5dd019a0c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E174252-6BC0-4369-B407-D7D31750E52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A3 Paper (297x420 mm)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S Sherwood</dc:creator>
  <cp:revision>1</cp:revision>
  <dcterms:created xsi:type="dcterms:W3CDTF">2019-12-03T13:18:29Z</dcterms:created>
  <dcterms:modified xsi:type="dcterms:W3CDTF">2025-07-07T11:22:54Z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0x010100E5168EB14209094AA4D569131F1FB426</vt:lpwstr>
  </property>
  <property fmtid="{D5CDD505-2E9C-101B-9397-08002B2CF9AE}" pid="3" name="MediaServiceImageTags">
    <vt:lpwstr/>
  </property>
</Properties>
</file>