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AC3"/>
    <a:srgbClr val="F53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05F7DC-9A20-EA18-C862-3FA789AE041F}" v="21" dt="2025-07-07T14:04:31.5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406" y="120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Rolleston" userId="S::lrolleston@stmichaelscs.org::8c253109-a705-4211-8676-5103361b7bff" providerId="AD" clId="Web-{931EC016-A302-2831-DA0F-BFED9A202301}"/>
    <pc:docChg chg="modSld">
      <pc:chgData name="L Rolleston" userId="S::lrolleston@stmichaelscs.org::8c253109-a705-4211-8676-5103361b7bff" providerId="AD" clId="Web-{931EC016-A302-2831-DA0F-BFED9A202301}" dt="2024-07-08T15:26:07.181" v="33" actId="1076"/>
      <pc:docMkLst>
        <pc:docMk/>
      </pc:docMkLst>
      <pc:sldChg chg="delSp modSp">
        <pc:chgData name="L Rolleston" userId="S::lrolleston@stmichaelscs.org::8c253109-a705-4211-8676-5103361b7bff" providerId="AD" clId="Web-{931EC016-A302-2831-DA0F-BFED9A202301}" dt="2024-07-08T15:26:07.181" v="33" actId="1076"/>
        <pc:sldMkLst>
          <pc:docMk/>
          <pc:sldMk cId="301726593" sldId="256"/>
        </pc:sldMkLst>
      </pc:sldChg>
    </pc:docChg>
  </pc:docChgLst>
  <pc:docChgLst>
    <pc:chgData name="L Rolleston" userId="S::lrolleston@stmichaelscs.org::8c253109-a705-4211-8676-5103361b7bff" providerId="AD" clId="Web-{07F1A4F7-BA5E-B02E-A34D-2AB5807E7CD0}"/>
    <pc:docChg chg="modSld">
      <pc:chgData name="L Rolleston" userId="S::lrolleston@stmichaelscs.org::8c253109-a705-4211-8676-5103361b7bff" providerId="AD" clId="Web-{07F1A4F7-BA5E-B02E-A34D-2AB5807E7CD0}" dt="2024-07-09T11:30:21.926" v="15" actId="1076"/>
      <pc:docMkLst>
        <pc:docMk/>
      </pc:docMkLst>
      <pc:sldChg chg="modSp">
        <pc:chgData name="L Rolleston" userId="S::lrolleston@stmichaelscs.org::8c253109-a705-4211-8676-5103361b7bff" providerId="AD" clId="Web-{07F1A4F7-BA5E-B02E-A34D-2AB5807E7CD0}" dt="2024-07-09T11:30:21.926" v="15" actId="1076"/>
        <pc:sldMkLst>
          <pc:docMk/>
          <pc:sldMk cId="301726593" sldId="256"/>
        </pc:sldMkLst>
      </pc:sldChg>
    </pc:docChg>
  </pc:docChgLst>
  <pc:docChgLst>
    <pc:chgData name="Raminder Kaur Robson" userId="20ceed71-7506-4319-b288-075d70baa3e1" providerId="ADAL" clId="{3107C0B4-2545-4ABA-B668-D2E1D3667188}"/>
    <pc:docChg chg="undo custSel modSld">
      <pc:chgData name="Raminder Kaur Robson" userId="20ceed71-7506-4319-b288-075d70baa3e1" providerId="ADAL" clId="{3107C0B4-2545-4ABA-B668-D2E1D3667188}" dt="2024-08-05T13:37:37.679" v="548" actId="14100"/>
      <pc:docMkLst>
        <pc:docMk/>
      </pc:docMkLst>
      <pc:sldChg chg="addSp delSp modSp">
        <pc:chgData name="Raminder Kaur Robson" userId="20ceed71-7506-4319-b288-075d70baa3e1" providerId="ADAL" clId="{3107C0B4-2545-4ABA-B668-D2E1D3667188}" dt="2024-08-05T13:37:37.679" v="548" actId="14100"/>
        <pc:sldMkLst>
          <pc:docMk/>
          <pc:sldMk cId="301726593" sldId="256"/>
        </pc:sldMkLst>
      </pc:sldChg>
    </pc:docChg>
  </pc:docChgLst>
  <pc:docChgLst>
    <pc:chgData clId="Web-{B805F7DC-9A20-EA18-C862-3FA789AE041F}"/>
    <pc:docChg chg="modSld">
      <pc:chgData name="" userId="" providerId="" clId="Web-{B805F7DC-9A20-EA18-C862-3FA789AE041F}" dt="2025-07-07T14:03:40.379" v="3"/>
      <pc:docMkLst>
        <pc:docMk/>
      </pc:docMkLst>
      <pc:sldChg chg="delSp">
        <pc:chgData name="" userId="" providerId="" clId="Web-{B805F7DC-9A20-EA18-C862-3FA789AE041F}" dt="2025-07-07T14:03:40.379" v="3"/>
        <pc:sldMkLst>
          <pc:docMk/>
          <pc:sldMk cId="301726593" sldId="256"/>
        </pc:sldMkLst>
        <pc:picChg chg="del">
          <ac:chgData name="" userId="" providerId="" clId="Web-{B805F7DC-9A20-EA18-C862-3FA789AE041F}" dt="2025-07-07T14:03:40.269" v="2"/>
          <ac:picMkLst>
            <pc:docMk/>
            <pc:sldMk cId="301726593" sldId="256"/>
            <ac:picMk id="476" creationId="{00000000-0000-0000-0000-000000000000}"/>
          </ac:picMkLst>
        </pc:picChg>
        <pc:picChg chg="del">
          <ac:chgData name="" userId="" providerId="" clId="Web-{B805F7DC-9A20-EA18-C862-3FA789AE041F}" dt="2025-07-07T14:03:39.613" v="1"/>
          <ac:picMkLst>
            <pc:docMk/>
            <pc:sldMk cId="301726593" sldId="256"/>
            <ac:picMk id="477" creationId="{00000000-0000-0000-0000-000000000000}"/>
          </ac:picMkLst>
        </pc:picChg>
        <pc:picChg chg="del">
          <ac:chgData name="" userId="" providerId="" clId="Web-{B805F7DC-9A20-EA18-C862-3FA789AE041F}" dt="2025-07-07T14:03:38.175" v="0"/>
          <ac:picMkLst>
            <pc:docMk/>
            <pc:sldMk cId="301726593" sldId="256"/>
            <ac:picMk id="478" creationId="{00000000-0000-0000-0000-000000000000}"/>
          </ac:picMkLst>
        </pc:picChg>
        <pc:picChg chg="del">
          <ac:chgData name="" userId="" providerId="" clId="Web-{B805F7DC-9A20-EA18-C862-3FA789AE041F}" dt="2025-07-07T14:03:40.379" v="3"/>
          <ac:picMkLst>
            <pc:docMk/>
            <pc:sldMk cId="301726593" sldId="256"/>
            <ac:picMk id="479" creationId="{00000000-0000-0000-0000-000000000000}"/>
          </ac:picMkLst>
        </pc:picChg>
      </pc:sldChg>
    </pc:docChg>
  </pc:docChgLst>
  <pc:docChgLst>
    <pc:chgData name="A Darrie" userId="S::adarrie@stmichaelscs.org::32ad77d6-cce9-4b3d-a7ba-d07729a5c158" providerId="AD" clId="Web-{B805F7DC-9A20-EA18-C862-3FA789AE041F}"/>
    <pc:docChg chg="modSld">
      <pc:chgData name="A Darrie" userId="S::adarrie@stmichaelscs.org::32ad77d6-cce9-4b3d-a7ba-d07729a5c158" providerId="AD" clId="Web-{B805F7DC-9A20-EA18-C862-3FA789AE041F}" dt="2025-07-07T14:04:31.520" v="14"/>
      <pc:docMkLst>
        <pc:docMk/>
      </pc:docMkLst>
      <pc:sldChg chg="delSp modSp">
        <pc:chgData name="A Darrie" userId="S::adarrie@stmichaelscs.org::32ad77d6-cce9-4b3d-a7ba-d07729a5c158" providerId="AD" clId="Web-{B805F7DC-9A20-EA18-C862-3FA789AE041F}" dt="2025-07-07T14:04:31.520" v="14"/>
        <pc:sldMkLst>
          <pc:docMk/>
          <pc:sldMk cId="301726593" sldId="256"/>
        </pc:sldMkLst>
        <pc:spChg chg="del">
          <ac:chgData name="A Darrie" userId="S::adarrie@stmichaelscs.org::32ad77d6-cce9-4b3d-a7ba-d07729a5c158" providerId="AD" clId="Web-{B805F7DC-9A20-EA18-C862-3FA789AE041F}" dt="2025-07-07T14:04:06.629" v="6"/>
          <ac:spMkLst>
            <pc:docMk/>
            <pc:sldMk cId="301726593" sldId="256"/>
            <ac:spMk id="48" creationId="{86AB8F62-FCEE-6FED-8A4A-BF0A79037A50}"/>
          </ac:spMkLst>
        </pc:spChg>
        <pc:spChg chg="del">
          <ac:chgData name="A Darrie" userId="S::adarrie@stmichaelscs.org::32ad77d6-cce9-4b3d-a7ba-d07729a5c158" providerId="AD" clId="Web-{B805F7DC-9A20-EA18-C862-3FA789AE041F}" dt="2025-07-07T14:04:31.520" v="14"/>
          <ac:spMkLst>
            <pc:docMk/>
            <pc:sldMk cId="301726593" sldId="256"/>
            <ac:spMk id="303" creationId="{C67DA50A-243A-49DD-99FF-04F302A474C2}"/>
          </ac:spMkLst>
        </pc:spChg>
        <pc:spChg chg="del">
          <ac:chgData name="A Darrie" userId="S::adarrie@stmichaelscs.org::32ad77d6-cce9-4b3d-a7ba-d07729a5c158" providerId="AD" clId="Web-{B805F7DC-9A20-EA18-C862-3FA789AE041F}" dt="2025-07-07T14:04:29.911" v="13"/>
          <ac:spMkLst>
            <pc:docMk/>
            <pc:sldMk cId="301726593" sldId="256"/>
            <ac:spMk id="315" creationId="{9CA3F6E7-C754-43E4-96B3-1B5489440FFE}"/>
          </ac:spMkLst>
        </pc:spChg>
        <pc:spChg chg="del">
          <ac:chgData name="A Darrie" userId="S::adarrie@stmichaelscs.org::32ad77d6-cce9-4b3d-a7ba-d07729a5c158" providerId="AD" clId="Web-{B805F7DC-9A20-EA18-C862-3FA789AE041F}" dt="2025-07-07T14:04:09.520" v="7"/>
          <ac:spMkLst>
            <pc:docMk/>
            <pc:sldMk cId="301726593" sldId="256"/>
            <ac:spMk id="327" creationId="{2775B1FA-CCDF-4A60-9346-82FCA15EDF8F}"/>
          </ac:spMkLst>
        </pc:spChg>
        <pc:spChg chg="del">
          <ac:chgData name="A Darrie" userId="S::adarrie@stmichaelscs.org::32ad77d6-cce9-4b3d-a7ba-d07729a5c158" providerId="AD" clId="Web-{B805F7DC-9A20-EA18-C862-3FA789AE041F}" dt="2025-07-07T14:03:54.191" v="1"/>
          <ac:spMkLst>
            <pc:docMk/>
            <pc:sldMk cId="301726593" sldId="256"/>
            <ac:spMk id="383" creationId="{00000000-0000-0000-0000-000000000000}"/>
          </ac:spMkLst>
        </pc:spChg>
        <pc:spChg chg="del">
          <ac:chgData name="A Darrie" userId="S::adarrie@stmichaelscs.org::32ad77d6-cce9-4b3d-a7ba-d07729a5c158" providerId="AD" clId="Web-{B805F7DC-9A20-EA18-C862-3FA789AE041F}" dt="2025-07-07T14:04:17.708" v="8"/>
          <ac:spMkLst>
            <pc:docMk/>
            <pc:sldMk cId="301726593" sldId="256"/>
            <ac:spMk id="428" creationId="{C7B11BB1-B5DE-44CE-9BB9-29EB1CD8B2A4}"/>
          </ac:spMkLst>
        </pc:spChg>
        <pc:spChg chg="del">
          <ac:chgData name="A Darrie" userId="S::adarrie@stmichaelscs.org::32ad77d6-cce9-4b3d-a7ba-d07729a5c158" providerId="AD" clId="Web-{B805F7DC-9A20-EA18-C862-3FA789AE041F}" dt="2025-07-07T14:04:25.567" v="11"/>
          <ac:spMkLst>
            <pc:docMk/>
            <pc:sldMk cId="301726593" sldId="256"/>
            <ac:spMk id="481" creationId="{37B165B7-AACB-3A4C-A89C-5FD028A89864}"/>
          </ac:spMkLst>
        </pc:spChg>
        <pc:spChg chg="del mod">
          <ac:chgData name="A Darrie" userId="S::adarrie@stmichaelscs.org::32ad77d6-cce9-4b3d-a7ba-d07729a5c158" providerId="AD" clId="Web-{B805F7DC-9A20-EA18-C862-3FA789AE041F}" dt="2025-07-07T14:04:21.583" v="10"/>
          <ac:spMkLst>
            <pc:docMk/>
            <pc:sldMk cId="301726593" sldId="256"/>
            <ac:spMk id="482" creationId="{37B165B7-AACB-3A4C-A89C-5FD028A89864}"/>
          </ac:spMkLst>
        </pc:spChg>
        <pc:spChg chg="del">
          <ac:chgData name="A Darrie" userId="S::adarrie@stmichaelscs.org::32ad77d6-cce9-4b3d-a7ba-d07729a5c158" providerId="AD" clId="Web-{B805F7DC-9A20-EA18-C862-3FA789AE041F}" dt="2025-07-07T14:04:26.614" v="12"/>
          <ac:spMkLst>
            <pc:docMk/>
            <pc:sldMk cId="301726593" sldId="256"/>
            <ac:spMk id="522" creationId="{5A1B9AE2-6F15-4A4B-8166-BA2A29566872}"/>
          </ac:spMkLst>
        </pc:spChg>
        <pc:spChg chg="del">
          <ac:chgData name="A Darrie" userId="S::adarrie@stmichaelscs.org::32ad77d6-cce9-4b3d-a7ba-d07729a5c158" providerId="AD" clId="Web-{B805F7DC-9A20-EA18-C862-3FA789AE041F}" dt="2025-07-07T14:03:40.910" v="0"/>
          <ac:spMkLst>
            <pc:docMk/>
            <pc:sldMk cId="301726593" sldId="256"/>
            <ac:spMk id="1064" creationId="{00000000-0000-0000-0000-000000000000}"/>
          </ac:spMkLst>
        </pc:spChg>
        <pc:cxnChg chg="del">
          <ac:chgData name="A Darrie" userId="S::adarrie@stmichaelscs.org::32ad77d6-cce9-4b3d-a7ba-d07729a5c158" providerId="AD" clId="Web-{B805F7DC-9A20-EA18-C862-3FA789AE041F}" dt="2025-07-07T14:03:57.488" v="4"/>
          <ac:cxnSpMkLst>
            <pc:docMk/>
            <pc:sldMk cId="301726593" sldId="256"/>
            <ac:cxnSpMk id="339" creationId="{0952DD11-8643-467E-8E80-99930F76A2BF}"/>
          </ac:cxnSpMkLst>
        </pc:cxnChg>
        <pc:cxnChg chg="del">
          <ac:chgData name="A Darrie" userId="S::adarrie@stmichaelscs.org::32ad77d6-cce9-4b3d-a7ba-d07729a5c158" providerId="AD" clId="Web-{B805F7DC-9A20-EA18-C862-3FA789AE041F}" dt="2025-07-07T14:03:58.817" v="5"/>
          <ac:cxnSpMkLst>
            <pc:docMk/>
            <pc:sldMk cId="301726593" sldId="256"/>
            <ac:cxnSpMk id="444" creationId="{F00234DB-30A0-A14D-B827-8C2DCE0238B9}"/>
          </ac:cxnSpMkLst>
        </pc:cxnChg>
        <pc:cxnChg chg="del">
          <ac:chgData name="A Darrie" userId="S::adarrie@stmichaelscs.org::32ad77d6-cce9-4b3d-a7ba-d07729a5c158" providerId="AD" clId="Web-{B805F7DC-9A20-EA18-C862-3FA789AE041F}" dt="2025-07-07T14:03:55.551" v="2"/>
          <ac:cxnSpMkLst>
            <pc:docMk/>
            <pc:sldMk cId="301726593" sldId="256"/>
            <ac:cxnSpMk id="449" creationId="{86EB846A-C08D-8E44-A8A5-1C8D76F96038}"/>
          </ac:cxnSpMkLst>
        </pc:cxnChg>
        <pc:cxnChg chg="del">
          <ac:chgData name="A Darrie" userId="S::adarrie@stmichaelscs.org::32ad77d6-cce9-4b3d-a7ba-d07729a5c158" providerId="AD" clId="Web-{B805F7DC-9A20-EA18-C862-3FA789AE041F}" dt="2025-07-07T14:03:56.535" v="3"/>
          <ac:cxnSpMkLst>
            <pc:docMk/>
            <pc:sldMk cId="301726593" sldId="256"/>
            <ac:cxnSpMk id="469" creationId="{F40E0174-C2DC-7FCC-058E-6906498C3EB8}"/>
          </ac:cxnSpMkLst>
        </pc:cxnChg>
      </pc:sldChg>
    </pc:docChg>
  </pc:docChgLst>
  <pc:docChgLst>
    <pc:chgData name="L Rolleston" userId="S::lrolleston@stmichaelscs.org::8c253109-a705-4211-8676-5103361b7bff" providerId="AD" clId="Web-{5C8F4909-0FE4-1606-53CE-D9CEF3DAE812}"/>
    <pc:docChg chg="modSld">
      <pc:chgData name="L Rolleston" userId="S::lrolleston@stmichaelscs.org::8c253109-a705-4211-8676-5103361b7bff" providerId="AD" clId="Web-{5C8F4909-0FE4-1606-53CE-D9CEF3DAE812}" dt="2024-08-17T12:21:51.231" v="12" actId="1076"/>
      <pc:docMkLst>
        <pc:docMk/>
      </pc:docMkLst>
      <pc:sldChg chg="modSp">
        <pc:chgData name="L Rolleston" userId="S::lrolleston@stmichaelscs.org::8c253109-a705-4211-8676-5103361b7bff" providerId="AD" clId="Web-{5C8F4909-0FE4-1606-53CE-D9CEF3DAE812}" dt="2024-08-17T12:21:51.231" v="12" actId="1076"/>
        <pc:sldMkLst>
          <pc:docMk/>
          <pc:sldMk cId="301726593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7764F-6D66-4B17-9827-8BDEB62CA733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C7F4F-C9A2-4660-AC8D-E229145E2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309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7F4F-C9A2-4660-AC8D-E229145E2F1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430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26" Type="http://schemas.openxmlformats.org/officeDocument/2006/relationships/image" Target="../media/image24.svg"/><Relationship Id="rId39" Type="http://schemas.openxmlformats.org/officeDocument/2006/relationships/image" Target="../media/image37.png"/><Relationship Id="rId21" Type="http://schemas.openxmlformats.org/officeDocument/2006/relationships/image" Target="../media/image19.png"/><Relationship Id="rId34" Type="http://schemas.openxmlformats.org/officeDocument/2006/relationships/image" Target="../media/image32.svg"/><Relationship Id="rId42" Type="http://schemas.openxmlformats.org/officeDocument/2006/relationships/image" Target="../media/image40.svg"/><Relationship Id="rId47" Type="http://schemas.openxmlformats.org/officeDocument/2006/relationships/image" Target="../media/image45.jpeg"/><Relationship Id="rId50" Type="http://schemas.openxmlformats.org/officeDocument/2006/relationships/image" Target="../media/image48.jpeg"/><Relationship Id="rId55" Type="http://schemas.openxmlformats.org/officeDocument/2006/relationships/image" Target="../media/image53.jpe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29" Type="http://schemas.openxmlformats.org/officeDocument/2006/relationships/image" Target="../media/image27.jpeg"/><Relationship Id="rId11" Type="http://schemas.openxmlformats.org/officeDocument/2006/relationships/image" Target="../media/image9.png"/><Relationship Id="rId24" Type="http://schemas.openxmlformats.org/officeDocument/2006/relationships/image" Target="../media/image22.jpeg"/><Relationship Id="rId32" Type="http://schemas.openxmlformats.org/officeDocument/2006/relationships/image" Target="../media/image30.jpeg"/><Relationship Id="rId37" Type="http://schemas.openxmlformats.org/officeDocument/2006/relationships/image" Target="../media/image35.png"/><Relationship Id="rId40" Type="http://schemas.openxmlformats.org/officeDocument/2006/relationships/image" Target="../media/image38.svg"/><Relationship Id="rId45" Type="http://schemas.openxmlformats.org/officeDocument/2006/relationships/image" Target="../media/image43.jpeg"/><Relationship Id="rId53" Type="http://schemas.openxmlformats.org/officeDocument/2006/relationships/image" Target="../media/image51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31" Type="http://schemas.openxmlformats.org/officeDocument/2006/relationships/image" Target="../media/image29.jpeg"/><Relationship Id="rId44" Type="http://schemas.openxmlformats.org/officeDocument/2006/relationships/image" Target="../media/image42.jpeg"/><Relationship Id="rId52" Type="http://schemas.openxmlformats.org/officeDocument/2006/relationships/image" Target="../media/image50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svg"/><Relationship Id="rId22" Type="http://schemas.openxmlformats.org/officeDocument/2006/relationships/image" Target="../media/image20.jpeg"/><Relationship Id="rId27" Type="http://schemas.openxmlformats.org/officeDocument/2006/relationships/image" Target="../media/image25.jpeg"/><Relationship Id="rId30" Type="http://schemas.openxmlformats.org/officeDocument/2006/relationships/image" Target="../media/image28.jpeg"/><Relationship Id="rId35" Type="http://schemas.openxmlformats.org/officeDocument/2006/relationships/image" Target="../media/image33.png"/><Relationship Id="rId43" Type="http://schemas.openxmlformats.org/officeDocument/2006/relationships/image" Target="../media/image41.jpeg"/><Relationship Id="rId48" Type="http://schemas.openxmlformats.org/officeDocument/2006/relationships/image" Target="../media/image46.jpeg"/><Relationship Id="rId8" Type="http://schemas.openxmlformats.org/officeDocument/2006/relationships/image" Target="../media/image6.png"/><Relationship Id="rId51" Type="http://schemas.openxmlformats.org/officeDocument/2006/relationships/image" Target="../media/image49.png"/><Relationship Id="rId3" Type="http://schemas.openxmlformats.org/officeDocument/2006/relationships/image" Target="../media/image1.jpe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6.jpeg"/><Relationship Id="rId46" Type="http://schemas.openxmlformats.org/officeDocument/2006/relationships/image" Target="../media/image44.png"/><Relationship Id="rId20" Type="http://schemas.openxmlformats.org/officeDocument/2006/relationships/image" Target="../media/image18.svg"/><Relationship Id="rId41" Type="http://schemas.openxmlformats.org/officeDocument/2006/relationships/image" Target="../media/image39.png"/><Relationship Id="rId54" Type="http://schemas.openxmlformats.org/officeDocument/2006/relationships/image" Target="../media/image5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5" Type="http://schemas.openxmlformats.org/officeDocument/2006/relationships/image" Target="../media/image13.png"/><Relationship Id="rId23" Type="http://schemas.openxmlformats.org/officeDocument/2006/relationships/image" Target="../media/image21.jpeg"/><Relationship Id="rId28" Type="http://schemas.openxmlformats.org/officeDocument/2006/relationships/image" Target="../media/image26.jpeg"/><Relationship Id="rId36" Type="http://schemas.openxmlformats.org/officeDocument/2006/relationships/image" Target="../media/image34.svg"/><Relationship Id="rId49" Type="http://schemas.openxmlformats.org/officeDocument/2006/relationships/image" Target="../media/image4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790260" y="2108548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893677" y="11194466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60003"/>
            <a:ext cx="9601200" cy="6216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Rectangle 147"/>
          <p:cNvSpPr/>
          <p:nvPr/>
        </p:nvSpPr>
        <p:spPr>
          <a:xfrm>
            <a:off x="-13775" y="12283379"/>
            <a:ext cx="9614975" cy="5306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i="1" dirty="0">
                <a:solidFill>
                  <a:schemeClr val="tx1"/>
                </a:solidFill>
              </a:rPr>
              <a:t>Department Intent: </a:t>
            </a:r>
            <a:r>
              <a:rPr lang="en-GB" b="1" i="1" dirty="0">
                <a:solidFill>
                  <a:schemeClr val="tx1"/>
                </a:solidFill>
              </a:rPr>
              <a:t>To enable students to make evidence based, ethical and moral decisions so they can develop their scientific knowledge and skills</a:t>
            </a:r>
          </a:p>
        </p:txBody>
      </p:sp>
      <p:cxnSp>
        <p:nvCxnSpPr>
          <p:cNvPr id="147" name="Straight Connector 146"/>
          <p:cNvCxnSpPr>
            <a:cxnSpLocks/>
          </p:cNvCxnSpPr>
          <p:nvPr/>
        </p:nvCxnSpPr>
        <p:spPr>
          <a:xfrm>
            <a:off x="6174433" y="103556"/>
            <a:ext cx="0" cy="6003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6211287" y="201390"/>
            <a:ext cx="3192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74815" y="8796"/>
            <a:ext cx="6055376" cy="646331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en-GB" sz="3600" b="1" dirty="0"/>
              <a:t>GCSE Biology Learning Journey</a:t>
            </a:r>
          </a:p>
        </p:txBody>
      </p:sp>
      <p:cxnSp>
        <p:nvCxnSpPr>
          <p:cNvPr id="337" name="Straight Connector 336"/>
          <p:cNvCxnSpPr/>
          <p:nvPr/>
        </p:nvCxnSpPr>
        <p:spPr>
          <a:xfrm flipH="1" flipV="1">
            <a:off x="2784079" y="1604622"/>
            <a:ext cx="8435" cy="614051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10505" y="1831234"/>
            <a:ext cx="1084672" cy="1323439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800" dirty="0"/>
              <a:t>A level Sciences – Biology, Chemistry and Physics​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800" dirty="0"/>
              <a:t>Apprenticeships​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800" dirty="0"/>
              <a:t>BTEC Level 3)</a:t>
            </a:r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362" name="Picture 22" descr="Image result for road signs give wa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181" y="1660611"/>
            <a:ext cx="373073" cy="3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1" name="TextBox 29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24497" y="370818"/>
            <a:ext cx="1573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</a:rPr>
              <a:t>Simply drag a pin to add it to your journey</a:t>
            </a: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17474" y="59482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PIN BANK</a:t>
            </a: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78100" y="2120391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576432" y="2104072"/>
                <a:ext cx="6019001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6452957" y="11598501"/>
            <a:ext cx="95537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 u="sng">
              <a:solidFill>
                <a:srgbClr val="F53BA7"/>
              </a:solidFill>
              <a:cs typeface="Calibri"/>
            </a:endParaRPr>
          </a:p>
          <a:p>
            <a:endParaRPr lang="en-US" sz="900">
              <a:cs typeface="Calibri"/>
            </a:endParaRPr>
          </a:p>
          <a:p>
            <a:endParaRPr lang="en-US" sz="900" u="sng">
              <a:cs typeface="Calibri"/>
            </a:endParaRPr>
          </a:p>
          <a:p>
            <a:endParaRPr lang="en-US" sz="900">
              <a:cs typeface="Calibri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F4A3E031-B76D-D04F-8233-8F8B5D2D3BA2}"/>
              </a:ext>
            </a:extLst>
          </p:cNvPr>
          <p:cNvSpPr txBox="1"/>
          <p:nvPr/>
        </p:nvSpPr>
        <p:spPr>
          <a:xfrm>
            <a:off x="-512562" y="15440242"/>
            <a:ext cx="958405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8CF6B9A-D161-D94B-838C-8556FFF74B3D}"/>
              </a:ext>
            </a:extLst>
          </p:cNvPr>
          <p:cNvSpPr txBox="1"/>
          <p:nvPr/>
        </p:nvSpPr>
        <p:spPr>
          <a:xfrm>
            <a:off x="-2123428" y="6386975"/>
            <a:ext cx="1205230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grpSp>
        <p:nvGrpSpPr>
          <p:cNvPr id="472" name="Group 471"/>
          <p:cNvGrpSpPr/>
          <p:nvPr/>
        </p:nvGrpSpPr>
        <p:grpSpPr>
          <a:xfrm>
            <a:off x="7907162" y="10621525"/>
            <a:ext cx="1214980" cy="1234099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52825" y="4451100"/>
              <a:ext cx="1170599" cy="42305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2000" b="1" dirty="0">
                  <a:cs typeface="Calibri"/>
                </a:rPr>
                <a:t>Biology </a:t>
              </a:r>
              <a:endParaRPr lang="en-US" sz="2000" b="1" dirty="0">
                <a:ea typeface="Calibri"/>
                <a:cs typeface="Calibri"/>
              </a:endParaRPr>
            </a:p>
          </p:txBody>
        </p:sp>
      </p:grp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8449988" y="7240655"/>
            <a:ext cx="227813" cy="5218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7967528" y="9157233"/>
            <a:ext cx="177824" cy="25862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V="1">
            <a:off x="5705856" y="6935907"/>
            <a:ext cx="11723" cy="3144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4266108" y="4269181"/>
            <a:ext cx="1933" cy="29700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V="1">
            <a:off x="3940094" y="6924216"/>
            <a:ext cx="1197" cy="3145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3898001" y="8707914"/>
            <a:ext cx="0" cy="27486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666501" y="10236009"/>
            <a:ext cx="614619" cy="5487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6430185" y="6918489"/>
            <a:ext cx="27462" cy="28422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Straight Connector 42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399329" y="6389914"/>
            <a:ext cx="189985" cy="19555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V="1">
            <a:off x="3670066" y="11125229"/>
            <a:ext cx="1046" cy="52968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9" name="Straight Connector 42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6627703" y="4146284"/>
            <a:ext cx="0" cy="3757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Straight Connector 42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7258894" y="9150397"/>
            <a:ext cx="16794" cy="34449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7852835" y="8373312"/>
            <a:ext cx="288544" cy="8108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Connector 431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  <a:stCxn id="353" idx="0"/>
          </p:cNvCxnSpPr>
          <p:nvPr/>
        </p:nvCxnSpPr>
        <p:spPr>
          <a:xfrm flipV="1">
            <a:off x="2977965" y="6987039"/>
            <a:ext cx="40110" cy="29675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Connector 43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V="1">
            <a:off x="7767431" y="7437933"/>
            <a:ext cx="359131" cy="223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4" name="Straight Connector 43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5387397" y="6468414"/>
            <a:ext cx="0" cy="23410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Straight Connector 43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2321514" y="6347429"/>
            <a:ext cx="6370" cy="35525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3578246" y="6443302"/>
            <a:ext cx="12202" cy="23633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8554047" y="8386007"/>
            <a:ext cx="182054" cy="10722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  <a:stCxn id="1067" idx="0"/>
          </p:cNvCxnSpPr>
          <p:nvPr/>
        </p:nvCxnSpPr>
        <p:spPr>
          <a:xfrm flipV="1">
            <a:off x="851652" y="6924071"/>
            <a:ext cx="426915" cy="61091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Straight Connector 43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687649" y="4784484"/>
            <a:ext cx="6191" cy="28142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4732350" y="6948852"/>
            <a:ext cx="15228" cy="34104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2863393" y="8588748"/>
            <a:ext cx="0" cy="37483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6237691" y="4791084"/>
            <a:ext cx="7706" cy="36899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8449988" y="7885107"/>
            <a:ext cx="236817" cy="4388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Straight Connector 444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V="1">
            <a:off x="5503558" y="4772576"/>
            <a:ext cx="1" cy="5026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6739525" y="1608460"/>
            <a:ext cx="161477" cy="58015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3038799" y="6424297"/>
            <a:ext cx="11017" cy="24550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  <a:stCxn id="85" idx="1"/>
          </p:cNvCxnSpPr>
          <p:nvPr/>
        </p:nvCxnSpPr>
        <p:spPr>
          <a:xfrm flipH="1">
            <a:off x="1494816" y="10699817"/>
            <a:ext cx="321582" cy="25532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  <a:endCxn id="175" idx="2"/>
          </p:cNvCxnSpPr>
          <p:nvPr/>
        </p:nvCxnSpPr>
        <p:spPr>
          <a:xfrm flipV="1">
            <a:off x="1502085" y="11203005"/>
            <a:ext cx="306898" cy="25017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H="1">
            <a:off x="2336696" y="10810518"/>
            <a:ext cx="83323" cy="34456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6719356" y="8604089"/>
            <a:ext cx="0" cy="35528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926837" y="10816660"/>
            <a:ext cx="294320" cy="1791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984661" y="4117996"/>
            <a:ext cx="1191" cy="33823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2147331" y="8653558"/>
            <a:ext cx="29900" cy="3058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Connector 457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7010816" y="11474918"/>
            <a:ext cx="204885" cy="30784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Straight Connector 45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  <a:stCxn id="155" idx="1"/>
          </p:cNvCxnSpPr>
          <p:nvPr/>
        </p:nvCxnSpPr>
        <p:spPr>
          <a:xfrm flipH="1">
            <a:off x="7252893" y="10663409"/>
            <a:ext cx="218504" cy="2054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V="1">
            <a:off x="5489129" y="9162924"/>
            <a:ext cx="0" cy="33395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8" name="Group 127"/>
          <p:cNvGrpSpPr/>
          <p:nvPr/>
        </p:nvGrpSpPr>
        <p:grpSpPr>
          <a:xfrm>
            <a:off x="375226" y="4661283"/>
            <a:ext cx="1214980" cy="1234099"/>
            <a:chOff x="1212628" y="4031237"/>
            <a:chExt cx="1214980" cy="1304869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399528"/>
              <a:ext cx="1170599" cy="32542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>
                  <a:cs typeface="Calibri"/>
                </a:rPr>
                <a:t>Year 11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3127CBD-BC51-D18C-0FCF-3C4CB11AA134}"/>
              </a:ext>
            </a:extLst>
          </p:cNvPr>
          <p:cNvSpPr txBox="1"/>
          <p:nvPr/>
        </p:nvSpPr>
        <p:spPr>
          <a:xfrm>
            <a:off x="4266808" y="12000906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EB3478-06BB-786F-10A0-D6631F16BE7E}"/>
              </a:ext>
            </a:extLst>
          </p:cNvPr>
          <p:cNvCxnSpPr>
            <a:cxnSpLocks/>
          </p:cNvCxnSpPr>
          <p:nvPr/>
        </p:nvCxnSpPr>
        <p:spPr>
          <a:xfrm>
            <a:off x="4871102" y="4197046"/>
            <a:ext cx="0" cy="41374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89A14EBD-3A9B-866F-C8F3-03F873793638}"/>
              </a:ext>
            </a:extLst>
          </p:cNvPr>
          <p:cNvSpPr txBox="1"/>
          <p:nvPr/>
        </p:nvSpPr>
        <p:spPr>
          <a:xfrm>
            <a:off x="-3922023" y="6731846"/>
            <a:ext cx="145046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5034A6C-7943-634B-7332-B52E8CA0A48A}"/>
              </a:ext>
            </a:extLst>
          </p:cNvPr>
          <p:cNvCxnSpPr>
            <a:cxnSpLocks/>
          </p:cNvCxnSpPr>
          <p:nvPr/>
        </p:nvCxnSpPr>
        <p:spPr>
          <a:xfrm flipH="1" flipV="1">
            <a:off x="4495324" y="4712151"/>
            <a:ext cx="19265" cy="53029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3" name="Straight Connector 462">
            <a:extLst>
              <a:ext uri="{FF2B5EF4-FFF2-40B4-BE49-F238E27FC236}">
                <a16:creationId xmlns:a16="http://schemas.microsoft.com/office/drawing/2014/main" id="{B3ED168B-0A47-4CD2-140C-B37A752EC986}"/>
              </a:ext>
            </a:extLst>
          </p:cNvPr>
          <p:cNvCxnSpPr>
            <a:cxnSpLocks/>
          </p:cNvCxnSpPr>
          <p:nvPr/>
        </p:nvCxnSpPr>
        <p:spPr>
          <a:xfrm>
            <a:off x="4782360" y="10898113"/>
            <a:ext cx="17694" cy="793045"/>
          </a:xfrm>
          <a:prstGeom prst="line">
            <a:avLst/>
          </a:prstGeom>
          <a:ln w="5715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9" name="TextBox 488">
            <a:extLst>
              <a:ext uri="{FF2B5EF4-FFF2-40B4-BE49-F238E27FC236}">
                <a16:creationId xmlns:a16="http://schemas.microsoft.com/office/drawing/2014/main" id="{908EB97C-1223-DA49-CD38-83E35125F0D6}"/>
              </a:ext>
            </a:extLst>
          </p:cNvPr>
          <p:cNvSpPr txBox="1"/>
          <p:nvPr/>
        </p:nvSpPr>
        <p:spPr>
          <a:xfrm>
            <a:off x="5898038" y="7255319"/>
            <a:ext cx="1151326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800" dirty="0"/>
              <a:t>Antibiotics and painkillers</a:t>
            </a:r>
          </a:p>
        </p:txBody>
      </p:sp>
      <p:sp>
        <p:nvSpPr>
          <p:cNvPr id="497" name="TextBox 496">
            <a:extLst>
              <a:ext uri="{FF2B5EF4-FFF2-40B4-BE49-F238E27FC236}">
                <a16:creationId xmlns:a16="http://schemas.microsoft.com/office/drawing/2014/main" id="{068D93A4-606F-B0C3-660A-831D2139C516}"/>
              </a:ext>
            </a:extLst>
          </p:cNvPr>
          <p:cNvSpPr txBox="1"/>
          <p:nvPr/>
        </p:nvSpPr>
        <p:spPr>
          <a:xfrm>
            <a:off x="1380121" y="5279024"/>
            <a:ext cx="1627282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3164" y="831233"/>
            <a:ext cx="986807" cy="993520"/>
          </a:xfrm>
          <a:prstGeom prst="rect">
            <a:avLst/>
          </a:prstGeom>
        </p:spPr>
      </p:pic>
      <p:pic>
        <p:nvPicPr>
          <p:cNvPr id="151" name="Picture 2" descr="AQA Home">
            <a:extLst>
              <a:ext uri="{FF2B5EF4-FFF2-40B4-BE49-F238E27FC236}">
                <a16:creationId xmlns:a16="http://schemas.microsoft.com/office/drawing/2014/main" id="{FD21F68E-66AC-41AF-B517-0661E836C6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984" b="1659"/>
          <a:stretch/>
        </p:blipFill>
        <p:spPr bwMode="auto">
          <a:xfrm>
            <a:off x="73611" y="694265"/>
            <a:ext cx="1595577" cy="796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2" name="Graphic 151" descr="Microscope">
            <a:extLst>
              <a:ext uri="{FF2B5EF4-FFF2-40B4-BE49-F238E27FC236}">
                <a16:creationId xmlns:a16="http://schemas.microsoft.com/office/drawing/2014/main" id="{7604DD7B-6A06-48E6-AB29-167CCCA8CC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507834" y="11594152"/>
            <a:ext cx="678841" cy="678841"/>
          </a:xfrm>
          <a:prstGeom prst="rect">
            <a:avLst/>
          </a:prstGeom>
        </p:spPr>
      </p:pic>
      <p:pic>
        <p:nvPicPr>
          <p:cNvPr id="155" name="Picture 26" descr="Image result for cell icon">
            <a:extLst>
              <a:ext uri="{FF2B5EF4-FFF2-40B4-BE49-F238E27FC236}">
                <a16:creationId xmlns:a16="http://schemas.microsoft.com/office/drawing/2014/main" id="{9D29E14B-060D-4481-8309-959621A8DF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1397" y="10429001"/>
            <a:ext cx="468815" cy="468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8" name="Graphic 157" descr="Heart organ">
            <a:extLst>
              <a:ext uri="{FF2B5EF4-FFF2-40B4-BE49-F238E27FC236}">
                <a16:creationId xmlns:a16="http://schemas.microsoft.com/office/drawing/2014/main" id="{C6FFD51D-1417-4357-9BDC-EFFCDB3ED8A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02766" y="8063953"/>
            <a:ext cx="480363" cy="480465"/>
          </a:xfrm>
          <a:prstGeom prst="rect">
            <a:avLst/>
          </a:prstGeom>
        </p:spPr>
      </p:pic>
      <p:pic>
        <p:nvPicPr>
          <p:cNvPr id="162" name="Graphic 161" descr="Needle">
            <a:extLst>
              <a:ext uri="{FF2B5EF4-FFF2-40B4-BE49-F238E27FC236}">
                <a16:creationId xmlns:a16="http://schemas.microsoft.com/office/drawing/2014/main" id="{A8F618C5-9CFE-4C4F-970C-3607AFC248E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963959" y="5465989"/>
            <a:ext cx="429106" cy="429106"/>
          </a:xfrm>
          <a:prstGeom prst="rect">
            <a:avLst/>
          </a:prstGeom>
        </p:spPr>
      </p:pic>
      <p:pic>
        <p:nvPicPr>
          <p:cNvPr id="163" name="Graphic 162" descr="Medicine">
            <a:extLst>
              <a:ext uri="{FF2B5EF4-FFF2-40B4-BE49-F238E27FC236}">
                <a16:creationId xmlns:a16="http://schemas.microsoft.com/office/drawing/2014/main" id="{1AA7735B-2927-4E15-9169-26AF17DD53E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823160" y="7401422"/>
            <a:ext cx="479851" cy="479851"/>
          </a:xfrm>
          <a:prstGeom prst="rect">
            <a:avLst/>
          </a:prstGeom>
        </p:spPr>
      </p:pic>
      <p:pic>
        <p:nvPicPr>
          <p:cNvPr id="166" name="Graphic 165" descr="Lungs">
            <a:extLst>
              <a:ext uri="{FF2B5EF4-FFF2-40B4-BE49-F238E27FC236}">
                <a16:creationId xmlns:a16="http://schemas.microsoft.com/office/drawing/2014/main" id="{72E0DBAF-6C57-465B-AF05-2F5DA6879FE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12997" y="8789099"/>
            <a:ext cx="316718" cy="429906"/>
          </a:xfrm>
          <a:prstGeom prst="rect">
            <a:avLst/>
          </a:prstGeom>
        </p:spPr>
      </p:pic>
      <p:pic>
        <p:nvPicPr>
          <p:cNvPr id="167" name="Graphic 166" descr="Stomach">
            <a:extLst>
              <a:ext uri="{FF2B5EF4-FFF2-40B4-BE49-F238E27FC236}">
                <a16:creationId xmlns:a16="http://schemas.microsoft.com/office/drawing/2014/main" id="{6BE3FE0F-7B44-4769-939A-1D037F0D312B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2429613" y="10366589"/>
            <a:ext cx="539282" cy="539282"/>
          </a:xfrm>
          <a:prstGeom prst="rect">
            <a:avLst/>
          </a:prstGeom>
        </p:spPr>
      </p:pic>
      <p:pic>
        <p:nvPicPr>
          <p:cNvPr id="169" name="Graphic 168" descr="Deciduous tree">
            <a:extLst>
              <a:ext uri="{FF2B5EF4-FFF2-40B4-BE49-F238E27FC236}">
                <a16:creationId xmlns:a16="http://schemas.microsoft.com/office/drawing/2014/main" id="{093E8750-289F-4613-A74C-6AF94EEB08B8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346405" y="8211845"/>
            <a:ext cx="442010" cy="442010"/>
          </a:xfrm>
          <a:prstGeom prst="rect">
            <a:avLst/>
          </a:prstGeom>
        </p:spPr>
      </p:pic>
      <p:pic>
        <p:nvPicPr>
          <p:cNvPr id="179" name="Picture 28" descr="Image result for cell division icon">
            <a:extLst>
              <a:ext uri="{FF2B5EF4-FFF2-40B4-BE49-F238E27FC236}">
                <a16:creationId xmlns:a16="http://schemas.microsoft.com/office/drawing/2014/main" id="{1B45D607-95BF-41FA-A62E-30C14EF724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353538" y="10229013"/>
            <a:ext cx="561824" cy="561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Blood cell icon">
            <a:extLst>
              <a:ext uri="{FF2B5EF4-FFF2-40B4-BE49-F238E27FC236}">
                <a16:creationId xmlns:a16="http://schemas.microsoft.com/office/drawing/2014/main" id="{7E324DC5-4CA8-471D-A613-A49184511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200" y="8218470"/>
            <a:ext cx="318114" cy="346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aerobic respiration icon">
            <a:extLst>
              <a:ext uri="{FF2B5EF4-FFF2-40B4-BE49-F238E27FC236}">
                <a16:creationId xmlns:a16="http://schemas.microsoft.com/office/drawing/2014/main" id="{2E2D283C-5299-4089-96A3-3C3C401407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70" b="26465"/>
          <a:stretch/>
        </p:blipFill>
        <p:spPr bwMode="auto">
          <a:xfrm>
            <a:off x="6449378" y="8050258"/>
            <a:ext cx="503066" cy="33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plant cell icon">
            <a:extLst>
              <a:ext uri="{FF2B5EF4-FFF2-40B4-BE49-F238E27FC236}">
                <a16:creationId xmlns:a16="http://schemas.microsoft.com/office/drawing/2014/main" id="{E7BFEEBD-57EC-4FCB-A747-6FA39DFCA9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511" y="8140807"/>
            <a:ext cx="426073" cy="474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Graphic 183" descr="Sun">
            <a:extLst>
              <a:ext uri="{FF2B5EF4-FFF2-40B4-BE49-F238E27FC236}">
                <a16:creationId xmlns:a16="http://schemas.microsoft.com/office/drawing/2014/main" id="{3D4DF4A9-499C-445B-A285-D9B31B74F07D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3554686" y="7762747"/>
            <a:ext cx="241625" cy="241625"/>
          </a:xfrm>
          <a:prstGeom prst="rect">
            <a:avLst/>
          </a:prstGeom>
        </p:spPr>
      </p:pic>
      <p:pic>
        <p:nvPicPr>
          <p:cNvPr id="1034" name="Picture 10" descr="Image result for transpiration icon">
            <a:extLst>
              <a:ext uri="{FF2B5EF4-FFF2-40B4-BE49-F238E27FC236}">
                <a16:creationId xmlns:a16="http://schemas.microsoft.com/office/drawing/2014/main" id="{6667B421-4BF0-486D-9E04-A6DD3F892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149" y="7719540"/>
            <a:ext cx="461718" cy="645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ecosystems icon">
            <a:extLst>
              <a:ext uri="{FF2B5EF4-FFF2-40B4-BE49-F238E27FC236}">
                <a16:creationId xmlns:a16="http://schemas.microsoft.com/office/drawing/2014/main" id="{8987709A-9650-4942-ADAF-868EBC3E9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980" y="5812983"/>
            <a:ext cx="382396" cy="3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Image result for diease icon">
            <a:extLst>
              <a:ext uri="{FF2B5EF4-FFF2-40B4-BE49-F238E27FC236}">
                <a16:creationId xmlns:a16="http://schemas.microsoft.com/office/drawing/2014/main" id="{3CA36D04-0176-4750-AD35-EE63AAD12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369" y="7833190"/>
            <a:ext cx="405062" cy="40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Image result for smoking icon">
            <a:extLst>
              <a:ext uri="{FF2B5EF4-FFF2-40B4-BE49-F238E27FC236}">
                <a16:creationId xmlns:a16="http://schemas.microsoft.com/office/drawing/2014/main" id="{BD2F7710-5B86-490F-9B87-9F20C90E5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2153" y="7228714"/>
            <a:ext cx="330967" cy="33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Image result for heart disease icon">
            <a:extLst>
              <a:ext uri="{FF2B5EF4-FFF2-40B4-BE49-F238E27FC236}">
                <a16:creationId xmlns:a16="http://schemas.microsoft.com/office/drawing/2014/main" id="{D6DF277F-FA3E-46BB-8260-76B719AE4A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877" y="5825542"/>
            <a:ext cx="443524" cy="397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Image result for diabetes icon">
            <a:extLst>
              <a:ext uri="{FF2B5EF4-FFF2-40B4-BE49-F238E27FC236}">
                <a16:creationId xmlns:a16="http://schemas.microsoft.com/office/drawing/2014/main" id="{70D7B899-D87D-4614-B66A-85A86F3008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5154" y="5774330"/>
            <a:ext cx="424891" cy="387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Graphic 185" descr="Baby">
            <a:extLst>
              <a:ext uri="{FF2B5EF4-FFF2-40B4-BE49-F238E27FC236}">
                <a16:creationId xmlns:a16="http://schemas.microsoft.com/office/drawing/2014/main" id="{89FD6C2E-548E-490E-8929-748B49A843A7}"/>
              </a:ext>
            </a:extLst>
          </p:cNvPr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8796109" y="5022933"/>
            <a:ext cx="371507" cy="371507"/>
          </a:xfrm>
          <a:prstGeom prst="rect">
            <a:avLst/>
          </a:prstGeom>
        </p:spPr>
      </p:pic>
      <p:pic>
        <p:nvPicPr>
          <p:cNvPr id="188" name="Graphic 187" descr="DNA">
            <a:extLst>
              <a:ext uri="{FF2B5EF4-FFF2-40B4-BE49-F238E27FC236}">
                <a16:creationId xmlns:a16="http://schemas.microsoft.com/office/drawing/2014/main" id="{9991FC12-B727-439F-9E49-C1A2CE828E50}"/>
              </a:ext>
            </a:extLst>
          </p:cNvPr>
          <p:cNvPicPr>
            <a:picLocks noChangeAspect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 rot="1044128">
            <a:off x="8843063" y="3859642"/>
            <a:ext cx="466049" cy="466049"/>
          </a:xfrm>
          <a:prstGeom prst="rect">
            <a:avLst/>
          </a:prstGeom>
        </p:spPr>
      </p:pic>
      <p:pic>
        <p:nvPicPr>
          <p:cNvPr id="189" name="Picture 16" descr="Image result for classification icon">
            <a:extLst>
              <a:ext uri="{FF2B5EF4-FFF2-40B4-BE49-F238E27FC236}">
                <a16:creationId xmlns:a16="http://schemas.microsoft.com/office/drawing/2014/main" id="{8D5518DA-8CA1-4457-8C0B-6A6EA99DFB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458886" y="3172723"/>
            <a:ext cx="379820" cy="35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Image result for evolution icon">
            <a:extLst>
              <a:ext uri="{FF2B5EF4-FFF2-40B4-BE49-F238E27FC236}">
                <a16:creationId xmlns:a16="http://schemas.microsoft.com/office/drawing/2014/main" id="{2B5D442E-F29D-4612-AEC7-FDAFB245AE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655" y="1556249"/>
            <a:ext cx="397370" cy="397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Graphic 189" descr="Earth globe Africa and Europe">
            <a:extLst>
              <a:ext uri="{FF2B5EF4-FFF2-40B4-BE49-F238E27FC236}">
                <a16:creationId xmlns:a16="http://schemas.microsoft.com/office/drawing/2014/main" id="{A4737FC5-5969-4503-B781-35CA98ECE88F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0"/>
              </a:ext>
            </a:extLst>
          </a:blip>
          <a:stretch>
            <a:fillRect/>
          </a:stretch>
        </p:blipFill>
        <p:spPr>
          <a:xfrm>
            <a:off x="3692759" y="3425199"/>
            <a:ext cx="430685" cy="430685"/>
          </a:xfrm>
          <a:prstGeom prst="rect">
            <a:avLst/>
          </a:prstGeom>
        </p:spPr>
      </p:pic>
      <p:pic>
        <p:nvPicPr>
          <p:cNvPr id="191" name="Graphic 190" descr="Cow">
            <a:extLst>
              <a:ext uri="{FF2B5EF4-FFF2-40B4-BE49-F238E27FC236}">
                <a16:creationId xmlns:a16="http://schemas.microsoft.com/office/drawing/2014/main" id="{461FEC7A-5453-4B58-9A68-022D225613D0}"/>
              </a:ext>
            </a:extLst>
          </p:cNvPr>
          <p:cNvPicPr>
            <a:picLocks noChangeAspect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2878232" y="3120189"/>
            <a:ext cx="425045" cy="425045"/>
          </a:xfrm>
          <a:prstGeom prst="rect">
            <a:avLst/>
          </a:prstGeom>
        </p:spPr>
      </p:pic>
      <p:sp>
        <p:nvSpPr>
          <p:cNvPr id="198" name="Rectangle 197">
            <a:extLst>
              <a:ext uri="{FF2B5EF4-FFF2-40B4-BE49-F238E27FC236}">
                <a16:creationId xmlns:a16="http://schemas.microsoft.com/office/drawing/2014/main" id="{9B35DB10-3016-4A04-8397-61C4E771BF4C}"/>
              </a:ext>
            </a:extLst>
          </p:cNvPr>
          <p:cNvSpPr/>
          <p:nvPr/>
        </p:nvSpPr>
        <p:spPr>
          <a:xfrm>
            <a:off x="7163316" y="11641675"/>
            <a:ext cx="810822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B1: Cell structure and transport</a:t>
            </a: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EF79F248-C7E3-4765-92E9-DA73EA74033F}"/>
              </a:ext>
            </a:extLst>
          </p:cNvPr>
          <p:cNvSpPr/>
          <p:nvPr/>
        </p:nvSpPr>
        <p:spPr>
          <a:xfrm>
            <a:off x="1531515" y="9566149"/>
            <a:ext cx="1517660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B4:Organising animals and plants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CCF5F12F-54F7-4148-8266-A281DF7CAFF5}"/>
              </a:ext>
            </a:extLst>
          </p:cNvPr>
          <p:cNvSpPr/>
          <p:nvPr/>
        </p:nvSpPr>
        <p:spPr>
          <a:xfrm>
            <a:off x="6970229" y="3017219"/>
            <a:ext cx="891510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B14: Variation and evolution</a:t>
            </a: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FB1DCE7B-B165-4C6A-B156-807C37B804B4}"/>
              </a:ext>
            </a:extLst>
          </p:cNvPr>
          <p:cNvSpPr/>
          <p:nvPr/>
        </p:nvSpPr>
        <p:spPr>
          <a:xfrm>
            <a:off x="3128126" y="9376491"/>
            <a:ext cx="1101371" cy="2308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B8: Photosynthesis</a:t>
            </a: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E9793DA6-5F0B-4683-B937-D5402674C36A}"/>
              </a:ext>
            </a:extLst>
          </p:cNvPr>
          <p:cNvSpPr/>
          <p:nvPr/>
        </p:nvSpPr>
        <p:spPr>
          <a:xfrm>
            <a:off x="5746308" y="1443104"/>
            <a:ext cx="1020290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 15: Genetics and evolution 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3A618E92-8976-4FB9-86BD-94FDDB283796}"/>
              </a:ext>
            </a:extLst>
          </p:cNvPr>
          <p:cNvSpPr/>
          <p:nvPr/>
        </p:nvSpPr>
        <p:spPr>
          <a:xfrm>
            <a:off x="7572912" y="6057275"/>
            <a:ext cx="1192025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B6: Preventing, and treating diseases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50479FAE-A6C3-452C-93FA-5C1452419FD3}"/>
              </a:ext>
            </a:extLst>
          </p:cNvPr>
          <p:cNvSpPr/>
          <p:nvPr/>
        </p:nvSpPr>
        <p:spPr>
          <a:xfrm>
            <a:off x="4161560" y="5994261"/>
            <a:ext cx="965089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B7: Non communicable diseases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B192C7FB-F649-4CD7-9ACF-F14258D47685}"/>
              </a:ext>
            </a:extLst>
          </p:cNvPr>
          <p:cNvSpPr/>
          <p:nvPr/>
        </p:nvSpPr>
        <p:spPr>
          <a:xfrm>
            <a:off x="1624223" y="7277638"/>
            <a:ext cx="1091727" cy="2308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B16-18: Ecology</a:t>
            </a: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F38FE37B-38F8-4105-A438-53E1CFCD36BA}"/>
              </a:ext>
            </a:extLst>
          </p:cNvPr>
          <p:cNvSpPr/>
          <p:nvPr/>
        </p:nvSpPr>
        <p:spPr>
          <a:xfrm>
            <a:off x="417472" y="4040292"/>
            <a:ext cx="640464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B10: Nervous system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8FEABC74-A298-4E11-BBD7-31BBBE8C06A0}"/>
              </a:ext>
            </a:extLst>
          </p:cNvPr>
          <p:cNvSpPr txBox="1"/>
          <p:nvPr/>
        </p:nvSpPr>
        <p:spPr>
          <a:xfrm>
            <a:off x="4868612" y="10614838"/>
            <a:ext cx="1074834" cy="21544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RP: Osmosis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0A617F2C-FB0E-4B63-BC33-954F07C48676}"/>
              </a:ext>
            </a:extLst>
          </p:cNvPr>
          <p:cNvSpPr txBox="1"/>
          <p:nvPr/>
        </p:nvSpPr>
        <p:spPr>
          <a:xfrm>
            <a:off x="6147282" y="10510408"/>
            <a:ext cx="1074834" cy="21544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 : Looking at cells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2E99E7BD-2C36-4499-9932-9C6473DAD41E}"/>
              </a:ext>
            </a:extLst>
          </p:cNvPr>
          <p:cNvSpPr txBox="1"/>
          <p:nvPr/>
        </p:nvSpPr>
        <p:spPr>
          <a:xfrm>
            <a:off x="66550" y="6887285"/>
            <a:ext cx="640464" cy="584775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RP: Measuring population sizes</a:t>
            </a:r>
          </a:p>
        </p:txBody>
      </p: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E21D74DF-FED6-49FC-81E4-23F2668388F5}"/>
              </a:ext>
            </a:extLst>
          </p:cNvPr>
          <p:cNvCxnSpPr>
            <a:cxnSpLocks/>
          </p:cNvCxnSpPr>
          <p:nvPr/>
        </p:nvCxnSpPr>
        <p:spPr>
          <a:xfrm flipH="1">
            <a:off x="5335345" y="10821508"/>
            <a:ext cx="8749" cy="4620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E0EC4F84-1F71-4801-AD45-68F3138D6A6E}"/>
              </a:ext>
            </a:extLst>
          </p:cNvPr>
          <p:cNvCxnSpPr>
            <a:cxnSpLocks/>
          </p:cNvCxnSpPr>
          <p:nvPr/>
        </p:nvCxnSpPr>
        <p:spPr>
          <a:xfrm flipH="1" flipV="1">
            <a:off x="2946935" y="11318735"/>
            <a:ext cx="10770" cy="45961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512B9C9C-49DF-47B9-A19A-2C80E5100835}"/>
              </a:ext>
            </a:extLst>
          </p:cNvPr>
          <p:cNvCxnSpPr>
            <a:cxnSpLocks/>
          </p:cNvCxnSpPr>
          <p:nvPr/>
        </p:nvCxnSpPr>
        <p:spPr>
          <a:xfrm>
            <a:off x="4283303" y="10765602"/>
            <a:ext cx="2316" cy="434208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D2B0431F-0C0D-4354-BFE6-50BAE556CFD7}"/>
              </a:ext>
            </a:extLst>
          </p:cNvPr>
          <p:cNvCxnSpPr>
            <a:cxnSpLocks/>
          </p:cNvCxnSpPr>
          <p:nvPr/>
        </p:nvCxnSpPr>
        <p:spPr>
          <a:xfrm>
            <a:off x="6824221" y="10765774"/>
            <a:ext cx="23033" cy="30985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5555E718-DD4C-4E03-869C-44523F7B5C53}"/>
              </a:ext>
            </a:extLst>
          </p:cNvPr>
          <p:cNvCxnSpPr>
            <a:cxnSpLocks/>
          </p:cNvCxnSpPr>
          <p:nvPr/>
        </p:nvCxnSpPr>
        <p:spPr>
          <a:xfrm flipV="1">
            <a:off x="865275" y="9397430"/>
            <a:ext cx="243952" cy="889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7D9B895C-0A61-4A15-9E45-3E6717B15AF3}"/>
              </a:ext>
            </a:extLst>
          </p:cNvPr>
          <p:cNvCxnSpPr>
            <a:cxnSpLocks/>
          </p:cNvCxnSpPr>
          <p:nvPr/>
        </p:nvCxnSpPr>
        <p:spPr>
          <a:xfrm>
            <a:off x="1624457" y="8641702"/>
            <a:ext cx="99614" cy="3315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A4215EB8-4624-46D4-A9C5-1660C50765F8}"/>
              </a:ext>
            </a:extLst>
          </p:cNvPr>
          <p:cNvCxnSpPr>
            <a:cxnSpLocks/>
          </p:cNvCxnSpPr>
          <p:nvPr/>
        </p:nvCxnSpPr>
        <p:spPr>
          <a:xfrm>
            <a:off x="1053813" y="9092499"/>
            <a:ext cx="293916" cy="340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659F7C76-2B59-4882-B54E-A3EAEA79B312}"/>
              </a:ext>
            </a:extLst>
          </p:cNvPr>
          <p:cNvCxnSpPr>
            <a:cxnSpLocks/>
          </p:cNvCxnSpPr>
          <p:nvPr/>
        </p:nvCxnSpPr>
        <p:spPr>
          <a:xfrm>
            <a:off x="6931982" y="6345744"/>
            <a:ext cx="0" cy="4092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E6585B1F-40C2-414C-8CF1-20B3C886925E}"/>
              </a:ext>
            </a:extLst>
          </p:cNvPr>
          <p:cNvCxnSpPr>
            <a:cxnSpLocks/>
          </p:cNvCxnSpPr>
          <p:nvPr/>
        </p:nvCxnSpPr>
        <p:spPr>
          <a:xfrm flipH="1">
            <a:off x="8219487" y="6768749"/>
            <a:ext cx="360554" cy="14545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604B790B-AA6D-4EFF-9437-98920BB24F16}"/>
              </a:ext>
            </a:extLst>
          </p:cNvPr>
          <p:cNvCxnSpPr>
            <a:cxnSpLocks/>
          </p:cNvCxnSpPr>
          <p:nvPr/>
        </p:nvCxnSpPr>
        <p:spPr>
          <a:xfrm flipH="1">
            <a:off x="5789487" y="8621414"/>
            <a:ext cx="523" cy="36283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6891D313-8CBC-4019-8380-3E95CD6D323D}"/>
              </a:ext>
            </a:extLst>
          </p:cNvPr>
          <p:cNvCxnSpPr>
            <a:cxnSpLocks/>
          </p:cNvCxnSpPr>
          <p:nvPr/>
        </p:nvCxnSpPr>
        <p:spPr>
          <a:xfrm flipH="1" flipV="1">
            <a:off x="2327884" y="4765219"/>
            <a:ext cx="13305" cy="39826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A83DCD8C-36DA-449A-A17D-1373FAEBE061}"/>
              </a:ext>
            </a:extLst>
          </p:cNvPr>
          <p:cNvCxnSpPr>
            <a:cxnSpLocks/>
          </p:cNvCxnSpPr>
          <p:nvPr/>
        </p:nvCxnSpPr>
        <p:spPr>
          <a:xfrm flipV="1">
            <a:off x="3004091" y="4802705"/>
            <a:ext cx="0" cy="3329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TextBox 247">
            <a:extLst>
              <a:ext uri="{FF2B5EF4-FFF2-40B4-BE49-F238E27FC236}">
                <a16:creationId xmlns:a16="http://schemas.microsoft.com/office/drawing/2014/main" id="{6EA31A61-8096-41E9-889C-30EB2F6BC7A4}"/>
              </a:ext>
            </a:extLst>
          </p:cNvPr>
          <p:cNvSpPr txBox="1"/>
          <p:nvPr/>
        </p:nvSpPr>
        <p:spPr>
          <a:xfrm>
            <a:off x="5264089" y="8236863"/>
            <a:ext cx="1074834" cy="21544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RP: Photosynthesis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5431F66-689A-41ED-8FD0-3936676C62B4}"/>
              </a:ext>
            </a:extLst>
          </p:cNvPr>
          <p:cNvSpPr txBox="1"/>
          <p:nvPr/>
        </p:nvSpPr>
        <p:spPr>
          <a:xfrm>
            <a:off x="6204357" y="11598220"/>
            <a:ext cx="71365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Microscopes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A474BCC-9720-481B-8BAB-C2D38F0A766C}"/>
              </a:ext>
            </a:extLst>
          </p:cNvPr>
          <p:cNvSpPr txBox="1"/>
          <p:nvPr/>
        </p:nvSpPr>
        <p:spPr>
          <a:xfrm>
            <a:off x="6970614" y="10259393"/>
            <a:ext cx="10919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Plant and animal cells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D202E3B-2C71-480F-8656-0F8DADAAAC38}"/>
              </a:ext>
            </a:extLst>
          </p:cNvPr>
          <p:cNvSpPr txBox="1"/>
          <p:nvPr/>
        </p:nvSpPr>
        <p:spPr>
          <a:xfrm>
            <a:off x="5279119" y="11672670"/>
            <a:ext cx="12378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Movement</a:t>
            </a:r>
          </a:p>
          <a:p>
            <a:r>
              <a:rPr lang="en-GB" sz="800" dirty="0"/>
              <a:t> in</a:t>
            </a:r>
          </a:p>
          <a:p>
            <a:r>
              <a:rPr lang="en-GB" sz="800" dirty="0"/>
              <a:t>Cells: Diffusion, osmosis, </a:t>
            </a:r>
          </a:p>
          <a:p>
            <a:r>
              <a:rPr lang="en-GB" sz="800" dirty="0"/>
              <a:t>active transport.</a:t>
            </a:r>
          </a:p>
        </p:txBody>
      </p:sp>
      <p:pic>
        <p:nvPicPr>
          <p:cNvPr id="1054" name="Picture 30" descr="Image result for diffusion in cells icon">
            <a:extLst>
              <a:ext uri="{FF2B5EF4-FFF2-40B4-BE49-F238E27FC236}">
                <a16:creationId xmlns:a16="http://schemas.microsoft.com/office/drawing/2014/main" id="{FD50CD19-91B5-421E-8CED-5892D55EE0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7278" r="1054" b="22393"/>
          <a:stretch/>
        </p:blipFill>
        <p:spPr bwMode="auto">
          <a:xfrm>
            <a:off x="4839334" y="10210561"/>
            <a:ext cx="959870" cy="345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11FCDD24-FF29-436E-9961-7298461610A3}"/>
              </a:ext>
            </a:extLst>
          </p:cNvPr>
          <p:cNvCxnSpPr>
            <a:cxnSpLocks/>
          </p:cNvCxnSpPr>
          <p:nvPr/>
        </p:nvCxnSpPr>
        <p:spPr>
          <a:xfrm flipH="1" flipV="1">
            <a:off x="5945990" y="11337464"/>
            <a:ext cx="1624" cy="4818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24DB4928-F4A4-4147-9547-04AD3B3BD08D}"/>
              </a:ext>
            </a:extLst>
          </p:cNvPr>
          <p:cNvSpPr txBox="1"/>
          <p:nvPr/>
        </p:nvSpPr>
        <p:spPr>
          <a:xfrm>
            <a:off x="3898843" y="10490245"/>
            <a:ext cx="817853" cy="21544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sz="800" dirty="0"/>
              <a:t>B2:Cell division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5B5B720-86D1-4D82-9947-1187F78474AA}"/>
              </a:ext>
            </a:extLst>
          </p:cNvPr>
          <p:cNvCxnSpPr>
            <a:cxnSpLocks/>
          </p:cNvCxnSpPr>
          <p:nvPr/>
        </p:nvCxnSpPr>
        <p:spPr>
          <a:xfrm flipH="1">
            <a:off x="2722725" y="10893634"/>
            <a:ext cx="11017" cy="62819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E30EEEF4-1432-4E27-81EE-FCFB86D337B9}"/>
              </a:ext>
            </a:extLst>
          </p:cNvPr>
          <p:cNvCxnSpPr>
            <a:cxnSpLocks/>
          </p:cNvCxnSpPr>
          <p:nvPr/>
        </p:nvCxnSpPr>
        <p:spPr>
          <a:xfrm flipV="1">
            <a:off x="801370" y="10116457"/>
            <a:ext cx="608038" cy="9871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8C7C11D0-C692-47FB-92E7-ABD6C7CE445B}"/>
              </a:ext>
            </a:extLst>
          </p:cNvPr>
          <p:cNvCxnSpPr>
            <a:cxnSpLocks/>
          </p:cNvCxnSpPr>
          <p:nvPr/>
        </p:nvCxnSpPr>
        <p:spPr>
          <a:xfrm flipH="1">
            <a:off x="3101124" y="8689573"/>
            <a:ext cx="16174" cy="62553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D23415EF-39A9-49E3-B38F-E042DDCE3A14}"/>
              </a:ext>
            </a:extLst>
          </p:cNvPr>
          <p:cNvSpPr txBox="1"/>
          <p:nvPr/>
        </p:nvSpPr>
        <p:spPr>
          <a:xfrm>
            <a:off x="1816398" y="10468984"/>
            <a:ext cx="793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Structure of the digestive system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650376EA-6792-4F16-AC93-9E56413C045F}"/>
              </a:ext>
            </a:extLst>
          </p:cNvPr>
          <p:cNvSpPr txBox="1"/>
          <p:nvPr/>
        </p:nvSpPr>
        <p:spPr>
          <a:xfrm>
            <a:off x="6430185" y="8323959"/>
            <a:ext cx="8016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Aerobic</a:t>
            </a:r>
          </a:p>
          <a:p>
            <a:r>
              <a:rPr lang="en-GB" sz="800" dirty="0"/>
              <a:t>Respiration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5B302B6F-A43C-4677-9391-BB3D779B8F57}"/>
              </a:ext>
            </a:extLst>
          </p:cNvPr>
          <p:cNvSpPr txBox="1"/>
          <p:nvPr/>
        </p:nvSpPr>
        <p:spPr>
          <a:xfrm>
            <a:off x="544990" y="8555841"/>
            <a:ext cx="7459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Exchange surfaces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D630817-54D2-411A-9AD7-098CB0C13C10}"/>
              </a:ext>
            </a:extLst>
          </p:cNvPr>
          <p:cNvSpPr txBox="1"/>
          <p:nvPr/>
        </p:nvSpPr>
        <p:spPr>
          <a:xfrm>
            <a:off x="44975" y="9200696"/>
            <a:ext cx="7657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Blood and blood vessels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18FC73F7-BEC0-45AD-829D-DC0749904D0F}"/>
              </a:ext>
            </a:extLst>
          </p:cNvPr>
          <p:cNvSpPr txBox="1"/>
          <p:nvPr/>
        </p:nvSpPr>
        <p:spPr>
          <a:xfrm>
            <a:off x="1197670" y="8353951"/>
            <a:ext cx="4608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The heart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7ACD3359-8855-48B2-8EB9-C33FCF22ACEE}"/>
              </a:ext>
            </a:extLst>
          </p:cNvPr>
          <p:cNvSpPr txBox="1"/>
          <p:nvPr/>
        </p:nvSpPr>
        <p:spPr>
          <a:xfrm>
            <a:off x="395884" y="8968191"/>
            <a:ext cx="6270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Breathing</a:t>
            </a:r>
          </a:p>
        </p:txBody>
      </p:sp>
      <p:cxnSp>
        <p:nvCxnSpPr>
          <p:cNvPr id="342" name="Straight Connector 341">
            <a:extLst>
              <a:ext uri="{FF2B5EF4-FFF2-40B4-BE49-F238E27FC236}">
                <a16:creationId xmlns:a16="http://schemas.microsoft.com/office/drawing/2014/main" id="{11C72C43-4AB1-404B-A7F1-576117D25797}"/>
              </a:ext>
            </a:extLst>
          </p:cNvPr>
          <p:cNvCxnSpPr>
            <a:cxnSpLocks/>
          </p:cNvCxnSpPr>
          <p:nvPr/>
        </p:nvCxnSpPr>
        <p:spPr>
          <a:xfrm flipH="1" flipV="1">
            <a:off x="7640972" y="8742582"/>
            <a:ext cx="608724" cy="37908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9" name="TextBox 1048">
            <a:extLst>
              <a:ext uri="{FF2B5EF4-FFF2-40B4-BE49-F238E27FC236}">
                <a16:creationId xmlns:a16="http://schemas.microsoft.com/office/drawing/2014/main" id="{1DD063EA-8DDF-4905-AE05-DC8D39D93B0A}"/>
              </a:ext>
            </a:extLst>
          </p:cNvPr>
          <p:cNvSpPr txBox="1"/>
          <p:nvPr/>
        </p:nvSpPr>
        <p:spPr>
          <a:xfrm>
            <a:off x="1746356" y="8071977"/>
            <a:ext cx="818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Plant cells, tissues and organs</a:t>
            </a:r>
          </a:p>
        </p:txBody>
      </p:sp>
      <p:sp>
        <p:nvSpPr>
          <p:cNvPr id="1051" name="TextBox 1050">
            <a:extLst>
              <a:ext uri="{FF2B5EF4-FFF2-40B4-BE49-F238E27FC236}">
                <a16:creationId xmlns:a16="http://schemas.microsoft.com/office/drawing/2014/main" id="{433E662B-F39F-4E6F-947C-A2CC2EFB2C00}"/>
              </a:ext>
            </a:extLst>
          </p:cNvPr>
          <p:cNvSpPr txBox="1"/>
          <p:nvPr/>
        </p:nvSpPr>
        <p:spPr>
          <a:xfrm>
            <a:off x="2729490" y="8283307"/>
            <a:ext cx="8340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Transpiration</a:t>
            </a:r>
          </a:p>
        </p:txBody>
      </p:sp>
      <p:sp>
        <p:nvSpPr>
          <p:cNvPr id="1053" name="TextBox 1052">
            <a:extLst>
              <a:ext uri="{FF2B5EF4-FFF2-40B4-BE49-F238E27FC236}">
                <a16:creationId xmlns:a16="http://schemas.microsoft.com/office/drawing/2014/main" id="{6C023070-FC44-417B-89E0-DB8C9A28425D}"/>
              </a:ext>
            </a:extLst>
          </p:cNvPr>
          <p:cNvSpPr txBox="1"/>
          <p:nvPr/>
        </p:nvSpPr>
        <p:spPr>
          <a:xfrm>
            <a:off x="8156151" y="9348200"/>
            <a:ext cx="10883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Liver </a:t>
            </a:r>
          </a:p>
          <a:p>
            <a:r>
              <a:rPr lang="en-GB" sz="800" dirty="0"/>
              <a:t>metabolism</a:t>
            </a:r>
          </a:p>
        </p:txBody>
      </p:sp>
      <p:sp>
        <p:nvSpPr>
          <p:cNvPr id="1066" name="TextBox 1065">
            <a:extLst>
              <a:ext uri="{FF2B5EF4-FFF2-40B4-BE49-F238E27FC236}">
                <a16:creationId xmlns:a16="http://schemas.microsoft.com/office/drawing/2014/main" id="{1B9FDAA1-B9A7-43B7-98B0-38C1EA66C16C}"/>
              </a:ext>
            </a:extLst>
          </p:cNvPr>
          <p:cNvSpPr txBox="1"/>
          <p:nvPr/>
        </p:nvSpPr>
        <p:spPr>
          <a:xfrm>
            <a:off x="2021223" y="6159325"/>
            <a:ext cx="66556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Ecosystems</a:t>
            </a:r>
          </a:p>
        </p:txBody>
      </p:sp>
      <p:sp>
        <p:nvSpPr>
          <p:cNvPr id="1067" name="TextBox 1066">
            <a:extLst>
              <a:ext uri="{FF2B5EF4-FFF2-40B4-BE49-F238E27FC236}">
                <a16:creationId xmlns:a16="http://schemas.microsoft.com/office/drawing/2014/main" id="{06FB25C5-EA1E-42C3-9B71-2EAA0D46E659}"/>
              </a:ext>
            </a:extLst>
          </p:cNvPr>
          <p:cNvSpPr txBox="1"/>
          <p:nvPr/>
        </p:nvSpPr>
        <p:spPr>
          <a:xfrm>
            <a:off x="490888" y="7534989"/>
            <a:ext cx="7215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Competition</a:t>
            </a:r>
          </a:p>
        </p:txBody>
      </p:sp>
      <p:cxnSp>
        <p:nvCxnSpPr>
          <p:cNvPr id="373" name="Straight Connector 372">
            <a:extLst>
              <a:ext uri="{FF2B5EF4-FFF2-40B4-BE49-F238E27FC236}">
                <a16:creationId xmlns:a16="http://schemas.microsoft.com/office/drawing/2014/main" id="{A95105D1-352C-4554-BBBE-C0F7A78C189E}"/>
              </a:ext>
            </a:extLst>
          </p:cNvPr>
          <p:cNvCxnSpPr>
            <a:cxnSpLocks/>
          </p:cNvCxnSpPr>
          <p:nvPr/>
        </p:nvCxnSpPr>
        <p:spPr>
          <a:xfrm flipH="1" flipV="1">
            <a:off x="6019856" y="8711950"/>
            <a:ext cx="355" cy="63810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Connector 377">
            <a:extLst>
              <a:ext uri="{FF2B5EF4-FFF2-40B4-BE49-F238E27FC236}">
                <a16:creationId xmlns:a16="http://schemas.microsoft.com/office/drawing/2014/main" id="{F49CE4B4-5D44-4A30-AED8-863CD67DCDD6}"/>
              </a:ext>
            </a:extLst>
          </p:cNvPr>
          <p:cNvCxnSpPr>
            <a:cxnSpLocks/>
          </p:cNvCxnSpPr>
          <p:nvPr/>
        </p:nvCxnSpPr>
        <p:spPr>
          <a:xfrm flipV="1">
            <a:off x="2863393" y="6502392"/>
            <a:ext cx="6694" cy="65533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8" name="TextBox 1077">
            <a:extLst>
              <a:ext uri="{FF2B5EF4-FFF2-40B4-BE49-F238E27FC236}">
                <a16:creationId xmlns:a16="http://schemas.microsoft.com/office/drawing/2014/main" id="{BB8970A7-2731-4974-BE0B-2A07597C0EC7}"/>
              </a:ext>
            </a:extLst>
          </p:cNvPr>
          <p:cNvSpPr txBox="1"/>
          <p:nvPr/>
        </p:nvSpPr>
        <p:spPr>
          <a:xfrm>
            <a:off x="7279714" y="8298960"/>
            <a:ext cx="611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Health and disease</a:t>
            </a:r>
          </a:p>
        </p:txBody>
      </p:sp>
      <p:sp>
        <p:nvSpPr>
          <p:cNvPr id="1079" name="TextBox 1078">
            <a:extLst>
              <a:ext uri="{FF2B5EF4-FFF2-40B4-BE49-F238E27FC236}">
                <a16:creationId xmlns:a16="http://schemas.microsoft.com/office/drawing/2014/main" id="{EAD5BC9A-4F1F-4950-BA85-07D24D310910}"/>
              </a:ext>
            </a:extLst>
          </p:cNvPr>
          <p:cNvSpPr txBox="1"/>
          <p:nvPr/>
        </p:nvSpPr>
        <p:spPr>
          <a:xfrm>
            <a:off x="4101682" y="7289933"/>
            <a:ext cx="821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Non-communicable disease</a:t>
            </a:r>
          </a:p>
        </p:txBody>
      </p:sp>
      <p:sp>
        <p:nvSpPr>
          <p:cNvPr id="1080" name="TextBox 1079">
            <a:extLst>
              <a:ext uri="{FF2B5EF4-FFF2-40B4-BE49-F238E27FC236}">
                <a16:creationId xmlns:a16="http://schemas.microsoft.com/office/drawing/2014/main" id="{BF5846C2-1FFF-40AF-83DF-DD1E14942B80}"/>
              </a:ext>
            </a:extLst>
          </p:cNvPr>
          <p:cNvSpPr txBox="1"/>
          <p:nvPr/>
        </p:nvSpPr>
        <p:spPr>
          <a:xfrm>
            <a:off x="3249882" y="6212183"/>
            <a:ext cx="13402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Heart disease</a:t>
            </a:r>
          </a:p>
        </p:txBody>
      </p:sp>
      <p:sp>
        <p:nvSpPr>
          <p:cNvPr id="1081" name="TextBox 1080">
            <a:extLst>
              <a:ext uri="{FF2B5EF4-FFF2-40B4-BE49-F238E27FC236}">
                <a16:creationId xmlns:a16="http://schemas.microsoft.com/office/drawing/2014/main" id="{D53B2BC6-168C-4FCD-A66C-BF4CD77DAAF6}"/>
              </a:ext>
            </a:extLst>
          </p:cNvPr>
          <p:cNvSpPr txBox="1"/>
          <p:nvPr/>
        </p:nvSpPr>
        <p:spPr>
          <a:xfrm>
            <a:off x="2792926" y="6170904"/>
            <a:ext cx="6316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Diabetes</a:t>
            </a:r>
          </a:p>
        </p:txBody>
      </p:sp>
      <p:sp>
        <p:nvSpPr>
          <p:cNvPr id="1082" name="TextBox 1081">
            <a:extLst>
              <a:ext uri="{FF2B5EF4-FFF2-40B4-BE49-F238E27FC236}">
                <a16:creationId xmlns:a16="http://schemas.microsoft.com/office/drawing/2014/main" id="{A1827628-6470-43B9-8C14-86DF3868DFDF}"/>
              </a:ext>
            </a:extLst>
          </p:cNvPr>
          <p:cNvSpPr txBox="1"/>
          <p:nvPr/>
        </p:nvSpPr>
        <p:spPr>
          <a:xfrm>
            <a:off x="4532031" y="3565677"/>
            <a:ext cx="1177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Reproduction, menstrual cycle, controlling fertility and fertility 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DAB13237-A805-4324-A139-B515889EF2A3}"/>
              </a:ext>
            </a:extLst>
          </p:cNvPr>
          <p:cNvSpPr txBox="1"/>
          <p:nvPr/>
        </p:nvSpPr>
        <p:spPr>
          <a:xfrm>
            <a:off x="6779044" y="5860173"/>
            <a:ext cx="857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Defence responses and vaccination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902F2829-9F7F-44B3-82BF-BA53E999AEAB}"/>
              </a:ext>
            </a:extLst>
          </p:cNvPr>
          <p:cNvSpPr txBox="1"/>
          <p:nvPr/>
        </p:nvSpPr>
        <p:spPr>
          <a:xfrm>
            <a:off x="5320524" y="7360947"/>
            <a:ext cx="8714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Drugs and clinical trials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A07098C6-6E73-4749-8D01-B123E8314F17}"/>
              </a:ext>
            </a:extLst>
          </p:cNvPr>
          <p:cNvSpPr txBox="1"/>
          <p:nvPr/>
        </p:nvSpPr>
        <p:spPr>
          <a:xfrm>
            <a:off x="5122831" y="6067166"/>
            <a:ext cx="708848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800" dirty="0"/>
              <a:t>Monoclonal </a:t>
            </a:r>
          </a:p>
          <a:p>
            <a:r>
              <a:rPr lang="en-GB" sz="800" dirty="0"/>
              <a:t>antibodies</a:t>
            </a:r>
          </a:p>
        </p:txBody>
      </p: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2BC2743D-B070-4558-902C-D186731694D5}"/>
              </a:ext>
            </a:extLst>
          </p:cNvPr>
          <p:cNvCxnSpPr>
            <a:cxnSpLocks/>
          </p:cNvCxnSpPr>
          <p:nvPr/>
        </p:nvCxnSpPr>
        <p:spPr>
          <a:xfrm>
            <a:off x="3316678" y="4346331"/>
            <a:ext cx="11649" cy="64013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Connector 399">
            <a:extLst>
              <a:ext uri="{FF2B5EF4-FFF2-40B4-BE49-F238E27FC236}">
                <a16:creationId xmlns:a16="http://schemas.microsoft.com/office/drawing/2014/main" id="{F19C3B8A-D531-4233-847C-953F09026ED9}"/>
              </a:ext>
            </a:extLst>
          </p:cNvPr>
          <p:cNvCxnSpPr>
            <a:cxnSpLocks/>
          </p:cNvCxnSpPr>
          <p:nvPr/>
        </p:nvCxnSpPr>
        <p:spPr>
          <a:xfrm>
            <a:off x="2809836" y="4092053"/>
            <a:ext cx="12172" cy="46328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TextBox 257">
            <a:extLst>
              <a:ext uri="{FF2B5EF4-FFF2-40B4-BE49-F238E27FC236}">
                <a16:creationId xmlns:a16="http://schemas.microsoft.com/office/drawing/2014/main" id="{AA755E97-A8B2-45C5-9606-EF004E0A509C}"/>
              </a:ext>
            </a:extLst>
          </p:cNvPr>
          <p:cNvSpPr txBox="1"/>
          <p:nvPr/>
        </p:nvSpPr>
        <p:spPr>
          <a:xfrm>
            <a:off x="1496350" y="5119742"/>
            <a:ext cx="10829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Homeostasis</a:t>
            </a:r>
          </a:p>
          <a:p>
            <a:endParaRPr lang="en-GB" sz="800" dirty="0"/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C7DFEE68-77BB-46B2-9AA0-1E340F467CE9}"/>
              </a:ext>
            </a:extLst>
          </p:cNvPr>
          <p:cNvSpPr txBox="1"/>
          <p:nvPr/>
        </p:nvSpPr>
        <p:spPr>
          <a:xfrm>
            <a:off x="4144751" y="3649635"/>
            <a:ext cx="629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Blood glucose and diabetes</a:t>
            </a:r>
          </a:p>
        </p:txBody>
      </p:sp>
      <p:cxnSp>
        <p:nvCxnSpPr>
          <p:cNvPr id="408" name="Straight Connector 407">
            <a:extLst>
              <a:ext uri="{FF2B5EF4-FFF2-40B4-BE49-F238E27FC236}">
                <a16:creationId xmlns:a16="http://schemas.microsoft.com/office/drawing/2014/main" id="{7CA26779-7735-4398-8E71-6C34238098C4}"/>
              </a:ext>
            </a:extLst>
          </p:cNvPr>
          <p:cNvCxnSpPr>
            <a:cxnSpLocks/>
          </p:cNvCxnSpPr>
          <p:nvPr/>
        </p:nvCxnSpPr>
        <p:spPr>
          <a:xfrm flipH="1">
            <a:off x="7997107" y="2830286"/>
            <a:ext cx="493750" cy="30556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TextBox 262">
            <a:extLst>
              <a:ext uri="{FF2B5EF4-FFF2-40B4-BE49-F238E27FC236}">
                <a16:creationId xmlns:a16="http://schemas.microsoft.com/office/drawing/2014/main" id="{0A49DAED-1A02-4D40-A575-C2404A74E640}"/>
              </a:ext>
            </a:extLst>
          </p:cNvPr>
          <p:cNvSpPr txBox="1"/>
          <p:nvPr/>
        </p:nvSpPr>
        <p:spPr>
          <a:xfrm>
            <a:off x="8911738" y="3509479"/>
            <a:ext cx="15673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DNA and</a:t>
            </a:r>
          </a:p>
          <a:p>
            <a:r>
              <a:rPr lang="en-GB" sz="800" dirty="0"/>
              <a:t> the genome</a:t>
            </a: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1B6015E4-3519-4AD5-A5B2-D555812EBCBD}"/>
              </a:ext>
            </a:extLst>
          </p:cNvPr>
          <p:cNvSpPr txBox="1"/>
          <p:nvPr/>
        </p:nvSpPr>
        <p:spPr>
          <a:xfrm>
            <a:off x="8778726" y="2099476"/>
            <a:ext cx="6623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Inheritance</a:t>
            </a: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58B91E66-B505-4A26-9E61-DD0EF494B2B5}"/>
              </a:ext>
            </a:extLst>
          </p:cNvPr>
          <p:cNvSpPr txBox="1"/>
          <p:nvPr/>
        </p:nvSpPr>
        <p:spPr>
          <a:xfrm>
            <a:off x="8261347" y="2205631"/>
            <a:ext cx="10695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Evolution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DA938472-6CD4-4F81-80AB-5791C863731D}"/>
              </a:ext>
            </a:extLst>
          </p:cNvPr>
          <p:cNvSpPr txBox="1"/>
          <p:nvPr/>
        </p:nvSpPr>
        <p:spPr>
          <a:xfrm>
            <a:off x="6262374" y="2890700"/>
            <a:ext cx="7909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Classification</a:t>
            </a:r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CBA8F264-9D87-40EB-A7BC-E58E70531589}"/>
              </a:ext>
            </a:extLst>
          </p:cNvPr>
          <p:cNvSpPr txBox="1"/>
          <p:nvPr/>
        </p:nvSpPr>
        <p:spPr>
          <a:xfrm>
            <a:off x="8010797" y="1900344"/>
            <a:ext cx="9525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Selective breeding</a:t>
            </a:r>
          </a:p>
        </p:txBody>
      </p:sp>
      <p:pic>
        <p:nvPicPr>
          <p:cNvPr id="268" name="Picture 32" descr="Image result for Genetic engineering Icon. Size: 150 x 150. Source: www.dreamstime.com">
            <a:extLst>
              <a:ext uri="{FF2B5EF4-FFF2-40B4-BE49-F238E27FC236}">
                <a16:creationId xmlns:a16="http://schemas.microsoft.com/office/drawing/2014/main" id="{41C62D66-1452-4BFB-BB02-A0914506C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9195" y="3041076"/>
            <a:ext cx="470370" cy="470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9" name="TextBox 268">
            <a:extLst>
              <a:ext uri="{FF2B5EF4-FFF2-40B4-BE49-F238E27FC236}">
                <a16:creationId xmlns:a16="http://schemas.microsoft.com/office/drawing/2014/main" id="{A25C1562-C5C8-48BC-98B6-71128AF6A748}"/>
              </a:ext>
            </a:extLst>
          </p:cNvPr>
          <p:cNvSpPr txBox="1"/>
          <p:nvPr/>
        </p:nvSpPr>
        <p:spPr>
          <a:xfrm>
            <a:off x="6960979" y="1612209"/>
            <a:ext cx="102624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Genetic engineering</a:t>
            </a:r>
          </a:p>
        </p:txBody>
      </p:sp>
      <p:cxnSp>
        <p:nvCxnSpPr>
          <p:cNvPr id="417" name="Straight Connector 416">
            <a:extLst>
              <a:ext uri="{FF2B5EF4-FFF2-40B4-BE49-F238E27FC236}">
                <a16:creationId xmlns:a16="http://schemas.microsoft.com/office/drawing/2014/main" id="{B989699F-8D9A-4196-B39F-5E86A2159F71}"/>
              </a:ext>
            </a:extLst>
          </p:cNvPr>
          <p:cNvCxnSpPr>
            <a:cxnSpLocks/>
          </p:cNvCxnSpPr>
          <p:nvPr/>
        </p:nvCxnSpPr>
        <p:spPr>
          <a:xfrm>
            <a:off x="5770792" y="2121594"/>
            <a:ext cx="2403" cy="6104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3" name="Picture 34" descr="Image result for dog icon">
            <a:extLst>
              <a:ext uri="{FF2B5EF4-FFF2-40B4-BE49-F238E27FC236}">
                <a16:creationId xmlns:a16="http://schemas.microsoft.com/office/drawing/2014/main" id="{8C470624-BFB4-43F9-9CCA-8D741312AD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086" y="2659356"/>
            <a:ext cx="377691" cy="360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20" name="Straight Connector 419">
            <a:extLst>
              <a:ext uri="{FF2B5EF4-FFF2-40B4-BE49-F238E27FC236}">
                <a16:creationId xmlns:a16="http://schemas.microsoft.com/office/drawing/2014/main" id="{D26C33C6-A9DE-4A6E-8E7F-BEFC3D625596}"/>
              </a:ext>
            </a:extLst>
          </p:cNvPr>
          <p:cNvCxnSpPr>
            <a:cxnSpLocks/>
          </p:cNvCxnSpPr>
          <p:nvPr/>
        </p:nvCxnSpPr>
        <p:spPr>
          <a:xfrm flipH="1">
            <a:off x="8475197" y="3737440"/>
            <a:ext cx="471141" cy="3724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Connector 421">
            <a:extLst>
              <a:ext uri="{FF2B5EF4-FFF2-40B4-BE49-F238E27FC236}">
                <a16:creationId xmlns:a16="http://schemas.microsoft.com/office/drawing/2014/main" id="{D4424AEE-11EC-4AA6-8632-9AC953A128D6}"/>
              </a:ext>
            </a:extLst>
          </p:cNvPr>
          <p:cNvCxnSpPr>
            <a:cxnSpLocks/>
          </p:cNvCxnSpPr>
          <p:nvPr/>
        </p:nvCxnSpPr>
        <p:spPr>
          <a:xfrm flipH="1">
            <a:off x="7917156" y="2169267"/>
            <a:ext cx="279591" cy="24474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" name="Straight Connector 422">
            <a:extLst>
              <a:ext uri="{FF2B5EF4-FFF2-40B4-BE49-F238E27FC236}">
                <a16:creationId xmlns:a16="http://schemas.microsoft.com/office/drawing/2014/main" id="{6D86B3E3-EE8B-40C6-B166-2E4F6D85FEB7}"/>
              </a:ext>
            </a:extLst>
          </p:cNvPr>
          <p:cNvCxnSpPr>
            <a:cxnSpLocks/>
          </p:cNvCxnSpPr>
          <p:nvPr/>
        </p:nvCxnSpPr>
        <p:spPr>
          <a:xfrm flipH="1">
            <a:off x="8264839" y="2523364"/>
            <a:ext cx="218171" cy="17757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Straight Connector 423">
            <a:extLst>
              <a:ext uri="{FF2B5EF4-FFF2-40B4-BE49-F238E27FC236}">
                <a16:creationId xmlns:a16="http://schemas.microsoft.com/office/drawing/2014/main" id="{9AF6647D-22EB-4CB0-AC17-620751119622}"/>
              </a:ext>
            </a:extLst>
          </p:cNvPr>
          <p:cNvCxnSpPr>
            <a:cxnSpLocks/>
          </p:cNvCxnSpPr>
          <p:nvPr/>
        </p:nvCxnSpPr>
        <p:spPr>
          <a:xfrm flipH="1" flipV="1">
            <a:off x="6738089" y="2538419"/>
            <a:ext cx="13943" cy="32998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5" name="Picture 274">
            <a:extLst>
              <a:ext uri="{FF2B5EF4-FFF2-40B4-BE49-F238E27FC236}">
                <a16:creationId xmlns:a16="http://schemas.microsoft.com/office/drawing/2014/main" id="{C8BC769E-5746-49A4-AFD4-305AEBC0C363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 rot="10800000">
            <a:off x="7352261" y="1841569"/>
            <a:ext cx="236261" cy="501192"/>
          </a:xfrm>
          <a:prstGeom prst="rect">
            <a:avLst/>
          </a:prstGeom>
        </p:spPr>
      </p:pic>
      <p:pic>
        <p:nvPicPr>
          <p:cNvPr id="282" name="Picture 36" descr="See the source image">
            <a:extLst>
              <a:ext uri="{FF2B5EF4-FFF2-40B4-BE49-F238E27FC236}">
                <a16:creationId xmlns:a16="http://schemas.microsoft.com/office/drawing/2014/main" id="{2BB5F953-B483-40B8-9507-187D3243B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0124" y="2374153"/>
            <a:ext cx="622936" cy="659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80" name="Straight Connector 479">
            <a:extLst>
              <a:ext uri="{FF2B5EF4-FFF2-40B4-BE49-F238E27FC236}">
                <a16:creationId xmlns:a16="http://schemas.microsoft.com/office/drawing/2014/main" id="{21C24B55-2F6E-40DE-A8FF-05C88275CEA8}"/>
              </a:ext>
            </a:extLst>
          </p:cNvPr>
          <p:cNvCxnSpPr>
            <a:cxnSpLocks/>
          </p:cNvCxnSpPr>
          <p:nvPr/>
        </p:nvCxnSpPr>
        <p:spPr>
          <a:xfrm flipH="1">
            <a:off x="8524473" y="3123632"/>
            <a:ext cx="277710" cy="13326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TextBox 284">
            <a:extLst>
              <a:ext uri="{FF2B5EF4-FFF2-40B4-BE49-F238E27FC236}">
                <a16:creationId xmlns:a16="http://schemas.microsoft.com/office/drawing/2014/main" id="{C1D95B5E-014F-4B03-9F96-DFA358C57447}"/>
              </a:ext>
            </a:extLst>
          </p:cNvPr>
          <p:cNvSpPr txBox="1"/>
          <p:nvPr/>
        </p:nvSpPr>
        <p:spPr>
          <a:xfrm>
            <a:off x="8616919" y="4426038"/>
            <a:ext cx="901209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800" dirty="0"/>
              <a:t>Gene expression </a:t>
            </a:r>
          </a:p>
          <a:p>
            <a:r>
              <a:rPr lang="en-GB" sz="800" dirty="0"/>
              <a:t>and mutations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2F243C59-3DD3-4CE4-BD70-D709AA96F94A}"/>
              </a:ext>
            </a:extLst>
          </p:cNvPr>
          <p:cNvSpPr txBox="1"/>
          <p:nvPr/>
        </p:nvSpPr>
        <p:spPr>
          <a:xfrm>
            <a:off x="6682151" y="1198653"/>
            <a:ext cx="6799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Cloning and</a:t>
            </a:r>
          </a:p>
          <a:p>
            <a:r>
              <a:rPr lang="en-GB" sz="800" dirty="0"/>
              <a:t> ethics of it</a:t>
            </a: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E801E636-A25C-41A8-8425-EDAFC522E5DB}"/>
              </a:ext>
            </a:extLst>
          </p:cNvPr>
          <p:cNvSpPr txBox="1"/>
          <p:nvPr/>
        </p:nvSpPr>
        <p:spPr>
          <a:xfrm>
            <a:off x="7810863" y="4942563"/>
            <a:ext cx="12143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Types of reproduction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BBF025A-0577-4CA4-A365-5FEF5BE84865}"/>
              </a:ext>
            </a:extLst>
          </p:cNvPr>
          <p:cNvSpPr txBox="1"/>
          <p:nvPr/>
        </p:nvSpPr>
        <p:spPr>
          <a:xfrm>
            <a:off x="2559773" y="11810353"/>
            <a:ext cx="8886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Stem cells</a:t>
            </a:r>
          </a:p>
        </p:txBody>
      </p:sp>
      <p:sp>
        <p:nvSpPr>
          <p:cNvPr id="338" name="Rectangle 337">
            <a:extLst>
              <a:ext uri="{FF2B5EF4-FFF2-40B4-BE49-F238E27FC236}">
                <a16:creationId xmlns:a16="http://schemas.microsoft.com/office/drawing/2014/main" id="{68926C32-365B-46C8-8A78-BB0DB962DA8C}"/>
              </a:ext>
            </a:extLst>
          </p:cNvPr>
          <p:cNvSpPr/>
          <p:nvPr/>
        </p:nvSpPr>
        <p:spPr>
          <a:xfrm>
            <a:off x="1584428" y="11704960"/>
            <a:ext cx="1011770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B3:Organisation and the digestive system</a:t>
            </a:r>
          </a:p>
        </p:txBody>
      </p:sp>
      <p:sp>
        <p:nvSpPr>
          <p:cNvPr id="503" name="TextBox 502">
            <a:extLst>
              <a:ext uri="{FF2B5EF4-FFF2-40B4-BE49-F238E27FC236}">
                <a16:creationId xmlns:a16="http://schemas.microsoft.com/office/drawing/2014/main" id="{4CD17FBC-B259-4648-B376-D96FF8626087}"/>
              </a:ext>
            </a:extLst>
          </p:cNvPr>
          <p:cNvSpPr txBox="1"/>
          <p:nvPr/>
        </p:nvSpPr>
        <p:spPr>
          <a:xfrm>
            <a:off x="441286" y="11333099"/>
            <a:ext cx="11255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Food chemistry: enzymes</a:t>
            </a:r>
            <a:endParaRPr lang="en-GB" dirty="0"/>
          </a:p>
        </p:txBody>
      </p:sp>
      <p:sp>
        <p:nvSpPr>
          <p:cNvPr id="506" name="TextBox 505">
            <a:extLst>
              <a:ext uri="{FF2B5EF4-FFF2-40B4-BE49-F238E27FC236}">
                <a16:creationId xmlns:a16="http://schemas.microsoft.com/office/drawing/2014/main" id="{20BE9946-841B-4EC3-BDD5-A3A6845AF153}"/>
              </a:ext>
            </a:extLst>
          </p:cNvPr>
          <p:cNvSpPr txBox="1"/>
          <p:nvPr/>
        </p:nvSpPr>
        <p:spPr>
          <a:xfrm>
            <a:off x="156521" y="20771398"/>
            <a:ext cx="49746" cy="4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507" name="Picture 2" descr="Substrate">
            <a:extLst>
              <a:ext uri="{FF2B5EF4-FFF2-40B4-BE49-F238E27FC236}">
                <a16:creationId xmlns:a16="http://schemas.microsoft.com/office/drawing/2014/main" id="{5F99CA1E-C301-4FB0-938A-2D291DEF79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7" y="11708992"/>
            <a:ext cx="870679" cy="571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2" name="TextBox 391">
            <a:extLst>
              <a:ext uri="{FF2B5EF4-FFF2-40B4-BE49-F238E27FC236}">
                <a16:creationId xmlns:a16="http://schemas.microsoft.com/office/drawing/2014/main" id="{3198204E-3F86-4D93-AC41-63C5EFB9C9F3}"/>
              </a:ext>
            </a:extLst>
          </p:cNvPr>
          <p:cNvSpPr txBox="1"/>
          <p:nvPr/>
        </p:nvSpPr>
        <p:spPr>
          <a:xfrm>
            <a:off x="28174" y="11018617"/>
            <a:ext cx="1051164" cy="215444"/>
          </a:xfrm>
          <a:prstGeom prst="rect">
            <a:avLst/>
          </a:prstGeom>
          <a:noFill/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 : Enzyme activity</a:t>
            </a:r>
          </a:p>
        </p:txBody>
      </p:sp>
      <p:sp>
        <p:nvSpPr>
          <p:cNvPr id="395" name="TextBox 394">
            <a:extLst>
              <a:ext uri="{FF2B5EF4-FFF2-40B4-BE49-F238E27FC236}">
                <a16:creationId xmlns:a16="http://schemas.microsoft.com/office/drawing/2014/main" id="{A0911851-BDA3-4E76-BEAE-48327F6B16A5}"/>
              </a:ext>
            </a:extLst>
          </p:cNvPr>
          <p:cNvSpPr txBox="1"/>
          <p:nvPr/>
        </p:nvSpPr>
        <p:spPr>
          <a:xfrm>
            <a:off x="42761" y="9962508"/>
            <a:ext cx="709455" cy="338554"/>
          </a:xfrm>
          <a:prstGeom prst="rect">
            <a:avLst/>
          </a:prstGeom>
          <a:noFill/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RP : Food tests</a:t>
            </a:r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76EF4F3F-576E-4315-AB2B-2D332F809CE7}"/>
              </a:ext>
            </a:extLst>
          </p:cNvPr>
          <p:cNvSpPr/>
          <p:nvPr/>
        </p:nvSpPr>
        <p:spPr>
          <a:xfrm>
            <a:off x="4676207" y="62161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u="sng" dirty="0"/>
              <a:t>:</a:t>
            </a:r>
            <a:endParaRPr lang="en-GB" dirty="0"/>
          </a:p>
        </p:txBody>
      </p:sp>
      <p:cxnSp>
        <p:nvCxnSpPr>
          <p:cNvPr id="412" name="Straight Connector 411">
            <a:extLst>
              <a:ext uri="{FF2B5EF4-FFF2-40B4-BE49-F238E27FC236}">
                <a16:creationId xmlns:a16="http://schemas.microsoft.com/office/drawing/2014/main" id="{D3BDF4CA-1BA6-4D3E-BB7F-70B924027E69}"/>
              </a:ext>
            </a:extLst>
          </p:cNvPr>
          <p:cNvCxnSpPr>
            <a:cxnSpLocks/>
          </p:cNvCxnSpPr>
          <p:nvPr/>
        </p:nvCxnSpPr>
        <p:spPr>
          <a:xfrm flipH="1">
            <a:off x="7702118" y="6684648"/>
            <a:ext cx="412638" cy="43519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0" name="TextBox 1059">
            <a:extLst>
              <a:ext uri="{FF2B5EF4-FFF2-40B4-BE49-F238E27FC236}">
                <a16:creationId xmlns:a16="http://schemas.microsoft.com/office/drawing/2014/main" id="{814D65DF-A1F7-481A-9BC2-5D13091CA78C}"/>
              </a:ext>
            </a:extLst>
          </p:cNvPr>
          <p:cNvSpPr txBox="1"/>
          <p:nvPr/>
        </p:nvSpPr>
        <p:spPr>
          <a:xfrm>
            <a:off x="5112274" y="9528432"/>
            <a:ext cx="11707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How plants use photosynthesis</a:t>
            </a:r>
          </a:p>
        </p:txBody>
      </p:sp>
      <p:pic>
        <p:nvPicPr>
          <p:cNvPr id="1063" name="Picture 6" descr="Leaf Anatomy">
            <a:extLst>
              <a:ext uri="{FF2B5EF4-FFF2-40B4-BE49-F238E27FC236}">
                <a16:creationId xmlns:a16="http://schemas.microsoft.com/office/drawing/2014/main" id="{FD974AD7-B907-49CF-87CC-968891C26D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2" b="8000"/>
          <a:stretch/>
        </p:blipFill>
        <p:spPr bwMode="auto">
          <a:xfrm>
            <a:off x="4298466" y="9368436"/>
            <a:ext cx="893115" cy="807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3621B4D-8491-4BD6-9E57-1CEEB4CCB42B}"/>
              </a:ext>
            </a:extLst>
          </p:cNvPr>
          <p:cNvSpPr txBox="1"/>
          <p:nvPr/>
        </p:nvSpPr>
        <p:spPr>
          <a:xfrm>
            <a:off x="3619932" y="8030842"/>
            <a:ext cx="117597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Photosynthesis and factors affecting it</a:t>
            </a:r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808D338F-F806-47F6-AD8A-7B86C2E79FA7}"/>
              </a:ext>
            </a:extLst>
          </p:cNvPr>
          <p:cNvSpPr/>
          <p:nvPr/>
        </p:nvSpPr>
        <p:spPr>
          <a:xfrm>
            <a:off x="3316375" y="3880903"/>
            <a:ext cx="829200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900" b="1" dirty="0"/>
              <a:t>B11: Hormonal coordination</a:t>
            </a:r>
          </a:p>
        </p:txBody>
      </p:sp>
      <p:sp>
        <p:nvSpPr>
          <p:cNvPr id="328" name="Rectangle 327">
            <a:extLst>
              <a:ext uri="{FF2B5EF4-FFF2-40B4-BE49-F238E27FC236}">
                <a16:creationId xmlns:a16="http://schemas.microsoft.com/office/drawing/2014/main" id="{3C8A12AF-7DDD-44DF-802E-50739FE531CB}"/>
              </a:ext>
            </a:extLst>
          </p:cNvPr>
          <p:cNvSpPr/>
          <p:nvPr/>
        </p:nvSpPr>
        <p:spPr>
          <a:xfrm>
            <a:off x="5997689" y="9421092"/>
            <a:ext cx="1020290" cy="2308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B9: Respiration</a:t>
            </a:r>
          </a:p>
        </p:txBody>
      </p:sp>
      <p:pic>
        <p:nvPicPr>
          <p:cNvPr id="330" name="Picture 6" descr="Image result for aerobic respiration icon">
            <a:extLst>
              <a:ext uri="{FF2B5EF4-FFF2-40B4-BE49-F238E27FC236}">
                <a16:creationId xmlns:a16="http://schemas.microsoft.com/office/drawing/2014/main" id="{FD05801C-F66F-446C-99B6-F02286CE2C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70" b="26465"/>
          <a:stretch/>
        </p:blipFill>
        <p:spPr bwMode="auto">
          <a:xfrm>
            <a:off x="7831536" y="9766896"/>
            <a:ext cx="503066" cy="33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44E3C72E-838B-4F86-AED4-D60128F121E1}"/>
              </a:ext>
            </a:extLst>
          </p:cNvPr>
          <p:cNvSpPr txBox="1"/>
          <p:nvPr/>
        </p:nvSpPr>
        <p:spPr>
          <a:xfrm>
            <a:off x="7119747" y="9481154"/>
            <a:ext cx="8436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Anaerobic respiration</a:t>
            </a:r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id="{FCB0B9DA-B4F5-4E0B-94EF-74736DAAEADC}"/>
              </a:ext>
            </a:extLst>
          </p:cNvPr>
          <p:cNvSpPr txBox="1"/>
          <p:nvPr/>
        </p:nvSpPr>
        <p:spPr>
          <a:xfrm>
            <a:off x="3306971" y="11670386"/>
            <a:ext cx="10307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Growth and differentiation</a:t>
            </a:r>
          </a:p>
        </p:txBody>
      </p:sp>
      <p:sp>
        <p:nvSpPr>
          <p:cNvPr id="317" name="TextBox 316">
            <a:extLst>
              <a:ext uri="{FF2B5EF4-FFF2-40B4-BE49-F238E27FC236}">
                <a16:creationId xmlns:a16="http://schemas.microsoft.com/office/drawing/2014/main" id="{EB4A994E-FF0E-45EF-AB2E-2E7EBE193CD9}"/>
              </a:ext>
            </a:extLst>
          </p:cNvPr>
          <p:cNvSpPr txBox="1"/>
          <p:nvPr/>
        </p:nvSpPr>
        <p:spPr>
          <a:xfrm>
            <a:off x="2084383" y="5211632"/>
            <a:ext cx="10829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Reflex arc</a:t>
            </a:r>
          </a:p>
          <a:p>
            <a:endParaRPr lang="en-GB" sz="800" dirty="0"/>
          </a:p>
        </p:txBody>
      </p:sp>
      <p:sp>
        <p:nvSpPr>
          <p:cNvPr id="319" name="TextBox 318">
            <a:extLst>
              <a:ext uri="{FF2B5EF4-FFF2-40B4-BE49-F238E27FC236}">
                <a16:creationId xmlns:a16="http://schemas.microsoft.com/office/drawing/2014/main" id="{15845218-6571-4A14-A127-2EBC9B2E24F9}"/>
              </a:ext>
            </a:extLst>
          </p:cNvPr>
          <p:cNvSpPr txBox="1"/>
          <p:nvPr/>
        </p:nvSpPr>
        <p:spPr>
          <a:xfrm>
            <a:off x="1769849" y="3855577"/>
            <a:ext cx="558036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The brain</a:t>
            </a:r>
          </a:p>
          <a:p>
            <a:endParaRPr lang="en-GB" sz="800" dirty="0"/>
          </a:p>
        </p:txBody>
      </p:sp>
      <p:sp>
        <p:nvSpPr>
          <p:cNvPr id="320" name="TextBox 319">
            <a:extLst>
              <a:ext uri="{FF2B5EF4-FFF2-40B4-BE49-F238E27FC236}">
                <a16:creationId xmlns:a16="http://schemas.microsoft.com/office/drawing/2014/main" id="{1F030FA6-DB39-45DF-A476-5DD0946B7C2C}"/>
              </a:ext>
            </a:extLst>
          </p:cNvPr>
          <p:cNvSpPr txBox="1"/>
          <p:nvPr/>
        </p:nvSpPr>
        <p:spPr>
          <a:xfrm>
            <a:off x="2656913" y="5125917"/>
            <a:ext cx="1190056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800" dirty="0"/>
              <a:t>The eye and</a:t>
            </a:r>
          </a:p>
          <a:p>
            <a:r>
              <a:rPr lang="en-GB" sz="800" dirty="0"/>
              <a:t> visual problems</a:t>
            </a:r>
          </a:p>
          <a:p>
            <a:endParaRPr lang="en-GB" sz="800" dirty="0"/>
          </a:p>
        </p:txBody>
      </p:sp>
      <p:pic>
        <p:nvPicPr>
          <p:cNvPr id="322" name="Picture 4" descr="Brain Drawing Images at GetDrawings | Free download">
            <a:extLst>
              <a:ext uri="{FF2B5EF4-FFF2-40B4-BE49-F238E27FC236}">
                <a16:creationId xmlns:a16="http://schemas.microsoft.com/office/drawing/2014/main" id="{70E02557-CC90-4DAB-9591-492EBFAE6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544" y="3574176"/>
            <a:ext cx="525591" cy="525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3" name="Picture 6" descr="Beautiful Eye Clipart Black And White.">
            <a:extLst>
              <a:ext uri="{FF2B5EF4-FFF2-40B4-BE49-F238E27FC236}">
                <a16:creationId xmlns:a16="http://schemas.microsoft.com/office/drawing/2014/main" id="{2BE86A9E-A54B-464B-B79D-542DF4102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2566" y="5166444"/>
            <a:ext cx="361505" cy="375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Liver icon in trendy flat style isolated on white background. Symbol for your web site design, logo, app, UI. Vector illustration, EPS">
            <a:extLst>
              <a:ext uri="{FF2B5EF4-FFF2-40B4-BE49-F238E27FC236}">
                <a16:creationId xmlns:a16="http://schemas.microsoft.com/office/drawing/2014/main" id="{F9522379-A3C6-4F45-894B-C105406BF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0281" y="9332492"/>
            <a:ext cx="719398" cy="74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3" name="TextBox 352">
            <a:extLst>
              <a:ext uri="{FF2B5EF4-FFF2-40B4-BE49-F238E27FC236}">
                <a16:creationId xmlns:a16="http://schemas.microsoft.com/office/drawing/2014/main" id="{5CA27F0F-035B-4F83-AE50-9D3C4C719C29}"/>
              </a:ext>
            </a:extLst>
          </p:cNvPr>
          <p:cNvSpPr txBox="1"/>
          <p:nvPr/>
        </p:nvSpPr>
        <p:spPr>
          <a:xfrm>
            <a:off x="2637125" y="7283789"/>
            <a:ext cx="6816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Cancer </a:t>
            </a:r>
          </a:p>
          <a:p>
            <a:r>
              <a:rPr lang="en-GB" sz="800" dirty="0"/>
              <a:t>and carcinogens</a:t>
            </a:r>
          </a:p>
        </p:txBody>
      </p:sp>
      <p:sp>
        <p:nvSpPr>
          <p:cNvPr id="357" name="TextBox 356">
            <a:extLst>
              <a:ext uri="{FF2B5EF4-FFF2-40B4-BE49-F238E27FC236}">
                <a16:creationId xmlns:a16="http://schemas.microsoft.com/office/drawing/2014/main" id="{7A87B6F9-B0C3-49FD-B7EF-249D2DB5D6FE}"/>
              </a:ext>
            </a:extLst>
          </p:cNvPr>
          <p:cNvSpPr txBox="1"/>
          <p:nvPr/>
        </p:nvSpPr>
        <p:spPr>
          <a:xfrm>
            <a:off x="3605810" y="7240833"/>
            <a:ext cx="6816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Smoking</a:t>
            </a:r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399D26EB-4162-45A9-B6B9-565D176D66DF}"/>
              </a:ext>
            </a:extLst>
          </p:cNvPr>
          <p:cNvSpPr/>
          <p:nvPr/>
        </p:nvSpPr>
        <p:spPr>
          <a:xfrm>
            <a:off x="8522149" y="8811913"/>
            <a:ext cx="921146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B5: Communicable diseases</a:t>
            </a:r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1E88F14C-26B6-40D0-A664-717BADB460EE}"/>
              </a:ext>
            </a:extLst>
          </p:cNvPr>
          <p:cNvSpPr txBox="1"/>
          <p:nvPr/>
        </p:nvSpPr>
        <p:spPr>
          <a:xfrm>
            <a:off x="7167281" y="7183679"/>
            <a:ext cx="1105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Viral,</a:t>
            </a:r>
          </a:p>
          <a:p>
            <a:r>
              <a:rPr lang="en-GB" sz="900" dirty="0"/>
              <a:t> bacterial,</a:t>
            </a:r>
          </a:p>
          <a:p>
            <a:r>
              <a:rPr lang="en-GB" sz="900" dirty="0"/>
              <a:t> fungal </a:t>
            </a:r>
          </a:p>
          <a:p>
            <a:r>
              <a:rPr lang="en-GB" sz="900" dirty="0"/>
              <a:t>diseases</a:t>
            </a:r>
          </a:p>
        </p:txBody>
      </p:sp>
      <p:pic>
        <p:nvPicPr>
          <p:cNvPr id="371" name="Picture 370">
            <a:extLst>
              <a:ext uri="{FF2B5EF4-FFF2-40B4-BE49-F238E27FC236}">
                <a16:creationId xmlns:a16="http://schemas.microsoft.com/office/drawing/2014/main" id="{8C64B185-CCBA-4330-912C-D2C67212E541}"/>
              </a:ext>
            </a:extLst>
          </p:cNvPr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 flipH="1">
            <a:off x="6627703" y="7222849"/>
            <a:ext cx="578857" cy="335716"/>
          </a:xfrm>
          <a:prstGeom prst="rect">
            <a:avLst/>
          </a:prstGeom>
        </p:spPr>
      </p:pic>
      <p:sp>
        <p:nvSpPr>
          <p:cNvPr id="374" name="TextBox 373">
            <a:extLst>
              <a:ext uri="{FF2B5EF4-FFF2-40B4-BE49-F238E27FC236}">
                <a16:creationId xmlns:a16="http://schemas.microsoft.com/office/drawing/2014/main" id="{825E8909-6446-4DDA-BFEF-5A449313A109}"/>
              </a:ext>
            </a:extLst>
          </p:cNvPr>
          <p:cNvSpPr txBox="1"/>
          <p:nvPr/>
        </p:nvSpPr>
        <p:spPr>
          <a:xfrm>
            <a:off x="8667269" y="8118883"/>
            <a:ext cx="964654" cy="5078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900" dirty="0"/>
              <a:t>Preventing </a:t>
            </a:r>
          </a:p>
          <a:p>
            <a:r>
              <a:rPr lang="en-GB" sz="900" dirty="0"/>
              <a:t>bacterial growth</a:t>
            </a:r>
          </a:p>
          <a:p>
            <a:r>
              <a:rPr lang="en-GB" sz="900" dirty="0"/>
              <a:t> and infections</a:t>
            </a:r>
          </a:p>
        </p:txBody>
      </p:sp>
      <p:sp>
        <p:nvSpPr>
          <p:cNvPr id="379" name="TextBox 378">
            <a:extLst>
              <a:ext uri="{FF2B5EF4-FFF2-40B4-BE49-F238E27FC236}">
                <a16:creationId xmlns:a16="http://schemas.microsoft.com/office/drawing/2014/main" id="{55F1EB6C-EF1D-40BA-BC5E-92EE803F5273}"/>
              </a:ext>
            </a:extLst>
          </p:cNvPr>
          <p:cNvSpPr txBox="1"/>
          <p:nvPr/>
        </p:nvSpPr>
        <p:spPr>
          <a:xfrm>
            <a:off x="8635464" y="6912060"/>
            <a:ext cx="8229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Human defences</a:t>
            </a:r>
          </a:p>
        </p:txBody>
      </p:sp>
      <p:sp>
        <p:nvSpPr>
          <p:cNvPr id="386" name="TextBox 385">
            <a:extLst>
              <a:ext uri="{FF2B5EF4-FFF2-40B4-BE49-F238E27FC236}">
                <a16:creationId xmlns:a16="http://schemas.microsoft.com/office/drawing/2014/main" id="{FDA1B6D3-E8B6-41EB-A8E5-6D0B68B60DC8}"/>
              </a:ext>
            </a:extLst>
          </p:cNvPr>
          <p:cNvSpPr txBox="1"/>
          <p:nvPr/>
        </p:nvSpPr>
        <p:spPr>
          <a:xfrm>
            <a:off x="8720853" y="7639679"/>
            <a:ext cx="804278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dirty="0"/>
              <a:t>RP: Microbiology</a:t>
            </a:r>
          </a:p>
        </p:txBody>
      </p:sp>
      <p:sp>
        <p:nvSpPr>
          <p:cNvPr id="393" name="TextBox 392">
            <a:extLst>
              <a:ext uri="{FF2B5EF4-FFF2-40B4-BE49-F238E27FC236}">
                <a16:creationId xmlns:a16="http://schemas.microsoft.com/office/drawing/2014/main" id="{D6C9DCB8-DD76-4FCB-8375-FC135D5EE889}"/>
              </a:ext>
            </a:extLst>
          </p:cNvPr>
          <p:cNvSpPr txBox="1"/>
          <p:nvPr/>
        </p:nvSpPr>
        <p:spPr>
          <a:xfrm>
            <a:off x="4231441" y="5269519"/>
            <a:ext cx="5902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Negative</a:t>
            </a:r>
          </a:p>
          <a:p>
            <a:r>
              <a:rPr lang="en-GB" sz="800" dirty="0"/>
              <a:t> feedback</a:t>
            </a:r>
          </a:p>
        </p:txBody>
      </p:sp>
      <p:sp>
        <p:nvSpPr>
          <p:cNvPr id="394" name="TextBox 393">
            <a:extLst>
              <a:ext uri="{FF2B5EF4-FFF2-40B4-BE49-F238E27FC236}">
                <a16:creationId xmlns:a16="http://schemas.microsoft.com/office/drawing/2014/main" id="{040EE1E4-4991-4DF5-97BA-4565F278A22E}"/>
              </a:ext>
            </a:extLst>
          </p:cNvPr>
          <p:cNvSpPr txBox="1"/>
          <p:nvPr/>
        </p:nvSpPr>
        <p:spPr>
          <a:xfrm>
            <a:off x="5155586" y="5168944"/>
            <a:ext cx="633507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800" dirty="0"/>
              <a:t>Plant</a:t>
            </a:r>
          </a:p>
          <a:p>
            <a:r>
              <a:rPr lang="en-GB" sz="800" dirty="0"/>
              <a:t> hormones</a:t>
            </a:r>
          </a:p>
        </p:txBody>
      </p:sp>
      <p:cxnSp>
        <p:nvCxnSpPr>
          <p:cNvPr id="396" name="Straight Connector 395">
            <a:extLst>
              <a:ext uri="{FF2B5EF4-FFF2-40B4-BE49-F238E27FC236}">
                <a16:creationId xmlns:a16="http://schemas.microsoft.com/office/drawing/2014/main" id="{5FDF79F8-FA1E-48D7-B351-C2BAB5846E9D}"/>
              </a:ext>
            </a:extLst>
          </p:cNvPr>
          <p:cNvCxnSpPr>
            <a:cxnSpLocks/>
          </p:cNvCxnSpPr>
          <p:nvPr/>
        </p:nvCxnSpPr>
        <p:spPr>
          <a:xfrm flipH="1">
            <a:off x="5664351" y="4277572"/>
            <a:ext cx="11785" cy="68039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8" name="Rectangle 397">
            <a:extLst>
              <a:ext uri="{FF2B5EF4-FFF2-40B4-BE49-F238E27FC236}">
                <a16:creationId xmlns:a16="http://schemas.microsoft.com/office/drawing/2014/main" id="{A37BC737-7084-47E2-9884-096180B575B7}"/>
              </a:ext>
            </a:extLst>
          </p:cNvPr>
          <p:cNvSpPr/>
          <p:nvPr/>
        </p:nvSpPr>
        <p:spPr>
          <a:xfrm>
            <a:off x="5668545" y="3949773"/>
            <a:ext cx="831575" cy="369332"/>
          </a:xfrm>
          <a:prstGeom prst="rect">
            <a:avLst/>
          </a:prstGeom>
          <a:solidFill>
            <a:srgbClr val="FFFF00"/>
          </a:solidFill>
          <a:ln w="38100" cap="rnd">
            <a:solidFill>
              <a:srgbClr val="FF00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900" b="1" dirty="0"/>
              <a:t>B12: Homeostasis</a:t>
            </a:r>
          </a:p>
        </p:txBody>
      </p:sp>
      <p:cxnSp>
        <p:nvCxnSpPr>
          <p:cNvPr id="401" name="Straight Connector 400">
            <a:extLst>
              <a:ext uri="{FF2B5EF4-FFF2-40B4-BE49-F238E27FC236}">
                <a16:creationId xmlns:a16="http://schemas.microsoft.com/office/drawing/2014/main" id="{8D22A256-9021-49CD-BB3A-112BA286F2DE}"/>
              </a:ext>
            </a:extLst>
          </p:cNvPr>
          <p:cNvCxnSpPr>
            <a:cxnSpLocks/>
          </p:cNvCxnSpPr>
          <p:nvPr/>
        </p:nvCxnSpPr>
        <p:spPr>
          <a:xfrm flipH="1" flipV="1">
            <a:off x="8329720" y="4315445"/>
            <a:ext cx="245230" cy="20447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6FFED6B9-CE29-4AF8-BB46-38539B393FBA}"/>
              </a:ext>
            </a:extLst>
          </p:cNvPr>
          <p:cNvCxnSpPr>
            <a:cxnSpLocks/>
          </p:cNvCxnSpPr>
          <p:nvPr/>
        </p:nvCxnSpPr>
        <p:spPr>
          <a:xfrm flipH="1" flipV="1">
            <a:off x="6898103" y="4817564"/>
            <a:ext cx="365626" cy="33009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Connector 402">
            <a:extLst>
              <a:ext uri="{FF2B5EF4-FFF2-40B4-BE49-F238E27FC236}">
                <a16:creationId xmlns:a16="http://schemas.microsoft.com/office/drawing/2014/main" id="{DC48CF8C-BB3F-445A-8DBB-736F05791BBB}"/>
              </a:ext>
            </a:extLst>
          </p:cNvPr>
          <p:cNvCxnSpPr>
            <a:cxnSpLocks/>
            <a:endCxn id="11" idx="2"/>
          </p:cNvCxnSpPr>
          <p:nvPr/>
        </p:nvCxnSpPr>
        <p:spPr>
          <a:xfrm>
            <a:off x="6977960" y="4367994"/>
            <a:ext cx="616659" cy="60011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Connector 403">
            <a:extLst>
              <a:ext uri="{FF2B5EF4-FFF2-40B4-BE49-F238E27FC236}">
                <a16:creationId xmlns:a16="http://schemas.microsoft.com/office/drawing/2014/main" id="{05D8A342-930A-4755-B8FC-A90A724DE640}"/>
              </a:ext>
            </a:extLst>
          </p:cNvPr>
          <p:cNvCxnSpPr>
            <a:cxnSpLocks/>
          </p:cNvCxnSpPr>
          <p:nvPr/>
        </p:nvCxnSpPr>
        <p:spPr>
          <a:xfrm flipH="1" flipV="1">
            <a:off x="7967528" y="4679595"/>
            <a:ext cx="288460" cy="2847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6" name="TextBox 405">
            <a:extLst>
              <a:ext uri="{FF2B5EF4-FFF2-40B4-BE49-F238E27FC236}">
                <a16:creationId xmlns:a16="http://schemas.microsoft.com/office/drawing/2014/main" id="{B0C14ADA-1D18-4F39-9D0E-2FCBAAC45A33}"/>
              </a:ext>
            </a:extLst>
          </p:cNvPr>
          <p:cNvSpPr txBox="1"/>
          <p:nvPr/>
        </p:nvSpPr>
        <p:spPr>
          <a:xfrm>
            <a:off x="5884329" y="5236967"/>
            <a:ext cx="941283" cy="21544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800" dirty="0"/>
              <a:t>Thermoregulation</a:t>
            </a:r>
          </a:p>
        </p:txBody>
      </p:sp>
      <p:sp>
        <p:nvSpPr>
          <p:cNvPr id="409" name="TextBox 408">
            <a:extLst>
              <a:ext uri="{FF2B5EF4-FFF2-40B4-BE49-F238E27FC236}">
                <a16:creationId xmlns:a16="http://schemas.microsoft.com/office/drawing/2014/main" id="{73DB4E27-84E5-49B6-A0ED-FF8CB6D9CB64}"/>
              </a:ext>
            </a:extLst>
          </p:cNvPr>
          <p:cNvSpPr txBox="1"/>
          <p:nvPr/>
        </p:nvSpPr>
        <p:spPr>
          <a:xfrm>
            <a:off x="6940424" y="5155284"/>
            <a:ext cx="848309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800" dirty="0"/>
              <a:t>Kidneys and</a:t>
            </a:r>
          </a:p>
          <a:p>
            <a:r>
              <a:rPr lang="en-GB" sz="800" dirty="0"/>
              <a:t> waste products</a:t>
            </a:r>
          </a:p>
        </p:txBody>
      </p:sp>
      <p:pic>
        <p:nvPicPr>
          <p:cNvPr id="418" name="Picture 417">
            <a:extLst>
              <a:ext uri="{FF2B5EF4-FFF2-40B4-BE49-F238E27FC236}">
                <a16:creationId xmlns:a16="http://schemas.microsoft.com/office/drawing/2014/main" id="{6F911561-408A-40F2-AD4A-D1CFC0799AEF}"/>
              </a:ext>
            </a:extLst>
          </p:cNvPr>
          <p:cNvPicPr>
            <a:picLocks noChangeAspect="1"/>
          </p:cNvPicPr>
          <p:nvPr/>
        </p:nvPicPr>
        <p:blipFill>
          <a:blip r:embed="rId54"/>
          <a:stretch>
            <a:fillRect/>
          </a:stretch>
        </p:blipFill>
        <p:spPr>
          <a:xfrm flipV="1">
            <a:off x="7732311" y="5144270"/>
            <a:ext cx="800348" cy="554489"/>
          </a:xfrm>
          <a:prstGeom prst="rect">
            <a:avLst/>
          </a:prstGeom>
        </p:spPr>
      </p:pic>
      <p:pic>
        <p:nvPicPr>
          <p:cNvPr id="115" name="Picture 4" descr="https://tse4.mm.bing.net/th?id=OIP.rvryDsBbVKviRDn-H1lVXgHaZK&amp;pid=Api&amp;P=0">
            <a:extLst>
              <a:ext uri="{FF2B5EF4-FFF2-40B4-BE49-F238E27FC236}">
                <a16:creationId xmlns:a16="http://schemas.microsoft.com/office/drawing/2014/main" id="{887BB98C-6528-4615-AC2E-BA946A9EEA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3825" y="5135405"/>
            <a:ext cx="93670" cy="80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1" name="TextBox 330">
            <a:extLst>
              <a:ext uri="{FF2B5EF4-FFF2-40B4-BE49-F238E27FC236}">
                <a16:creationId xmlns:a16="http://schemas.microsoft.com/office/drawing/2014/main" id="{992148F9-6CBF-46FB-BFC7-5638CD0681A7}"/>
              </a:ext>
            </a:extLst>
          </p:cNvPr>
          <p:cNvSpPr txBox="1"/>
          <p:nvPr/>
        </p:nvSpPr>
        <p:spPr>
          <a:xfrm>
            <a:off x="8559393" y="6528806"/>
            <a:ext cx="822955" cy="43088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100" dirty="0"/>
              <a:t>Plant defences</a:t>
            </a:r>
          </a:p>
        </p:txBody>
      </p:sp>
      <p:pic>
        <p:nvPicPr>
          <p:cNvPr id="332" name="Graphic 331" descr="Medicine">
            <a:extLst>
              <a:ext uri="{FF2B5EF4-FFF2-40B4-BE49-F238E27FC236}">
                <a16:creationId xmlns:a16="http://schemas.microsoft.com/office/drawing/2014/main" id="{23B264BA-6F47-46A9-A04D-48ED9FB2F42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964672" y="7642020"/>
            <a:ext cx="479851" cy="479851"/>
          </a:xfrm>
          <a:prstGeom prst="rect">
            <a:avLst/>
          </a:prstGeom>
        </p:spPr>
      </p:pic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7312C0CD-E9D2-438E-92A5-B9F276D83CEB}"/>
              </a:ext>
            </a:extLst>
          </p:cNvPr>
          <p:cNvCxnSpPr>
            <a:cxnSpLocks/>
          </p:cNvCxnSpPr>
          <p:nvPr/>
        </p:nvCxnSpPr>
        <p:spPr>
          <a:xfrm>
            <a:off x="5185214" y="6531498"/>
            <a:ext cx="6352" cy="6123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TextBox 350">
            <a:extLst>
              <a:ext uri="{FF2B5EF4-FFF2-40B4-BE49-F238E27FC236}">
                <a16:creationId xmlns:a16="http://schemas.microsoft.com/office/drawing/2014/main" id="{841BEE83-B2B5-4414-AAB8-ADF7B2B94CF8}"/>
              </a:ext>
            </a:extLst>
          </p:cNvPr>
          <p:cNvSpPr txBox="1"/>
          <p:nvPr/>
        </p:nvSpPr>
        <p:spPr>
          <a:xfrm>
            <a:off x="1330193" y="6075387"/>
            <a:ext cx="7215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Adaptation</a:t>
            </a:r>
          </a:p>
        </p:txBody>
      </p:sp>
      <p:sp>
        <p:nvSpPr>
          <p:cNvPr id="356" name="TextBox 355">
            <a:extLst>
              <a:ext uri="{FF2B5EF4-FFF2-40B4-BE49-F238E27FC236}">
                <a16:creationId xmlns:a16="http://schemas.microsoft.com/office/drawing/2014/main" id="{3AB4FA5B-E2D9-4597-A283-580007AABE6C}"/>
              </a:ext>
            </a:extLst>
          </p:cNvPr>
          <p:cNvSpPr txBox="1"/>
          <p:nvPr/>
        </p:nvSpPr>
        <p:spPr>
          <a:xfrm>
            <a:off x="2034630" y="3647147"/>
            <a:ext cx="1215252" cy="23083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dirty="0"/>
              <a:t>RP: Reaction time</a:t>
            </a:r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13B4AD62-150B-4F6A-87FC-B767D1FB68CD}"/>
              </a:ext>
            </a:extLst>
          </p:cNvPr>
          <p:cNvSpPr/>
          <p:nvPr/>
        </p:nvSpPr>
        <p:spPr>
          <a:xfrm>
            <a:off x="6669611" y="3963091"/>
            <a:ext cx="873613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900" b="1" dirty="0"/>
              <a:t>B13: Reproduction</a:t>
            </a:r>
          </a:p>
        </p:txBody>
      </p:sp>
      <p:sp>
        <p:nvSpPr>
          <p:cNvPr id="376" name="TextBox 375">
            <a:extLst>
              <a:ext uri="{FF2B5EF4-FFF2-40B4-BE49-F238E27FC236}">
                <a16:creationId xmlns:a16="http://schemas.microsoft.com/office/drawing/2014/main" id="{571BA666-66BC-4B52-8FBF-6674EE4F2858}"/>
              </a:ext>
            </a:extLst>
          </p:cNvPr>
          <p:cNvSpPr txBox="1"/>
          <p:nvPr/>
        </p:nvSpPr>
        <p:spPr>
          <a:xfrm>
            <a:off x="1509065" y="5453486"/>
            <a:ext cx="96239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highlight>
                  <a:srgbClr val="FFFF00"/>
                </a:highlight>
              </a:rPr>
              <a:t>Sustainable food production and Biotechnologies</a:t>
            </a:r>
          </a:p>
        </p:txBody>
      </p:sp>
      <p:cxnSp>
        <p:nvCxnSpPr>
          <p:cNvPr id="300" name="Straight Connector 299">
            <a:extLst>
              <a:ext uri="{FF2B5EF4-FFF2-40B4-BE49-F238E27FC236}">
                <a16:creationId xmlns:a16="http://schemas.microsoft.com/office/drawing/2014/main" id="{776FA3FC-9F2F-432D-AB1C-17A338C94F86}"/>
              </a:ext>
            </a:extLst>
          </p:cNvPr>
          <p:cNvCxnSpPr>
            <a:cxnSpLocks/>
          </p:cNvCxnSpPr>
          <p:nvPr/>
        </p:nvCxnSpPr>
        <p:spPr>
          <a:xfrm flipH="1">
            <a:off x="587554" y="6303024"/>
            <a:ext cx="261624" cy="50160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" name="TextBox 306">
            <a:extLst>
              <a:ext uri="{FF2B5EF4-FFF2-40B4-BE49-F238E27FC236}">
                <a16:creationId xmlns:a16="http://schemas.microsoft.com/office/drawing/2014/main" id="{48E3FE20-A3E1-4884-8B2B-6F42D81BAA80}"/>
              </a:ext>
            </a:extLst>
          </p:cNvPr>
          <p:cNvSpPr txBox="1"/>
          <p:nvPr/>
        </p:nvSpPr>
        <p:spPr>
          <a:xfrm>
            <a:off x="76816" y="5951573"/>
            <a:ext cx="570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Land, air, water pollution</a:t>
            </a:r>
          </a:p>
        </p:txBody>
      </p:sp>
      <p:cxnSp>
        <p:nvCxnSpPr>
          <p:cNvPr id="308" name="Straight Connector 307">
            <a:extLst>
              <a:ext uri="{FF2B5EF4-FFF2-40B4-BE49-F238E27FC236}">
                <a16:creationId xmlns:a16="http://schemas.microsoft.com/office/drawing/2014/main" id="{CDD6ED96-9110-475A-8F8E-8F4A9AB60EDD}"/>
              </a:ext>
            </a:extLst>
          </p:cNvPr>
          <p:cNvCxnSpPr>
            <a:cxnSpLocks/>
          </p:cNvCxnSpPr>
          <p:nvPr/>
        </p:nvCxnSpPr>
        <p:spPr>
          <a:xfrm flipH="1">
            <a:off x="1142481" y="5831796"/>
            <a:ext cx="441947" cy="27141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57188459-34CD-486B-875D-075D076F9632}"/>
              </a:ext>
            </a:extLst>
          </p:cNvPr>
          <p:cNvCxnSpPr>
            <a:cxnSpLocks/>
          </p:cNvCxnSpPr>
          <p:nvPr/>
        </p:nvCxnSpPr>
        <p:spPr>
          <a:xfrm>
            <a:off x="556215" y="6030143"/>
            <a:ext cx="254499" cy="6759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" name="TextBox 311">
            <a:extLst>
              <a:ext uri="{FF2B5EF4-FFF2-40B4-BE49-F238E27FC236}">
                <a16:creationId xmlns:a16="http://schemas.microsoft.com/office/drawing/2014/main" id="{0DEF370C-2C65-4796-9B70-FBA613373A2A}"/>
              </a:ext>
            </a:extLst>
          </p:cNvPr>
          <p:cNvSpPr txBox="1"/>
          <p:nvPr/>
        </p:nvSpPr>
        <p:spPr>
          <a:xfrm>
            <a:off x="5524156" y="2757606"/>
            <a:ext cx="11288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The history of genetics</a:t>
            </a:r>
          </a:p>
        </p:txBody>
      </p:sp>
      <p:sp>
        <p:nvSpPr>
          <p:cNvPr id="313" name="TextBox 312">
            <a:extLst>
              <a:ext uri="{FF2B5EF4-FFF2-40B4-BE49-F238E27FC236}">
                <a16:creationId xmlns:a16="http://schemas.microsoft.com/office/drawing/2014/main" id="{637D061D-AEAA-4E9A-9880-6618C3CAEBE9}"/>
              </a:ext>
            </a:extLst>
          </p:cNvPr>
          <p:cNvSpPr txBox="1"/>
          <p:nvPr/>
        </p:nvSpPr>
        <p:spPr>
          <a:xfrm>
            <a:off x="4621733" y="1794551"/>
            <a:ext cx="1213794" cy="21544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800" dirty="0"/>
              <a:t>Evolution and speciation</a:t>
            </a:r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1A5C2879-DBFF-4291-9D5D-FBD03E51034E}"/>
              </a:ext>
            </a:extLst>
          </p:cNvPr>
          <p:cNvSpPr txBox="1"/>
          <p:nvPr/>
        </p:nvSpPr>
        <p:spPr>
          <a:xfrm>
            <a:off x="4630743" y="2757854"/>
            <a:ext cx="9428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Darwin and fossils</a:t>
            </a:r>
          </a:p>
        </p:txBody>
      </p: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CF604DD3-F14A-42EF-BBDC-EDCA46B0A7DB}"/>
              </a:ext>
            </a:extLst>
          </p:cNvPr>
          <p:cNvCxnSpPr>
            <a:cxnSpLocks/>
          </p:cNvCxnSpPr>
          <p:nvPr/>
        </p:nvCxnSpPr>
        <p:spPr>
          <a:xfrm flipH="1" flipV="1">
            <a:off x="6030416" y="2429428"/>
            <a:ext cx="13943" cy="32998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2ADE0446-9F3B-4EAC-9951-0694D2FA5343}"/>
              </a:ext>
            </a:extLst>
          </p:cNvPr>
          <p:cNvCxnSpPr>
            <a:cxnSpLocks/>
          </p:cNvCxnSpPr>
          <p:nvPr/>
        </p:nvCxnSpPr>
        <p:spPr>
          <a:xfrm>
            <a:off x="5497877" y="1966051"/>
            <a:ext cx="207979" cy="40552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5BD85543-54D1-416A-BDAA-6C7AC656CF5B}"/>
              </a:ext>
            </a:extLst>
          </p:cNvPr>
          <p:cNvCxnSpPr>
            <a:cxnSpLocks/>
          </p:cNvCxnSpPr>
          <p:nvPr/>
        </p:nvCxnSpPr>
        <p:spPr>
          <a:xfrm flipV="1">
            <a:off x="5292918" y="2522006"/>
            <a:ext cx="145714" cy="27939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" name="TextBox 325">
            <a:extLst>
              <a:ext uri="{FF2B5EF4-FFF2-40B4-BE49-F238E27FC236}">
                <a16:creationId xmlns:a16="http://schemas.microsoft.com/office/drawing/2014/main" id="{BA822329-6CDE-4D6B-B9A2-BE9C610EFCFE}"/>
              </a:ext>
            </a:extLst>
          </p:cNvPr>
          <p:cNvSpPr txBox="1"/>
          <p:nvPr/>
        </p:nvSpPr>
        <p:spPr>
          <a:xfrm>
            <a:off x="1168124" y="7580474"/>
            <a:ext cx="877042" cy="338554"/>
          </a:xfrm>
          <a:prstGeom prst="rect">
            <a:avLst/>
          </a:prstGeom>
          <a:solidFill>
            <a:srgbClr val="FFFF00"/>
          </a:solid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RP: temperature and decay</a:t>
            </a:r>
          </a:p>
        </p:txBody>
      </p:sp>
      <p:cxnSp>
        <p:nvCxnSpPr>
          <p:cNvPr id="329" name="Straight Connector 328">
            <a:extLst>
              <a:ext uri="{FF2B5EF4-FFF2-40B4-BE49-F238E27FC236}">
                <a16:creationId xmlns:a16="http://schemas.microsoft.com/office/drawing/2014/main" id="{38BB5C56-1929-40AA-8B15-61E7EA9DAADD}"/>
              </a:ext>
            </a:extLst>
          </p:cNvPr>
          <p:cNvCxnSpPr>
            <a:cxnSpLocks/>
          </p:cNvCxnSpPr>
          <p:nvPr/>
        </p:nvCxnSpPr>
        <p:spPr>
          <a:xfrm flipV="1">
            <a:off x="1346103" y="6946328"/>
            <a:ext cx="291106" cy="64328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TextBox 332">
            <a:extLst>
              <a:ext uri="{FF2B5EF4-FFF2-40B4-BE49-F238E27FC236}">
                <a16:creationId xmlns:a16="http://schemas.microsoft.com/office/drawing/2014/main" id="{6AC0F0B4-F48D-4605-8E49-7AA3C141137B}"/>
              </a:ext>
            </a:extLst>
          </p:cNvPr>
          <p:cNvSpPr txBox="1"/>
          <p:nvPr/>
        </p:nvSpPr>
        <p:spPr>
          <a:xfrm>
            <a:off x="4494560" y="5606492"/>
            <a:ext cx="1215252" cy="23083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dirty="0"/>
              <a:t>RP: Phototropism</a:t>
            </a:r>
          </a:p>
        </p:txBody>
      </p:sp>
      <p:cxnSp>
        <p:nvCxnSpPr>
          <p:cNvPr id="334" name="Straight Connector 333">
            <a:extLst>
              <a:ext uri="{FF2B5EF4-FFF2-40B4-BE49-F238E27FC236}">
                <a16:creationId xmlns:a16="http://schemas.microsoft.com/office/drawing/2014/main" id="{297BCE26-480B-4277-9F24-533941920D14}"/>
              </a:ext>
            </a:extLst>
          </p:cNvPr>
          <p:cNvCxnSpPr>
            <a:cxnSpLocks/>
          </p:cNvCxnSpPr>
          <p:nvPr/>
        </p:nvCxnSpPr>
        <p:spPr>
          <a:xfrm flipV="1">
            <a:off x="5055957" y="4748543"/>
            <a:ext cx="84274" cy="83216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TextBox 335">
            <a:extLst>
              <a:ext uri="{FF2B5EF4-FFF2-40B4-BE49-F238E27FC236}">
                <a16:creationId xmlns:a16="http://schemas.microsoft.com/office/drawing/2014/main" id="{689C83E1-BD85-4F47-B9E0-9762B91BE8FA}"/>
              </a:ext>
            </a:extLst>
          </p:cNvPr>
          <p:cNvSpPr txBox="1"/>
          <p:nvPr/>
        </p:nvSpPr>
        <p:spPr>
          <a:xfrm>
            <a:off x="2508290" y="1531754"/>
            <a:ext cx="2081837" cy="254368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dirty="0"/>
              <a:t>End of course revision and exams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BEC7C2-9261-46B3-9745-3D4F2EDEC62F}"/>
              </a:ext>
            </a:extLst>
          </p:cNvPr>
          <p:cNvSpPr txBox="1"/>
          <p:nvPr/>
        </p:nvSpPr>
        <p:spPr>
          <a:xfrm>
            <a:off x="1852903" y="831234"/>
            <a:ext cx="3159750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400" i="1" dirty="0"/>
              <a:t>Triple only content highlighted in yellow</a:t>
            </a:r>
            <a:endParaRPr lang="en-GB" sz="1400" i="1" dirty="0"/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d45c690-b974-495d-9b7e-90978e30a8b1" xsi:nil="true"/>
    <lcf76f155ced4ddcb4097134ff3c332f xmlns="3d0f8a8a-e85b-4378-9f2b-db241eae7fc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34F6CE-3DD2-4E67-A61F-CE0558CE16EF}">
  <ds:schemaRefs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1b359148-485d-40ef-b2d5-78888c1267ba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d7dc2c73-d885-4b4c-a7df-4c5dd019a0ca"/>
    <ds:schemaRef ds:uri="http://purl.org/dc/dcmitype/"/>
    <ds:schemaRef ds:uri="ad45c690-b974-495d-9b7e-90978e30a8b1"/>
    <ds:schemaRef ds:uri="3d0f8a8a-e85b-4378-9f2b-db241eae7fc8"/>
  </ds:schemaRefs>
</ds:datastoreItem>
</file>

<file path=customXml/itemProps2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DDB93C-89AA-454D-9DE0-A0FA5651A45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7786</TotalTime>
  <Words>404</Words>
  <Application>Microsoft Office PowerPoint</Application>
  <PresentationFormat>A3 Paper (297x420 mm)</PresentationFormat>
  <Paragraphs>130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R Robson</cp:lastModifiedBy>
  <cp:revision>144</cp:revision>
  <dcterms:created xsi:type="dcterms:W3CDTF">2019-12-03T13:18:29Z</dcterms:created>
  <dcterms:modified xsi:type="dcterms:W3CDTF">2025-07-07T14:04:39Z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