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850E02"/>
    <a:srgbClr val="AA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132E3-5231-441F-8695-8ACEF6767590}" v="57" dt="2022-10-06T18:17:49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>
        <p:scale>
          <a:sx n="45" d="100"/>
          <a:sy n="45" d="100"/>
        </p:scale>
        <p:origin x="24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4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5278-FD62-4670-93F5-D376531B07B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26" Type="http://schemas.openxmlformats.org/officeDocument/2006/relationships/image" Target="../media/image25.tiff"/><Relationship Id="rId3" Type="http://schemas.openxmlformats.org/officeDocument/2006/relationships/image" Target="../media/image2.emf"/><Relationship Id="rId21" Type="http://schemas.openxmlformats.org/officeDocument/2006/relationships/image" Target="../media/image20.tiff"/><Relationship Id="rId34" Type="http://schemas.openxmlformats.org/officeDocument/2006/relationships/image" Target="../media/image33.tiff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5" Type="http://schemas.openxmlformats.org/officeDocument/2006/relationships/image" Target="../media/image24.tiff"/><Relationship Id="rId33" Type="http://schemas.openxmlformats.org/officeDocument/2006/relationships/image" Target="../media/image32.tiff"/><Relationship Id="rId2" Type="http://schemas.openxmlformats.org/officeDocument/2006/relationships/image" Target="../media/image1.em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29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tiff"/><Relationship Id="rId24" Type="http://schemas.openxmlformats.org/officeDocument/2006/relationships/image" Target="../media/image23.tiff"/><Relationship Id="rId32" Type="http://schemas.openxmlformats.org/officeDocument/2006/relationships/image" Target="../media/image31.tiff"/><Relationship Id="rId5" Type="http://schemas.openxmlformats.org/officeDocument/2006/relationships/image" Target="../media/image4.emf"/><Relationship Id="rId15" Type="http://schemas.openxmlformats.org/officeDocument/2006/relationships/image" Target="../media/image14.tiff"/><Relationship Id="rId23" Type="http://schemas.openxmlformats.org/officeDocument/2006/relationships/image" Target="../media/image22.tiff"/><Relationship Id="rId28" Type="http://schemas.openxmlformats.org/officeDocument/2006/relationships/image" Target="../media/image27.tiff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31" Type="http://schemas.openxmlformats.org/officeDocument/2006/relationships/image" Target="../media/image30.tiff"/><Relationship Id="rId4" Type="http://schemas.openxmlformats.org/officeDocument/2006/relationships/image" Target="../media/image3.emf"/><Relationship Id="rId9" Type="http://schemas.openxmlformats.org/officeDocument/2006/relationships/image" Target="../media/image8.tif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Relationship Id="rId27" Type="http://schemas.openxmlformats.org/officeDocument/2006/relationships/image" Target="../media/image26.tiff"/><Relationship Id="rId30" Type="http://schemas.openxmlformats.org/officeDocument/2006/relationships/image" Target="../media/image29.tiff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52148054-C9AB-4D1A-AA6D-AF318128C3A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27334" y="9038164"/>
            <a:ext cx="263048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206BE3-4132-4B95-BCD1-40A9EFE9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627" y="2682607"/>
            <a:ext cx="5117733" cy="540545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8F62D62-67CC-4BC4-8B4C-61ED4167E9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43834" y="2802464"/>
            <a:ext cx="254793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37B1C61-60D9-494B-B5C7-2EAA81504B4E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764054" y="4852565"/>
            <a:ext cx="2625725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6DE98E9-49A2-4F8E-980B-5DF92EC2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178" y="4703495"/>
            <a:ext cx="5172075" cy="534988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CCD3182-F96C-4F63-8C8B-24B5936F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6" y="6760895"/>
            <a:ext cx="5170487" cy="568325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B9F1EAE-61F8-4939-AFFB-B3754253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1" y="9275495"/>
            <a:ext cx="14112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36B5239C-A4D5-4A5D-987A-DBE01AEA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5" y="8873224"/>
            <a:ext cx="5170488" cy="569913"/>
          </a:xfrm>
          <a:prstGeom prst="rect">
            <a:avLst/>
          </a:prstGeom>
          <a:solidFill>
            <a:srgbClr val="AA150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Image result for technology at home">
            <a:extLst>
              <a:ext uri="{FF2B5EF4-FFF2-40B4-BE49-F238E27FC236}">
                <a16:creationId xmlns:a16="http://schemas.microsoft.com/office/drawing/2014/main" id="{BC2202D0-46AB-45EE-9B2C-1C0BB1F7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03" y="1035182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11E6EE5C-3621-4B9C-AA82-04DAECE3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141" y="10963554"/>
            <a:ext cx="5172075" cy="568325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0F675E12-C853-42BD-989E-5B06AC4E2C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27960" y="6942664"/>
            <a:ext cx="2684462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1" name="AutoShape 97">
            <a:extLst>
              <a:ext uri="{FF2B5EF4-FFF2-40B4-BE49-F238E27FC236}">
                <a16:creationId xmlns:a16="http://schemas.microsoft.com/office/drawing/2014/main" id="{C9D70B79-1126-43FC-A904-332B5A4F95A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54296" y="819677"/>
            <a:ext cx="2487613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Text Box 102">
            <a:extLst>
              <a:ext uri="{FF2B5EF4-FFF2-40B4-BE49-F238E27FC236}">
                <a16:creationId xmlns:a16="http://schemas.microsoft.com/office/drawing/2014/main" id="{6A628B8E-ABAF-43AB-BB96-8DB68ABE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6" y="1345933"/>
            <a:ext cx="587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30" name="Picture 106">
            <a:extLst>
              <a:ext uri="{FF2B5EF4-FFF2-40B4-BE49-F238E27FC236}">
                <a16:creationId xmlns:a16="http://schemas.microsoft.com/office/drawing/2014/main" id="{69D2F86E-A1CA-4E78-A309-72B16C63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" y="495033"/>
            <a:ext cx="8128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3" name="Picture 109">
            <a:extLst>
              <a:ext uri="{FF2B5EF4-FFF2-40B4-BE49-F238E27FC236}">
                <a16:creationId xmlns:a16="http://schemas.microsoft.com/office/drawing/2014/main" id="{0BF2D09C-2245-4AF1-8986-5669F221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3" y="7886433"/>
            <a:ext cx="704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5" name="Picture 111">
            <a:extLst>
              <a:ext uri="{FF2B5EF4-FFF2-40B4-BE49-F238E27FC236}">
                <a16:creationId xmlns:a16="http://schemas.microsoft.com/office/drawing/2014/main" id="{45CAF2F2-B088-48E1-AD1E-B5564B2A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8" y="1042325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3" name="Text Box 113">
            <a:extLst>
              <a:ext uri="{FF2B5EF4-FFF2-40B4-BE49-F238E27FC236}">
                <a16:creationId xmlns:a16="http://schemas.microsoft.com/office/drawing/2014/main" id="{2C569D6A-F366-49F8-8417-2D62F88C0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871" y="307237"/>
            <a:ext cx="5400048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A-LEVEL CHEMISTRY LEARNING JOURNEY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5" name="AutoShape 114">
            <a:extLst>
              <a:ext uri="{FF2B5EF4-FFF2-40B4-BE49-F238E27FC236}">
                <a16:creationId xmlns:a16="http://schemas.microsoft.com/office/drawing/2014/main" id="{D5EF82D7-FDC4-4CC0-B18E-AEEBB36A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780" y="495032"/>
            <a:ext cx="1940098" cy="975519"/>
          </a:xfrm>
          <a:prstGeom prst="rightArrow">
            <a:avLst>
              <a:gd name="adj1" fmla="val 0"/>
              <a:gd name="adj2" fmla="val 94998"/>
            </a:avLst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" name="Rectangle 115">
            <a:extLst>
              <a:ext uri="{FF2B5EF4-FFF2-40B4-BE49-F238E27FC236}">
                <a16:creationId xmlns:a16="http://schemas.microsoft.com/office/drawing/2014/main" id="{988E8B17-01E8-434D-B538-948BA1E5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266" y="747445"/>
            <a:ext cx="1196975" cy="501650"/>
          </a:xfrm>
          <a:prstGeom prst="rect">
            <a:avLst/>
          </a:prstGeom>
          <a:solidFill>
            <a:srgbClr val="AA1502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" name="Oval 116">
            <a:extLst>
              <a:ext uri="{FF2B5EF4-FFF2-40B4-BE49-F238E27FC236}">
                <a16:creationId xmlns:a16="http://schemas.microsoft.com/office/drawing/2014/main" id="{955E7E08-51B4-40A0-BEFF-4377E025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003" y="285483"/>
            <a:ext cx="1201738" cy="1241425"/>
          </a:xfrm>
          <a:prstGeom prst="ellipse">
            <a:avLst/>
          </a:prstGeom>
          <a:solidFill>
            <a:srgbClr val="850E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8" name="Oval 117">
            <a:extLst>
              <a:ext uri="{FF2B5EF4-FFF2-40B4-BE49-F238E27FC236}">
                <a16:creationId xmlns:a16="http://schemas.microsoft.com/office/drawing/2014/main" id="{9F9C961E-61F0-4E90-9D45-2824BF31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216" y="461695"/>
            <a:ext cx="854075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7" name="Text Box 118">
            <a:extLst>
              <a:ext uri="{FF2B5EF4-FFF2-40B4-BE49-F238E27FC236}">
                <a16:creationId xmlns:a16="http://schemas.microsoft.com/office/drawing/2014/main" id="{E364FD00-2C3E-46A2-A137-B0467ADA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97" y="745461"/>
            <a:ext cx="88106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EXAMS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7" name="Oval 128">
            <a:extLst>
              <a:ext uri="{FF2B5EF4-FFF2-40B4-BE49-F238E27FC236}">
                <a16:creationId xmlns:a16="http://schemas.microsoft.com/office/drawing/2014/main" id="{431111D4-723A-4EE3-A7E4-55D4B98D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19" y="6267976"/>
            <a:ext cx="1203325" cy="1241425"/>
          </a:xfrm>
          <a:prstGeom prst="ellipse">
            <a:avLst/>
          </a:prstGeom>
          <a:solidFill>
            <a:srgbClr val="850E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8" name="Oval 129">
            <a:extLst>
              <a:ext uri="{FF2B5EF4-FFF2-40B4-BE49-F238E27FC236}">
                <a16:creationId xmlns:a16="http://schemas.microsoft.com/office/drawing/2014/main" id="{64D194CE-F21B-46E2-B029-41B87104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19" y="6444188"/>
            <a:ext cx="852488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Oval 140">
            <a:extLst>
              <a:ext uri="{FF2B5EF4-FFF2-40B4-BE49-F238E27FC236}">
                <a16:creationId xmlns:a16="http://schemas.microsoft.com/office/drawing/2014/main" id="{F969A069-AF8D-475A-8B21-4BBDA062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71" y="10523780"/>
            <a:ext cx="1203325" cy="1239837"/>
          </a:xfrm>
          <a:prstGeom prst="ellipse">
            <a:avLst/>
          </a:prstGeom>
          <a:solidFill>
            <a:srgbClr val="850E0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Oval 142">
            <a:extLst>
              <a:ext uri="{FF2B5EF4-FFF2-40B4-BE49-F238E27FC236}">
                <a16:creationId xmlns:a16="http://schemas.microsoft.com/office/drawing/2014/main" id="{849820CD-2EA0-4494-8BA8-A3DD70FC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385" y="10719678"/>
            <a:ext cx="852488" cy="88265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Text Box 143">
            <a:extLst>
              <a:ext uri="{FF2B5EF4-FFF2-40B4-BE49-F238E27FC236}">
                <a16:creationId xmlns:a16="http://schemas.microsoft.com/office/drawing/2014/main" id="{9AE553B5-8F97-444F-966C-F972456A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134" y="10702656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43">
            <a:extLst>
              <a:ext uri="{FF2B5EF4-FFF2-40B4-BE49-F238E27FC236}">
                <a16:creationId xmlns:a16="http://schemas.microsoft.com/office/drawing/2014/main" id="{560D728B-8039-44FC-8822-24A84F25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775" y="6432282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Image result for aqa">
            <a:extLst>
              <a:ext uri="{FF2B5EF4-FFF2-40B4-BE49-F238E27FC236}">
                <a16:creationId xmlns:a16="http://schemas.microsoft.com/office/drawing/2014/main" id="{3A76EB02-3231-402E-ABB9-9DD4D9CB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0" y="-281255"/>
            <a:ext cx="1474494" cy="1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Text Box 206">
            <a:extLst>
              <a:ext uri="{FF2B5EF4-FFF2-40B4-BE49-F238E27FC236}">
                <a16:creationId xmlns:a16="http://schemas.microsoft.com/office/drawing/2014/main" id="{EDFC9835-F672-0B48-B299-73BE24A56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314" y="11705164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Atomic Structure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Text Box 206">
            <a:extLst>
              <a:ext uri="{FF2B5EF4-FFF2-40B4-BE49-F238E27FC236}">
                <a16:creationId xmlns:a16="http://schemas.microsoft.com/office/drawing/2014/main" id="{9AAB3C75-B150-404F-83FF-2472E14D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20" y="10473081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Bonding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Text Box 206">
            <a:extLst>
              <a:ext uri="{FF2B5EF4-FFF2-40B4-BE49-F238E27FC236}">
                <a16:creationId xmlns:a16="http://schemas.microsoft.com/office/drawing/2014/main" id="{9694A75E-B7CD-244D-B79B-A7D0C88C1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604" y="11586177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Amount of Substance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2" name="Text Box 206">
            <a:extLst>
              <a:ext uri="{FF2B5EF4-FFF2-40B4-BE49-F238E27FC236}">
                <a16:creationId xmlns:a16="http://schemas.microsoft.com/office/drawing/2014/main" id="{F8816CC3-D7BD-0F4D-9FFD-4E6257CB9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060" y="7621729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Periodicity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Text Box 206">
            <a:extLst>
              <a:ext uri="{FF2B5EF4-FFF2-40B4-BE49-F238E27FC236}">
                <a16:creationId xmlns:a16="http://schemas.microsoft.com/office/drawing/2014/main" id="{777772C0-05E3-AE40-A17C-9FEF9001A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09" y="8463682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Redox Reactions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Text Box 206">
            <a:extLst>
              <a:ext uri="{FF2B5EF4-FFF2-40B4-BE49-F238E27FC236}">
                <a16:creationId xmlns:a16="http://schemas.microsoft.com/office/drawing/2014/main" id="{8127535A-E4A2-4346-B197-7406CC951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353" y="9681119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Group 7 – The Halogens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Text Box 206">
            <a:extLst>
              <a:ext uri="{FF2B5EF4-FFF2-40B4-BE49-F238E27FC236}">
                <a16:creationId xmlns:a16="http://schemas.microsoft.com/office/drawing/2014/main" id="{DB650032-A8A4-834F-BC90-5454186F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591" y="8102413"/>
            <a:ext cx="1355459" cy="3449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Group 2 – The Alkaline Earth Metals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Text Box 206">
            <a:extLst>
              <a:ext uri="{FF2B5EF4-FFF2-40B4-BE49-F238E27FC236}">
                <a16:creationId xmlns:a16="http://schemas.microsoft.com/office/drawing/2014/main" id="{879F4A20-F1C8-A944-857F-A0B709702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286" y="10473081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Energetics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Text Box 206">
            <a:extLst>
              <a:ext uri="{FF2B5EF4-FFF2-40B4-BE49-F238E27FC236}">
                <a16:creationId xmlns:a16="http://schemas.microsoft.com/office/drawing/2014/main" id="{A3F0FB47-D39F-5344-A8FE-3C4D162DE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890" y="10297676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Kinetics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Text Box 206">
            <a:extLst>
              <a:ext uri="{FF2B5EF4-FFF2-40B4-BE49-F238E27FC236}">
                <a16:creationId xmlns:a16="http://schemas.microsoft.com/office/drawing/2014/main" id="{2EB2996A-33F1-5B46-8A22-6B34995A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87" y="10600205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Equilibria and Kc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Text Box 206">
            <a:extLst>
              <a:ext uri="{FF2B5EF4-FFF2-40B4-BE49-F238E27FC236}">
                <a16:creationId xmlns:a16="http://schemas.microsoft.com/office/drawing/2014/main" id="{D8ABE7B4-1EE6-2F49-8BCD-C1288AE3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615" y="8172574"/>
            <a:ext cx="1339850" cy="36345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Halogenoalkanes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Text Box 206">
            <a:extLst>
              <a:ext uri="{FF2B5EF4-FFF2-40B4-BE49-F238E27FC236}">
                <a16:creationId xmlns:a16="http://schemas.microsoft.com/office/drawing/2014/main" id="{67971A90-E659-DC4D-A4DF-D4907067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461" y="8361792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Alkenes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Text Box 206">
            <a:extLst>
              <a:ext uri="{FF2B5EF4-FFF2-40B4-BE49-F238E27FC236}">
                <a16:creationId xmlns:a16="http://schemas.microsoft.com/office/drawing/2014/main" id="{4499796B-E476-2241-B237-A5DB1175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621" y="9393657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Alcohols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Text Box 206">
            <a:extLst>
              <a:ext uri="{FF2B5EF4-FFF2-40B4-BE49-F238E27FC236}">
                <a16:creationId xmlns:a16="http://schemas.microsoft.com/office/drawing/2014/main" id="{582524C8-92D1-3F4F-8CC2-B8102869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294" y="6345765"/>
            <a:ext cx="1537493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Organic Analysis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3" name="Text Box 206">
            <a:extLst>
              <a:ext uri="{FF2B5EF4-FFF2-40B4-BE49-F238E27FC236}">
                <a16:creationId xmlns:a16="http://schemas.microsoft.com/office/drawing/2014/main" id="{E32FFE31-F4E3-FB44-9816-E3F74234A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76" y="8014718"/>
            <a:ext cx="917575" cy="74180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Introduction to Organic Chemistry and Alkanes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6" name="Picture 75">
            <a:extLst>
              <a:ext uri="{FF2B5EF4-FFF2-40B4-BE49-F238E27FC236}">
                <a16:creationId xmlns:a16="http://schemas.microsoft.com/office/drawing/2014/main" id="{BC034859-EA33-FA46-8C95-FA672162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27" y="1130987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57" name="Picture 75">
            <a:extLst>
              <a:ext uri="{FF2B5EF4-FFF2-40B4-BE49-F238E27FC236}">
                <a16:creationId xmlns:a16="http://schemas.microsoft.com/office/drawing/2014/main" id="{A0F76F9B-7606-2E4E-A501-1B9077ED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42" y="11150435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0" name="Picture 75">
            <a:extLst>
              <a:ext uri="{FF2B5EF4-FFF2-40B4-BE49-F238E27FC236}">
                <a16:creationId xmlns:a16="http://schemas.microsoft.com/office/drawing/2014/main" id="{47C88BE3-7C45-3143-BC8A-A8C2F68D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6378">
            <a:off x="5653510" y="8578977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1" name="Picture 75">
            <a:extLst>
              <a:ext uri="{FF2B5EF4-FFF2-40B4-BE49-F238E27FC236}">
                <a16:creationId xmlns:a16="http://schemas.microsoft.com/office/drawing/2014/main" id="{186F4C14-08CA-AF4C-8890-15712521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26465" y="8595339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3" name="Picture 75">
            <a:extLst>
              <a:ext uri="{FF2B5EF4-FFF2-40B4-BE49-F238E27FC236}">
                <a16:creationId xmlns:a16="http://schemas.microsoft.com/office/drawing/2014/main" id="{9F13C680-F928-BF4E-98F5-53F90C6E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72628" y="1079121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6" name="Picture 75">
            <a:extLst>
              <a:ext uri="{FF2B5EF4-FFF2-40B4-BE49-F238E27FC236}">
                <a16:creationId xmlns:a16="http://schemas.microsoft.com/office/drawing/2014/main" id="{E7FE2A5E-A6B0-8241-8FBE-5E4E972AD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9865">
            <a:off x="1317038" y="10324963"/>
            <a:ext cx="110539" cy="55048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1" name="Picture 75">
            <a:extLst>
              <a:ext uri="{FF2B5EF4-FFF2-40B4-BE49-F238E27FC236}">
                <a16:creationId xmlns:a16="http://schemas.microsoft.com/office/drawing/2014/main" id="{C39C43A2-A91C-2F4F-A1BD-E6B020F73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5423">
            <a:off x="1713613" y="8781358"/>
            <a:ext cx="137538" cy="6849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3" name="Picture 75">
            <a:extLst>
              <a:ext uri="{FF2B5EF4-FFF2-40B4-BE49-F238E27FC236}">
                <a16:creationId xmlns:a16="http://schemas.microsoft.com/office/drawing/2014/main" id="{31DEE23A-EB7D-6349-8FDF-F58E62AE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16329" y="10654077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5" name="Picture 75">
            <a:extLst>
              <a:ext uri="{FF2B5EF4-FFF2-40B4-BE49-F238E27FC236}">
                <a16:creationId xmlns:a16="http://schemas.microsoft.com/office/drawing/2014/main" id="{297E33E8-7A3B-A74D-9CD4-3690777C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9725">
            <a:off x="4709528" y="859497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6" name="Picture 75">
            <a:extLst>
              <a:ext uri="{FF2B5EF4-FFF2-40B4-BE49-F238E27FC236}">
                <a16:creationId xmlns:a16="http://schemas.microsoft.com/office/drawing/2014/main" id="{196A5138-B4CD-E34B-87DA-E71EBE33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53" y="9244158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7" name="Picture 75">
            <a:extLst>
              <a:ext uri="{FF2B5EF4-FFF2-40B4-BE49-F238E27FC236}">
                <a16:creationId xmlns:a16="http://schemas.microsoft.com/office/drawing/2014/main" id="{B00309DE-DE58-B24F-B2A5-5498D1C7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1068">
            <a:off x="8412178" y="765534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8" name="Picture 75">
            <a:extLst>
              <a:ext uri="{FF2B5EF4-FFF2-40B4-BE49-F238E27FC236}">
                <a16:creationId xmlns:a16="http://schemas.microsoft.com/office/drawing/2014/main" id="{08FD6C42-B9AA-B040-9C75-2DAD33F4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6873">
            <a:off x="5338522" y="665157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9" name="Picture 75">
            <a:extLst>
              <a:ext uri="{FF2B5EF4-FFF2-40B4-BE49-F238E27FC236}">
                <a16:creationId xmlns:a16="http://schemas.microsoft.com/office/drawing/2014/main" id="{4C834937-B045-7D41-A40B-3B88E1F8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9123">
            <a:off x="7207639" y="8681598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91" name="Picture 75">
            <a:extLst>
              <a:ext uri="{FF2B5EF4-FFF2-40B4-BE49-F238E27FC236}">
                <a16:creationId xmlns:a16="http://schemas.microsoft.com/office/drawing/2014/main" id="{3BDE051F-3FEC-7A41-8143-8D718284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6116">
            <a:off x="8083805" y="912920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69E7B69-469D-144F-959C-55ACD297EFB1}"/>
              </a:ext>
            </a:extLst>
          </p:cNvPr>
          <p:cNvSpPr/>
          <p:nvPr/>
        </p:nvSpPr>
        <p:spPr>
          <a:xfrm>
            <a:off x="4024815" y="10308107"/>
            <a:ext cx="965731" cy="544512"/>
          </a:xfrm>
          <a:prstGeom prst="wedgeRoundRectCallout">
            <a:avLst>
              <a:gd name="adj1" fmla="val 7859"/>
              <a:gd name="adj2" fmla="val 1082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</a:t>
            </a:r>
          </a:p>
        </p:txBody>
      </p:sp>
      <p:sp>
        <p:nvSpPr>
          <p:cNvPr id="292" name="Rounded Rectangular Callout 291">
            <a:extLst>
              <a:ext uri="{FF2B5EF4-FFF2-40B4-BE49-F238E27FC236}">
                <a16:creationId xmlns:a16="http://schemas.microsoft.com/office/drawing/2014/main" id="{16F1D8BB-B3FF-1D40-8D02-6F1E1C8CB388}"/>
              </a:ext>
            </a:extLst>
          </p:cNvPr>
          <p:cNvSpPr/>
          <p:nvPr/>
        </p:nvSpPr>
        <p:spPr>
          <a:xfrm>
            <a:off x="5294933" y="10294600"/>
            <a:ext cx="965731" cy="544512"/>
          </a:xfrm>
          <a:prstGeom prst="wedgeRoundRectCallout">
            <a:avLst>
              <a:gd name="adj1" fmla="val 7859"/>
              <a:gd name="adj2" fmla="val 1082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2</a:t>
            </a:r>
          </a:p>
        </p:txBody>
      </p:sp>
      <p:sp>
        <p:nvSpPr>
          <p:cNvPr id="293" name="Rounded Rectangular Callout 292">
            <a:extLst>
              <a:ext uri="{FF2B5EF4-FFF2-40B4-BE49-F238E27FC236}">
                <a16:creationId xmlns:a16="http://schemas.microsoft.com/office/drawing/2014/main" id="{7B91FCF0-90D8-EA42-B972-151410B81D2D}"/>
              </a:ext>
            </a:extLst>
          </p:cNvPr>
          <p:cNvSpPr/>
          <p:nvPr/>
        </p:nvSpPr>
        <p:spPr>
          <a:xfrm>
            <a:off x="6151822" y="9557963"/>
            <a:ext cx="965731" cy="544512"/>
          </a:xfrm>
          <a:prstGeom prst="wedgeRoundRectCallout">
            <a:avLst>
              <a:gd name="adj1" fmla="val -2636"/>
              <a:gd name="adj2" fmla="val -12759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4</a:t>
            </a:r>
          </a:p>
        </p:txBody>
      </p:sp>
      <p:sp>
        <p:nvSpPr>
          <p:cNvPr id="294" name="Rounded Rectangular Callout 293">
            <a:extLst>
              <a:ext uri="{FF2B5EF4-FFF2-40B4-BE49-F238E27FC236}">
                <a16:creationId xmlns:a16="http://schemas.microsoft.com/office/drawing/2014/main" id="{6FB3161D-61D6-3540-A700-AC879D5FB97A}"/>
              </a:ext>
            </a:extLst>
          </p:cNvPr>
          <p:cNvSpPr/>
          <p:nvPr/>
        </p:nvSpPr>
        <p:spPr>
          <a:xfrm>
            <a:off x="650594" y="11268031"/>
            <a:ext cx="965731" cy="544512"/>
          </a:xfrm>
          <a:prstGeom prst="wedgeRoundRectCallout">
            <a:avLst>
              <a:gd name="adj1" fmla="val 84611"/>
              <a:gd name="adj2" fmla="val -8668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3</a:t>
            </a:r>
          </a:p>
        </p:txBody>
      </p:sp>
      <p:sp>
        <p:nvSpPr>
          <p:cNvPr id="295" name="Rounded Rectangular Callout 294">
            <a:extLst>
              <a:ext uri="{FF2B5EF4-FFF2-40B4-BE49-F238E27FC236}">
                <a16:creationId xmlns:a16="http://schemas.microsoft.com/office/drawing/2014/main" id="{668AE4D8-9A72-F441-A6CD-30FA3050B8E4}"/>
              </a:ext>
            </a:extLst>
          </p:cNvPr>
          <p:cNvSpPr/>
          <p:nvPr/>
        </p:nvSpPr>
        <p:spPr>
          <a:xfrm>
            <a:off x="3372628" y="6164742"/>
            <a:ext cx="1129315" cy="544512"/>
          </a:xfrm>
          <a:prstGeom prst="wedgeRoundRectCallout">
            <a:avLst>
              <a:gd name="adj1" fmla="val 35117"/>
              <a:gd name="adj2" fmla="val 11084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5 &amp; 6</a:t>
            </a:r>
          </a:p>
        </p:txBody>
      </p:sp>
      <p:sp>
        <p:nvSpPr>
          <p:cNvPr id="313" name="Text Box 206">
            <a:extLst>
              <a:ext uri="{FF2B5EF4-FFF2-40B4-BE49-F238E27FC236}">
                <a16:creationId xmlns:a16="http://schemas.microsoft.com/office/drawing/2014/main" id="{F012D6E7-52ED-8F45-99FE-142DBB17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482" y="5741579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Rate Equations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Text Box 206">
            <a:extLst>
              <a:ext uri="{FF2B5EF4-FFF2-40B4-BE49-F238E27FC236}">
                <a16:creationId xmlns:a16="http://schemas.microsoft.com/office/drawing/2014/main" id="{B4D01AFB-AC35-0A46-AC8E-E5B7B59B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578" y="5408675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Optical Isomerism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Text Box 206">
            <a:extLst>
              <a:ext uri="{FF2B5EF4-FFF2-40B4-BE49-F238E27FC236}">
                <a16:creationId xmlns:a16="http://schemas.microsoft.com/office/drawing/2014/main" id="{580E738F-C420-9D49-81C3-5699FDEBA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01" y="3937444"/>
            <a:ext cx="2222197" cy="6749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Carbonyl compounds – aldehydes &amp; ketones, carboxylic acids, esters</a:t>
            </a:r>
            <a:endParaRPr lang="en-GB" dirty="0"/>
          </a:p>
          <a:p>
            <a:r>
              <a:rPr lang="en-US" dirty="0"/>
              <a:t>Acyl chlorides and acid anhydrides </a:t>
            </a:r>
            <a:endParaRPr lang="en-US" altLang="en-US" dirty="0"/>
          </a:p>
        </p:txBody>
      </p:sp>
      <p:sp>
        <p:nvSpPr>
          <p:cNvPr id="355" name="Text Box 206">
            <a:extLst>
              <a:ext uri="{FF2B5EF4-FFF2-40B4-BE49-F238E27FC236}">
                <a16:creationId xmlns:a16="http://schemas.microsoft.com/office/drawing/2014/main" id="{40081FA6-8FB0-4C4C-A847-D6C1C00A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261" y="5434261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Benzene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1" name="Text Box 206">
            <a:extLst>
              <a:ext uri="{FF2B5EF4-FFF2-40B4-BE49-F238E27FC236}">
                <a16:creationId xmlns:a16="http://schemas.microsoft.com/office/drawing/2014/main" id="{81DE8865-F153-CB4A-8FF2-BA6915717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048" y="4354824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Amines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Text Box 206">
            <a:extLst>
              <a:ext uri="{FF2B5EF4-FFF2-40B4-BE49-F238E27FC236}">
                <a16:creationId xmlns:a16="http://schemas.microsoft.com/office/drawing/2014/main" id="{9ED25933-EE40-234A-AC2E-2152BB577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390" y="5046615"/>
            <a:ext cx="917575" cy="3286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Polymers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Text Box 206">
            <a:extLst>
              <a:ext uri="{FF2B5EF4-FFF2-40B4-BE49-F238E27FC236}">
                <a16:creationId xmlns:a16="http://schemas.microsoft.com/office/drawing/2014/main" id="{145548AF-200C-1643-82A7-E106E1499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982" y="3058052"/>
            <a:ext cx="917575" cy="5684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Amino Acids, Proteins and DNA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7" name="Text Box 206">
            <a:extLst>
              <a:ext uri="{FF2B5EF4-FFF2-40B4-BE49-F238E27FC236}">
                <a16:creationId xmlns:a16="http://schemas.microsoft.com/office/drawing/2014/main" id="{585D7870-7547-AA4E-BD60-1213C36DB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737" y="3314093"/>
            <a:ext cx="1233488" cy="37374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Chromatography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Text Box 206">
            <a:extLst>
              <a:ext uri="{FF2B5EF4-FFF2-40B4-BE49-F238E27FC236}">
                <a16:creationId xmlns:a16="http://schemas.microsoft.com/office/drawing/2014/main" id="{40008EC2-BBE1-AC44-9811-4AD5F3DF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2" y="1192433"/>
            <a:ext cx="917575" cy="5788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Organic Synthesis and Analysis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Text Box 206">
            <a:extLst>
              <a:ext uri="{FF2B5EF4-FFF2-40B4-BE49-F238E27FC236}">
                <a16:creationId xmlns:a16="http://schemas.microsoft.com/office/drawing/2014/main" id="{557AD91C-737E-D344-BAFC-61285F9F9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705" y="2263049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Acids and Bases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Text Box 206">
            <a:extLst>
              <a:ext uri="{FF2B5EF4-FFF2-40B4-BE49-F238E27FC236}">
                <a16:creationId xmlns:a16="http://schemas.microsoft.com/office/drawing/2014/main" id="{0530429C-14B7-A046-ACF1-CE3E13019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515" y="2003847"/>
            <a:ext cx="1623571" cy="5935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Transition metals &amp; Reactions of inorganic aqueous ions</a:t>
            </a:r>
            <a:r>
              <a:rPr lang="en-GB" dirty="0"/>
              <a:t> </a:t>
            </a:r>
            <a:endParaRPr lang="en-US" altLang="en-US" dirty="0"/>
          </a:p>
        </p:txBody>
      </p:sp>
      <p:sp>
        <p:nvSpPr>
          <p:cNvPr id="374" name="Text Box 206">
            <a:extLst>
              <a:ext uri="{FF2B5EF4-FFF2-40B4-BE49-F238E27FC236}">
                <a16:creationId xmlns:a16="http://schemas.microsoft.com/office/drawing/2014/main" id="{67A2E904-1C4E-EA44-8ACB-D12C4FA2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05" y="6340868"/>
            <a:ext cx="1191476" cy="34427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Thermodynamics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Text Box 206">
            <a:extLst>
              <a:ext uri="{FF2B5EF4-FFF2-40B4-BE49-F238E27FC236}">
                <a16:creationId xmlns:a16="http://schemas.microsoft.com/office/drawing/2014/main" id="{817BCA4D-BAA1-9A42-86D7-7268DB23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35" y="4129838"/>
            <a:ext cx="917575" cy="7470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Reactions of Period 3 Elements and their Oxides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6" name="Text Box 206">
            <a:extLst>
              <a:ext uri="{FF2B5EF4-FFF2-40B4-BE49-F238E27FC236}">
                <a16:creationId xmlns:a16="http://schemas.microsoft.com/office/drawing/2014/main" id="{692DB159-11C9-5543-B711-B10996D5B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728" y="2013281"/>
            <a:ext cx="1508125" cy="5508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Electrode potentials and electrochemical cells</a:t>
            </a:r>
            <a:r>
              <a:rPr lang="en-GB" dirty="0"/>
              <a:t> </a:t>
            </a:r>
            <a:endParaRPr lang="en-US" altLang="en-US" dirty="0"/>
          </a:p>
        </p:txBody>
      </p:sp>
      <p:sp>
        <p:nvSpPr>
          <p:cNvPr id="377" name="Text Box 206">
            <a:extLst>
              <a:ext uri="{FF2B5EF4-FFF2-40B4-BE49-F238E27FC236}">
                <a16:creationId xmlns:a16="http://schemas.microsoft.com/office/drawing/2014/main" id="{D6E57C67-C5D3-BC4F-ADFF-E1202D12B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067" y="3434836"/>
            <a:ext cx="917575" cy="328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Equilibria and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8" name="Picture 75">
            <a:extLst>
              <a:ext uri="{FF2B5EF4-FFF2-40B4-BE49-F238E27FC236}">
                <a16:creationId xmlns:a16="http://schemas.microsoft.com/office/drawing/2014/main" id="{31346701-6E5A-8446-8698-627FD99C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80826" y="4612396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79" name="Picture 75">
            <a:extLst>
              <a:ext uri="{FF2B5EF4-FFF2-40B4-BE49-F238E27FC236}">
                <a16:creationId xmlns:a16="http://schemas.microsoft.com/office/drawing/2014/main" id="{F013BC72-AA6F-ED48-8F41-20C68170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72605" y="4586315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0" name="Picture 75">
            <a:extLst>
              <a:ext uri="{FF2B5EF4-FFF2-40B4-BE49-F238E27FC236}">
                <a16:creationId xmlns:a16="http://schemas.microsoft.com/office/drawing/2014/main" id="{691C1474-8309-F743-B4DA-D7FEDA14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30768" y="2617030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1" name="Picture 75">
            <a:extLst>
              <a:ext uri="{FF2B5EF4-FFF2-40B4-BE49-F238E27FC236}">
                <a16:creationId xmlns:a16="http://schemas.microsoft.com/office/drawing/2014/main" id="{CB749039-B698-534C-BCAF-2DEE059C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75756" y="2588713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2" name="Picture 75">
            <a:extLst>
              <a:ext uri="{FF2B5EF4-FFF2-40B4-BE49-F238E27FC236}">
                <a16:creationId xmlns:a16="http://schemas.microsoft.com/office/drawing/2014/main" id="{31B52A3B-607B-8444-9AA2-D42700CA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1532" y="258871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3" name="Picture 75">
            <a:extLst>
              <a:ext uri="{FF2B5EF4-FFF2-40B4-BE49-F238E27FC236}">
                <a16:creationId xmlns:a16="http://schemas.microsoft.com/office/drawing/2014/main" id="{81CF6D15-494C-4D45-9665-E6FB2F92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65" y="500705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4" name="Picture 75">
            <a:extLst>
              <a:ext uri="{FF2B5EF4-FFF2-40B4-BE49-F238E27FC236}">
                <a16:creationId xmlns:a16="http://schemas.microsoft.com/office/drawing/2014/main" id="{CA2A53BE-F97F-5146-9344-D449E8E2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60" y="5048185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5" name="Picture 75">
            <a:extLst>
              <a:ext uri="{FF2B5EF4-FFF2-40B4-BE49-F238E27FC236}">
                <a16:creationId xmlns:a16="http://schemas.microsoft.com/office/drawing/2014/main" id="{33222873-A3BC-214E-88D2-07D5ACA3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7782">
            <a:off x="673002" y="605954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6" name="Picture 75">
            <a:extLst>
              <a:ext uri="{FF2B5EF4-FFF2-40B4-BE49-F238E27FC236}">
                <a16:creationId xmlns:a16="http://schemas.microsoft.com/office/drawing/2014/main" id="{E7E6C6E4-A304-534A-B101-2EBEAFBC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0811">
            <a:off x="8112602" y="4758882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7" name="Picture 75">
            <a:extLst>
              <a:ext uri="{FF2B5EF4-FFF2-40B4-BE49-F238E27FC236}">
                <a16:creationId xmlns:a16="http://schemas.microsoft.com/office/drawing/2014/main" id="{94CD2B67-A062-384B-A731-1767CB1D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3454">
            <a:off x="1504720" y="483281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8" name="Picture 75">
            <a:extLst>
              <a:ext uri="{FF2B5EF4-FFF2-40B4-BE49-F238E27FC236}">
                <a16:creationId xmlns:a16="http://schemas.microsoft.com/office/drawing/2014/main" id="{899122B3-F334-0147-9DBC-648BA74D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0823">
            <a:off x="8396469" y="3251981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9" name="Picture 75">
            <a:extLst>
              <a:ext uri="{FF2B5EF4-FFF2-40B4-BE49-F238E27FC236}">
                <a16:creationId xmlns:a16="http://schemas.microsoft.com/office/drawing/2014/main" id="{EA47CFA9-786A-BD41-9AA5-F066FD4F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66" y="3034108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24" name="Picture 75">
            <a:extLst>
              <a:ext uri="{FF2B5EF4-FFF2-40B4-BE49-F238E27FC236}">
                <a16:creationId xmlns:a16="http://schemas.microsoft.com/office/drawing/2014/main" id="{74970063-DC8C-E946-960E-0991EBF4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96" y="2942442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25" name="Picture 75">
            <a:extLst>
              <a:ext uri="{FF2B5EF4-FFF2-40B4-BE49-F238E27FC236}">
                <a16:creationId xmlns:a16="http://schemas.microsoft.com/office/drawing/2014/main" id="{C33CF736-65FC-F544-A625-72952A7D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9862">
            <a:off x="1727860" y="5368853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26" name="Picture 75">
            <a:extLst>
              <a:ext uri="{FF2B5EF4-FFF2-40B4-BE49-F238E27FC236}">
                <a16:creationId xmlns:a16="http://schemas.microsoft.com/office/drawing/2014/main" id="{D81814CB-D3A5-FF47-869D-062ADB5A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1545">
            <a:off x="1088515" y="1417044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27" name="Rounded Rectangular Callout 426">
            <a:extLst>
              <a:ext uri="{FF2B5EF4-FFF2-40B4-BE49-F238E27FC236}">
                <a16:creationId xmlns:a16="http://schemas.microsoft.com/office/drawing/2014/main" id="{2763E697-801D-F445-9559-0C36239C071E}"/>
              </a:ext>
            </a:extLst>
          </p:cNvPr>
          <p:cNvSpPr/>
          <p:nvPr/>
        </p:nvSpPr>
        <p:spPr>
          <a:xfrm>
            <a:off x="58025" y="5399832"/>
            <a:ext cx="965731" cy="544512"/>
          </a:xfrm>
          <a:prstGeom prst="wedgeRoundRectCallout">
            <a:avLst>
              <a:gd name="adj1" fmla="val 78155"/>
              <a:gd name="adj2" fmla="val 7013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7</a:t>
            </a:r>
          </a:p>
        </p:txBody>
      </p:sp>
      <p:sp>
        <p:nvSpPr>
          <p:cNvPr id="428" name="Rounded Rectangular Callout 427">
            <a:extLst>
              <a:ext uri="{FF2B5EF4-FFF2-40B4-BE49-F238E27FC236}">
                <a16:creationId xmlns:a16="http://schemas.microsoft.com/office/drawing/2014/main" id="{15AE7BBE-950A-CF4C-8541-02A7ABE0C2D6}"/>
              </a:ext>
            </a:extLst>
          </p:cNvPr>
          <p:cNvSpPr/>
          <p:nvPr/>
        </p:nvSpPr>
        <p:spPr>
          <a:xfrm>
            <a:off x="1935634" y="3902230"/>
            <a:ext cx="965731" cy="544512"/>
          </a:xfrm>
          <a:prstGeom prst="wedgeRoundRectCallout">
            <a:avLst>
              <a:gd name="adj1" fmla="val 85328"/>
              <a:gd name="adj2" fmla="val 1133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10</a:t>
            </a:r>
          </a:p>
        </p:txBody>
      </p:sp>
      <p:sp>
        <p:nvSpPr>
          <p:cNvPr id="429" name="Rounded Rectangular Callout 428">
            <a:extLst>
              <a:ext uri="{FF2B5EF4-FFF2-40B4-BE49-F238E27FC236}">
                <a16:creationId xmlns:a16="http://schemas.microsoft.com/office/drawing/2014/main" id="{FD4AD0D2-1357-444A-AED2-9387B68CE4B5}"/>
              </a:ext>
            </a:extLst>
          </p:cNvPr>
          <p:cNvSpPr/>
          <p:nvPr/>
        </p:nvSpPr>
        <p:spPr>
          <a:xfrm>
            <a:off x="5583032" y="1949261"/>
            <a:ext cx="965731" cy="544512"/>
          </a:xfrm>
          <a:prstGeom prst="wedgeRoundRectCallout">
            <a:avLst>
              <a:gd name="adj1" fmla="val 70982"/>
              <a:gd name="adj2" fmla="val 1082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12</a:t>
            </a:r>
          </a:p>
        </p:txBody>
      </p:sp>
      <p:sp>
        <p:nvSpPr>
          <p:cNvPr id="430" name="Rounded Rectangular Callout 429">
            <a:extLst>
              <a:ext uri="{FF2B5EF4-FFF2-40B4-BE49-F238E27FC236}">
                <a16:creationId xmlns:a16="http://schemas.microsoft.com/office/drawing/2014/main" id="{10F45E90-D778-1E46-A81E-D0D40A4033C7}"/>
              </a:ext>
            </a:extLst>
          </p:cNvPr>
          <p:cNvSpPr/>
          <p:nvPr/>
        </p:nvSpPr>
        <p:spPr>
          <a:xfrm>
            <a:off x="3326720" y="1881820"/>
            <a:ext cx="965731" cy="544512"/>
          </a:xfrm>
          <a:prstGeom prst="wedgeRoundRectCallout">
            <a:avLst>
              <a:gd name="adj1" fmla="val -52395"/>
              <a:gd name="adj2" fmla="val 1311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11</a:t>
            </a:r>
          </a:p>
        </p:txBody>
      </p:sp>
      <p:sp>
        <p:nvSpPr>
          <p:cNvPr id="431" name="Rounded Rectangular Callout 430">
            <a:extLst>
              <a:ext uri="{FF2B5EF4-FFF2-40B4-BE49-F238E27FC236}">
                <a16:creationId xmlns:a16="http://schemas.microsoft.com/office/drawing/2014/main" id="{308E7849-CA12-D948-86E3-9A769E202437}"/>
              </a:ext>
            </a:extLst>
          </p:cNvPr>
          <p:cNvSpPr/>
          <p:nvPr/>
        </p:nvSpPr>
        <p:spPr>
          <a:xfrm>
            <a:off x="4948463" y="3319989"/>
            <a:ext cx="965731" cy="544512"/>
          </a:xfrm>
          <a:prstGeom prst="wedgeRoundRectCallout">
            <a:avLst>
              <a:gd name="adj1" fmla="val -28006"/>
              <a:gd name="adj2" fmla="val -9779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9</a:t>
            </a:r>
          </a:p>
        </p:txBody>
      </p:sp>
      <p:sp>
        <p:nvSpPr>
          <p:cNvPr id="433" name="Rounded Rectangular Callout 432">
            <a:extLst>
              <a:ext uri="{FF2B5EF4-FFF2-40B4-BE49-F238E27FC236}">
                <a16:creationId xmlns:a16="http://schemas.microsoft.com/office/drawing/2014/main" id="{600B41A1-5624-8D4B-8E76-F8F3550493DE}"/>
              </a:ext>
            </a:extLst>
          </p:cNvPr>
          <p:cNvSpPr/>
          <p:nvPr/>
        </p:nvSpPr>
        <p:spPr>
          <a:xfrm>
            <a:off x="666668" y="3296023"/>
            <a:ext cx="965731" cy="544512"/>
          </a:xfrm>
          <a:prstGeom prst="wedgeRoundRectCallout">
            <a:avLst>
              <a:gd name="adj1" fmla="val 91067"/>
              <a:gd name="adj2" fmla="val -8761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Required Practical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F408A-2735-AA4A-B034-62F3AD058A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4161" y="11894247"/>
            <a:ext cx="1104767" cy="7418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5CF9BB-3BAD-B940-A587-6CFD4A1E9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8889" y="11787183"/>
            <a:ext cx="1276330" cy="956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471BFC-5A5D-5747-9D4D-EC8124E031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795" y="9546012"/>
            <a:ext cx="967651" cy="8478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CDCF34-BD8A-B143-966C-66A204BBA4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9327" y="11699445"/>
            <a:ext cx="1412126" cy="9194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B46631-ACC8-FE4F-B0AA-B0979C24ED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8428" y="7433239"/>
            <a:ext cx="1617419" cy="494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371E5D-ED7B-F041-930A-97FBDD5BF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6070" y="9349407"/>
            <a:ext cx="787938" cy="7879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EF29C3-B35E-CA4F-BE54-F8E9967661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6385" y="7811590"/>
            <a:ext cx="881342" cy="6601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E321D3-0C60-3E47-93D8-78F0900B5F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725" y="8393507"/>
            <a:ext cx="946592" cy="9765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3D9144-9284-8D4A-B93E-44071F9B45E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2024" b="721"/>
          <a:stretch/>
        </p:blipFill>
        <p:spPr>
          <a:xfrm>
            <a:off x="2561586" y="7239129"/>
            <a:ext cx="1083647" cy="5832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A1D0A5E-88C0-764D-A546-D9589339B3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11879" y="8176531"/>
            <a:ext cx="1002829" cy="7786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6F13B42-8D0C-1C47-AE13-8AE3991A26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44107" y="5542310"/>
            <a:ext cx="1328642" cy="7951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FF2FF4-67D3-F040-BA4A-AD277335568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90101" y="7621729"/>
            <a:ext cx="753884" cy="7021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5C370B4-2F34-7D4B-9F87-5211F5F348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6332" y="7292609"/>
            <a:ext cx="758236" cy="60719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EBFA78-9FF6-624A-8293-369C14FD9FB3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1913" r="21658" b="1736"/>
          <a:stretch/>
        </p:blipFill>
        <p:spPr>
          <a:xfrm>
            <a:off x="340200" y="9294061"/>
            <a:ext cx="582317" cy="1014046"/>
          </a:xfrm>
          <a:prstGeom prst="rect">
            <a:avLst/>
          </a:prstGeom>
        </p:spPr>
      </p:pic>
      <p:pic>
        <p:nvPicPr>
          <p:cNvPr id="434" name="Picture 433">
            <a:extLst>
              <a:ext uri="{FF2B5EF4-FFF2-40B4-BE49-F238E27FC236}">
                <a16:creationId xmlns:a16="http://schemas.microsoft.com/office/drawing/2014/main" id="{1A5BA07B-C75D-B14F-9611-C6DA8540975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24619" y="3961338"/>
            <a:ext cx="627203" cy="6949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43D0ED-F1C6-6545-879A-CC8C7478E62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14301"/>
          <a:stretch/>
        </p:blipFill>
        <p:spPr>
          <a:xfrm>
            <a:off x="7951629" y="6554609"/>
            <a:ext cx="692606" cy="8204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DC26AEA-7B97-7C4D-8308-C224F860A1A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36989" y="3933506"/>
            <a:ext cx="777719" cy="7777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617145-7050-474A-BCF4-337CB5B3C8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94057" y="5359927"/>
            <a:ext cx="1434907" cy="4882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CA0B741-EB92-EC4A-B8A2-D3F728271BC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99204" y="5959852"/>
            <a:ext cx="1112876" cy="7638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50732C0-C0B7-6D49-8EA7-DF5F5FAE5A6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56203" y="5308211"/>
            <a:ext cx="1508112" cy="6144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DD42F9A-6D88-0E4B-942C-0AC4F29004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2681" y="2252897"/>
            <a:ext cx="1217128" cy="73027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0251639-64CE-1C4E-82DD-1FA21B04FE4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73441" y="1651165"/>
            <a:ext cx="651238" cy="5825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811473-1D45-4D40-9177-6897886B9E9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24441" y="3570253"/>
            <a:ext cx="755964" cy="6945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172621B-9E83-9A41-B4E6-7085F748ECBA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20840" t="9021"/>
          <a:stretch/>
        </p:blipFill>
        <p:spPr>
          <a:xfrm>
            <a:off x="8710865" y="1824116"/>
            <a:ext cx="769656" cy="4953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55CDD90-0232-FD47-98A3-8F2B36D1F6F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03303" y="9562957"/>
            <a:ext cx="990891" cy="704055"/>
          </a:xfrm>
          <a:prstGeom prst="rect">
            <a:avLst/>
          </a:prstGeom>
        </p:spPr>
      </p:pic>
      <p:pic>
        <p:nvPicPr>
          <p:cNvPr id="2" name="Picture 75">
            <a:extLst>
              <a:ext uri="{FF2B5EF4-FFF2-40B4-BE49-F238E27FC236}">
                <a16:creationId xmlns:a16="http://schemas.microsoft.com/office/drawing/2014/main" id="{652E0D64-CBFB-5FCD-741D-A5423E56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64306" y="10761117"/>
            <a:ext cx="79375" cy="3952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Text Box 154">
            <a:extLst>
              <a:ext uri="{FF2B5EF4-FFF2-40B4-BE49-F238E27FC236}">
                <a16:creationId xmlns:a16="http://schemas.microsoft.com/office/drawing/2014/main" id="{1D8B003D-89CB-8659-DC2F-C006EB0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0" y="12228657"/>
            <a:ext cx="1142839" cy="2476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TEACHER 2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54">
            <a:extLst>
              <a:ext uri="{FF2B5EF4-FFF2-40B4-BE49-F238E27FC236}">
                <a16:creationId xmlns:a16="http://schemas.microsoft.com/office/drawing/2014/main" id="{8FA265FE-59AC-3FBC-4F31-E26E9F3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146" y="11736973"/>
            <a:ext cx="992935" cy="26499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latin typeface="Century Gothic" panose="020B0502020202020204" pitchFamily="34" charset="0"/>
              </a:rPr>
              <a:t>TEACHER 1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E37D9AD-062D-C04C-A6D3-488498A5555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9771" y="1373155"/>
            <a:ext cx="425082" cy="630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65A23B-8537-4346-9B64-11ABB63C3EF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12694" y="111751"/>
            <a:ext cx="1242300" cy="13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  <SharedWithUsers xmlns="ad45c690-b974-495d-9b7e-90978e30a8b1">
      <UserInfo>
        <DisplayName/>
        <AccountId xsi:nil="true"/>
        <AccountType/>
      </UserInfo>
    </SharedWithUsers>
    <MediaLengthInSeconds xmlns="3d0f8a8a-e85b-4378-9f2b-db241eae7fc8" xsi:nil="true"/>
  </documentManagement>
</p:properties>
</file>

<file path=customXml/itemProps1.xml><?xml version="1.0" encoding="utf-8"?>
<ds:datastoreItem xmlns:ds="http://schemas.openxmlformats.org/officeDocument/2006/customXml" ds:itemID="{FA13AF95-1782-42AD-A74D-DC63DD0603C8}"/>
</file>

<file path=customXml/itemProps2.xml><?xml version="1.0" encoding="utf-8"?>
<ds:datastoreItem xmlns:ds="http://schemas.openxmlformats.org/officeDocument/2006/customXml" ds:itemID="{4AC1AF6D-1D2D-4D74-802A-CB52723752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C9A00-05BA-4BD5-9DB9-8CA754ABD244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7b30bec-73fc-4618-95b3-511a63c0e6d6"/>
    <ds:schemaRef ds:uri="38181b34-9d91-4f6c-9646-6a0b6b233c3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2033</TotalTime>
  <Words>149</Words>
  <Application>Microsoft Office PowerPoint</Application>
  <PresentationFormat>A3 Paper (297x420 mm)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Steele</dc:creator>
  <cp:lastModifiedBy>Steph Kimsesiz</cp:lastModifiedBy>
  <cp:revision>19</cp:revision>
  <dcterms:created xsi:type="dcterms:W3CDTF">2020-02-17T07:56:35Z</dcterms:created>
  <dcterms:modified xsi:type="dcterms:W3CDTF">2024-09-14T20:38:29Z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659500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