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3CE"/>
    <a:srgbClr val="083E00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BEA3B-7F8A-0EE4-A233-57B3C1D7E483}" v="1" dt="2022-07-05T11:46:42.039"/>
    <p1510:client id="{FA9F61E7-A8F2-1468-CE96-5D88C7D334A8}" v="204" dt="2022-07-05T11:45:00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08" autoAdjust="0"/>
    <p:restoredTop sz="94660"/>
  </p:normalViewPr>
  <p:slideViewPr>
    <p:cSldViewPr snapToGrid="0">
      <p:cViewPr>
        <p:scale>
          <a:sx n="30" d="100"/>
          <a:sy n="30" d="100"/>
        </p:scale>
        <p:origin x="234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Chapman" userId="S::lchapman@stmichaelscs.org::a53a8d0d-0e9c-4199-a1d1-1e347ae262a5" providerId="AD" clId="Web-{69BBEA3B-7F8A-0EE4-A233-57B3C1D7E483}"/>
    <pc:docChg chg="modSld">
      <pc:chgData name="L Chapman" userId="S::lchapman@stmichaelscs.org::a53a8d0d-0e9c-4199-a1d1-1e347ae262a5" providerId="AD" clId="Web-{69BBEA3B-7F8A-0EE4-A233-57B3C1D7E483}" dt="2022-07-05T11:46:42.039" v="0" actId="1076"/>
      <pc:docMkLst>
        <pc:docMk/>
      </pc:docMkLst>
      <pc:sldChg chg="modSp">
        <pc:chgData name="L Chapman" userId="S::lchapman@stmichaelscs.org::a53a8d0d-0e9c-4199-a1d1-1e347ae262a5" providerId="AD" clId="Web-{69BBEA3B-7F8A-0EE4-A233-57B3C1D7E483}" dt="2022-07-05T11:46:42.039" v="0" actId="1076"/>
        <pc:sldMkLst>
          <pc:docMk/>
          <pc:sldMk cId="1486917407" sldId="257"/>
        </pc:sldMkLst>
        <pc:spChg chg="mod">
          <ac:chgData name="L Chapman" userId="S::lchapman@stmichaelscs.org::a53a8d0d-0e9c-4199-a1d1-1e347ae262a5" providerId="AD" clId="Web-{69BBEA3B-7F8A-0EE4-A233-57B3C1D7E483}" dt="2022-07-05T11:46:42.039" v="0" actId="1076"/>
          <ac:spMkLst>
            <pc:docMk/>
            <pc:sldMk cId="1486917407" sldId="257"/>
            <ac:spMk id="210" creationId="{7CEC0E1B-2FC5-F628-DA32-C13672532996}"/>
          </ac:spMkLst>
        </pc:spChg>
      </pc:sldChg>
    </pc:docChg>
  </pc:docChgLst>
  <pc:docChgLst>
    <pc:chgData name="L Chapman" userId="S::lchapman@stmichaelscs.org::a53a8d0d-0e9c-4199-a1d1-1e347ae262a5" providerId="AD" clId="Web-{FA9F61E7-A8F2-1468-CE96-5D88C7D334A8}"/>
    <pc:docChg chg="modSld">
      <pc:chgData name="L Chapman" userId="S::lchapman@stmichaelscs.org::a53a8d0d-0e9c-4199-a1d1-1e347ae262a5" providerId="AD" clId="Web-{FA9F61E7-A8F2-1468-CE96-5D88C7D334A8}" dt="2022-07-05T11:45:00.217" v="203" actId="1076"/>
      <pc:docMkLst>
        <pc:docMk/>
      </pc:docMkLst>
      <pc:sldChg chg="modSp">
        <pc:chgData name="L Chapman" userId="S::lchapman@stmichaelscs.org::a53a8d0d-0e9c-4199-a1d1-1e347ae262a5" providerId="AD" clId="Web-{FA9F61E7-A8F2-1468-CE96-5D88C7D334A8}" dt="2022-07-05T11:45:00.217" v="203" actId="1076"/>
        <pc:sldMkLst>
          <pc:docMk/>
          <pc:sldMk cId="1486917407" sldId="257"/>
        </pc:sldMkLst>
        <pc:spChg chg="mod">
          <ac:chgData name="L Chapman" userId="S::lchapman@stmichaelscs.org::a53a8d0d-0e9c-4199-a1d1-1e347ae262a5" providerId="AD" clId="Web-{FA9F61E7-A8F2-1468-CE96-5D88C7D334A8}" dt="2022-07-05T11:44:48.030" v="37" actId="1076"/>
          <ac:spMkLst>
            <pc:docMk/>
            <pc:sldMk cId="1486917407" sldId="257"/>
            <ac:spMk id="2" creationId="{89CCE895-AFED-4702-A1A6-28F60DD7392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951" v="69" actId="1076"/>
          <ac:spMkLst>
            <pc:docMk/>
            <pc:sldMk cId="1486917407" sldId="257"/>
            <ac:spMk id="4" creationId="{F708694F-6553-3C4C-9B17-B66230807E4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233" v="6" actId="1076"/>
          <ac:spMkLst>
            <pc:docMk/>
            <pc:sldMk cId="1486917407" sldId="257"/>
            <ac:spMk id="6" creationId="{52148054-C9AB-4D1A-AA6D-AF318128C3A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295" v="7" actId="1076"/>
          <ac:spMkLst>
            <pc:docMk/>
            <pc:sldMk cId="1486917407" sldId="257"/>
            <ac:spMk id="7" creationId="{2F206BE3-4132-4B95-BCD1-40A9EFE972C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342" v="8" actId="1076"/>
          <ac:spMkLst>
            <pc:docMk/>
            <pc:sldMk cId="1486917407" sldId="257"/>
            <ac:spMk id="8" creationId="{B8F62D62-67CC-4BC4-8B4C-61ED4167E95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404" v="9" actId="1076"/>
          <ac:spMkLst>
            <pc:docMk/>
            <pc:sldMk cId="1486917407" sldId="257"/>
            <ac:spMk id="9" creationId="{D37B1C61-60D9-494B-B5C7-2EAA81504B4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451" v="10" actId="1076"/>
          <ac:spMkLst>
            <pc:docMk/>
            <pc:sldMk cId="1486917407" sldId="257"/>
            <ac:spMk id="10" creationId="{C6DE98E9-49A2-4F8E-980B-5DF92EC2794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514" v="11" actId="1076"/>
          <ac:spMkLst>
            <pc:docMk/>
            <pc:sldMk cId="1486917407" sldId="257"/>
            <ac:spMk id="11" creationId="{9CCD3182-F96C-4F63-8C8B-24B5936FE4A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623" v="13" actId="1076"/>
          <ac:spMkLst>
            <pc:docMk/>
            <pc:sldMk cId="1486917407" sldId="257"/>
            <ac:spMk id="12" creationId="{36B5239C-A4D5-4A5D-987A-DBE01AEA746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733" v="15" actId="1076"/>
          <ac:spMkLst>
            <pc:docMk/>
            <pc:sldMk cId="1486917407" sldId="257"/>
            <ac:spMk id="13" creationId="{11E6EE5C-3621-4B9C-AA82-04DAECE3121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858" v="17" actId="1076"/>
          <ac:spMkLst>
            <pc:docMk/>
            <pc:sldMk cId="1486917407" sldId="257"/>
            <ac:spMk id="15" creationId="{0112CFB6-1464-4F51-99A1-6053A8A9351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967" v="18" actId="1076"/>
          <ac:spMkLst>
            <pc:docMk/>
            <pc:sldMk cId="1486917407" sldId="257"/>
            <ac:spMk id="16" creationId="{8EE62017-FECA-4607-8D9C-BA303C93606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4.358" v="138" actId="1076"/>
          <ac:spMkLst>
            <pc:docMk/>
            <pc:sldMk cId="1486917407" sldId="257"/>
            <ac:spMk id="23" creationId="{050CC21B-19A1-2BDC-D264-25A797256F2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014" v="19" actId="1076"/>
          <ac:spMkLst>
            <pc:docMk/>
            <pc:sldMk cId="1486917407" sldId="257"/>
            <ac:spMk id="30" creationId="{0F675E12-C853-42BD-989E-5B06AC4E2CC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8.077" v="202" actId="1076"/>
          <ac:spMkLst>
            <pc:docMk/>
            <pc:sldMk cId="1486917407" sldId="257"/>
            <ac:spMk id="203" creationId="{9EFA1B33-85ED-8C4B-880C-670504A7DD3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8.030" v="201" actId="1076"/>
          <ac:spMkLst>
            <pc:docMk/>
            <pc:sldMk cId="1486917407" sldId="257"/>
            <ac:spMk id="204" creationId="{9F8BC0EC-B5C5-504A-84B0-0D8BB86A0B0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889" v="51" actId="1076"/>
          <ac:spMkLst>
            <pc:docMk/>
            <pc:sldMk cId="1486917407" sldId="257"/>
            <ac:spMk id="239" creationId="{0EF652FA-05C5-AF41-A3DE-5AFFCB16AA4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951" v="52" actId="1076"/>
          <ac:spMkLst>
            <pc:docMk/>
            <pc:sldMk cId="1486917407" sldId="257"/>
            <ac:spMk id="240" creationId="{9D7D6E86-50C0-C647-A461-5FD422369559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061" v="53" actId="1076"/>
          <ac:spMkLst>
            <pc:docMk/>
            <pc:sldMk cId="1486917407" sldId="257"/>
            <ac:spMk id="243" creationId="{133FD874-79D3-0747-B1A0-5CC2F62607E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108" v="54" actId="1076"/>
          <ac:spMkLst>
            <pc:docMk/>
            <pc:sldMk cId="1486917407" sldId="257"/>
            <ac:spMk id="244" creationId="{A59D72B1-E713-0341-A610-BD2E27B256E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170" v="55" actId="1076"/>
          <ac:spMkLst>
            <pc:docMk/>
            <pc:sldMk cId="1486917407" sldId="257"/>
            <ac:spMk id="245" creationId="{F3DF0FF5-C8A5-494E-A4CB-85138F96452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217" v="56" actId="1076"/>
          <ac:spMkLst>
            <pc:docMk/>
            <pc:sldMk cId="1486917407" sldId="257"/>
            <ac:spMk id="246" creationId="{76053C5C-5466-CE4C-9386-24BDE7C67FA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280" v="57" actId="1076"/>
          <ac:spMkLst>
            <pc:docMk/>
            <pc:sldMk cId="1486917407" sldId="257"/>
            <ac:spMk id="247" creationId="{C0A4638D-5B05-7E49-8AF9-EB534BC54D2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342" v="58" actId="1076"/>
          <ac:spMkLst>
            <pc:docMk/>
            <pc:sldMk cId="1486917407" sldId="257"/>
            <ac:spMk id="248" creationId="{ACFBA1A7-0A06-A149-9C99-834AAA780BA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389" v="59" actId="1076"/>
          <ac:spMkLst>
            <pc:docMk/>
            <pc:sldMk cId="1486917407" sldId="257"/>
            <ac:spMk id="249" creationId="{629180B5-1EC1-CD4A-8E7F-DA3CF54869F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451" v="60" actId="1076"/>
          <ac:spMkLst>
            <pc:docMk/>
            <pc:sldMk cId="1486917407" sldId="257"/>
            <ac:spMk id="250" creationId="{0572AE49-1D14-414F-B46B-FAABE986B40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514" v="61" actId="1076"/>
          <ac:spMkLst>
            <pc:docMk/>
            <pc:sldMk cId="1486917407" sldId="257"/>
            <ac:spMk id="252" creationId="{13909640-6C37-304A-A083-F4FCE2A509E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561" v="62" actId="1076"/>
          <ac:spMkLst>
            <pc:docMk/>
            <pc:sldMk cId="1486917407" sldId="257"/>
            <ac:spMk id="254" creationId="{07AE41B8-2706-284B-8FEC-7DEB09B8892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967" v="36" actId="1076"/>
          <ac:spMkLst>
            <pc:docMk/>
            <pc:sldMk cId="1486917407" sldId="257"/>
            <ac:spMk id="255" creationId="{560D728B-8039-44FC-8822-24A84F259BD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623" v="63" actId="1076"/>
          <ac:spMkLst>
            <pc:docMk/>
            <pc:sldMk cId="1486917407" sldId="257"/>
            <ac:spMk id="256" creationId="{8CB807D8-2B6A-9545-B0FA-70E3738DCBE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670" v="64" actId="1076"/>
          <ac:spMkLst>
            <pc:docMk/>
            <pc:sldMk cId="1486917407" sldId="257"/>
            <ac:spMk id="257" creationId="{117B547D-8F7F-0946-969B-769566C4208B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733" v="65" actId="1076"/>
          <ac:spMkLst>
            <pc:docMk/>
            <pc:sldMk cId="1486917407" sldId="257"/>
            <ac:spMk id="261" creationId="{71BFBF97-3643-2542-8232-F50690261A8D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092" v="38" actId="1076"/>
          <ac:spMkLst>
            <pc:docMk/>
            <pc:sldMk cId="1486917407" sldId="257"/>
            <ac:spMk id="262" creationId="{65E711BA-046B-490D-A3F7-401FED33FB6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780" v="66" actId="1076"/>
          <ac:spMkLst>
            <pc:docMk/>
            <pc:sldMk cId="1486917407" sldId="257"/>
            <ac:spMk id="263" creationId="{B4C4A231-C697-2F45-92F6-2F8879E9964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139" v="39" actId="1076"/>
          <ac:spMkLst>
            <pc:docMk/>
            <pc:sldMk cId="1486917407" sldId="257"/>
            <ac:spMk id="264" creationId="{D7007CA2-3194-4FE7-B5E0-3CC27718E7D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201" v="40" actId="1076"/>
          <ac:spMkLst>
            <pc:docMk/>
            <pc:sldMk cId="1486917407" sldId="257"/>
            <ac:spMk id="265" creationId="{D6A4EB80-E347-4327-8E43-2A6BD378448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842" v="67" actId="1076"/>
          <ac:spMkLst>
            <pc:docMk/>
            <pc:sldMk cId="1486917407" sldId="257"/>
            <ac:spMk id="266" creationId="{F8D76BC9-47DE-EA46-A67B-E15F2ED9A53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264" v="41" actId="1076"/>
          <ac:spMkLst>
            <pc:docMk/>
            <pc:sldMk cId="1486917407" sldId="257"/>
            <ac:spMk id="267" creationId="{23A3B82A-CAF4-4158-A21B-E71BF04A238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889" v="68" actId="1076"/>
          <ac:spMkLst>
            <pc:docMk/>
            <pc:sldMk cId="1486917407" sldId="257"/>
            <ac:spMk id="271" creationId="{751E2907-4FA7-5241-93CC-7A31AFE4A9D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014" v="70" actId="1076"/>
          <ac:spMkLst>
            <pc:docMk/>
            <pc:sldMk cId="1486917407" sldId="257"/>
            <ac:spMk id="273" creationId="{B92CF0CE-F2A9-3245-9931-7FDAA4A7019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326" v="42" actId="1076"/>
          <ac:spMkLst>
            <pc:docMk/>
            <pc:sldMk cId="1486917407" sldId="257"/>
            <ac:spMk id="276" creationId="{7236E3E6-35BD-4851-ADD4-C02E731EC889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405" v="43" actId="1076"/>
          <ac:spMkLst>
            <pc:docMk/>
            <pc:sldMk cId="1486917407" sldId="257"/>
            <ac:spMk id="278" creationId="{8DEEE263-ED2B-44B7-9A01-54B21B5C162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451" v="44" actId="1076"/>
          <ac:spMkLst>
            <pc:docMk/>
            <pc:sldMk cId="1486917407" sldId="257"/>
            <ac:spMk id="282" creationId="{BEC49217-716E-4F8F-AE81-5DF5AA3866E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514" v="45" actId="1076"/>
          <ac:spMkLst>
            <pc:docMk/>
            <pc:sldMk cId="1486917407" sldId="257"/>
            <ac:spMk id="284" creationId="{E24000EA-12B2-49FE-85C3-1C7C97441A2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076" v="71" actId="1076"/>
          <ac:spMkLst>
            <pc:docMk/>
            <pc:sldMk cId="1486917407" sldId="257"/>
            <ac:spMk id="285" creationId="{6518F18C-4722-1E49-9CFB-2D05EF19F85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139" v="72" actId="1076"/>
          <ac:spMkLst>
            <pc:docMk/>
            <pc:sldMk cId="1486917407" sldId="257"/>
            <ac:spMk id="286" creationId="{4D0E80AB-10C0-C049-97BF-4C51F113839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201" v="73" actId="1076"/>
          <ac:spMkLst>
            <pc:docMk/>
            <pc:sldMk cId="1486917407" sldId="257"/>
            <ac:spMk id="287" creationId="{6E6B45D0-E802-0045-83F4-262E1AFE0D1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342" v="74" actId="1076"/>
          <ac:spMkLst>
            <pc:docMk/>
            <pc:sldMk cId="1486917407" sldId="257"/>
            <ac:spMk id="288" creationId="{262C96D5-809D-3045-B7E8-61242EA4422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483" v="75" actId="1076"/>
          <ac:spMkLst>
            <pc:docMk/>
            <pc:sldMk cId="1486917407" sldId="257"/>
            <ac:spMk id="289" creationId="{39F9C7DF-813D-D54D-BA6B-814CABF0F1F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561" v="76" actId="1076"/>
          <ac:spMkLst>
            <pc:docMk/>
            <pc:sldMk cId="1486917407" sldId="257"/>
            <ac:spMk id="290" creationId="{7992F00C-CB2F-2446-8F89-4E2067EECBE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701" v="77" actId="1076"/>
          <ac:spMkLst>
            <pc:docMk/>
            <pc:sldMk cId="1486917407" sldId="257"/>
            <ac:spMk id="291" creationId="{AF6FCF23-075E-6A4E-8EC0-47E27DD73FB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780" v="78" actId="1076"/>
          <ac:spMkLst>
            <pc:docMk/>
            <pc:sldMk cId="1486917407" sldId="257"/>
            <ac:spMk id="292" creationId="{20EB4971-A776-7147-95E6-064A072F590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842" v="79" actId="1076"/>
          <ac:spMkLst>
            <pc:docMk/>
            <pc:sldMk cId="1486917407" sldId="257"/>
            <ac:spMk id="293" creationId="{0CAC85D0-B1E8-0F47-9D72-91A91675572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905" v="80" actId="1076"/>
          <ac:spMkLst>
            <pc:docMk/>
            <pc:sldMk cId="1486917407" sldId="257"/>
            <ac:spMk id="294" creationId="{F30FD378-2911-164F-9C60-E4596640A169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967" v="81" actId="1076"/>
          <ac:spMkLst>
            <pc:docMk/>
            <pc:sldMk cId="1486917407" sldId="257"/>
            <ac:spMk id="295" creationId="{7EF3D342-B52A-1340-BEB9-C1DFF914D58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014" v="82" actId="1076"/>
          <ac:spMkLst>
            <pc:docMk/>
            <pc:sldMk cId="1486917407" sldId="257"/>
            <ac:spMk id="313" creationId="{8344776F-8D24-FA44-B661-BA97C92493F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076" v="83" actId="1076"/>
          <ac:spMkLst>
            <pc:docMk/>
            <pc:sldMk cId="1486917407" sldId="257"/>
            <ac:spMk id="314" creationId="{F0117614-A7C4-714A-8C1B-CDD3C73B9A9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186" v="84" actId="1076"/>
          <ac:spMkLst>
            <pc:docMk/>
            <pc:sldMk cId="1486917407" sldId="257"/>
            <ac:spMk id="315" creationId="{CF81FB5F-01E8-CE4F-BB73-13CE962EFC6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576" v="46" actId="1076"/>
          <ac:spMkLst>
            <pc:docMk/>
            <pc:sldMk cId="1486917407" sldId="257"/>
            <ac:spMk id="332" creationId="{7C012C05-FEC5-40DC-A315-0419044ED5F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655" v="47" actId="1076"/>
          <ac:spMkLst>
            <pc:docMk/>
            <pc:sldMk cId="1486917407" sldId="257"/>
            <ac:spMk id="350" creationId="{1F8D36E1-ACF5-47DE-B978-A6786BA8768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248" v="85" actId="1076"/>
          <ac:spMkLst>
            <pc:docMk/>
            <pc:sldMk cId="1486917407" sldId="257"/>
            <ac:spMk id="355" creationId="{D48AD852-30D3-FD4D-8ADE-9ECA8DEDDFE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701" v="48" actId="1076"/>
          <ac:spMkLst>
            <pc:docMk/>
            <pc:sldMk cId="1486917407" sldId="257"/>
            <ac:spMk id="357" creationId="{064D75D3-2407-46AE-9648-9E4FF3ED911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764" v="49" actId="1076"/>
          <ac:spMkLst>
            <pc:docMk/>
            <pc:sldMk cId="1486917407" sldId="257"/>
            <ac:spMk id="358" creationId="{6AB4EA3F-78AA-4D3F-A49B-1EF0A16CF98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826" v="50" actId="1076"/>
          <ac:spMkLst>
            <pc:docMk/>
            <pc:sldMk cId="1486917407" sldId="257"/>
            <ac:spMk id="359" creationId="{175D3E65-A2F8-41C3-93BC-19C815E53E4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295" v="86" actId="1076"/>
          <ac:spMkLst>
            <pc:docMk/>
            <pc:sldMk cId="1486917407" sldId="257"/>
            <ac:spMk id="361" creationId="{0790E3CF-F893-6D48-B206-3C522968B7CB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358" v="87" actId="1076"/>
          <ac:spMkLst>
            <pc:docMk/>
            <pc:sldMk cId="1486917407" sldId="257"/>
            <ac:spMk id="364" creationId="{7FA0B0F8-D71C-B948-AFFA-F2A90BE81F7B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405" v="88" actId="1076"/>
          <ac:spMkLst>
            <pc:docMk/>
            <pc:sldMk cId="1486917407" sldId="257"/>
            <ac:spMk id="366" creationId="{57458A01-E9DA-364F-8523-B57C14F2B04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467" v="89" actId="1076"/>
          <ac:spMkLst>
            <pc:docMk/>
            <pc:sldMk cId="1486917407" sldId="257"/>
            <ac:spMk id="367" creationId="{2403201D-0DCE-2442-A6FD-D855F988291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530" v="90" actId="1076"/>
          <ac:spMkLst>
            <pc:docMk/>
            <pc:sldMk cId="1486917407" sldId="257"/>
            <ac:spMk id="368" creationId="{4327BC91-D6B8-FF45-BA08-73059A08F0B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577" v="91" actId="1076"/>
          <ac:spMkLst>
            <pc:docMk/>
            <pc:sldMk cId="1486917407" sldId="257"/>
            <ac:spMk id="372" creationId="{92EE3219-99E8-5242-A524-DA115885FC2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639" v="92" actId="1076"/>
          <ac:spMkLst>
            <pc:docMk/>
            <pc:sldMk cId="1486917407" sldId="257"/>
            <ac:spMk id="373" creationId="{04B05CAB-2230-FB4A-B4A6-12965D678FAD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748" v="93" actId="1076"/>
          <ac:spMkLst>
            <pc:docMk/>
            <pc:sldMk cId="1486917407" sldId="257"/>
            <ac:spMk id="374" creationId="{343E0CE9-7CC7-D241-A404-BA9651E3916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811" v="94" actId="1076"/>
          <ac:spMkLst>
            <pc:docMk/>
            <pc:sldMk cId="1486917407" sldId="257"/>
            <ac:spMk id="375" creationId="{95409A84-E367-8D4E-A14B-72CDAABEBC2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873" v="95" actId="1076"/>
          <ac:spMkLst>
            <pc:docMk/>
            <pc:sldMk cId="1486917407" sldId="257"/>
            <ac:spMk id="376" creationId="{D8552938-BD0D-8B43-9DD4-C96B03FE2DB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936" v="96" actId="1076"/>
          <ac:spMkLst>
            <pc:docMk/>
            <pc:sldMk cId="1486917407" sldId="257"/>
            <ac:spMk id="377" creationId="{24CAB124-FB0C-9346-8AB5-2E45890F5DC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983" v="97" actId="1076"/>
          <ac:spMkLst>
            <pc:docMk/>
            <pc:sldMk cId="1486917407" sldId="257"/>
            <ac:spMk id="378" creationId="{125CA6C8-9D2F-3340-9649-31058E2F5C4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045" v="98" actId="1076"/>
          <ac:spMkLst>
            <pc:docMk/>
            <pc:sldMk cId="1486917407" sldId="257"/>
            <ac:spMk id="379" creationId="{F8312611-AF22-D24D-BDBA-49A750A4628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123" v="99" actId="1076"/>
          <ac:spMkLst>
            <pc:docMk/>
            <pc:sldMk cId="1486917407" sldId="257"/>
            <ac:spMk id="380" creationId="{40239252-216D-D348-A427-5188C1A3E8A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170" v="100" actId="1076"/>
          <ac:spMkLst>
            <pc:docMk/>
            <pc:sldMk cId="1486917407" sldId="257"/>
            <ac:spMk id="381" creationId="{6893D97D-36E1-F147-9DE9-839199A4BD0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233" v="101" actId="1076"/>
          <ac:spMkLst>
            <pc:docMk/>
            <pc:sldMk cId="1486917407" sldId="257"/>
            <ac:spMk id="382" creationId="{D7D30FDE-D7D5-B24F-848E-F924E771578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295" v="102" actId="1076"/>
          <ac:spMkLst>
            <pc:docMk/>
            <pc:sldMk cId="1486917407" sldId="257"/>
            <ac:spMk id="383" creationId="{EAC81B5C-BA57-4B4E-A183-EE8FFF1ABE1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342" v="103" actId="1076"/>
          <ac:spMkLst>
            <pc:docMk/>
            <pc:sldMk cId="1486917407" sldId="257"/>
            <ac:spMk id="384" creationId="{232A9BA6-51F8-8C41-A595-B8BE943F503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405" v="104" actId="1076"/>
          <ac:spMkLst>
            <pc:docMk/>
            <pc:sldMk cId="1486917407" sldId="257"/>
            <ac:spMk id="385" creationId="{CCB95865-40C7-C842-BE18-2B47FDC05FC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452" v="105" actId="1076"/>
          <ac:spMkLst>
            <pc:docMk/>
            <pc:sldMk cId="1486917407" sldId="257"/>
            <ac:spMk id="386" creationId="{876B1DFD-A0A9-EA43-9CF9-A1AE334E115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514" v="106" actId="1076"/>
          <ac:spMkLst>
            <pc:docMk/>
            <pc:sldMk cId="1486917407" sldId="257"/>
            <ac:spMk id="387" creationId="{10468900-367E-1545-9BD1-26E18C8860A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623" v="107" actId="1076"/>
          <ac:spMkLst>
            <pc:docMk/>
            <pc:sldMk cId="1486917407" sldId="257"/>
            <ac:spMk id="388" creationId="{CAB9161F-4D61-1D4D-A0C9-659B713FE55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686" v="108" actId="1076"/>
          <ac:spMkLst>
            <pc:docMk/>
            <pc:sldMk cId="1486917407" sldId="257"/>
            <ac:spMk id="424" creationId="{D7BBD2AD-4979-D14F-AA2F-D6380BFA73B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748" v="109" actId="1076"/>
          <ac:spMkLst>
            <pc:docMk/>
            <pc:sldMk cId="1486917407" sldId="257"/>
            <ac:spMk id="425" creationId="{E930639A-1BF8-2845-8461-59FCFBB6FD9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795" v="110" actId="1076"/>
          <ac:spMkLst>
            <pc:docMk/>
            <pc:sldMk cId="1486917407" sldId="257"/>
            <ac:spMk id="426" creationId="{68E6120B-1F67-F74C-A13C-8AF2105D0C8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858" v="111" actId="1076"/>
          <ac:spMkLst>
            <pc:docMk/>
            <pc:sldMk cId="1486917407" sldId="257"/>
            <ac:spMk id="427" creationId="{BC3D22CC-E7B9-E041-B511-F75B8E3D865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905" v="112" actId="1076"/>
          <ac:spMkLst>
            <pc:docMk/>
            <pc:sldMk cId="1486917407" sldId="257"/>
            <ac:spMk id="428" creationId="{8E9B472F-D581-D547-BECF-8180A22BF77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123" v="21" actId="1076"/>
          <ac:spMkLst>
            <pc:docMk/>
            <pc:sldMk cId="1486917407" sldId="257"/>
            <ac:spMk id="1034" creationId="{333AA6C9-A4AA-40B7-82D1-26D62FA3C40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186" v="22" actId="1076"/>
          <ac:spMkLst>
            <pc:docMk/>
            <pc:sldMk cId="1486917407" sldId="257"/>
            <ac:spMk id="1051" creationId="{C9D70B79-1126-43FC-A904-332B5A4F95A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233" v="23" actId="1076"/>
          <ac:spMkLst>
            <pc:docMk/>
            <pc:sldMk cId="1486917407" sldId="257"/>
            <ac:spMk id="1055" creationId="{6A628B8E-ABAF-43AB-BB96-8DB68ABE443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748" v="32" actId="1076"/>
          <ac:spMkLst>
            <pc:docMk/>
            <pc:sldMk cId="1486917407" sldId="257"/>
            <ac:spMk id="1072" creationId="{F969A069-AF8D-475A-8B21-4BBDA0626B3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795" v="33" actId="1076"/>
          <ac:spMkLst>
            <pc:docMk/>
            <pc:sldMk cId="1486917407" sldId="257"/>
            <ac:spMk id="1074" creationId="{849820CD-2EA0-4494-8BA8-A3DD70FC043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858" v="34" actId="1076"/>
          <ac:spMkLst>
            <pc:docMk/>
            <pc:sldMk cId="1486917407" sldId="257"/>
            <ac:spMk id="1076" creationId="{9AE553B5-8F97-444F-966C-F972456A9E4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295" v="24" actId="1076"/>
          <ac:spMkLst>
            <pc:docMk/>
            <pc:sldMk cId="1486917407" sldId="257"/>
            <ac:spMk id="1120" creationId="{C2DDF671-E690-4DDA-818A-1273421598A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342" v="25" actId="1076"/>
          <ac:spMkLst>
            <pc:docMk/>
            <pc:sldMk cId="1486917407" sldId="257"/>
            <ac:spMk id="1121" creationId="{432BF9B7-DE81-4C7C-9081-2068E26D07AB}"/>
          </ac:spMkLst>
        </pc:spChg>
        <pc:spChg chg="mod">
          <ac:chgData name="L Chapman" userId="S::lchapman@stmichaelscs.org::a53a8d0d-0e9c-4199-a1d1-1e347ae262a5" providerId="AD" clId="Web-{FA9F61E7-A8F2-1468-CE96-5D88C7D334A8}" dt="2022-07-05T11:45:00.217" v="203" actId="1076"/>
          <ac:spMkLst>
            <pc:docMk/>
            <pc:sldMk cId="1486917407" sldId="257"/>
            <ac:spMk id="1125" creationId="{D5EF82D7-FDC4-4CC0-B18E-AEEBB36A3C5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514" v="28" actId="1076"/>
          <ac:spMkLst>
            <pc:docMk/>
            <pc:sldMk cId="1486917407" sldId="257"/>
            <ac:spMk id="1126" creationId="{988E8B17-01E8-434D-B538-948BA1E5FBE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623" v="30" actId="1076"/>
          <ac:spMkLst>
            <pc:docMk/>
            <pc:sldMk cId="1486917407" sldId="257"/>
            <ac:spMk id="1147" creationId="{431111D4-723A-4EE3-A7E4-55D4B98D717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686" v="31" actId="1076"/>
          <ac:spMkLst>
            <pc:docMk/>
            <pc:sldMk cId="1486917407" sldId="257"/>
            <ac:spMk id="1148" creationId="{64D194CE-F21B-46E2-B029-41B87104634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920" v="35" actId="1076"/>
          <ac:spMkLst>
            <pc:docMk/>
            <pc:sldMk cId="1486917407" sldId="257"/>
            <ac:spMk id="1155" creationId="{2CCED74B-D199-497B-B6E8-780F6A178FCE}"/>
          </ac:spMkLst>
        </pc:spChg>
        <pc:picChg chg="mod">
          <ac:chgData name="L Chapman" userId="S::lchapman@stmichaelscs.org::a53a8d0d-0e9c-4199-a1d1-1e347ae262a5" providerId="AD" clId="Web-{FA9F61E7-A8F2-1468-CE96-5D88C7D334A8}" dt="2022-07-05T11:44:54.233" v="136" actId="1076"/>
          <ac:picMkLst>
            <pc:docMk/>
            <pc:sldMk cId="1486917407" sldId="257"/>
            <ac:picMk id="3" creationId="{5CD86A0D-BE06-034F-A057-F895C09482D2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295" v="137" actId="1076"/>
          <ac:picMkLst>
            <pc:docMk/>
            <pc:sldMk cId="1486917407" sldId="257"/>
            <ac:picMk id="5" creationId="{33961B70-C14B-4A46-ACD0-0CC733326C93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2.967" v="113" actId="1076"/>
          <ac:picMkLst>
            <pc:docMk/>
            <pc:sldMk cId="1486917407" sldId="257"/>
            <ac:picMk id="18" creationId="{FC13AB4E-471C-5443-B803-89F251AF5D7A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014" v="114" actId="1076"/>
          <ac:picMkLst>
            <pc:docMk/>
            <pc:sldMk cId="1486917407" sldId="257"/>
            <ac:picMk id="19" creationId="{28F90347-5211-6349-AA22-42074D0FCEEC}"/>
          </ac:picMkLst>
        </pc:picChg>
        <pc:picChg chg="mod ord">
          <ac:chgData name="L Chapman" userId="S::lchapman@stmichaelscs.org::a53a8d0d-0e9c-4199-a1d1-1e347ae262a5" providerId="AD" clId="Web-{FA9F61E7-A8F2-1468-CE96-5D88C7D334A8}" dt="2022-07-05T11:44:57.967" v="200" actId="1076"/>
          <ac:picMkLst>
            <pc:docMk/>
            <pc:sldMk cId="1486917407" sldId="257"/>
            <ac:picMk id="20" creationId="{188C3E20-2993-2B45-87CE-6BCCB5685C64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077" v="115" actId="1076"/>
          <ac:picMkLst>
            <pc:docMk/>
            <pc:sldMk cId="1486917407" sldId="257"/>
            <ac:picMk id="21" creationId="{57A09E86-E2EB-4D44-A10A-D7C2032C9679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123" v="116" actId="1076"/>
          <ac:picMkLst>
            <pc:docMk/>
            <pc:sldMk cId="1486917407" sldId="257"/>
            <ac:picMk id="22" creationId="{E724932C-2730-5541-A5DB-1A6117A523AA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186" v="117" actId="1076"/>
          <ac:picMkLst>
            <pc:docMk/>
            <pc:sldMk cId="1486917407" sldId="257"/>
            <ac:picMk id="28" creationId="{EAADA17F-1F4E-4C48-AC3F-A85D011CC092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248" v="118" actId="1076"/>
          <ac:picMkLst>
            <pc:docMk/>
            <pc:sldMk cId="1486917407" sldId="257"/>
            <ac:picMk id="31" creationId="{DB6DC85A-8629-FC49-AE9E-28196DA44C8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295" v="119" actId="1076"/>
          <ac:picMkLst>
            <pc:docMk/>
            <pc:sldMk cId="1486917407" sldId="257"/>
            <ac:picMk id="33" creationId="{A3A9FFB5-FFFF-5147-ADE8-23EC57F8C865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358" v="120" actId="1076"/>
          <ac:picMkLst>
            <pc:docMk/>
            <pc:sldMk cId="1486917407" sldId="257"/>
            <ac:picMk id="34" creationId="{7750DB42-161B-B943-9E62-822256E4F2F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420" v="121" actId="1076"/>
          <ac:picMkLst>
            <pc:docMk/>
            <pc:sldMk cId="1486917407" sldId="257"/>
            <ac:picMk id="35" creationId="{F4B2AD2F-F1E6-9A49-959C-A8545C0A9C64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467" v="122" actId="1076"/>
          <ac:picMkLst>
            <pc:docMk/>
            <pc:sldMk cId="1486917407" sldId="257"/>
            <ac:picMk id="36" creationId="{037FF26E-94A2-F949-A273-D0871490DA3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530" v="123" actId="1076"/>
          <ac:picMkLst>
            <pc:docMk/>
            <pc:sldMk cId="1486917407" sldId="257"/>
            <ac:picMk id="37" creationId="{EE7C22D6-2765-3447-A524-8A15EFD09B53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577" v="124" actId="1076"/>
          <ac:picMkLst>
            <pc:docMk/>
            <pc:sldMk cId="1486917407" sldId="257"/>
            <ac:picMk id="38" creationId="{3E14F437-87E3-CA47-AFAA-40E90AE3D187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639" v="125" actId="1076"/>
          <ac:picMkLst>
            <pc:docMk/>
            <pc:sldMk cId="1486917407" sldId="257"/>
            <ac:picMk id="39" creationId="{5085FDF3-C2AA-744A-B9F6-5885CE8FCEA9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686" v="126" actId="1076"/>
          <ac:picMkLst>
            <pc:docMk/>
            <pc:sldMk cId="1486917407" sldId="257"/>
            <ac:picMk id="41" creationId="{1CFB6F92-9171-4946-B278-B19E9779B9A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748" v="127" actId="1076"/>
          <ac:picMkLst>
            <pc:docMk/>
            <pc:sldMk cId="1486917407" sldId="257"/>
            <ac:picMk id="42" creationId="{F8983755-7E79-564C-81F3-34F81C95C61D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795" v="128" actId="1076"/>
          <ac:picMkLst>
            <pc:docMk/>
            <pc:sldMk cId="1486917407" sldId="257"/>
            <ac:picMk id="43" creationId="{E3076ABC-11F0-2847-86A2-F21F00085E11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858" v="129" actId="1076"/>
          <ac:picMkLst>
            <pc:docMk/>
            <pc:sldMk cId="1486917407" sldId="257"/>
            <ac:picMk id="44" creationId="{2ABC12C2-9428-B64E-B0D3-B8DF6DF1C61A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905" v="130" actId="1076"/>
          <ac:picMkLst>
            <pc:docMk/>
            <pc:sldMk cId="1486917407" sldId="257"/>
            <ac:picMk id="45" creationId="{91841487-C216-8A44-B3FD-1320989DB685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967" v="131" actId="1076"/>
          <ac:picMkLst>
            <pc:docMk/>
            <pc:sldMk cId="1486917407" sldId="257"/>
            <ac:picMk id="46" creationId="{54DE23B0-EAA0-C24D-A086-5AA055C3290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014" v="132" actId="1076"/>
          <ac:picMkLst>
            <pc:docMk/>
            <pc:sldMk cId="1486917407" sldId="257"/>
            <ac:picMk id="47" creationId="{02A631EB-D96F-8140-9E7B-0BE9A06F778E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077" v="133" actId="1076"/>
          <ac:picMkLst>
            <pc:docMk/>
            <pc:sldMk cId="1486917407" sldId="257"/>
            <ac:picMk id="48" creationId="{3273693B-4420-314A-993F-8FB3591F855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123" v="134" actId="1076"/>
          <ac:picMkLst>
            <pc:docMk/>
            <pc:sldMk cId="1486917407" sldId="257"/>
            <ac:picMk id="49" creationId="{F8734537-6FFC-0743-8632-3AB5B274A158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186" v="135" actId="1076"/>
          <ac:picMkLst>
            <pc:docMk/>
            <pc:sldMk cId="1486917407" sldId="257"/>
            <ac:picMk id="50" creationId="{15CC098A-5FCB-CB41-BB69-5BF6C180678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6.561" v="12" actId="1076"/>
          <ac:picMkLst>
            <pc:docMk/>
            <pc:sldMk cId="1486917407" sldId="257"/>
            <ac:picMk id="1036" creationId="{7B9F1EAE-61F8-4939-AFFB-B3754253333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6.686" v="14" actId="1076"/>
          <ac:picMkLst>
            <pc:docMk/>
            <pc:sldMk cId="1486917407" sldId="257"/>
            <ac:picMk id="1038" creationId="{BC2202D0-46AB-45EE-9B2C-1C0BB1F7A6D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6.795" v="16" actId="1076"/>
          <ac:picMkLst>
            <pc:docMk/>
            <pc:sldMk cId="1486917407" sldId="257"/>
            <ac:picMk id="1046" creationId="{3E424ED5-C1FB-41F6-8158-D8B2534FA931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076" v="20" actId="1076"/>
          <ac:picMkLst>
            <pc:docMk/>
            <pc:sldMk cId="1486917407" sldId="257"/>
            <ac:picMk id="1085" creationId="{46BF4888-1780-41F7-A97D-255021E3B67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404" v="26" actId="1076"/>
          <ac:picMkLst>
            <pc:docMk/>
            <pc:sldMk cId="1486917407" sldId="257"/>
            <ac:picMk id="1133" creationId="{0BF2D09C-2245-4AF1-8986-5669F22161E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467" v="27" actId="1076"/>
          <ac:picMkLst>
            <pc:docMk/>
            <pc:sldMk cId="1486917407" sldId="257"/>
            <ac:picMk id="1135" creationId="{45CAF2F2-B088-48E1-AD1E-B5564B2A1CB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576" v="29" actId="1076"/>
          <ac:picMkLst>
            <pc:docMk/>
            <pc:sldMk cId="1486917407" sldId="257"/>
            <ac:picMk id="1144" creationId="{270DA61F-CAE8-4DB7-8337-90705530561A}"/>
          </ac:picMkLst>
        </pc:picChg>
        <pc:cxnChg chg="mod">
          <ac:chgData name="L Chapman" userId="S::lchapman@stmichaelscs.org::a53a8d0d-0e9c-4199-a1d1-1e347ae262a5" providerId="AD" clId="Web-{FA9F61E7-A8F2-1468-CE96-5D88C7D334A8}" dt="2022-07-05T11:44:54.405" v="139" actId="1076"/>
          <ac:cxnSpMkLst>
            <pc:docMk/>
            <pc:sldMk cId="1486917407" sldId="257"/>
            <ac:cxnSpMk id="217" creationId="{754733F2-13F9-56C5-310E-84FD8A3D216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467" v="140" actId="1076"/>
          <ac:cxnSpMkLst>
            <pc:docMk/>
            <pc:sldMk cId="1486917407" sldId="257"/>
            <ac:cxnSpMk id="219" creationId="{FCBA1E56-9ACC-2381-F0FB-E1863AB6705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514" v="141" actId="1076"/>
          <ac:cxnSpMkLst>
            <pc:docMk/>
            <pc:sldMk cId="1486917407" sldId="257"/>
            <ac:cxnSpMk id="223" creationId="{29D13102-5F16-6769-47C7-F66ACE03334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577" v="142" actId="1076"/>
          <ac:cxnSpMkLst>
            <pc:docMk/>
            <pc:sldMk cId="1486917407" sldId="257"/>
            <ac:cxnSpMk id="225" creationId="{07F1E42B-8301-FA62-157F-9FE39828764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623" v="143" actId="1076"/>
          <ac:cxnSpMkLst>
            <pc:docMk/>
            <pc:sldMk cId="1486917407" sldId="257"/>
            <ac:cxnSpMk id="227" creationId="{1CF33BAA-9564-BACC-4C3D-657EC7DC121C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686" v="144" actId="1076"/>
          <ac:cxnSpMkLst>
            <pc:docMk/>
            <pc:sldMk cId="1486917407" sldId="257"/>
            <ac:cxnSpMk id="230" creationId="{16646AD2-DE18-20F8-466D-1F94B973E26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733" v="145" actId="1076"/>
          <ac:cxnSpMkLst>
            <pc:docMk/>
            <pc:sldMk cId="1486917407" sldId="257"/>
            <ac:cxnSpMk id="234" creationId="{41073F4C-F6DD-1107-401A-4F55F6D3993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795" v="146" actId="1076"/>
          <ac:cxnSpMkLst>
            <pc:docMk/>
            <pc:sldMk cId="1486917407" sldId="257"/>
            <ac:cxnSpMk id="238" creationId="{FD4D618B-4584-D9E0-6F58-D8517B07187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842" v="147" actId="1076"/>
          <ac:cxnSpMkLst>
            <pc:docMk/>
            <pc:sldMk cId="1486917407" sldId="257"/>
            <ac:cxnSpMk id="241" creationId="{54188D67-3B7B-FE9A-7C15-0C390519999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905" v="148" actId="1076"/>
          <ac:cxnSpMkLst>
            <pc:docMk/>
            <pc:sldMk cId="1486917407" sldId="257"/>
            <ac:cxnSpMk id="242" creationId="{399DD192-262C-53CD-3324-F08AA9507A3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952" v="149" actId="1076"/>
          <ac:cxnSpMkLst>
            <pc:docMk/>
            <pc:sldMk cId="1486917407" sldId="257"/>
            <ac:cxnSpMk id="251" creationId="{33273281-0284-5118-D86F-CDB4F5EDD65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014" v="150" actId="1076"/>
          <ac:cxnSpMkLst>
            <pc:docMk/>
            <pc:sldMk cId="1486917407" sldId="257"/>
            <ac:cxnSpMk id="253" creationId="{AEF99152-277F-1EED-2F64-FAF6C216AAC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077" v="151" actId="1076"/>
          <ac:cxnSpMkLst>
            <pc:docMk/>
            <pc:sldMk cId="1486917407" sldId="257"/>
            <ac:cxnSpMk id="258" creationId="{0C8AFF05-72E2-71B8-A62B-6226AE0CDB6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124" v="152" actId="1076"/>
          <ac:cxnSpMkLst>
            <pc:docMk/>
            <pc:sldMk cId="1486917407" sldId="257"/>
            <ac:cxnSpMk id="259" creationId="{8CB76CB2-6A27-D023-CE28-03BE386055A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186" v="153" actId="1076"/>
          <ac:cxnSpMkLst>
            <pc:docMk/>
            <pc:sldMk cId="1486917407" sldId="257"/>
            <ac:cxnSpMk id="260" creationId="{FABC88A0-898F-8B65-2A2E-8E33F1166F0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249" v="154" actId="1076"/>
          <ac:cxnSpMkLst>
            <pc:docMk/>
            <pc:sldMk cId="1486917407" sldId="257"/>
            <ac:cxnSpMk id="268" creationId="{6391467B-710C-66A1-050A-0DF05900614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311" v="155" actId="1076"/>
          <ac:cxnSpMkLst>
            <pc:docMk/>
            <pc:sldMk cId="1486917407" sldId="257"/>
            <ac:cxnSpMk id="269" creationId="{8ED070AF-91A1-39EB-8D23-8C6D8DA0394D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358" v="156" actId="1076"/>
          <ac:cxnSpMkLst>
            <pc:docMk/>
            <pc:sldMk cId="1486917407" sldId="257"/>
            <ac:cxnSpMk id="270" creationId="{50B96F5C-2B4F-8B7D-D0E9-68E559A6C28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420" v="157" actId="1076"/>
          <ac:cxnSpMkLst>
            <pc:docMk/>
            <pc:sldMk cId="1486917407" sldId="257"/>
            <ac:cxnSpMk id="272" creationId="{DD3B42E3-BFE5-1F46-9A02-D5EA15F469F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467" v="158" actId="1076"/>
          <ac:cxnSpMkLst>
            <pc:docMk/>
            <pc:sldMk cId="1486917407" sldId="257"/>
            <ac:cxnSpMk id="274" creationId="{C3C8EA79-1466-9735-6CFE-D54D9306E874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530" v="159" actId="1076"/>
          <ac:cxnSpMkLst>
            <pc:docMk/>
            <pc:sldMk cId="1486917407" sldId="257"/>
            <ac:cxnSpMk id="275" creationId="{9EAECFB8-9082-EE79-C753-F1B109991C6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592" v="160" actId="1076"/>
          <ac:cxnSpMkLst>
            <pc:docMk/>
            <pc:sldMk cId="1486917407" sldId="257"/>
            <ac:cxnSpMk id="277" creationId="{A1694A73-3B6E-43AC-E11C-62279324191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655" v="161" actId="1076"/>
          <ac:cxnSpMkLst>
            <pc:docMk/>
            <pc:sldMk cId="1486917407" sldId="257"/>
            <ac:cxnSpMk id="279" creationId="{161C3E18-0100-4AF5-3EDC-B50462B3B296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717" v="162" actId="1076"/>
          <ac:cxnSpMkLst>
            <pc:docMk/>
            <pc:sldMk cId="1486917407" sldId="257"/>
            <ac:cxnSpMk id="280" creationId="{9D082241-8F85-C240-0326-8D0C46A649E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764" v="163" actId="1076"/>
          <ac:cxnSpMkLst>
            <pc:docMk/>
            <pc:sldMk cId="1486917407" sldId="257"/>
            <ac:cxnSpMk id="281" creationId="{02AA0E39-20EA-AB72-33C9-9BB7EC6955A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827" v="164" actId="1076"/>
          <ac:cxnSpMkLst>
            <pc:docMk/>
            <pc:sldMk cId="1486917407" sldId="257"/>
            <ac:cxnSpMk id="283" creationId="{1882D736-4F03-870A-4343-E396BBE9A09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874" v="165" actId="1076"/>
          <ac:cxnSpMkLst>
            <pc:docMk/>
            <pc:sldMk cId="1486917407" sldId="257"/>
            <ac:cxnSpMk id="296" creationId="{723F47AA-7EBF-A677-7804-6DAE7CFC845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936" v="166" actId="1076"/>
          <ac:cxnSpMkLst>
            <pc:docMk/>
            <pc:sldMk cId="1486917407" sldId="257"/>
            <ac:cxnSpMk id="297" creationId="{B4305439-B0AF-FF91-F2B3-6E49184E29F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999" v="167" actId="1076"/>
          <ac:cxnSpMkLst>
            <pc:docMk/>
            <pc:sldMk cId="1486917407" sldId="257"/>
            <ac:cxnSpMk id="298" creationId="{A0DFCE9C-5121-FBDF-34EE-5502B943724B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045" v="168" actId="1076"/>
          <ac:cxnSpMkLst>
            <pc:docMk/>
            <pc:sldMk cId="1486917407" sldId="257"/>
            <ac:cxnSpMk id="299" creationId="{61ABB5CC-E630-F3AB-E41F-51F824A4C836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108" v="169" actId="1076"/>
          <ac:cxnSpMkLst>
            <pc:docMk/>
            <pc:sldMk cId="1486917407" sldId="257"/>
            <ac:cxnSpMk id="300" creationId="{99AEA3B5-EECF-7C47-BCD2-7D51AE70F0B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155" v="170" actId="1076"/>
          <ac:cxnSpMkLst>
            <pc:docMk/>
            <pc:sldMk cId="1486917407" sldId="257"/>
            <ac:cxnSpMk id="301" creationId="{5CC22FFC-17F4-60C6-1DE0-20A5BA7452A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249" v="171" actId="1076"/>
          <ac:cxnSpMkLst>
            <pc:docMk/>
            <pc:sldMk cId="1486917407" sldId="257"/>
            <ac:cxnSpMk id="302" creationId="{B1766F46-1838-9C54-4B94-B2EF49AEFA2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311" v="172" actId="1076"/>
          <ac:cxnSpMkLst>
            <pc:docMk/>
            <pc:sldMk cId="1486917407" sldId="257"/>
            <ac:cxnSpMk id="303" creationId="{B6CBEC7B-EBB6-8EF7-0F34-4044119851D4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374" v="173" actId="1076"/>
          <ac:cxnSpMkLst>
            <pc:docMk/>
            <pc:sldMk cId="1486917407" sldId="257"/>
            <ac:cxnSpMk id="304" creationId="{3587C163-E6ED-5863-E351-3CD9B745976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420" v="174" actId="1076"/>
          <ac:cxnSpMkLst>
            <pc:docMk/>
            <pc:sldMk cId="1486917407" sldId="257"/>
            <ac:cxnSpMk id="305" creationId="{F173B2F3-485C-77DC-BB11-7990C7BA261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483" v="175" actId="1076"/>
          <ac:cxnSpMkLst>
            <pc:docMk/>
            <pc:sldMk cId="1486917407" sldId="257"/>
            <ac:cxnSpMk id="306" creationId="{0119C773-4621-5762-A817-85C58E0AD087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545" v="176" actId="1076"/>
          <ac:cxnSpMkLst>
            <pc:docMk/>
            <pc:sldMk cId="1486917407" sldId="257"/>
            <ac:cxnSpMk id="307" creationId="{10011614-5D23-429D-9D47-3FE6068DC20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608" v="177" actId="1076"/>
          <ac:cxnSpMkLst>
            <pc:docMk/>
            <pc:sldMk cId="1486917407" sldId="257"/>
            <ac:cxnSpMk id="308" creationId="{4A6CD795-224C-FB6A-494A-2957700C731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670" v="178" actId="1076"/>
          <ac:cxnSpMkLst>
            <pc:docMk/>
            <pc:sldMk cId="1486917407" sldId="257"/>
            <ac:cxnSpMk id="309" creationId="{2331D40E-1C95-29D3-975E-16A7B327442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717" v="179" actId="1076"/>
          <ac:cxnSpMkLst>
            <pc:docMk/>
            <pc:sldMk cId="1486917407" sldId="257"/>
            <ac:cxnSpMk id="310" creationId="{B68F980B-E3C6-6A79-21D8-5C173AA7B93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780" v="180" actId="1076"/>
          <ac:cxnSpMkLst>
            <pc:docMk/>
            <pc:sldMk cId="1486917407" sldId="257"/>
            <ac:cxnSpMk id="311" creationId="{425F0FEC-7928-8A43-FC44-F177F987B90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842" v="181" actId="1076"/>
          <ac:cxnSpMkLst>
            <pc:docMk/>
            <pc:sldMk cId="1486917407" sldId="257"/>
            <ac:cxnSpMk id="312" creationId="{D15A7BF5-E788-0957-E3D5-3D1219F4EB3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905" v="182" actId="1076"/>
          <ac:cxnSpMkLst>
            <pc:docMk/>
            <pc:sldMk cId="1486917407" sldId="257"/>
            <ac:cxnSpMk id="316" creationId="{372445AE-24AD-05E0-B448-1615B1609377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952" v="183" actId="1076"/>
          <ac:cxnSpMkLst>
            <pc:docMk/>
            <pc:sldMk cId="1486917407" sldId="257"/>
            <ac:cxnSpMk id="317" creationId="{792F8998-97FA-7A0D-CBD0-356BE0BCCAC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014" v="184" actId="1076"/>
          <ac:cxnSpMkLst>
            <pc:docMk/>
            <pc:sldMk cId="1486917407" sldId="257"/>
            <ac:cxnSpMk id="318" creationId="{75598293-6C25-23BC-CCC0-E844211660B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077" v="185" actId="1076"/>
          <ac:cxnSpMkLst>
            <pc:docMk/>
            <pc:sldMk cId="1486917407" sldId="257"/>
            <ac:cxnSpMk id="319" creationId="{9D39372F-E295-431C-1905-9948347B0A5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124" v="186" actId="1076"/>
          <ac:cxnSpMkLst>
            <pc:docMk/>
            <pc:sldMk cId="1486917407" sldId="257"/>
            <ac:cxnSpMk id="320" creationId="{F5681934-C781-166F-D13E-68EC7760710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186" v="187" actId="1076"/>
          <ac:cxnSpMkLst>
            <pc:docMk/>
            <pc:sldMk cId="1486917407" sldId="257"/>
            <ac:cxnSpMk id="321" creationId="{AFFFD45A-0A60-09FE-F40A-689CD62DC97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249" v="188" actId="1076"/>
          <ac:cxnSpMkLst>
            <pc:docMk/>
            <pc:sldMk cId="1486917407" sldId="257"/>
            <ac:cxnSpMk id="322" creationId="{EE2C206D-B327-B7F5-93C3-457FEC97AFE3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311" v="189" actId="1076"/>
          <ac:cxnSpMkLst>
            <pc:docMk/>
            <pc:sldMk cId="1486917407" sldId="257"/>
            <ac:cxnSpMk id="323" creationId="{452F2543-D39B-1B7F-92F9-E440DB27DD6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374" v="190" actId="1076"/>
          <ac:cxnSpMkLst>
            <pc:docMk/>
            <pc:sldMk cId="1486917407" sldId="257"/>
            <ac:cxnSpMk id="324" creationId="{D8B8C891-0DFC-E6A3-F884-813FA938615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420" v="191" actId="1076"/>
          <ac:cxnSpMkLst>
            <pc:docMk/>
            <pc:sldMk cId="1486917407" sldId="257"/>
            <ac:cxnSpMk id="325" creationId="{D52AC324-1F63-8240-4E06-E18B08AB5E26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483" v="192" actId="1076"/>
          <ac:cxnSpMkLst>
            <pc:docMk/>
            <pc:sldMk cId="1486917407" sldId="257"/>
            <ac:cxnSpMk id="326" creationId="{79B2455A-6D2C-8C4C-3C91-A1DDC5183BF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545" v="193" actId="1076"/>
          <ac:cxnSpMkLst>
            <pc:docMk/>
            <pc:sldMk cId="1486917407" sldId="257"/>
            <ac:cxnSpMk id="327" creationId="{48AA8C4F-D493-643A-594D-C01709A461F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608" v="194" actId="1076"/>
          <ac:cxnSpMkLst>
            <pc:docMk/>
            <pc:sldMk cId="1486917407" sldId="257"/>
            <ac:cxnSpMk id="328" creationId="{CCB0306E-F473-41FC-19B8-5B47A996B2F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670" v="195" actId="1076"/>
          <ac:cxnSpMkLst>
            <pc:docMk/>
            <pc:sldMk cId="1486917407" sldId="257"/>
            <ac:cxnSpMk id="329" creationId="{19DF3B9F-4D78-55DA-6029-2663879DE2B4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733" v="196" actId="1076"/>
          <ac:cxnSpMkLst>
            <pc:docMk/>
            <pc:sldMk cId="1486917407" sldId="257"/>
            <ac:cxnSpMk id="330" creationId="{14CAFBC8-D227-58E8-CC78-F9A3773582DD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780" v="197" actId="1076"/>
          <ac:cxnSpMkLst>
            <pc:docMk/>
            <pc:sldMk cId="1486917407" sldId="257"/>
            <ac:cxnSpMk id="331" creationId="{15982C00-3852-37F0-57D3-44AF393A4E07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842" v="198" actId="1076"/>
          <ac:cxnSpMkLst>
            <pc:docMk/>
            <pc:sldMk cId="1486917407" sldId="257"/>
            <ac:cxnSpMk id="333" creationId="{C994485F-7C9D-3497-1C54-B60BBB68C9A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905" v="199" actId="1076"/>
          <ac:cxnSpMkLst>
            <pc:docMk/>
            <pc:sldMk cId="1486917407" sldId="257"/>
            <ac:cxnSpMk id="334" creationId="{8B02C5F6-6849-9EEE-2C0A-53FF60D6E16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4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26" Type="http://schemas.openxmlformats.org/officeDocument/2006/relationships/image" Target="../media/image25.tiff"/><Relationship Id="rId21" Type="http://schemas.openxmlformats.org/officeDocument/2006/relationships/image" Target="../media/image20.tiff"/><Relationship Id="rId34" Type="http://schemas.openxmlformats.org/officeDocument/2006/relationships/image" Target="../media/image33.tif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16.tiff"/><Relationship Id="rId25" Type="http://schemas.openxmlformats.org/officeDocument/2006/relationships/image" Target="../media/image24.tiff"/><Relationship Id="rId33" Type="http://schemas.openxmlformats.org/officeDocument/2006/relationships/image" Target="../media/image32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29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24" Type="http://schemas.openxmlformats.org/officeDocument/2006/relationships/image" Target="../media/image23.tiff"/><Relationship Id="rId32" Type="http://schemas.openxmlformats.org/officeDocument/2006/relationships/image" Target="../media/image31.tiff"/><Relationship Id="rId37" Type="http://schemas.openxmlformats.org/officeDocument/2006/relationships/image" Target="../media/image36.tiff"/><Relationship Id="rId5" Type="http://schemas.openxmlformats.org/officeDocument/2006/relationships/image" Target="../media/image4.emf"/><Relationship Id="rId15" Type="http://schemas.openxmlformats.org/officeDocument/2006/relationships/image" Target="../media/image14.tiff"/><Relationship Id="rId23" Type="http://schemas.openxmlformats.org/officeDocument/2006/relationships/image" Target="../media/image22.tiff"/><Relationship Id="rId28" Type="http://schemas.openxmlformats.org/officeDocument/2006/relationships/image" Target="../media/image27.tiff"/><Relationship Id="rId36" Type="http://schemas.openxmlformats.org/officeDocument/2006/relationships/image" Target="../media/image35.tiff"/><Relationship Id="rId10" Type="http://schemas.openxmlformats.org/officeDocument/2006/relationships/image" Target="../media/image9.emf"/><Relationship Id="rId19" Type="http://schemas.openxmlformats.org/officeDocument/2006/relationships/image" Target="../media/image18.tiff"/><Relationship Id="rId31" Type="http://schemas.openxmlformats.org/officeDocument/2006/relationships/image" Target="../media/image30.tif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Relationship Id="rId27" Type="http://schemas.openxmlformats.org/officeDocument/2006/relationships/image" Target="../media/image26.tiff"/><Relationship Id="rId30" Type="http://schemas.openxmlformats.org/officeDocument/2006/relationships/image" Target="../media/image29.tiff"/><Relationship Id="rId35" Type="http://schemas.openxmlformats.org/officeDocument/2006/relationships/image" Target="../media/image34.tiff"/><Relationship Id="rId8" Type="http://schemas.openxmlformats.org/officeDocument/2006/relationships/image" Target="../media/image7.emf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88C3E20-2993-2B45-87CE-6BCCB568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31" y="11710052"/>
            <a:ext cx="815979" cy="542997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1F027780-76AD-0EC5-81EA-FC664EEB771B}"/>
              </a:ext>
            </a:extLst>
          </p:cNvPr>
          <p:cNvSpPr/>
          <p:nvPr/>
        </p:nvSpPr>
        <p:spPr>
          <a:xfrm>
            <a:off x="0" y="60003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25954D9-EEED-D9DB-FD49-5892FD58BBC6}"/>
              </a:ext>
            </a:extLst>
          </p:cNvPr>
          <p:cNvCxnSpPr>
            <a:cxnSpLocks/>
          </p:cNvCxnSpPr>
          <p:nvPr/>
        </p:nvCxnSpPr>
        <p:spPr>
          <a:xfrm>
            <a:off x="8584836" y="59482"/>
            <a:ext cx="5711" cy="614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7CEC0E1B-2FC5-F628-DA32-C13672532996}"/>
              </a:ext>
            </a:extLst>
          </p:cNvPr>
          <p:cNvSpPr txBox="1"/>
          <p:nvPr/>
        </p:nvSpPr>
        <p:spPr>
          <a:xfrm>
            <a:off x="5309367" y="217335"/>
            <a:ext cx="319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/>
              <a:t>St Michael’s Catholic School </a:t>
            </a:r>
          </a:p>
        </p:txBody>
      </p:sp>
      <p:sp>
        <p:nvSpPr>
          <p:cNvPr id="211" name="AutoShape 8" descr="Image result for ferryhill business and enterprise college">
            <a:extLst>
              <a:ext uri="{FF2B5EF4-FFF2-40B4-BE49-F238E27FC236}">
                <a16:creationId xmlns:a16="http://schemas.microsoft.com/office/drawing/2014/main" id="{F71830F4-737C-7918-0B97-39D096065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DA2A492-42AF-1469-4924-EB42F03FC3F2}"/>
              </a:ext>
            </a:extLst>
          </p:cNvPr>
          <p:cNvSpPr/>
          <p:nvPr/>
        </p:nvSpPr>
        <p:spPr>
          <a:xfrm>
            <a:off x="-25550" y="116200"/>
            <a:ext cx="5537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A Level Biology LEARNING JOURNEY</a:t>
            </a:r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63DB2C4E-EB98-E756-9DD6-BBA179300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09" y="-4724"/>
            <a:ext cx="986807" cy="993520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52148054-C9AB-4D1A-AA6D-AF318128C3A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27334" y="8885764"/>
            <a:ext cx="263048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206BE3-4132-4B95-BCD1-40A9EFE9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873" y="2527827"/>
            <a:ext cx="5170488" cy="5429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8F62D62-67CC-4BC4-8B4C-61ED4167E9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43834" y="2650064"/>
            <a:ext cx="254793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37B1C61-60D9-494B-B5C7-2EAA81504B4E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1010653" y="4692383"/>
            <a:ext cx="2625725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6DE98E9-49A2-4F8E-980B-5DF92EC2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535" y="4563054"/>
            <a:ext cx="5172075" cy="5349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CCD3182-F96C-4F63-8C8B-24B5936F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6" y="6608495"/>
            <a:ext cx="5170487" cy="5683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B9F1EAE-61F8-4939-AFFB-B3754253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1" y="9123095"/>
            <a:ext cx="14112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36B5239C-A4D5-4A5D-987A-DBE01AEA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578" y="8719870"/>
            <a:ext cx="5170488" cy="5699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Image result for technology at home">
            <a:extLst>
              <a:ext uri="{FF2B5EF4-FFF2-40B4-BE49-F238E27FC236}">
                <a16:creationId xmlns:a16="http://schemas.microsoft.com/office/drawing/2014/main" id="{BC2202D0-46AB-45EE-9B2C-1C0BB1F7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03" y="1019942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11E6EE5C-3621-4B9C-AA82-04DAECE3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528" y="10786795"/>
            <a:ext cx="5172075" cy="5683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3E424ED5-C1FB-41F6-8158-D8B2534F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78" y="10221645"/>
            <a:ext cx="676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8">
            <a:extLst>
              <a:ext uri="{FF2B5EF4-FFF2-40B4-BE49-F238E27FC236}">
                <a16:creationId xmlns:a16="http://schemas.microsoft.com/office/drawing/2014/main" id="{0112CFB6-1464-4F51-99A1-6053A8A9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821" y="10330389"/>
            <a:ext cx="692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Monomers &amp; Polymers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8EE62017-FECA-4607-8D9C-BA303C93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452" y="11589276"/>
            <a:ext cx="881061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Carbohydrates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0F675E12-C853-42BD-989E-5B06AC4E2C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27960" y="6790264"/>
            <a:ext cx="2684462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85" name="Picture 61">
            <a:extLst>
              <a:ext uri="{FF2B5EF4-FFF2-40B4-BE49-F238E27FC236}">
                <a16:creationId xmlns:a16="http://schemas.microsoft.com/office/drawing/2014/main" id="{46BF4888-1780-41F7-A97D-255021E3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91" y="7078395"/>
            <a:ext cx="6762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34" name="Text Box 91">
            <a:extLst>
              <a:ext uri="{FF2B5EF4-FFF2-40B4-BE49-F238E27FC236}">
                <a16:creationId xmlns:a16="http://schemas.microsoft.com/office/drawing/2014/main" id="{333AA6C9-A4AA-40B7-82D1-26D62FA3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618" y="11569417"/>
            <a:ext cx="6651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Lipids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AutoShape 97">
            <a:extLst>
              <a:ext uri="{FF2B5EF4-FFF2-40B4-BE49-F238E27FC236}">
                <a16:creationId xmlns:a16="http://schemas.microsoft.com/office/drawing/2014/main" id="{C9D70B79-1126-43FC-A904-332B5A4F95A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91108" y="649036"/>
            <a:ext cx="2485340" cy="2350315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Text Box 102">
            <a:extLst>
              <a:ext uri="{FF2B5EF4-FFF2-40B4-BE49-F238E27FC236}">
                <a16:creationId xmlns:a16="http://schemas.microsoft.com/office/drawing/2014/main" id="{6A628B8E-ABAF-43AB-BB96-8DB68ABE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6" y="1193533"/>
            <a:ext cx="587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0" name="Text Box 103">
            <a:extLst>
              <a:ext uri="{FF2B5EF4-FFF2-40B4-BE49-F238E27FC236}">
                <a16:creationId xmlns:a16="http://schemas.microsoft.com/office/drawing/2014/main" id="{C2DDF671-E690-4DDA-818A-12734215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53" y="1869808"/>
            <a:ext cx="5508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1" name="Text Box 104">
            <a:extLst>
              <a:ext uri="{FF2B5EF4-FFF2-40B4-BE49-F238E27FC236}">
                <a16:creationId xmlns:a16="http://schemas.microsoft.com/office/drawing/2014/main" id="{432BF9B7-DE81-4C7C-9081-2068E26D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16" y="2654033"/>
            <a:ext cx="787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30" name="Picture 106">
            <a:extLst>
              <a:ext uri="{FF2B5EF4-FFF2-40B4-BE49-F238E27FC236}">
                <a16:creationId xmlns:a16="http://schemas.microsoft.com/office/drawing/2014/main" id="{69D2F86E-A1CA-4E78-A309-72B16C63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" y="495033"/>
            <a:ext cx="8128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3" name="Picture 109">
            <a:extLst>
              <a:ext uri="{FF2B5EF4-FFF2-40B4-BE49-F238E27FC236}">
                <a16:creationId xmlns:a16="http://schemas.microsoft.com/office/drawing/2014/main" id="{0BF2D09C-2245-4AF1-8986-5669F221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3" y="7734033"/>
            <a:ext cx="704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5" name="Picture 111">
            <a:extLst>
              <a:ext uri="{FF2B5EF4-FFF2-40B4-BE49-F238E27FC236}">
                <a16:creationId xmlns:a16="http://schemas.microsoft.com/office/drawing/2014/main" id="{45CAF2F2-B088-48E1-AD1E-B5564B2A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8" y="1027085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5" name="AutoShape 114">
            <a:extLst>
              <a:ext uri="{FF2B5EF4-FFF2-40B4-BE49-F238E27FC236}">
                <a16:creationId xmlns:a16="http://schemas.microsoft.com/office/drawing/2014/main" id="{D5EF82D7-FDC4-4CC0-B18E-AEEBB36A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583" y="415556"/>
            <a:ext cx="2755900" cy="822668"/>
          </a:xfrm>
          <a:prstGeom prst="rightArrow">
            <a:avLst>
              <a:gd name="adj1" fmla="val 0"/>
              <a:gd name="adj2" fmla="val 94998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6" name="Rectangle 115">
            <a:extLst>
              <a:ext uri="{FF2B5EF4-FFF2-40B4-BE49-F238E27FC236}">
                <a16:creationId xmlns:a16="http://schemas.microsoft.com/office/drawing/2014/main" id="{988E8B17-01E8-434D-B538-948BA1E5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159" y="581524"/>
            <a:ext cx="1196975" cy="4708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1352A1-B9E2-444F-3F1C-5C162FF64582}"/>
              </a:ext>
            </a:extLst>
          </p:cNvPr>
          <p:cNvGrpSpPr/>
          <p:nvPr/>
        </p:nvGrpSpPr>
        <p:grpSpPr>
          <a:xfrm>
            <a:off x="1977547" y="561814"/>
            <a:ext cx="1201738" cy="1247378"/>
            <a:chOff x="1652003" y="285483"/>
            <a:chExt cx="1201738" cy="1247378"/>
          </a:xfrm>
        </p:grpSpPr>
        <p:sp>
          <p:nvSpPr>
            <p:cNvPr id="1127" name="Oval 116">
              <a:extLst>
                <a:ext uri="{FF2B5EF4-FFF2-40B4-BE49-F238E27FC236}">
                  <a16:creationId xmlns:a16="http://schemas.microsoft.com/office/drawing/2014/main" id="{955E7E08-51B4-40A0-BEFF-4377E025F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003" y="285483"/>
              <a:ext cx="1201738" cy="12414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8" name="Oval 117">
              <a:extLst>
                <a:ext uri="{FF2B5EF4-FFF2-40B4-BE49-F238E27FC236}">
                  <a16:creationId xmlns:a16="http://schemas.microsoft.com/office/drawing/2014/main" id="{9F9C961E-61F0-4E90-9D45-2824BF310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216" y="461695"/>
              <a:ext cx="854075" cy="88423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7" name="Text Box 118">
              <a:extLst>
                <a:ext uri="{FF2B5EF4-FFF2-40B4-BE49-F238E27FC236}">
                  <a16:creationId xmlns:a16="http://schemas.microsoft.com/office/drawing/2014/main" id="{E364FD00-2C3E-46A2-A137-B0467ADAA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2197" y="745461"/>
              <a:ext cx="881062" cy="78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EXAMS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144" name="Picture 120">
            <a:extLst>
              <a:ext uri="{FF2B5EF4-FFF2-40B4-BE49-F238E27FC236}">
                <a16:creationId xmlns:a16="http://schemas.microsoft.com/office/drawing/2014/main" id="{270DA61F-CAE8-4DB7-8337-90705530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91" y="1850758"/>
            <a:ext cx="1009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47" name="Oval 128">
            <a:extLst>
              <a:ext uri="{FF2B5EF4-FFF2-40B4-BE49-F238E27FC236}">
                <a16:creationId xmlns:a16="http://schemas.microsoft.com/office/drawing/2014/main" id="{431111D4-723A-4EE3-A7E4-55D4B98D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19" y="6115576"/>
            <a:ext cx="1203325" cy="12414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8" name="Oval 129">
            <a:extLst>
              <a:ext uri="{FF2B5EF4-FFF2-40B4-BE49-F238E27FC236}">
                <a16:creationId xmlns:a16="http://schemas.microsoft.com/office/drawing/2014/main" id="{64D194CE-F21B-46E2-B029-41B87104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19" y="6291788"/>
            <a:ext cx="852488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Oval 140">
            <a:extLst>
              <a:ext uri="{FF2B5EF4-FFF2-40B4-BE49-F238E27FC236}">
                <a16:creationId xmlns:a16="http://schemas.microsoft.com/office/drawing/2014/main" id="{F969A069-AF8D-475A-8B21-4BBDA062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103" y="10477233"/>
            <a:ext cx="1203325" cy="12398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Oval 142">
            <a:extLst>
              <a:ext uri="{FF2B5EF4-FFF2-40B4-BE49-F238E27FC236}">
                <a16:creationId xmlns:a16="http://schemas.microsoft.com/office/drawing/2014/main" id="{849820CD-2EA0-4494-8BA8-A3DD70FC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903" y="10653445"/>
            <a:ext cx="852488" cy="88265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Text Box 143">
            <a:extLst>
              <a:ext uri="{FF2B5EF4-FFF2-40B4-BE49-F238E27FC236}">
                <a16:creationId xmlns:a16="http://schemas.microsoft.com/office/drawing/2014/main" id="{9AE553B5-8F97-444F-966C-F972456A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127" y="10671701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5" name="Text Box 154">
            <a:extLst>
              <a:ext uri="{FF2B5EF4-FFF2-40B4-BE49-F238E27FC236}">
                <a16:creationId xmlns:a16="http://schemas.microsoft.com/office/drawing/2014/main" id="{2CCED74B-D199-497B-B6E8-780F6A178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417" y="10417701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Inorganic Ions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43">
            <a:extLst>
              <a:ext uri="{FF2B5EF4-FFF2-40B4-BE49-F238E27FC236}">
                <a16:creationId xmlns:a16="http://schemas.microsoft.com/office/drawing/2014/main" id="{560D728B-8039-44FC-8822-24A84F25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775" y="6279882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CE895-AFED-4702-A1A6-28F60DD73922}"/>
              </a:ext>
            </a:extLst>
          </p:cNvPr>
          <p:cNvSpPr txBox="1"/>
          <p:nvPr/>
        </p:nvSpPr>
        <p:spPr>
          <a:xfrm>
            <a:off x="3669290" y="10905858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BIOLOGICAL MOLECULES</a:t>
            </a:r>
          </a:p>
        </p:txBody>
      </p:sp>
      <p:sp>
        <p:nvSpPr>
          <p:cNvPr id="262" name="Text Box 93">
            <a:extLst>
              <a:ext uri="{FF2B5EF4-FFF2-40B4-BE49-F238E27FC236}">
                <a16:creationId xmlns:a16="http://schemas.microsoft.com/office/drawing/2014/main" id="{65E711BA-046B-490D-A3F7-401FED33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072" y="11572592"/>
            <a:ext cx="884238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Many Proteins are Enzymes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Text Box 95">
            <a:extLst>
              <a:ext uri="{FF2B5EF4-FFF2-40B4-BE49-F238E27FC236}">
                <a16:creationId xmlns:a16="http://schemas.microsoft.com/office/drawing/2014/main" id="{D7007CA2-3194-4FE7-B5E0-3CC27718E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547" y="10263714"/>
            <a:ext cx="847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Structure of DNA &amp; RNA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Text Box 219">
            <a:extLst>
              <a:ext uri="{FF2B5EF4-FFF2-40B4-BE49-F238E27FC236}">
                <a16:creationId xmlns:a16="http://schemas.microsoft.com/office/drawing/2014/main" id="{D6A4EB80-E347-4327-8E43-2A6BD378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751" y="11574721"/>
            <a:ext cx="849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DNA Replication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Text Box 221">
            <a:extLst>
              <a:ext uri="{FF2B5EF4-FFF2-40B4-BE49-F238E27FC236}">
                <a16:creationId xmlns:a16="http://schemas.microsoft.com/office/drawing/2014/main" id="{23A3B82A-CAF4-4158-A21B-E71BF04A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908" y="10244098"/>
            <a:ext cx="8477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General Properties of Proteins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" name="Text Box 177">
            <a:extLst>
              <a:ext uri="{FF2B5EF4-FFF2-40B4-BE49-F238E27FC236}">
                <a16:creationId xmlns:a16="http://schemas.microsoft.com/office/drawing/2014/main" id="{7236E3E6-35BD-4851-ADD4-C02E731E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313" y="10361922"/>
            <a:ext cx="7096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ATP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Text Box 179">
            <a:extLst>
              <a:ext uri="{FF2B5EF4-FFF2-40B4-BE49-F238E27FC236}">
                <a16:creationId xmlns:a16="http://schemas.microsoft.com/office/drawing/2014/main" id="{8DEEE263-ED2B-44B7-9A01-54B21B5C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330" y="11546677"/>
            <a:ext cx="8286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Water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BEC49217-716E-4F8F-AE81-5DF5AA3866E0}"/>
              </a:ext>
            </a:extLst>
          </p:cNvPr>
          <p:cNvSpPr txBox="1"/>
          <p:nvPr/>
        </p:nvSpPr>
        <p:spPr>
          <a:xfrm>
            <a:off x="2437685" y="8871616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CELLS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E24000EA-12B2-49FE-85C3-1C7C97441A28}"/>
              </a:ext>
            </a:extLst>
          </p:cNvPr>
          <p:cNvSpPr txBox="1"/>
          <p:nvPr/>
        </p:nvSpPr>
        <p:spPr>
          <a:xfrm>
            <a:off x="4808057" y="8798342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b="1" dirty="0"/>
              <a:t>ORGANISMS EXCHANGE SUBSTANCES WITH THEIR ENVIRONMENTS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7C012C05-FEC5-40DC-A315-0419044ED5F8}"/>
              </a:ext>
            </a:extLst>
          </p:cNvPr>
          <p:cNvSpPr txBox="1"/>
          <p:nvPr/>
        </p:nvSpPr>
        <p:spPr>
          <a:xfrm>
            <a:off x="4041191" y="6685405"/>
            <a:ext cx="297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GENETIC INFORMATION, VARIATION AND RELATIONSHIPS BETWEEN ORGANISMS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1F8D36E1-ACF5-47DE-B978-A6786BA8768E}"/>
              </a:ext>
            </a:extLst>
          </p:cNvPr>
          <p:cNvSpPr txBox="1"/>
          <p:nvPr/>
        </p:nvSpPr>
        <p:spPr>
          <a:xfrm>
            <a:off x="1901241" y="4588932"/>
            <a:ext cx="2608262" cy="46166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ENERGY TRANSFERS IN AND BEWTEEN ORGANISMS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064D75D3-2407-46AE-9648-9E4FF3ED9116}"/>
              </a:ext>
            </a:extLst>
          </p:cNvPr>
          <p:cNvSpPr txBox="1"/>
          <p:nvPr/>
        </p:nvSpPr>
        <p:spPr>
          <a:xfrm>
            <a:off x="4451728" y="4589997"/>
            <a:ext cx="3458764" cy="46166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ORGANISMS RESPOND TO CHANGES IN THEIR INTERNAL AND EXTERNAL ENVIRONMENTS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AB4EA3F-78AA-4D3F-A49B-1EF0A16CF982}"/>
              </a:ext>
            </a:extLst>
          </p:cNvPr>
          <p:cNvSpPr txBox="1"/>
          <p:nvPr/>
        </p:nvSpPr>
        <p:spPr>
          <a:xfrm>
            <a:off x="4424065" y="2582520"/>
            <a:ext cx="2608262" cy="46166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GENETICS, POPULATIONS, EVOLUTION AND ECOSYSTEMS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175D3E65-A2F8-41C3-93BC-19C815E53E48}"/>
              </a:ext>
            </a:extLst>
          </p:cNvPr>
          <p:cNvSpPr txBox="1"/>
          <p:nvPr/>
        </p:nvSpPr>
        <p:spPr>
          <a:xfrm>
            <a:off x="2099955" y="2534948"/>
            <a:ext cx="211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THE CONTROL OF GENE EXPRESSION</a:t>
            </a:r>
          </a:p>
        </p:txBody>
      </p:sp>
      <p:pic>
        <p:nvPicPr>
          <p:cNvPr id="2052" name="Picture 4" descr="Image result for aqa">
            <a:extLst>
              <a:ext uri="{FF2B5EF4-FFF2-40B4-BE49-F238E27FC236}">
                <a16:creationId xmlns:a16="http://schemas.microsoft.com/office/drawing/2014/main" id="{3A76EB02-3231-402E-ABB9-9DD4D9CB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53" y="537001"/>
            <a:ext cx="1474494" cy="1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Text Box 154">
            <a:extLst>
              <a:ext uri="{FF2B5EF4-FFF2-40B4-BE49-F238E27FC236}">
                <a16:creationId xmlns:a16="http://schemas.microsoft.com/office/drawing/2014/main" id="{0EF652FA-05C5-AF41-A3DE-5AFFCB16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825" y="8233301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All Cells arise from other cells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Text Box 154">
            <a:extLst>
              <a:ext uri="{FF2B5EF4-FFF2-40B4-BE49-F238E27FC236}">
                <a16:creationId xmlns:a16="http://schemas.microsoft.com/office/drawing/2014/main" id="{9D7D6E86-50C0-C647-A461-5FD42236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327" y="9494536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Methods of studying cells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Text Box 154">
            <a:extLst>
              <a:ext uri="{FF2B5EF4-FFF2-40B4-BE49-F238E27FC236}">
                <a16:creationId xmlns:a16="http://schemas.microsoft.com/office/drawing/2014/main" id="{133FD874-79D3-0747-B1A0-5CC2F6260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19" y="10770239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Structure of eukaryotic cells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Text Box 154">
            <a:extLst>
              <a:ext uri="{FF2B5EF4-FFF2-40B4-BE49-F238E27FC236}">
                <a16:creationId xmlns:a16="http://schemas.microsoft.com/office/drawing/2014/main" id="{A59D72B1-E713-0341-A610-BD2E27B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84" y="9246886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Structure of prokaryotic cells and viruses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Text Box 154">
            <a:extLst>
              <a:ext uri="{FF2B5EF4-FFF2-40B4-BE49-F238E27FC236}">
                <a16:creationId xmlns:a16="http://schemas.microsoft.com/office/drawing/2014/main" id="{F3DF0FF5-C8A5-494E-A4CB-85138F96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982" y="9504514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Cell recognition and the immune system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Text Box 154">
            <a:extLst>
              <a:ext uri="{FF2B5EF4-FFF2-40B4-BE49-F238E27FC236}">
                <a16:creationId xmlns:a16="http://schemas.microsoft.com/office/drawing/2014/main" id="{76053C5C-5466-CE4C-9386-24BDE7C6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91" y="8237467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Surface area  to volume ratio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Text Box 154">
            <a:extLst>
              <a:ext uri="{FF2B5EF4-FFF2-40B4-BE49-F238E27FC236}">
                <a16:creationId xmlns:a16="http://schemas.microsoft.com/office/drawing/2014/main" id="{C0A4638D-5B05-7E49-8AF9-EB534BC5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076" y="9564164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Gas Exchange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Text Box 154">
            <a:extLst>
              <a:ext uri="{FF2B5EF4-FFF2-40B4-BE49-F238E27FC236}">
                <a16:creationId xmlns:a16="http://schemas.microsoft.com/office/drawing/2014/main" id="{ACFBA1A7-0A06-A149-9C99-834AAA780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069" y="9436219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Mass transport in animals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Text Box 95">
            <a:extLst>
              <a:ext uri="{FF2B5EF4-FFF2-40B4-BE49-F238E27FC236}">
                <a16:creationId xmlns:a16="http://schemas.microsoft.com/office/drawing/2014/main" id="{629180B5-1EC1-CD4A-8E7F-DA3CF548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473" y="8355900"/>
            <a:ext cx="847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Haemoglobin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Text Box 154">
            <a:extLst>
              <a:ext uri="{FF2B5EF4-FFF2-40B4-BE49-F238E27FC236}">
                <a16:creationId xmlns:a16="http://schemas.microsoft.com/office/drawing/2014/main" id="{0572AE49-1D14-414F-B46B-FAABE986B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97" y="8208827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Digestion and Absorption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Text Box 154">
            <a:extLst>
              <a:ext uri="{FF2B5EF4-FFF2-40B4-BE49-F238E27FC236}">
                <a16:creationId xmlns:a16="http://schemas.microsoft.com/office/drawing/2014/main" id="{13909640-6C37-304A-A083-F4FCE2A50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766" y="7824203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Mass transport in plants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Text Box 154">
            <a:extLst>
              <a:ext uri="{FF2B5EF4-FFF2-40B4-BE49-F238E27FC236}">
                <a16:creationId xmlns:a16="http://schemas.microsoft.com/office/drawing/2014/main" id="{07AE41B8-2706-284B-8FEC-7DEB09B88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02" y="6549921"/>
            <a:ext cx="1028834" cy="28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DNA, Genes and Chromosomes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154">
            <a:extLst>
              <a:ext uri="{FF2B5EF4-FFF2-40B4-BE49-F238E27FC236}">
                <a16:creationId xmlns:a16="http://schemas.microsoft.com/office/drawing/2014/main" id="{8CB807D8-2B6A-9545-B0FA-70E3738D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332" y="7356256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DNA and Protein synthesis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Text Box 154">
            <a:extLst>
              <a:ext uri="{FF2B5EF4-FFF2-40B4-BE49-F238E27FC236}">
                <a16:creationId xmlns:a16="http://schemas.microsoft.com/office/drawing/2014/main" id="{117B547D-8F7F-0946-969B-769566C4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080" y="6103215"/>
            <a:ext cx="1760350" cy="2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Genetic Diversity can arise as a result of mutation during meiosis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Text Box 154">
            <a:extLst>
              <a:ext uri="{FF2B5EF4-FFF2-40B4-BE49-F238E27FC236}">
                <a16:creationId xmlns:a16="http://schemas.microsoft.com/office/drawing/2014/main" id="{71BFBF97-3643-2542-8232-F5069026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701" y="7445067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Genetic Diversity and Adaptation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Text Box 154">
            <a:extLst>
              <a:ext uri="{FF2B5EF4-FFF2-40B4-BE49-F238E27FC236}">
                <a16:creationId xmlns:a16="http://schemas.microsoft.com/office/drawing/2014/main" id="{B4C4A231-C697-2F45-92F6-2F8879E9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359" y="6107730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Species and taxonomy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66" name="Text Box 154">
            <a:extLst>
              <a:ext uri="{FF2B5EF4-FFF2-40B4-BE49-F238E27FC236}">
                <a16:creationId xmlns:a16="http://schemas.microsoft.com/office/drawing/2014/main" id="{F8D76BC9-47DE-EA46-A67B-E15F2ED9A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697" y="6099806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Investigating biodiversity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71" name="Text Box 154">
            <a:extLst>
              <a:ext uri="{FF2B5EF4-FFF2-40B4-BE49-F238E27FC236}">
                <a16:creationId xmlns:a16="http://schemas.microsoft.com/office/drawing/2014/main" id="{751E2907-4FA7-5241-93CC-7A31AFE4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444" y="7330304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Biodiversity within a community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708694F-6553-3C4C-9B17-B66230807E46}"/>
              </a:ext>
            </a:extLst>
          </p:cNvPr>
          <p:cNvSpPr/>
          <p:nvPr/>
        </p:nvSpPr>
        <p:spPr>
          <a:xfrm>
            <a:off x="628427" y="11335007"/>
            <a:ext cx="1213501" cy="818625"/>
          </a:xfrm>
          <a:prstGeom prst="wedgeRoundRectCallout">
            <a:avLst>
              <a:gd name="adj1" fmla="val 81730"/>
              <a:gd name="adj2" fmla="val -62472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1 - </a:t>
            </a:r>
            <a:r>
              <a:rPr lang="en-GB" sz="800" dirty="0"/>
              <a:t> Investigation into the effect of a named variable on the rate of an enzyme-controlled reaction</a:t>
            </a:r>
            <a:endParaRPr lang="en-US" sz="800" dirty="0"/>
          </a:p>
        </p:txBody>
      </p:sp>
      <p:sp>
        <p:nvSpPr>
          <p:cNvPr id="273" name="Rounded Rectangular Callout 272">
            <a:extLst>
              <a:ext uri="{FF2B5EF4-FFF2-40B4-BE49-F238E27FC236}">
                <a16:creationId xmlns:a16="http://schemas.microsoft.com/office/drawing/2014/main" id="{B92CF0CE-F2A9-3245-9931-7FDAA4A70193}"/>
              </a:ext>
            </a:extLst>
          </p:cNvPr>
          <p:cNvSpPr/>
          <p:nvPr/>
        </p:nvSpPr>
        <p:spPr>
          <a:xfrm>
            <a:off x="143595" y="7617855"/>
            <a:ext cx="1521975" cy="1222489"/>
          </a:xfrm>
          <a:prstGeom prst="wedgeRoundRectCallout">
            <a:avLst>
              <a:gd name="adj1" fmla="val 64207"/>
              <a:gd name="adj2" fmla="val 72580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2- </a:t>
            </a:r>
            <a:r>
              <a:rPr lang="en-GB" sz="800" dirty="0"/>
              <a:t> Preparation of stained squashes of cells from plant root tips; setup and use of an optical microscope to identify the stages of mitosis in these stained squashes and calculation of a mitotic index</a:t>
            </a:r>
            <a:endParaRPr lang="en-US" sz="800" dirty="0"/>
          </a:p>
        </p:txBody>
      </p:sp>
      <p:sp>
        <p:nvSpPr>
          <p:cNvPr id="285" name="Rounded Rectangular Callout 284">
            <a:extLst>
              <a:ext uri="{FF2B5EF4-FFF2-40B4-BE49-F238E27FC236}">
                <a16:creationId xmlns:a16="http://schemas.microsoft.com/office/drawing/2014/main" id="{6518F18C-4722-1E49-9CFB-2D05EF19F858}"/>
              </a:ext>
            </a:extLst>
          </p:cNvPr>
          <p:cNvSpPr/>
          <p:nvPr/>
        </p:nvSpPr>
        <p:spPr>
          <a:xfrm>
            <a:off x="3014951" y="7729271"/>
            <a:ext cx="1439170" cy="818625"/>
          </a:xfrm>
          <a:prstGeom prst="wedgeRoundRectCallout">
            <a:avLst>
              <a:gd name="adj1" fmla="val 1427"/>
              <a:gd name="adj2" fmla="val 83358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3 - </a:t>
            </a:r>
            <a:r>
              <a:rPr lang="en-GB" sz="800" dirty="0"/>
              <a:t> Production of a dilution series of a solute to produce a calibration curve with which to identify the water potential of plant tissue</a:t>
            </a:r>
            <a:endParaRPr lang="en-US" sz="800" dirty="0"/>
          </a:p>
        </p:txBody>
      </p:sp>
      <p:sp>
        <p:nvSpPr>
          <p:cNvPr id="286" name="Rounded Rectangular Callout 285">
            <a:extLst>
              <a:ext uri="{FF2B5EF4-FFF2-40B4-BE49-F238E27FC236}">
                <a16:creationId xmlns:a16="http://schemas.microsoft.com/office/drawing/2014/main" id="{4D0E80AB-10C0-C049-97BF-4C51F1138394}"/>
              </a:ext>
            </a:extLst>
          </p:cNvPr>
          <p:cNvSpPr/>
          <p:nvPr/>
        </p:nvSpPr>
        <p:spPr>
          <a:xfrm>
            <a:off x="3073299" y="9441529"/>
            <a:ext cx="1213501" cy="818625"/>
          </a:xfrm>
          <a:prstGeom prst="wedgeRoundRectCallout">
            <a:avLst>
              <a:gd name="adj1" fmla="val 28356"/>
              <a:gd name="adj2" fmla="val -79537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4 - </a:t>
            </a:r>
            <a:r>
              <a:rPr lang="en-GB" sz="800" dirty="0"/>
              <a:t> Investigation into the effect of a named variable on the permeability of cell-surface membranes</a:t>
            </a:r>
            <a:endParaRPr lang="en-US" sz="800" dirty="0"/>
          </a:p>
        </p:txBody>
      </p:sp>
      <p:sp>
        <p:nvSpPr>
          <p:cNvPr id="287" name="Rounded Rectangular Callout 286">
            <a:extLst>
              <a:ext uri="{FF2B5EF4-FFF2-40B4-BE49-F238E27FC236}">
                <a16:creationId xmlns:a16="http://schemas.microsoft.com/office/drawing/2014/main" id="{6E6B45D0-E802-0045-83F4-262E1AFE0D12}"/>
              </a:ext>
            </a:extLst>
          </p:cNvPr>
          <p:cNvSpPr/>
          <p:nvPr/>
        </p:nvSpPr>
        <p:spPr>
          <a:xfrm>
            <a:off x="8271043" y="8972545"/>
            <a:ext cx="1213501" cy="818625"/>
          </a:xfrm>
          <a:prstGeom prst="wedgeRoundRectCallout">
            <a:avLst>
              <a:gd name="adj1" fmla="val -73160"/>
              <a:gd name="adj2" fmla="val -4230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5 - </a:t>
            </a:r>
            <a:r>
              <a:rPr lang="en-GB" sz="800" dirty="0"/>
              <a:t> Dissection of animal or plant gas exchange or mass transport system or of organ within such a system</a:t>
            </a:r>
            <a:endParaRPr lang="en-US" sz="800" dirty="0"/>
          </a:p>
        </p:txBody>
      </p:sp>
      <p:sp>
        <p:nvSpPr>
          <p:cNvPr id="288" name="Rounded Rectangular Callout 287">
            <a:extLst>
              <a:ext uri="{FF2B5EF4-FFF2-40B4-BE49-F238E27FC236}">
                <a16:creationId xmlns:a16="http://schemas.microsoft.com/office/drawing/2014/main" id="{262C96D5-809D-3045-B7E8-61242EA44221}"/>
              </a:ext>
            </a:extLst>
          </p:cNvPr>
          <p:cNvSpPr/>
          <p:nvPr/>
        </p:nvSpPr>
        <p:spPr>
          <a:xfrm>
            <a:off x="6555546" y="5542782"/>
            <a:ext cx="1388128" cy="818625"/>
          </a:xfrm>
          <a:prstGeom prst="wedgeRoundRectCallout">
            <a:avLst>
              <a:gd name="adj1" fmla="val -18739"/>
              <a:gd name="adj2" fmla="val 94218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6 - </a:t>
            </a:r>
            <a:r>
              <a:rPr lang="en-GB" sz="800" dirty="0"/>
              <a:t> . Use of aseptic techniques to investigate the effect of antimicrobial substances on microbial growth</a:t>
            </a:r>
            <a:endParaRPr lang="en-US" sz="800" dirty="0"/>
          </a:p>
        </p:txBody>
      </p:sp>
      <p:sp>
        <p:nvSpPr>
          <p:cNvPr id="289" name="Rounded Rectangular Callout 288">
            <a:extLst>
              <a:ext uri="{FF2B5EF4-FFF2-40B4-BE49-F238E27FC236}">
                <a16:creationId xmlns:a16="http://schemas.microsoft.com/office/drawing/2014/main" id="{39F9C7DF-813D-D54D-BA6B-814CABF0F1FE}"/>
              </a:ext>
            </a:extLst>
          </p:cNvPr>
          <p:cNvSpPr/>
          <p:nvPr/>
        </p:nvSpPr>
        <p:spPr>
          <a:xfrm>
            <a:off x="130028" y="3502973"/>
            <a:ext cx="1474350" cy="1120409"/>
          </a:xfrm>
          <a:prstGeom prst="wedgeRoundRectCallout">
            <a:avLst>
              <a:gd name="adj1" fmla="val 64207"/>
              <a:gd name="adj2" fmla="val 72580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7 - </a:t>
            </a:r>
            <a:r>
              <a:rPr lang="en-GB" sz="800" dirty="0"/>
              <a:t> Use of chromatography to investigate the pigments isolated from leaves of different plants, e.g. leaves from shade-tolerant and shade-intolerant plants or leaves of different colours</a:t>
            </a:r>
            <a:endParaRPr lang="en-US" sz="800" dirty="0"/>
          </a:p>
        </p:txBody>
      </p:sp>
      <p:sp>
        <p:nvSpPr>
          <p:cNvPr id="290" name="Rounded Rectangular Callout 289">
            <a:extLst>
              <a:ext uri="{FF2B5EF4-FFF2-40B4-BE49-F238E27FC236}">
                <a16:creationId xmlns:a16="http://schemas.microsoft.com/office/drawing/2014/main" id="{7992F00C-CB2F-2446-8F89-4E2067EECBE8}"/>
              </a:ext>
            </a:extLst>
          </p:cNvPr>
          <p:cNvSpPr/>
          <p:nvPr/>
        </p:nvSpPr>
        <p:spPr>
          <a:xfrm>
            <a:off x="2893111" y="5149189"/>
            <a:ext cx="1331676" cy="780608"/>
          </a:xfrm>
          <a:prstGeom prst="wedgeRoundRectCallout">
            <a:avLst>
              <a:gd name="adj1" fmla="val 8329"/>
              <a:gd name="adj2" fmla="val -61641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8 - </a:t>
            </a:r>
            <a:r>
              <a:rPr lang="en-GB" sz="800" dirty="0"/>
              <a:t> Investigation into the effect of a named factor on the rate of dehydrogenase activity in extracts of chloroplasts</a:t>
            </a:r>
            <a:endParaRPr lang="en-US" sz="800" dirty="0"/>
          </a:p>
        </p:txBody>
      </p:sp>
      <p:sp>
        <p:nvSpPr>
          <p:cNvPr id="291" name="Rounded Rectangular Callout 290">
            <a:extLst>
              <a:ext uri="{FF2B5EF4-FFF2-40B4-BE49-F238E27FC236}">
                <a16:creationId xmlns:a16="http://schemas.microsoft.com/office/drawing/2014/main" id="{AF6FCF23-075E-6A4E-8EC0-47E27DD73FB0}"/>
              </a:ext>
            </a:extLst>
          </p:cNvPr>
          <p:cNvSpPr/>
          <p:nvPr/>
        </p:nvSpPr>
        <p:spPr>
          <a:xfrm>
            <a:off x="3474977" y="3575355"/>
            <a:ext cx="1293687" cy="780608"/>
          </a:xfrm>
          <a:prstGeom prst="wedgeRoundRectCallout">
            <a:avLst>
              <a:gd name="adj1" fmla="val 4514"/>
              <a:gd name="adj2" fmla="val 88037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9 - </a:t>
            </a:r>
            <a:r>
              <a:rPr lang="en-GB" sz="800" dirty="0"/>
              <a:t> Investigation into the effect of a named variable on the rate of respiration of cultures of single-celled organisms</a:t>
            </a:r>
            <a:endParaRPr lang="en-US" sz="800" dirty="0"/>
          </a:p>
        </p:txBody>
      </p:sp>
      <p:sp>
        <p:nvSpPr>
          <p:cNvPr id="292" name="Rounded Rectangular Callout 291">
            <a:extLst>
              <a:ext uri="{FF2B5EF4-FFF2-40B4-BE49-F238E27FC236}">
                <a16:creationId xmlns:a16="http://schemas.microsoft.com/office/drawing/2014/main" id="{20EB4971-A776-7147-95E6-064A072F590C}"/>
              </a:ext>
            </a:extLst>
          </p:cNvPr>
          <p:cNvSpPr/>
          <p:nvPr/>
        </p:nvSpPr>
        <p:spPr>
          <a:xfrm>
            <a:off x="8081648" y="4988363"/>
            <a:ext cx="1455294" cy="780608"/>
          </a:xfrm>
          <a:prstGeom prst="wedgeRoundRectCallout">
            <a:avLst>
              <a:gd name="adj1" fmla="val -47626"/>
              <a:gd name="adj2" fmla="val -90926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10 - </a:t>
            </a:r>
            <a:r>
              <a:rPr lang="en-GB" sz="800" dirty="0"/>
              <a:t> Investigation into the effect of an environmental variable on the movement of an animal using either a choice chamber or a maze</a:t>
            </a:r>
            <a:endParaRPr lang="en-US" sz="800" dirty="0"/>
          </a:p>
        </p:txBody>
      </p:sp>
      <p:sp>
        <p:nvSpPr>
          <p:cNvPr id="293" name="Rounded Rectangular Callout 292">
            <a:extLst>
              <a:ext uri="{FF2B5EF4-FFF2-40B4-BE49-F238E27FC236}">
                <a16:creationId xmlns:a16="http://schemas.microsoft.com/office/drawing/2014/main" id="{0CAC85D0-B1E8-0F47-9D72-91A916755723}"/>
              </a:ext>
            </a:extLst>
          </p:cNvPr>
          <p:cNvSpPr/>
          <p:nvPr/>
        </p:nvSpPr>
        <p:spPr>
          <a:xfrm>
            <a:off x="6326954" y="3258175"/>
            <a:ext cx="1450585" cy="1120409"/>
          </a:xfrm>
          <a:prstGeom prst="wedgeRoundRectCallout">
            <a:avLst>
              <a:gd name="adj1" fmla="val 63332"/>
              <a:gd name="adj2" fmla="val 5784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11 - </a:t>
            </a:r>
            <a:r>
              <a:rPr lang="en-GB" sz="800" dirty="0"/>
              <a:t> Production of a dilution series of a glucose solution and use of colorimetric techniques to produce a calibration curve with which to identify the concentration of glucose in an unknown ‘urine’ sample</a:t>
            </a:r>
            <a:endParaRPr lang="en-US" sz="800" dirty="0"/>
          </a:p>
        </p:txBody>
      </p:sp>
      <p:sp>
        <p:nvSpPr>
          <p:cNvPr id="294" name="Rounded Rectangular Callout 293">
            <a:extLst>
              <a:ext uri="{FF2B5EF4-FFF2-40B4-BE49-F238E27FC236}">
                <a16:creationId xmlns:a16="http://schemas.microsoft.com/office/drawing/2014/main" id="{F30FD378-2911-164F-9C60-E4596640A169}"/>
              </a:ext>
            </a:extLst>
          </p:cNvPr>
          <p:cNvSpPr/>
          <p:nvPr/>
        </p:nvSpPr>
        <p:spPr>
          <a:xfrm>
            <a:off x="3378808" y="1520184"/>
            <a:ext cx="1228579" cy="780608"/>
          </a:xfrm>
          <a:prstGeom prst="wedgeRoundRectCallout">
            <a:avLst>
              <a:gd name="adj1" fmla="val 1413"/>
              <a:gd name="adj2" fmla="val 94545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12 - </a:t>
            </a:r>
            <a:r>
              <a:rPr lang="en-GB" sz="800" dirty="0"/>
              <a:t> Investigation into the effect of a named environmental factor on the distribution of a given species</a:t>
            </a:r>
            <a:endParaRPr lang="en-US" sz="800" dirty="0"/>
          </a:p>
        </p:txBody>
      </p:sp>
      <p:sp>
        <p:nvSpPr>
          <p:cNvPr id="295" name="Text Box 154">
            <a:extLst>
              <a:ext uri="{FF2B5EF4-FFF2-40B4-BE49-F238E27FC236}">
                <a16:creationId xmlns:a16="http://schemas.microsoft.com/office/drawing/2014/main" id="{7EF3D342-B52A-1340-BEB9-C1DFF914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9" y="5663525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Photosynthesis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Text Box 154">
            <a:extLst>
              <a:ext uri="{FF2B5EF4-FFF2-40B4-BE49-F238E27FC236}">
                <a16:creationId xmlns:a16="http://schemas.microsoft.com/office/drawing/2014/main" id="{8344776F-8D24-FA44-B661-BA97C924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8" y="6125263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Respiration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Text Box 154">
            <a:extLst>
              <a:ext uri="{FF2B5EF4-FFF2-40B4-BE49-F238E27FC236}">
                <a16:creationId xmlns:a16="http://schemas.microsoft.com/office/drawing/2014/main" id="{F0117614-A7C4-714A-8C1B-CDD3C73B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04" y="5083808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Energy Transfer in Ecosystems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Text Box 154">
            <a:extLst>
              <a:ext uri="{FF2B5EF4-FFF2-40B4-BE49-F238E27FC236}">
                <a16:creationId xmlns:a16="http://schemas.microsoft.com/office/drawing/2014/main" id="{CF81FB5F-01E8-CE4F-BB73-13CE962E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98" y="5640265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Farming Practices &amp; Production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" name="Text Box 154">
            <a:extLst>
              <a:ext uri="{FF2B5EF4-FFF2-40B4-BE49-F238E27FC236}">
                <a16:creationId xmlns:a16="http://schemas.microsoft.com/office/drawing/2014/main" id="{D48AD852-30D3-FD4D-8ADE-9ECA8DED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9" y="4092164"/>
            <a:ext cx="725177" cy="30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Nutrient Cycles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1" name="Text Box 154">
            <a:extLst>
              <a:ext uri="{FF2B5EF4-FFF2-40B4-BE49-F238E27FC236}">
                <a16:creationId xmlns:a16="http://schemas.microsoft.com/office/drawing/2014/main" id="{0790E3CF-F893-6D48-B206-3C522968B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87" y="3987995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Fertilisers &amp; Eutrophication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Text Box 154">
            <a:extLst>
              <a:ext uri="{FF2B5EF4-FFF2-40B4-BE49-F238E27FC236}">
                <a16:creationId xmlns:a16="http://schemas.microsoft.com/office/drawing/2014/main" id="{7FA0B0F8-D71C-B948-AFFA-F2A90BE81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963" y="5267452"/>
            <a:ext cx="807669" cy="25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Survival &amp; Response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Text Box 154">
            <a:extLst>
              <a:ext uri="{FF2B5EF4-FFF2-40B4-BE49-F238E27FC236}">
                <a16:creationId xmlns:a16="http://schemas.microsoft.com/office/drawing/2014/main" id="{57458A01-E9DA-364F-8523-B57C14F2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081" y="4025941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Animal Responses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7" name="Text Box 154">
            <a:extLst>
              <a:ext uri="{FF2B5EF4-FFF2-40B4-BE49-F238E27FC236}">
                <a16:creationId xmlns:a16="http://schemas.microsoft.com/office/drawing/2014/main" id="{2403201D-0DCE-2442-A6FD-D855F988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696" y="4114620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Receptors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Text Box 154">
            <a:extLst>
              <a:ext uri="{FF2B5EF4-FFF2-40B4-BE49-F238E27FC236}">
                <a16:creationId xmlns:a16="http://schemas.microsoft.com/office/drawing/2014/main" id="{4327BC91-D6B8-FF45-BA08-73059A08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486" y="5255428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Control of Heart Rate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Text Box 154">
            <a:extLst>
              <a:ext uri="{FF2B5EF4-FFF2-40B4-BE49-F238E27FC236}">
                <a16:creationId xmlns:a16="http://schemas.microsoft.com/office/drawing/2014/main" id="{92EE3219-99E8-5242-A524-DA115885F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410" y="5256887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Nerve Impulses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Text Box 154">
            <a:extLst>
              <a:ext uri="{FF2B5EF4-FFF2-40B4-BE49-F238E27FC236}">
                <a16:creationId xmlns:a16="http://schemas.microsoft.com/office/drawing/2014/main" id="{04B05CAB-2230-FB4A-B4A6-12965D678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849" y="5262871"/>
            <a:ext cx="1240657" cy="23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Synaptic Transmission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4" name="Text Box 154">
            <a:extLst>
              <a:ext uri="{FF2B5EF4-FFF2-40B4-BE49-F238E27FC236}">
                <a16:creationId xmlns:a16="http://schemas.microsoft.com/office/drawing/2014/main" id="{343E0CE9-7CC7-D241-A404-BA9651E3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620" y="4516407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Skeletal Muscles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Text Box 154">
            <a:extLst>
              <a:ext uri="{FF2B5EF4-FFF2-40B4-BE49-F238E27FC236}">
                <a16:creationId xmlns:a16="http://schemas.microsoft.com/office/drawing/2014/main" id="{95409A84-E367-8D4E-A14B-72CDAABEB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343" y="3946752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Homeostasis &amp; Negative Feedback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6" name="Text Box 154">
            <a:extLst>
              <a:ext uri="{FF2B5EF4-FFF2-40B4-BE49-F238E27FC236}">
                <a16:creationId xmlns:a16="http://schemas.microsoft.com/office/drawing/2014/main" id="{D8552938-BD0D-8B43-9DD4-C96B03FE2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662" y="3515211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Blood Glucose Concentration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Text Box 154">
            <a:extLst>
              <a:ext uri="{FF2B5EF4-FFF2-40B4-BE49-F238E27FC236}">
                <a16:creationId xmlns:a16="http://schemas.microsoft.com/office/drawing/2014/main" id="{24CAB124-FB0C-9346-8AB5-2E45890F5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046" y="3213649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Diabetes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8" name="Text Box 154">
            <a:extLst>
              <a:ext uri="{FF2B5EF4-FFF2-40B4-BE49-F238E27FC236}">
                <a16:creationId xmlns:a16="http://schemas.microsoft.com/office/drawing/2014/main" id="{125CA6C8-9D2F-3340-9649-31058E2F5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221" y="2650741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Control of Blood Water Potential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Text Box 154">
            <a:extLst>
              <a:ext uri="{FF2B5EF4-FFF2-40B4-BE49-F238E27FC236}">
                <a16:creationId xmlns:a16="http://schemas.microsoft.com/office/drawing/2014/main" id="{F8312611-AF22-D24D-BDBA-49A750A4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376" y="2272695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Inheritance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0" name="Text Box 154">
            <a:extLst>
              <a:ext uri="{FF2B5EF4-FFF2-40B4-BE49-F238E27FC236}">
                <a16:creationId xmlns:a16="http://schemas.microsoft.com/office/drawing/2014/main" id="{40239252-216D-D348-A427-5188C1A3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737" y="2140612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Populations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Text Box 154">
            <a:extLst>
              <a:ext uri="{FF2B5EF4-FFF2-40B4-BE49-F238E27FC236}">
                <a16:creationId xmlns:a16="http://schemas.microsoft.com/office/drawing/2014/main" id="{6893D97D-36E1-F147-9DE9-839199A4B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10" y="2123325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Sampling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2" name="Text Box 154">
            <a:extLst>
              <a:ext uri="{FF2B5EF4-FFF2-40B4-BE49-F238E27FC236}">
                <a16:creationId xmlns:a16="http://schemas.microsoft.com/office/drawing/2014/main" id="{D7D30FDE-D7D5-B24F-848E-F924E771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688" y="2120754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Adaptations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3" name="Text Box 154">
            <a:extLst>
              <a:ext uri="{FF2B5EF4-FFF2-40B4-BE49-F238E27FC236}">
                <a16:creationId xmlns:a16="http://schemas.microsoft.com/office/drawing/2014/main" id="{EAC81B5C-BA57-4B4E-A183-EE8FFF1AB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851" y="3241800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Population Size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4" name="Text Box 154">
            <a:extLst>
              <a:ext uri="{FF2B5EF4-FFF2-40B4-BE49-F238E27FC236}">
                <a16:creationId xmlns:a16="http://schemas.microsoft.com/office/drawing/2014/main" id="{232A9BA6-51F8-8C41-A595-B8BE943F5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064" y="3251831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Succession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5" name="Text Box 154">
            <a:extLst>
              <a:ext uri="{FF2B5EF4-FFF2-40B4-BE49-F238E27FC236}">
                <a16:creationId xmlns:a16="http://schemas.microsoft.com/office/drawing/2014/main" id="{CCB95865-40C7-C842-BE18-2B47FDC0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757" y="3240264"/>
            <a:ext cx="1095801" cy="36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Variation, Evolution &amp; Speciation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6" name="Text Box 154">
            <a:extLst>
              <a:ext uri="{FF2B5EF4-FFF2-40B4-BE49-F238E27FC236}">
                <a16:creationId xmlns:a16="http://schemas.microsoft.com/office/drawing/2014/main" id="{876B1DFD-A0A9-EA43-9CF9-A1AE334E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628" y="2120754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Conservation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7" name="Text Box 154">
            <a:extLst>
              <a:ext uri="{FF2B5EF4-FFF2-40B4-BE49-F238E27FC236}">
                <a16:creationId xmlns:a16="http://schemas.microsoft.com/office/drawing/2014/main" id="{10468900-367E-1545-9BD1-26E18C88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04" y="2610392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Gene Expression and </a:t>
            </a:r>
            <a:r>
              <a:rPr lang="en-GB" altLang="en-US" sz="800" b="1" dirty="0">
                <a:latin typeface="Century Gothic" panose="020B0502020202020204" pitchFamily="34" charset="0"/>
              </a:rPr>
              <a:t>Cancer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8" name="Text Box 154">
            <a:extLst>
              <a:ext uri="{FF2B5EF4-FFF2-40B4-BE49-F238E27FC236}">
                <a16:creationId xmlns:a16="http://schemas.microsoft.com/office/drawing/2014/main" id="{CAB9161F-4D61-1D4D-A0C9-659B713F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2" y="3100702"/>
            <a:ext cx="1195209" cy="27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Regulation</a:t>
            </a: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 of gene expression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4" name="Text Box 154">
            <a:extLst>
              <a:ext uri="{FF2B5EF4-FFF2-40B4-BE49-F238E27FC236}">
                <a16:creationId xmlns:a16="http://schemas.microsoft.com/office/drawing/2014/main" id="{D7BBD2AD-4979-D14F-AA2F-D6380BFA7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267" y="2165571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Mutations</a:t>
            </a:r>
          </a:p>
        </p:txBody>
      </p:sp>
      <p:sp>
        <p:nvSpPr>
          <p:cNvPr id="425" name="Text Box 154">
            <a:extLst>
              <a:ext uri="{FF2B5EF4-FFF2-40B4-BE49-F238E27FC236}">
                <a16:creationId xmlns:a16="http://schemas.microsoft.com/office/drawing/2014/main" id="{E930639A-1BF8-2845-8461-59FCFBB6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5" y="1679349"/>
            <a:ext cx="781105" cy="3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DNA Technology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6" name="Text Box 154">
            <a:extLst>
              <a:ext uri="{FF2B5EF4-FFF2-40B4-BE49-F238E27FC236}">
                <a16:creationId xmlns:a16="http://schemas.microsoft.com/office/drawing/2014/main" id="{68E6120B-1F67-F74C-A13C-8AF2105D0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27" y="2120754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Using Genome Projects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7" name="Text Box 154">
            <a:extLst>
              <a:ext uri="{FF2B5EF4-FFF2-40B4-BE49-F238E27FC236}">
                <a16:creationId xmlns:a16="http://schemas.microsoft.com/office/drawing/2014/main" id="{BC3D22CC-E7B9-E041-B511-F75B8E3D8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935" y="1758831"/>
            <a:ext cx="640374" cy="32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Gene Therapy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8" name="Text Box 154">
            <a:extLst>
              <a:ext uri="{FF2B5EF4-FFF2-40B4-BE49-F238E27FC236}">
                <a16:creationId xmlns:a16="http://schemas.microsoft.com/office/drawing/2014/main" id="{8E9B472F-D581-D547-BECF-8180A22B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41" y="812532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Genetic Fingerprinting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13AB4E-471C-5443-B803-89F251AF5D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83003" y="9923519"/>
            <a:ext cx="655214" cy="366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F90347-5211-6349-AA22-42074D0FCE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4542" y="9717210"/>
            <a:ext cx="781405" cy="5552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A09E86-E2EB-4D44-A10A-D7C2032C96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342" y="11804104"/>
            <a:ext cx="1855521" cy="6494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24932C-2730-5541-A5DB-1A6117A523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3457698" y="11645714"/>
            <a:ext cx="507279" cy="10278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ADA17F-1F4E-4C48-AC3F-A85D011CC09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693" t="7344" r="5423" b="9274"/>
          <a:stretch/>
        </p:blipFill>
        <p:spPr>
          <a:xfrm>
            <a:off x="29265" y="9864100"/>
            <a:ext cx="1166918" cy="6885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B6DC85A-8629-FC49-AE9E-28196DA44C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6569" y="9788258"/>
            <a:ext cx="602416" cy="6024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A9FFB5-FFFF-5147-ADE8-23EC57F8C8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83212" y="9797447"/>
            <a:ext cx="2231841" cy="5275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50DB42-161B-B943-9E62-822256E4F2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5586" y="11762295"/>
            <a:ext cx="719751" cy="703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B2AD2F-F1E6-9A49-959C-A8545C0A9C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83512" y="7322987"/>
            <a:ext cx="859237" cy="8592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7FF26E-94A2-F949-A273-D0871490DA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28588" y="7428771"/>
            <a:ext cx="732046" cy="7320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7C22D6-2765-3447-A524-8A15EFD09B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55315" y="7666994"/>
            <a:ext cx="643528" cy="5107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E14F437-87E3-CA47-AFAA-40E90AE3D1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32025" y="7779494"/>
            <a:ext cx="671593" cy="4469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85FDF3-C2AA-744A-B9F6-5885CE8FCEA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08912" y="5935854"/>
            <a:ext cx="886068" cy="58963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CFB6F92-9171-4946-B278-B19E9779B9A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059" y="6551906"/>
            <a:ext cx="1248235" cy="9230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8983755-7E79-564C-81F3-34F81C95C61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09892" y="3535112"/>
            <a:ext cx="884464" cy="5306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3076ABC-11F0-2847-86A2-F21F00085E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48898" y="3609404"/>
            <a:ext cx="789138" cy="45322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BC12C2-9428-B64E-B0D3-B8DF6DF1C61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22961" y="1513066"/>
            <a:ext cx="963282" cy="51700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841487-C216-8A44-B3FD-1320989DB68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94362" y="1434207"/>
            <a:ext cx="838563" cy="5807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DE23B0-EAA0-C24D-A086-5AA055C3290B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-4168" t="37978" r="1"/>
          <a:stretch/>
        </p:blipFill>
        <p:spPr>
          <a:xfrm>
            <a:off x="143058" y="1110581"/>
            <a:ext cx="631178" cy="540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2A631EB-D96F-8140-9E7B-0BE9A06F778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06829" y="1966509"/>
            <a:ext cx="932471" cy="5939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273693B-4420-314A-993F-8FB3591F855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75852" y="1517236"/>
            <a:ext cx="1046773" cy="5435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8734537-6FFC-0743-8632-3AB5B274A15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779" t="15664" r="37757" b="4338"/>
          <a:stretch/>
        </p:blipFill>
        <p:spPr>
          <a:xfrm>
            <a:off x="4499437" y="5588840"/>
            <a:ext cx="530527" cy="4817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5CC098A-5FCB-CB41-BB69-5BF6C180678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301086" y="5561176"/>
            <a:ext cx="897030" cy="496703"/>
          </a:xfrm>
          <a:prstGeom prst="rect">
            <a:avLst/>
          </a:prstGeom>
        </p:spPr>
      </p:pic>
      <p:sp>
        <p:nvSpPr>
          <p:cNvPr id="203" name="Text Box 154">
            <a:extLst>
              <a:ext uri="{FF2B5EF4-FFF2-40B4-BE49-F238E27FC236}">
                <a16:creationId xmlns:a16="http://schemas.microsoft.com/office/drawing/2014/main" id="{9EFA1B33-85ED-8C4B-880C-670504A7D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0" y="12116510"/>
            <a:ext cx="1142839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TEACHER 1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Text Box 154">
            <a:extLst>
              <a:ext uri="{FF2B5EF4-FFF2-40B4-BE49-F238E27FC236}">
                <a16:creationId xmlns:a16="http://schemas.microsoft.com/office/drawing/2014/main" id="{9F8BC0EC-B5C5-504A-84B0-0D8BB86A0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9691" y="12080136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TEACHER 2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86A0D-BE06-034F-A057-F895C09482D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682121" y="10378872"/>
            <a:ext cx="820670" cy="614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961B70-C14B-4A46-ACD0-0CC733326C9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682929" y="11400714"/>
            <a:ext cx="690047" cy="6313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0CC21B-19A1-2BDC-D264-25A797256F22}"/>
              </a:ext>
            </a:extLst>
          </p:cNvPr>
          <p:cNvSpPr txBox="1"/>
          <p:nvPr/>
        </p:nvSpPr>
        <p:spPr>
          <a:xfrm rot="16200000">
            <a:off x="2556498" y="6727477"/>
            <a:ext cx="65909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Mocks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754733F2-13F9-56C5-310E-84FD8A3D216A}"/>
              </a:ext>
            </a:extLst>
          </p:cNvPr>
          <p:cNvCxnSpPr>
            <a:cxnSpLocks/>
          </p:cNvCxnSpPr>
          <p:nvPr/>
        </p:nvCxnSpPr>
        <p:spPr>
          <a:xfrm>
            <a:off x="989054" y="1075476"/>
            <a:ext cx="475666" cy="408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FCBA1E56-9ACC-2381-F0FB-E1863AB67055}"/>
              </a:ext>
            </a:extLst>
          </p:cNvPr>
          <p:cNvCxnSpPr>
            <a:cxnSpLocks/>
          </p:cNvCxnSpPr>
          <p:nvPr/>
        </p:nvCxnSpPr>
        <p:spPr>
          <a:xfrm flipV="1">
            <a:off x="751198" y="1777165"/>
            <a:ext cx="461514" cy="81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29D13102-5F16-6769-47C7-F66ACE033342}"/>
              </a:ext>
            </a:extLst>
          </p:cNvPr>
          <p:cNvCxnSpPr>
            <a:cxnSpLocks/>
          </p:cNvCxnSpPr>
          <p:nvPr/>
        </p:nvCxnSpPr>
        <p:spPr>
          <a:xfrm flipV="1">
            <a:off x="869341" y="2218797"/>
            <a:ext cx="383722" cy="999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07F1E42B-8301-FA62-157F-9FE39828764A}"/>
              </a:ext>
            </a:extLst>
          </p:cNvPr>
          <p:cNvCxnSpPr>
            <a:cxnSpLocks/>
          </p:cNvCxnSpPr>
          <p:nvPr/>
        </p:nvCxnSpPr>
        <p:spPr>
          <a:xfrm flipV="1">
            <a:off x="1043666" y="2495438"/>
            <a:ext cx="375005" cy="15765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1CF33BAA-9564-BACC-4C3D-657EC7DC121C}"/>
              </a:ext>
            </a:extLst>
          </p:cNvPr>
          <p:cNvCxnSpPr>
            <a:cxnSpLocks/>
          </p:cNvCxnSpPr>
          <p:nvPr/>
        </p:nvCxnSpPr>
        <p:spPr>
          <a:xfrm flipH="1" flipV="1">
            <a:off x="1446317" y="1986679"/>
            <a:ext cx="378379" cy="1019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16646AD2-DE18-20F8-466D-1F94B973E26E}"/>
              </a:ext>
            </a:extLst>
          </p:cNvPr>
          <p:cNvCxnSpPr>
            <a:cxnSpLocks/>
          </p:cNvCxnSpPr>
          <p:nvPr/>
        </p:nvCxnSpPr>
        <p:spPr>
          <a:xfrm flipV="1">
            <a:off x="1132197" y="2706778"/>
            <a:ext cx="519407" cy="39392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1073F4C-F6DD-1107-401A-4F55F6D3993A}"/>
              </a:ext>
            </a:extLst>
          </p:cNvPr>
          <p:cNvCxnSpPr>
            <a:cxnSpLocks/>
          </p:cNvCxnSpPr>
          <p:nvPr/>
        </p:nvCxnSpPr>
        <p:spPr>
          <a:xfrm flipH="1">
            <a:off x="2197778" y="2347434"/>
            <a:ext cx="149255" cy="3739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FD4D618B-4584-D9E0-6F58-D8517B071871}"/>
              </a:ext>
            </a:extLst>
          </p:cNvPr>
          <p:cNvCxnSpPr>
            <a:cxnSpLocks/>
          </p:cNvCxnSpPr>
          <p:nvPr/>
        </p:nvCxnSpPr>
        <p:spPr>
          <a:xfrm>
            <a:off x="4881862" y="2298316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4188D67-3B7B-FE9A-7C15-0C3905199991}"/>
              </a:ext>
            </a:extLst>
          </p:cNvPr>
          <p:cNvCxnSpPr>
            <a:cxnSpLocks/>
          </p:cNvCxnSpPr>
          <p:nvPr/>
        </p:nvCxnSpPr>
        <p:spPr>
          <a:xfrm>
            <a:off x="5780695" y="2282050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399DD192-262C-53CD-3324-F08AA9507A31}"/>
              </a:ext>
            </a:extLst>
          </p:cNvPr>
          <p:cNvCxnSpPr>
            <a:cxnSpLocks/>
          </p:cNvCxnSpPr>
          <p:nvPr/>
        </p:nvCxnSpPr>
        <p:spPr>
          <a:xfrm>
            <a:off x="6607489" y="2289407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33273281-0284-5118-D86F-CDB4F5EDD65E}"/>
              </a:ext>
            </a:extLst>
          </p:cNvPr>
          <p:cNvCxnSpPr>
            <a:cxnSpLocks/>
          </p:cNvCxnSpPr>
          <p:nvPr/>
        </p:nvCxnSpPr>
        <p:spPr>
          <a:xfrm flipH="1">
            <a:off x="7235821" y="2337204"/>
            <a:ext cx="95762" cy="35934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AEF99152-277F-1EED-2F64-FAF6C216AAC8}"/>
              </a:ext>
            </a:extLst>
          </p:cNvPr>
          <p:cNvCxnSpPr>
            <a:cxnSpLocks/>
          </p:cNvCxnSpPr>
          <p:nvPr/>
        </p:nvCxnSpPr>
        <p:spPr>
          <a:xfrm flipH="1">
            <a:off x="7633690" y="2497999"/>
            <a:ext cx="316251" cy="24735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0C8AFF05-72E2-71B8-A62B-6226AE0CDB6F}"/>
              </a:ext>
            </a:extLst>
          </p:cNvPr>
          <p:cNvCxnSpPr>
            <a:cxnSpLocks/>
          </p:cNvCxnSpPr>
          <p:nvPr/>
        </p:nvCxnSpPr>
        <p:spPr>
          <a:xfrm flipH="1">
            <a:off x="8030585" y="2868629"/>
            <a:ext cx="395445" cy="16419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8CB76CB2-6A27-D023-CE28-03BE386055AF}"/>
              </a:ext>
            </a:extLst>
          </p:cNvPr>
          <p:cNvCxnSpPr>
            <a:cxnSpLocks/>
          </p:cNvCxnSpPr>
          <p:nvPr/>
        </p:nvCxnSpPr>
        <p:spPr>
          <a:xfrm flipH="1">
            <a:off x="8222042" y="3259382"/>
            <a:ext cx="479593" cy="12395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FABC88A0-898F-8B65-2A2E-8E33F1166F08}"/>
              </a:ext>
            </a:extLst>
          </p:cNvPr>
          <p:cNvCxnSpPr>
            <a:cxnSpLocks/>
          </p:cNvCxnSpPr>
          <p:nvPr/>
        </p:nvCxnSpPr>
        <p:spPr>
          <a:xfrm flipH="1">
            <a:off x="8389303" y="3723528"/>
            <a:ext cx="347148" cy="828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6391467B-710C-66A1-050A-0DF059006148}"/>
              </a:ext>
            </a:extLst>
          </p:cNvPr>
          <p:cNvCxnSpPr>
            <a:cxnSpLocks/>
          </p:cNvCxnSpPr>
          <p:nvPr/>
        </p:nvCxnSpPr>
        <p:spPr>
          <a:xfrm flipH="1">
            <a:off x="8331771" y="4146640"/>
            <a:ext cx="347148" cy="828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8ED070AF-91A1-39EB-8D23-8C6D8DA0394D}"/>
              </a:ext>
            </a:extLst>
          </p:cNvPr>
          <p:cNvCxnSpPr>
            <a:cxnSpLocks/>
          </p:cNvCxnSpPr>
          <p:nvPr/>
        </p:nvCxnSpPr>
        <p:spPr>
          <a:xfrm flipH="1" flipV="1">
            <a:off x="8225683" y="4457081"/>
            <a:ext cx="244937" cy="176752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50B96F5C-2B4F-8B7D-D0E9-68E559A6C28A}"/>
              </a:ext>
            </a:extLst>
          </p:cNvPr>
          <p:cNvCxnSpPr>
            <a:cxnSpLocks/>
          </p:cNvCxnSpPr>
          <p:nvPr/>
        </p:nvCxnSpPr>
        <p:spPr>
          <a:xfrm flipH="1" flipV="1">
            <a:off x="7359193" y="5047443"/>
            <a:ext cx="11267" cy="22768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DD3B42E3-BFE5-1F46-9A02-D5EA15F469F9}"/>
              </a:ext>
            </a:extLst>
          </p:cNvPr>
          <p:cNvCxnSpPr>
            <a:cxnSpLocks/>
          </p:cNvCxnSpPr>
          <p:nvPr/>
        </p:nvCxnSpPr>
        <p:spPr>
          <a:xfrm flipH="1" flipV="1">
            <a:off x="6954366" y="5046481"/>
            <a:ext cx="11267" cy="22768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C3C8EA79-1466-9735-6CFE-D54D9306E874}"/>
              </a:ext>
            </a:extLst>
          </p:cNvPr>
          <p:cNvCxnSpPr>
            <a:cxnSpLocks/>
          </p:cNvCxnSpPr>
          <p:nvPr/>
        </p:nvCxnSpPr>
        <p:spPr>
          <a:xfrm flipH="1" flipV="1">
            <a:off x="6442095" y="5038916"/>
            <a:ext cx="15011" cy="234574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9EAECFB8-9082-EE79-C753-F1B109991C60}"/>
              </a:ext>
            </a:extLst>
          </p:cNvPr>
          <p:cNvCxnSpPr>
            <a:cxnSpLocks/>
          </p:cNvCxnSpPr>
          <p:nvPr/>
        </p:nvCxnSpPr>
        <p:spPr>
          <a:xfrm>
            <a:off x="5860896" y="4274960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A1694A73-3B6E-43AC-E11C-622793241918}"/>
              </a:ext>
            </a:extLst>
          </p:cNvPr>
          <p:cNvCxnSpPr>
            <a:cxnSpLocks/>
          </p:cNvCxnSpPr>
          <p:nvPr/>
        </p:nvCxnSpPr>
        <p:spPr>
          <a:xfrm>
            <a:off x="5195347" y="4291953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161C3E18-0100-4AF5-3EDC-B50462B3B296}"/>
              </a:ext>
            </a:extLst>
          </p:cNvPr>
          <p:cNvCxnSpPr>
            <a:cxnSpLocks/>
          </p:cNvCxnSpPr>
          <p:nvPr/>
        </p:nvCxnSpPr>
        <p:spPr>
          <a:xfrm flipV="1">
            <a:off x="5621015" y="5061693"/>
            <a:ext cx="0" cy="235291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9D082241-8F85-C240-0326-8D0C46A649EE}"/>
              </a:ext>
            </a:extLst>
          </p:cNvPr>
          <p:cNvCxnSpPr>
            <a:cxnSpLocks/>
          </p:cNvCxnSpPr>
          <p:nvPr/>
        </p:nvCxnSpPr>
        <p:spPr>
          <a:xfrm flipH="1" flipV="1">
            <a:off x="4669064" y="4988363"/>
            <a:ext cx="69242" cy="278471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02AA0E39-20EA-AB72-33C9-9BB7EC6955A9}"/>
              </a:ext>
            </a:extLst>
          </p:cNvPr>
          <p:cNvCxnSpPr>
            <a:cxnSpLocks/>
          </p:cNvCxnSpPr>
          <p:nvPr/>
        </p:nvCxnSpPr>
        <p:spPr>
          <a:xfrm flipV="1">
            <a:off x="4154594" y="2877298"/>
            <a:ext cx="11891" cy="3812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1882D736-4F03-870A-4343-E396BBE9A095}"/>
              </a:ext>
            </a:extLst>
          </p:cNvPr>
          <p:cNvCxnSpPr>
            <a:cxnSpLocks/>
          </p:cNvCxnSpPr>
          <p:nvPr/>
        </p:nvCxnSpPr>
        <p:spPr>
          <a:xfrm flipV="1">
            <a:off x="5020134" y="2893058"/>
            <a:ext cx="11891" cy="3812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23F47AA-7EBF-A677-7804-6DAE7CFC8450}"/>
              </a:ext>
            </a:extLst>
          </p:cNvPr>
          <p:cNvCxnSpPr>
            <a:cxnSpLocks/>
          </p:cNvCxnSpPr>
          <p:nvPr/>
        </p:nvCxnSpPr>
        <p:spPr>
          <a:xfrm flipV="1">
            <a:off x="5767549" y="2966106"/>
            <a:ext cx="47280" cy="2850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4305439-B0AF-FF91-F2B3-6E49184E29F5}"/>
              </a:ext>
            </a:extLst>
          </p:cNvPr>
          <p:cNvCxnSpPr>
            <a:cxnSpLocks/>
          </p:cNvCxnSpPr>
          <p:nvPr/>
        </p:nvCxnSpPr>
        <p:spPr>
          <a:xfrm>
            <a:off x="3007835" y="4274960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A0DFCE9C-5121-FBDF-34EE-5502B943724B}"/>
              </a:ext>
            </a:extLst>
          </p:cNvPr>
          <p:cNvCxnSpPr>
            <a:cxnSpLocks/>
          </p:cNvCxnSpPr>
          <p:nvPr/>
        </p:nvCxnSpPr>
        <p:spPr>
          <a:xfrm>
            <a:off x="2148051" y="4367917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61ABB5CC-E630-F3AB-E41F-51F824A4C836}"/>
              </a:ext>
            </a:extLst>
          </p:cNvPr>
          <p:cNvCxnSpPr>
            <a:cxnSpLocks/>
          </p:cNvCxnSpPr>
          <p:nvPr/>
        </p:nvCxnSpPr>
        <p:spPr>
          <a:xfrm>
            <a:off x="975319" y="5310745"/>
            <a:ext cx="334962" cy="68491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99AEA3B5-EECF-7C47-BCD2-7D51AE70F0B1}"/>
              </a:ext>
            </a:extLst>
          </p:cNvPr>
          <p:cNvCxnSpPr>
            <a:cxnSpLocks/>
          </p:cNvCxnSpPr>
          <p:nvPr/>
        </p:nvCxnSpPr>
        <p:spPr>
          <a:xfrm flipV="1">
            <a:off x="950613" y="5722851"/>
            <a:ext cx="374610" cy="402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5CC22FFC-17F4-60C6-1DE0-20A5BA7452A5}"/>
              </a:ext>
            </a:extLst>
          </p:cNvPr>
          <p:cNvCxnSpPr>
            <a:cxnSpLocks/>
          </p:cNvCxnSpPr>
          <p:nvPr/>
        </p:nvCxnSpPr>
        <p:spPr>
          <a:xfrm flipV="1">
            <a:off x="965436" y="6149595"/>
            <a:ext cx="374610" cy="402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B1766F46-1838-9C54-4B94-B2EF49AEFA2F}"/>
              </a:ext>
            </a:extLst>
          </p:cNvPr>
          <p:cNvCxnSpPr>
            <a:cxnSpLocks/>
          </p:cNvCxnSpPr>
          <p:nvPr/>
        </p:nvCxnSpPr>
        <p:spPr>
          <a:xfrm flipH="1">
            <a:off x="1542299" y="5772762"/>
            <a:ext cx="305999" cy="77852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B6CBEC7B-EBB6-8EF7-0F34-4044119851D4}"/>
              </a:ext>
            </a:extLst>
          </p:cNvPr>
          <p:cNvCxnSpPr>
            <a:cxnSpLocks/>
          </p:cNvCxnSpPr>
          <p:nvPr/>
        </p:nvCxnSpPr>
        <p:spPr>
          <a:xfrm>
            <a:off x="5686243" y="6417114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3587C163-E6ED-5863-E351-3CD9B7459762}"/>
              </a:ext>
            </a:extLst>
          </p:cNvPr>
          <p:cNvCxnSpPr>
            <a:cxnSpLocks/>
          </p:cNvCxnSpPr>
          <p:nvPr/>
        </p:nvCxnSpPr>
        <p:spPr>
          <a:xfrm>
            <a:off x="4281826" y="6401774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173B2F3-485C-77DC-BB11-7990C7BA2619}"/>
              </a:ext>
            </a:extLst>
          </p:cNvPr>
          <p:cNvCxnSpPr>
            <a:cxnSpLocks/>
          </p:cNvCxnSpPr>
          <p:nvPr/>
        </p:nvCxnSpPr>
        <p:spPr>
          <a:xfrm>
            <a:off x="3535040" y="6424649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0119C773-4621-5762-A817-85C58E0AD087}"/>
              </a:ext>
            </a:extLst>
          </p:cNvPr>
          <p:cNvCxnSpPr>
            <a:cxnSpLocks/>
          </p:cNvCxnSpPr>
          <p:nvPr/>
        </p:nvCxnSpPr>
        <p:spPr>
          <a:xfrm flipV="1">
            <a:off x="3685963" y="7032184"/>
            <a:ext cx="8331" cy="3211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10011614-5D23-429D-9D47-3FE6068DC200}"/>
              </a:ext>
            </a:extLst>
          </p:cNvPr>
          <p:cNvCxnSpPr>
            <a:cxnSpLocks/>
          </p:cNvCxnSpPr>
          <p:nvPr/>
        </p:nvCxnSpPr>
        <p:spPr>
          <a:xfrm flipV="1">
            <a:off x="5317282" y="7135503"/>
            <a:ext cx="8331" cy="3211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4A6CD795-224C-FB6A-494A-2957700C7315}"/>
              </a:ext>
            </a:extLst>
          </p:cNvPr>
          <p:cNvCxnSpPr>
            <a:cxnSpLocks/>
          </p:cNvCxnSpPr>
          <p:nvPr/>
        </p:nvCxnSpPr>
        <p:spPr>
          <a:xfrm flipV="1">
            <a:off x="6784800" y="7056290"/>
            <a:ext cx="8331" cy="3211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2331D40E-1C95-29D3-975E-16A7B3274425}"/>
              </a:ext>
            </a:extLst>
          </p:cNvPr>
          <p:cNvCxnSpPr>
            <a:cxnSpLocks/>
          </p:cNvCxnSpPr>
          <p:nvPr/>
        </p:nvCxnSpPr>
        <p:spPr>
          <a:xfrm flipH="1">
            <a:off x="7923472" y="6700876"/>
            <a:ext cx="274872" cy="19615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B68F980B-E3C6-6A79-21D8-5C173AA7B930}"/>
              </a:ext>
            </a:extLst>
          </p:cNvPr>
          <p:cNvCxnSpPr>
            <a:cxnSpLocks/>
          </p:cNvCxnSpPr>
          <p:nvPr/>
        </p:nvCxnSpPr>
        <p:spPr>
          <a:xfrm>
            <a:off x="2712307" y="10619826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425F0FEC-7928-8A43-FC44-F177F987B902}"/>
              </a:ext>
            </a:extLst>
          </p:cNvPr>
          <p:cNvCxnSpPr>
            <a:cxnSpLocks/>
          </p:cNvCxnSpPr>
          <p:nvPr/>
        </p:nvCxnSpPr>
        <p:spPr>
          <a:xfrm>
            <a:off x="3670202" y="10534611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D15A7BF5-E788-0957-E3D5-3D1219F4EB3E}"/>
              </a:ext>
            </a:extLst>
          </p:cNvPr>
          <p:cNvCxnSpPr>
            <a:cxnSpLocks/>
          </p:cNvCxnSpPr>
          <p:nvPr/>
        </p:nvCxnSpPr>
        <p:spPr>
          <a:xfrm>
            <a:off x="4864309" y="10541526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72445AE-24AD-05E0-B448-1615B1609377}"/>
              </a:ext>
            </a:extLst>
          </p:cNvPr>
          <p:cNvCxnSpPr>
            <a:cxnSpLocks/>
          </p:cNvCxnSpPr>
          <p:nvPr/>
        </p:nvCxnSpPr>
        <p:spPr>
          <a:xfrm>
            <a:off x="5968410" y="10635141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792F8998-97FA-7A0D-CBD0-356BE0BCCAC8}"/>
              </a:ext>
            </a:extLst>
          </p:cNvPr>
          <p:cNvCxnSpPr>
            <a:cxnSpLocks/>
          </p:cNvCxnSpPr>
          <p:nvPr/>
        </p:nvCxnSpPr>
        <p:spPr>
          <a:xfrm>
            <a:off x="7027629" y="10619825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75598293-6C25-23BC-CCC0-E844211660B8}"/>
              </a:ext>
            </a:extLst>
          </p:cNvPr>
          <p:cNvCxnSpPr>
            <a:cxnSpLocks/>
          </p:cNvCxnSpPr>
          <p:nvPr/>
        </p:nvCxnSpPr>
        <p:spPr>
          <a:xfrm flipV="1">
            <a:off x="6836983" y="11203407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9D39372F-E295-431C-1905-9948347B0A5E}"/>
              </a:ext>
            </a:extLst>
          </p:cNvPr>
          <p:cNvCxnSpPr>
            <a:cxnSpLocks/>
          </p:cNvCxnSpPr>
          <p:nvPr/>
        </p:nvCxnSpPr>
        <p:spPr>
          <a:xfrm flipV="1">
            <a:off x="5881914" y="11194252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F5681934-C781-166F-D13E-68EC77607101}"/>
              </a:ext>
            </a:extLst>
          </p:cNvPr>
          <p:cNvCxnSpPr>
            <a:cxnSpLocks/>
          </p:cNvCxnSpPr>
          <p:nvPr/>
        </p:nvCxnSpPr>
        <p:spPr>
          <a:xfrm flipV="1">
            <a:off x="5072594" y="11203406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AFFFD45A-0A60-09FE-F40A-689CD62DC979}"/>
              </a:ext>
            </a:extLst>
          </p:cNvPr>
          <p:cNvCxnSpPr>
            <a:cxnSpLocks/>
          </p:cNvCxnSpPr>
          <p:nvPr/>
        </p:nvCxnSpPr>
        <p:spPr>
          <a:xfrm flipV="1">
            <a:off x="3937407" y="11194252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E2C206D-B327-B7F5-93C3-457FEC97AFE3}"/>
              </a:ext>
            </a:extLst>
          </p:cNvPr>
          <p:cNvCxnSpPr>
            <a:cxnSpLocks/>
          </p:cNvCxnSpPr>
          <p:nvPr/>
        </p:nvCxnSpPr>
        <p:spPr>
          <a:xfrm flipV="1">
            <a:off x="2893111" y="11183548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452F2543-D39B-1B7F-92F9-E440DB27DD61}"/>
              </a:ext>
            </a:extLst>
          </p:cNvPr>
          <p:cNvCxnSpPr>
            <a:cxnSpLocks/>
          </p:cNvCxnSpPr>
          <p:nvPr/>
        </p:nvCxnSpPr>
        <p:spPr>
          <a:xfrm flipV="1">
            <a:off x="1256516" y="10820190"/>
            <a:ext cx="437919" cy="73874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D8B8C891-0DFC-E6A3-F884-813FA938615F}"/>
              </a:ext>
            </a:extLst>
          </p:cNvPr>
          <p:cNvCxnSpPr>
            <a:cxnSpLocks/>
          </p:cNvCxnSpPr>
          <p:nvPr/>
        </p:nvCxnSpPr>
        <p:spPr>
          <a:xfrm>
            <a:off x="1098232" y="9512316"/>
            <a:ext cx="488580" cy="116548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D52AC324-1F63-8240-4E06-E18B08AB5E26}"/>
              </a:ext>
            </a:extLst>
          </p:cNvPr>
          <p:cNvCxnSpPr>
            <a:cxnSpLocks/>
          </p:cNvCxnSpPr>
          <p:nvPr/>
        </p:nvCxnSpPr>
        <p:spPr>
          <a:xfrm>
            <a:off x="2293746" y="8510420"/>
            <a:ext cx="49671" cy="366652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79B2455A-6D2C-8C4C-3C91-A1DDC5183BF5}"/>
              </a:ext>
            </a:extLst>
          </p:cNvPr>
          <p:cNvCxnSpPr>
            <a:cxnSpLocks/>
          </p:cNvCxnSpPr>
          <p:nvPr/>
        </p:nvCxnSpPr>
        <p:spPr>
          <a:xfrm flipH="1" flipV="1">
            <a:off x="2429324" y="9178484"/>
            <a:ext cx="39822" cy="33072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48AA8C4F-D493-643A-594D-C01709A461F2}"/>
              </a:ext>
            </a:extLst>
          </p:cNvPr>
          <p:cNvCxnSpPr>
            <a:cxnSpLocks/>
          </p:cNvCxnSpPr>
          <p:nvPr/>
        </p:nvCxnSpPr>
        <p:spPr>
          <a:xfrm flipH="1" flipV="1">
            <a:off x="4687556" y="9130119"/>
            <a:ext cx="39822" cy="33072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CB0306E-F473-41FC-19B8-5B47A996B2FA}"/>
              </a:ext>
            </a:extLst>
          </p:cNvPr>
          <p:cNvCxnSpPr>
            <a:cxnSpLocks/>
          </p:cNvCxnSpPr>
          <p:nvPr/>
        </p:nvCxnSpPr>
        <p:spPr>
          <a:xfrm flipV="1">
            <a:off x="6365067" y="9257010"/>
            <a:ext cx="0" cy="34808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19DF3B9F-4D78-55DA-6029-2663879DE2B4}"/>
              </a:ext>
            </a:extLst>
          </p:cNvPr>
          <p:cNvCxnSpPr>
            <a:cxnSpLocks/>
          </p:cNvCxnSpPr>
          <p:nvPr/>
        </p:nvCxnSpPr>
        <p:spPr>
          <a:xfrm flipH="1" flipV="1">
            <a:off x="7512705" y="9125215"/>
            <a:ext cx="39822" cy="33072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14CAFBC8-D227-58E8-CC78-F9A3773582DD}"/>
              </a:ext>
            </a:extLst>
          </p:cNvPr>
          <p:cNvCxnSpPr>
            <a:cxnSpLocks/>
          </p:cNvCxnSpPr>
          <p:nvPr/>
        </p:nvCxnSpPr>
        <p:spPr>
          <a:xfrm flipH="1">
            <a:off x="8362610" y="8470033"/>
            <a:ext cx="439127" cy="6277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15982C00-3852-37F0-57D3-44AF393A4E07}"/>
              </a:ext>
            </a:extLst>
          </p:cNvPr>
          <p:cNvCxnSpPr>
            <a:cxnSpLocks/>
          </p:cNvCxnSpPr>
          <p:nvPr/>
        </p:nvCxnSpPr>
        <p:spPr>
          <a:xfrm>
            <a:off x="7922625" y="8051795"/>
            <a:ext cx="391607" cy="1854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C994485F-7C9D-3497-1C54-B60BBB68C9A2}"/>
              </a:ext>
            </a:extLst>
          </p:cNvPr>
          <p:cNvCxnSpPr>
            <a:cxnSpLocks/>
          </p:cNvCxnSpPr>
          <p:nvPr/>
        </p:nvCxnSpPr>
        <p:spPr>
          <a:xfrm>
            <a:off x="6636821" y="8504809"/>
            <a:ext cx="40258" cy="28877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8B02C5F6-6849-9EEE-2C0A-53FF60D6E166}"/>
              </a:ext>
            </a:extLst>
          </p:cNvPr>
          <p:cNvCxnSpPr>
            <a:cxnSpLocks/>
          </p:cNvCxnSpPr>
          <p:nvPr/>
        </p:nvCxnSpPr>
        <p:spPr>
          <a:xfrm flipH="1">
            <a:off x="5299272" y="8518911"/>
            <a:ext cx="26341" cy="24694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1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807548-1A4C-4464-80E1-EF55A4FB2C0C}">
  <ds:schemaRefs>
    <ds:schemaRef ds:uri="http://schemas.microsoft.com/office/2006/metadata/properties"/>
    <ds:schemaRef ds:uri="http://schemas.microsoft.com/office/infopath/2007/PartnerControls"/>
    <ds:schemaRef ds:uri="d7dc2c73-d885-4b4c-a7df-4c5dd019a0ca"/>
    <ds:schemaRef ds:uri="1b359148-485d-40ef-b2d5-78888c1267ba"/>
  </ds:schemaRefs>
</ds:datastoreItem>
</file>

<file path=customXml/itemProps2.xml><?xml version="1.0" encoding="utf-8"?>
<ds:datastoreItem xmlns:ds="http://schemas.openxmlformats.org/officeDocument/2006/customXml" ds:itemID="{9FC2117F-4AC3-43A9-94B3-DE711D9B5D36}"/>
</file>

<file path=customXml/itemProps3.xml><?xml version="1.0" encoding="utf-8"?>
<ds:datastoreItem xmlns:ds="http://schemas.openxmlformats.org/officeDocument/2006/customXml" ds:itemID="{BD8CC985-CB5D-4C29-8C21-E0199F2CF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9261</TotalTime>
  <Words>546</Words>
  <Application>Microsoft Office PowerPoint</Application>
  <PresentationFormat>A3 Paper (297x420 mm)</PresentationFormat>
  <Paragraphs>90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Steele</dc:creator>
  <cp:lastModifiedBy>L Chapman</cp:lastModifiedBy>
  <cp:revision>52</cp:revision>
  <dcterms:created xsi:type="dcterms:W3CDTF">2020-02-17T07:56:35Z</dcterms:created>
  <dcterms:modified xsi:type="dcterms:W3CDTF">2022-07-05T11:46:42Z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