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1100"/>
    <a:srgbClr val="850E02"/>
    <a:srgbClr val="AA15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1132E3-5231-441F-8695-8ACEF6767590}" v="57" dt="2022-10-06T18:17:49.8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0" autoAdjust="0"/>
    <p:restoredTop sz="94660"/>
  </p:normalViewPr>
  <p:slideViewPr>
    <p:cSldViewPr snapToGrid="0">
      <p:cViewPr>
        <p:scale>
          <a:sx n="45" d="100"/>
          <a:sy n="45" d="100"/>
        </p:scale>
        <p:origin x="2496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5278-FD62-4670-93F5-D376531B07B6}" type="datetimeFigureOut">
              <a:rPr lang="en-GB" smtClean="0"/>
              <a:t>14/09/2024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0F36-1E0F-4A60-A264-482E2EEE8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7492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5278-FD62-4670-93F5-D376531B07B6}" type="datetimeFigureOut">
              <a:rPr lang="en-GB" smtClean="0"/>
              <a:t>14/09/2024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0F36-1E0F-4A60-A264-482E2EEE8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542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5278-FD62-4670-93F5-D376531B07B6}" type="datetimeFigureOut">
              <a:rPr lang="en-GB" smtClean="0"/>
              <a:t>14/09/2024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0F36-1E0F-4A60-A264-482E2EEE8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734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5278-FD62-4670-93F5-D376531B07B6}" type="datetimeFigureOut">
              <a:rPr lang="en-GB" smtClean="0"/>
              <a:t>14/09/2024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0F36-1E0F-4A60-A264-482E2EEE8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7069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5278-FD62-4670-93F5-D376531B07B6}" type="datetimeFigureOut">
              <a:rPr lang="en-GB" smtClean="0"/>
              <a:t>14/09/2024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0F36-1E0F-4A60-A264-482E2EEE8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0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5278-FD62-4670-93F5-D376531B07B6}" type="datetimeFigureOut">
              <a:rPr lang="en-GB" smtClean="0"/>
              <a:t>14/09/2024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0F36-1E0F-4A60-A264-482E2EEE8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731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5278-FD62-4670-93F5-D376531B07B6}" type="datetimeFigureOut">
              <a:rPr lang="en-GB" smtClean="0"/>
              <a:t>14/09/2024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0F36-1E0F-4A60-A264-482E2EEE8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1442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5278-FD62-4670-93F5-D376531B07B6}" type="datetimeFigureOut">
              <a:rPr lang="en-GB" smtClean="0"/>
              <a:t>14/09/2024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0F36-1E0F-4A60-A264-482E2EEE8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946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5278-FD62-4670-93F5-D376531B07B6}" type="datetimeFigureOut">
              <a:rPr lang="en-GB" smtClean="0"/>
              <a:t>14/09/2024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0F36-1E0F-4A60-A264-482E2EEE8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2193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5278-FD62-4670-93F5-D376531B07B6}" type="datetimeFigureOut">
              <a:rPr lang="en-GB" smtClean="0"/>
              <a:t>14/09/2024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0F36-1E0F-4A60-A264-482E2EEE8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5031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5278-FD62-4670-93F5-D376531B07B6}" type="datetimeFigureOut">
              <a:rPr lang="en-GB" smtClean="0"/>
              <a:t>14/09/2024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0F36-1E0F-4A60-A264-482E2EEE8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9779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35278-FD62-4670-93F5-D376531B07B6}" type="datetimeFigureOut">
              <a:rPr lang="en-GB" smtClean="0"/>
              <a:t>14/09/2024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D0F36-1E0F-4A60-A264-482E2EEE8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866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tiff"/><Relationship Id="rId18" Type="http://schemas.openxmlformats.org/officeDocument/2006/relationships/image" Target="../media/image17.tiff"/><Relationship Id="rId26" Type="http://schemas.openxmlformats.org/officeDocument/2006/relationships/image" Target="../media/image25.tiff"/><Relationship Id="rId3" Type="http://schemas.openxmlformats.org/officeDocument/2006/relationships/image" Target="../media/image2.emf"/><Relationship Id="rId21" Type="http://schemas.openxmlformats.org/officeDocument/2006/relationships/image" Target="../media/image20.tiff"/><Relationship Id="rId34" Type="http://schemas.openxmlformats.org/officeDocument/2006/relationships/image" Target="../media/image33.tiff"/><Relationship Id="rId7" Type="http://schemas.openxmlformats.org/officeDocument/2006/relationships/image" Target="../media/image6.png"/><Relationship Id="rId12" Type="http://schemas.openxmlformats.org/officeDocument/2006/relationships/image" Target="../media/image11.tiff"/><Relationship Id="rId17" Type="http://schemas.openxmlformats.org/officeDocument/2006/relationships/image" Target="../media/image16.tiff"/><Relationship Id="rId25" Type="http://schemas.openxmlformats.org/officeDocument/2006/relationships/image" Target="../media/image24.tiff"/><Relationship Id="rId33" Type="http://schemas.openxmlformats.org/officeDocument/2006/relationships/image" Target="../media/image32.tiff"/><Relationship Id="rId2" Type="http://schemas.openxmlformats.org/officeDocument/2006/relationships/image" Target="../media/image1.emf"/><Relationship Id="rId16" Type="http://schemas.openxmlformats.org/officeDocument/2006/relationships/image" Target="../media/image15.tiff"/><Relationship Id="rId20" Type="http://schemas.openxmlformats.org/officeDocument/2006/relationships/image" Target="../media/image19.tiff"/><Relationship Id="rId29" Type="http://schemas.openxmlformats.org/officeDocument/2006/relationships/image" Target="../media/image28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11" Type="http://schemas.openxmlformats.org/officeDocument/2006/relationships/image" Target="../media/image10.tiff"/><Relationship Id="rId24" Type="http://schemas.openxmlformats.org/officeDocument/2006/relationships/image" Target="../media/image23.tiff"/><Relationship Id="rId32" Type="http://schemas.openxmlformats.org/officeDocument/2006/relationships/image" Target="../media/image31.tiff"/><Relationship Id="rId5" Type="http://schemas.openxmlformats.org/officeDocument/2006/relationships/image" Target="../media/image4.emf"/><Relationship Id="rId15" Type="http://schemas.openxmlformats.org/officeDocument/2006/relationships/image" Target="../media/image14.tiff"/><Relationship Id="rId23" Type="http://schemas.openxmlformats.org/officeDocument/2006/relationships/image" Target="../media/image22.tiff"/><Relationship Id="rId28" Type="http://schemas.openxmlformats.org/officeDocument/2006/relationships/image" Target="../media/image27.tiff"/><Relationship Id="rId10" Type="http://schemas.openxmlformats.org/officeDocument/2006/relationships/image" Target="../media/image9.tiff"/><Relationship Id="rId19" Type="http://schemas.openxmlformats.org/officeDocument/2006/relationships/image" Target="../media/image18.tiff"/><Relationship Id="rId31" Type="http://schemas.openxmlformats.org/officeDocument/2006/relationships/image" Target="../media/image30.tiff"/><Relationship Id="rId4" Type="http://schemas.openxmlformats.org/officeDocument/2006/relationships/image" Target="../media/image3.emf"/><Relationship Id="rId9" Type="http://schemas.openxmlformats.org/officeDocument/2006/relationships/image" Target="../media/image8.tiff"/><Relationship Id="rId14" Type="http://schemas.openxmlformats.org/officeDocument/2006/relationships/image" Target="../media/image13.tiff"/><Relationship Id="rId22" Type="http://schemas.openxmlformats.org/officeDocument/2006/relationships/image" Target="../media/image21.tiff"/><Relationship Id="rId27" Type="http://schemas.openxmlformats.org/officeDocument/2006/relationships/image" Target="../media/image26.tiff"/><Relationship Id="rId30" Type="http://schemas.openxmlformats.org/officeDocument/2006/relationships/image" Target="../media/image29.tiff"/><Relationship Id="rId35" Type="http://schemas.openxmlformats.org/officeDocument/2006/relationships/image" Target="../media/image34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>
            <a:extLst>
              <a:ext uri="{FF2B5EF4-FFF2-40B4-BE49-F238E27FC236}">
                <a16:creationId xmlns:a16="http://schemas.microsoft.com/office/drawing/2014/main" id="{52148054-C9AB-4D1A-AA6D-AF318128C3A4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1127334" y="9038164"/>
            <a:ext cx="2630488" cy="2317750"/>
          </a:xfrm>
          <a:custGeom>
            <a:avLst/>
            <a:gdLst>
              <a:gd name="G0" fmla="+- 6284 0 0"/>
              <a:gd name="G1" fmla="+- 11064762 0 0"/>
              <a:gd name="G2" fmla="+- 0 0 11064762"/>
              <a:gd name="T0" fmla="*/ 0 256 1"/>
              <a:gd name="T1" fmla="*/ 180 256 1"/>
              <a:gd name="G3" fmla="+- 11064762 T0 T1"/>
              <a:gd name="T2" fmla="*/ 0 256 1"/>
              <a:gd name="T3" fmla="*/ 90 256 1"/>
              <a:gd name="G4" fmla="+- 11064762 T2 T3"/>
              <a:gd name="G5" fmla="*/ G4 2 1"/>
              <a:gd name="T4" fmla="*/ 90 256 1"/>
              <a:gd name="T5" fmla="*/ 0 256 1"/>
              <a:gd name="G6" fmla="+- 11064762 T4 T5"/>
              <a:gd name="G7" fmla="*/ G6 2 1"/>
              <a:gd name="G8" fmla="abs 11064762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6284"/>
              <a:gd name="G18" fmla="*/ 6284 1 2"/>
              <a:gd name="G19" fmla="+- G18 5400 0"/>
              <a:gd name="G20" fmla="cos G19 11064762"/>
              <a:gd name="G21" fmla="sin G19 11064762"/>
              <a:gd name="G22" fmla="+- G20 10800 0"/>
              <a:gd name="G23" fmla="+- G21 10800 0"/>
              <a:gd name="G24" fmla="+- 10800 0 G20"/>
              <a:gd name="G25" fmla="+- 6284 10800 0"/>
              <a:gd name="G26" fmla="?: G9 G17 G25"/>
              <a:gd name="G27" fmla="?: G9 0 21600"/>
              <a:gd name="G28" fmla="cos 10800 11064762"/>
              <a:gd name="G29" fmla="sin 10800 11064762"/>
              <a:gd name="G30" fmla="sin 6284 11064762"/>
              <a:gd name="G31" fmla="+- G28 10800 0"/>
              <a:gd name="G32" fmla="+- G29 10800 0"/>
              <a:gd name="G33" fmla="+- G30 10800 0"/>
              <a:gd name="G34" fmla="?: G4 0 G31"/>
              <a:gd name="G35" fmla="?: 11064762 G34 0"/>
              <a:gd name="G36" fmla="?: G6 G35 G31"/>
              <a:gd name="G37" fmla="+- 21600 0 G36"/>
              <a:gd name="G38" fmla="?: G4 0 G33"/>
              <a:gd name="G39" fmla="?: 11064762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419 w 21600"/>
              <a:gd name="T15" fmla="*/ 12454 h 21600"/>
              <a:gd name="T16" fmla="*/ 10800 w 21600"/>
              <a:gd name="T17" fmla="*/ 4516 h 21600"/>
              <a:gd name="T18" fmla="*/ 19181 w 21600"/>
              <a:gd name="T19" fmla="*/ 12454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4634" y="12016"/>
                </a:moveTo>
                <a:cubicBezTo>
                  <a:pt x="4555" y="11616"/>
                  <a:pt x="4516" y="11208"/>
                  <a:pt x="4516" y="10800"/>
                </a:cubicBezTo>
                <a:cubicBezTo>
                  <a:pt x="4516" y="7329"/>
                  <a:pt x="7329" y="4516"/>
                  <a:pt x="10800" y="4516"/>
                </a:cubicBezTo>
                <a:cubicBezTo>
                  <a:pt x="14270" y="4516"/>
                  <a:pt x="17084" y="7329"/>
                  <a:pt x="17084" y="10800"/>
                </a:cubicBezTo>
                <a:cubicBezTo>
                  <a:pt x="17084" y="11208"/>
                  <a:pt x="17044" y="11616"/>
                  <a:pt x="16965" y="12016"/>
                </a:cubicBezTo>
                <a:lnTo>
                  <a:pt x="21395" y="12891"/>
                </a:lnTo>
                <a:cubicBezTo>
                  <a:pt x="21531" y="12202"/>
                  <a:pt x="21600" y="11502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1502"/>
                  <a:pt x="68" y="12202"/>
                  <a:pt x="204" y="12891"/>
                </a:cubicBezTo>
                <a:close/>
              </a:path>
            </a:pathLst>
          </a:custGeom>
          <a:solidFill>
            <a:srgbClr val="AA1502"/>
          </a:solidFill>
          <a:ln>
            <a:solidFill>
              <a:srgbClr val="C00000"/>
            </a:solidFill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2F206BE3-4132-4B95-BCD1-40A9EFE972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7627" y="2682607"/>
            <a:ext cx="5117733" cy="540545"/>
          </a:xfrm>
          <a:prstGeom prst="rect">
            <a:avLst/>
          </a:prstGeom>
          <a:solidFill>
            <a:srgbClr val="AA1502"/>
          </a:solidFill>
          <a:ln>
            <a:solidFill>
              <a:srgbClr val="C0000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  <a:p>
            <a:endParaRPr lang="en-US" altLang="en-US"/>
          </a:p>
        </p:txBody>
      </p:sp>
      <p:sp>
        <p:nvSpPr>
          <p:cNvPr id="8" name="AutoShape 8">
            <a:extLst>
              <a:ext uri="{FF2B5EF4-FFF2-40B4-BE49-F238E27FC236}">
                <a16:creationId xmlns:a16="http://schemas.microsoft.com/office/drawing/2014/main" id="{B8F62D62-67CC-4BC4-8B4C-61ED4167E95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143834" y="2802464"/>
            <a:ext cx="2547938" cy="2317750"/>
          </a:xfrm>
          <a:custGeom>
            <a:avLst/>
            <a:gdLst>
              <a:gd name="G0" fmla="+- 6284 0 0"/>
              <a:gd name="G1" fmla="+- 11064762 0 0"/>
              <a:gd name="G2" fmla="+- 0 0 11064762"/>
              <a:gd name="T0" fmla="*/ 0 256 1"/>
              <a:gd name="T1" fmla="*/ 180 256 1"/>
              <a:gd name="G3" fmla="+- 11064762 T0 T1"/>
              <a:gd name="T2" fmla="*/ 0 256 1"/>
              <a:gd name="T3" fmla="*/ 90 256 1"/>
              <a:gd name="G4" fmla="+- 11064762 T2 T3"/>
              <a:gd name="G5" fmla="*/ G4 2 1"/>
              <a:gd name="T4" fmla="*/ 90 256 1"/>
              <a:gd name="T5" fmla="*/ 0 256 1"/>
              <a:gd name="G6" fmla="+- 11064762 T4 T5"/>
              <a:gd name="G7" fmla="*/ G6 2 1"/>
              <a:gd name="G8" fmla="abs 11064762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6284"/>
              <a:gd name="G18" fmla="*/ 6284 1 2"/>
              <a:gd name="G19" fmla="+- G18 5400 0"/>
              <a:gd name="G20" fmla="cos G19 11064762"/>
              <a:gd name="G21" fmla="sin G19 11064762"/>
              <a:gd name="G22" fmla="+- G20 10800 0"/>
              <a:gd name="G23" fmla="+- G21 10800 0"/>
              <a:gd name="G24" fmla="+- 10800 0 G20"/>
              <a:gd name="G25" fmla="+- 6284 10800 0"/>
              <a:gd name="G26" fmla="?: G9 G17 G25"/>
              <a:gd name="G27" fmla="?: G9 0 21600"/>
              <a:gd name="G28" fmla="cos 10800 11064762"/>
              <a:gd name="G29" fmla="sin 10800 11064762"/>
              <a:gd name="G30" fmla="sin 6284 11064762"/>
              <a:gd name="G31" fmla="+- G28 10800 0"/>
              <a:gd name="G32" fmla="+- G29 10800 0"/>
              <a:gd name="G33" fmla="+- G30 10800 0"/>
              <a:gd name="G34" fmla="?: G4 0 G31"/>
              <a:gd name="G35" fmla="?: 11064762 G34 0"/>
              <a:gd name="G36" fmla="?: G6 G35 G31"/>
              <a:gd name="G37" fmla="+- 21600 0 G36"/>
              <a:gd name="G38" fmla="?: G4 0 G33"/>
              <a:gd name="G39" fmla="?: 11064762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419 w 21600"/>
              <a:gd name="T15" fmla="*/ 12454 h 21600"/>
              <a:gd name="T16" fmla="*/ 10800 w 21600"/>
              <a:gd name="T17" fmla="*/ 4516 h 21600"/>
              <a:gd name="T18" fmla="*/ 19181 w 21600"/>
              <a:gd name="T19" fmla="*/ 12454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4634" y="12016"/>
                </a:moveTo>
                <a:cubicBezTo>
                  <a:pt x="4555" y="11616"/>
                  <a:pt x="4516" y="11208"/>
                  <a:pt x="4516" y="10800"/>
                </a:cubicBezTo>
                <a:cubicBezTo>
                  <a:pt x="4516" y="7329"/>
                  <a:pt x="7329" y="4516"/>
                  <a:pt x="10800" y="4516"/>
                </a:cubicBezTo>
                <a:cubicBezTo>
                  <a:pt x="14270" y="4516"/>
                  <a:pt x="17084" y="7329"/>
                  <a:pt x="17084" y="10800"/>
                </a:cubicBezTo>
                <a:cubicBezTo>
                  <a:pt x="17084" y="11208"/>
                  <a:pt x="17044" y="11616"/>
                  <a:pt x="16965" y="12016"/>
                </a:cubicBezTo>
                <a:lnTo>
                  <a:pt x="21395" y="12891"/>
                </a:lnTo>
                <a:cubicBezTo>
                  <a:pt x="21531" y="12202"/>
                  <a:pt x="21600" y="11502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1502"/>
                  <a:pt x="68" y="12202"/>
                  <a:pt x="204" y="12891"/>
                </a:cubicBezTo>
                <a:close/>
              </a:path>
            </a:pathLst>
          </a:custGeom>
          <a:solidFill>
            <a:srgbClr val="AA1502"/>
          </a:solidFill>
          <a:ln>
            <a:solidFill>
              <a:srgbClr val="C0000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9">
            <a:extLst>
              <a:ext uri="{FF2B5EF4-FFF2-40B4-BE49-F238E27FC236}">
                <a16:creationId xmlns:a16="http://schemas.microsoft.com/office/drawing/2014/main" id="{D37B1C61-60D9-494B-B5C7-2EAA81504B4E}"/>
              </a:ext>
            </a:extLst>
          </p:cNvPr>
          <p:cNvSpPr>
            <a:spLocks noChangeArrowheads="1"/>
          </p:cNvSpPr>
          <p:nvPr/>
        </p:nvSpPr>
        <p:spPr bwMode="auto">
          <a:xfrm rot="5400000" flipH="1" flipV="1">
            <a:off x="764054" y="4852565"/>
            <a:ext cx="2625725" cy="2317750"/>
          </a:xfrm>
          <a:custGeom>
            <a:avLst/>
            <a:gdLst>
              <a:gd name="G0" fmla="+- 6284 0 0"/>
              <a:gd name="G1" fmla="+- 11064762 0 0"/>
              <a:gd name="G2" fmla="+- 0 0 11064762"/>
              <a:gd name="T0" fmla="*/ 0 256 1"/>
              <a:gd name="T1" fmla="*/ 180 256 1"/>
              <a:gd name="G3" fmla="+- 11064762 T0 T1"/>
              <a:gd name="T2" fmla="*/ 0 256 1"/>
              <a:gd name="T3" fmla="*/ 90 256 1"/>
              <a:gd name="G4" fmla="+- 11064762 T2 T3"/>
              <a:gd name="G5" fmla="*/ G4 2 1"/>
              <a:gd name="T4" fmla="*/ 90 256 1"/>
              <a:gd name="T5" fmla="*/ 0 256 1"/>
              <a:gd name="G6" fmla="+- 11064762 T4 T5"/>
              <a:gd name="G7" fmla="*/ G6 2 1"/>
              <a:gd name="G8" fmla="abs 11064762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6284"/>
              <a:gd name="G18" fmla="*/ 6284 1 2"/>
              <a:gd name="G19" fmla="+- G18 5400 0"/>
              <a:gd name="G20" fmla="cos G19 11064762"/>
              <a:gd name="G21" fmla="sin G19 11064762"/>
              <a:gd name="G22" fmla="+- G20 10800 0"/>
              <a:gd name="G23" fmla="+- G21 10800 0"/>
              <a:gd name="G24" fmla="+- 10800 0 G20"/>
              <a:gd name="G25" fmla="+- 6284 10800 0"/>
              <a:gd name="G26" fmla="?: G9 G17 G25"/>
              <a:gd name="G27" fmla="?: G9 0 21600"/>
              <a:gd name="G28" fmla="cos 10800 11064762"/>
              <a:gd name="G29" fmla="sin 10800 11064762"/>
              <a:gd name="G30" fmla="sin 6284 11064762"/>
              <a:gd name="G31" fmla="+- G28 10800 0"/>
              <a:gd name="G32" fmla="+- G29 10800 0"/>
              <a:gd name="G33" fmla="+- G30 10800 0"/>
              <a:gd name="G34" fmla="?: G4 0 G31"/>
              <a:gd name="G35" fmla="?: 11064762 G34 0"/>
              <a:gd name="G36" fmla="?: G6 G35 G31"/>
              <a:gd name="G37" fmla="+- 21600 0 G36"/>
              <a:gd name="G38" fmla="?: G4 0 G33"/>
              <a:gd name="G39" fmla="?: 11064762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419 w 21600"/>
              <a:gd name="T15" fmla="*/ 12454 h 21600"/>
              <a:gd name="T16" fmla="*/ 10800 w 21600"/>
              <a:gd name="T17" fmla="*/ 4516 h 21600"/>
              <a:gd name="T18" fmla="*/ 19181 w 21600"/>
              <a:gd name="T19" fmla="*/ 12454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4634" y="12016"/>
                </a:moveTo>
                <a:cubicBezTo>
                  <a:pt x="4555" y="11616"/>
                  <a:pt x="4516" y="11208"/>
                  <a:pt x="4516" y="10800"/>
                </a:cubicBezTo>
                <a:cubicBezTo>
                  <a:pt x="4516" y="7329"/>
                  <a:pt x="7329" y="4516"/>
                  <a:pt x="10800" y="4516"/>
                </a:cubicBezTo>
                <a:cubicBezTo>
                  <a:pt x="14270" y="4516"/>
                  <a:pt x="17084" y="7329"/>
                  <a:pt x="17084" y="10800"/>
                </a:cubicBezTo>
                <a:cubicBezTo>
                  <a:pt x="17084" y="11208"/>
                  <a:pt x="17044" y="11616"/>
                  <a:pt x="16965" y="12016"/>
                </a:cubicBezTo>
                <a:lnTo>
                  <a:pt x="21395" y="12891"/>
                </a:lnTo>
                <a:cubicBezTo>
                  <a:pt x="21531" y="12202"/>
                  <a:pt x="21600" y="11502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1502"/>
                  <a:pt x="68" y="12202"/>
                  <a:pt x="204" y="12891"/>
                </a:cubicBezTo>
                <a:close/>
              </a:path>
            </a:pathLst>
          </a:custGeom>
          <a:solidFill>
            <a:srgbClr val="AA1502"/>
          </a:solidFill>
          <a:ln>
            <a:solidFill>
              <a:srgbClr val="C0000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C6DE98E9-49A2-4F8E-980B-5DF92EC27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3178" y="4703495"/>
            <a:ext cx="5172075" cy="534988"/>
          </a:xfrm>
          <a:prstGeom prst="rect">
            <a:avLst/>
          </a:prstGeom>
          <a:solidFill>
            <a:srgbClr val="AA1502"/>
          </a:solidFill>
          <a:ln>
            <a:solidFill>
              <a:srgbClr val="C0000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9CCD3182-F96C-4F63-8C8B-24B5936FE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066" y="6760895"/>
            <a:ext cx="5170487" cy="568325"/>
          </a:xfrm>
          <a:prstGeom prst="rect">
            <a:avLst/>
          </a:prstGeom>
          <a:solidFill>
            <a:srgbClr val="AA1502"/>
          </a:solidFill>
          <a:ln>
            <a:solidFill>
              <a:srgbClr val="C00000"/>
            </a:solidFill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7B9F1EAE-61F8-4939-AFFB-B37542533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791" y="9275495"/>
            <a:ext cx="1411287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2" name="Rectangle 13">
            <a:extLst>
              <a:ext uri="{FF2B5EF4-FFF2-40B4-BE49-F238E27FC236}">
                <a16:creationId xmlns:a16="http://schemas.microsoft.com/office/drawing/2014/main" id="{36B5239C-A4D5-4A5D-987A-DBE01AEA7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065" y="8873224"/>
            <a:ext cx="5170488" cy="569913"/>
          </a:xfrm>
          <a:prstGeom prst="rect">
            <a:avLst/>
          </a:prstGeom>
          <a:solidFill>
            <a:srgbClr val="AA1502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8" name="Picture 14" descr="Image result for technology at home">
            <a:extLst>
              <a:ext uri="{FF2B5EF4-FFF2-40B4-BE49-F238E27FC236}">
                <a16:creationId xmlns:a16="http://schemas.microsoft.com/office/drawing/2014/main" id="{BC2202D0-46AB-45EE-9B2C-1C0BB1F7A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703" y="10351820"/>
            <a:ext cx="928688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1">
            <a:extLst>
              <a:ext uri="{FF2B5EF4-FFF2-40B4-BE49-F238E27FC236}">
                <a16:creationId xmlns:a16="http://schemas.microsoft.com/office/drawing/2014/main" id="{11E6EE5C-3621-4B9C-AA82-04DAECE312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4141" y="10963554"/>
            <a:ext cx="5172075" cy="568325"/>
          </a:xfrm>
          <a:prstGeom prst="rect">
            <a:avLst/>
          </a:prstGeom>
          <a:solidFill>
            <a:srgbClr val="AA1502"/>
          </a:solidFill>
          <a:ln>
            <a:solidFill>
              <a:srgbClr val="C00000"/>
            </a:solidFill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" name="AutoShape 58">
            <a:extLst>
              <a:ext uri="{FF2B5EF4-FFF2-40B4-BE49-F238E27FC236}">
                <a16:creationId xmlns:a16="http://schemas.microsoft.com/office/drawing/2014/main" id="{0F675E12-C853-42BD-989E-5B06AC4E2CCE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127960" y="6942664"/>
            <a:ext cx="2684462" cy="2317750"/>
          </a:xfrm>
          <a:custGeom>
            <a:avLst/>
            <a:gdLst>
              <a:gd name="G0" fmla="+- 6284 0 0"/>
              <a:gd name="G1" fmla="+- 11064762 0 0"/>
              <a:gd name="G2" fmla="+- 0 0 11064762"/>
              <a:gd name="T0" fmla="*/ 0 256 1"/>
              <a:gd name="T1" fmla="*/ 180 256 1"/>
              <a:gd name="G3" fmla="+- 11064762 T0 T1"/>
              <a:gd name="T2" fmla="*/ 0 256 1"/>
              <a:gd name="T3" fmla="*/ 90 256 1"/>
              <a:gd name="G4" fmla="+- 11064762 T2 T3"/>
              <a:gd name="G5" fmla="*/ G4 2 1"/>
              <a:gd name="T4" fmla="*/ 90 256 1"/>
              <a:gd name="T5" fmla="*/ 0 256 1"/>
              <a:gd name="G6" fmla="+- 11064762 T4 T5"/>
              <a:gd name="G7" fmla="*/ G6 2 1"/>
              <a:gd name="G8" fmla="abs 11064762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6284"/>
              <a:gd name="G18" fmla="*/ 6284 1 2"/>
              <a:gd name="G19" fmla="+- G18 5400 0"/>
              <a:gd name="G20" fmla="cos G19 11064762"/>
              <a:gd name="G21" fmla="sin G19 11064762"/>
              <a:gd name="G22" fmla="+- G20 10800 0"/>
              <a:gd name="G23" fmla="+- G21 10800 0"/>
              <a:gd name="G24" fmla="+- 10800 0 G20"/>
              <a:gd name="G25" fmla="+- 6284 10800 0"/>
              <a:gd name="G26" fmla="?: G9 G17 G25"/>
              <a:gd name="G27" fmla="?: G9 0 21600"/>
              <a:gd name="G28" fmla="cos 10800 11064762"/>
              <a:gd name="G29" fmla="sin 10800 11064762"/>
              <a:gd name="G30" fmla="sin 6284 11064762"/>
              <a:gd name="G31" fmla="+- G28 10800 0"/>
              <a:gd name="G32" fmla="+- G29 10800 0"/>
              <a:gd name="G33" fmla="+- G30 10800 0"/>
              <a:gd name="G34" fmla="?: G4 0 G31"/>
              <a:gd name="G35" fmla="?: 11064762 G34 0"/>
              <a:gd name="G36" fmla="?: G6 G35 G31"/>
              <a:gd name="G37" fmla="+- 21600 0 G36"/>
              <a:gd name="G38" fmla="?: G4 0 G33"/>
              <a:gd name="G39" fmla="?: 11064762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419 w 21600"/>
              <a:gd name="T15" fmla="*/ 12454 h 21600"/>
              <a:gd name="T16" fmla="*/ 10800 w 21600"/>
              <a:gd name="T17" fmla="*/ 4516 h 21600"/>
              <a:gd name="T18" fmla="*/ 19181 w 21600"/>
              <a:gd name="T19" fmla="*/ 12454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4634" y="12016"/>
                </a:moveTo>
                <a:cubicBezTo>
                  <a:pt x="4555" y="11616"/>
                  <a:pt x="4516" y="11208"/>
                  <a:pt x="4516" y="10800"/>
                </a:cubicBezTo>
                <a:cubicBezTo>
                  <a:pt x="4516" y="7329"/>
                  <a:pt x="7329" y="4516"/>
                  <a:pt x="10800" y="4516"/>
                </a:cubicBezTo>
                <a:cubicBezTo>
                  <a:pt x="14270" y="4516"/>
                  <a:pt x="17084" y="7329"/>
                  <a:pt x="17084" y="10800"/>
                </a:cubicBezTo>
                <a:cubicBezTo>
                  <a:pt x="17084" y="11208"/>
                  <a:pt x="17044" y="11616"/>
                  <a:pt x="16965" y="12016"/>
                </a:cubicBezTo>
                <a:lnTo>
                  <a:pt x="21395" y="12891"/>
                </a:lnTo>
                <a:cubicBezTo>
                  <a:pt x="21531" y="12202"/>
                  <a:pt x="21600" y="11502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1502"/>
                  <a:pt x="68" y="12202"/>
                  <a:pt x="204" y="12891"/>
                </a:cubicBezTo>
                <a:close/>
              </a:path>
            </a:pathLst>
          </a:custGeom>
          <a:solidFill>
            <a:srgbClr val="AA1502"/>
          </a:solidFill>
          <a:ln>
            <a:solidFill>
              <a:srgbClr val="C00000"/>
            </a:solidFill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51" name="AutoShape 97">
            <a:extLst>
              <a:ext uri="{FF2B5EF4-FFF2-40B4-BE49-F238E27FC236}">
                <a16:creationId xmlns:a16="http://schemas.microsoft.com/office/drawing/2014/main" id="{C9D70B79-1126-43FC-A904-332B5A4F95A0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954296" y="819677"/>
            <a:ext cx="2487613" cy="2317750"/>
          </a:xfrm>
          <a:custGeom>
            <a:avLst/>
            <a:gdLst>
              <a:gd name="G0" fmla="+- 6284 0 0"/>
              <a:gd name="G1" fmla="+- 11064762 0 0"/>
              <a:gd name="G2" fmla="+- 0 0 11064762"/>
              <a:gd name="T0" fmla="*/ 0 256 1"/>
              <a:gd name="T1" fmla="*/ 180 256 1"/>
              <a:gd name="G3" fmla="+- 11064762 T0 T1"/>
              <a:gd name="T2" fmla="*/ 0 256 1"/>
              <a:gd name="T3" fmla="*/ 90 256 1"/>
              <a:gd name="G4" fmla="+- 11064762 T2 T3"/>
              <a:gd name="G5" fmla="*/ G4 2 1"/>
              <a:gd name="T4" fmla="*/ 90 256 1"/>
              <a:gd name="T5" fmla="*/ 0 256 1"/>
              <a:gd name="G6" fmla="+- 11064762 T4 T5"/>
              <a:gd name="G7" fmla="*/ G6 2 1"/>
              <a:gd name="G8" fmla="abs 11064762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6284"/>
              <a:gd name="G18" fmla="*/ 6284 1 2"/>
              <a:gd name="G19" fmla="+- G18 5400 0"/>
              <a:gd name="G20" fmla="cos G19 11064762"/>
              <a:gd name="G21" fmla="sin G19 11064762"/>
              <a:gd name="G22" fmla="+- G20 10800 0"/>
              <a:gd name="G23" fmla="+- G21 10800 0"/>
              <a:gd name="G24" fmla="+- 10800 0 G20"/>
              <a:gd name="G25" fmla="+- 6284 10800 0"/>
              <a:gd name="G26" fmla="?: G9 G17 G25"/>
              <a:gd name="G27" fmla="?: G9 0 21600"/>
              <a:gd name="G28" fmla="cos 10800 11064762"/>
              <a:gd name="G29" fmla="sin 10800 11064762"/>
              <a:gd name="G30" fmla="sin 6284 11064762"/>
              <a:gd name="G31" fmla="+- G28 10800 0"/>
              <a:gd name="G32" fmla="+- G29 10800 0"/>
              <a:gd name="G33" fmla="+- G30 10800 0"/>
              <a:gd name="G34" fmla="?: G4 0 G31"/>
              <a:gd name="G35" fmla="?: 11064762 G34 0"/>
              <a:gd name="G36" fmla="?: G6 G35 G31"/>
              <a:gd name="G37" fmla="+- 21600 0 G36"/>
              <a:gd name="G38" fmla="?: G4 0 G33"/>
              <a:gd name="G39" fmla="?: 11064762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419 w 21600"/>
              <a:gd name="T15" fmla="*/ 12454 h 21600"/>
              <a:gd name="T16" fmla="*/ 10800 w 21600"/>
              <a:gd name="T17" fmla="*/ 4516 h 21600"/>
              <a:gd name="T18" fmla="*/ 19181 w 21600"/>
              <a:gd name="T19" fmla="*/ 12454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4634" y="12016"/>
                </a:moveTo>
                <a:cubicBezTo>
                  <a:pt x="4555" y="11616"/>
                  <a:pt x="4516" y="11208"/>
                  <a:pt x="4516" y="10800"/>
                </a:cubicBezTo>
                <a:cubicBezTo>
                  <a:pt x="4516" y="7329"/>
                  <a:pt x="7329" y="4516"/>
                  <a:pt x="10800" y="4516"/>
                </a:cubicBezTo>
                <a:cubicBezTo>
                  <a:pt x="14270" y="4516"/>
                  <a:pt x="17084" y="7329"/>
                  <a:pt x="17084" y="10800"/>
                </a:cubicBezTo>
                <a:cubicBezTo>
                  <a:pt x="17084" y="11208"/>
                  <a:pt x="17044" y="11616"/>
                  <a:pt x="16965" y="12016"/>
                </a:cubicBezTo>
                <a:lnTo>
                  <a:pt x="21395" y="12891"/>
                </a:lnTo>
                <a:cubicBezTo>
                  <a:pt x="21531" y="12202"/>
                  <a:pt x="21600" y="11502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1502"/>
                  <a:pt x="68" y="12202"/>
                  <a:pt x="204" y="12891"/>
                </a:cubicBezTo>
                <a:close/>
              </a:path>
            </a:pathLst>
          </a:custGeom>
          <a:solidFill>
            <a:srgbClr val="AA1502"/>
          </a:solidFill>
          <a:ln>
            <a:solidFill>
              <a:srgbClr val="C0000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55" name="Text Box 102">
            <a:extLst>
              <a:ext uri="{FF2B5EF4-FFF2-40B4-BE49-F238E27FC236}">
                <a16:creationId xmlns:a16="http://schemas.microsoft.com/office/drawing/2014/main" id="{6A628B8E-ABAF-43AB-BB96-8DB68ABE44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866" y="1345933"/>
            <a:ext cx="587375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30" name="Picture 106">
            <a:extLst>
              <a:ext uri="{FF2B5EF4-FFF2-40B4-BE49-F238E27FC236}">
                <a16:creationId xmlns:a16="http://schemas.microsoft.com/office/drawing/2014/main" id="{69D2F86E-A1CA-4E78-A309-72B16C635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78" y="495033"/>
            <a:ext cx="812800" cy="81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133" name="Picture 109">
            <a:extLst>
              <a:ext uri="{FF2B5EF4-FFF2-40B4-BE49-F238E27FC236}">
                <a16:creationId xmlns:a16="http://schemas.microsoft.com/office/drawing/2014/main" id="{0BF2D09C-2245-4AF1-8986-5669F2216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103" y="7886433"/>
            <a:ext cx="704850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135" name="Picture 111">
            <a:extLst>
              <a:ext uri="{FF2B5EF4-FFF2-40B4-BE49-F238E27FC236}">
                <a16:creationId xmlns:a16="http://schemas.microsoft.com/office/drawing/2014/main" id="{45CAF2F2-B088-48E1-AD1E-B5564B2A1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628" y="10423258"/>
            <a:ext cx="76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123" name="Text Box 113">
            <a:extLst>
              <a:ext uri="{FF2B5EF4-FFF2-40B4-BE49-F238E27FC236}">
                <a16:creationId xmlns:a16="http://schemas.microsoft.com/office/drawing/2014/main" id="{2C569D6A-F366-49F8-8417-2D62F88C0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8871" y="307237"/>
            <a:ext cx="5400048" cy="133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A-LEVEL CHEMISTRY LEARNING JOURNEY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25" name="AutoShape 114">
            <a:extLst>
              <a:ext uri="{FF2B5EF4-FFF2-40B4-BE49-F238E27FC236}">
                <a16:creationId xmlns:a16="http://schemas.microsoft.com/office/drawing/2014/main" id="{D5EF82D7-FDC4-4CC0-B18E-AEEBB36A3C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6780" y="495032"/>
            <a:ext cx="1940098" cy="975519"/>
          </a:xfrm>
          <a:prstGeom prst="rightArrow">
            <a:avLst>
              <a:gd name="adj1" fmla="val 0"/>
              <a:gd name="adj2" fmla="val 94998"/>
            </a:avLst>
          </a:prstGeom>
          <a:solidFill>
            <a:srgbClr val="AA1502"/>
          </a:solidFill>
          <a:ln>
            <a:solidFill>
              <a:srgbClr val="C0000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26" name="Rectangle 115">
            <a:extLst>
              <a:ext uri="{FF2B5EF4-FFF2-40B4-BE49-F238E27FC236}">
                <a16:creationId xmlns:a16="http://schemas.microsoft.com/office/drawing/2014/main" id="{988E8B17-01E8-434D-B538-948BA1E5FB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4266" y="747445"/>
            <a:ext cx="1196975" cy="501650"/>
          </a:xfrm>
          <a:prstGeom prst="rect">
            <a:avLst/>
          </a:prstGeom>
          <a:solidFill>
            <a:srgbClr val="AA1502"/>
          </a:solidFill>
          <a:ln>
            <a:solidFill>
              <a:srgbClr val="C0000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27" name="Oval 116">
            <a:extLst>
              <a:ext uri="{FF2B5EF4-FFF2-40B4-BE49-F238E27FC236}">
                <a16:creationId xmlns:a16="http://schemas.microsoft.com/office/drawing/2014/main" id="{955E7E08-51B4-40A0-BEFF-4377E025F8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2003" y="285483"/>
            <a:ext cx="1201738" cy="1241425"/>
          </a:xfrm>
          <a:prstGeom prst="ellipse">
            <a:avLst/>
          </a:prstGeom>
          <a:solidFill>
            <a:srgbClr val="850E0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D7D7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28" name="Oval 117">
            <a:extLst>
              <a:ext uri="{FF2B5EF4-FFF2-40B4-BE49-F238E27FC236}">
                <a16:creationId xmlns:a16="http://schemas.microsoft.com/office/drawing/2014/main" id="{9F9C961E-61F0-4E90-9D45-2824BF3100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216" y="461695"/>
            <a:ext cx="854075" cy="884238"/>
          </a:xfrm>
          <a:prstGeom prst="ellipse">
            <a:avLst/>
          </a:prstGeom>
          <a:solidFill>
            <a:srgbClr val="FFFFFF"/>
          </a:solidFill>
          <a:ln w="25400" algn="ctr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37" name="Text Box 118">
            <a:extLst>
              <a:ext uri="{FF2B5EF4-FFF2-40B4-BE49-F238E27FC236}">
                <a16:creationId xmlns:a16="http://schemas.microsoft.com/office/drawing/2014/main" id="{E364FD00-2C3E-46A2-A137-B0467ADAA7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2197" y="745461"/>
            <a:ext cx="881062" cy="78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EXAMS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47" name="Oval 128">
            <a:extLst>
              <a:ext uri="{FF2B5EF4-FFF2-40B4-BE49-F238E27FC236}">
                <a16:creationId xmlns:a16="http://schemas.microsoft.com/office/drawing/2014/main" id="{431111D4-723A-4EE3-A7E4-55D4B98D71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4319" y="6267976"/>
            <a:ext cx="1203325" cy="1241425"/>
          </a:xfrm>
          <a:prstGeom prst="ellipse">
            <a:avLst/>
          </a:prstGeom>
          <a:solidFill>
            <a:srgbClr val="850E0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D7D7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48" name="Oval 129">
            <a:extLst>
              <a:ext uri="{FF2B5EF4-FFF2-40B4-BE49-F238E27FC236}">
                <a16:creationId xmlns:a16="http://schemas.microsoft.com/office/drawing/2014/main" id="{64D194CE-F21B-46E2-B029-41B8710463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2119" y="6444188"/>
            <a:ext cx="852488" cy="884238"/>
          </a:xfrm>
          <a:prstGeom prst="ellipse">
            <a:avLst/>
          </a:prstGeom>
          <a:solidFill>
            <a:srgbClr val="FFFFFF"/>
          </a:solidFill>
          <a:ln w="25400" algn="ctr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72" name="Oval 140">
            <a:extLst>
              <a:ext uri="{FF2B5EF4-FFF2-40B4-BE49-F238E27FC236}">
                <a16:creationId xmlns:a16="http://schemas.microsoft.com/office/drawing/2014/main" id="{F969A069-AF8D-475A-8B21-4BBDA0626B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5371" y="10523780"/>
            <a:ext cx="1203325" cy="1239837"/>
          </a:xfrm>
          <a:prstGeom prst="ellipse">
            <a:avLst/>
          </a:prstGeom>
          <a:solidFill>
            <a:srgbClr val="850E02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74" name="Oval 142">
            <a:extLst>
              <a:ext uri="{FF2B5EF4-FFF2-40B4-BE49-F238E27FC236}">
                <a16:creationId xmlns:a16="http://schemas.microsoft.com/office/drawing/2014/main" id="{849820CD-2EA0-4494-8BA8-A3DD70FC04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5385" y="10719678"/>
            <a:ext cx="852488" cy="882650"/>
          </a:xfrm>
          <a:prstGeom prst="ellipse">
            <a:avLst/>
          </a:prstGeom>
          <a:solidFill>
            <a:srgbClr val="FFFFFF"/>
          </a:solidFill>
          <a:ln w="25400" algn="ctr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76" name="Text Box 143">
            <a:extLst>
              <a:ext uri="{FF2B5EF4-FFF2-40B4-BE49-F238E27FC236}">
                <a16:creationId xmlns:a16="http://schemas.microsoft.com/office/drawing/2014/main" id="{9AE553B5-8F97-444F-966C-F972456A9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8134" y="10702656"/>
            <a:ext cx="803275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9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Year 12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5" name="Text Box 143">
            <a:extLst>
              <a:ext uri="{FF2B5EF4-FFF2-40B4-BE49-F238E27FC236}">
                <a16:creationId xmlns:a16="http://schemas.microsoft.com/office/drawing/2014/main" id="{560D728B-8039-44FC-8822-24A84F259B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9775" y="6432282"/>
            <a:ext cx="803275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9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Year 13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2" name="Picture 4" descr="Image result for aqa">
            <a:extLst>
              <a:ext uri="{FF2B5EF4-FFF2-40B4-BE49-F238E27FC236}">
                <a16:creationId xmlns:a16="http://schemas.microsoft.com/office/drawing/2014/main" id="{3A76EB02-3231-402E-ABB9-9DD4D9CB5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20" y="-281255"/>
            <a:ext cx="1474494" cy="147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9" name="Text Box 206">
            <a:extLst>
              <a:ext uri="{FF2B5EF4-FFF2-40B4-BE49-F238E27FC236}">
                <a16:creationId xmlns:a16="http://schemas.microsoft.com/office/drawing/2014/main" id="{EDFC9835-F672-0B48-B299-73BE24A56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1314" y="11705164"/>
            <a:ext cx="917575" cy="32861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Atomic Structure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0" name="Text Box 206">
            <a:extLst>
              <a:ext uri="{FF2B5EF4-FFF2-40B4-BE49-F238E27FC236}">
                <a16:creationId xmlns:a16="http://schemas.microsoft.com/office/drawing/2014/main" id="{9AAB3C75-B150-404F-83FF-2472E14D30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6020" y="10473081"/>
            <a:ext cx="917575" cy="32861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Bonding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1" name="Text Box 206">
            <a:extLst>
              <a:ext uri="{FF2B5EF4-FFF2-40B4-BE49-F238E27FC236}">
                <a16:creationId xmlns:a16="http://schemas.microsoft.com/office/drawing/2014/main" id="{9694A75E-B7CD-244D-B79B-A7D0C88C1F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2604" y="11586177"/>
            <a:ext cx="917575" cy="32861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Amount of Substance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2" name="Text Box 206">
            <a:extLst>
              <a:ext uri="{FF2B5EF4-FFF2-40B4-BE49-F238E27FC236}">
                <a16:creationId xmlns:a16="http://schemas.microsoft.com/office/drawing/2014/main" id="{F8816CC3-D7BD-0F4D-9FFD-4E6257CB96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7060" y="7621729"/>
            <a:ext cx="917575" cy="32861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Periodicity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3" name="Text Box 206">
            <a:extLst>
              <a:ext uri="{FF2B5EF4-FFF2-40B4-BE49-F238E27FC236}">
                <a16:creationId xmlns:a16="http://schemas.microsoft.com/office/drawing/2014/main" id="{777772C0-05E3-AE40-A17C-9FEF9001A5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9509" y="8463682"/>
            <a:ext cx="917575" cy="32861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Redox Reactions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4" name="Text Box 206">
            <a:extLst>
              <a:ext uri="{FF2B5EF4-FFF2-40B4-BE49-F238E27FC236}">
                <a16:creationId xmlns:a16="http://schemas.microsoft.com/office/drawing/2014/main" id="{8127535A-E4A2-4346-B197-7406CC9517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8353" y="9681119"/>
            <a:ext cx="917575" cy="32861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Group 7 – The Halogens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5" name="Text Box 206">
            <a:extLst>
              <a:ext uri="{FF2B5EF4-FFF2-40B4-BE49-F238E27FC236}">
                <a16:creationId xmlns:a16="http://schemas.microsoft.com/office/drawing/2014/main" id="{DB650032-A8A4-834F-BC90-5454186FC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8591" y="8102413"/>
            <a:ext cx="1355459" cy="344919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Group 2 – The Alkaline Earth Metals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6" name="Text Box 206">
            <a:extLst>
              <a:ext uri="{FF2B5EF4-FFF2-40B4-BE49-F238E27FC236}">
                <a16:creationId xmlns:a16="http://schemas.microsoft.com/office/drawing/2014/main" id="{879F4A20-F1C8-A944-857F-A0B709702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2286" y="10473081"/>
            <a:ext cx="917575" cy="328612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Energetics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7" name="Text Box 206">
            <a:extLst>
              <a:ext uri="{FF2B5EF4-FFF2-40B4-BE49-F238E27FC236}">
                <a16:creationId xmlns:a16="http://schemas.microsoft.com/office/drawing/2014/main" id="{A3F0FB47-D39F-5344-A8FE-3C4D162DE5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890" y="10297676"/>
            <a:ext cx="917575" cy="328612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Kinetics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8" name="Text Box 206">
            <a:extLst>
              <a:ext uri="{FF2B5EF4-FFF2-40B4-BE49-F238E27FC236}">
                <a16:creationId xmlns:a16="http://schemas.microsoft.com/office/drawing/2014/main" id="{2EB2996A-33F1-5B46-8A22-6B34995A18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187" y="10600205"/>
            <a:ext cx="917575" cy="328612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Equilibria and Kc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9" name="Text Box 206">
            <a:extLst>
              <a:ext uri="{FF2B5EF4-FFF2-40B4-BE49-F238E27FC236}">
                <a16:creationId xmlns:a16="http://schemas.microsoft.com/office/drawing/2014/main" id="{D8ABE7B4-1EE6-2F49-8BCD-C1288AE320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5615" y="8172574"/>
            <a:ext cx="1339850" cy="363454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Halogenoalkanes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0" name="Text Box 206">
            <a:extLst>
              <a:ext uri="{FF2B5EF4-FFF2-40B4-BE49-F238E27FC236}">
                <a16:creationId xmlns:a16="http://schemas.microsoft.com/office/drawing/2014/main" id="{67971A90-E659-DC4D-A4DF-D4907067B8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9461" y="8361792"/>
            <a:ext cx="917575" cy="328612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Alkenes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1" name="Text Box 206">
            <a:extLst>
              <a:ext uri="{FF2B5EF4-FFF2-40B4-BE49-F238E27FC236}">
                <a16:creationId xmlns:a16="http://schemas.microsoft.com/office/drawing/2014/main" id="{4499796B-E476-2241-B237-A5DB117555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2621" y="9393657"/>
            <a:ext cx="917575" cy="328612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Alcohols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2" name="Text Box 206">
            <a:extLst>
              <a:ext uri="{FF2B5EF4-FFF2-40B4-BE49-F238E27FC236}">
                <a16:creationId xmlns:a16="http://schemas.microsoft.com/office/drawing/2014/main" id="{582524C8-92D1-3F4F-8CC2-B81028696A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7294" y="6345765"/>
            <a:ext cx="1537493" cy="32861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Organic Analysis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3" name="Text Box 206">
            <a:extLst>
              <a:ext uri="{FF2B5EF4-FFF2-40B4-BE49-F238E27FC236}">
                <a16:creationId xmlns:a16="http://schemas.microsoft.com/office/drawing/2014/main" id="{E32FFE31-F4E3-FB44-9816-E3F74234AF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2876" y="8014718"/>
            <a:ext cx="917575" cy="741806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Introduction to Organic Chemistry and Alkanes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56" name="Picture 75">
            <a:extLst>
              <a:ext uri="{FF2B5EF4-FFF2-40B4-BE49-F238E27FC236}">
                <a16:creationId xmlns:a16="http://schemas.microsoft.com/office/drawing/2014/main" id="{BC034859-EA33-FA46-8C95-FA672162B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327" y="11309876"/>
            <a:ext cx="79375" cy="39528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57" name="Picture 75">
            <a:extLst>
              <a:ext uri="{FF2B5EF4-FFF2-40B4-BE49-F238E27FC236}">
                <a16:creationId xmlns:a16="http://schemas.microsoft.com/office/drawing/2014/main" id="{A0F76F9B-7606-2E4E-A501-1B9077ED9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142" y="11150435"/>
            <a:ext cx="79375" cy="39528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60" name="Picture 75">
            <a:extLst>
              <a:ext uri="{FF2B5EF4-FFF2-40B4-BE49-F238E27FC236}">
                <a16:creationId xmlns:a16="http://schemas.microsoft.com/office/drawing/2014/main" id="{47C88BE3-7C45-3143-BC8A-A8C2F68D1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16378">
            <a:off x="5653510" y="8578977"/>
            <a:ext cx="79375" cy="39528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61" name="Picture 75">
            <a:extLst>
              <a:ext uri="{FF2B5EF4-FFF2-40B4-BE49-F238E27FC236}">
                <a16:creationId xmlns:a16="http://schemas.microsoft.com/office/drawing/2014/main" id="{186F4C14-08CA-AF4C-8890-157125212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826465" y="8595339"/>
            <a:ext cx="79375" cy="39528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63" name="Picture 75">
            <a:extLst>
              <a:ext uri="{FF2B5EF4-FFF2-40B4-BE49-F238E27FC236}">
                <a16:creationId xmlns:a16="http://schemas.microsoft.com/office/drawing/2014/main" id="{9F13C680-F928-BF4E-98F5-53F90C6E9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372628" y="10791211"/>
            <a:ext cx="79375" cy="39528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66" name="Picture 75">
            <a:extLst>
              <a:ext uri="{FF2B5EF4-FFF2-40B4-BE49-F238E27FC236}">
                <a16:creationId xmlns:a16="http://schemas.microsoft.com/office/drawing/2014/main" id="{E7FE2A5E-A6B0-8241-8FBE-5E4E972AD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99865">
            <a:off x="1317038" y="10324963"/>
            <a:ext cx="110539" cy="550484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71" name="Picture 75">
            <a:extLst>
              <a:ext uri="{FF2B5EF4-FFF2-40B4-BE49-F238E27FC236}">
                <a16:creationId xmlns:a16="http://schemas.microsoft.com/office/drawing/2014/main" id="{C39C43A2-A91C-2F4F-A1BD-E6B020F73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85423">
            <a:off x="1713613" y="8781358"/>
            <a:ext cx="137538" cy="684938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73" name="Picture 75">
            <a:extLst>
              <a:ext uri="{FF2B5EF4-FFF2-40B4-BE49-F238E27FC236}">
                <a16:creationId xmlns:a16="http://schemas.microsoft.com/office/drawing/2014/main" id="{31DEE23A-EB7D-6349-8FDF-F58E62AE2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316329" y="10654077"/>
            <a:ext cx="79375" cy="39528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85" name="Picture 75">
            <a:extLst>
              <a:ext uri="{FF2B5EF4-FFF2-40B4-BE49-F238E27FC236}">
                <a16:creationId xmlns:a16="http://schemas.microsoft.com/office/drawing/2014/main" id="{297E33E8-7A3B-A74D-9CD4-3690777C6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69725">
            <a:off x="4709528" y="8594976"/>
            <a:ext cx="79375" cy="39528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86" name="Picture 75">
            <a:extLst>
              <a:ext uri="{FF2B5EF4-FFF2-40B4-BE49-F238E27FC236}">
                <a16:creationId xmlns:a16="http://schemas.microsoft.com/office/drawing/2014/main" id="{196A5138-B4CD-E34B-87DA-E71EBE33B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753" y="9244158"/>
            <a:ext cx="79375" cy="39528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87" name="Picture 75">
            <a:extLst>
              <a:ext uri="{FF2B5EF4-FFF2-40B4-BE49-F238E27FC236}">
                <a16:creationId xmlns:a16="http://schemas.microsoft.com/office/drawing/2014/main" id="{B00309DE-DE58-B24F-B2A5-5498D1C76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01068">
            <a:off x="8412178" y="7655341"/>
            <a:ext cx="79375" cy="39528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88" name="Picture 75">
            <a:extLst>
              <a:ext uri="{FF2B5EF4-FFF2-40B4-BE49-F238E27FC236}">
                <a16:creationId xmlns:a16="http://schemas.microsoft.com/office/drawing/2014/main" id="{08FD6C42-B9AA-B040-9C75-2DAD33F4E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16873">
            <a:off x="5338522" y="6651576"/>
            <a:ext cx="79375" cy="39528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89" name="Picture 75">
            <a:extLst>
              <a:ext uri="{FF2B5EF4-FFF2-40B4-BE49-F238E27FC236}">
                <a16:creationId xmlns:a16="http://schemas.microsoft.com/office/drawing/2014/main" id="{4C834937-B045-7D41-A40B-3B88E1F85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99123">
            <a:off x="7207639" y="8681598"/>
            <a:ext cx="79375" cy="39528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91" name="Picture 75">
            <a:extLst>
              <a:ext uri="{FF2B5EF4-FFF2-40B4-BE49-F238E27FC236}">
                <a16:creationId xmlns:a16="http://schemas.microsoft.com/office/drawing/2014/main" id="{3BDE051F-3FEC-7A41-8143-8D7182848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16116">
            <a:off x="8083805" y="9129204"/>
            <a:ext cx="79375" cy="395287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A69E7B69-469D-144F-959C-55ACD297EFB1}"/>
              </a:ext>
            </a:extLst>
          </p:cNvPr>
          <p:cNvSpPr/>
          <p:nvPr/>
        </p:nvSpPr>
        <p:spPr>
          <a:xfrm>
            <a:off x="4024815" y="10308107"/>
            <a:ext cx="965731" cy="544512"/>
          </a:xfrm>
          <a:prstGeom prst="wedgeRoundRectCallout">
            <a:avLst>
              <a:gd name="adj1" fmla="val 7859"/>
              <a:gd name="adj2" fmla="val 108299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Required Practical 1</a:t>
            </a:r>
          </a:p>
        </p:txBody>
      </p:sp>
      <p:sp>
        <p:nvSpPr>
          <p:cNvPr id="292" name="Rounded Rectangular Callout 291">
            <a:extLst>
              <a:ext uri="{FF2B5EF4-FFF2-40B4-BE49-F238E27FC236}">
                <a16:creationId xmlns:a16="http://schemas.microsoft.com/office/drawing/2014/main" id="{16F1D8BB-B3FF-1D40-8D02-6F1E1C8CB388}"/>
              </a:ext>
            </a:extLst>
          </p:cNvPr>
          <p:cNvSpPr/>
          <p:nvPr/>
        </p:nvSpPr>
        <p:spPr>
          <a:xfrm>
            <a:off x="5294933" y="10294600"/>
            <a:ext cx="965731" cy="544512"/>
          </a:xfrm>
          <a:prstGeom prst="wedgeRoundRectCallout">
            <a:avLst>
              <a:gd name="adj1" fmla="val 7859"/>
              <a:gd name="adj2" fmla="val 108299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Required Practical 2</a:t>
            </a:r>
          </a:p>
        </p:txBody>
      </p:sp>
      <p:sp>
        <p:nvSpPr>
          <p:cNvPr id="293" name="Rounded Rectangular Callout 292">
            <a:extLst>
              <a:ext uri="{FF2B5EF4-FFF2-40B4-BE49-F238E27FC236}">
                <a16:creationId xmlns:a16="http://schemas.microsoft.com/office/drawing/2014/main" id="{7B91FCF0-90D8-EA42-B972-151410B81D2D}"/>
              </a:ext>
            </a:extLst>
          </p:cNvPr>
          <p:cNvSpPr/>
          <p:nvPr/>
        </p:nvSpPr>
        <p:spPr>
          <a:xfrm>
            <a:off x="6151822" y="9557963"/>
            <a:ext cx="965731" cy="544512"/>
          </a:xfrm>
          <a:prstGeom prst="wedgeRoundRectCallout">
            <a:avLst>
              <a:gd name="adj1" fmla="val -2636"/>
              <a:gd name="adj2" fmla="val -127594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Required Practical 4</a:t>
            </a:r>
          </a:p>
        </p:txBody>
      </p:sp>
      <p:sp>
        <p:nvSpPr>
          <p:cNvPr id="294" name="Rounded Rectangular Callout 293">
            <a:extLst>
              <a:ext uri="{FF2B5EF4-FFF2-40B4-BE49-F238E27FC236}">
                <a16:creationId xmlns:a16="http://schemas.microsoft.com/office/drawing/2014/main" id="{6FB3161D-61D6-3540-A700-AC879D5FB97A}"/>
              </a:ext>
            </a:extLst>
          </p:cNvPr>
          <p:cNvSpPr/>
          <p:nvPr/>
        </p:nvSpPr>
        <p:spPr>
          <a:xfrm>
            <a:off x="650594" y="11268031"/>
            <a:ext cx="965731" cy="544512"/>
          </a:xfrm>
          <a:prstGeom prst="wedgeRoundRectCallout">
            <a:avLst>
              <a:gd name="adj1" fmla="val 84611"/>
              <a:gd name="adj2" fmla="val -86682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Required Practical 3</a:t>
            </a:r>
          </a:p>
        </p:txBody>
      </p:sp>
      <p:sp>
        <p:nvSpPr>
          <p:cNvPr id="295" name="Rounded Rectangular Callout 294">
            <a:extLst>
              <a:ext uri="{FF2B5EF4-FFF2-40B4-BE49-F238E27FC236}">
                <a16:creationId xmlns:a16="http://schemas.microsoft.com/office/drawing/2014/main" id="{668AE4D8-9A72-F441-A6CD-30FA3050B8E4}"/>
              </a:ext>
            </a:extLst>
          </p:cNvPr>
          <p:cNvSpPr/>
          <p:nvPr/>
        </p:nvSpPr>
        <p:spPr>
          <a:xfrm>
            <a:off x="3372628" y="6164742"/>
            <a:ext cx="1129315" cy="544512"/>
          </a:xfrm>
          <a:prstGeom prst="wedgeRoundRectCallout">
            <a:avLst>
              <a:gd name="adj1" fmla="val 35117"/>
              <a:gd name="adj2" fmla="val 110843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Required Practical 5 &amp; 6</a:t>
            </a:r>
          </a:p>
        </p:txBody>
      </p:sp>
      <p:sp>
        <p:nvSpPr>
          <p:cNvPr id="313" name="Text Box 206">
            <a:extLst>
              <a:ext uri="{FF2B5EF4-FFF2-40B4-BE49-F238E27FC236}">
                <a16:creationId xmlns:a16="http://schemas.microsoft.com/office/drawing/2014/main" id="{F012D6E7-52ED-8F45-99FE-142DBB175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0482" y="5741579"/>
            <a:ext cx="917575" cy="328612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Rate Equations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4" name="Text Box 206">
            <a:extLst>
              <a:ext uri="{FF2B5EF4-FFF2-40B4-BE49-F238E27FC236}">
                <a16:creationId xmlns:a16="http://schemas.microsoft.com/office/drawing/2014/main" id="{B4D01AFB-AC35-0A46-AC8E-E5B7B59BE1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2578" y="5408675"/>
            <a:ext cx="917575" cy="32861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Optical Isomerism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5" name="Text Box 206">
            <a:extLst>
              <a:ext uri="{FF2B5EF4-FFF2-40B4-BE49-F238E27FC236}">
                <a16:creationId xmlns:a16="http://schemas.microsoft.com/office/drawing/2014/main" id="{580E738F-C420-9D49-81C3-5699FDEBA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0001" y="3937444"/>
            <a:ext cx="2222197" cy="67495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R="0" lvl="0" indent="0" algn="ctr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Carbonyl compounds – aldehydes &amp; ketones, carboxylic acids, esters</a:t>
            </a:r>
            <a:endParaRPr lang="en-GB" dirty="0"/>
          </a:p>
          <a:p>
            <a:r>
              <a:rPr lang="en-US" dirty="0"/>
              <a:t>Acyl chlorides and acid anhydrides </a:t>
            </a:r>
            <a:endParaRPr lang="en-US" altLang="en-US" dirty="0"/>
          </a:p>
        </p:txBody>
      </p:sp>
      <p:sp>
        <p:nvSpPr>
          <p:cNvPr id="355" name="Text Box 206">
            <a:extLst>
              <a:ext uri="{FF2B5EF4-FFF2-40B4-BE49-F238E27FC236}">
                <a16:creationId xmlns:a16="http://schemas.microsoft.com/office/drawing/2014/main" id="{40081FA6-8FB0-4C4C-A847-D6C1C00A9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0261" y="5434261"/>
            <a:ext cx="917575" cy="32861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Benzene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1" name="Text Box 206">
            <a:extLst>
              <a:ext uri="{FF2B5EF4-FFF2-40B4-BE49-F238E27FC236}">
                <a16:creationId xmlns:a16="http://schemas.microsoft.com/office/drawing/2014/main" id="{81DE8865-F153-CB4A-8FF2-BA69157178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8048" y="4354824"/>
            <a:ext cx="917575" cy="32861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Amines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4" name="Text Box 206">
            <a:extLst>
              <a:ext uri="{FF2B5EF4-FFF2-40B4-BE49-F238E27FC236}">
                <a16:creationId xmlns:a16="http://schemas.microsoft.com/office/drawing/2014/main" id="{9ED25933-EE40-234A-AC2E-2152BB577D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1390" y="5046615"/>
            <a:ext cx="917575" cy="32861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Polymers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6" name="Text Box 206">
            <a:extLst>
              <a:ext uri="{FF2B5EF4-FFF2-40B4-BE49-F238E27FC236}">
                <a16:creationId xmlns:a16="http://schemas.microsoft.com/office/drawing/2014/main" id="{145548AF-200C-1643-82A7-E106E1499B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6982" y="3058052"/>
            <a:ext cx="917575" cy="56845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Amino Acids, Proteins and DNA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7" name="Text Box 206">
            <a:extLst>
              <a:ext uri="{FF2B5EF4-FFF2-40B4-BE49-F238E27FC236}">
                <a16:creationId xmlns:a16="http://schemas.microsoft.com/office/drawing/2014/main" id="{585D7870-7547-AA4E-BD60-1213C36DB0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1737" y="3314093"/>
            <a:ext cx="1233488" cy="373744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Chromatography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8" name="Text Box 206">
            <a:extLst>
              <a:ext uri="{FF2B5EF4-FFF2-40B4-BE49-F238E27FC236}">
                <a16:creationId xmlns:a16="http://schemas.microsoft.com/office/drawing/2014/main" id="{40008EC2-BBE1-AC44-9811-4AD5F3DFAC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02" y="1192433"/>
            <a:ext cx="917575" cy="578831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Organic Synthesis and Analysis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2" name="Text Box 206">
            <a:extLst>
              <a:ext uri="{FF2B5EF4-FFF2-40B4-BE49-F238E27FC236}">
                <a16:creationId xmlns:a16="http://schemas.microsoft.com/office/drawing/2014/main" id="{557AD91C-737E-D344-BAFC-61285F9F99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7705" y="2263049"/>
            <a:ext cx="917575" cy="328612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Acids and Bases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3" name="Text Box 206">
            <a:extLst>
              <a:ext uri="{FF2B5EF4-FFF2-40B4-BE49-F238E27FC236}">
                <a16:creationId xmlns:a16="http://schemas.microsoft.com/office/drawing/2014/main" id="{0530429C-14B7-A046-ACF1-CE3E13019E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6515" y="2003847"/>
            <a:ext cx="1623571" cy="59353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R="0" lvl="0" indent="0" algn="ctr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Transition metals &amp; Reactions of inorganic aqueous ions</a:t>
            </a:r>
            <a:r>
              <a:rPr lang="en-GB" dirty="0"/>
              <a:t> </a:t>
            </a:r>
            <a:endParaRPr lang="en-US" altLang="en-US" dirty="0"/>
          </a:p>
        </p:txBody>
      </p:sp>
      <p:sp>
        <p:nvSpPr>
          <p:cNvPr id="374" name="Text Box 206">
            <a:extLst>
              <a:ext uri="{FF2B5EF4-FFF2-40B4-BE49-F238E27FC236}">
                <a16:creationId xmlns:a16="http://schemas.microsoft.com/office/drawing/2014/main" id="{67A2E904-1C4E-EA44-8ACB-D12C4FA27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705" y="6340868"/>
            <a:ext cx="1191476" cy="344277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Thermodynamics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5" name="Text Box 206">
            <a:extLst>
              <a:ext uri="{FF2B5EF4-FFF2-40B4-BE49-F238E27FC236}">
                <a16:creationId xmlns:a16="http://schemas.microsoft.com/office/drawing/2014/main" id="{817BCA4D-BAA1-9A42-86D7-7268DB23B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335" y="4129838"/>
            <a:ext cx="917575" cy="74708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Reactions of Period 3 Elements and their Oxides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6" name="Text Box 206">
            <a:extLst>
              <a:ext uri="{FF2B5EF4-FFF2-40B4-BE49-F238E27FC236}">
                <a16:creationId xmlns:a16="http://schemas.microsoft.com/office/drawing/2014/main" id="{692DB159-11C9-5543-B711-B10996D5B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7728" y="2013281"/>
            <a:ext cx="1508125" cy="550824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R="0" lvl="0" indent="0" algn="ctr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Electrode potentials and electrochemical cells</a:t>
            </a:r>
            <a:r>
              <a:rPr lang="en-GB" dirty="0"/>
              <a:t> </a:t>
            </a:r>
            <a:endParaRPr lang="en-US" altLang="en-US" dirty="0"/>
          </a:p>
        </p:txBody>
      </p:sp>
      <p:sp>
        <p:nvSpPr>
          <p:cNvPr id="377" name="Text Box 206">
            <a:extLst>
              <a:ext uri="{FF2B5EF4-FFF2-40B4-BE49-F238E27FC236}">
                <a16:creationId xmlns:a16="http://schemas.microsoft.com/office/drawing/2014/main" id="{D6E57C67-C5D3-BC4F-ADFF-E1202D12B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8067" y="3434836"/>
            <a:ext cx="917575" cy="328612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Equilibria and </a:t>
            </a:r>
            <a:r>
              <a:rPr kumimoji="0" lang="en-GB" altLang="en-US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Kp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78" name="Picture 75">
            <a:extLst>
              <a:ext uri="{FF2B5EF4-FFF2-40B4-BE49-F238E27FC236}">
                <a16:creationId xmlns:a16="http://schemas.microsoft.com/office/drawing/2014/main" id="{31346701-6E5A-8446-8698-627FD99C6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780826" y="4612396"/>
            <a:ext cx="79375" cy="39528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79" name="Picture 75">
            <a:extLst>
              <a:ext uri="{FF2B5EF4-FFF2-40B4-BE49-F238E27FC236}">
                <a16:creationId xmlns:a16="http://schemas.microsoft.com/office/drawing/2014/main" id="{F013BC72-AA6F-ED48-8F41-20C681709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172605" y="4586315"/>
            <a:ext cx="79375" cy="39528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80" name="Picture 75">
            <a:extLst>
              <a:ext uri="{FF2B5EF4-FFF2-40B4-BE49-F238E27FC236}">
                <a16:creationId xmlns:a16="http://schemas.microsoft.com/office/drawing/2014/main" id="{691C1474-8309-F743-B4DA-D7FEDA145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730768" y="2617030"/>
            <a:ext cx="79375" cy="39528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81" name="Picture 75">
            <a:extLst>
              <a:ext uri="{FF2B5EF4-FFF2-40B4-BE49-F238E27FC236}">
                <a16:creationId xmlns:a16="http://schemas.microsoft.com/office/drawing/2014/main" id="{CB749039-B698-534C-BCAF-2DEE059CB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475756" y="2588713"/>
            <a:ext cx="79375" cy="39528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82" name="Picture 75">
            <a:extLst>
              <a:ext uri="{FF2B5EF4-FFF2-40B4-BE49-F238E27FC236}">
                <a16:creationId xmlns:a16="http://schemas.microsoft.com/office/drawing/2014/main" id="{31B52A3B-607B-8444-9AA2-D42700CAF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311532" y="2588714"/>
            <a:ext cx="79375" cy="39528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83" name="Picture 75">
            <a:extLst>
              <a:ext uri="{FF2B5EF4-FFF2-40B4-BE49-F238E27FC236}">
                <a16:creationId xmlns:a16="http://schemas.microsoft.com/office/drawing/2014/main" id="{81CF6D15-494C-4D45-9665-E6FB2F921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365" y="5007054"/>
            <a:ext cx="79375" cy="39528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84" name="Picture 75">
            <a:extLst>
              <a:ext uri="{FF2B5EF4-FFF2-40B4-BE49-F238E27FC236}">
                <a16:creationId xmlns:a16="http://schemas.microsoft.com/office/drawing/2014/main" id="{CA2A53BE-F97F-5146-9344-D449E8E22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360" y="5048185"/>
            <a:ext cx="79375" cy="39528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85" name="Picture 75">
            <a:extLst>
              <a:ext uri="{FF2B5EF4-FFF2-40B4-BE49-F238E27FC236}">
                <a16:creationId xmlns:a16="http://schemas.microsoft.com/office/drawing/2014/main" id="{33222873-A3BC-214E-88D2-07D5ACA33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77782">
            <a:off x="673002" y="6059541"/>
            <a:ext cx="79375" cy="39528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86" name="Picture 75">
            <a:extLst>
              <a:ext uri="{FF2B5EF4-FFF2-40B4-BE49-F238E27FC236}">
                <a16:creationId xmlns:a16="http://schemas.microsoft.com/office/drawing/2014/main" id="{E7E6C6E4-A304-534A-B101-2EBEAFBCC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10811">
            <a:off x="8112602" y="4758882"/>
            <a:ext cx="79375" cy="39528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87" name="Picture 75">
            <a:extLst>
              <a:ext uri="{FF2B5EF4-FFF2-40B4-BE49-F238E27FC236}">
                <a16:creationId xmlns:a16="http://schemas.microsoft.com/office/drawing/2014/main" id="{94CD2B67-A062-384B-A731-1767CB1DE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83454">
            <a:off x="1504720" y="4832814"/>
            <a:ext cx="79375" cy="39528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88" name="Picture 75">
            <a:extLst>
              <a:ext uri="{FF2B5EF4-FFF2-40B4-BE49-F238E27FC236}">
                <a16:creationId xmlns:a16="http://schemas.microsoft.com/office/drawing/2014/main" id="{899122B3-F334-0147-9DBC-648BA74D8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220823">
            <a:off x="8396469" y="3251981"/>
            <a:ext cx="79375" cy="39528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89" name="Picture 75">
            <a:extLst>
              <a:ext uri="{FF2B5EF4-FFF2-40B4-BE49-F238E27FC236}">
                <a16:creationId xmlns:a16="http://schemas.microsoft.com/office/drawing/2014/main" id="{EA47CFA9-786A-BD41-9AA5-F066FD4FC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266" y="3034108"/>
            <a:ext cx="79375" cy="39528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24" name="Picture 75">
            <a:extLst>
              <a:ext uri="{FF2B5EF4-FFF2-40B4-BE49-F238E27FC236}">
                <a16:creationId xmlns:a16="http://schemas.microsoft.com/office/drawing/2014/main" id="{74970063-DC8C-E946-960E-0991EBF4D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896" y="2942442"/>
            <a:ext cx="79375" cy="39528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25" name="Picture 75">
            <a:extLst>
              <a:ext uri="{FF2B5EF4-FFF2-40B4-BE49-F238E27FC236}">
                <a16:creationId xmlns:a16="http://schemas.microsoft.com/office/drawing/2014/main" id="{C33CF736-65FC-F544-A625-72952A7D9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89862">
            <a:off x="1727860" y="5368853"/>
            <a:ext cx="79375" cy="39528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26" name="Picture 75">
            <a:extLst>
              <a:ext uri="{FF2B5EF4-FFF2-40B4-BE49-F238E27FC236}">
                <a16:creationId xmlns:a16="http://schemas.microsoft.com/office/drawing/2014/main" id="{D81814CB-D3A5-FF47-869D-062ADB5AD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61545">
            <a:off x="1088515" y="1417044"/>
            <a:ext cx="79375" cy="395287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27" name="Rounded Rectangular Callout 426">
            <a:extLst>
              <a:ext uri="{FF2B5EF4-FFF2-40B4-BE49-F238E27FC236}">
                <a16:creationId xmlns:a16="http://schemas.microsoft.com/office/drawing/2014/main" id="{2763E697-801D-F445-9559-0C36239C071E}"/>
              </a:ext>
            </a:extLst>
          </p:cNvPr>
          <p:cNvSpPr/>
          <p:nvPr/>
        </p:nvSpPr>
        <p:spPr>
          <a:xfrm>
            <a:off x="58025" y="5399832"/>
            <a:ext cx="965731" cy="544512"/>
          </a:xfrm>
          <a:prstGeom prst="wedgeRoundRectCallout">
            <a:avLst>
              <a:gd name="adj1" fmla="val 78155"/>
              <a:gd name="adj2" fmla="val 70133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Required Practical 7</a:t>
            </a:r>
          </a:p>
        </p:txBody>
      </p:sp>
      <p:sp>
        <p:nvSpPr>
          <p:cNvPr id="428" name="Rounded Rectangular Callout 427">
            <a:extLst>
              <a:ext uri="{FF2B5EF4-FFF2-40B4-BE49-F238E27FC236}">
                <a16:creationId xmlns:a16="http://schemas.microsoft.com/office/drawing/2014/main" id="{15AE7BBE-950A-CF4C-8541-02A7ABE0C2D6}"/>
              </a:ext>
            </a:extLst>
          </p:cNvPr>
          <p:cNvSpPr/>
          <p:nvPr/>
        </p:nvSpPr>
        <p:spPr>
          <a:xfrm>
            <a:off x="1935634" y="3902230"/>
            <a:ext cx="965731" cy="544512"/>
          </a:xfrm>
          <a:prstGeom prst="wedgeRoundRectCallout">
            <a:avLst>
              <a:gd name="adj1" fmla="val 85328"/>
              <a:gd name="adj2" fmla="val 113388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Required Practical 10</a:t>
            </a:r>
          </a:p>
        </p:txBody>
      </p:sp>
      <p:sp>
        <p:nvSpPr>
          <p:cNvPr id="429" name="Rounded Rectangular Callout 428">
            <a:extLst>
              <a:ext uri="{FF2B5EF4-FFF2-40B4-BE49-F238E27FC236}">
                <a16:creationId xmlns:a16="http://schemas.microsoft.com/office/drawing/2014/main" id="{FD4AD0D2-1357-444A-AED2-9387B68CE4B5}"/>
              </a:ext>
            </a:extLst>
          </p:cNvPr>
          <p:cNvSpPr/>
          <p:nvPr/>
        </p:nvSpPr>
        <p:spPr>
          <a:xfrm>
            <a:off x="5583032" y="1949261"/>
            <a:ext cx="965731" cy="544512"/>
          </a:xfrm>
          <a:prstGeom prst="wedgeRoundRectCallout">
            <a:avLst>
              <a:gd name="adj1" fmla="val 70982"/>
              <a:gd name="adj2" fmla="val 108299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Required Practical 12</a:t>
            </a:r>
          </a:p>
        </p:txBody>
      </p:sp>
      <p:sp>
        <p:nvSpPr>
          <p:cNvPr id="430" name="Rounded Rectangular Callout 429">
            <a:extLst>
              <a:ext uri="{FF2B5EF4-FFF2-40B4-BE49-F238E27FC236}">
                <a16:creationId xmlns:a16="http://schemas.microsoft.com/office/drawing/2014/main" id="{10F45E90-D778-1E46-A81E-D0D40A4033C7}"/>
              </a:ext>
            </a:extLst>
          </p:cNvPr>
          <p:cNvSpPr/>
          <p:nvPr/>
        </p:nvSpPr>
        <p:spPr>
          <a:xfrm>
            <a:off x="3326720" y="1881820"/>
            <a:ext cx="965731" cy="544512"/>
          </a:xfrm>
          <a:prstGeom prst="wedgeRoundRectCallout">
            <a:avLst>
              <a:gd name="adj1" fmla="val -52395"/>
              <a:gd name="adj2" fmla="val 131199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Required Practical 11</a:t>
            </a:r>
          </a:p>
        </p:txBody>
      </p:sp>
      <p:sp>
        <p:nvSpPr>
          <p:cNvPr id="431" name="Rounded Rectangular Callout 430">
            <a:extLst>
              <a:ext uri="{FF2B5EF4-FFF2-40B4-BE49-F238E27FC236}">
                <a16:creationId xmlns:a16="http://schemas.microsoft.com/office/drawing/2014/main" id="{308E7849-CA12-D948-86E3-9A769E202437}"/>
              </a:ext>
            </a:extLst>
          </p:cNvPr>
          <p:cNvSpPr/>
          <p:nvPr/>
        </p:nvSpPr>
        <p:spPr>
          <a:xfrm>
            <a:off x="4948463" y="3319989"/>
            <a:ext cx="965731" cy="544512"/>
          </a:xfrm>
          <a:prstGeom prst="wedgeRoundRectCallout">
            <a:avLst>
              <a:gd name="adj1" fmla="val -28006"/>
              <a:gd name="adj2" fmla="val -97796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Required Practical 9</a:t>
            </a:r>
          </a:p>
        </p:txBody>
      </p:sp>
      <p:sp>
        <p:nvSpPr>
          <p:cNvPr id="433" name="Rounded Rectangular Callout 432">
            <a:extLst>
              <a:ext uri="{FF2B5EF4-FFF2-40B4-BE49-F238E27FC236}">
                <a16:creationId xmlns:a16="http://schemas.microsoft.com/office/drawing/2014/main" id="{600B41A1-5624-8D4B-8E76-F8F3550493DE}"/>
              </a:ext>
            </a:extLst>
          </p:cNvPr>
          <p:cNvSpPr/>
          <p:nvPr/>
        </p:nvSpPr>
        <p:spPr>
          <a:xfrm>
            <a:off x="666668" y="3296023"/>
            <a:ext cx="965731" cy="544512"/>
          </a:xfrm>
          <a:prstGeom prst="wedgeRoundRectCallout">
            <a:avLst>
              <a:gd name="adj1" fmla="val 91067"/>
              <a:gd name="adj2" fmla="val -87619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Required Practical 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BF408A-2735-AA4A-B034-62F3AD058A7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54161" y="11894247"/>
            <a:ext cx="1104767" cy="74188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B5CF9BB-3BAD-B940-A587-6CFD4A1E9DA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48889" y="11787183"/>
            <a:ext cx="1276330" cy="95601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A471BFC-5A5D-5747-9D4D-EC8124E031C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67795" y="9546012"/>
            <a:ext cx="967651" cy="84780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7CDCF34-BD8A-B143-966C-66A204BBA41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89327" y="11699445"/>
            <a:ext cx="1412126" cy="91940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5B46631-ACC8-FE4F-B0AA-B0979C24EDF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78428" y="7433239"/>
            <a:ext cx="1617419" cy="4943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7371E5D-ED7B-F041-930A-97FBDD5BFEB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216070" y="9349407"/>
            <a:ext cx="787938" cy="78793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FEF29C3-B35E-CA4F-BE54-F8E9967661D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716385" y="7811590"/>
            <a:ext cx="881342" cy="66015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1E321D3-0C60-3E47-93D8-78F0900B5F0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21725" y="8393507"/>
            <a:ext cx="946592" cy="97657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83D9144-9284-8D4A-B93E-44071F9B45EA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r="12024" b="721"/>
          <a:stretch/>
        </p:blipFill>
        <p:spPr>
          <a:xfrm>
            <a:off x="2561586" y="7239129"/>
            <a:ext cx="1083647" cy="58321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A1D0A5E-88C0-764D-A546-D9589339B32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411879" y="8176531"/>
            <a:ext cx="1002829" cy="77866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6F13B42-8D0C-1C47-AE13-8AE3991A269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944107" y="5542310"/>
            <a:ext cx="1328642" cy="79517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3FF2FF4-67D3-F040-BA4A-AD277335568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690101" y="7621729"/>
            <a:ext cx="753884" cy="70211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5C370B4-2F34-7D4B-9F87-5211F5F348B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16332" y="7292609"/>
            <a:ext cx="758236" cy="60719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71EBFA78-9FF6-624A-8293-369C14FD9FB3}"/>
              </a:ext>
            </a:extLst>
          </p:cNvPr>
          <p:cNvPicPr>
            <a:picLocks noChangeAspect="1"/>
          </p:cNvPicPr>
          <p:nvPr/>
        </p:nvPicPr>
        <p:blipFill rotWithShape="1">
          <a:blip r:embed="rId22"/>
          <a:srcRect l="21913" r="21658" b="1736"/>
          <a:stretch/>
        </p:blipFill>
        <p:spPr>
          <a:xfrm>
            <a:off x="340200" y="9294061"/>
            <a:ext cx="582317" cy="1014046"/>
          </a:xfrm>
          <a:prstGeom prst="rect">
            <a:avLst/>
          </a:prstGeom>
        </p:spPr>
      </p:pic>
      <p:pic>
        <p:nvPicPr>
          <p:cNvPr id="434" name="Picture 433">
            <a:extLst>
              <a:ext uri="{FF2B5EF4-FFF2-40B4-BE49-F238E27FC236}">
                <a16:creationId xmlns:a16="http://schemas.microsoft.com/office/drawing/2014/main" id="{1A5BA07B-C75D-B14F-9611-C6DA85409750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524619" y="3961338"/>
            <a:ext cx="627203" cy="69492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4C43D0ED-F1C6-6545-879A-CC8C7478E62B}"/>
              </a:ext>
            </a:extLst>
          </p:cNvPr>
          <p:cNvPicPr>
            <a:picLocks noChangeAspect="1"/>
          </p:cNvPicPr>
          <p:nvPr/>
        </p:nvPicPr>
        <p:blipFill rotWithShape="1">
          <a:blip r:embed="rId24"/>
          <a:srcRect t="14301"/>
          <a:stretch/>
        </p:blipFill>
        <p:spPr>
          <a:xfrm>
            <a:off x="7951629" y="6554609"/>
            <a:ext cx="692606" cy="820411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DC26AEA-7B97-7C4D-8308-C224F860A1A1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636989" y="3933506"/>
            <a:ext cx="777719" cy="77771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81617145-7050-474A-BCF4-337CB5B3C84A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6194057" y="5359927"/>
            <a:ext cx="1434907" cy="488241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2CA0B741-EB92-EC4A-B8A2-D3F728271BCD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6399204" y="5959852"/>
            <a:ext cx="1112876" cy="76381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550732C0-C0B7-6D49-8EA7-DF5F5FAE5A6D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456203" y="5308211"/>
            <a:ext cx="1508112" cy="614416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3DD42F9A-6D88-0E4B-942C-0AC4F29004F2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62681" y="2252897"/>
            <a:ext cx="1217128" cy="730277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C0251639-64CE-1C4E-82DD-1FA21B04FE43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4573441" y="1651165"/>
            <a:ext cx="651238" cy="582542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A811473-1D45-4D40-9177-6897886B9E99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7124441" y="3570253"/>
            <a:ext cx="755964" cy="694582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B172621B-9E83-9A41-B4E6-7085F748ECBA}"/>
              </a:ext>
            </a:extLst>
          </p:cNvPr>
          <p:cNvPicPr>
            <a:picLocks noChangeAspect="1"/>
          </p:cNvPicPr>
          <p:nvPr/>
        </p:nvPicPr>
        <p:blipFill rotWithShape="1">
          <a:blip r:embed="rId32"/>
          <a:srcRect l="20840" t="9021"/>
          <a:stretch/>
        </p:blipFill>
        <p:spPr>
          <a:xfrm>
            <a:off x="8710865" y="1824116"/>
            <a:ext cx="769656" cy="495359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A55CDD90-0232-FD47-98A3-8F2B36D1F6FB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2003303" y="9562957"/>
            <a:ext cx="990891" cy="704055"/>
          </a:xfrm>
          <a:prstGeom prst="rect">
            <a:avLst/>
          </a:prstGeom>
        </p:spPr>
      </p:pic>
      <p:pic>
        <p:nvPicPr>
          <p:cNvPr id="2" name="Picture 75">
            <a:extLst>
              <a:ext uri="{FF2B5EF4-FFF2-40B4-BE49-F238E27FC236}">
                <a16:creationId xmlns:a16="http://schemas.microsoft.com/office/drawing/2014/main" id="{652E0D64-CBFB-5FCD-741D-A5423E564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564306" y="10761117"/>
            <a:ext cx="79375" cy="395287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4" name="Text Box 154">
            <a:extLst>
              <a:ext uri="{FF2B5EF4-FFF2-40B4-BE49-F238E27FC236}">
                <a16:creationId xmlns:a16="http://schemas.microsoft.com/office/drawing/2014/main" id="{1D8B003D-89CB-8659-DC2F-C006EB0237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280" y="12228657"/>
            <a:ext cx="1142839" cy="2476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1" i="0" u="none" strike="noStrike" cap="none" normalizeH="0" baseline="0" dirty="0">
                <a:ln>
                  <a:noFill/>
                </a:ln>
                <a:effectLst/>
                <a:latin typeface="Century Gothic" panose="020B0502020202020204" pitchFamily="34" charset="0"/>
              </a:rPr>
              <a:t>TEACHER 2</a:t>
            </a:r>
            <a:endParaRPr kumimoji="0" lang="en-US" altLang="en-US" sz="4000" b="1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15" name="Text Box 154">
            <a:extLst>
              <a:ext uri="{FF2B5EF4-FFF2-40B4-BE49-F238E27FC236}">
                <a16:creationId xmlns:a16="http://schemas.microsoft.com/office/drawing/2014/main" id="{8FA265FE-59AC-3FBC-4F31-E26E9F31F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1146" y="11736973"/>
            <a:ext cx="992935" cy="264994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400" b="1" dirty="0">
                <a:latin typeface="Century Gothic" panose="020B0502020202020204" pitchFamily="34" charset="0"/>
              </a:rPr>
              <a:t>TEACHER 1</a:t>
            </a:r>
            <a:endParaRPr kumimoji="0" lang="en-US" altLang="en-US" sz="4000" b="1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BE37D9AD-062D-C04C-A6D3-488498A5555A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7909771" y="1373155"/>
            <a:ext cx="425082" cy="63069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B65A23B-8537-4346-9B64-11ABB63C3EF8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8212694" y="111751"/>
            <a:ext cx="1242300" cy="1331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9174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168EB14209094AA4D569131F1FB426" ma:contentTypeVersion="18" ma:contentTypeDescription="Create a new document." ma:contentTypeScope="" ma:versionID="4861b8eb549876f583dd859e1b9573cd">
  <xsd:schema xmlns:xsd="http://www.w3.org/2001/XMLSchema" xmlns:xs="http://www.w3.org/2001/XMLSchema" xmlns:p="http://schemas.microsoft.com/office/2006/metadata/properties" xmlns:ns2="3d0f8a8a-e85b-4378-9f2b-db241eae7fc8" xmlns:ns3="ad45c690-b974-495d-9b7e-90978e30a8b1" targetNamespace="http://schemas.microsoft.com/office/2006/metadata/properties" ma:root="true" ma:fieldsID="95fe8e2e838a5d8f18a6ab8ffa6697a1" ns2:_="" ns3:_="">
    <xsd:import namespace="3d0f8a8a-e85b-4378-9f2b-db241eae7fc8"/>
    <xsd:import namespace="ad45c690-b974-495d-9b7e-90978e30a8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0f8a8a-e85b-4378-9f2b-db241eae7f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85cdeb02-0f51-4667-af8d-3e03aa99104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45c690-b974-495d-9b7e-90978e30a8b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c3f0d67f-13e2-47b4-a8c7-e6a0f0a4de84}" ma:internalName="TaxCatchAll" ma:showField="CatchAllData" ma:web="ad45c690-b974-495d-9b7e-90978e30a8b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d0f8a8a-e85b-4378-9f2b-db241eae7fc8">
      <Terms xmlns="http://schemas.microsoft.com/office/infopath/2007/PartnerControls"/>
    </lcf76f155ced4ddcb4097134ff3c332f>
    <TaxCatchAll xmlns="ad45c690-b974-495d-9b7e-90978e30a8b1" xsi:nil="true"/>
    <SharedWithUsers xmlns="ad45c690-b974-495d-9b7e-90978e30a8b1">
      <UserInfo>
        <DisplayName/>
        <AccountId xsi:nil="true"/>
        <AccountType/>
      </UserInfo>
    </SharedWithUsers>
    <MediaLengthInSeconds xmlns="3d0f8a8a-e85b-4378-9f2b-db241eae7fc8" xsi:nil="true"/>
  </documentManagement>
</p:properties>
</file>

<file path=customXml/itemProps1.xml><?xml version="1.0" encoding="utf-8"?>
<ds:datastoreItem xmlns:ds="http://schemas.openxmlformats.org/officeDocument/2006/customXml" ds:itemID="{C74508D5-D2C5-4680-A946-8E094156C090}"/>
</file>

<file path=customXml/itemProps2.xml><?xml version="1.0" encoding="utf-8"?>
<ds:datastoreItem xmlns:ds="http://schemas.openxmlformats.org/officeDocument/2006/customXml" ds:itemID="{4AC1AF6D-1D2D-4D74-802A-CB527237521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3C9A00-05BA-4BD5-9DB9-8CA754ABD244}">
  <ds:schemaRefs>
    <ds:schemaRef ds:uri="http://schemas.microsoft.com/office/2006/documentManagement/types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37b30bec-73fc-4618-95b3-511a63c0e6d6"/>
    <ds:schemaRef ds:uri="38181b34-9d91-4f6c-9646-6a0b6b233c3f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2033</TotalTime>
  <Words>149</Words>
  <Application>Microsoft Office PowerPoint</Application>
  <PresentationFormat>A3 Paper (297x420 mm)</PresentationFormat>
  <Paragraphs>50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Paul Steele</dc:creator>
  <cp:lastModifiedBy>Steph Kimsesiz</cp:lastModifiedBy>
  <cp:revision>19</cp:revision>
  <dcterms:created xsi:type="dcterms:W3CDTF">2020-02-17T07:56:35Z</dcterms:created>
  <dcterms:modified xsi:type="dcterms:W3CDTF">2024-09-14T20:38:29Z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0x010100E5168EB14209094AA4D569131F1FB426</vt:lpwstr>
  </property>
  <property fmtid="{D5CDD505-2E9C-101B-9397-08002B2CF9AE}" pid="3" name="Order">
    <vt:r8>659500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MediaServiceImageTags">
    <vt:lpwstr/>
  </property>
</Properties>
</file>