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C7A1E3"/>
    <a:srgbClr val="CC66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B4A09-CAEF-7EEE-C019-5E17F3298DF3}" v="8" dt="2024-07-11T09:09:26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874" autoAdjust="0"/>
    <p:restoredTop sz="94660"/>
  </p:normalViewPr>
  <p:slideViewPr>
    <p:cSldViewPr snapToGrid="0">
      <p:cViewPr>
        <p:scale>
          <a:sx n="66" d="100"/>
          <a:sy n="66" d="100"/>
        </p:scale>
        <p:origin x="3322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Amos-Wilkins" userId="9bc07abf-101f-4a6a-83fd-2263f40fd755" providerId="ADAL" clId="{86D63405-68FB-443F-9D2C-395EF45791F8}"/>
    <pc:docChg chg="custSel modSld">
      <pc:chgData name="Caroline Amos-Wilkins" userId="9bc07abf-101f-4a6a-83fd-2263f40fd755" providerId="ADAL" clId="{86D63405-68FB-443F-9D2C-395EF45791F8}" dt="2024-07-11T09:10:51.525" v="45" actId="20577"/>
      <pc:docMkLst>
        <pc:docMk/>
      </pc:docMkLst>
      <pc:sldChg chg="delSp modSp">
        <pc:chgData name="Caroline Amos-Wilkins" userId="9bc07abf-101f-4a6a-83fd-2263f40fd755" providerId="ADAL" clId="{86D63405-68FB-443F-9D2C-395EF45791F8}" dt="2024-07-11T09:10:51.525" v="45" actId="20577"/>
        <pc:sldMkLst>
          <pc:docMk/>
          <pc:sldMk cId="0" sldId="256"/>
        </pc:sldMkLst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82" creationId="{4F2D7407-5003-4C8B-A083-50533826F6AB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177" creationId="{18035E34-08DB-4CB3-95CF-B294B8CE007B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191" creationId="{72F8D6F6-E3E9-4FD8-B47C-BB0286C5D02F}"/>
          </ac:spMkLst>
        </pc:spChg>
        <pc:spChg chg="mod">
          <ac:chgData name="Caroline Amos-Wilkins" userId="9bc07abf-101f-4a6a-83fd-2263f40fd755" providerId="ADAL" clId="{86D63405-68FB-443F-9D2C-395EF45791F8}" dt="2024-07-11T09:10:51.525" v="45" actId="20577"/>
          <ac:spMkLst>
            <pc:docMk/>
            <pc:sldMk cId="0" sldId="256"/>
            <ac:spMk id="192" creationId="{71333869-095C-4A6D-8A89-42EFF2CB0424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04" creationId="{89E62BA3-DDA2-45A3-9418-784A4B52ABDB}"/>
          </ac:spMkLst>
        </pc:spChg>
        <pc:spChg chg="del mod">
          <ac:chgData name="Caroline Amos-Wilkins" userId="9bc07abf-101f-4a6a-83fd-2263f40fd755" providerId="ADAL" clId="{86D63405-68FB-443F-9D2C-395EF45791F8}" dt="2024-07-11T09:10:02.613" v="3" actId="478"/>
          <ac:spMkLst>
            <pc:docMk/>
            <pc:sldMk cId="0" sldId="256"/>
            <ac:spMk id="305" creationId="{4A1A8949-A41A-4B66-A499-49FFF5C00691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6" creationId="{A856B531-99B3-48DE-B6C3-9E449E604535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7" creationId="{0F0C4174-B695-4280-9D85-4FCFA08B7939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8" creationId="{3D8D1AAC-FA45-4DDA-839D-A73553C2C5BD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9" creationId="{F363E662-0761-4C9D-B5BD-96C522C31E76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0" creationId="{67A2A03E-00E7-4306-9D93-1D1D65CD7A4C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11" creationId="{4731168A-5AA8-49BD-89D4-A2734DAAE830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2" creationId="{1F38B4C9-F6BC-4FAC-A4BC-BA29323C6AA9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3" creationId="{2633F926-9663-4244-8A24-9BDE120F1411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28" creationId="{5749F65A-4CE5-49C0-9584-8A0EB9F79359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449" creationId="{129A7862-665D-4B53-AA44-5C9B3EB8507A}"/>
          </ac:spMkLst>
        </pc:spChg>
        <pc:picChg chg="del">
          <ac:chgData name="Caroline Amos-Wilkins" userId="9bc07abf-101f-4a6a-83fd-2263f40fd755" providerId="ADAL" clId="{86D63405-68FB-443F-9D2C-395EF45791F8}" dt="2024-07-11T09:10:04.577" v="4" actId="478"/>
          <ac:picMkLst>
            <pc:docMk/>
            <pc:sldMk cId="0" sldId="256"/>
            <ac:picMk id="314" creationId="{A207667A-A725-4777-982E-A1636CB2920A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1" creationId="{2106E091-5434-4632-8EF1-0709E28D6D8F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3" creationId="{BF17630F-7B09-4B39-A2F0-BB383FDEEF72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5" creationId="{62AA4190-F5B8-44B7-83AE-AC6586E4D2AE}"/>
          </ac:picMkLst>
        </pc:pic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180" creationId="{3C81F850-8CEF-4809-A59A-85DB844DFADC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187" creationId="{542E8E16-7ED2-464E-B19E-3042D62D3A81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294" creationId="{A747CA24-0A22-4574-9D8D-CF5DEE217E8A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295" creationId="{6F604ED2-9A63-4F89-80C3-E6E9B1D9566F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322" creationId="{C4F9D3A6-FECA-425C-BC7F-ED2D4EFCBB51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323" creationId="{7DDB81AE-06F1-4178-80FF-993DA1857C1A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324" creationId="{9A2AD903-5B29-4F7F-AA3A-413FFA71F457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325" creationId="{FB3A9154-55EE-41D5-A51B-B2C7C88493F0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35" creationId="{B2207C03-989E-443F-B862-D57548050F09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4" creationId="{EC308DBF-E88A-4160-AEDD-C5F91B50EFEF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5" creationId="{1D7AF005-D5DC-48CD-8216-1FEBE7092B5E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6" creationId="{E65517D9-861A-457E-AADA-F7D35312CE7B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7" creationId="{893839C1-5277-49E8-98D2-AF50CBC37471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450" creationId="{DD84F1E0-A905-4409-B44B-6C9732C67F4C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465" creationId="{41455F60-1876-4519-9F15-CA291261912F}"/>
          </ac:cxnSpMkLst>
        </pc:cxnChg>
      </pc:sldChg>
    </pc:docChg>
  </pc:docChgLst>
  <pc:docChgLst>
    <pc:chgData name="Caroline Amos-Wilkins" userId="S::camoswilkins@stmichaelscs.org::9bc07abf-101f-4a6a-83fd-2263f40fd755" providerId="AD" clId="Web-{8DFB4A09-CAEF-7EEE-C019-5E17F3298DF3}"/>
    <pc:docChg chg="modSld">
      <pc:chgData name="Caroline Amos-Wilkins" userId="S::camoswilkins@stmichaelscs.org::9bc07abf-101f-4a6a-83fd-2263f40fd755" providerId="AD" clId="Web-{8DFB4A09-CAEF-7EEE-C019-5E17F3298DF3}" dt="2024-07-11T09:09:24.277" v="2" actId="20577"/>
      <pc:docMkLst>
        <pc:docMk/>
      </pc:docMkLst>
      <pc:sldChg chg="modSp">
        <pc:chgData name="Caroline Amos-Wilkins" userId="S::camoswilkins@stmichaelscs.org::9bc07abf-101f-4a6a-83fd-2263f40fd755" providerId="AD" clId="Web-{8DFB4A09-CAEF-7EEE-C019-5E17F3298DF3}" dt="2024-07-11T09:09:24.277" v="2" actId="20577"/>
        <pc:sldMkLst>
          <pc:docMk/>
          <pc:sldMk cId="0" sldId="256"/>
        </pc:sldMkLst>
        <pc:spChg chg="mod">
          <ac:chgData name="Caroline Amos-Wilkins" userId="S::camoswilkins@stmichaelscs.org::9bc07abf-101f-4a6a-83fd-2263f40fd755" providerId="AD" clId="Web-{8DFB4A09-CAEF-7EEE-C019-5E17F3298DF3}" dt="2024-07-11T09:09:24.277" v="2" actId="20577"/>
          <ac:spMkLst>
            <pc:docMk/>
            <pc:sldMk cId="0" sldId="256"/>
            <ac:spMk id="73" creationId="{90EEBD46-5728-46A6-B295-DBCE8962B5F0}"/>
          </ac:spMkLst>
        </pc:spChg>
        <pc:spChg chg="mod">
          <ac:chgData name="Caroline Amos-Wilkins" userId="S::camoswilkins@stmichaelscs.org::9bc07abf-101f-4a6a-83fd-2263f40fd755" providerId="AD" clId="Web-{8DFB4A09-CAEF-7EEE-C019-5E17F3298DF3}" dt="2024-07-11T09:09:20.871" v="0" actId="20577"/>
          <ac:spMkLst>
            <pc:docMk/>
            <pc:sldMk cId="0" sldId="256"/>
            <ac:spMk id="1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11 Recreational Core PE 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059796" y="1045389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4579747" y="3981580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493075" y="3527715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67116" y="776735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50" name="Google Shape;150;p1"/>
          <p:cNvCxnSpPr>
            <a:cxnSpLocks/>
          </p:cNvCxnSpPr>
          <p:nvPr/>
        </p:nvCxnSpPr>
        <p:spPr>
          <a:xfrm flipH="1">
            <a:off x="4045102" y="10166619"/>
            <a:ext cx="196071" cy="5617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-7921468" y="3261280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9072" y="4362507"/>
              <a:ext cx="942124" cy="6182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12 PE</a:t>
              </a:r>
              <a:endParaRPr sz="1600" dirty="0">
                <a:solidFill>
                  <a:schemeClr val="dk1"/>
                </a:solidFill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3885363" y="9850799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Football</a:t>
            </a:r>
          </a:p>
        </p:txBody>
      </p: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09644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28D41F2B-CD58-46B6-B3DD-4B74DAFDA0DA}"/>
              </a:ext>
            </a:extLst>
          </p:cNvPr>
          <p:cNvSpPr txBox="1"/>
          <p:nvPr/>
        </p:nvSpPr>
        <p:spPr>
          <a:xfrm>
            <a:off x="6707045" y="11367920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Handball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9EEBBCF-715D-4BC5-B994-0B738EA0C0B5}"/>
              </a:ext>
            </a:extLst>
          </p:cNvPr>
          <p:cNvSpPr txBox="1"/>
          <p:nvPr/>
        </p:nvSpPr>
        <p:spPr>
          <a:xfrm>
            <a:off x="3776800" y="7525177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Basketball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1333869-095C-4A6D-8A89-42EFF2CB0424}"/>
              </a:ext>
            </a:extLst>
          </p:cNvPr>
          <p:cNvSpPr txBox="1"/>
          <p:nvPr/>
        </p:nvSpPr>
        <p:spPr>
          <a:xfrm>
            <a:off x="6805111" y="2664916"/>
            <a:ext cx="121498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Choices of activity for Summer Term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9135D58-9D33-4DB7-A2EF-C6C344AEBEAF}"/>
              </a:ext>
            </a:extLst>
          </p:cNvPr>
          <p:cNvSpPr txBox="1"/>
          <p:nvPr/>
        </p:nvSpPr>
        <p:spPr>
          <a:xfrm>
            <a:off x="132414" y="1078038"/>
            <a:ext cx="369332" cy="10905820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To be independently active – embedding active, healthy living routines and exploring leadership skills</a:t>
            </a:r>
            <a:endParaRPr lang="en-US" dirty="0"/>
          </a:p>
        </p:txBody>
      </p:sp>
      <p:cxnSp>
        <p:nvCxnSpPr>
          <p:cNvPr id="219" name="Google Shape;150;p1">
            <a:extLst>
              <a:ext uri="{FF2B5EF4-FFF2-40B4-BE49-F238E27FC236}">
                <a16:creationId xmlns:a16="http://schemas.microsoft.com/office/drawing/2014/main" id="{4B7D97B9-A48D-4764-9C73-30635E2027A3}"/>
              </a:ext>
            </a:extLst>
          </p:cNvPr>
          <p:cNvCxnSpPr>
            <a:cxnSpLocks/>
          </p:cNvCxnSpPr>
          <p:nvPr/>
        </p:nvCxnSpPr>
        <p:spPr>
          <a:xfrm flipH="1">
            <a:off x="8722402" y="6240246"/>
            <a:ext cx="313046" cy="1053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70D48E48-D495-4BFD-B912-05E301935587}"/>
              </a:ext>
            </a:extLst>
          </p:cNvPr>
          <p:cNvSpPr txBox="1"/>
          <p:nvPr/>
        </p:nvSpPr>
        <p:spPr>
          <a:xfrm>
            <a:off x="5009117" y="955488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EBC39E7-72D0-4903-8112-CE2BC7134D88}"/>
              </a:ext>
            </a:extLst>
          </p:cNvPr>
          <p:cNvSpPr txBox="1"/>
          <p:nvPr/>
        </p:nvSpPr>
        <p:spPr>
          <a:xfrm>
            <a:off x="5065925" y="7594016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&amp; Receiving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5F0E7C9C-B358-490E-8DA7-459A889EAF3D}"/>
              </a:ext>
            </a:extLst>
          </p:cNvPr>
          <p:cNvSpPr txBox="1"/>
          <p:nvPr/>
        </p:nvSpPr>
        <p:spPr>
          <a:xfrm>
            <a:off x="6265367" y="8532313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2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09" y="825428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Google Shape;151;p1">
            <a:extLst>
              <a:ext uri="{FF2B5EF4-FFF2-40B4-BE49-F238E27FC236}">
                <a16:creationId xmlns:a16="http://schemas.microsoft.com/office/drawing/2014/main" id="{94BCC97C-AE4C-44CD-BEB9-227FB7119BA4}"/>
              </a:ext>
            </a:extLst>
          </p:cNvPr>
          <p:cNvCxnSpPr>
            <a:cxnSpLocks/>
          </p:cNvCxnSpPr>
          <p:nvPr/>
        </p:nvCxnSpPr>
        <p:spPr>
          <a:xfrm flipH="1" flipV="1">
            <a:off x="4925314" y="8590206"/>
            <a:ext cx="119713" cy="9074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15AD761E-69C1-46D9-9782-02791118995E}"/>
              </a:ext>
            </a:extLst>
          </p:cNvPr>
          <p:cNvSpPr txBox="1"/>
          <p:nvPr/>
        </p:nvSpPr>
        <p:spPr>
          <a:xfrm>
            <a:off x="6350277" y="9112542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in game play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24515CF-53A4-4633-A538-E5AF70C91711}"/>
              </a:ext>
            </a:extLst>
          </p:cNvPr>
          <p:cNvSpPr txBox="1"/>
          <p:nvPr/>
        </p:nvSpPr>
        <p:spPr>
          <a:xfrm>
            <a:off x="5178938" y="9121280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</a:t>
            </a:r>
          </a:p>
        </p:txBody>
      </p:sp>
      <p:cxnSp>
        <p:nvCxnSpPr>
          <p:cNvPr id="284" name="Google Shape;151;p1">
            <a:extLst>
              <a:ext uri="{FF2B5EF4-FFF2-40B4-BE49-F238E27FC236}">
                <a16:creationId xmlns:a16="http://schemas.microsoft.com/office/drawing/2014/main" id="{580C6DE6-8089-45EF-9AB4-583B18BF0D83}"/>
              </a:ext>
            </a:extLst>
          </p:cNvPr>
          <p:cNvCxnSpPr>
            <a:cxnSpLocks/>
          </p:cNvCxnSpPr>
          <p:nvPr/>
        </p:nvCxnSpPr>
        <p:spPr>
          <a:xfrm flipH="1" flipV="1">
            <a:off x="1391663" y="4664298"/>
            <a:ext cx="298332" cy="3304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51;p1">
            <a:extLst>
              <a:ext uri="{FF2B5EF4-FFF2-40B4-BE49-F238E27FC236}">
                <a16:creationId xmlns:a16="http://schemas.microsoft.com/office/drawing/2014/main" id="{AC441FBE-E050-4330-8239-AF2EF1841E3C}"/>
              </a:ext>
            </a:extLst>
          </p:cNvPr>
          <p:cNvCxnSpPr>
            <a:cxnSpLocks/>
          </p:cNvCxnSpPr>
          <p:nvPr/>
        </p:nvCxnSpPr>
        <p:spPr>
          <a:xfrm>
            <a:off x="1009672" y="4037373"/>
            <a:ext cx="218437" cy="1198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51;p1">
            <a:extLst>
              <a:ext uri="{FF2B5EF4-FFF2-40B4-BE49-F238E27FC236}">
                <a16:creationId xmlns:a16="http://schemas.microsoft.com/office/drawing/2014/main" id="{E7EB40B4-EA4A-486E-A07A-FC87C9F9D404}"/>
              </a:ext>
            </a:extLst>
          </p:cNvPr>
          <p:cNvCxnSpPr>
            <a:cxnSpLocks/>
          </p:cNvCxnSpPr>
          <p:nvPr/>
        </p:nvCxnSpPr>
        <p:spPr>
          <a:xfrm flipH="1" flipV="1">
            <a:off x="1296338" y="5681267"/>
            <a:ext cx="571068" cy="413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51;p1">
            <a:extLst>
              <a:ext uri="{FF2B5EF4-FFF2-40B4-BE49-F238E27FC236}">
                <a16:creationId xmlns:a16="http://schemas.microsoft.com/office/drawing/2014/main" id="{05DBA74A-DFFE-43AD-B57F-84103CABAA6D}"/>
              </a:ext>
            </a:extLst>
          </p:cNvPr>
          <p:cNvCxnSpPr>
            <a:cxnSpLocks/>
          </p:cNvCxnSpPr>
          <p:nvPr/>
        </p:nvCxnSpPr>
        <p:spPr>
          <a:xfrm flipV="1">
            <a:off x="914635" y="6049567"/>
            <a:ext cx="477028" cy="430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51;p1">
            <a:extLst>
              <a:ext uri="{FF2B5EF4-FFF2-40B4-BE49-F238E27FC236}">
                <a16:creationId xmlns:a16="http://schemas.microsoft.com/office/drawing/2014/main" id="{2113ADED-AC7D-4FDE-8761-3C69C619CA1B}"/>
              </a:ext>
            </a:extLst>
          </p:cNvPr>
          <p:cNvCxnSpPr>
            <a:cxnSpLocks/>
          </p:cNvCxnSpPr>
          <p:nvPr/>
        </p:nvCxnSpPr>
        <p:spPr>
          <a:xfrm>
            <a:off x="2093380" y="3785322"/>
            <a:ext cx="7254" cy="382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FC635E9E-3C71-43C6-9DCA-1D3A10F40E4C}"/>
              </a:ext>
            </a:extLst>
          </p:cNvPr>
          <p:cNvSpPr txBox="1"/>
          <p:nvPr/>
        </p:nvSpPr>
        <p:spPr>
          <a:xfrm>
            <a:off x="4903804" y="3655189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4</a:t>
            </a:r>
          </a:p>
        </p:txBody>
      </p:sp>
      <p:pic>
        <p:nvPicPr>
          <p:cNvPr id="293" name="Picture 2" descr="Image result for road signs men at work">
            <a:extLst>
              <a:ext uri="{FF2B5EF4-FFF2-40B4-BE49-F238E27FC236}">
                <a16:creationId xmlns:a16="http://schemas.microsoft.com/office/drawing/2014/main" id="{0294FF93-7792-495D-AAC8-23A321B7C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546" y="3855398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" name="TextBox 316">
            <a:extLst>
              <a:ext uri="{FF2B5EF4-FFF2-40B4-BE49-F238E27FC236}">
                <a16:creationId xmlns:a16="http://schemas.microsoft.com/office/drawing/2014/main" id="{29763BD9-40BA-49BC-9E1D-F229C89C6CBA}"/>
              </a:ext>
            </a:extLst>
          </p:cNvPr>
          <p:cNvSpPr txBox="1"/>
          <p:nvPr/>
        </p:nvSpPr>
        <p:spPr>
          <a:xfrm>
            <a:off x="958439" y="2601535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6</a:t>
            </a:r>
          </a:p>
        </p:txBody>
      </p:sp>
      <p:pic>
        <p:nvPicPr>
          <p:cNvPr id="318" name="Picture 2" descr="Image result for road signs men at work">
            <a:extLst>
              <a:ext uri="{FF2B5EF4-FFF2-40B4-BE49-F238E27FC236}">
                <a16:creationId xmlns:a16="http://schemas.microsoft.com/office/drawing/2014/main" id="{AE2A8513-BD56-4D83-8E0D-C067208DE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03" y="239001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0" descr="Wilson MVP Outdoor Basketball Rubber in Brown">
            <a:extLst>
              <a:ext uri="{FF2B5EF4-FFF2-40B4-BE49-F238E27FC236}">
                <a16:creationId xmlns:a16="http://schemas.microsoft.com/office/drawing/2014/main" id="{D60B03AF-4D73-4B52-AAEE-225010106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137" y="8964887"/>
            <a:ext cx="721097" cy="72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7" name="TextBox 456">
            <a:extLst>
              <a:ext uri="{FF2B5EF4-FFF2-40B4-BE49-F238E27FC236}">
                <a16:creationId xmlns:a16="http://schemas.microsoft.com/office/drawing/2014/main" id="{B3CDAF09-F686-4956-8B00-C8856BD87B03}"/>
              </a:ext>
            </a:extLst>
          </p:cNvPr>
          <p:cNvSpPr txBox="1"/>
          <p:nvPr/>
        </p:nvSpPr>
        <p:spPr>
          <a:xfrm>
            <a:off x="6099074" y="773706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Positioning</a:t>
            </a:r>
          </a:p>
        </p:txBody>
      </p:sp>
      <p:pic>
        <p:nvPicPr>
          <p:cNvPr id="379" name="Picture 24" descr="Image result for Basketball Court Plan View">
            <a:extLst>
              <a:ext uri="{FF2B5EF4-FFF2-40B4-BE49-F238E27FC236}">
                <a16:creationId xmlns:a16="http://schemas.microsoft.com/office/drawing/2014/main" id="{7F588861-5835-4275-BC05-1C57E2085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b="43431"/>
          <a:stretch/>
        </p:blipFill>
        <p:spPr bwMode="auto">
          <a:xfrm>
            <a:off x="7461427" y="9116430"/>
            <a:ext cx="1033533" cy="6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3" name="TextBox 472">
            <a:extLst>
              <a:ext uri="{FF2B5EF4-FFF2-40B4-BE49-F238E27FC236}">
                <a16:creationId xmlns:a16="http://schemas.microsoft.com/office/drawing/2014/main" id="{37A0A4AB-D192-4425-8B69-B012DFF729B2}"/>
              </a:ext>
            </a:extLst>
          </p:cNvPr>
          <p:cNvSpPr txBox="1"/>
          <p:nvPr/>
        </p:nvSpPr>
        <p:spPr>
          <a:xfrm>
            <a:off x="6983744" y="7381949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Tchoukball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45933BB1-862D-4C81-B30A-01FBBB9F9773}"/>
              </a:ext>
            </a:extLst>
          </p:cNvPr>
          <p:cNvSpPr txBox="1"/>
          <p:nvPr/>
        </p:nvSpPr>
        <p:spPr>
          <a:xfrm>
            <a:off x="8537410" y="5963247"/>
            <a:ext cx="96519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FFE71046-CE5B-4435-ACD4-E9A76CFD9835}"/>
              </a:ext>
            </a:extLst>
          </p:cNvPr>
          <p:cNvSpPr txBox="1"/>
          <p:nvPr/>
        </p:nvSpPr>
        <p:spPr>
          <a:xfrm>
            <a:off x="7603803" y="5563834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Defending</a:t>
            </a: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49201D96-2E4D-4589-AC7F-43DEC5DF8475}"/>
              </a:ext>
            </a:extLst>
          </p:cNvPr>
          <p:cNvSpPr txBox="1"/>
          <p:nvPr/>
        </p:nvSpPr>
        <p:spPr>
          <a:xfrm>
            <a:off x="6207961" y="5577727"/>
            <a:ext cx="1214980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Scoring</a:t>
            </a:r>
          </a:p>
        </p:txBody>
      </p:sp>
      <p:cxnSp>
        <p:nvCxnSpPr>
          <p:cNvPr id="478" name="Google Shape;150;p1">
            <a:extLst>
              <a:ext uri="{FF2B5EF4-FFF2-40B4-BE49-F238E27FC236}">
                <a16:creationId xmlns:a16="http://schemas.microsoft.com/office/drawing/2014/main" id="{12F7402A-4284-4104-806D-A348A0A1DCEC}"/>
              </a:ext>
            </a:extLst>
          </p:cNvPr>
          <p:cNvCxnSpPr>
            <a:cxnSpLocks/>
          </p:cNvCxnSpPr>
          <p:nvPr/>
        </p:nvCxnSpPr>
        <p:spPr>
          <a:xfrm>
            <a:off x="8213472" y="7508458"/>
            <a:ext cx="516045" cy="1960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1" name="Google Shape;150;p1">
            <a:extLst>
              <a:ext uri="{FF2B5EF4-FFF2-40B4-BE49-F238E27FC236}">
                <a16:creationId xmlns:a16="http://schemas.microsoft.com/office/drawing/2014/main" id="{77E20349-DABE-4669-8C2E-65E49A721743}"/>
              </a:ext>
            </a:extLst>
          </p:cNvPr>
          <p:cNvCxnSpPr>
            <a:cxnSpLocks/>
          </p:cNvCxnSpPr>
          <p:nvPr/>
        </p:nvCxnSpPr>
        <p:spPr>
          <a:xfrm flipV="1">
            <a:off x="7572736" y="6307392"/>
            <a:ext cx="473778" cy="798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3" name="Google Shape;150;p1">
            <a:extLst>
              <a:ext uri="{FF2B5EF4-FFF2-40B4-BE49-F238E27FC236}">
                <a16:creationId xmlns:a16="http://schemas.microsoft.com/office/drawing/2014/main" id="{0A4967A0-C3D6-4921-BC62-A17FA0BE625A}"/>
              </a:ext>
            </a:extLst>
          </p:cNvPr>
          <p:cNvCxnSpPr>
            <a:cxnSpLocks/>
          </p:cNvCxnSpPr>
          <p:nvPr/>
        </p:nvCxnSpPr>
        <p:spPr>
          <a:xfrm flipH="1">
            <a:off x="6895577" y="5824390"/>
            <a:ext cx="13021" cy="5724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5" name="Google Shape;150;p1">
            <a:extLst>
              <a:ext uri="{FF2B5EF4-FFF2-40B4-BE49-F238E27FC236}">
                <a16:creationId xmlns:a16="http://schemas.microsoft.com/office/drawing/2014/main" id="{72B6909A-7E56-4FA0-9C84-47EF5D289EF6}"/>
              </a:ext>
            </a:extLst>
          </p:cNvPr>
          <p:cNvCxnSpPr>
            <a:cxnSpLocks/>
          </p:cNvCxnSpPr>
          <p:nvPr/>
        </p:nvCxnSpPr>
        <p:spPr>
          <a:xfrm flipH="1">
            <a:off x="7685752" y="5834354"/>
            <a:ext cx="284459" cy="5062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56" name="Picture 26" descr="Image result for Tchoukball Ball Icon">
            <a:extLst>
              <a:ext uri="{FF2B5EF4-FFF2-40B4-BE49-F238E27FC236}">
                <a16:creationId xmlns:a16="http://schemas.microsoft.com/office/drawing/2014/main" id="{EDEF4A88-F33D-410D-B486-8AA3FC383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4" b="14148"/>
          <a:stretch/>
        </p:blipFill>
        <p:spPr bwMode="auto">
          <a:xfrm>
            <a:off x="6233720" y="6763069"/>
            <a:ext cx="721482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2" name="TextBox 491">
            <a:extLst>
              <a:ext uri="{FF2B5EF4-FFF2-40B4-BE49-F238E27FC236}">
                <a16:creationId xmlns:a16="http://schemas.microsoft.com/office/drawing/2014/main" id="{15D893E9-9B6C-4F4E-97DC-EA9D2949A7EC}"/>
              </a:ext>
            </a:extLst>
          </p:cNvPr>
          <p:cNvSpPr txBox="1"/>
          <p:nvPr/>
        </p:nvSpPr>
        <p:spPr>
          <a:xfrm>
            <a:off x="748638" y="11150002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Defensive strategies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484C54EB-0D2B-4289-98C3-0931A95A973B}"/>
              </a:ext>
            </a:extLst>
          </p:cNvPr>
          <p:cNvSpPr txBox="1"/>
          <p:nvPr/>
        </p:nvSpPr>
        <p:spPr>
          <a:xfrm>
            <a:off x="2513581" y="9800407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 strategies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C18571BB-CB02-4310-B083-56604158F5E1}"/>
              </a:ext>
            </a:extLst>
          </p:cNvPr>
          <p:cNvSpPr txBox="1"/>
          <p:nvPr/>
        </p:nvSpPr>
        <p:spPr>
          <a:xfrm>
            <a:off x="3522358" y="11430887"/>
            <a:ext cx="767638" cy="2833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B0BACF92-8197-467C-B1C5-0B5BAD2E949C}"/>
              </a:ext>
            </a:extLst>
          </p:cNvPr>
          <p:cNvSpPr txBox="1"/>
          <p:nvPr/>
        </p:nvSpPr>
        <p:spPr>
          <a:xfrm>
            <a:off x="2239018" y="11242336"/>
            <a:ext cx="73253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F1D3E5EE-D168-42FB-A4C8-E06A72F4AED0}"/>
              </a:ext>
            </a:extLst>
          </p:cNvPr>
          <p:cNvSpPr txBox="1"/>
          <p:nvPr/>
        </p:nvSpPr>
        <p:spPr>
          <a:xfrm>
            <a:off x="542697" y="10688337"/>
            <a:ext cx="10001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Competition</a:t>
            </a:r>
          </a:p>
        </p:txBody>
      </p:sp>
      <p:cxnSp>
        <p:nvCxnSpPr>
          <p:cNvPr id="497" name="Google Shape;150;p1">
            <a:extLst>
              <a:ext uri="{FF2B5EF4-FFF2-40B4-BE49-F238E27FC236}">
                <a16:creationId xmlns:a16="http://schemas.microsoft.com/office/drawing/2014/main" id="{B4FFA6BB-5C86-4F84-A573-53ABA281533B}"/>
              </a:ext>
            </a:extLst>
          </p:cNvPr>
          <p:cNvCxnSpPr>
            <a:cxnSpLocks/>
          </p:cNvCxnSpPr>
          <p:nvPr/>
        </p:nvCxnSpPr>
        <p:spPr>
          <a:xfrm flipH="1" flipV="1">
            <a:off x="3709875" y="10728330"/>
            <a:ext cx="126871" cy="6772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98" name="Google Shape;150;p1">
            <a:extLst>
              <a:ext uri="{FF2B5EF4-FFF2-40B4-BE49-F238E27FC236}">
                <a16:creationId xmlns:a16="http://schemas.microsoft.com/office/drawing/2014/main" id="{2DB43C96-DA5D-4835-A51B-1A18A9240474}"/>
              </a:ext>
            </a:extLst>
          </p:cNvPr>
          <p:cNvCxnSpPr>
            <a:cxnSpLocks/>
            <a:stCxn id="492" idx="0"/>
          </p:cNvCxnSpPr>
          <p:nvPr/>
        </p:nvCxnSpPr>
        <p:spPr>
          <a:xfrm flipV="1">
            <a:off x="1356128" y="10715964"/>
            <a:ext cx="625867" cy="4340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1" name="Google Shape;150;p1">
            <a:extLst>
              <a:ext uri="{FF2B5EF4-FFF2-40B4-BE49-F238E27FC236}">
                <a16:creationId xmlns:a16="http://schemas.microsoft.com/office/drawing/2014/main" id="{63225207-80AC-4165-873D-129D2D64584B}"/>
              </a:ext>
            </a:extLst>
          </p:cNvPr>
          <p:cNvCxnSpPr>
            <a:cxnSpLocks/>
          </p:cNvCxnSpPr>
          <p:nvPr/>
        </p:nvCxnSpPr>
        <p:spPr>
          <a:xfrm>
            <a:off x="3082998" y="10253660"/>
            <a:ext cx="304532" cy="477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2" name="Google Shape;150;p1">
            <a:extLst>
              <a:ext uri="{FF2B5EF4-FFF2-40B4-BE49-F238E27FC236}">
                <a16:creationId xmlns:a16="http://schemas.microsoft.com/office/drawing/2014/main" id="{E1CA09B1-EA3E-473B-978B-2C9E99B750E3}"/>
              </a:ext>
            </a:extLst>
          </p:cNvPr>
          <p:cNvCxnSpPr>
            <a:cxnSpLocks/>
          </p:cNvCxnSpPr>
          <p:nvPr/>
        </p:nvCxnSpPr>
        <p:spPr>
          <a:xfrm flipV="1">
            <a:off x="1245969" y="10323315"/>
            <a:ext cx="379446" cy="2897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3" name="Google Shape;150;p1">
            <a:extLst>
              <a:ext uri="{FF2B5EF4-FFF2-40B4-BE49-F238E27FC236}">
                <a16:creationId xmlns:a16="http://schemas.microsoft.com/office/drawing/2014/main" id="{10E3D411-9E1E-4235-A790-52A0E87A420A}"/>
              </a:ext>
            </a:extLst>
          </p:cNvPr>
          <p:cNvCxnSpPr>
            <a:cxnSpLocks/>
          </p:cNvCxnSpPr>
          <p:nvPr/>
        </p:nvCxnSpPr>
        <p:spPr>
          <a:xfrm flipV="1">
            <a:off x="2690359" y="10764314"/>
            <a:ext cx="379773" cy="478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09" name="TextBox 508">
            <a:extLst>
              <a:ext uri="{FF2B5EF4-FFF2-40B4-BE49-F238E27FC236}">
                <a16:creationId xmlns:a16="http://schemas.microsoft.com/office/drawing/2014/main" id="{616B4551-DCAC-414E-8D6A-007CC921CB5F}"/>
              </a:ext>
            </a:extLst>
          </p:cNvPr>
          <p:cNvSpPr txBox="1"/>
          <p:nvPr/>
        </p:nvSpPr>
        <p:spPr>
          <a:xfrm>
            <a:off x="928564" y="7001763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Fitness</a:t>
            </a: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65E2D8C1-5856-4B1E-B6EF-70C59BCA7C2C}"/>
              </a:ext>
            </a:extLst>
          </p:cNvPr>
          <p:cNvSpPr txBox="1"/>
          <p:nvPr/>
        </p:nvSpPr>
        <p:spPr>
          <a:xfrm>
            <a:off x="1696085" y="4860338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Boxercise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96C42FC6-8FBF-4F64-BDF2-25948A2E16E0}"/>
              </a:ext>
            </a:extLst>
          </p:cNvPr>
          <p:cNvSpPr txBox="1"/>
          <p:nvPr/>
        </p:nvSpPr>
        <p:spPr>
          <a:xfrm>
            <a:off x="605458" y="6511641"/>
            <a:ext cx="74411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HIIT</a:t>
            </a: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DF5D14E5-2AA6-4555-A04A-0392C1A1FCC3}"/>
              </a:ext>
            </a:extLst>
          </p:cNvPr>
          <p:cNvSpPr txBox="1"/>
          <p:nvPr/>
        </p:nvSpPr>
        <p:spPr>
          <a:xfrm>
            <a:off x="612841" y="3583453"/>
            <a:ext cx="77404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Circuit Training</a:t>
            </a:r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92F250B2-DB81-43EE-AFC0-F1C82D3CCCB9}"/>
              </a:ext>
            </a:extLst>
          </p:cNvPr>
          <p:cNvSpPr txBox="1"/>
          <p:nvPr/>
        </p:nvSpPr>
        <p:spPr>
          <a:xfrm>
            <a:off x="1669129" y="5265321"/>
            <a:ext cx="9480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Strength training</a:t>
            </a:r>
          </a:p>
        </p:txBody>
      </p:sp>
      <p:cxnSp>
        <p:nvCxnSpPr>
          <p:cNvPr id="514" name="Google Shape;150;p1">
            <a:extLst>
              <a:ext uri="{FF2B5EF4-FFF2-40B4-BE49-F238E27FC236}">
                <a16:creationId xmlns:a16="http://schemas.microsoft.com/office/drawing/2014/main" id="{0D9A1BFF-30ED-40E0-ACC0-E06CC28AC3FF}"/>
              </a:ext>
            </a:extLst>
          </p:cNvPr>
          <p:cNvCxnSpPr>
            <a:cxnSpLocks/>
          </p:cNvCxnSpPr>
          <p:nvPr/>
        </p:nvCxnSpPr>
        <p:spPr>
          <a:xfrm>
            <a:off x="3280296" y="3534620"/>
            <a:ext cx="95039" cy="7031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5" name="Google Shape;150;p1">
            <a:extLst>
              <a:ext uri="{FF2B5EF4-FFF2-40B4-BE49-F238E27FC236}">
                <a16:creationId xmlns:a16="http://schemas.microsoft.com/office/drawing/2014/main" id="{AE1F43A7-3FC4-4975-A6F3-06CA6CC936ED}"/>
              </a:ext>
            </a:extLst>
          </p:cNvPr>
          <p:cNvCxnSpPr>
            <a:cxnSpLocks/>
          </p:cNvCxnSpPr>
          <p:nvPr/>
        </p:nvCxnSpPr>
        <p:spPr>
          <a:xfrm flipV="1">
            <a:off x="1575460" y="6389899"/>
            <a:ext cx="408560" cy="5979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6" name="Google Shape;150;p1">
            <a:extLst>
              <a:ext uri="{FF2B5EF4-FFF2-40B4-BE49-F238E27FC236}">
                <a16:creationId xmlns:a16="http://schemas.microsoft.com/office/drawing/2014/main" id="{0D1EFC5A-8EBA-455F-914D-E676D66AEA20}"/>
              </a:ext>
            </a:extLst>
          </p:cNvPr>
          <p:cNvCxnSpPr>
            <a:cxnSpLocks/>
            <a:stCxn id="155" idx="2"/>
          </p:cNvCxnSpPr>
          <p:nvPr/>
        </p:nvCxnSpPr>
        <p:spPr>
          <a:xfrm flipH="1">
            <a:off x="4170475" y="3712118"/>
            <a:ext cx="239558" cy="5250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7" name="Google Shape;150;p1">
            <a:extLst>
              <a:ext uri="{FF2B5EF4-FFF2-40B4-BE49-F238E27FC236}">
                <a16:creationId xmlns:a16="http://schemas.microsoft.com/office/drawing/2014/main" id="{5E37B1F0-5932-4C41-A089-96E8630E5A54}"/>
              </a:ext>
            </a:extLst>
          </p:cNvPr>
          <p:cNvCxnSpPr>
            <a:cxnSpLocks/>
          </p:cNvCxnSpPr>
          <p:nvPr/>
        </p:nvCxnSpPr>
        <p:spPr>
          <a:xfrm flipH="1">
            <a:off x="5176480" y="8056219"/>
            <a:ext cx="152087" cy="5750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8" name="Google Shape;150;p1">
            <a:extLst>
              <a:ext uri="{FF2B5EF4-FFF2-40B4-BE49-F238E27FC236}">
                <a16:creationId xmlns:a16="http://schemas.microsoft.com/office/drawing/2014/main" id="{C90557CF-3BB5-43B2-B9AE-39B13C9C9D79}"/>
              </a:ext>
            </a:extLst>
          </p:cNvPr>
          <p:cNvCxnSpPr>
            <a:cxnSpLocks/>
          </p:cNvCxnSpPr>
          <p:nvPr/>
        </p:nvCxnSpPr>
        <p:spPr>
          <a:xfrm flipH="1" flipV="1">
            <a:off x="5440233" y="8610732"/>
            <a:ext cx="377271" cy="4946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9" name="Google Shape;150;p1">
            <a:extLst>
              <a:ext uri="{FF2B5EF4-FFF2-40B4-BE49-F238E27FC236}">
                <a16:creationId xmlns:a16="http://schemas.microsoft.com/office/drawing/2014/main" id="{9E034489-EA1E-4D31-9E45-4BCCC0323C29}"/>
              </a:ext>
            </a:extLst>
          </p:cNvPr>
          <p:cNvCxnSpPr>
            <a:cxnSpLocks/>
          </p:cNvCxnSpPr>
          <p:nvPr/>
        </p:nvCxnSpPr>
        <p:spPr>
          <a:xfrm>
            <a:off x="4342703" y="7809671"/>
            <a:ext cx="400982" cy="8300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6" name="Google Shape;150;p1">
            <a:extLst>
              <a:ext uri="{FF2B5EF4-FFF2-40B4-BE49-F238E27FC236}">
                <a16:creationId xmlns:a16="http://schemas.microsoft.com/office/drawing/2014/main" id="{3C846E13-B9AC-41AC-A5EC-37C2F3B72237}"/>
              </a:ext>
            </a:extLst>
          </p:cNvPr>
          <p:cNvCxnSpPr>
            <a:cxnSpLocks/>
          </p:cNvCxnSpPr>
          <p:nvPr/>
        </p:nvCxnSpPr>
        <p:spPr>
          <a:xfrm flipH="1" flipV="1">
            <a:off x="5911415" y="8593037"/>
            <a:ext cx="515210" cy="5057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8" name="Google Shape;150;p1">
            <a:extLst>
              <a:ext uri="{FF2B5EF4-FFF2-40B4-BE49-F238E27FC236}">
                <a16:creationId xmlns:a16="http://schemas.microsoft.com/office/drawing/2014/main" id="{E23C9541-E9F5-497B-9462-9BBE38EEF362}"/>
              </a:ext>
            </a:extLst>
          </p:cNvPr>
          <p:cNvCxnSpPr>
            <a:cxnSpLocks/>
            <a:stCxn id="457" idx="2"/>
          </p:cNvCxnSpPr>
          <p:nvPr/>
        </p:nvCxnSpPr>
        <p:spPr>
          <a:xfrm flipH="1">
            <a:off x="5704339" y="8014068"/>
            <a:ext cx="894700" cy="596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0" name="TextBox 529">
            <a:extLst>
              <a:ext uri="{FF2B5EF4-FFF2-40B4-BE49-F238E27FC236}">
                <a16:creationId xmlns:a16="http://schemas.microsoft.com/office/drawing/2014/main" id="{6A680DA5-A73E-4124-A2D3-A15416528869}"/>
              </a:ext>
            </a:extLst>
          </p:cNvPr>
          <p:cNvSpPr txBox="1"/>
          <p:nvPr/>
        </p:nvSpPr>
        <p:spPr>
          <a:xfrm>
            <a:off x="1567676" y="333637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9C69E955-209F-47CD-8C1E-2FADB710C3EF}"/>
              </a:ext>
            </a:extLst>
          </p:cNvPr>
          <p:cNvSpPr txBox="1"/>
          <p:nvPr/>
        </p:nvSpPr>
        <p:spPr>
          <a:xfrm>
            <a:off x="2900362" y="4609698"/>
            <a:ext cx="90884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Tag Rugby</a:t>
            </a:r>
          </a:p>
        </p:txBody>
      </p:sp>
      <p:cxnSp>
        <p:nvCxnSpPr>
          <p:cNvPr id="535" name="Google Shape;150;p1">
            <a:extLst>
              <a:ext uri="{FF2B5EF4-FFF2-40B4-BE49-F238E27FC236}">
                <a16:creationId xmlns:a16="http://schemas.microsoft.com/office/drawing/2014/main" id="{85EE7D5E-AE92-4DEF-8AA2-C60359A91C45}"/>
              </a:ext>
            </a:extLst>
          </p:cNvPr>
          <p:cNvCxnSpPr>
            <a:cxnSpLocks/>
          </p:cNvCxnSpPr>
          <p:nvPr/>
        </p:nvCxnSpPr>
        <p:spPr>
          <a:xfrm flipH="1" flipV="1">
            <a:off x="2936059" y="4200819"/>
            <a:ext cx="308143" cy="3939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8" name="TextBox 537">
            <a:extLst>
              <a:ext uri="{FF2B5EF4-FFF2-40B4-BE49-F238E27FC236}">
                <a16:creationId xmlns:a16="http://schemas.microsoft.com/office/drawing/2014/main" id="{64C9AC9A-2405-459C-8E31-137D2F48C7FB}"/>
              </a:ext>
            </a:extLst>
          </p:cNvPr>
          <p:cNvSpPr txBox="1"/>
          <p:nvPr/>
        </p:nvSpPr>
        <p:spPr>
          <a:xfrm>
            <a:off x="599246" y="8369638"/>
            <a:ext cx="81580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Netball 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B3AF69EF-803A-4265-9DEB-5C184DDA3E39}"/>
              </a:ext>
            </a:extLst>
          </p:cNvPr>
          <p:cNvSpPr txBox="1"/>
          <p:nvPr/>
        </p:nvSpPr>
        <p:spPr>
          <a:xfrm>
            <a:off x="4659016" y="7013167"/>
            <a:ext cx="102774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Badminton</a:t>
            </a:r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28AF3555-BE0C-47BF-838C-EDB258CA5B71}"/>
              </a:ext>
            </a:extLst>
          </p:cNvPr>
          <p:cNvSpPr txBox="1"/>
          <p:nvPr/>
        </p:nvSpPr>
        <p:spPr>
          <a:xfrm>
            <a:off x="520065" y="9856186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1</a:t>
            </a:r>
          </a:p>
        </p:txBody>
      </p:sp>
      <p:pic>
        <p:nvPicPr>
          <p:cNvPr id="541" name="Picture 2" descr="Image result for road signs men at work">
            <a:extLst>
              <a:ext uri="{FF2B5EF4-FFF2-40B4-BE49-F238E27FC236}">
                <a16:creationId xmlns:a16="http://schemas.microsoft.com/office/drawing/2014/main" id="{FB48F999-ED67-4375-A1FF-643FBC363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79" y="9592321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" name="TextBox 541">
            <a:extLst>
              <a:ext uri="{FF2B5EF4-FFF2-40B4-BE49-F238E27FC236}">
                <a16:creationId xmlns:a16="http://schemas.microsoft.com/office/drawing/2014/main" id="{84DF3D09-DA26-429F-B691-4FFE7AD01101}"/>
              </a:ext>
            </a:extLst>
          </p:cNvPr>
          <p:cNvSpPr txBox="1"/>
          <p:nvPr/>
        </p:nvSpPr>
        <p:spPr>
          <a:xfrm>
            <a:off x="2225552" y="6086609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3</a:t>
            </a:r>
          </a:p>
        </p:txBody>
      </p:sp>
      <p:pic>
        <p:nvPicPr>
          <p:cNvPr id="543" name="Picture 2" descr="Image result for road signs men at work">
            <a:extLst>
              <a:ext uri="{FF2B5EF4-FFF2-40B4-BE49-F238E27FC236}">
                <a16:creationId xmlns:a16="http://schemas.microsoft.com/office/drawing/2014/main" id="{79FAC4E1-BC38-4A2C-90BE-ECC01BA4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4" y="5808585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2B25E2D8-6038-4843-871C-AE878F19ECF0}"/>
              </a:ext>
            </a:extLst>
          </p:cNvPr>
          <p:cNvSpPr txBox="1"/>
          <p:nvPr/>
        </p:nvSpPr>
        <p:spPr>
          <a:xfrm>
            <a:off x="4558575" y="4610176"/>
            <a:ext cx="97290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C228EBF-8884-43FE-8B40-FCFA31117139}"/>
              </a:ext>
            </a:extLst>
          </p:cNvPr>
          <p:cNvSpPr txBox="1"/>
          <p:nvPr/>
        </p:nvSpPr>
        <p:spPr>
          <a:xfrm>
            <a:off x="4010367" y="3435119"/>
            <a:ext cx="79933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08886B6-C7D1-41BE-B12C-1929642A8326}"/>
              </a:ext>
            </a:extLst>
          </p:cNvPr>
          <p:cNvSpPr txBox="1"/>
          <p:nvPr/>
        </p:nvSpPr>
        <p:spPr>
          <a:xfrm>
            <a:off x="3871740" y="4979300"/>
            <a:ext cx="90773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AC36B903-516F-4104-A1F9-316487EEA9C1}"/>
              </a:ext>
            </a:extLst>
          </p:cNvPr>
          <p:cNvSpPr txBox="1"/>
          <p:nvPr/>
        </p:nvSpPr>
        <p:spPr>
          <a:xfrm>
            <a:off x="2983101" y="3362370"/>
            <a:ext cx="793816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E504A688-9C02-4F95-8936-D0535BBD4FA6}"/>
              </a:ext>
            </a:extLst>
          </p:cNvPr>
          <p:cNvCxnSpPr>
            <a:cxnSpLocks/>
          </p:cNvCxnSpPr>
          <p:nvPr/>
        </p:nvCxnSpPr>
        <p:spPr>
          <a:xfrm flipV="1">
            <a:off x="5139496" y="6434568"/>
            <a:ext cx="489372" cy="5715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5ABCECBD-9595-4738-958A-075D4E7A63C1}"/>
              </a:ext>
            </a:extLst>
          </p:cNvPr>
          <p:cNvSpPr txBox="1"/>
          <p:nvPr/>
        </p:nvSpPr>
        <p:spPr>
          <a:xfrm>
            <a:off x="3810509" y="5435188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64" name="Google Shape;150;p1">
            <a:extLst>
              <a:ext uri="{FF2B5EF4-FFF2-40B4-BE49-F238E27FC236}">
                <a16:creationId xmlns:a16="http://schemas.microsoft.com/office/drawing/2014/main" id="{405EC6FA-08CD-4933-815F-535129E37948}"/>
              </a:ext>
            </a:extLst>
          </p:cNvPr>
          <p:cNvCxnSpPr>
            <a:cxnSpLocks/>
          </p:cNvCxnSpPr>
          <p:nvPr/>
        </p:nvCxnSpPr>
        <p:spPr>
          <a:xfrm>
            <a:off x="1669129" y="8177737"/>
            <a:ext cx="178799" cy="487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00430737-507F-45AE-9A4E-06F9B5D5505A}"/>
              </a:ext>
            </a:extLst>
          </p:cNvPr>
          <p:cNvSpPr txBox="1"/>
          <p:nvPr/>
        </p:nvSpPr>
        <p:spPr>
          <a:xfrm>
            <a:off x="3244202" y="6835533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Backhand Shots</a:t>
            </a:r>
          </a:p>
        </p:txBody>
      </p:sp>
      <p:cxnSp>
        <p:nvCxnSpPr>
          <p:cNvPr id="166" name="Google Shape;150;p1">
            <a:extLst>
              <a:ext uri="{FF2B5EF4-FFF2-40B4-BE49-F238E27FC236}">
                <a16:creationId xmlns:a16="http://schemas.microsoft.com/office/drawing/2014/main" id="{CE893930-861C-481A-BD73-1948E7075C4E}"/>
              </a:ext>
            </a:extLst>
          </p:cNvPr>
          <p:cNvCxnSpPr>
            <a:cxnSpLocks/>
          </p:cNvCxnSpPr>
          <p:nvPr/>
        </p:nvCxnSpPr>
        <p:spPr>
          <a:xfrm flipH="1">
            <a:off x="2574631" y="7801166"/>
            <a:ext cx="55033" cy="797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6847187-B26A-4855-B98D-2D3EBC3AACEE}"/>
              </a:ext>
            </a:extLst>
          </p:cNvPr>
          <p:cNvSpPr txBox="1"/>
          <p:nvPr/>
        </p:nvSpPr>
        <p:spPr>
          <a:xfrm>
            <a:off x="5002197" y="503889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Forehand Shots</a:t>
            </a:r>
          </a:p>
        </p:txBody>
      </p:sp>
      <p:cxnSp>
        <p:nvCxnSpPr>
          <p:cNvPr id="168" name="Google Shape;150;p1">
            <a:extLst>
              <a:ext uri="{FF2B5EF4-FFF2-40B4-BE49-F238E27FC236}">
                <a16:creationId xmlns:a16="http://schemas.microsoft.com/office/drawing/2014/main" id="{1E4604F0-4162-478A-8BB1-46F00134F198}"/>
              </a:ext>
            </a:extLst>
          </p:cNvPr>
          <p:cNvCxnSpPr>
            <a:cxnSpLocks/>
            <a:stCxn id="178" idx="2"/>
          </p:cNvCxnSpPr>
          <p:nvPr/>
        </p:nvCxnSpPr>
        <p:spPr>
          <a:xfrm flipH="1">
            <a:off x="3341125" y="8089829"/>
            <a:ext cx="22384" cy="5064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50;p1">
            <a:extLst>
              <a:ext uri="{FF2B5EF4-FFF2-40B4-BE49-F238E27FC236}">
                <a16:creationId xmlns:a16="http://schemas.microsoft.com/office/drawing/2014/main" id="{119EAEBF-5F08-40C0-BA18-A02BBBDAF1EC}"/>
              </a:ext>
            </a:extLst>
          </p:cNvPr>
          <p:cNvCxnSpPr>
            <a:cxnSpLocks/>
          </p:cNvCxnSpPr>
          <p:nvPr/>
        </p:nvCxnSpPr>
        <p:spPr>
          <a:xfrm>
            <a:off x="1054636" y="8669422"/>
            <a:ext cx="438218" cy="5550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50;p1">
            <a:extLst>
              <a:ext uri="{FF2B5EF4-FFF2-40B4-BE49-F238E27FC236}">
                <a16:creationId xmlns:a16="http://schemas.microsoft.com/office/drawing/2014/main" id="{6E3A317B-98AE-44F9-BBEB-B2685E99EDDD}"/>
              </a:ext>
            </a:extLst>
          </p:cNvPr>
          <p:cNvCxnSpPr>
            <a:cxnSpLocks/>
          </p:cNvCxnSpPr>
          <p:nvPr/>
        </p:nvCxnSpPr>
        <p:spPr>
          <a:xfrm flipV="1">
            <a:off x="2277132" y="8631248"/>
            <a:ext cx="7968" cy="5442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EFDDA214-F1EE-4EC3-9F57-762C29387293}"/>
              </a:ext>
            </a:extLst>
          </p:cNvPr>
          <p:cNvSpPr txBox="1"/>
          <p:nvPr/>
        </p:nvSpPr>
        <p:spPr>
          <a:xfrm>
            <a:off x="2705213" y="5257800"/>
            <a:ext cx="952387" cy="2876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4" name="Google Shape;150;p1">
            <a:extLst>
              <a:ext uri="{FF2B5EF4-FFF2-40B4-BE49-F238E27FC236}">
                <a16:creationId xmlns:a16="http://schemas.microsoft.com/office/drawing/2014/main" id="{001BF0BD-C5F8-4B3F-AB92-D1382468A705}"/>
              </a:ext>
            </a:extLst>
          </p:cNvPr>
          <p:cNvCxnSpPr>
            <a:cxnSpLocks/>
          </p:cNvCxnSpPr>
          <p:nvPr/>
        </p:nvCxnSpPr>
        <p:spPr>
          <a:xfrm flipV="1">
            <a:off x="7304301" y="10777967"/>
            <a:ext cx="157126" cy="5858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34D4302C-D488-49C9-916F-564AF52E4369}"/>
              </a:ext>
            </a:extLst>
          </p:cNvPr>
          <p:cNvSpPr txBox="1"/>
          <p:nvPr/>
        </p:nvSpPr>
        <p:spPr>
          <a:xfrm>
            <a:off x="2845680" y="914565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76" name="Google Shape;150;p1">
            <a:extLst>
              <a:ext uri="{FF2B5EF4-FFF2-40B4-BE49-F238E27FC236}">
                <a16:creationId xmlns:a16="http://schemas.microsoft.com/office/drawing/2014/main" id="{50B1F775-32F2-4A38-84D4-2E2B9C18BE67}"/>
              </a:ext>
            </a:extLst>
          </p:cNvPr>
          <p:cNvCxnSpPr>
            <a:cxnSpLocks/>
          </p:cNvCxnSpPr>
          <p:nvPr/>
        </p:nvCxnSpPr>
        <p:spPr>
          <a:xfrm flipV="1">
            <a:off x="5097926" y="10777517"/>
            <a:ext cx="617628" cy="5010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6F3EBCB7-EEAC-463A-BC10-2295601CA2FC}"/>
              </a:ext>
            </a:extLst>
          </p:cNvPr>
          <p:cNvSpPr txBox="1"/>
          <p:nvPr/>
        </p:nvSpPr>
        <p:spPr>
          <a:xfrm>
            <a:off x="3031929" y="7628164"/>
            <a:ext cx="66315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9" name="Google Shape;150;p1">
            <a:extLst>
              <a:ext uri="{FF2B5EF4-FFF2-40B4-BE49-F238E27FC236}">
                <a16:creationId xmlns:a16="http://schemas.microsoft.com/office/drawing/2014/main" id="{1634564A-4C54-4502-B8DE-F9E2402BC3D4}"/>
              </a:ext>
            </a:extLst>
          </p:cNvPr>
          <p:cNvCxnSpPr>
            <a:cxnSpLocks/>
          </p:cNvCxnSpPr>
          <p:nvPr/>
        </p:nvCxnSpPr>
        <p:spPr>
          <a:xfrm flipV="1">
            <a:off x="6274360" y="10777517"/>
            <a:ext cx="218715" cy="740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499431B-C675-4ED5-B031-86AE06680768}"/>
              </a:ext>
            </a:extLst>
          </p:cNvPr>
          <p:cNvSpPr txBox="1"/>
          <p:nvPr/>
        </p:nvSpPr>
        <p:spPr>
          <a:xfrm>
            <a:off x="2159323" y="7498274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</a:t>
            </a:r>
          </a:p>
        </p:txBody>
      </p:sp>
      <p:cxnSp>
        <p:nvCxnSpPr>
          <p:cNvPr id="182" name="Google Shape;150;p1">
            <a:extLst>
              <a:ext uri="{FF2B5EF4-FFF2-40B4-BE49-F238E27FC236}">
                <a16:creationId xmlns:a16="http://schemas.microsoft.com/office/drawing/2014/main" id="{1C630112-E1E2-4B4D-9D28-B5EE6B1B1A01}"/>
              </a:ext>
            </a:extLst>
          </p:cNvPr>
          <p:cNvCxnSpPr>
            <a:cxnSpLocks/>
          </p:cNvCxnSpPr>
          <p:nvPr/>
        </p:nvCxnSpPr>
        <p:spPr>
          <a:xfrm>
            <a:off x="7095013" y="10282134"/>
            <a:ext cx="61925" cy="479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F97D235A-8F55-4E0F-8742-A5119728181A}"/>
              </a:ext>
            </a:extLst>
          </p:cNvPr>
          <p:cNvSpPr txBox="1"/>
          <p:nvPr/>
        </p:nvSpPr>
        <p:spPr>
          <a:xfrm>
            <a:off x="1962427" y="9163264"/>
            <a:ext cx="840104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Footwork</a:t>
            </a:r>
          </a:p>
        </p:txBody>
      </p:sp>
      <p:cxnSp>
        <p:nvCxnSpPr>
          <p:cNvPr id="185" name="Google Shape;150;p1">
            <a:extLst>
              <a:ext uri="{FF2B5EF4-FFF2-40B4-BE49-F238E27FC236}">
                <a16:creationId xmlns:a16="http://schemas.microsoft.com/office/drawing/2014/main" id="{E8D408E1-4629-4046-B7A1-282D0475ADA5}"/>
              </a:ext>
            </a:extLst>
          </p:cNvPr>
          <p:cNvCxnSpPr>
            <a:cxnSpLocks/>
          </p:cNvCxnSpPr>
          <p:nvPr/>
        </p:nvCxnSpPr>
        <p:spPr>
          <a:xfrm flipH="1" flipV="1">
            <a:off x="3831098" y="4220438"/>
            <a:ext cx="371362" cy="790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7D7F32B3-354B-4DB5-93AE-F785D32BC76E}"/>
              </a:ext>
            </a:extLst>
          </p:cNvPr>
          <p:cNvSpPr txBox="1"/>
          <p:nvPr/>
        </p:nvSpPr>
        <p:spPr>
          <a:xfrm>
            <a:off x="1360345" y="7874212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B4EED7E-FCF0-4A50-B94C-0CD43207B229}"/>
              </a:ext>
            </a:extLst>
          </p:cNvPr>
          <p:cNvSpPr txBox="1"/>
          <p:nvPr/>
        </p:nvSpPr>
        <p:spPr>
          <a:xfrm>
            <a:off x="5447447" y="1149329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 and Scoring</a:t>
            </a:r>
          </a:p>
        </p:txBody>
      </p:sp>
      <p:cxnSp>
        <p:nvCxnSpPr>
          <p:cNvPr id="193" name="Google Shape;150;p1">
            <a:extLst>
              <a:ext uri="{FF2B5EF4-FFF2-40B4-BE49-F238E27FC236}">
                <a16:creationId xmlns:a16="http://schemas.microsoft.com/office/drawing/2014/main" id="{42659C72-C07C-4198-9127-D32105381C57}"/>
              </a:ext>
            </a:extLst>
          </p:cNvPr>
          <p:cNvCxnSpPr>
            <a:cxnSpLocks/>
          </p:cNvCxnSpPr>
          <p:nvPr/>
        </p:nvCxnSpPr>
        <p:spPr>
          <a:xfrm flipH="1" flipV="1">
            <a:off x="4416600" y="4234427"/>
            <a:ext cx="534122" cy="372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1B630F32-FA7D-4BE0-AC96-4EA0E147D492}"/>
              </a:ext>
            </a:extLst>
          </p:cNvPr>
          <p:cNvSpPr txBox="1"/>
          <p:nvPr/>
        </p:nvSpPr>
        <p:spPr>
          <a:xfrm>
            <a:off x="6510695" y="9827589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and catching 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1BD0474-2A2A-4D14-A5A0-015F18909BAA}"/>
              </a:ext>
            </a:extLst>
          </p:cNvPr>
          <p:cNvSpPr txBox="1"/>
          <p:nvPr/>
        </p:nvSpPr>
        <p:spPr>
          <a:xfrm>
            <a:off x="5016421" y="9896176"/>
            <a:ext cx="12107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 and Ball Control</a:t>
            </a:r>
          </a:p>
        </p:txBody>
      </p:sp>
      <p:cxnSp>
        <p:nvCxnSpPr>
          <p:cNvPr id="205" name="Google Shape;150;p1">
            <a:extLst>
              <a:ext uri="{FF2B5EF4-FFF2-40B4-BE49-F238E27FC236}">
                <a16:creationId xmlns:a16="http://schemas.microsoft.com/office/drawing/2014/main" id="{39E4D672-1833-485E-B863-40B4C9CC41F5}"/>
              </a:ext>
            </a:extLst>
          </p:cNvPr>
          <p:cNvCxnSpPr>
            <a:cxnSpLocks/>
          </p:cNvCxnSpPr>
          <p:nvPr/>
        </p:nvCxnSpPr>
        <p:spPr>
          <a:xfrm>
            <a:off x="3439880" y="5529637"/>
            <a:ext cx="460571" cy="8385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6" name="Google Shape;150;p1">
            <a:extLst>
              <a:ext uri="{FF2B5EF4-FFF2-40B4-BE49-F238E27FC236}">
                <a16:creationId xmlns:a16="http://schemas.microsoft.com/office/drawing/2014/main" id="{6A5DFBC5-BB29-4541-98BD-29CD17D31C4F}"/>
              </a:ext>
            </a:extLst>
          </p:cNvPr>
          <p:cNvCxnSpPr>
            <a:cxnSpLocks/>
          </p:cNvCxnSpPr>
          <p:nvPr/>
        </p:nvCxnSpPr>
        <p:spPr>
          <a:xfrm flipH="1">
            <a:off x="5188948" y="5499020"/>
            <a:ext cx="426281" cy="8325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50;p1">
            <a:extLst>
              <a:ext uri="{FF2B5EF4-FFF2-40B4-BE49-F238E27FC236}">
                <a16:creationId xmlns:a16="http://schemas.microsoft.com/office/drawing/2014/main" id="{80236217-74A7-49FC-8BEC-CE651E5FAB71}"/>
              </a:ext>
            </a:extLst>
          </p:cNvPr>
          <p:cNvCxnSpPr>
            <a:cxnSpLocks/>
            <a:stCxn id="163" idx="2"/>
          </p:cNvCxnSpPr>
          <p:nvPr/>
        </p:nvCxnSpPr>
        <p:spPr>
          <a:xfrm flipH="1">
            <a:off x="4062760" y="5896853"/>
            <a:ext cx="321256" cy="6503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50;p1">
            <a:extLst>
              <a:ext uri="{FF2B5EF4-FFF2-40B4-BE49-F238E27FC236}">
                <a16:creationId xmlns:a16="http://schemas.microsoft.com/office/drawing/2014/main" id="{62DA2B6D-B3EB-4F93-844F-3D9606A4A06E}"/>
              </a:ext>
            </a:extLst>
          </p:cNvPr>
          <p:cNvCxnSpPr>
            <a:cxnSpLocks/>
          </p:cNvCxnSpPr>
          <p:nvPr/>
        </p:nvCxnSpPr>
        <p:spPr>
          <a:xfrm flipV="1">
            <a:off x="4339783" y="6366734"/>
            <a:ext cx="121922" cy="4689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26" name="Picture 2" descr="Rugby clipart. Free download transparent .PNG | Creazilla">
            <a:extLst>
              <a:ext uri="{FF2B5EF4-FFF2-40B4-BE49-F238E27FC236}">
                <a16:creationId xmlns:a16="http://schemas.microsoft.com/office/drawing/2014/main" id="{4E914AE1-91A4-4C29-8E2B-AD649AB86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8" y="2943419"/>
            <a:ext cx="618206" cy="60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6" name="Google Shape;150;p1">
            <a:extLst>
              <a:ext uri="{FF2B5EF4-FFF2-40B4-BE49-F238E27FC236}">
                <a16:creationId xmlns:a16="http://schemas.microsoft.com/office/drawing/2014/main" id="{8670F7A3-6427-46DA-8ACE-D87B9BC34EC9}"/>
              </a:ext>
            </a:extLst>
          </p:cNvPr>
          <p:cNvCxnSpPr>
            <a:cxnSpLocks/>
          </p:cNvCxnSpPr>
          <p:nvPr/>
        </p:nvCxnSpPr>
        <p:spPr>
          <a:xfrm flipH="1" flipV="1">
            <a:off x="2899612" y="8618044"/>
            <a:ext cx="440024" cy="5256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99D625EC-6737-44ED-9E5B-648798F6BBBC}"/>
              </a:ext>
            </a:extLst>
          </p:cNvPr>
          <p:cNvSpPr txBox="1"/>
          <p:nvPr/>
        </p:nvSpPr>
        <p:spPr>
          <a:xfrm>
            <a:off x="7037459" y="7025668"/>
            <a:ext cx="902843" cy="2744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0D720357-3CCB-47D5-82D3-8BEBFBED3282}"/>
              </a:ext>
            </a:extLst>
          </p:cNvPr>
          <p:cNvSpPr txBox="1"/>
          <p:nvPr/>
        </p:nvSpPr>
        <p:spPr>
          <a:xfrm>
            <a:off x="4501471" y="11243287"/>
            <a:ext cx="8871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</a:t>
            </a:r>
          </a:p>
        </p:txBody>
      </p:sp>
      <p:cxnSp>
        <p:nvCxnSpPr>
          <p:cNvPr id="266" name="Google Shape;150;p1">
            <a:extLst>
              <a:ext uri="{FF2B5EF4-FFF2-40B4-BE49-F238E27FC236}">
                <a16:creationId xmlns:a16="http://schemas.microsoft.com/office/drawing/2014/main" id="{73BB117F-8955-4564-B1B3-9AC034F2736D}"/>
              </a:ext>
            </a:extLst>
          </p:cNvPr>
          <p:cNvCxnSpPr>
            <a:cxnSpLocks/>
          </p:cNvCxnSpPr>
          <p:nvPr/>
        </p:nvCxnSpPr>
        <p:spPr>
          <a:xfrm>
            <a:off x="5865180" y="10354233"/>
            <a:ext cx="64316" cy="4075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907CF8-0050-44C9-B75C-EF26929A99A5}">
  <ds:schemaRefs>
    <ds:schemaRef ds:uri="70a70de4-969a-4f52-bd44-bf4e919c6b09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c877f821-f5bf-4f0a-8f03-eb64945465a9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1DF7B2-5D5D-46B2-8792-1AD8C188C57D}"/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159</Words>
  <Application>Microsoft Office PowerPoint</Application>
  <PresentationFormat>A3 Paper (297x420 mm)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91</cp:revision>
  <cp:lastPrinted>2024-07-11T07:55:01Z</cp:lastPrinted>
  <dcterms:created xsi:type="dcterms:W3CDTF">2019-12-03T13:18:29Z</dcterms:created>
  <dcterms:modified xsi:type="dcterms:W3CDTF">2024-07-11T09:10:54Z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25900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{"FileActivityType":"9","FileActivityTimeStamp":"2024-07-19T07:52:24.503Z","FileActivityUsersOnPage":[{"DisplayName":"Caroline Amos-Wilkins","Id":"camoswilkins@stmichaelscs.org"},{"DisplayName":"Caroline Amos-Wilkins","Id":"camoswilkins@stmichaelscs.org"},{"DisplayName":"B Kieda","Id":"bkieda@stmichaelscs.org"}],"FileActivityNavigationId":null}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