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C7A1E3"/>
    <a:srgbClr val="CC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120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customXml" Target="../customXml/item3.xml" Id="rId3" /><Relationship Type="http://customschemas.google.com/relationships/presentationmetadata" Target="metadata" Id="rId7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notesMaster" Target="notesMasters/notesMaster1.xml" Id="rId6" /><Relationship Type="http://schemas.openxmlformats.org/officeDocument/2006/relationships/tableStyles" Target="tableStyles.xml" Id="rId11" /><Relationship Type="http://schemas.openxmlformats.org/officeDocument/2006/relationships/slide" Target="slides/slide1.xml" Id="rId5" /><Relationship Type="http://schemas.openxmlformats.org/officeDocument/2006/relationships/theme" Target="theme/theme1.xml" Id="rId10" /><Relationship Type="http://schemas.openxmlformats.org/officeDocument/2006/relationships/slideMaster" Target="slideMasters/slideMaster1.xml" Id="rId4" /><Relationship Type="http://schemas.openxmlformats.org/officeDocument/2006/relationships/viewProps" Target="viewProps.xml" Id="rId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957220" y="16608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11 Boys Competitive Core PE 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059796" y="10453897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4579747" y="3981580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493075" y="3527715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667116" y="7767354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150" name="Google Shape;150;p1"/>
          <p:cNvCxnSpPr>
            <a:cxnSpLocks/>
            <a:stCxn id="74" idx="1"/>
          </p:cNvCxnSpPr>
          <p:nvPr/>
        </p:nvCxnSpPr>
        <p:spPr>
          <a:xfrm flipH="1">
            <a:off x="1366852" y="9426819"/>
            <a:ext cx="459010" cy="1632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072" y="4379648"/>
              <a:ext cx="942124" cy="61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12 PE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1825862" y="9288319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Football</a:t>
            </a:r>
          </a:p>
        </p:txBody>
      </p: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4708830" y="6831688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Ultimate Frisbee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7221676" y="11499951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6635588" y="2547535"/>
            <a:ext cx="121498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Choice of Activities for Summer Term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1866485" y="11587131"/>
            <a:ext cx="902843" cy="27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be independently active – embedding active, healthy living routines and exploring leadership skills</a:t>
            </a:r>
            <a:endParaRPr lang="en-US" dirty="0"/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>
            <a:off x="3463846" y="10291070"/>
            <a:ext cx="0" cy="4720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5829592" y="1134758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6370501" y="1007358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7088480" y="958124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6265367" y="8532313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9" y="825428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H="1" flipV="1">
            <a:off x="7496488" y="10771140"/>
            <a:ext cx="332678" cy="7288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4590966" y="1122261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5708123" y="9648221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206297" y="9849370"/>
            <a:ext cx="589216" cy="85821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>
            <a:off x="6182698" y="9928103"/>
            <a:ext cx="105739" cy="8600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>
            <a:off x="6883110" y="10383210"/>
            <a:ext cx="68392" cy="39015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</p:cNvCxnSpPr>
          <p:nvPr/>
        </p:nvCxnSpPr>
        <p:spPr>
          <a:xfrm>
            <a:off x="5221897" y="10245843"/>
            <a:ext cx="791262" cy="5548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151;p1">
            <a:extLst>
              <a:ext uri="{FF2B5EF4-FFF2-40B4-BE49-F238E27FC236}">
                <a16:creationId xmlns:a16="http://schemas.microsoft.com/office/drawing/2014/main" id="{2113ADED-AC7D-4FDE-8761-3C69C619CA1B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6329557" y="10754081"/>
            <a:ext cx="268473" cy="59349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4903804" y="3655189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6" y="385539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58" y="5126182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62" y="11267845"/>
            <a:ext cx="721097" cy="7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TextBox 456">
            <a:extLst>
              <a:ext uri="{FF2B5EF4-FFF2-40B4-BE49-F238E27FC236}">
                <a16:creationId xmlns:a16="http://schemas.microsoft.com/office/drawing/2014/main" id="{B3CDAF09-F686-4956-8B00-C8856BD87B03}"/>
              </a:ext>
            </a:extLst>
          </p:cNvPr>
          <p:cNvSpPr txBox="1"/>
          <p:nvPr/>
        </p:nvSpPr>
        <p:spPr>
          <a:xfrm>
            <a:off x="4637013" y="996884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Positioning</a:t>
            </a:r>
          </a:p>
        </p:txBody>
      </p:sp>
      <p:cxnSp>
        <p:nvCxnSpPr>
          <p:cNvPr id="465" name="Google Shape;151;p1">
            <a:extLst>
              <a:ext uri="{FF2B5EF4-FFF2-40B4-BE49-F238E27FC236}">
                <a16:creationId xmlns:a16="http://schemas.microsoft.com/office/drawing/2014/main" id="{41455F60-1876-4519-9F15-CA291261912F}"/>
              </a:ext>
            </a:extLst>
          </p:cNvPr>
          <p:cNvCxnSpPr>
            <a:cxnSpLocks/>
          </p:cNvCxnSpPr>
          <p:nvPr/>
        </p:nvCxnSpPr>
        <p:spPr>
          <a:xfrm flipV="1">
            <a:off x="5117895" y="10754081"/>
            <a:ext cx="505336" cy="46657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79" name="Picture 24" descr="Image result for Basketball Court Plan View">
            <a:extLst>
              <a:ext uri="{FF2B5EF4-FFF2-40B4-BE49-F238E27FC236}">
                <a16:creationId xmlns:a16="http://schemas.microsoft.com/office/drawing/2014/main" id="{7F588861-5835-4275-BC05-1C57E2085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b="43431"/>
          <a:stretch/>
        </p:blipFill>
        <p:spPr bwMode="auto">
          <a:xfrm>
            <a:off x="8210972" y="9329414"/>
            <a:ext cx="1294083" cy="7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" name="TextBox 472">
            <a:extLst>
              <a:ext uri="{FF2B5EF4-FFF2-40B4-BE49-F238E27FC236}">
                <a16:creationId xmlns:a16="http://schemas.microsoft.com/office/drawing/2014/main" id="{37A0A4AB-D192-4425-8B69-B012DFF729B2}"/>
              </a:ext>
            </a:extLst>
          </p:cNvPr>
          <p:cNvSpPr txBox="1"/>
          <p:nvPr/>
        </p:nvSpPr>
        <p:spPr>
          <a:xfrm>
            <a:off x="2969382" y="11256995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Tchoukball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45933BB1-862D-4C81-B30A-01FBBB9F9773}"/>
              </a:ext>
            </a:extLst>
          </p:cNvPr>
          <p:cNvSpPr txBox="1"/>
          <p:nvPr/>
        </p:nvSpPr>
        <p:spPr>
          <a:xfrm>
            <a:off x="2868697" y="10031358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FE71046-CE5B-4435-ACD4-E9A76CFD9835}"/>
              </a:ext>
            </a:extLst>
          </p:cNvPr>
          <p:cNvSpPr txBox="1"/>
          <p:nvPr/>
        </p:nvSpPr>
        <p:spPr>
          <a:xfrm>
            <a:off x="899312" y="1112934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49201D96-2E4D-4589-AC7F-43DEC5DF8475}"/>
              </a:ext>
            </a:extLst>
          </p:cNvPr>
          <p:cNvSpPr txBox="1"/>
          <p:nvPr/>
        </p:nvSpPr>
        <p:spPr>
          <a:xfrm>
            <a:off x="1922399" y="9664961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Scoring</a:t>
            </a:r>
          </a:p>
        </p:txBody>
      </p:sp>
      <p:cxnSp>
        <p:nvCxnSpPr>
          <p:cNvPr id="478" name="Google Shape;150;p1">
            <a:extLst>
              <a:ext uri="{FF2B5EF4-FFF2-40B4-BE49-F238E27FC236}">
                <a16:creationId xmlns:a16="http://schemas.microsoft.com/office/drawing/2014/main" id="{12F7402A-4284-4104-806D-A348A0A1DCEC}"/>
              </a:ext>
            </a:extLst>
          </p:cNvPr>
          <p:cNvCxnSpPr>
            <a:cxnSpLocks/>
            <a:stCxn id="473" idx="0"/>
          </p:cNvCxnSpPr>
          <p:nvPr/>
        </p:nvCxnSpPr>
        <p:spPr>
          <a:xfrm flipV="1">
            <a:off x="3576872" y="10763131"/>
            <a:ext cx="283621" cy="4938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1" name="Google Shape;150;p1">
            <a:extLst>
              <a:ext uri="{FF2B5EF4-FFF2-40B4-BE49-F238E27FC236}">
                <a16:creationId xmlns:a16="http://schemas.microsoft.com/office/drawing/2014/main" id="{77E20349-DABE-4669-8C2E-65E49A721743}"/>
              </a:ext>
            </a:extLst>
          </p:cNvPr>
          <p:cNvCxnSpPr>
            <a:cxnSpLocks/>
          </p:cNvCxnSpPr>
          <p:nvPr/>
        </p:nvCxnSpPr>
        <p:spPr>
          <a:xfrm flipV="1">
            <a:off x="2312968" y="10816439"/>
            <a:ext cx="473778" cy="7981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3" name="Google Shape;150;p1">
            <a:extLst>
              <a:ext uri="{FF2B5EF4-FFF2-40B4-BE49-F238E27FC236}">
                <a16:creationId xmlns:a16="http://schemas.microsoft.com/office/drawing/2014/main" id="{0A4967A0-C3D6-4921-BC62-A17FA0BE625A}"/>
              </a:ext>
            </a:extLst>
          </p:cNvPr>
          <p:cNvCxnSpPr>
            <a:cxnSpLocks/>
          </p:cNvCxnSpPr>
          <p:nvPr/>
        </p:nvCxnSpPr>
        <p:spPr>
          <a:xfrm flipH="1">
            <a:off x="1714556" y="9911150"/>
            <a:ext cx="740565" cy="5427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5" name="Google Shape;150;p1">
            <a:extLst>
              <a:ext uri="{FF2B5EF4-FFF2-40B4-BE49-F238E27FC236}">
                <a16:creationId xmlns:a16="http://schemas.microsoft.com/office/drawing/2014/main" id="{72B6909A-7E56-4FA0-9C84-47EF5D289EF6}"/>
              </a:ext>
            </a:extLst>
          </p:cNvPr>
          <p:cNvCxnSpPr>
            <a:cxnSpLocks/>
            <a:endCxn id="108" idx="2"/>
          </p:cNvCxnSpPr>
          <p:nvPr/>
        </p:nvCxnSpPr>
        <p:spPr>
          <a:xfrm flipV="1">
            <a:off x="1365821" y="10743436"/>
            <a:ext cx="722282" cy="3839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56" name="Picture 26" descr="Image result for Tchoukball Ball Icon">
            <a:extLst>
              <a:ext uri="{FF2B5EF4-FFF2-40B4-BE49-F238E27FC236}">
                <a16:creationId xmlns:a16="http://schemas.microsoft.com/office/drawing/2014/main" id="{EDEF4A88-F33D-410D-B486-8AA3FC38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4148"/>
          <a:stretch/>
        </p:blipFill>
        <p:spPr bwMode="auto">
          <a:xfrm>
            <a:off x="537938" y="10430915"/>
            <a:ext cx="72148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" name="TextBox 491">
            <a:extLst>
              <a:ext uri="{FF2B5EF4-FFF2-40B4-BE49-F238E27FC236}">
                <a16:creationId xmlns:a16="http://schemas.microsoft.com/office/drawing/2014/main" id="{15D893E9-9B6C-4F4E-97DC-EA9D2949A7EC}"/>
              </a:ext>
            </a:extLst>
          </p:cNvPr>
          <p:cNvSpPr txBox="1"/>
          <p:nvPr/>
        </p:nvSpPr>
        <p:spPr>
          <a:xfrm>
            <a:off x="2841808" y="9040333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Defensive strategies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484C54EB-0D2B-4289-98C3-0931A95A973B}"/>
              </a:ext>
            </a:extLst>
          </p:cNvPr>
          <p:cNvSpPr txBox="1"/>
          <p:nvPr/>
        </p:nvSpPr>
        <p:spPr>
          <a:xfrm>
            <a:off x="719104" y="7688489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 strategies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C18571BB-CB02-4310-B083-56604158F5E1}"/>
              </a:ext>
            </a:extLst>
          </p:cNvPr>
          <p:cNvSpPr txBox="1"/>
          <p:nvPr/>
        </p:nvSpPr>
        <p:spPr>
          <a:xfrm>
            <a:off x="598183" y="8403000"/>
            <a:ext cx="767638" cy="283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0BACF92-8197-467C-B1C5-0B5BAD2E949C}"/>
              </a:ext>
            </a:extLst>
          </p:cNvPr>
          <p:cNvSpPr txBox="1"/>
          <p:nvPr/>
        </p:nvSpPr>
        <p:spPr>
          <a:xfrm>
            <a:off x="2136158" y="7531640"/>
            <a:ext cx="73253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1D3E5EE-D168-42FB-A4C8-E06A72F4AED0}"/>
              </a:ext>
            </a:extLst>
          </p:cNvPr>
          <p:cNvSpPr txBox="1"/>
          <p:nvPr/>
        </p:nvSpPr>
        <p:spPr>
          <a:xfrm>
            <a:off x="2827558" y="7897123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Competition</a:t>
            </a:r>
          </a:p>
        </p:txBody>
      </p:sp>
      <p:cxnSp>
        <p:nvCxnSpPr>
          <p:cNvPr id="497" name="Google Shape;150;p1">
            <a:extLst>
              <a:ext uri="{FF2B5EF4-FFF2-40B4-BE49-F238E27FC236}">
                <a16:creationId xmlns:a16="http://schemas.microsoft.com/office/drawing/2014/main" id="{B4FFA6BB-5C86-4F84-A573-53ABA281533B}"/>
              </a:ext>
            </a:extLst>
          </p:cNvPr>
          <p:cNvCxnSpPr>
            <a:cxnSpLocks/>
          </p:cNvCxnSpPr>
          <p:nvPr/>
        </p:nvCxnSpPr>
        <p:spPr>
          <a:xfrm>
            <a:off x="1017916" y="8686232"/>
            <a:ext cx="526790" cy="3529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98" name="Google Shape;150;p1">
            <a:extLst>
              <a:ext uri="{FF2B5EF4-FFF2-40B4-BE49-F238E27FC236}">
                <a16:creationId xmlns:a16="http://schemas.microsoft.com/office/drawing/2014/main" id="{2DB43C96-DA5D-4835-A51B-1A18A9240474}"/>
              </a:ext>
            </a:extLst>
          </p:cNvPr>
          <p:cNvCxnSpPr>
            <a:cxnSpLocks/>
          </p:cNvCxnSpPr>
          <p:nvPr/>
        </p:nvCxnSpPr>
        <p:spPr>
          <a:xfrm flipH="1" flipV="1">
            <a:off x="3250638" y="8659187"/>
            <a:ext cx="156240" cy="358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1" name="Google Shape;150;p1">
            <a:extLst>
              <a:ext uri="{FF2B5EF4-FFF2-40B4-BE49-F238E27FC236}">
                <a16:creationId xmlns:a16="http://schemas.microsoft.com/office/drawing/2014/main" id="{63225207-80AC-4165-873D-129D2D64584B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781460" y="8146169"/>
            <a:ext cx="304532" cy="4778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2" name="Google Shape;150;p1">
            <a:extLst>
              <a:ext uri="{FF2B5EF4-FFF2-40B4-BE49-F238E27FC236}">
                <a16:creationId xmlns:a16="http://schemas.microsoft.com/office/drawing/2014/main" id="{E1CA09B1-EA3E-473B-978B-2C9E99B750E3}"/>
              </a:ext>
            </a:extLst>
          </p:cNvPr>
          <p:cNvCxnSpPr>
            <a:cxnSpLocks/>
          </p:cNvCxnSpPr>
          <p:nvPr/>
        </p:nvCxnSpPr>
        <p:spPr>
          <a:xfrm flipH="1">
            <a:off x="3718682" y="8176589"/>
            <a:ext cx="12554" cy="449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3" name="Google Shape;150;p1">
            <a:extLst>
              <a:ext uri="{FF2B5EF4-FFF2-40B4-BE49-F238E27FC236}">
                <a16:creationId xmlns:a16="http://schemas.microsoft.com/office/drawing/2014/main" id="{10E3D411-9E1E-4235-A790-52A0E87A420A}"/>
              </a:ext>
            </a:extLst>
          </p:cNvPr>
          <p:cNvCxnSpPr>
            <a:cxnSpLocks/>
          </p:cNvCxnSpPr>
          <p:nvPr/>
        </p:nvCxnSpPr>
        <p:spPr>
          <a:xfrm>
            <a:off x="2695500" y="7827795"/>
            <a:ext cx="127707" cy="7529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616B4551-DCAC-414E-8D6A-007CC921CB5F}"/>
              </a:ext>
            </a:extLst>
          </p:cNvPr>
          <p:cNvSpPr txBox="1"/>
          <p:nvPr/>
        </p:nvSpPr>
        <p:spPr>
          <a:xfrm>
            <a:off x="4219331" y="9219327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Fitness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65E2D8C1-5856-4B1E-B6EF-70C59BCA7C2C}"/>
              </a:ext>
            </a:extLst>
          </p:cNvPr>
          <p:cNvSpPr txBox="1"/>
          <p:nvPr/>
        </p:nvSpPr>
        <p:spPr>
          <a:xfrm>
            <a:off x="4842538" y="784866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Boxercise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96C42FC6-8FBF-4F64-BDF2-25948A2E16E0}"/>
              </a:ext>
            </a:extLst>
          </p:cNvPr>
          <p:cNvSpPr txBox="1"/>
          <p:nvPr/>
        </p:nvSpPr>
        <p:spPr>
          <a:xfrm>
            <a:off x="5298285" y="910167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HIIT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5D14E5-2AA6-4555-A04A-0392C1A1FCC3}"/>
              </a:ext>
            </a:extLst>
          </p:cNvPr>
          <p:cNvSpPr txBox="1"/>
          <p:nvPr/>
        </p:nvSpPr>
        <p:spPr>
          <a:xfrm>
            <a:off x="3812986" y="734531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Circuit Training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92F250B2-DB81-43EE-AFC0-F1C82D3CCCB9}"/>
              </a:ext>
            </a:extLst>
          </p:cNvPr>
          <p:cNvSpPr txBox="1"/>
          <p:nvPr/>
        </p:nvSpPr>
        <p:spPr>
          <a:xfrm>
            <a:off x="6417341" y="8993646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Strength training</a:t>
            </a:r>
          </a:p>
        </p:txBody>
      </p:sp>
      <p:cxnSp>
        <p:nvCxnSpPr>
          <p:cNvPr id="514" name="Google Shape;150;p1">
            <a:extLst>
              <a:ext uri="{FF2B5EF4-FFF2-40B4-BE49-F238E27FC236}">
                <a16:creationId xmlns:a16="http://schemas.microsoft.com/office/drawing/2014/main" id="{0D9A1BFF-30ED-40E0-ACC0-E06CC28AC3FF}"/>
              </a:ext>
            </a:extLst>
          </p:cNvPr>
          <p:cNvCxnSpPr>
            <a:cxnSpLocks/>
          </p:cNvCxnSpPr>
          <p:nvPr/>
        </p:nvCxnSpPr>
        <p:spPr>
          <a:xfrm>
            <a:off x="6654451" y="5946422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5" name="Google Shape;150;p1">
            <a:extLst>
              <a:ext uri="{FF2B5EF4-FFF2-40B4-BE49-F238E27FC236}">
                <a16:creationId xmlns:a16="http://schemas.microsoft.com/office/drawing/2014/main" id="{AE1F43A7-3FC4-4975-A6F3-06CA6CC936ED}"/>
              </a:ext>
            </a:extLst>
          </p:cNvPr>
          <p:cNvCxnSpPr>
            <a:cxnSpLocks/>
          </p:cNvCxnSpPr>
          <p:nvPr/>
        </p:nvCxnSpPr>
        <p:spPr>
          <a:xfrm flipH="1" flipV="1">
            <a:off x="4486337" y="8655382"/>
            <a:ext cx="235082" cy="5282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6" name="Google Shape;150;p1">
            <a:extLst>
              <a:ext uri="{FF2B5EF4-FFF2-40B4-BE49-F238E27FC236}">
                <a16:creationId xmlns:a16="http://schemas.microsoft.com/office/drawing/2014/main" id="{0D1EFC5A-8EBA-455F-914D-E676D66AEA20}"/>
              </a:ext>
            </a:extLst>
          </p:cNvPr>
          <p:cNvCxnSpPr>
            <a:cxnSpLocks/>
            <a:stCxn id="155" idx="2"/>
          </p:cNvCxnSpPr>
          <p:nvPr/>
        </p:nvCxnSpPr>
        <p:spPr>
          <a:xfrm flipH="1">
            <a:off x="7685983" y="5648089"/>
            <a:ext cx="78616" cy="6841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7" name="Google Shape;150;p1">
            <a:extLst>
              <a:ext uri="{FF2B5EF4-FFF2-40B4-BE49-F238E27FC236}">
                <a16:creationId xmlns:a16="http://schemas.microsoft.com/office/drawing/2014/main" id="{5E37B1F0-5932-4C41-A089-96E8630E5A54}"/>
              </a:ext>
            </a:extLst>
          </p:cNvPr>
          <p:cNvCxnSpPr>
            <a:cxnSpLocks/>
          </p:cNvCxnSpPr>
          <p:nvPr/>
        </p:nvCxnSpPr>
        <p:spPr>
          <a:xfrm flipH="1">
            <a:off x="5176480" y="8056219"/>
            <a:ext cx="152087" cy="57502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8" name="Google Shape;150;p1">
            <a:extLst>
              <a:ext uri="{FF2B5EF4-FFF2-40B4-BE49-F238E27FC236}">
                <a16:creationId xmlns:a16="http://schemas.microsoft.com/office/drawing/2014/main" id="{C90557CF-3BB5-43B2-B9AE-39B13C9C9D79}"/>
              </a:ext>
            </a:extLst>
          </p:cNvPr>
          <p:cNvCxnSpPr>
            <a:cxnSpLocks/>
          </p:cNvCxnSpPr>
          <p:nvPr/>
        </p:nvCxnSpPr>
        <p:spPr>
          <a:xfrm flipH="1" flipV="1">
            <a:off x="5440233" y="8610732"/>
            <a:ext cx="377271" cy="49460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9" name="Google Shape;150;p1">
            <a:extLst>
              <a:ext uri="{FF2B5EF4-FFF2-40B4-BE49-F238E27FC236}">
                <a16:creationId xmlns:a16="http://schemas.microsoft.com/office/drawing/2014/main" id="{9E034489-EA1E-4D31-9E45-4BCCC0323C29}"/>
              </a:ext>
            </a:extLst>
          </p:cNvPr>
          <p:cNvCxnSpPr>
            <a:cxnSpLocks/>
          </p:cNvCxnSpPr>
          <p:nvPr/>
        </p:nvCxnSpPr>
        <p:spPr>
          <a:xfrm>
            <a:off x="4342703" y="7809671"/>
            <a:ext cx="400982" cy="8300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6" name="Google Shape;150;p1">
            <a:extLst>
              <a:ext uri="{FF2B5EF4-FFF2-40B4-BE49-F238E27FC236}">
                <a16:creationId xmlns:a16="http://schemas.microsoft.com/office/drawing/2014/main" id="{3C846E13-B9AC-41AC-A5EC-37C2F3B72237}"/>
              </a:ext>
            </a:extLst>
          </p:cNvPr>
          <p:cNvCxnSpPr>
            <a:cxnSpLocks/>
          </p:cNvCxnSpPr>
          <p:nvPr/>
        </p:nvCxnSpPr>
        <p:spPr>
          <a:xfrm flipH="1" flipV="1">
            <a:off x="5911415" y="8593037"/>
            <a:ext cx="515210" cy="5057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8" name="Google Shape;150;p1">
            <a:extLst>
              <a:ext uri="{FF2B5EF4-FFF2-40B4-BE49-F238E27FC236}">
                <a16:creationId xmlns:a16="http://schemas.microsoft.com/office/drawing/2014/main" id="{E23C9541-E9F5-497B-9462-9BBE38EEF362}"/>
              </a:ext>
            </a:extLst>
          </p:cNvPr>
          <p:cNvCxnSpPr>
            <a:cxnSpLocks/>
          </p:cNvCxnSpPr>
          <p:nvPr/>
        </p:nvCxnSpPr>
        <p:spPr>
          <a:xfrm flipH="1">
            <a:off x="5704338" y="8029551"/>
            <a:ext cx="377271" cy="5811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0" name="TextBox 529">
            <a:extLst>
              <a:ext uri="{FF2B5EF4-FFF2-40B4-BE49-F238E27FC236}">
                <a16:creationId xmlns:a16="http://schemas.microsoft.com/office/drawing/2014/main" id="{6A680DA5-A73E-4124-A2D3-A15416528869}"/>
              </a:ext>
            </a:extLst>
          </p:cNvPr>
          <p:cNvSpPr txBox="1"/>
          <p:nvPr/>
        </p:nvSpPr>
        <p:spPr>
          <a:xfrm>
            <a:off x="6033976" y="759140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Components of fitness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9C69E955-209F-47CD-8C1E-2FADB710C3EF}"/>
              </a:ext>
            </a:extLst>
          </p:cNvPr>
          <p:cNvSpPr txBox="1"/>
          <p:nvPr/>
        </p:nvSpPr>
        <p:spPr>
          <a:xfrm>
            <a:off x="7345171" y="7406260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Rugby</a:t>
            </a:r>
          </a:p>
        </p:txBody>
      </p:sp>
      <p:cxnSp>
        <p:nvCxnSpPr>
          <p:cNvPr id="535" name="Google Shape;150;p1">
            <a:extLst>
              <a:ext uri="{FF2B5EF4-FFF2-40B4-BE49-F238E27FC236}">
                <a16:creationId xmlns:a16="http://schemas.microsoft.com/office/drawing/2014/main" id="{85EE7D5E-AE92-4DEF-8AA2-C60359A91C45}"/>
              </a:ext>
            </a:extLst>
          </p:cNvPr>
          <p:cNvCxnSpPr>
            <a:cxnSpLocks/>
            <a:stCxn id="534" idx="3"/>
          </p:cNvCxnSpPr>
          <p:nvPr/>
        </p:nvCxnSpPr>
        <p:spPr>
          <a:xfrm flipV="1">
            <a:off x="8254011" y="7464376"/>
            <a:ext cx="392322" cy="803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8" name="TextBox 537">
            <a:extLst>
              <a:ext uri="{FF2B5EF4-FFF2-40B4-BE49-F238E27FC236}">
                <a16:creationId xmlns:a16="http://schemas.microsoft.com/office/drawing/2014/main" id="{64C9AC9A-2405-459C-8E31-137D2F48C7FB}"/>
              </a:ext>
            </a:extLst>
          </p:cNvPr>
          <p:cNvSpPr txBox="1"/>
          <p:nvPr/>
        </p:nvSpPr>
        <p:spPr>
          <a:xfrm>
            <a:off x="1548855" y="6873609"/>
            <a:ext cx="81580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 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AF69EF-803A-4265-9DEB-5C184DDA3E39}"/>
              </a:ext>
            </a:extLst>
          </p:cNvPr>
          <p:cNvSpPr txBox="1"/>
          <p:nvPr/>
        </p:nvSpPr>
        <p:spPr>
          <a:xfrm>
            <a:off x="1338123" y="3444128"/>
            <a:ext cx="102774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AF3555-BE0C-47BF-838C-EDB258CA5B71}"/>
              </a:ext>
            </a:extLst>
          </p:cNvPr>
          <p:cNvSpPr txBox="1"/>
          <p:nvPr/>
        </p:nvSpPr>
        <p:spPr>
          <a:xfrm>
            <a:off x="520065" y="9856186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541" name="Picture 2" descr="Image result for road signs men at work">
            <a:extLst>
              <a:ext uri="{FF2B5EF4-FFF2-40B4-BE49-F238E27FC236}">
                <a16:creationId xmlns:a16="http://schemas.microsoft.com/office/drawing/2014/main" id="{FB48F999-ED67-4375-A1FF-643FBC36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959232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" name="TextBox 541">
            <a:extLst>
              <a:ext uri="{FF2B5EF4-FFF2-40B4-BE49-F238E27FC236}">
                <a16:creationId xmlns:a16="http://schemas.microsoft.com/office/drawing/2014/main" id="{84DF3D09-DA26-429F-B691-4FFE7AD01101}"/>
              </a:ext>
            </a:extLst>
          </p:cNvPr>
          <p:cNvSpPr txBox="1"/>
          <p:nvPr/>
        </p:nvSpPr>
        <p:spPr>
          <a:xfrm>
            <a:off x="2225552" y="6086609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543" name="Picture 2" descr="Image result for road signs men at work">
            <a:extLst>
              <a:ext uri="{FF2B5EF4-FFF2-40B4-BE49-F238E27FC236}">
                <a16:creationId xmlns:a16="http://schemas.microsoft.com/office/drawing/2014/main" id="{79FAC4E1-BC38-4A2C-90BE-ECC01BA4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94" y="5808585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2B25E2D8-6038-4843-871C-AE878F19ECF0}"/>
              </a:ext>
            </a:extLst>
          </p:cNvPr>
          <p:cNvSpPr txBox="1"/>
          <p:nvPr/>
        </p:nvSpPr>
        <p:spPr>
          <a:xfrm>
            <a:off x="6208087" y="5719081"/>
            <a:ext cx="97290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C228EBF-8884-43FE-8B40-FCFA31117139}"/>
              </a:ext>
            </a:extLst>
          </p:cNvPr>
          <p:cNvSpPr txBox="1"/>
          <p:nvPr/>
        </p:nvSpPr>
        <p:spPr>
          <a:xfrm>
            <a:off x="7364933" y="5371090"/>
            <a:ext cx="79933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897D30-8563-475E-B1CA-9569913E2410}"/>
              </a:ext>
            </a:extLst>
          </p:cNvPr>
          <p:cNvSpPr txBox="1"/>
          <p:nvPr/>
        </p:nvSpPr>
        <p:spPr>
          <a:xfrm>
            <a:off x="6001819" y="7091024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08886B6-C7D1-41BE-B12C-1929642A8326}"/>
              </a:ext>
            </a:extLst>
          </p:cNvPr>
          <p:cNvSpPr txBox="1"/>
          <p:nvPr/>
        </p:nvSpPr>
        <p:spPr>
          <a:xfrm>
            <a:off x="8210972" y="5678103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7C25FF5-429C-46CA-9933-A026440EA035}"/>
              </a:ext>
            </a:extLst>
          </p:cNvPr>
          <p:cNvSpPr txBox="1"/>
          <p:nvPr/>
        </p:nvSpPr>
        <p:spPr>
          <a:xfrm>
            <a:off x="6922981" y="6780447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Tackling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36B903-516F-4104-A1F9-316487EEA9C1}"/>
              </a:ext>
            </a:extLst>
          </p:cNvPr>
          <p:cNvSpPr txBox="1"/>
          <p:nvPr/>
        </p:nvSpPr>
        <p:spPr>
          <a:xfrm>
            <a:off x="8747820" y="6088456"/>
            <a:ext cx="7938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62" name="Google Shape;150;p1">
            <a:extLst>
              <a:ext uri="{FF2B5EF4-FFF2-40B4-BE49-F238E27FC236}">
                <a16:creationId xmlns:a16="http://schemas.microsoft.com/office/drawing/2014/main" id="{E504A688-9C02-4F95-8936-D0535BBD4FA6}"/>
              </a:ext>
            </a:extLst>
          </p:cNvPr>
          <p:cNvCxnSpPr>
            <a:cxnSpLocks/>
          </p:cNvCxnSpPr>
          <p:nvPr/>
        </p:nvCxnSpPr>
        <p:spPr>
          <a:xfrm>
            <a:off x="1692490" y="3699488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ABCECBD-9595-4738-958A-075D4E7A63C1}"/>
              </a:ext>
            </a:extLst>
          </p:cNvPr>
          <p:cNvSpPr txBox="1"/>
          <p:nvPr/>
        </p:nvSpPr>
        <p:spPr>
          <a:xfrm>
            <a:off x="3828294" y="314659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64" name="Google Shape;150;p1">
            <a:extLst>
              <a:ext uri="{FF2B5EF4-FFF2-40B4-BE49-F238E27FC236}">
                <a16:creationId xmlns:a16="http://schemas.microsoft.com/office/drawing/2014/main" id="{405EC6FA-08CD-4933-815F-535129E37948}"/>
              </a:ext>
            </a:extLst>
          </p:cNvPr>
          <p:cNvCxnSpPr>
            <a:cxnSpLocks/>
          </p:cNvCxnSpPr>
          <p:nvPr/>
        </p:nvCxnSpPr>
        <p:spPr>
          <a:xfrm>
            <a:off x="1212001" y="4360415"/>
            <a:ext cx="335405" cy="15814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0430737-507F-45AE-9A4E-06F9B5D5505A}"/>
              </a:ext>
            </a:extLst>
          </p:cNvPr>
          <p:cNvSpPr txBox="1"/>
          <p:nvPr/>
        </p:nvSpPr>
        <p:spPr>
          <a:xfrm>
            <a:off x="2890339" y="511173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</a:t>
            </a:r>
          </a:p>
        </p:txBody>
      </p:sp>
      <p:cxnSp>
        <p:nvCxnSpPr>
          <p:cNvPr id="166" name="Google Shape;150;p1">
            <a:extLst>
              <a:ext uri="{FF2B5EF4-FFF2-40B4-BE49-F238E27FC236}">
                <a16:creationId xmlns:a16="http://schemas.microsoft.com/office/drawing/2014/main" id="{CE893930-861C-481A-BD73-1948E7075C4E}"/>
              </a:ext>
            </a:extLst>
          </p:cNvPr>
          <p:cNvCxnSpPr>
            <a:cxnSpLocks/>
          </p:cNvCxnSpPr>
          <p:nvPr/>
        </p:nvCxnSpPr>
        <p:spPr>
          <a:xfrm flipH="1" flipV="1">
            <a:off x="1337210" y="4747895"/>
            <a:ext cx="431302" cy="818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46847187-B26A-4855-B98D-2D3EBC3AACEE}"/>
              </a:ext>
            </a:extLst>
          </p:cNvPr>
          <p:cNvSpPr txBox="1"/>
          <p:nvPr/>
        </p:nvSpPr>
        <p:spPr>
          <a:xfrm>
            <a:off x="2578628" y="3332023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</a:t>
            </a:r>
          </a:p>
        </p:txBody>
      </p:sp>
      <p:cxnSp>
        <p:nvCxnSpPr>
          <p:cNvPr id="168" name="Google Shape;150;p1">
            <a:extLst>
              <a:ext uri="{FF2B5EF4-FFF2-40B4-BE49-F238E27FC236}">
                <a16:creationId xmlns:a16="http://schemas.microsoft.com/office/drawing/2014/main" id="{1E4604F0-4162-478A-8BB1-46F00134F198}"/>
              </a:ext>
            </a:extLst>
          </p:cNvPr>
          <p:cNvCxnSpPr>
            <a:cxnSpLocks/>
          </p:cNvCxnSpPr>
          <p:nvPr/>
        </p:nvCxnSpPr>
        <p:spPr>
          <a:xfrm flipH="1">
            <a:off x="1296717" y="5281321"/>
            <a:ext cx="361334" cy="106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0" name="Google Shape;150;p1">
            <a:extLst>
              <a:ext uri="{FF2B5EF4-FFF2-40B4-BE49-F238E27FC236}">
                <a16:creationId xmlns:a16="http://schemas.microsoft.com/office/drawing/2014/main" id="{119EAEBF-5F08-40C0-BA18-A02BBBDAF1EC}"/>
              </a:ext>
            </a:extLst>
          </p:cNvPr>
          <p:cNvCxnSpPr>
            <a:cxnSpLocks/>
          </p:cNvCxnSpPr>
          <p:nvPr/>
        </p:nvCxnSpPr>
        <p:spPr>
          <a:xfrm flipV="1">
            <a:off x="949478" y="6203905"/>
            <a:ext cx="577617" cy="443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50;p1">
            <a:extLst>
              <a:ext uri="{FF2B5EF4-FFF2-40B4-BE49-F238E27FC236}">
                <a16:creationId xmlns:a16="http://schemas.microsoft.com/office/drawing/2014/main" id="{6E3A317B-98AE-44F9-BBEB-B2685E99EDDD}"/>
              </a:ext>
            </a:extLst>
          </p:cNvPr>
          <p:cNvCxnSpPr>
            <a:cxnSpLocks/>
          </p:cNvCxnSpPr>
          <p:nvPr/>
        </p:nvCxnSpPr>
        <p:spPr>
          <a:xfrm flipV="1">
            <a:off x="1926030" y="6384246"/>
            <a:ext cx="44873" cy="4694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EFDDA214-F1EE-4EC3-9F57-762C29387293}"/>
              </a:ext>
            </a:extLst>
          </p:cNvPr>
          <p:cNvSpPr txBox="1"/>
          <p:nvPr/>
        </p:nvSpPr>
        <p:spPr>
          <a:xfrm>
            <a:off x="3814416" y="4616825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4" name="Google Shape;150;p1">
            <a:extLst>
              <a:ext uri="{FF2B5EF4-FFF2-40B4-BE49-F238E27FC236}">
                <a16:creationId xmlns:a16="http://schemas.microsoft.com/office/drawing/2014/main" id="{001BF0BD-C5F8-4B3F-AB92-D1382468A705}"/>
              </a:ext>
            </a:extLst>
          </p:cNvPr>
          <p:cNvCxnSpPr>
            <a:cxnSpLocks/>
          </p:cNvCxnSpPr>
          <p:nvPr/>
        </p:nvCxnSpPr>
        <p:spPr>
          <a:xfrm flipV="1">
            <a:off x="4155258" y="6436840"/>
            <a:ext cx="501771" cy="40964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4D4302C-D488-49C9-916F-564AF52E4369}"/>
              </a:ext>
            </a:extLst>
          </p:cNvPr>
          <p:cNvSpPr txBox="1"/>
          <p:nvPr/>
        </p:nvSpPr>
        <p:spPr>
          <a:xfrm>
            <a:off x="1806403" y="4591436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76" name="Google Shape;150;p1">
            <a:extLst>
              <a:ext uri="{FF2B5EF4-FFF2-40B4-BE49-F238E27FC236}">
                <a16:creationId xmlns:a16="http://schemas.microsoft.com/office/drawing/2014/main" id="{50B1F775-32F2-4A38-84D4-2E2B9C18BE67}"/>
              </a:ext>
            </a:extLst>
          </p:cNvPr>
          <p:cNvCxnSpPr>
            <a:cxnSpLocks/>
          </p:cNvCxnSpPr>
          <p:nvPr/>
        </p:nvCxnSpPr>
        <p:spPr>
          <a:xfrm flipH="1">
            <a:off x="4129045" y="5961406"/>
            <a:ext cx="35039" cy="4849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6F3EBCB7-EEAC-463A-BC10-2295601CA2FC}"/>
              </a:ext>
            </a:extLst>
          </p:cNvPr>
          <p:cNvSpPr txBox="1"/>
          <p:nvPr/>
        </p:nvSpPr>
        <p:spPr>
          <a:xfrm>
            <a:off x="534035" y="4006441"/>
            <a:ext cx="6631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9" name="Google Shape;150;p1">
            <a:extLst>
              <a:ext uri="{FF2B5EF4-FFF2-40B4-BE49-F238E27FC236}">
                <a16:creationId xmlns:a16="http://schemas.microsoft.com/office/drawing/2014/main" id="{1634564A-4C54-4502-B8DE-F9E2402BC3D4}"/>
              </a:ext>
            </a:extLst>
          </p:cNvPr>
          <p:cNvCxnSpPr>
            <a:cxnSpLocks/>
          </p:cNvCxnSpPr>
          <p:nvPr/>
        </p:nvCxnSpPr>
        <p:spPr>
          <a:xfrm flipV="1">
            <a:off x="5287173" y="6380959"/>
            <a:ext cx="525188" cy="4195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F499431B-C675-4ED5-B031-86AE06680768}"/>
              </a:ext>
            </a:extLst>
          </p:cNvPr>
          <p:cNvSpPr txBox="1"/>
          <p:nvPr/>
        </p:nvSpPr>
        <p:spPr>
          <a:xfrm>
            <a:off x="1668533" y="5142499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182" name="Google Shape;150;p1">
            <a:extLst>
              <a:ext uri="{FF2B5EF4-FFF2-40B4-BE49-F238E27FC236}">
                <a16:creationId xmlns:a16="http://schemas.microsoft.com/office/drawing/2014/main" id="{1C630112-E1E2-4B4D-9D28-B5EE6B1B1A01}"/>
              </a:ext>
            </a:extLst>
          </p:cNvPr>
          <p:cNvCxnSpPr>
            <a:cxnSpLocks/>
          </p:cNvCxnSpPr>
          <p:nvPr/>
        </p:nvCxnSpPr>
        <p:spPr>
          <a:xfrm>
            <a:off x="5264928" y="5878672"/>
            <a:ext cx="33357" cy="53666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F97D235A-8F55-4E0F-8742-A5119728181A}"/>
              </a:ext>
            </a:extLst>
          </p:cNvPr>
          <p:cNvSpPr txBox="1"/>
          <p:nvPr/>
        </p:nvSpPr>
        <p:spPr>
          <a:xfrm>
            <a:off x="590693" y="6665978"/>
            <a:ext cx="84010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Footwork</a:t>
            </a:r>
          </a:p>
        </p:txBody>
      </p:sp>
      <p:cxnSp>
        <p:nvCxnSpPr>
          <p:cNvPr id="185" name="Google Shape;150;p1">
            <a:extLst>
              <a:ext uri="{FF2B5EF4-FFF2-40B4-BE49-F238E27FC236}">
                <a16:creationId xmlns:a16="http://schemas.microsoft.com/office/drawing/2014/main" id="{E8D408E1-4629-4046-B7A1-282D0475ADA5}"/>
              </a:ext>
            </a:extLst>
          </p:cNvPr>
          <p:cNvCxnSpPr>
            <a:cxnSpLocks/>
          </p:cNvCxnSpPr>
          <p:nvPr/>
        </p:nvCxnSpPr>
        <p:spPr>
          <a:xfrm flipV="1">
            <a:off x="6523187" y="6400119"/>
            <a:ext cx="84296" cy="6695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7D7F32B3-354B-4DB5-93AE-F785D32BC76E}"/>
              </a:ext>
            </a:extLst>
          </p:cNvPr>
          <p:cNvSpPr txBox="1"/>
          <p:nvPr/>
        </p:nvSpPr>
        <p:spPr>
          <a:xfrm>
            <a:off x="1851994" y="5622182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87" name="Google Shape;150;p1">
            <a:extLst>
              <a:ext uri="{FF2B5EF4-FFF2-40B4-BE49-F238E27FC236}">
                <a16:creationId xmlns:a16="http://schemas.microsoft.com/office/drawing/2014/main" id="{542E8E16-7ED2-464E-B19E-3042D62D3A81}"/>
              </a:ext>
            </a:extLst>
          </p:cNvPr>
          <p:cNvCxnSpPr>
            <a:cxnSpLocks/>
          </p:cNvCxnSpPr>
          <p:nvPr/>
        </p:nvCxnSpPr>
        <p:spPr>
          <a:xfrm flipH="1">
            <a:off x="8331924" y="5936603"/>
            <a:ext cx="68521" cy="6686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B4EED7E-FCF0-4A50-B94C-0CD43207B229}"/>
              </a:ext>
            </a:extLst>
          </p:cNvPr>
          <p:cNvSpPr txBox="1"/>
          <p:nvPr/>
        </p:nvSpPr>
        <p:spPr>
          <a:xfrm>
            <a:off x="3550589" y="5706286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93" name="Google Shape;150;p1">
            <a:extLst>
              <a:ext uri="{FF2B5EF4-FFF2-40B4-BE49-F238E27FC236}">
                <a16:creationId xmlns:a16="http://schemas.microsoft.com/office/drawing/2014/main" id="{42659C72-C07C-4198-9127-D32105381C57}"/>
              </a:ext>
            </a:extLst>
          </p:cNvPr>
          <p:cNvCxnSpPr>
            <a:cxnSpLocks/>
          </p:cNvCxnSpPr>
          <p:nvPr/>
        </p:nvCxnSpPr>
        <p:spPr>
          <a:xfrm flipH="1">
            <a:off x="8610134" y="6350494"/>
            <a:ext cx="469520" cy="5447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B630F32-FA7D-4BE0-AC96-4EA0E147D492}"/>
              </a:ext>
            </a:extLst>
          </p:cNvPr>
          <p:cNvSpPr txBox="1"/>
          <p:nvPr/>
        </p:nvSpPr>
        <p:spPr>
          <a:xfrm>
            <a:off x="3332670" y="6805596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95" name="Google Shape;150;p1">
            <a:extLst>
              <a:ext uri="{FF2B5EF4-FFF2-40B4-BE49-F238E27FC236}">
                <a16:creationId xmlns:a16="http://schemas.microsoft.com/office/drawing/2014/main" id="{F5162415-88FA-4793-867D-4480D805E0CE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 flipV="1">
            <a:off x="7995058" y="6375832"/>
            <a:ext cx="25718" cy="41092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01BD0474-2A2A-4D14-A5A0-015F18909BAA}"/>
              </a:ext>
            </a:extLst>
          </p:cNvPr>
          <p:cNvSpPr txBox="1"/>
          <p:nvPr/>
        </p:nvSpPr>
        <p:spPr>
          <a:xfrm>
            <a:off x="4981265" y="5605364"/>
            <a:ext cx="87944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205" name="Google Shape;150;p1">
            <a:extLst>
              <a:ext uri="{FF2B5EF4-FFF2-40B4-BE49-F238E27FC236}">
                <a16:creationId xmlns:a16="http://schemas.microsoft.com/office/drawing/2014/main" id="{39E4D672-1833-485E-B863-40B4C9CC41F5}"/>
              </a:ext>
            </a:extLst>
          </p:cNvPr>
          <p:cNvCxnSpPr>
            <a:cxnSpLocks/>
          </p:cNvCxnSpPr>
          <p:nvPr/>
        </p:nvCxnSpPr>
        <p:spPr>
          <a:xfrm flipH="1" flipV="1">
            <a:off x="3435048" y="4275824"/>
            <a:ext cx="22864" cy="8327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6" name="Google Shape;150;p1">
            <a:extLst>
              <a:ext uri="{FF2B5EF4-FFF2-40B4-BE49-F238E27FC236}">
                <a16:creationId xmlns:a16="http://schemas.microsoft.com/office/drawing/2014/main" id="{6A5DFBC5-BB29-4541-98BD-29CD17D31C4F}"/>
              </a:ext>
            </a:extLst>
          </p:cNvPr>
          <p:cNvCxnSpPr>
            <a:cxnSpLocks/>
          </p:cNvCxnSpPr>
          <p:nvPr/>
        </p:nvCxnSpPr>
        <p:spPr>
          <a:xfrm flipH="1">
            <a:off x="2951104" y="3758557"/>
            <a:ext cx="167256" cy="4965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8" name="Google Shape;150;p1">
            <a:extLst>
              <a:ext uri="{FF2B5EF4-FFF2-40B4-BE49-F238E27FC236}">
                <a16:creationId xmlns:a16="http://schemas.microsoft.com/office/drawing/2014/main" id="{80236217-74A7-49FC-8BEC-CE651E5FAB71}"/>
              </a:ext>
            </a:extLst>
          </p:cNvPr>
          <p:cNvCxnSpPr>
            <a:cxnSpLocks/>
            <a:stCxn id="163" idx="2"/>
          </p:cNvCxnSpPr>
          <p:nvPr/>
        </p:nvCxnSpPr>
        <p:spPr>
          <a:xfrm flipH="1">
            <a:off x="4080545" y="3608257"/>
            <a:ext cx="321256" cy="6503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9" name="Google Shape;150;p1">
            <a:extLst>
              <a:ext uri="{FF2B5EF4-FFF2-40B4-BE49-F238E27FC236}">
                <a16:creationId xmlns:a16="http://schemas.microsoft.com/office/drawing/2014/main" id="{62DA2B6D-B3EB-4F93-844F-3D9606A4A06E}"/>
              </a:ext>
            </a:extLst>
          </p:cNvPr>
          <p:cNvCxnSpPr>
            <a:cxnSpLocks/>
          </p:cNvCxnSpPr>
          <p:nvPr/>
        </p:nvCxnSpPr>
        <p:spPr>
          <a:xfrm flipV="1">
            <a:off x="4395168" y="4182258"/>
            <a:ext cx="65898" cy="43904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Rugby clipart. Free download transparent .PNG | Creazilla">
            <a:extLst>
              <a:ext uri="{FF2B5EF4-FFF2-40B4-BE49-F238E27FC236}">
                <a16:creationId xmlns:a16="http://schemas.microsoft.com/office/drawing/2014/main" id="{4E914AE1-91A4-4C29-8E2B-AD649AB8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12" y="4810007"/>
            <a:ext cx="806766" cy="7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www.w3.org/XML/1998/namespace"/>
    <ds:schemaRef ds:uri="c877f821-f5bf-4f0a-8f03-eb64945465a9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70a70de4-969a-4f52-bd44-bf4e919c6b09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8E9331-50AC-480B-8C9E-5FFE282FE49C}"/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152</Words>
  <Application>Microsoft Office PowerPoint</Application>
  <PresentationFormat>A3 Paper (297x420 mm)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S Sherwood</dc:creator>
  <cp:lastModifiedBy>Caroline Amos-Wilkins</cp:lastModifiedBy>
  <cp:revision>84</cp:revision>
  <cp:lastPrinted>2024-07-11T08:18:22Z</cp:lastPrinted>
  <dcterms:created xsi:type="dcterms:W3CDTF">2019-12-03T13:18:29Z</dcterms:created>
  <dcterms:modified xsi:type="dcterms:W3CDTF">2024-07-11T08:43:07Z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25800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{"FileActivityType":"9","FileActivityTimeStamp":"2024-07-19T07:52:25.200Z","FileActivityUsersOnPage":[{"DisplayName":"Caroline Amos-Wilkins","Id":"camoswilkins@stmichaelscs.org"},{"DisplayName":"Caroline Amos-Wilkins","Id":"camoswilkins@stmichaelscs.org"},{"DisplayName":"B Kieda","Id":"bkieda@stmichaelscs.org"}],"FileActivityNavigationId":null}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