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4"/>
  </p:sldMasterIdLst>
  <p:notesMasterIdLst>
    <p:notesMasterId r:id="rId6"/>
  </p:notesMasterIdLst>
  <p:sldIdLst>
    <p:sldId id="256" r:id="rId5"/>
  </p:sldIdLst>
  <p:sldSz cx="9601200" cy="12801600" type="A3"/>
  <p:notesSz cx="6797675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941" userDrawn="1">
          <p15:clr>
            <a:srgbClr val="A4A3A4"/>
          </p15:clr>
        </p15:guide>
        <p15:guide id="2" pos="3069" userDrawn="1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7" roundtripDataSignature="AMtx7mht7K33QumTxMYelqBHdCPreSMq1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3E3FF"/>
    <a:srgbClr val="C7A1E3"/>
    <a:srgbClr val="CC66FF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9874" autoAdjust="0"/>
    <p:restoredTop sz="94660"/>
  </p:normalViewPr>
  <p:slideViewPr>
    <p:cSldViewPr snapToGrid="0">
      <p:cViewPr varScale="1">
        <p:scale>
          <a:sx n="44" d="100"/>
          <a:sy n="44" d="100"/>
        </p:scale>
        <p:origin x="3120" y="58"/>
      </p:cViewPr>
      <p:guideLst>
        <p:guide orient="horz" pos="3941"/>
        <p:guide pos="306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customschemas.google.com/relationships/presentationmetadata" Target="metadata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5659" cy="4980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0443" y="0"/>
            <a:ext cx="2945659" cy="4980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143125" y="1241425"/>
            <a:ext cx="25114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1241425"/>
            <a:ext cx="25114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body" idx="1"/>
          </p:nvPr>
        </p:nvSpPr>
        <p:spPr>
          <a:xfrm rot="5400000">
            <a:off x="739352" y="3328565"/>
            <a:ext cx="8122498" cy="82810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>
            <a:spLocks noGrp="1"/>
          </p:cNvSpPr>
          <p:nvPr>
            <p:ph type="title"/>
          </p:nvPr>
        </p:nvSpPr>
        <p:spPr>
          <a:xfrm rot="5400000">
            <a:off x="2481606" y="5070820"/>
            <a:ext cx="10848764" cy="20702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body" idx="1"/>
          </p:nvPr>
        </p:nvSpPr>
        <p:spPr>
          <a:xfrm rot="5400000">
            <a:off x="-1718919" y="3060568"/>
            <a:ext cx="10848764" cy="60907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Calibri"/>
              <a:buNone/>
              <a:defRPr sz="63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520"/>
              <a:buNone/>
              <a:defRPr sz="2520"/>
            </a:lvl1pPr>
            <a:lvl2pPr lvl="1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/>
            </a:lvl2pPr>
            <a:lvl3pPr lvl="2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None/>
              <a:defRPr sz="1890"/>
            </a:lvl3pPr>
            <a:lvl4pPr lvl="3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4pPr>
            <a:lvl5pPr lvl="4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5pPr>
            <a:lvl6pPr lvl="5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6pPr>
            <a:lvl7pPr lvl="6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7pPr>
            <a:lvl8pPr lvl="7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8pPr>
            <a:lvl9pPr lvl="8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Calibri"/>
              <a:buNone/>
              <a:defRPr sz="63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520"/>
              <a:buNone/>
              <a:defRPr sz="252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2100"/>
              <a:buNone/>
              <a:defRPr sz="21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890"/>
              <a:buNone/>
              <a:defRPr sz="189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680"/>
              <a:buNone/>
              <a:defRPr sz="1679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680"/>
              <a:buNone/>
              <a:defRPr sz="1679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680"/>
              <a:buNone/>
              <a:defRPr sz="1679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680"/>
              <a:buNone/>
              <a:defRPr sz="1679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680"/>
              <a:buNone/>
              <a:defRPr sz="1679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680"/>
              <a:buNone/>
              <a:defRPr sz="1679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660083" y="3407833"/>
            <a:ext cx="4080510" cy="8122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860608" y="3407833"/>
            <a:ext cx="4080510" cy="8122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520"/>
              <a:buNone/>
              <a:defRPr sz="2520" b="1"/>
            </a:lvl1pPr>
            <a:lvl2pPr marL="914400" lvl="1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 b="1"/>
            </a:lvl2pPr>
            <a:lvl3pPr marL="1371600" lvl="2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None/>
              <a:defRPr sz="1890" b="1"/>
            </a:lvl3pPr>
            <a:lvl4pPr marL="1828800" lvl="3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4pPr>
            <a:lvl5pPr marL="2286000" lvl="4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5pPr>
            <a:lvl6pPr marL="2743200" lvl="5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6pPr>
            <a:lvl7pPr marL="3200400" lvl="6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7pPr>
            <a:lvl8pPr marL="3657600" lvl="7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8pPr>
            <a:lvl9pPr marL="4114800" lvl="8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661334" y="4676140"/>
            <a:ext cx="4061757" cy="68778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4860608" y="3138171"/>
            <a:ext cx="4081761" cy="1537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520"/>
              <a:buNone/>
              <a:defRPr sz="2520" b="1"/>
            </a:lvl1pPr>
            <a:lvl2pPr marL="914400" lvl="1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 b="1"/>
            </a:lvl2pPr>
            <a:lvl3pPr marL="1371600" lvl="2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None/>
              <a:defRPr sz="1890" b="1"/>
            </a:lvl3pPr>
            <a:lvl4pPr marL="1828800" lvl="3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4pPr>
            <a:lvl5pPr marL="2286000" lvl="4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5pPr>
            <a:lvl6pPr marL="2743200" lvl="5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6pPr>
            <a:lvl7pPr marL="3200400" lvl="6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7pPr>
            <a:lvl8pPr marL="3657600" lvl="7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8pPr>
            <a:lvl9pPr marL="4114800" lvl="8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4860608" y="4676140"/>
            <a:ext cx="4081761" cy="68778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60"/>
              <a:buFont typeface="Calibri"/>
              <a:buNone/>
              <a:defRPr sz="335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1"/>
          </p:nvPr>
        </p:nvSpPr>
        <p:spPr>
          <a:xfrm>
            <a:off x="4081760" y="1843196"/>
            <a:ext cx="4860608" cy="90974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4196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3360"/>
              <a:buChar char="•"/>
              <a:defRPr sz="3359"/>
            </a:lvl1pPr>
            <a:lvl2pPr marL="914400" lvl="1" indent="-41529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940"/>
              <a:buChar char="•"/>
              <a:defRPr sz="2940"/>
            </a:lvl2pPr>
            <a:lvl3pPr marL="1371600" lvl="2" indent="-388619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520"/>
              <a:buChar char="•"/>
              <a:defRPr sz="2520"/>
            </a:lvl3pPr>
            <a:lvl4pPr marL="1828800" lvl="3" indent="-36195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4pPr>
            <a:lvl5pPr marL="2286000" lvl="4" indent="-36195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5pPr>
            <a:lvl6pPr marL="2743200" lvl="5" indent="-36195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6pPr>
            <a:lvl7pPr marL="3200400" lvl="6" indent="-36195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7pPr>
            <a:lvl8pPr marL="3657600" lvl="7" indent="-36195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8pPr>
            <a:lvl9pPr marL="4114800" lvl="8" indent="-36195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body" idx="2"/>
          </p:nvPr>
        </p:nvSpPr>
        <p:spPr>
          <a:xfrm>
            <a:off x="661333" y="3840480"/>
            <a:ext cx="3096637" cy="71149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1pPr>
            <a:lvl2pPr marL="914400" lvl="1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470"/>
              <a:buNone/>
              <a:defRPr sz="1470"/>
            </a:lvl2pPr>
            <a:lvl3pPr marL="1371600" lvl="2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sz="1260"/>
            </a:lvl3pPr>
            <a:lvl4pPr marL="1828800" lvl="3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4pPr>
            <a:lvl5pPr marL="2286000" lvl="4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5pPr>
            <a:lvl6pPr marL="2743200" lvl="5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6pPr>
            <a:lvl7pPr marL="3200400" lvl="6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7pPr>
            <a:lvl8pPr marL="3657600" lvl="7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8pPr>
            <a:lvl9pPr marL="4114800" lvl="8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60"/>
              <a:buFont typeface="Calibri"/>
              <a:buNone/>
              <a:defRPr sz="335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>
            <a:spLocks noGrp="1"/>
          </p:cNvSpPr>
          <p:nvPr>
            <p:ph type="pic" idx="2"/>
          </p:nvPr>
        </p:nvSpPr>
        <p:spPr>
          <a:xfrm>
            <a:off x="4081760" y="1843196"/>
            <a:ext cx="4860608" cy="9097433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1"/>
          <p:cNvSpPr txBox="1">
            <a:spLocks noGrp="1"/>
          </p:cNvSpPr>
          <p:nvPr>
            <p:ph type="body" idx="1"/>
          </p:nvPr>
        </p:nvSpPr>
        <p:spPr>
          <a:xfrm>
            <a:off x="661333" y="3840480"/>
            <a:ext cx="3096637" cy="71149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1pPr>
            <a:lvl2pPr marL="914400" lvl="1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470"/>
              <a:buNone/>
              <a:defRPr sz="1470"/>
            </a:lvl2pPr>
            <a:lvl3pPr marL="1371600" lvl="2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sz="1260"/>
            </a:lvl3pPr>
            <a:lvl4pPr marL="1828800" lvl="3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4pPr>
            <a:lvl5pPr marL="2286000" lvl="4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5pPr>
            <a:lvl6pPr marL="2743200" lvl="5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6pPr>
            <a:lvl7pPr marL="3200400" lvl="6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7pPr>
            <a:lvl8pPr marL="3657600" lvl="7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8pPr>
            <a:lvl9pPr marL="4114800" lvl="8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20"/>
              <a:buFont typeface="Calibri"/>
              <a:buNone/>
              <a:defRPr sz="46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15290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940"/>
              <a:buFont typeface="Arial"/>
              <a:buChar char="•"/>
              <a:defRPr sz="29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8619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520"/>
              <a:buFont typeface="Arial"/>
              <a:buChar char="•"/>
              <a:defRPr sz="25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61950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8614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sz="18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8614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sz="18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8614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sz="18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8614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sz="18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8615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sz="18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8615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sz="18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12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jpe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oogle Shape;89;p1"/>
          <p:cNvGrpSpPr/>
          <p:nvPr/>
        </p:nvGrpSpPr>
        <p:grpSpPr>
          <a:xfrm>
            <a:off x="957220" y="1660823"/>
            <a:ext cx="8063034" cy="9393619"/>
            <a:chOff x="663521" y="2096728"/>
            <a:chExt cx="8063034" cy="9393619"/>
          </a:xfrm>
        </p:grpSpPr>
        <p:grpSp>
          <p:nvGrpSpPr>
            <p:cNvPr id="90" name="Google Shape;90;p1"/>
            <p:cNvGrpSpPr/>
            <p:nvPr/>
          </p:nvGrpSpPr>
          <p:grpSpPr>
            <a:xfrm>
              <a:off x="663521" y="2096727"/>
              <a:ext cx="8063034" cy="9393619"/>
              <a:chOff x="663521" y="2096728"/>
              <a:chExt cx="8063034" cy="9393619"/>
            </a:xfrm>
          </p:grpSpPr>
          <p:sp>
            <p:nvSpPr>
              <p:cNvPr id="91" name="Google Shape;91;p1"/>
              <p:cNvSpPr/>
              <p:nvPr/>
            </p:nvSpPr>
            <p:spPr>
              <a:xfrm>
                <a:off x="1888902" y="10872247"/>
                <a:ext cx="6154962" cy="618099"/>
              </a:xfrm>
              <a:prstGeom prst="rect">
                <a:avLst/>
              </a:pr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2" name="Google Shape;92;p1"/>
              <p:cNvSpPr/>
              <p:nvPr/>
            </p:nvSpPr>
            <p:spPr>
              <a:xfrm>
                <a:off x="1984661" y="2104072"/>
                <a:ext cx="5610772" cy="593130"/>
              </a:xfrm>
              <a:prstGeom prst="rect">
                <a:avLst/>
              </a:pr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3" name="Google Shape;93;p1"/>
              <p:cNvSpPr/>
              <p:nvPr/>
            </p:nvSpPr>
            <p:spPr>
              <a:xfrm>
                <a:off x="1753829" y="4341211"/>
                <a:ext cx="5909338" cy="603238"/>
              </a:xfrm>
              <a:custGeom>
                <a:avLst/>
                <a:gdLst/>
                <a:ahLst/>
                <a:cxnLst/>
                <a:rect l="l" t="t" r="r" b="b"/>
                <a:pathLst>
                  <a:path w="5909338" h="652772" extrusionOk="0">
                    <a:moveTo>
                      <a:pt x="0" y="0"/>
                    </a:moveTo>
                    <a:lnTo>
                      <a:pt x="5909338" y="0"/>
                    </a:lnTo>
                    <a:lnTo>
                      <a:pt x="5826211" y="652772"/>
                    </a:lnTo>
                    <a:lnTo>
                      <a:pt x="0" y="64238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4" name="Google Shape;94;p1"/>
              <p:cNvSpPr/>
              <p:nvPr/>
            </p:nvSpPr>
            <p:spPr>
              <a:xfrm rot="-5400000">
                <a:off x="-52573" y="9504581"/>
                <a:ext cx="2812632" cy="1144154"/>
              </a:xfrm>
              <a:custGeom>
                <a:avLst/>
                <a:gdLst/>
                <a:ahLst/>
                <a:cxnLst/>
                <a:rect l="l" t="t" r="r" b="b"/>
                <a:pathLst>
                  <a:path w="2834578" h="1144154" extrusionOk="0">
                    <a:moveTo>
                      <a:pt x="3" y="1109586"/>
                    </a:moveTo>
                    <a:cubicBezTo>
                      <a:pt x="-1187" y="675285"/>
                      <a:pt x="487525" y="268123"/>
                      <a:pt x="831534" y="107139"/>
                    </a:cubicBezTo>
                    <a:cubicBezTo>
                      <a:pt x="1175543" y="-53845"/>
                      <a:pt x="1730486" y="-26718"/>
                      <a:pt x="2064059" y="143681"/>
                    </a:cubicBezTo>
                    <a:cubicBezTo>
                      <a:pt x="2397632" y="314080"/>
                      <a:pt x="2865495" y="688987"/>
                      <a:pt x="2832970" y="1129530"/>
                    </a:cubicBezTo>
                    <a:cubicBezTo>
                      <a:pt x="2627585" y="1120173"/>
                      <a:pt x="2367608" y="1151758"/>
                      <a:pt x="2162223" y="1142401"/>
                    </a:cubicBezTo>
                    <a:cubicBezTo>
                      <a:pt x="2187535" y="932414"/>
                      <a:pt x="1985346" y="737169"/>
                      <a:pt x="1665158" y="662409"/>
                    </a:cubicBezTo>
                    <a:cubicBezTo>
                      <a:pt x="1496111" y="622938"/>
                      <a:pt x="1309920" y="621102"/>
                      <a:pt x="1138901" y="657219"/>
                    </a:cubicBezTo>
                    <a:cubicBezTo>
                      <a:pt x="825547" y="723395"/>
                      <a:pt x="615464" y="904852"/>
                      <a:pt x="616375" y="1108544"/>
                    </a:cubicBezTo>
                    <a:lnTo>
                      <a:pt x="3" y="1109586"/>
                    </a:lnTo>
                    <a:close/>
                  </a:path>
                </a:pathLst>
              </a:cu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5" name="Google Shape;95;p1"/>
              <p:cNvSpPr/>
              <p:nvPr/>
            </p:nvSpPr>
            <p:spPr>
              <a:xfrm rot="5400000" flipH="1">
                <a:off x="6218338" y="6814445"/>
                <a:ext cx="2832033" cy="2184400"/>
              </a:xfrm>
              <a:prstGeom prst="blockArc">
                <a:avLst>
                  <a:gd name="adj1" fmla="val 10847997"/>
                  <a:gd name="adj2" fmla="val 383373"/>
                  <a:gd name="adj3" fmla="val 29619"/>
                </a:avLst>
              </a:pr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6" name="Google Shape;96;p1"/>
              <p:cNvSpPr/>
              <p:nvPr/>
            </p:nvSpPr>
            <p:spPr>
              <a:xfrm>
                <a:off x="1888902" y="8670342"/>
                <a:ext cx="5841999" cy="652320"/>
              </a:xfrm>
              <a:prstGeom prst="rect">
                <a:avLst/>
              </a:pr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7" name="Google Shape;97;p1"/>
              <p:cNvSpPr/>
              <p:nvPr/>
            </p:nvSpPr>
            <p:spPr>
              <a:xfrm>
                <a:off x="1603667" y="6490630"/>
                <a:ext cx="5991766" cy="643428"/>
              </a:xfrm>
              <a:prstGeom prst="rect">
                <a:avLst/>
              </a:pr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8" name="Google Shape;98;p1"/>
              <p:cNvSpPr/>
              <p:nvPr/>
            </p:nvSpPr>
            <p:spPr>
              <a:xfrm rot="-5400000">
                <a:off x="-170314" y="5175043"/>
                <a:ext cx="2797740" cy="1130070"/>
              </a:xfrm>
              <a:custGeom>
                <a:avLst/>
                <a:gdLst/>
                <a:ahLst/>
                <a:cxnLst/>
                <a:rect l="l" t="t" r="r" b="b"/>
                <a:pathLst>
                  <a:path w="2797740" h="1125986" extrusionOk="0">
                    <a:moveTo>
                      <a:pt x="0" y="1057385"/>
                    </a:moveTo>
                    <a:cubicBezTo>
                      <a:pt x="38828" y="456405"/>
                      <a:pt x="669703" y="-11533"/>
                      <a:pt x="1425277" y="216"/>
                    </a:cubicBezTo>
                    <a:cubicBezTo>
                      <a:pt x="2193104" y="12156"/>
                      <a:pt x="2805475" y="514484"/>
                      <a:pt x="2797667" y="1125986"/>
                    </a:cubicBezTo>
                    <a:lnTo>
                      <a:pt x="2209096" y="1121221"/>
                    </a:lnTo>
                    <a:cubicBezTo>
                      <a:pt x="2214675" y="831406"/>
                      <a:pt x="1857727" y="593260"/>
                      <a:pt x="1410845" y="588651"/>
                    </a:cubicBezTo>
                    <a:cubicBezTo>
                      <a:pt x="977755" y="584184"/>
                      <a:pt x="651512" y="753344"/>
                      <a:pt x="624204" y="1033679"/>
                    </a:cubicBezTo>
                    <a:cubicBezTo>
                      <a:pt x="428089" y="1025645"/>
                      <a:pt x="196115" y="1065419"/>
                      <a:pt x="0" y="1057385"/>
                    </a:cubicBezTo>
                    <a:close/>
                  </a:path>
                </a:pathLst>
              </a:cu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9" name="Google Shape;99;p1"/>
              <p:cNvSpPr/>
              <p:nvPr/>
            </p:nvSpPr>
            <p:spPr>
              <a:xfrm rot="5400000" flipH="1">
                <a:off x="6146290" y="2428388"/>
                <a:ext cx="2847721" cy="2184400"/>
              </a:xfrm>
              <a:prstGeom prst="blockArc">
                <a:avLst>
                  <a:gd name="adj1" fmla="val 10800000"/>
                  <a:gd name="adj2" fmla="val 1572"/>
                  <a:gd name="adj3" fmla="val 27649"/>
                </a:avLst>
              </a:pr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00" name="Google Shape;100;p1"/>
            <p:cNvGrpSpPr/>
            <p:nvPr/>
          </p:nvGrpSpPr>
          <p:grpSpPr>
            <a:xfrm>
              <a:off x="975577" y="2390310"/>
              <a:ext cx="7453126" cy="8818963"/>
              <a:chOff x="975577" y="2390310"/>
              <a:chExt cx="7453126" cy="8818963"/>
            </a:xfrm>
          </p:grpSpPr>
          <p:cxnSp>
            <p:nvCxnSpPr>
              <p:cNvPr id="101" name="Google Shape;101;p1"/>
              <p:cNvCxnSpPr>
                <a:cxnSpLocks/>
                <a:endCxn id="99" idx="1"/>
              </p:cNvCxnSpPr>
              <p:nvPr/>
            </p:nvCxnSpPr>
            <p:spPr>
              <a:xfrm>
                <a:off x="1793737" y="2390310"/>
                <a:ext cx="5775900" cy="8400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</p:cxnSp>
          <p:cxnSp>
            <p:nvCxnSpPr>
              <p:cNvPr id="102" name="Google Shape;102;p1"/>
              <p:cNvCxnSpPr>
                <a:cxnSpLocks/>
                <a:endCxn id="103" idx="2"/>
              </p:cNvCxnSpPr>
              <p:nvPr/>
            </p:nvCxnSpPr>
            <p:spPr>
              <a:xfrm rot="10800000" flipH="1">
                <a:off x="1726152" y="4661233"/>
                <a:ext cx="5971800" cy="4500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</p:cxnSp>
          <p:sp>
            <p:nvSpPr>
              <p:cNvPr id="103" name="Google Shape;103;p1"/>
              <p:cNvSpPr/>
              <p:nvPr/>
            </p:nvSpPr>
            <p:spPr>
              <a:xfrm>
                <a:off x="6949380" y="2405358"/>
                <a:ext cx="1403254" cy="2258405"/>
              </a:xfrm>
              <a:prstGeom prst="arc">
                <a:avLst>
                  <a:gd name="adj1" fmla="val 16200000"/>
                  <a:gd name="adj2" fmla="val 5256843"/>
                </a:avLst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4" name="Google Shape;104;p1"/>
              <p:cNvSpPr/>
              <p:nvPr/>
            </p:nvSpPr>
            <p:spPr>
              <a:xfrm>
                <a:off x="7025449" y="6810988"/>
                <a:ext cx="1403254" cy="2229081"/>
              </a:xfrm>
              <a:prstGeom prst="arc">
                <a:avLst>
                  <a:gd name="adj1" fmla="val 16120637"/>
                  <a:gd name="adj2" fmla="val 4983877"/>
                </a:avLst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5" name="Google Shape;105;p1"/>
              <p:cNvSpPr/>
              <p:nvPr/>
            </p:nvSpPr>
            <p:spPr>
              <a:xfrm flipH="1">
                <a:off x="975577" y="4665689"/>
                <a:ext cx="1403254" cy="2146655"/>
              </a:xfrm>
              <a:prstGeom prst="arc">
                <a:avLst>
                  <a:gd name="adj1" fmla="val 16248374"/>
                  <a:gd name="adj2" fmla="val 5189154"/>
                </a:avLst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106" name="Google Shape;106;p1"/>
              <p:cNvCxnSpPr>
                <a:cxnSpLocks/>
                <a:endCxn id="97" idx="3"/>
              </p:cNvCxnSpPr>
              <p:nvPr/>
            </p:nvCxnSpPr>
            <p:spPr>
              <a:xfrm rot="10800000" flipH="1">
                <a:off x="1689033" y="6812344"/>
                <a:ext cx="5906400" cy="900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</p:cxnSp>
          <p:cxnSp>
            <p:nvCxnSpPr>
              <p:cNvPr id="107" name="Google Shape;107;p1"/>
              <p:cNvCxnSpPr/>
              <p:nvPr/>
            </p:nvCxnSpPr>
            <p:spPr>
              <a:xfrm rot="10800000" flipH="1">
                <a:off x="1838324" y="9051721"/>
                <a:ext cx="5971745" cy="4456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</p:cxnSp>
          <p:sp>
            <p:nvSpPr>
              <p:cNvPr id="108" name="Google Shape;108;p1"/>
              <p:cNvSpPr/>
              <p:nvPr/>
            </p:nvSpPr>
            <p:spPr>
              <a:xfrm flipH="1">
                <a:off x="1105578" y="9059682"/>
                <a:ext cx="1403254" cy="2119835"/>
              </a:xfrm>
              <a:prstGeom prst="arc">
                <a:avLst>
                  <a:gd name="adj1" fmla="val 16248374"/>
                  <a:gd name="adj2" fmla="val 5358476"/>
                </a:avLst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109" name="Google Shape;109;p1"/>
              <p:cNvCxnSpPr/>
              <p:nvPr/>
            </p:nvCxnSpPr>
            <p:spPr>
              <a:xfrm rot="10800000" flipH="1">
                <a:off x="1891808" y="11204817"/>
                <a:ext cx="5971745" cy="4456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</p:cxnSp>
        </p:grpSp>
      </p:grpSp>
      <p:sp>
        <p:nvSpPr>
          <p:cNvPr id="110" name="Google Shape;110;p1"/>
          <p:cNvSpPr/>
          <p:nvPr/>
        </p:nvSpPr>
        <p:spPr>
          <a:xfrm>
            <a:off x="-9347" y="19400"/>
            <a:ext cx="8716318" cy="73442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en-US" sz="2200" b="1" dirty="0">
                <a:ea typeface="Calibri"/>
              </a:rPr>
              <a:t>Year 10 Recreational Core PE </a:t>
            </a:r>
          </a:p>
          <a:p>
            <a:pPr algn="ctr"/>
            <a:r>
              <a:rPr lang="en-US" sz="2200" b="1" dirty="0">
                <a:ea typeface="Calibri"/>
              </a:rPr>
              <a:t>Learning Journey</a:t>
            </a:r>
            <a:endParaRPr lang="en-US" sz="2200" b="1" i="0" u="none" strike="noStrike" cap="none" dirty="0">
              <a:ea typeface="Calibri"/>
            </a:endParaRPr>
          </a:p>
        </p:txBody>
      </p:sp>
      <p:pic>
        <p:nvPicPr>
          <p:cNvPr id="111" name="Google Shape;111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614393" y="8361"/>
            <a:ext cx="986807" cy="9935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" name="Google Shape;114;p1" descr="Image result for car vector"/>
          <p:cNvPicPr preferRelativeResize="0"/>
          <p:nvPr/>
        </p:nvPicPr>
        <p:blipFill rotWithShape="1">
          <a:blip r:embed="rId4">
            <a:alphaModFix/>
          </a:blip>
          <a:srcRect l="52702" t="73096" b="8575"/>
          <a:stretch/>
        </p:blipFill>
        <p:spPr>
          <a:xfrm flipH="1">
            <a:off x="4059796" y="10453897"/>
            <a:ext cx="1481607" cy="54886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" name="Google Shape;117;p1" descr="Image result for car vector"/>
          <p:cNvPicPr preferRelativeResize="0"/>
          <p:nvPr/>
        </p:nvPicPr>
        <p:blipFill rotWithShape="1">
          <a:blip r:embed="rId5">
            <a:alphaModFix/>
          </a:blip>
          <a:srcRect l="52702" t="47971" b="31929"/>
          <a:stretch/>
        </p:blipFill>
        <p:spPr>
          <a:xfrm>
            <a:off x="4579747" y="3981580"/>
            <a:ext cx="1313226" cy="533519"/>
          </a:xfrm>
          <a:prstGeom prst="rect">
            <a:avLst/>
          </a:prstGeom>
          <a:noFill/>
          <a:ln>
            <a:noFill/>
          </a:ln>
        </p:spPr>
      </p:pic>
      <p:sp>
        <p:nvSpPr>
          <p:cNvPr id="122" name="Google Shape;122;p1"/>
          <p:cNvSpPr txBox="1"/>
          <p:nvPr/>
        </p:nvSpPr>
        <p:spPr>
          <a:xfrm>
            <a:off x="2741699" y="8034169"/>
            <a:ext cx="92093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  <p:grpSp>
        <p:nvGrpSpPr>
          <p:cNvPr id="127" name="Google Shape;127;p1"/>
          <p:cNvGrpSpPr/>
          <p:nvPr/>
        </p:nvGrpSpPr>
        <p:grpSpPr>
          <a:xfrm>
            <a:off x="6493075" y="3527715"/>
            <a:ext cx="1214980" cy="1234099"/>
            <a:chOff x="1212628" y="4031237"/>
            <a:chExt cx="1214980" cy="1304869"/>
          </a:xfrm>
        </p:grpSpPr>
        <p:sp>
          <p:nvSpPr>
            <p:cNvPr id="128" name="Google Shape;128;p1"/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9" name="Google Shape;129;p1"/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0" name="Google Shape;130;p1"/>
            <p:cNvSpPr txBox="1"/>
            <p:nvPr/>
          </p:nvSpPr>
          <p:spPr>
            <a:xfrm>
              <a:off x="1218791" y="4391447"/>
              <a:ext cx="1170599" cy="55322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Summer term </a:t>
              </a:r>
              <a:endParaRPr/>
            </a:p>
          </p:txBody>
        </p:sp>
      </p:grpSp>
      <p:grpSp>
        <p:nvGrpSpPr>
          <p:cNvPr id="131" name="Google Shape;131;p1"/>
          <p:cNvGrpSpPr/>
          <p:nvPr/>
        </p:nvGrpSpPr>
        <p:grpSpPr>
          <a:xfrm>
            <a:off x="7698536" y="10129223"/>
            <a:ext cx="1214980" cy="1234099"/>
            <a:chOff x="1212628" y="4031237"/>
            <a:chExt cx="1214980" cy="1304869"/>
          </a:xfrm>
        </p:grpSpPr>
        <p:sp>
          <p:nvSpPr>
            <p:cNvPr id="132" name="Google Shape;132;p1"/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3" name="Google Shape;133;p1"/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4" name="Google Shape;134;p1"/>
            <p:cNvSpPr txBox="1"/>
            <p:nvPr/>
          </p:nvSpPr>
          <p:spPr>
            <a:xfrm>
              <a:off x="1218791" y="4391447"/>
              <a:ext cx="1170599" cy="55322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Autumn  term </a:t>
              </a:r>
              <a:endParaRPr dirty="0"/>
            </a:p>
          </p:txBody>
        </p:sp>
      </p:grpSp>
      <p:grpSp>
        <p:nvGrpSpPr>
          <p:cNvPr id="135" name="Google Shape;135;p1"/>
          <p:cNvGrpSpPr/>
          <p:nvPr/>
        </p:nvGrpSpPr>
        <p:grpSpPr>
          <a:xfrm>
            <a:off x="7667116" y="7767354"/>
            <a:ext cx="1214980" cy="1234099"/>
            <a:chOff x="1212628" y="4031237"/>
            <a:chExt cx="1214980" cy="1304869"/>
          </a:xfrm>
        </p:grpSpPr>
        <p:sp>
          <p:nvSpPr>
            <p:cNvPr id="136" name="Google Shape;136;p1"/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7" name="Google Shape;137;p1"/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8" name="Google Shape;138;p1"/>
            <p:cNvSpPr txBox="1"/>
            <p:nvPr/>
          </p:nvSpPr>
          <p:spPr>
            <a:xfrm>
              <a:off x="1218791" y="4391447"/>
              <a:ext cx="1170599" cy="55322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Spring </a:t>
              </a:r>
              <a:endParaRPr/>
            </a:p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term </a:t>
              </a:r>
              <a:endParaRPr/>
            </a:p>
          </p:txBody>
        </p:sp>
      </p:grpSp>
      <p:cxnSp>
        <p:nvCxnSpPr>
          <p:cNvPr id="150" name="Google Shape;150;p1"/>
          <p:cNvCxnSpPr>
            <a:cxnSpLocks/>
          </p:cNvCxnSpPr>
          <p:nvPr/>
        </p:nvCxnSpPr>
        <p:spPr>
          <a:xfrm flipH="1">
            <a:off x="4045102" y="10166619"/>
            <a:ext cx="196071" cy="561711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26F4B628-76B8-4993-BD37-85D6E6DD8889}"/>
              </a:ext>
            </a:extLst>
          </p:cNvPr>
          <p:cNvSpPr/>
          <p:nvPr/>
        </p:nvSpPr>
        <p:spPr>
          <a:xfrm>
            <a:off x="-7921468" y="3261280"/>
            <a:ext cx="22955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Times New Roman" panose="02020603050405020304" pitchFamily="18" charset="0"/>
              </a:rPr>
              <a:t> </a:t>
            </a:r>
            <a:endParaRPr lang="en-GB" dirty="0"/>
          </a:p>
        </p:txBody>
      </p:sp>
      <p:grpSp>
        <p:nvGrpSpPr>
          <p:cNvPr id="70" name="Google Shape;127;p1">
            <a:extLst>
              <a:ext uri="{FF2B5EF4-FFF2-40B4-BE49-F238E27FC236}">
                <a16:creationId xmlns:a16="http://schemas.microsoft.com/office/drawing/2014/main" id="{0A87E910-F0A0-4551-84E5-8DFA64AC17BB}"/>
              </a:ext>
            </a:extLst>
          </p:cNvPr>
          <p:cNvGrpSpPr/>
          <p:nvPr/>
        </p:nvGrpSpPr>
        <p:grpSpPr>
          <a:xfrm>
            <a:off x="1289876" y="1299737"/>
            <a:ext cx="1214980" cy="1234099"/>
            <a:chOff x="1212628" y="4031237"/>
            <a:chExt cx="1214980" cy="1304869"/>
          </a:xfrm>
        </p:grpSpPr>
        <p:sp>
          <p:nvSpPr>
            <p:cNvPr id="71" name="Google Shape;128;p1">
              <a:extLst>
                <a:ext uri="{FF2B5EF4-FFF2-40B4-BE49-F238E27FC236}">
                  <a16:creationId xmlns:a16="http://schemas.microsoft.com/office/drawing/2014/main" id="{67DAF8A1-BFC4-4FB4-87CD-F15D5A20940E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" name="Google Shape;129;p1">
              <a:extLst>
                <a:ext uri="{FF2B5EF4-FFF2-40B4-BE49-F238E27FC236}">
                  <a16:creationId xmlns:a16="http://schemas.microsoft.com/office/drawing/2014/main" id="{66D18DC2-10A5-49CF-A3D5-0337AE4DD7F5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" name="Google Shape;130;p1">
              <a:extLst>
                <a:ext uri="{FF2B5EF4-FFF2-40B4-BE49-F238E27FC236}">
                  <a16:creationId xmlns:a16="http://schemas.microsoft.com/office/drawing/2014/main" id="{90EEBD46-5728-46A6-B295-DBCE8962B5F0}"/>
                </a:ext>
              </a:extLst>
            </p:cNvPr>
            <p:cNvSpPr txBox="1"/>
            <p:nvPr/>
          </p:nvSpPr>
          <p:spPr>
            <a:xfrm>
              <a:off x="1339072" y="4362507"/>
              <a:ext cx="942124" cy="61826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Year 11 PE</a:t>
              </a:r>
              <a:endParaRPr sz="1600" dirty="0">
                <a:solidFill>
                  <a:schemeClr val="dk1"/>
                </a:solidFill>
              </a:endParaRPr>
            </a:p>
          </p:txBody>
        </p:sp>
      </p:grpSp>
      <p:sp>
        <p:nvSpPr>
          <p:cNvPr id="74" name="TextBox 73">
            <a:extLst>
              <a:ext uri="{FF2B5EF4-FFF2-40B4-BE49-F238E27FC236}">
                <a16:creationId xmlns:a16="http://schemas.microsoft.com/office/drawing/2014/main" id="{382A651D-6037-4C71-B25B-543B69BB8F87}"/>
              </a:ext>
            </a:extLst>
          </p:cNvPr>
          <p:cNvSpPr txBox="1"/>
          <p:nvPr/>
        </p:nvSpPr>
        <p:spPr>
          <a:xfrm>
            <a:off x="3885363" y="9850799"/>
            <a:ext cx="908840" cy="276999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bg1"/>
                </a:solidFill>
              </a:rPr>
              <a:t>Football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4F2D7407-5003-4C8B-A083-50533826F6AB}"/>
              </a:ext>
            </a:extLst>
          </p:cNvPr>
          <p:cNvSpPr txBox="1"/>
          <p:nvPr/>
        </p:nvSpPr>
        <p:spPr>
          <a:xfrm>
            <a:off x="4073761" y="2551419"/>
            <a:ext cx="1214980" cy="27699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ysClr val="windowText" lastClr="000000"/>
                </a:solidFill>
              </a:rPr>
              <a:t>OAA</a:t>
            </a:r>
          </a:p>
        </p:txBody>
      </p:sp>
      <p:sp>
        <p:nvSpPr>
          <p:cNvPr id="177" name="TextBox 176">
            <a:extLst>
              <a:ext uri="{FF2B5EF4-FFF2-40B4-BE49-F238E27FC236}">
                <a16:creationId xmlns:a16="http://schemas.microsoft.com/office/drawing/2014/main" id="{18035E34-08DB-4CB3-95CF-B294B8CE007B}"/>
              </a:ext>
            </a:extLst>
          </p:cNvPr>
          <p:cNvSpPr txBox="1"/>
          <p:nvPr/>
        </p:nvSpPr>
        <p:spPr>
          <a:xfrm>
            <a:off x="8782318" y="1794441"/>
            <a:ext cx="800647" cy="27699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Rules </a:t>
            </a:r>
          </a:p>
        </p:txBody>
      </p:sp>
      <p:cxnSp>
        <p:nvCxnSpPr>
          <p:cNvPr id="180" name="Google Shape;151;p1">
            <a:extLst>
              <a:ext uri="{FF2B5EF4-FFF2-40B4-BE49-F238E27FC236}">
                <a16:creationId xmlns:a16="http://schemas.microsoft.com/office/drawing/2014/main" id="{3C81F850-8CEF-4809-A59A-85DB844DFADC}"/>
              </a:ext>
            </a:extLst>
          </p:cNvPr>
          <p:cNvCxnSpPr>
            <a:cxnSpLocks/>
          </p:cNvCxnSpPr>
          <p:nvPr/>
        </p:nvCxnSpPr>
        <p:spPr>
          <a:xfrm flipV="1">
            <a:off x="6598030" y="1964468"/>
            <a:ext cx="218031" cy="455596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pic>
        <p:nvPicPr>
          <p:cNvPr id="1030" name="Picture 6" descr="The Importance of Mental Health">
            <a:extLst>
              <a:ext uri="{FF2B5EF4-FFF2-40B4-BE49-F238E27FC236}">
                <a16:creationId xmlns:a16="http://schemas.microsoft.com/office/drawing/2014/main" id="{7ADCE187-980D-4414-860E-267C041CBE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663610" y="8686374"/>
            <a:ext cx="47132" cy="47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3" name="Rectangle 182">
            <a:extLst>
              <a:ext uri="{FF2B5EF4-FFF2-40B4-BE49-F238E27FC236}">
                <a16:creationId xmlns:a16="http://schemas.microsoft.com/office/drawing/2014/main" id="{98870613-1D4F-4B84-8DC6-A456F73AF53A}"/>
              </a:ext>
            </a:extLst>
          </p:cNvPr>
          <p:cNvSpPr/>
          <p:nvPr/>
        </p:nvSpPr>
        <p:spPr>
          <a:xfrm>
            <a:off x="51879" y="12109644"/>
            <a:ext cx="9549321" cy="646331"/>
          </a:xfrm>
          <a:prstGeom prst="rect">
            <a:avLst/>
          </a:prstGeom>
          <a:solidFill>
            <a:srgbClr val="002060"/>
          </a:solidFill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200" b="1" dirty="0">
                <a:solidFill>
                  <a:schemeClr val="bg1"/>
                </a:solidFill>
              </a:rPr>
              <a:t>‘The PE curriculum aims to support students in developing </a:t>
            </a:r>
            <a:r>
              <a:rPr lang="en-GB" sz="12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GOOD HABITS</a:t>
            </a:r>
            <a:r>
              <a:rPr lang="en-GB" sz="1200" b="1" dirty="0">
                <a:solidFill>
                  <a:schemeClr val="bg1"/>
                </a:solidFill>
              </a:rPr>
              <a:t> for </a:t>
            </a:r>
            <a:r>
              <a:rPr lang="en-GB" sz="12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LIFELONG PARTICIPATION</a:t>
            </a:r>
            <a:r>
              <a:rPr lang="en-GB" sz="1200" b="1" dirty="0">
                <a:solidFill>
                  <a:schemeClr val="bg1"/>
                </a:solidFill>
              </a:rPr>
              <a:t>, encouraging </a:t>
            </a:r>
            <a:r>
              <a:rPr lang="en-GB" sz="12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ASPIRATION</a:t>
            </a:r>
            <a:r>
              <a:rPr lang="en-GB" sz="1200" b="1" dirty="0">
                <a:solidFill>
                  <a:schemeClr val="bg1"/>
                </a:solidFill>
              </a:rPr>
              <a:t>, </a:t>
            </a:r>
            <a:r>
              <a:rPr lang="en-GB" sz="12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LEADERSHIP </a:t>
            </a:r>
            <a:r>
              <a:rPr lang="en-GB" sz="1200" b="1" dirty="0">
                <a:solidFill>
                  <a:schemeClr val="bg1"/>
                </a:solidFill>
              </a:rPr>
              <a:t>and </a:t>
            </a:r>
            <a:r>
              <a:rPr lang="en-GB" sz="12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CHARACTER DEVELOPMENT</a:t>
            </a:r>
            <a:r>
              <a:rPr lang="en-GB" sz="1200" b="1" dirty="0">
                <a:solidFill>
                  <a:schemeClr val="bg1"/>
                </a:solidFill>
              </a:rPr>
              <a:t> through a wide variety of educational experiences and enrichment activities.’</a:t>
            </a:r>
          </a:p>
        </p:txBody>
      </p:sp>
      <p:sp>
        <p:nvSpPr>
          <p:cNvPr id="189" name="TextBox 188">
            <a:extLst>
              <a:ext uri="{FF2B5EF4-FFF2-40B4-BE49-F238E27FC236}">
                <a16:creationId xmlns:a16="http://schemas.microsoft.com/office/drawing/2014/main" id="{28D41F2B-CD58-46B6-B3DD-4B74DAFDA0DA}"/>
              </a:ext>
            </a:extLst>
          </p:cNvPr>
          <p:cNvSpPr txBox="1"/>
          <p:nvPr/>
        </p:nvSpPr>
        <p:spPr>
          <a:xfrm>
            <a:off x="6707045" y="11367920"/>
            <a:ext cx="1214980" cy="276999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bg1"/>
                </a:solidFill>
              </a:rPr>
              <a:t>Handball</a:t>
            </a:r>
          </a:p>
        </p:txBody>
      </p:sp>
      <p:sp>
        <p:nvSpPr>
          <p:cNvPr id="190" name="TextBox 189">
            <a:extLst>
              <a:ext uri="{FF2B5EF4-FFF2-40B4-BE49-F238E27FC236}">
                <a16:creationId xmlns:a16="http://schemas.microsoft.com/office/drawing/2014/main" id="{39EEBBCF-715D-4BC5-B994-0B738EA0C0B5}"/>
              </a:ext>
            </a:extLst>
          </p:cNvPr>
          <p:cNvSpPr txBox="1"/>
          <p:nvPr/>
        </p:nvSpPr>
        <p:spPr>
          <a:xfrm>
            <a:off x="3776800" y="7525177"/>
            <a:ext cx="1214980" cy="276999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bg1"/>
                </a:solidFill>
              </a:rPr>
              <a:t>Basketball</a:t>
            </a:r>
          </a:p>
        </p:txBody>
      </p:sp>
      <p:sp>
        <p:nvSpPr>
          <p:cNvPr id="191" name="TextBox 190">
            <a:extLst>
              <a:ext uri="{FF2B5EF4-FFF2-40B4-BE49-F238E27FC236}">
                <a16:creationId xmlns:a16="http://schemas.microsoft.com/office/drawing/2014/main" id="{72F8D6F6-E3E9-4FD8-B47C-BB0286C5D02F}"/>
              </a:ext>
            </a:extLst>
          </p:cNvPr>
          <p:cNvSpPr txBox="1"/>
          <p:nvPr/>
        </p:nvSpPr>
        <p:spPr>
          <a:xfrm>
            <a:off x="7961556" y="1107514"/>
            <a:ext cx="1214981" cy="27699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ysClr val="windowText" lastClr="000000"/>
                </a:solidFill>
              </a:rPr>
              <a:t>Athletics</a:t>
            </a:r>
          </a:p>
        </p:txBody>
      </p:sp>
      <p:sp>
        <p:nvSpPr>
          <p:cNvPr id="192" name="TextBox 191">
            <a:extLst>
              <a:ext uri="{FF2B5EF4-FFF2-40B4-BE49-F238E27FC236}">
                <a16:creationId xmlns:a16="http://schemas.microsoft.com/office/drawing/2014/main" id="{71333869-095C-4A6D-8A89-42EFF2CB0424}"/>
              </a:ext>
            </a:extLst>
          </p:cNvPr>
          <p:cNvSpPr txBox="1"/>
          <p:nvPr/>
        </p:nvSpPr>
        <p:spPr>
          <a:xfrm>
            <a:off x="7906775" y="4692396"/>
            <a:ext cx="1214980" cy="46166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ysClr val="windowText" lastClr="000000"/>
                </a:solidFill>
              </a:rPr>
              <a:t>Striking and Fielding</a:t>
            </a:r>
          </a:p>
        </p:txBody>
      </p:sp>
      <p:sp>
        <p:nvSpPr>
          <p:cNvPr id="207" name="TextBox 206">
            <a:extLst>
              <a:ext uri="{FF2B5EF4-FFF2-40B4-BE49-F238E27FC236}">
                <a16:creationId xmlns:a16="http://schemas.microsoft.com/office/drawing/2014/main" id="{F9135D58-9D33-4DB7-A2EF-C6C344AEBEAF}"/>
              </a:ext>
            </a:extLst>
          </p:cNvPr>
          <p:cNvSpPr txBox="1"/>
          <p:nvPr/>
        </p:nvSpPr>
        <p:spPr>
          <a:xfrm>
            <a:off x="132414" y="1078038"/>
            <a:ext cx="369332" cy="10905820"/>
          </a:xfrm>
          <a:prstGeom prst="rect">
            <a:avLst/>
          </a:prstGeom>
          <a:solidFill>
            <a:srgbClr val="93E3FF"/>
          </a:solidFill>
          <a:ln>
            <a:noFill/>
          </a:ln>
        </p:spPr>
        <p:txBody>
          <a:bodyPr vert="vert270" wrap="square" lIns="91440" tIns="45720" rIns="91440" bIns="45720" rtlCol="0" anchor="t">
            <a:spAutoFit/>
          </a:bodyPr>
          <a:lstStyle/>
          <a:p>
            <a:pPr algn="ctr"/>
            <a:r>
              <a:rPr lang="en-GB" sz="1200" b="1" dirty="0"/>
              <a:t>To be independently active – embedding active, healthy living routines and exploring leadership skills</a:t>
            </a:r>
            <a:endParaRPr lang="en-US" dirty="0"/>
          </a:p>
        </p:txBody>
      </p:sp>
      <p:cxnSp>
        <p:nvCxnSpPr>
          <p:cNvPr id="219" name="Google Shape;150;p1">
            <a:extLst>
              <a:ext uri="{FF2B5EF4-FFF2-40B4-BE49-F238E27FC236}">
                <a16:creationId xmlns:a16="http://schemas.microsoft.com/office/drawing/2014/main" id="{4B7D97B9-A48D-4764-9C73-30635E2027A3}"/>
              </a:ext>
            </a:extLst>
          </p:cNvPr>
          <p:cNvCxnSpPr>
            <a:cxnSpLocks/>
          </p:cNvCxnSpPr>
          <p:nvPr/>
        </p:nvCxnSpPr>
        <p:spPr>
          <a:xfrm flipH="1">
            <a:off x="8722402" y="6240246"/>
            <a:ext cx="313046" cy="1053107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247" name="TextBox 246">
            <a:extLst>
              <a:ext uri="{FF2B5EF4-FFF2-40B4-BE49-F238E27FC236}">
                <a16:creationId xmlns:a16="http://schemas.microsoft.com/office/drawing/2014/main" id="{70D48E48-D495-4BFD-B912-05E301935587}"/>
              </a:ext>
            </a:extLst>
          </p:cNvPr>
          <p:cNvSpPr txBox="1"/>
          <p:nvPr/>
        </p:nvSpPr>
        <p:spPr>
          <a:xfrm>
            <a:off x="5009117" y="9554889"/>
            <a:ext cx="999929" cy="27699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Dribbling</a:t>
            </a:r>
          </a:p>
        </p:txBody>
      </p:sp>
      <p:sp>
        <p:nvSpPr>
          <p:cNvPr id="249" name="TextBox 248">
            <a:extLst>
              <a:ext uri="{FF2B5EF4-FFF2-40B4-BE49-F238E27FC236}">
                <a16:creationId xmlns:a16="http://schemas.microsoft.com/office/drawing/2014/main" id="{7EBC39E7-72D0-4903-8112-CE2BC7134D88}"/>
              </a:ext>
            </a:extLst>
          </p:cNvPr>
          <p:cNvSpPr txBox="1"/>
          <p:nvPr/>
        </p:nvSpPr>
        <p:spPr>
          <a:xfrm>
            <a:off x="5065925" y="7594016"/>
            <a:ext cx="999929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Passing &amp; Receiving </a:t>
            </a:r>
          </a:p>
        </p:txBody>
      </p:sp>
      <p:sp>
        <p:nvSpPr>
          <p:cNvPr id="259" name="TextBox 258">
            <a:extLst>
              <a:ext uri="{FF2B5EF4-FFF2-40B4-BE49-F238E27FC236}">
                <a16:creationId xmlns:a16="http://schemas.microsoft.com/office/drawing/2014/main" id="{5F0E7C9C-B358-490E-8DA7-459A889EAF3D}"/>
              </a:ext>
            </a:extLst>
          </p:cNvPr>
          <p:cNvSpPr txBox="1"/>
          <p:nvPr/>
        </p:nvSpPr>
        <p:spPr>
          <a:xfrm>
            <a:off x="6265367" y="8532313"/>
            <a:ext cx="1336168" cy="276999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tx1"/>
                </a:solidFill>
              </a:rPr>
              <a:t>Assessment 2</a:t>
            </a:r>
          </a:p>
        </p:txBody>
      </p:sp>
      <p:pic>
        <p:nvPicPr>
          <p:cNvPr id="160" name="Picture 2" descr="Image result for road signs men at work">
            <a:extLst>
              <a:ext uri="{FF2B5EF4-FFF2-40B4-BE49-F238E27FC236}">
                <a16:creationId xmlns:a16="http://schemas.microsoft.com/office/drawing/2014/main" id="{2D9158D1-598A-4A10-9D7E-5660E2A198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409" y="8254289"/>
            <a:ext cx="314325" cy="276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68" name="Google Shape;151;p1">
            <a:extLst>
              <a:ext uri="{FF2B5EF4-FFF2-40B4-BE49-F238E27FC236}">
                <a16:creationId xmlns:a16="http://schemas.microsoft.com/office/drawing/2014/main" id="{94BCC97C-AE4C-44CD-BEB9-227FB7119BA4}"/>
              </a:ext>
            </a:extLst>
          </p:cNvPr>
          <p:cNvCxnSpPr>
            <a:cxnSpLocks/>
          </p:cNvCxnSpPr>
          <p:nvPr/>
        </p:nvCxnSpPr>
        <p:spPr>
          <a:xfrm flipH="1" flipV="1">
            <a:off x="4925314" y="8590206"/>
            <a:ext cx="119713" cy="907455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280" name="TextBox 279">
            <a:extLst>
              <a:ext uri="{FF2B5EF4-FFF2-40B4-BE49-F238E27FC236}">
                <a16:creationId xmlns:a16="http://schemas.microsoft.com/office/drawing/2014/main" id="{15AD761E-69C1-46D9-9782-02791118995E}"/>
              </a:ext>
            </a:extLst>
          </p:cNvPr>
          <p:cNvSpPr txBox="1"/>
          <p:nvPr/>
        </p:nvSpPr>
        <p:spPr>
          <a:xfrm>
            <a:off x="6350277" y="9112542"/>
            <a:ext cx="999929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Tactics in game play</a:t>
            </a:r>
          </a:p>
        </p:txBody>
      </p:sp>
      <p:sp>
        <p:nvSpPr>
          <p:cNvPr id="281" name="TextBox 280">
            <a:extLst>
              <a:ext uri="{FF2B5EF4-FFF2-40B4-BE49-F238E27FC236}">
                <a16:creationId xmlns:a16="http://schemas.microsoft.com/office/drawing/2014/main" id="{A24515CF-53A4-4633-A538-E5AF70C91711}"/>
              </a:ext>
            </a:extLst>
          </p:cNvPr>
          <p:cNvSpPr txBox="1"/>
          <p:nvPr/>
        </p:nvSpPr>
        <p:spPr>
          <a:xfrm>
            <a:off x="5178938" y="9121280"/>
            <a:ext cx="999929" cy="27699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Shooting</a:t>
            </a:r>
          </a:p>
        </p:txBody>
      </p:sp>
      <p:cxnSp>
        <p:nvCxnSpPr>
          <p:cNvPr id="284" name="Google Shape;151;p1">
            <a:extLst>
              <a:ext uri="{FF2B5EF4-FFF2-40B4-BE49-F238E27FC236}">
                <a16:creationId xmlns:a16="http://schemas.microsoft.com/office/drawing/2014/main" id="{580C6DE6-8089-45EF-9AB4-583B18BF0D83}"/>
              </a:ext>
            </a:extLst>
          </p:cNvPr>
          <p:cNvCxnSpPr>
            <a:cxnSpLocks/>
          </p:cNvCxnSpPr>
          <p:nvPr/>
        </p:nvCxnSpPr>
        <p:spPr>
          <a:xfrm flipH="1" flipV="1">
            <a:off x="1391663" y="4664298"/>
            <a:ext cx="298332" cy="330433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85" name="Google Shape;151;p1">
            <a:extLst>
              <a:ext uri="{FF2B5EF4-FFF2-40B4-BE49-F238E27FC236}">
                <a16:creationId xmlns:a16="http://schemas.microsoft.com/office/drawing/2014/main" id="{AC441FBE-E050-4330-8239-AF2EF1841E3C}"/>
              </a:ext>
            </a:extLst>
          </p:cNvPr>
          <p:cNvCxnSpPr>
            <a:cxnSpLocks/>
          </p:cNvCxnSpPr>
          <p:nvPr/>
        </p:nvCxnSpPr>
        <p:spPr>
          <a:xfrm>
            <a:off x="1009672" y="4037373"/>
            <a:ext cx="218437" cy="1198194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86" name="Google Shape;151;p1">
            <a:extLst>
              <a:ext uri="{FF2B5EF4-FFF2-40B4-BE49-F238E27FC236}">
                <a16:creationId xmlns:a16="http://schemas.microsoft.com/office/drawing/2014/main" id="{E7EB40B4-EA4A-486E-A07A-FC87C9F9D404}"/>
              </a:ext>
            </a:extLst>
          </p:cNvPr>
          <p:cNvCxnSpPr>
            <a:cxnSpLocks/>
          </p:cNvCxnSpPr>
          <p:nvPr/>
        </p:nvCxnSpPr>
        <p:spPr>
          <a:xfrm flipH="1" flipV="1">
            <a:off x="1296338" y="5681267"/>
            <a:ext cx="571068" cy="41304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87" name="Google Shape;151;p1">
            <a:extLst>
              <a:ext uri="{FF2B5EF4-FFF2-40B4-BE49-F238E27FC236}">
                <a16:creationId xmlns:a16="http://schemas.microsoft.com/office/drawing/2014/main" id="{05DBA74A-DFFE-43AD-B57F-84103CABAA6D}"/>
              </a:ext>
            </a:extLst>
          </p:cNvPr>
          <p:cNvCxnSpPr>
            <a:cxnSpLocks/>
          </p:cNvCxnSpPr>
          <p:nvPr/>
        </p:nvCxnSpPr>
        <p:spPr>
          <a:xfrm flipV="1">
            <a:off x="914635" y="6049567"/>
            <a:ext cx="477028" cy="430484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88" name="Google Shape;151;p1">
            <a:extLst>
              <a:ext uri="{FF2B5EF4-FFF2-40B4-BE49-F238E27FC236}">
                <a16:creationId xmlns:a16="http://schemas.microsoft.com/office/drawing/2014/main" id="{2113ADED-AC7D-4FDE-8761-3C69C619CA1B}"/>
              </a:ext>
            </a:extLst>
          </p:cNvPr>
          <p:cNvCxnSpPr>
            <a:cxnSpLocks/>
          </p:cNvCxnSpPr>
          <p:nvPr/>
        </p:nvCxnSpPr>
        <p:spPr>
          <a:xfrm>
            <a:off x="2093380" y="3785322"/>
            <a:ext cx="7254" cy="382778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292" name="TextBox 291">
            <a:extLst>
              <a:ext uri="{FF2B5EF4-FFF2-40B4-BE49-F238E27FC236}">
                <a16:creationId xmlns:a16="http://schemas.microsoft.com/office/drawing/2014/main" id="{FC635E9E-3C71-43C6-9DCA-1D3A10F40E4C}"/>
              </a:ext>
            </a:extLst>
          </p:cNvPr>
          <p:cNvSpPr txBox="1"/>
          <p:nvPr/>
        </p:nvSpPr>
        <p:spPr>
          <a:xfrm>
            <a:off x="4903804" y="3655189"/>
            <a:ext cx="1512234" cy="276999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tx1"/>
                </a:solidFill>
              </a:rPr>
              <a:t>Assessment 4</a:t>
            </a:r>
          </a:p>
        </p:txBody>
      </p:sp>
      <p:pic>
        <p:nvPicPr>
          <p:cNvPr id="293" name="Picture 2" descr="Image result for road signs men at work">
            <a:extLst>
              <a:ext uri="{FF2B5EF4-FFF2-40B4-BE49-F238E27FC236}">
                <a16:creationId xmlns:a16="http://schemas.microsoft.com/office/drawing/2014/main" id="{0294FF93-7792-495D-AAC8-23A321B7CB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9546" y="3855398"/>
            <a:ext cx="314325" cy="276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94" name="Google Shape;151;p1">
            <a:extLst>
              <a:ext uri="{FF2B5EF4-FFF2-40B4-BE49-F238E27FC236}">
                <a16:creationId xmlns:a16="http://schemas.microsoft.com/office/drawing/2014/main" id="{A747CA24-0A22-4574-9D8D-CF5DEE217E8A}"/>
              </a:ext>
            </a:extLst>
          </p:cNvPr>
          <p:cNvCxnSpPr>
            <a:cxnSpLocks/>
          </p:cNvCxnSpPr>
          <p:nvPr/>
        </p:nvCxnSpPr>
        <p:spPr>
          <a:xfrm>
            <a:off x="7206297" y="1429847"/>
            <a:ext cx="156776" cy="534716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95" name="Google Shape;151;p1">
            <a:extLst>
              <a:ext uri="{FF2B5EF4-FFF2-40B4-BE49-F238E27FC236}">
                <a16:creationId xmlns:a16="http://schemas.microsoft.com/office/drawing/2014/main" id="{6F604ED2-9A63-4F89-80C3-E6E9B1D9566F}"/>
              </a:ext>
            </a:extLst>
          </p:cNvPr>
          <p:cNvCxnSpPr>
            <a:cxnSpLocks/>
          </p:cNvCxnSpPr>
          <p:nvPr/>
        </p:nvCxnSpPr>
        <p:spPr>
          <a:xfrm flipH="1">
            <a:off x="8196270" y="1384112"/>
            <a:ext cx="298690" cy="645223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304" name="TextBox 303">
            <a:extLst>
              <a:ext uri="{FF2B5EF4-FFF2-40B4-BE49-F238E27FC236}">
                <a16:creationId xmlns:a16="http://schemas.microsoft.com/office/drawing/2014/main" id="{89E62BA3-DDA2-45A3-9418-784A4B52ABDB}"/>
              </a:ext>
            </a:extLst>
          </p:cNvPr>
          <p:cNvSpPr txBox="1"/>
          <p:nvPr/>
        </p:nvSpPr>
        <p:spPr>
          <a:xfrm>
            <a:off x="7045684" y="3174808"/>
            <a:ext cx="1128785" cy="27699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Fielding</a:t>
            </a:r>
          </a:p>
        </p:txBody>
      </p:sp>
      <p:sp>
        <p:nvSpPr>
          <p:cNvPr id="305" name="TextBox 304">
            <a:extLst>
              <a:ext uri="{FF2B5EF4-FFF2-40B4-BE49-F238E27FC236}">
                <a16:creationId xmlns:a16="http://schemas.microsoft.com/office/drawing/2014/main" id="{4A1A8949-A41A-4B66-A499-49FFF5C00691}"/>
              </a:ext>
            </a:extLst>
          </p:cNvPr>
          <p:cNvSpPr txBox="1"/>
          <p:nvPr/>
        </p:nvSpPr>
        <p:spPr>
          <a:xfrm>
            <a:off x="8653196" y="4089078"/>
            <a:ext cx="820855" cy="27699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Batting </a:t>
            </a:r>
          </a:p>
        </p:txBody>
      </p:sp>
      <p:sp>
        <p:nvSpPr>
          <p:cNvPr id="306" name="TextBox 305">
            <a:extLst>
              <a:ext uri="{FF2B5EF4-FFF2-40B4-BE49-F238E27FC236}">
                <a16:creationId xmlns:a16="http://schemas.microsoft.com/office/drawing/2014/main" id="{A856B531-99B3-48DE-B6C3-9E449E604535}"/>
              </a:ext>
            </a:extLst>
          </p:cNvPr>
          <p:cNvSpPr txBox="1"/>
          <p:nvPr/>
        </p:nvSpPr>
        <p:spPr>
          <a:xfrm>
            <a:off x="3887636" y="1201624"/>
            <a:ext cx="1128785" cy="27699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Teamwork</a:t>
            </a:r>
          </a:p>
        </p:txBody>
      </p:sp>
      <p:sp>
        <p:nvSpPr>
          <p:cNvPr id="307" name="TextBox 306">
            <a:extLst>
              <a:ext uri="{FF2B5EF4-FFF2-40B4-BE49-F238E27FC236}">
                <a16:creationId xmlns:a16="http://schemas.microsoft.com/office/drawing/2014/main" id="{0F0C4174-B695-4280-9D85-4FCFA08B7939}"/>
              </a:ext>
            </a:extLst>
          </p:cNvPr>
          <p:cNvSpPr txBox="1"/>
          <p:nvPr/>
        </p:nvSpPr>
        <p:spPr>
          <a:xfrm>
            <a:off x="2732247" y="2401866"/>
            <a:ext cx="1128785" cy="27699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Coordinates</a:t>
            </a:r>
          </a:p>
        </p:txBody>
      </p:sp>
      <p:sp>
        <p:nvSpPr>
          <p:cNvPr id="308" name="TextBox 307">
            <a:extLst>
              <a:ext uri="{FF2B5EF4-FFF2-40B4-BE49-F238E27FC236}">
                <a16:creationId xmlns:a16="http://schemas.microsoft.com/office/drawing/2014/main" id="{3D8D1AAC-FA45-4DDA-839D-A73553C2C5BD}"/>
              </a:ext>
            </a:extLst>
          </p:cNvPr>
          <p:cNvSpPr txBox="1"/>
          <p:nvPr/>
        </p:nvSpPr>
        <p:spPr>
          <a:xfrm>
            <a:off x="2655859" y="1227440"/>
            <a:ext cx="1128785" cy="27699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Map reading</a:t>
            </a:r>
          </a:p>
        </p:txBody>
      </p:sp>
      <p:sp>
        <p:nvSpPr>
          <p:cNvPr id="309" name="TextBox 308">
            <a:extLst>
              <a:ext uri="{FF2B5EF4-FFF2-40B4-BE49-F238E27FC236}">
                <a16:creationId xmlns:a16="http://schemas.microsoft.com/office/drawing/2014/main" id="{F363E662-0761-4C9D-B5BD-96C522C31E76}"/>
              </a:ext>
            </a:extLst>
          </p:cNvPr>
          <p:cNvSpPr txBox="1"/>
          <p:nvPr/>
        </p:nvSpPr>
        <p:spPr>
          <a:xfrm>
            <a:off x="5253754" y="1266623"/>
            <a:ext cx="1128785" cy="27699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Sprints </a:t>
            </a:r>
          </a:p>
        </p:txBody>
      </p:sp>
      <p:sp>
        <p:nvSpPr>
          <p:cNvPr id="310" name="TextBox 309">
            <a:extLst>
              <a:ext uri="{FF2B5EF4-FFF2-40B4-BE49-F238E27FC236}">
                <a16:creationId xmlns:a16="http://schemas.microsoft.com/office/drawing/2014/main" id="{67A2A03E-00E7-4306-9D93-1D1D65CD7A4C}"/>
              </a:ext>
            </a:extLst>
          </p:cNvPr>
          <p:cNvSpPr txBox="1"/>
          <p:nvPr/>
        </p:nvSpPr>
        <p:spPr>
          <a:xfrm>
            <a:off x="5124732" y="2896755"/>
            <a:ext cx="759780" cy="46166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Middle distance</a:t>
            </a:r>
          </a:p>
        </p:txBody>
      </p:sp>
      <p:sp>
        <p:nvSpPr>
          <p:cNvPr id="311" name="TextBox 310">
            <a:extLst>
              <a:ext uri="{FF2B5EF4-FFF2-40B4-BE49-F238E27FC236}">
                <a16:creationId xmlns:a16="http://schemas.microsoft.com/office/drawing/2014/main" id="{4731168A-5AA8-49BD-89D4-A2734DAAE830}"/>
              </a:ext>
            </a:extLst>
          </p:cNvPr>
          <p:cNvSpPr txBox="1"/>
          <p:nvPr/>
        </p:nvSpPr>
        <p:spPr>
          <a:xfrm>
            <a:off x="6072920" y="2411897"/>
            <a:ext cx="759780" cy="46166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Jumping Events</a:t>
            </a:r>
          </a:p>
        </p:txBody>
      </p:sp>
      <p:sp>
        <p:nvSpPr>
          <p:cNvPr id="312" name="TextBox 311">
            <a:extLst>
              <a:ext uri="{FF2B5EF4-FFF2-40B4-BE49-F238E27FC236}">
                <a16:creationId xmlns:a16="http://schemas.microsoft.com/office/drawing/2014/main" id="{1F38B4C9-F6BC-4FAC-A4BC-BA29323C6AA9}"/>
              </a:ext>
            </a:extLst>
          </p:cNvPr>
          <p:cNvSpPr txBox="1"/>
          <p:nvPr/>
        </p:nvSpPr>
        <p:spPr>
          <a:xfrm>
            <a:off x="6908598" y="976853"/>
            <a:ext cx="858309" cy="46166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Throwing Events</a:t>
            </a:r>
          </a:p>
        </p:txBody>
      </p:sp>
      <p:sp>
        <p:nvSpPr>
          <p:cNvPr id="313" name="TextBox 312">
            <a:extLst>
              <a:ext uri="{FF2B5EF4-FFF2-40B4-BE49-F238E27FC236}">
                <a16:creationId xmlns:a16="http://schemas.microsoft.com/office/drawing/2014/main" id="{2633F926-9663-4244-8A24-9BDE120F1411}"/>
              </a:ext>
            </a:extLst>
          </p:cNvPr>
          <p:cNvSpPr txBox="1"/>
          <p:nvPr/>
        </p:nvSpPr>
        <p:spPr>
          <a:xfrm>
            <a:off x="6444632" y="626734"/>
            <a:ext cx="1512234" cy="276999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tx1"/>
                </a:solidFill>
              </a:rPr>
              <a:t>Assessment 5</a:t>
            </a:r>
          </a:p>
        </p:txBody>
      </p:sp>
      <p:pic>
        <p:nvPicPr>
          <p:cNvPr id="314" name="Picture 2" descr="Image result for road signs men at work">
            <a:extLst>
              <a:ext uri="{FF2B5EF4-FFF2-40B4-BE49-F238E27FC236}">
                <a16:creationId xmlns:a16="http://schemas.microsoft.com/office/drawing/2014/main" id="{A207667A-A725-4777-982E-A1636CB292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2330" y="432906"/>
            <a:ext cx="314325" cy="276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7" name="TextBox 316">
            <a:extLst>
              <a:ext uri="{FF2B5EF4-FFF2-40B4-BE49-F238E27FC236}">
                <a16:creationId xmlns:a16="http://schemas.microsoft.com/office/drawing/2014/main" id="{29763BD9-40BA-49BC-9E1D-F229C89C6CBA}"/>
              </a:ext>
            </a:extLst>
          </p:cNvPr>
          <p:cNvSpPr txBox="1"/>
          <p:nvPr/>
        </p:nvSpPr>
        <p:spPr>
          <a:xfrm>
            <a:off x="958439" y="2601535"/>
            <a:ext cx="1512234" cy="276999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tx1"/>
                </a:solidFill>
              </a:rPr>
              <a:t>Assessment 6</a:t>
            </a:r>
          </a:p>
        </p:txBody>
      </p:sp>
      <p:pic>
        <p:nvPicPr>
          <p:cNvPr id="318" name="Picture 2" descr="Image result for road signs men at work">
            <a:extLst>
              <a:ext uri="{FF2B5EF4-FFF2-40B4-BE49-F238E27FC236}">
                <a16:creationId xmlns:a16="http://schemas.microsoft.com/office/drawing/2014/main" id="{AE2A8513-BD56-4D83-8E0D-C067208DEA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303" y="2390014"/>
            <a:ext cx="314325" cy="276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22" name="Google Shape;151;p1">
            <a:extLst>
              <a:ext uri="{FF2B5EF4-FFF2-40B4-BE49-F238E27FC236}">
                <a16:creationId xmlns:a16="http://schemas.microsoft.com/office/drawing/2014/main" id="{C4F9D3A6-FECA-425C-BC7F-ED2D4EFCBB51}"/>
              </a:ext>
            </a:extLst>
          </p:cNvPr>
          <p:cNvCxnSpPr>
            <a:cxnSpLocks/>
          </p:cNvCxnSpPr>
          <p:nvPr/>
        </p:nvCxnSpPr>
        <p:spPr>
          <a:xfrm flipV="1">
            <a:off x="5442360" y="2003693"/>
            <a:ext cx="137384" cy="895465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23" name="Google Shape;151;p1">
            <a:extLst>
              <a:ext uri="{FF2B5EF4-FFF2-40B4-BE49-F238E27FC236}">
                <a16:creationId xmlns:a16="http://schemas.microsoft.com/office/drawing/2014/main" id="{7DDB81AE-06F1-4178-80FF-993DA1857C1A}"/>
              </a:ext>
            </a:extLst>
          </p:cNvPr>
          <p:cNvCxnSpPr>
            <a:cxnSpLocks/>
          </p:cNvCxnSpPr>
          <p:nvPr/>
        </p:nvCxnSpPr>
        <p:spPr>
          <a:xfrm flipV="1">
            <a:off x="3707261" y="1980862"/>
            <a:ext cx="153232" cy="465783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24" name="Google Shape;151;p1">
            <a:extLst>
              <a:ext uri="{FF2B5EF4-FFF2-40B4-BE49-F238E27FC236}">
                <a16:creationId xmlns:a16="http://schemas.microsoft.com/office/drawing/2014/main" id="{9A2AD903-5B29-4F7F-AA3A-413FFA71F457}"/>
              </a:ext>
            </a:extLst>
          </p:cNvPr>
          <p:cNvCxnSpPr>
            <a:cxnSpLocks/>
          </p:cNvCxnSpPr>
          <p:nvPr/>
        </p:nvCxnSpPr>
        <p:spPr>
          <a:xfrm>
            <a:off x="4327136" y="1489631"/>
            <a:ext cx="32992" cy="458126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25" name="Google Shape;151;p1">
            <a:extLst>
              <a:ext uri="{FF2B5EF4-FFF2-40B4-BE49-F238E27FC236}">
                <a16:creationId xmlns:a16="http://schemas.microsoft.com/office/drawing/2014/main" id="{FB3A9154-55EE-41D5-A51B-B2C7C88493F0}"/>
              </a:ext>
            </a:extLst>
          </p:cNvPr>
          <p:cNvCxnSpPr>
            <a:cxnSpLocks/>
          </p:cNvCxnSpPr>
          <p:nvPr/>
        </p:nvCxnSpPr>
        <p:spPr>
          <a:xfrm flipV="1">
            <a:off x="4602978" y="1998124"/>
            <a:ext cx="459908" cy="498315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328" name="TextBox 327">
            <a:extLst>
              <a:ext uri="{FF2B5EF4-FFF2-40B4-BE49-F238E27FC236}">
                <a16:creationId xmlns:a16="http://schemas.microsoft.com/office/drawing/2014/main" id="{5749F65A-4CE5-49C0-9584-8A0EB9F79359}"/>
              </a:ext>
            </a:extLst>
          </p:cNvPr>
          <p:cNvSpPr txBox="1"/>
          <p:nvPr/>
        </p:nvSpPr>
        <p:spPr>
          <a:xfrm>
            <a:off x="6949980" y="2446896"/>
            <a:ext cx="1128785" cy="27699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Game Play  </a:t>
            </a:r>
          </a:p>
        </p:txBody>
      </p:sp>
      <p:cxnSp>
        <p:nvCxnSpPr>
          <p:cNvPr id="335" name="Google Shape;151;p1">
            <a:extLst>
              <a:ext uri="{FF2B5EF4-FFF2-40B4-BE49-F238E27FC236}">
                <a16:creationId xmlns:a16="http://schemas.microsoft.com/office/drawing/2014/main" id="{B2207C03-989E-443F-B862-D57548050F09}"/>
              </a:ext>
            </a:extLst>
          </p:cNvPr>
          <p:cNvCxnSpPr>
            <a:cxnSpLocks/>
          </p:cNvCxnSpPr>
          <p:nvPr/>
        </p:nvCxnSpPr>
        <p:spPr>
          <a:xfrm flipV="1">
            <a:off x="8063837" y="2289573"/>
            <a:ext cx="341472" cy="274679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pic>
        <p:nvPicPr>
          <p:cNvPr id="1031" name="Picture 2" descr="Image result for cricket clipart">
            <a:extLst>
              <a:ext uri="{FF2B5EF4-FFF2-40B4-BE49-F238E27FC236}">
                <a16:creationId xmlns:a16="http://schemas.microsoft.com/office/drawing/2014/main" id="{2106E091-5434-4632-8EF1-0709E28D6D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9074" y="2966484"/>
            <a:ext cx="620101" cy="620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4" descr="Image result for map aylesbury">
            <a:extLst>
              <a:ext uri="{FF2B5EF4-FFF2-40B4-BE49-F238E27FC236}">
                <a16:creationId xmlns:a16="http://schemas.microsoft.com/office/drawing/2014/main" id="{BF17630F-7B09-4B39-A2F0-BB383FDEEF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7840" y="2723003"/>
            <a:ext cx="841032" cy="5217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5" name="Picture 6" descr="Image result for javlin clipart">
            <a:extLst>
              <a:ext uri="{FF2B5EF4-FFF2-40B4-BE49-F238E27FC236}">
                <a16:creationId xmlns:a16="http://schemas.microsoft.com/office/drawing/2014/main" id="{62AA4190-F5B8-44B7-83AE-AC6586E4D2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829" y="797823"/>
            <a:ext cx="557319" cy="5770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9" name="Picture 10" descr="Wilson MVP Outdoor Basketball Rubber in Brown">
            <a:extLst>
              <a:ext uri="{FF2B5EF4-FFF2-40B4-BE49-F238E27FC236}">
                <a16:creationId xmlns:a16="http://schemas.microsoft.com/office/drawing/2014/main" id="{D60B03AF-4D73-4B52-AAEE-2250101060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137" y="8964887"/>
            <a:ext cx="721097" cy="721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44" name="Google Shape;151;p1">
            <a:extLst>
              <a:ext uri="{FF2B5EF4-FFF2-40B4-BE49-F238E27FC236}">
                <a16:creationId xmlns:a16="http://schemas.microsoft.com/office/drawing/2014/main" id="{EC308DBF-E88A-4160-AEDD-C5F91B50EFEF}"/>
              </a:ext>
            </a:extLst>
          </p:cNvPr>
          <p:cNvCxnSpPr>
            <a:cxnSpLocks/>
            <a:stCxn id="192" idx="0"/>
          </p:cNvCxnSpPr>
          <p:nvPr/>
        </p:nvCxnSpPr>
        <p:spPr>
          <a:xfrm flipH="1" flipV="1">
            <a:off x="8251781" y="4042472"/>
            <a:ext cx="262484" cy="649924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45" name="Google Shape;151;p1">
            <a:extLst>
              <a:ext uri="{FF2B5EF4-FFF2-40B4-BE49-F238E27FC236}">
                <a16:creationId xmlns:a16="http://schemas.microsoft.com/office/drawing/2014/main" id="{1D7AF005-D5DC-48CD-8216-1FEBE7092B5E}"/>
              </a:ext>
            </a:extLst>
          </p:cNvPr>
          <p:cNvCxnSpPr>
            <a:cxnSpLocks/>
            <a:stCxn id="305" idx="0"/>
          </p:cNvCxnSpPr>
          <p:nvPr/>
        </p:nvCxnSpPr>
        <p:spPr>
          <a:xfrm flipH="1" flipV="1">
            <a:off x="8576796" y="3608976"/>
            <a:ext cx="486828" cy="480102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46" name="Google Shape;151;p1">
            <a:extLst>
              <a:ext uri="{FF2B5EF4-FFF2-40B4-BE49-F238E27FC236}">
                <a16:creationId xmlns:a16="http://schemas.microsoft.com/office/drawing/2014/main" id="{E65517D9-861A-457E-AADA-F7D35312CE7B}"/>
              </a:ext>
            </a:extLst>
          </p:cNvPr>
          <p:cNvCxnSpPr>
            <a:cxnSpLocks/>
            <a:stCxn id="304" idx="3"/>
          </p:cNvCxnSpPr>
          <p:nvPr/>
        </p:nvCxnSpPr>
        <p:spPr>
          <a:xfrm flipV="1">
            <a:off x="8174469" y="3171630"/>
            <a:ext cx="435665" cy="141678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47" name="Google Shape;151;p1">
            <a:extLst>
              <a:ext uri="{FF2B5EF4-FFF2-40B4-BE49-F238E27FC236}">
                <a16:creationId xmlns:a16="http://schemas.microsoft.com/office/drawing/2014/main" id="{893839C1-5277-49E8-98D2-AF50CBC37471}"/>
              </a:ext>
            </a:extLst>
          </p:cNvPr>
          <p:cNvCxnSpPr>
            <a:cxnSpLocks/>
            <a:stCxn id="177" idx="2"/>
          </p:cNvCxnSpPr>
          <p:nvPr/>
        </p:nvCxnSpPr>
        <p:spPr>
          <a:xfrm flipH="1">
            <a:off x="8624854" y="2071440"/>
            <a:ext cx="557788" cy="832551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449" name="TextBox 448">
            <a:extLst>
              <a:ext uri="{FF2B5EF4-FFF2-40B4-BE49-F238E27FC236}">
                <a16:creationId xmlns:a16="http://schemas.microsoft.com/office/drawing/2014/main" id="{129A7862-665D-4B53-AA44-5C9B3EB8507A}"/>
              </a:ext>
            </a:extLst>
          </p:cNvPr>
          <p:cNvSpPr txBox="1"/>
          <p:nvPr/>
        </p:nvSpPr>
        <p:spPr>
          <a:xfrm>
            <a:off x="7444726" y="2790864"/>
            <a:ext cx="683911" cy="27699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Tactics</a:t>
            </a:r>
          </a:p>
        </p:txBody>
      </p:sp>
      <p:cxnSp>
        <p:nvCxnSpPr>
          <p:cNvPr id="450" name="Google Shape;151;p1">
            <a:extLst>
              <a:ext uri="{FF2B5EF4-FFF2-40B4-BE49-F238E27FC236}">
                <a16:creationId xmlns:a16="http://schemas.microsoft.com/office/drawing/2014/main" id="{DD84F1E0-A905-4409-B44B-6C9732C67F4C}"/>
              </a:ext>
            </a:extLst>
          </p:cNvPr>
          <p:cNvCxnSpPr>
            <a:cxnSpLocks/>
          </p:cNvCxnSpPr>
          <p:nvPr/>
        </p:nvCxnSpPr>
        <p:spPr>
          <a:xfrm flipV="1">
            <a:off x="8132705" y="2600969"/>
            <a:ext cx="574266" cy="258230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457" name="TextBox 456">
            <a:extLst>
              <a:ext uri="{FF2B5EF4-FFF2-40B4-BE49-F238E27FC236}">
                <a16:creationId xmlns:a16="http://schemas.microsoft.com/office/drawing/2014/main" id="{B3CDAF09-F686-4956-8B00-C8856BD87B03}"/>
              </a:ext>
            </a:extLst>
          </p:cNvPr>
          <p:cNvSpPr txBox="1"/>
          <p:nvPr/>
        </p:nvSpPr>
        <p:spPr>
          <a:xfrm>
            <a:off x="6099074" y="7737069"/>
            <a:ext cx="999929" cy="27699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Positioning</a:t>
            </a:r>
          </a:p>
        </p:txBody>
      </p:sp>
      <p:cxnSp>
        <p:nvCxnSpPr>
          <p:cNvPr id="465" name="Google Shape;151;p1">
            <a:extLst>
              <a:ext uri="{FF2B5EF4-FFF2-40B4-BE49-F238E27FC236}">
                <a16:creationId xmlns:a16="http://schemas.microsoft.com/office/drawing/2014/main" id="{41455F60-1876-4519-9F15-CA291261912F}"/>
              </a:ext>
            </a:extLst>
          </p:cNvPr>
          <p:cNvCxnSpPr>
            <a:cxnSpLocks/>
          </p:cNvCxnSpPr>
          <p:nvPr/>
        </p:nvCxnSpPr>
        <p:spPr>
          <a:xfrm>
            <a:off x="5761615" y="1527346"/>
            <a:ext cx="159148" cy="400033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pic>
        <p:nvPicPr>
          <p:cNvPr id="379" name="Picture 24" descr="Image result for Basketball Court Plan View">
            <a:extLst>
              <a:ext uri="{FF2B5EF4-FFF2-40B4-BE49-F238E27FC236}">
                <a16:creationId xmlns:a16="http://schemas.microsoft.com/office/drawing/2014/main" id="{7F588861-5835-4275-BC05-1C57E2085F4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356" b="43431"/>
          <a:stretch/>
        </p:blipFill>
        <p:spPr bwMode="auto">
          <a:xfrm>
            <a:off x="7461427" y="9116430"/>
            <a:ext cx="1033533" cy="6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73" name="TextBox 472">
            <a:extLst>
              <a:ext uri="{FF2B5EF4-FFF2-40B4-BE49-F238E27FC236}">
                <a16:creationId xmlns:a16="http://schemas.microsoft.com/office/drawing/2014/main" id="{37A0A4AB-D192-4425-8B69-B012DFF729B2}"/>
              </a:ext>
            </a:extLst>
          </p:cNvPr>
          <p:cNvSpPr txBox="1"/>
          <p:nvPr/>
        </p:nvSpPr>
        <p:spPr>
          <a:xfrm>
            <a:off x="6983744" y="7381949"/>
            <a:ext cx="1214980" cy="276999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bg1"/>
                </a:solidFill>
              </a:rPr>
              <a:t>Tchoukball</a:t>
            </a:r>
          </a:p>
        </p:txBody>
      </p:sp>
      <p:sp>
        <p:nvSpPr>
          <p:cNvPr id="474" name="TextBox 473">
            <a:extLst>
              <a:ext uri="{FF2B5EF4-FFF2-40B4-BE49-F238E27FC236}">
                <a16:creationId xmlns:a16="http://schemas.microsoft.com/office/drawing/2014/main" id="{45933BB1-862D-4C81-B30A-01FBBB9F9773}"/>
              </a:ext>
            </a:extLst>
          </p:cNvPr>
          <p:cNvSpPr txBox="1"/>
          <p:nvPr/>
        </p:nvSpPr>
        <p:spPr>
          <a:xfrm>
            <a:off x="8537410" y="5963247"/>
            <a:ext cx="965197" cy="27699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Passing</a:t>
            </a:r>
          </a:p>
        </p:txBody>
      </p:sp>
      <p:sp>
        <p:nvSpPr>
          <p:cNvPr id="475" name="TextBox 474">
            <a:extLst>
              <a:ext uri="{FF2B5EF4-FFF2-40B4-BE49-F238E27FC236}">
                <a16:creationId xmlns:a16="http://schemas.microsoft.com/office/drawing/2014/main" id="{FFE71046-CE5B-4435-ACD4-E9A76CFD9835}"/>
              </a:ext>
            </a:extLst>
          </p:cNvPr>
          <p:cNvSpPr txBox="1"/>
          <p:nvPr/>
        </p:nvSpPr>
        <p:spPr>
          <a:xfrm>
            <a:off x="7603803" y="5563834"/>
            <a:ext cx="999929" cy="27699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Defending</a:t>
            </a:r>
          </a:p>
        </p:txBody>
      </p:sp>
      <p:sp>
        <p:nvSpPr>
          <p:cNvPr id="476" name="TextBox 475">
            <a:extLst>
              <a:ext uri="{FF2B5EF4-FFF2-40B4-BE49-F238E27FC236}">
                <a16:creationId xmlns:a16="http://schemas.microsoft.com/office/drawing/2014/main" id="{49201D96-2E4D-4589-AC7F-43DEC5DF8475}"/>
              </a:ext>
            </a:extLst>
          </p:cNvPr>
          <p:cNvSpPr txBox="1"/>
          <p:nvPr/>
        </p:nvSpPr>
        <p:spPr>
          <a:xfrm>
            <a:off x="6207961" y="5577727"/>
            <a:ext cx="1214980" cy="27699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Scoring</a:t>
            </a:r>
          </a:p>
        </p:txBody>
      </p:sp>
      <p:cxnSp>
        <p:nvCxnSpPr>
          <p:cNvPr id="478" name="Google Shape;150;p1">
            <a:extLst>
              <a:ext uri="{FF2B5EF4-FFF2-40B4-BE49-F238E27FC236}">
                <a16:creationId xmlns:a16="http://schemas.microsoft.com/office/drawing/2014/main" id="{12F7402A-4284-4104-806D-A348A0A1DCEC}"/>
              </a:ext>
            </a:extLst>
          </p:cNvPr>
          <p:cNvCxnSpPr>
            <a:cxnSpLocks/>
          </p:cNvCxnSpPr>
          <p:nvPr/>
        </p:nvCxnSpPr>
        <p:spPr>
          <a:xfrm>
            <a:off x="8213472" y="7508458"/>
            <a:ext cx="516045" cy="196032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481" name="Google Shape;150;p1">
            <a:extLst>
              <a:ext uri="{FF2B5EF4-FFF2-40B4-BE49-F238E27FC236}">
                <a16:creationId xmlns:a16="http://schemas.microsoft.com/office/drawing/2014/main" id="{77E20349-DABE-4669-8C2E-65E49A721743}"/>
              </a:ext>
            </a:extLst>
          </p:cNvPr>
          <p:cNvCxnSpPr>
            <a:cxnSpLocks/>
          </p:cNvCxnSpPr>
          <p:nvPr/>
        </p:nvCxnSpPr>
        <p:spPr>
          <a:xfrm flipV="1">
            <a:off x="7572736" y="6307392"/>
            <a:ext cx="473778" cy="798156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483" name="Google Shape;150;p1">
            <a:extLst>
              <a:ext uri="{FF2B5EF4-FFF2-40B4-BE49-F238E27FC236}">
                <a16:creationId xmlns:a16="http://schemas.microsoft.com/office/drawing/2014/main" id="{0A4967A0-C3D6-4921-BC62-A17FA0BE625A}"/>
              </a:ext>
            </a:extLst>
          </p:cNvPr>
          <p:cNvCxnSpPr>
            <a:cxnSpLocks/>
          </p:cNvCxnSpPr>
          <p:nvPr/>
        </p:nvCxnSpPr>
        <p:spPr>
          <a:xfrm flipH="1">
            <a:off x="6895577" y="5824390"/>
            <a:ext cx="13021" cy="572424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485" name="Google Shape;150;p1">
            <a:extLst>
              <a:ext uri="{FF2B5EF4-FFF2-40B4-BE49-F238E27FC236}">
                <a16:creationId xmlns:a16="http://schemas.microsoft.com/office/drawing/2014/main" id="{72B6909A-7E56-4FA0-9C84-47EF5D289EF6}"/>
              </a:ext>
            </a:extLst>
          </p:cNvPr>
          <p:cNvCxnSpPr>
            <a:cxnSpLocks/>
          </p:cNvCxnSpPr>
          <p:nvPr/>
        </p:nvCxnSpPr>
        <p:spPr>
          <a:xfrm flipH="1">
            <a:off x="7685752" y="5834354"/>
            <a:ext cx="284459" cy="506202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pic>
        <p:nvPicPr>
          <p:cNvPr id="456" name="Picture 26" descr="Image result for Tchoukball Ball Icon">
            <a:extLst>
              <a:ext uri="{FF2B5EF4-FFF2-40B4-BE49-F238E27FC236}">
                <a16:creationId xmlns:a16="http://schemas.microsoft.com/office/drawing/2014/main" id="{EDEF4A88-F33D-410D-B486-8AA3FC3830C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704" b="14148"/>
          <a:stretch/>
        </p:blipFill>
        <p:spPr bwMode="auto">
          <a:xfrm>
            <a:off x="6233720" y="6763069"/>
            <a:ext cx="721482" cy="646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92" name="TextBox 491">
            <a:extLst>
              <a:ext uri="{FF2B5EF4-FFF2-40B4-BE49-F238E27FC236}">
                <a16:creationId xmlns:a16="http://schemas.microsoft.com/office/drawing/2014/main" id="{15D893E9-9B6C-4F4E-97DC-EA9D2949A7EC}"/>
              </a:ext>
            </a:extLst>
          </p:cNvPr>
          <p:cNvSpPr txBox="1"/>
          <p:nvPr/>
        </p:nvSpPr>
        <p:spPr>
          <a:xfrm>
            <a:off x="748638" y="11150002"/>
            <a:ext cx="1214980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Defensive strategies</a:t>
            </a:r>
          </a:p>
        </p:txBody>
      </p:sp>
      <p:sp>
        <p:nvSpPr>
          <p:cNvPr id="493" name="TextBox 492">
            <a:extLst>
              <a:ext uri="{FF2B5EF4-FFF2-40B4-BE49-F238E27FC236}">
                <a16:creationId xmlns:a16="http://schemas.microsoft.com/office/drawing/2014/main" id="{484C54EB-0D2B-4289-98C3-0931A95A973B}"/>
              </a:ext>
            </a:extLst>
          </p:cNvPr>
          <p:cNvSpPr txBox="1"/>
          <p:nvPr/>
        </p:nvSpPr>
        <p:spPr>
          <a:xfrm>
            <a:off x="2513581" y="9800407"/>
            <a:ext cx="1214980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Attacking strategies</a:t>
            </a:r>
          </a:p>
        </p:txBody>
      </p:sp>
      <p:sp>
        <p:nvSpPr>
          <p:cNvPr id="494" name="TextBox 493">
            <a:extLst>
              <a:ext uri="{FF2B5EF4-FFF2-40B4-BE49-F238E27FC236}">
                <a16:creationId xmlns:a16="http://schemas.microsoft.com/office/drawing/2014/main" id="{C18571BB-CB02-4310-B083-56604158F5E1}"/>
              </a:ext>
            </a:extLst>
          </p:cNvPr>
          <p:cNvSpPr txBox="1"/>
          <p:nvPr/>
        </p:nvSpPr>
        <p:spPr>
          <a:xfrm>
            <a:off x="3522358" y="11430887"/>
            <a:ext cx="767638" cy="28337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Passing</a:t>
            </a:r>
          </a:p>
        </p:txBody>
      </p:sp>
      <p:sp>
        <p:nvSpPr>
          <p:cNvPr id="495" name="TextBox 494">
            <a:extLst>
              <a:ext uri="{FF2B5EF4-FFF2-40B4-BE49-F238E27FC236}">
                <a16:creationId xmlns:a16="http://schemas.microsoft.com/office/drawing/2014/main" id="{B0BACF92-8197-467C-B1C5-0B5BAD2E949C}"/>
              </a:ext>
            </a:extLst>
          </p:cNvPr>
          <p:cNvSpPr txBox="1"/>
          <p:nvPr/>
        </p:nvSpPr>
        <p:spPr>
          <a:xfrm>
            <a:off x="2239018" y="11242336"/>
            <a:ext cx="732539" cy="27699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Tactics</a:t>
            </a:r>
          </a:p>
        </p:txBody>
      </p:sp>
      <p:sp>
        <p:nvSpPr>
          <p:cNvPr id="496" name="TextBox 495">
            <a:extLst>
              <a:ext uri="{FF2B5EF4-FFF2-40B4-BE49-F238E27FC236}">
                <a16:creationId xmlns:a16="http://schemas.microsoft.com/office/drawing/2014/main" id="{F1D3E5EE-D168-42FB-A4C8-E06A72F4AED0}"/>
              </a:ext>
            </a:extLst>
          </p:cNvPr>
          <p:cNvSpPr txBox="1"/>
          <p:nvPr/>
        </p:nvSpPr>
        <p:spPr>
          <a:xfrm>
            <a:off x="542697" y="10688337"/>
            <a:ext cx="1000161" cy="27699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Competition</a:t>
            </a:r>
          </a:p>
        </p:txBody>
      </p:sp>
      <p:cxnSp>
        <p:nvCxnSpPr>
          <p:cNvPr id="497" name="Google Shape;150;p1">
            <a:extLst>
              <a:ext uri="{FF2B5EF4-FFF2-40B4-BE49-F238E27FC236}">
                <a16:creationId xmlns:a16="http://schemas.microsoft.com/office/drawing/2014/main" id="{B4FFA6BB-5C86-4F84-A573-53ABA281533B}"/>
              </a:ext>
            </a:extLst>
          </p:cNvPr>
          <p:cNvCxnSpPr>
            <a:cxnSpLocks/>
          </p:cNvCxnSpPr>
          <p:nvPr/>
        </p:nvCxnSpPr>
        <p:spPr>
          <a:xfrm flipH="1" flipV="1">
            <a:off x="3709875" y="10728330"/>
            <a:ext cx="126871" cy="677257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498" name="Google Shape;150;p1">
            <a:extLst>
              <a:ext uri="{FF2B5EF4-FFF2-40B4-BE49-F238E27FC236}">
                <a16:creationId xmlns:a16="http://schemas.microsoft.com/office/drawing/2014/main" id="{2DB43C96-DA5D-4835-A51B-1A18A9240474}"/>
              </a:ext>
            </a:extLst>
          </p:cNvPr>
          <p:cNvCxnSpPr>
            <a:cxnSpLocks/>
            <a:stCxn id="492" idx="0"/>
          </p:cNvCxnSpPr>
          <p:nvPr/>
        </p:nvCxnSpPr>
        <p:spPr>
          <a:xfrm flipV="1">
            <a:off x="1356128" y="10715964"/>
            <a:ext cx="625867" cy="434038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501" name="Google Shape;150;p1">
            <a:extLst>
              <a:ext uri="{FF2B5EF4-FFF2-40B4-BE49-F238E27FC236}">
                <a16:creationId xmlns:a16="http://schemas.microsoft.com/office/drawing/2014/main" id="{63225207-80AC-4165-873D-129D2D64584B}"/>
              </a:ext>
            </a:extLst>
          </p:cNvPr>
          <p:cNvCxnSpPr>
            <a:cxnSpLocks/>
          </p:cNvCxnSpPr>
          <p:nvPr/>
        </p:nvCxnSpPr>
        <p:spPr>
          <a:xfrm>
            <a:off x="3082998" y="10253660"/>
            <a:ext cx="304532" cy="477847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502" name="Google Shape;150;p1">
            <a:extLst>
              <a:ext uri="{FF2B5EF4-FFF2-40B4-BE49-F238E27FC236}">
                <a16:creationId xmlns:a16="http://schemas.microsoft.com/office/drawing/2014/main" id="{E1CA09B1-EA3E-473B-978B-2C9E99B750E3}"/>
              </a:ext>
            </a:extLst>
          </p:cNvPr>
          <p:cNvCxnSpPr>
            <a:cxnSpLocks/>
          </p:cNvCxnSpPr>
          <p:nvPr/>
        </p:nvCxnSpPr>
        <p:spPr>
          <a:xfrm flipV="1">
            <a:off x="1245969" y="10323315"/>
            <a:ext cx="379446" cy="289715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503" name="Google Shape;150;p1">
            <a:extLst>
              <a:ext uri="{FF2B5EF4-FFF2-40B4-BE49-F238E27FC236}">
                <a16:creationId xmlns:a16="http://schemas.microsoft.com/office/drawing/2014/main" id="{10E3D411-9E1E-4235-A790-52A0E87A420A}"/>
              </a:ext>
            </a:extLst>
          </p:cNvPr>
          <p:cNvCxnSpPr>
            <a:cxnSpLocks/>
          </p:cNvCxnSpPr>
          <p:nvPr/>
        </p:nvCxnSpPr>
        <p:spPr>
          <a:xfrm flipV="1">
            <a:off x="2690359" y="10764314"/>
            <a:ext cx="379773" cy="478788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509" name="TextBox 508">
            <a:extLst>
              <a:ext uri="{FF2B5EF4-FFF2-40B4-BE49-F238E27FC236}">
                <a16:creationId xmlns:a16="http://schemas.microsoft.com/office/drawing/2014/main" id="{616B4551-DCAC-414E-8D6A-007CC921CB5F}"/>
              </a:ext>
            </a:extLst>
          </p:cNvPr>
          <p:cNvSpPr txBox="1"/>
          <p:nvPr/>
        </p:nvSpPr>
        <p:spPr>
          <a:xfrm>
            <a:off x="928564" y="7001763"/>
            <a:ext cx="908840" cy="276999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bg1"/>
                </a:solidFill>
              </a:rPr>
              <a:t>Fitness</a:t>
            </a:r>
          </a:p>
        </p:txBody>
      </p:sp>
      <p:sp>
        <p:nvSpPr>
          <p:cNvPr id="510" name="TextBox 509">
            <a:extLst>
              <a:ext uri="{FF2B5EF4-FFF2-40B4-BE49-F238E27FC236}">
                <a16:creationId xmlns:a16="http://schemas.microsoft.com/office/drawing/2014/main" id="{65E2D8C1-5856-4B1E-B6EF-70C59BCA7C2C}"/>
              </a:ext>
            </a:extLst>
          </p:cNvPr>
          <p:cNvSpPr txBox="1"/>
          <p:nvPr/>
        </p:nvSpPr>
        <p:spPr>
          <a:xfrm>
            <a:off x="1696085" y="4860338"/>
            <a:ext cx="999929" cy="27699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Boxercise</a:t>
            </a:r>
          </a:p>
        </p:txBody>
      </p:sp>
      <p:sp>
        <p:nvSpPr>
          <p:cNvPr id="511" name="TextBox 510">
            <a:extLst>
              <a:ext uri="{FF2B5EF4-FFF2-40B4-BE49-F238E27FC236}">
                <a16:creationId xmlns:a16="http://schemas.microsoft.com/office/drawing/2014/main" id="{96C42FC6-8FBF-4F64-BDF2-25948A2E16E0}"/>
              </a:ext>
            </a:extLst>
          </p:cNvPr>
          <p:cNvSpPr txBox="1"/>
          <p:nvPr/>
        </p:nvSpPr>
        <p:spPr>
          <a:xfrm>
            <a:off x="605458" y="6511641"/>
            <a:ext cx="744117" cy="27699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HIIT</a:t>
            </a:r>
          </a:p>
        </p:txBody>
      </p:sp>
      <p:sp>
        <p:nvSpPr>
          <p:cNvPr id="512" name="TextBox 511">
            <a:extLst>
              <a:ext uri="{FF2B5EF4-FFF2-40B4-BE49-F238E27FC236}">
                <a16:creationId xmlns:a16="http://schemas.microsoft.com/office/drawing/2014/main" id="{DF5D14E5-2AA6-4555-A04A-0392C1A1FCC3}"/>
              </a:ext>
            </a:extLst>
          </p:cNvPr>
          <p:cNvSpPr txBox="1"/>
          <p:nvPr/>
        </p:nvSpPr>
        <p:spPr>
          <a:xfrm>
            <a:off x="612841" y="3583453"/>
            <a:ext cx="774042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Circuit Training</a:t>
            </a:r>
          </a:p>
        </p:txBody>
      </p:sp>
      <p:sp>
        <p:nvSpPr>
          <p:cNvPr id="513" name="TextBox 512">
            <a:extLst>
              <a:ext uri="{FF2B5EF4-FFF2-40B4-BE49-F238E27FC236}">
                <a16:creationId xmlns:a16="http://schemas.microsoft.com/office/drawing/2014/main" id="{92F250B2-DB81-43EE-AFC0-F1C82D3CCCB9}"/>
              </a:ext>
            </a:extLst>
          </p:cNvPr>
          <p:cNvSpPr txBox="1"/>
          <p:nvPr/>
        </p:nvSpPr>
        <p:spPr>
          <a:xfrm>
            <a:off x="1669129" y="5265321"/>
            <a:ext cx="948032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Strength training</a:t>
            </a:r>
          </a:p>
        </p:txBody>
      </p:sp>
      <p:cxnSp>
        <p:nvCxnSpPr>
          <p:cNvPr id="514" name="Google Shape;150;p1">
            <a:extLst>
              <a:ext uri="{FF2B5EF4-FFF2-40B4-BE49-F238E27FC236}">
                <a16:creationId xmlns:a16="http://schemas.microsoft.com/office/drawing/2014/main" id="{0D9A1BFF-30ED-40E0-ACC0-E06CC28AC3FF}"/>
              </a:ext>
            </a:extLst>
          </p:cNvPr>
          <p:cNvCxnSpPr>
            <a:cxnSpLocks/>
          </p:cNvCxnSpPr>
          <p:nvPr/>
        </p:nvCxnSpPr>
        <p:spPr>
          <a:xfrm>
            <a:off x="3280296" y="3534620"/>
            <a:ext cx="95039" cy="703135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515" name="Google Shape;150;p1">
            <a:extLst>
              <a:ext uri="{FF2B5EF4-FFF2-40B4-BE49-F238E27FC236}">
                <a16:creationId xmlns:a16="http://schemas.microsoft.com/office/drawing/2014/main" id="{AE1F43A7-3FC4-4975-A6F3-06CA6CC936ED}"/>
              </a:ext>
            </a:extLst>
          </p:cNvPr>
          <p:cNvCxnSpPr>
            <a:cxnSpLocks/>
          </p:cNvCxnSpPr>
          <p:nvPr/>
        </p:nvCxnSpPr>
        <p:spPr>
          <a:xfrm flipV="1">
            <a:off x="1575460" y="6389899"/>
            <a:ext cx="408560" cy="597997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516" name="Google Shape;150;p1">
            <a:extLst>
              <a:ext uri="{FF2B5EF4-FFF2-40B4-BE49-F238E27FC236}">
                <a16:creationId xmlns:a16="http://schemas.microsoft.com/office/drawing/2014/main" id="{0D1EFC5A-8EBA-455F-914D-E676D66AEA20}"/>
              </a:ext>
            </a:extLst>
          </p:cNvPr>
          <p:cNvCxnSpPr>
            <a:cxnSpLocks/>
            <a:stCxn id="155" idx="2"/>
          </p:cNvCxnSpPr>
          <p:nvPr/>
        </p:nvCxnSpPr>
        <p:spPr>
          <a:xfrm flipH="1">
            <a:off x="4170475" y="3712118"/>
            <a:ext cx="239558" cy="525087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517" name="Google Shape;150;p1">
            <a:extLst>
              <a:ext uri="{FF2B5EF4-FFF2-40B4-BE49-F238E27FC236}">
                <a16:creationId xmlns:a16="http://schemas.microsoft.com/office/drawing/2014/main" id="{5E37B1F0-5932-4C41-A089-96E8630E5A54}"/>
              </a:ext>
            </a:extLst>
          </p:cNvPr>
          <p:cNvCxnSpPr>
            <a:cxnSpLocks/>
          </p:cNvCxnSpPr>
          <p:nvPr/>
        </p:nvCxnSpPr>
        <p:spPr>
          <a:xfrm flipH="1">
            <a:off x="5176480" y="8056219"/>
            <a:ext cx="152087" cy="575029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518" name="Google Shape;150;p1">
            <a:extLst>
              <a:ext uri="{FF2B5EF4-FFF2-40B4-BE49-F238E27FC236}">
                <a16:creationId xmlns:a16="http://schemas.microsoft.com/office/drawing/2014/main" id="{C90557CF-3BB5-43B2-B9AE-39B13C9C9D79}"/>
              </a:ext>
            </a:extLst>
          </p:cNvPr>
          <p:cNvCxnSpPr>
            <a:cxnSpLocks/>
          </p:cNvCxnSpPr>
          <p:nvPr/>
        </p:nvCxnSpPr>
        <p:spPr>
          <a:xfrm flipH="1" flipV="1">
            <a:off x="5440233" y="8610732"/>
            <a:ext cx="377271" cy="494607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519" name="Google Shape;150;p1">
            <a:extLst>
              <a:ext uri="{FF2B5EF4-FFF2-40B4-BE49-F238E27FC236}">
                <a16:creationId xmlns:a16="http://schemas.microsoft.com/office/drawing/2014/main" id="{9E034489-EA1E-4D31-9E45-4BCCC0323C29}"/>
              </a:ext>
            </a:extLst>
          </p:cNvPr>
          <p:cNvCxnSpPr>
            <a:cxnSpLocks/>
          </p:cNvCxnSpPr>
          <p:nvPr/>
        </p:nvCxnSpPr>
        <p:spPr>
          <a:xfrm>
            <a:off x="4342703" y="7809671"/>
            <a:ext cx="400982" cy="830096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526" name="Google Shape;150;p1">
            <a:extLst>
              <a:ext uri="{FF2B5EF4-FFF2-40B4-BE49-F238E27FC236}">
                <a16:creationId xmlns:a16="http://schemas.microsoft.com/office/drawing/2014/main" id="{3C846E13-B9AC-41AC-A5EC-37C2F3B72237}"/>
              </a:ext>
            </a:extLst>
          </p:cNvPr>
          <p:cNvCxnSpPr>
            <a:cxnSpLocks/>
          </p:cNvCxnSpPr>
          <p:nvPr/>
        </p:nvCxnSpPr>
        <p:spPr>
          <a:xfrm flipH="1" flipV="1">
            <a:off x="5911415" y="8593037"/>
            <a:ext cx="515210" cy="505757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528" name="Google Shape;150;p1">
            <a:extLst>
              <a:ext uri="{FF2B5EF4-FFF2-40B4-BE49-F238E27FC236}">
                <a16:creationId xmlns:a16="http://schemas.microsoft.com/office/drawing/2014/main" id="{E23C9541-E9F5-497B-9462-9BBE38EEF362}"/>
              </a:ext>
            </a:extLst>
          </p:cNvPr>
          <p:cNvCxnSpPr>
            <a:cxnSpLocks/>
            <a:stCxn id="457" idx="2"/>
          </p:cNvCxnSpPr>
          <p:nvPr/>
        </p:nvCxnSpPr>
        <p:spPr>
          <a:xfrm flipH="1">
            <a:off x="5704339" y="8014068"/>
            <a:ext cx="894700" cy="596664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530" name="TextBox 529">
            <a:extLst>
              <a:ext uri="{FF2B5EF4-FFF2-40B4-BE49-F238E27FC236}">
                <a16:creationId xmlns:a16="http://schemas.microsoft.com/office/drawing/2014/main" id="{6A680DA5-A73E-4124-A2D3-A15416528869}"/>
              </a:ext>
            </a:extLst>
          </p:cNvPr>
          <p:cNvSpPr txBox="1"/>
          <p:nvPr/>
        </p:nvSpPr>
        <p:spPr>
          <a:xfrm>
            <a:off x="1567676" y="3336371"/>
            <a:ext cx="1147014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Components of fitness</a:t>
            </a:r>
          </a:p>
        </p:txBody>
      </p:sp>
      <p:sp>
        <p:nvSpPr>
          <p:cNvPr id="534" name="TextBox 533">
            <a:extLst>
              <a:ext uri="{FF2B5EF4-FFF2-40B4-BE49-F238E27FC236}">
                <a16:creationId xmlns:a16="http://schemas.microsoft.com/office/drawing/2014/main" id="{9C69E955-209F-47CD-8C1E-2FADB710C3EF}"/>
              </a:ext>
            </a:extLst>
          </p:cNvPr>
          <p:cNvSpPr txBox="1"/>
          <p:nvPr/>
        </p:nvSpPr>
        <p:spPr>
          <a:xfrm>
            <a:off x="2900362" y="4609698"/>
            <a:ext cx="908840" cy="461665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bg1"/>
                </a:solidFill>
              </a:rPr>
              <a:t>Tag Rugby</a:t>
            </a:r>
          </a:p>
        </p:txBody>
      </p:sp>
      <p:cxnSp>
        <p:nvCxnSpPr>
          <p:cNvPr id="535" name="Google Shape;150;p1">
            <a:extLst>
              <a:ext uri="{FF2B5EF4-FFF2-40B4-BE49-F238E27FC236}">
                <a16:creationId xmlns:a16="http://schemas.microsoft.com/office/drawing/2014/main" id="{85EE7D5E-AE92-4DEF-8AA2-C60359A91C45}"/>
              </a:ext>
            </a:extLst>
          </p:cNvPr>
          <p:cNvCxnSpPr>
            <a:cxnSpLocks/>
          </p:cNvCxnSpPr>
          <p:nvPr/>
        </p:nvCxnSpPr>
        <p:spPr>
          <a:xfrm flipH="1" flipV="1">
            <a:off x="2936059" y="4200819"/>
            <a:ext cx="308143" cy="393905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538" name="TextBox 537">
            <a:extLst>
              <a:ext uri="{FF2B5EF4-FFF2-40B4-BE49-F238E27FC236}">
                <a16:creationId xmlns:a16="http://schemas.microsoft.com/office/drawing/2014/main" id="{64C9AC9A-2405-459C-8E31-137D2F48C7FB}"/>
              </a:ext>
            </a:extLst>
          </p:cNvPr>
          <p:cNvSpPr txBox="1"/>
          <p:nvPr/>
        </p:nvSpPr>
        <p:spPr>
          <a:xfrm>
            <a:off x="599246" y="8369638"/>
            <a:ext cx="815801" cy="276999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bg1"/>
                </a:solidFill>
              </a:rPr>
              <a:t>Netball </a:t>
            </a:r>
          </a:p>
        </p:txBody>
      </p:sp>
      <p:sp>
        <p:nvSpPr>
          <p:cNvPr id="539" name="TextBox 538">
            <a:extLst>
              <a:ext uri="{FF2B5EF4-FFF2-40B4-BE49-F238E27FC236}">
                <a16:creationId xmlns:a16="http://schemas.microsoft.com/office/drawing/2014/main" id="{B3AF69EF-803A-4265-9DEB-5C184DDA3E39}"/>
              </a:ext>
            </a:extLst>
          </p:cNvPr>
          <p:cNvSpPr txBox="1"/>
          <p:nvPr/>
        </p:nvSpPr>
        <p:spPr>
          <a:xfrm>
            <a:off x="4659016" y="7013167"/>
            <a:ext cx="1027741" cy="276999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bg1"/>
                </a:solidFill>
              </a:rPr>
              <a:t>Badminton</a:t>
            </a:r>
          </a:p>
        </p:txBody>
      </p:sp>
      <p:sp>
        <p:nvSpPr>
          <p:cNvPr id="540" name="TextBox 539">
            <a:extLst>
              <a:ext uri="{FF2B5EF4-FFF2-40B4-BE49-F238E27FC236}">
                <a16:creationId xmlns:a16="http://schemas.microsoft.com/office/drawing/2014/main" id="{28AF3555-BE0C-47BF-838C-EDB258CA5B71}"/>
              </a:ext>
            </a:extLst>
          </p:cNvPr>
          <p:cNvSpPr txBox="1"/>
          <p:nvPr/>
        </p:nvSpPr>
        <p:spPr>
          <a:xfrm>
            <a:off x="520065" y="9856186"/>
            <a:ext cx="1336168" cy="276999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tx1"/>
                </a:solidFill>
              </a:rPr>
              <a:t>Assessment 1</a:t>
            </a:r>
          </a:p>
        </p:txBody>
      </p:sp>
      <p:pic>
        <p:nvPicPr>
          <p:cNvPr id="541" name="Picture 2" descr="Image result for road signs men at work">
            <a:extLst>
              <a:ext uri="{FF2B5EF4-FFF2-40B4-BE49-F238E27FC236}">
                <a16:creationId xmlns:a16="http://schemas.microsoft.com/office/drawing/2014/main" id="{FB48F999-ED67-4375-A1FF-643FBC3630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079" y="9592321"/>
            <a:ext cx="314325" cy="276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42" name="TextBox 541">
            <a:extLst>
              <a:ext uri="{FF2B5EF4-FFF2-40B4-BE49-F238E27FC236}">
                <a16:creationId xmlns:a16="http://schemas.microsoft.com/office/drawing/2014/main" id="{84DF3D09-DA26-429F-B691-4FFE7AD01101}"/>
              </a:ext>
            </a:extLst>
          </p:cNvPr>
          <p:cNvSpPr txBox="1"/>
          <p:nvPr/>
        </p:nvSpPr>
        <p:spPr>
          <a:xfrm>
            <a:off x="2225552" y="6086609"/>
            <a:ext cx="1336168" cy="276999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tx1"/>
                </a:solidFill>
              </a:rPr>
              <a:t>Assessment 3</a:t>
            </a:r>
          </a:p>
        </p:txBody>
      </p:sp>
      <p:pic>
        <p:nvPicPr>
          <p:cNvPr id="543" name="Picture 2" descr="Image result for road signs men at work">
            <a:extLst>
              <a:ext uri="{FF2B5EF4-FFF2-40B4-BE49-F238E27FC236}">
                <a16:creationId xmlns:a16="http://schemas.microsoft.com/office/drawing/2014/main" id="{79FAC4E1-BC38-4A2C-90BE-ECC01BA4B1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5594" y="5808585"/>
            <a:ext cx="314325" cy="276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4" name="TextBox 153">
            <a:extLst>
              <a:ext uri="{FF2B5EF4-FFF2-40B4-BE49-F238E27FC236}">
                <a16:creationId xmlns:a16="http://schemas.microsoft.com/office/drawing/2014/main" id="{2B25E2D8-6038-4843-871C-AE878F19ECF0}"/>
              </a:ext>
            </a:extLst>
          </p:cNvPr>
          <p:cNvSpPr txBox="1"/>
          <p:nvPr/>
        </p:nvSpPr>
        <p:spPr>
          <a:xfrm>
            <a:off x="4558575" y="4610176"/>
            <a:ext cx="972903" cy="27699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Game Play</a:t>
            </a:r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CC228EBF-8884-43FE-8B40-FCFA31117139}"/>
              </a:ext>
            </a:extLst>
          </p:cNvPr>
          <p:cNvSpPr txBox="1"/>
          <p:nvPr/>
        </p:nvSpPr>
        <p:spPr>
          <a:xfrm>
            <a:off x="4010367" y="3435119"/>
            <a:ext cx="799331" cy="27699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Tactics</a:t>
            </a: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208886B6-C7D1-41BE-B12C-1929642A8326}"/>
              </a:ext>
            </a:extLst>
          </p:cNvPr>
          <p:cNvSpPr txBox="1"/>
          <p:nvPr/>
        </p:nvSpPr>
        <p:spPr>
          <a:xfrm>
            <a:off x="3871740" y="4979300"/>
            <a:ext cx="907732" cy="27699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Attacking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AC36B903-516F-4104-A1F9-316487EEA9C1}"/>
              </a:ext>
            </a:extLst>
          </p:cNvPr>
          <p:cNvSpPr txBox="1"/>
          <p:nvPr/>
        </p:nvSpPr>
        <p:spPr>
          <a:xfrm>
            <a:off x="2983101" y="3362370"/>
            <a:ext cx="793816" cy="27699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Passing</a:t>
            </a:r>
          </a:p>
        </p:txBody>
      </p:sp>
      <p:cxnSp>
        <p:nvCxnSpPr>
          <p:cNvPr id="162" name="Google Shape;150;p1">
            <a:extLst>
              <a:ext uri="{FF2B5EF4-FFF2-40B4-BE49-F238E27FC236}">
                <a16:creationId xmlns:a16="http://schemas.microsoft.com/office/drawing/2014/main" id="{E504A688-9C02-4F95-8936-D0535BBD4FA6}"/>
              </a:ext>
            </a:extLst>
          </p:cNvPr>
          <p:cNvCxnSpPr>
            <a:cxnSpLocks/>
          </p:cNvCxnSpPr>
          <p:nvPr/>
        </p:nvCxnSpPr>
        <p:spPr>
          <a:xfrm flipV="1">
            <a:off x="5139496" y="6434568"/>
            <a:ext cx="489372" cy="571582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163" name="TextBox 162">
            <a:extLst>
              <a:ext uri="{FF2B5EF4-FFF2-40B4-BE49-F238E27FC236}">
                <a16:creationId xmlns:a16="http://schemas.microsoft.com/office/drawing/2014/main" id="{5ABCECBD-9595-4738-958A-075D4E7A63C1}"/>
              </a:ext>
            </a:extLst>
          </p:cNvPr>
          <p:cNvSpPr txBox="1"/>
          <p:nvPr/>
        </p:nvSpPr>
        <p:spPr>
          <a:xfrm>
            <a:off x="3810509" y="5435188"/>
            <a:ext cx="1147014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Tactics and Strategies</a:t>
            </a:r>
          </a:p>
        </p:txBody>
      </p:sp>
      <p:cxnSp>
        <p:nvCxnSpPr>
          <p:cNvPr id="164" name="Google Shape;150;p1">
            <a:extLst>
              <a:ext uri="{FF2B5EF4-FFF2-40B4-BE49-F238E27FC236}">
                <a16:creationId xmlns:a16="http://schemas.microsoft.com/office/drawing/2014/main" id="{405EC6FA-08CD-4933-815F-535129E37948}"/>
              </a:ext>
            </a:extLst>
          </p:cNvPr>
          <p:cNvCxnSpPr>
            <a:cxnSpLocks/>
          </p:cNvCxnSpPr>
          <p:nvPr/>
        </p:nvCxnSpPr>
        <p:spPr>
          <a:xfrm>
            <a:off x="1669129" y="8177737"/>
            <a:ext cx="178799" cy="487550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165" name="TextBox 164">
            <a:extLst>
              <a:ext uri="{FF2B5EF4-FFF2-40B4-BE49-F238E27FC236}">
                <a16:creationId xmlns:a16="http://schemas.microsoft.com/office/drawing/2014/main" id="{00430737-507F-45AE-9A4E-06F9B5D5505A}"/>
              </a:ext>
            </a:extLst>
          </p:cNvPr>
          <p:cNvSpPr txBox="1"/>
          <p:nvPr/>
        </p:nvSpPr>
        <p:spPr>
          <a:xfrm>
            <a:off x="3244202" y="6835533"/>
            <a:ext cx="1147014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Backhand Shots</a:t>
            </a:r>
          </a:p>
        </p:txBody>
      </p:sp>
      <p:cxnSp>
        <p:nvCxnSpPr>
          <p:cNvPr id="166" name="Google Shape;150;p1">
            <a:extLst>
              <a:ext uri="{FF2B5EF4-FFF2-40B4-BE49-F238E27FC236}">
                <a16:creationId xmlns:a16="http://schemas.microsoft.com/office/drawing/2014/main" id="{CE893930-861C-481A-BD73-1948E7075C4E}"/>
              </a:ext>
            </a:extLst>
          </p:cNvPr>
          <p:cNvCxnSpPr>
            <a:cxnSpLocks/>
          </p:cNvCxnSpPr>
          <p:nvPr/>
        </p:nvCxnSpPr>
        <p:spPr>
          <a:xfrm flipH="1">
            <a:off x="2574631" y="7801166"/>
            <a:ext cx="55033" cy="797311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167" name="TextBox 166">
            <a:extLst>
              <a:ext uri="{FF2B5EF4-FFF2-40B4-BE49-F238E27FC236}">
                <a16:creationId xmlns:a16="http://schemas.microsoft.com/office/drawing/2014/main" id="{46847187-B26A-4855-B98D-2D3EBC3AACEE}"/>
              </a:ext>
            </a:extLst>
          </p:cNvPr>
          <p:cNvSpPr txBox="1"/>
          <p:nvPr/>
        </p:nvSpPr>
        <p:spPr>
          <a:xfrm>
            <a:off x="5002197" y="5038892"/>
            <a:ext cx="1147014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Forehand Shots</a:t>
            </a:r>
          </a:p>
        </p:txBody>
      </p:sp>
      <p:cxnSp>
        <p:nvCxnSpPr>
          <p:cNvPr id="168" name="Google Shape;150;p1">
            <a:extLst>
              <a:ext uri="{FF2B5EF4-FFF2-40B4-BE49-F238E27FC236}">
                <a16:creationId xmlns:a16="http://schemas.microsoft.com/office/drawing/2014/main" id="{1E4604F0-4162-478A-8BB1-46F00134F198}"/>
              </a:ext>
            </a:extLst>
          </p:cNvPr>
          <p:cNvCxnSpPr>
            <a:cxnSpLocks/>
            <a:stCxn id="178" idx="2"/>
          </p:cNvCxnSpPr>
          <p:nvPr/>
        </p:nvCxnSpPr>
        <p:spPr>
          <a:xfrm flipH="1">
            <a:off x="3341125" y="8089829"/>
            <a:ext cx="22384" cy="506493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70" name="Google Shape;150;p1">
            <a:extLst>
              <a:ext uri="{FF2B5EF4-FFF2-40B4-BE49-F238E27FC236}">
                <a16:creationId xmlns:a16="http://schemas.microsoft.com/office/drawing/2014/main" id="{119EAEBF-5F08-40C0-BA18-A02BBBDAF1EC}"/>
              </a:ext>
            </a:extLst>
          </p:cNvPr>
          <p:cNvCxnSpPr>
            <a:cxnSpLocks/>
          </p:cNvCxnSpPr>
          <p:nvPr/>
        </p:nvCxnSpPr>
        <p:spPr>
          <a:xfrm>
            <a:off x="1054636" y="8669422"/>
            <a:ext cx="438218" cy="555056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72" name="Google Shape;150;p1">
            <a:extLst>
              <a:ext uri="{FF2B5EF4-FFF2-40B4-BE49-F238E27FC236}">
                <a16:creationId xmlns:a16="http://schemas.microsoft.com/office/drawing/2014/main" id="{6E3A317B-98AE-44F9-BBEB-B2685E99EDDD}"/>
              </a:ext>
            </a:extLst>
          </p:cNvPr>
          <p:cNvCxnSpPr>
            <a:cxnSpLocks/>
          </p:cNvCxnSpPr>
          <p:nvPr/>
        </p:nvCxnSpPr>
        <p:spPr>
          <a:xfrm flipV="1">
            <a:off x="2277132" y="8631248"/>
            <a:ext cx="7968" cy="544294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173" name="TextBox 172">
            <a:extLst>
              <a:ext uri="{FF2B5EF4-FFF2-40B4-BE49-F238E27FC236}">
                <a16:creationId xmlns:a16="http://schemas.microsoft.com/office/drawing/2014/main" id="{EFDDA214-F1EE-4EC3-9F57-762C29387293}"/>
              </a:ext>
            </a:extLst>
          </p:cNvPr>
          <p:cNvSpPr txBox="1"/>
          <p:nvPr/>
        </p:nvSpPr>
        <p:spPr>
          <a:xfrm>
            <a:off x="2705213" y="5257800"/>
            <a:ext cx="952387" cy="28765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Game Play</a:t>
            </a:r>
          </a:p>
        </p:txBody>
      </p:sp>
      <p:cxnSp>
        <p:nvCxnSpPr>
          <p:cNvPr id="174" name="Google Shape;150;p1">
            <a:extLst>
              <a:ext uri="{FF2B5EF4-FFF2-40B4-BE49-F238E27FC236}">
                <a16:creationId xmlns:a16="http://schemas.microsoft.com/office/drawing/2014/main" id="{001BF0BD-C5F8-4B3F-AB92-D1382468A705}"/>
              </a:ext>
            </a:extLst>
          </p:cNvPr>
          <p:cNvCxnSpPr>
            <a:cxnSpLocks/>
          </p:cNvCxnSpPr>
          <p:nvPr/>
        </p:nvCxnSpPr>
        <p:spPr>
          <a:xfrm flipV="1">
            <a:off x="7304301" y="10777967"/>
            <a:ext cx="157126" cy="585805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175" name="TextBox 174">
            <a:extLst>
              <a:ext uri="{FF2B5EF4-FFF2-40B4-BE49-F238E27FC236}">
                <a16:creationId xmlns:a16="http://schemas.microsoft.com/office/drawing/2014/main" id="{34D4302C-D488-49C9-916F-564AF52E4369}"/>
              </a:ext>
            </a:extLst>
          </p:cNvPr>
          <p:cNvSpPr txBox="1"/>
          <p:nvPr/>
        </p:nvSpPr>
        <p:spPr>
          <a:xfrm>
            <a:off x="2845680" y="9145652"/>
            <a:ext cx="1147014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Tactics and Strategies</a:t>
            </a:r>
          </a:p>
        </p:txBody>
      </p:sp>
      <p:cxnSp>
        <p:nvCxnSpPr>
          <p:cNvPr id="176" name="Google Shape;150;p1">
            <a:extLst>
              <a:ext uri="{FF2B5EF4-FFF2-40B4-BE49-F238E27FC236}">
                <a16:creationId xmlns:a16="http://schemas.microsoft.com/office/drawing/2014/main" id="{50B1F775-32F2-4A38-84D4-2E2B9C18BE67}"/>
              </a:ext>
            </a:extLst>
          </p:cNvPr>
          <p:cNvCxnSpPr>
            <a:cxnSpLocks/>
          </p:cNvCxnSpPr>
          <p:nvPr/>
        </p:nvCxnSpPr>
        <p:spPr>
          <a:xfrm flipV="1">
            <a:off x="5097926" y="10777517"/>
            <a:ext cx="617628" cy="501052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178" name="TextBox 177">
            <a:extLst>
              <a:ext uri="{FF2B5EF4-FFF2-40B4-BE49-F238E27FC236}">
                <a16:creationId xmlns:a16="http://schemas.microsoft.com/office/drawing/2014/main" id="{6F3EBCB7-EEAC-463A-BC10-2295601CA2FC}"/>
              </a:ext>
            </a:extLst>
          </p:cNvPr>
          <p:cNvSpPr txBox="1"/>
          <p:nvPr/>
        </p:nvSpPr>
        <p:spPr>
          <a:xfrm>
            <a:off x="3031929" y="7628164"/>
            <a:ext cx="663159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Game Play</a:t>
            </a:r>
          </a:p>
        </p:txBody>
      </p:sp>
      <p:cxnSp>
        <p:nvCxnSpPr>
          <p:cNvPr id="179" name="Google Shape;150;p1">
            <a:extLst>
              <a:ext uri="{FF2B5EF4-FFF2-40B4-BE49-F238E27FC236}">
                <a16:creationId xmlns:a16="http://schemas.microsoft.com/office/drawing/2014/main" id="{1634564A-4C54-4502-B8DE-F9E2402BC3D4}"/>
              </a:ext>
            </a:extLst>
          </p:cNvPr>
          <p:cNvCxnSpPr>
            <a:cxnSpLocks/>
          </p:cNvCxnSpPr>
          <p:nvPr/>
        </p:nvCxnSpPr>
        <p:spPr>
          <a:xfrm flipV="1">
            <a:off x="6274360" y="10777517"/>
            <a:ext cx="218715" cy="740924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181" name="TextBox 180">
            <a:extLst>
              <a:ext uri="{FF2B5EF4-FFF2-40B4-BE49-F238E27FC236}">
                <a16:creationId xmlns:a16="http://schemas.microsoft.com/office/drawing/2014/main" id="{F499431B-C675-4ED5-B031-86AE06680768}"/>
              </a:ext>
            </a:extLst>
          </p:cNvPr>
          <p:cNvSpPr txBox="1"/>
          <p:nvPr/>
        </p:nvSpPr>
        <p:spPr>
          <a:xfrm>
            <a:off x="2159323" y="7498274"/>
            <a:ext cx="740289" cy="27699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Rules</a:t>
            </a:r>
          </a:p>
        </p:txBody>
      </p:sp>
      <p:cxnSp>
        <p:nvCxnSpPr>
          <p:cNvPr id="182" name="Google Shape;150;p1">
            <a:extLst>
              <a:ext uri="{FF2B5EF4-FFF2-40B4-BE49-F238E27FC236}">
                <a16:creationId xmlns:a16="http://schemas.microsoft.com/office/drawing/2014/main" id="{1C630112-E1E2-4B4D-9D28-B5EE6B1B1A01}"/>
              </a:ext>
            </a:extLst>
          </p:cNvPr>
          <p:cNvCxnSpPr>
            <a:cxnSpLocks/>
          </p:cNvCxnSpPr>
          <p:nvPr/>
        </p:nvCxnSpPr>
        <p:spPr>
          <a:xfrm>
            <a:off x="7095013" y="10282134"/>
            <a:ext cx="61925" cy="479651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184" name="TextBox 183">
            <a:extLst>
              <a:ext uri="{FF2B5EF4-FFF2-40B4-BE49-F238E27FC236}">
                <a16:creationId xmlns:a16="http://schemas.microsoft.com/office/drawing/2014/main" id="{F97D235A-8F55-4E0F-8742-A5119728181A}"/>
              </a:ext>
            </a:extLst>
          </p:cNvPr>
          <p:cNvSpPr txBox="1"/>
          <p:nvPr/>
        </p:nvSpPr>
        <p:spPr>
          <a:xfrm>
            <a:off x="1962427" y="9163264"/>
            <a:ext cx="840104" cy="27699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Footwork</a:t>
            </a:r>
          </a:p>
        </p:txBody>
      </p:sp>
      <p:cxnSp>
        <p:nvCxnSpPr>
          <p:cNvPr id="185" name="Google Shape;150;p1">
            <a:extLst>
              <a:ext uri="{FF2B5EF4-FFF2-40B4-BE49-F238E27FC236}">
                <a16:creationId xmlns:a16="http://schemas.microsoft.com/office/drawing/2014/main" id="{E8D408E1-4629-4046-B7A1-282D0475ADA5}"/>
              </a:ext>
            </a:extLst>
          </p:cNvPr>
          <p:cNvCxnSpPr>
            <a:cxnSpLocks/>
          </p:cNvCxnSpPr>
          <p:nvPr/>
        </p:nvCxnSpPr>
        <p:spPr>
          <a:xfrm flipH="1" flipV="1">
            <a:off x="3831098" y="4220438"/>
            <a:ext cx="371362" cy="790556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186" name="TextBox 185">
            <a:extLst>
              <a:ext uri="{FF2B5EF4-FFF2-40B4-BE49-F238E27FC236}">
                <a16:creationId xmlns:a16="http://schemas.microsoft.com/office/drawing/2014/main" id="{7D7F32B3-354B-4DB5-93AE-F785D32BC76E}"/>
              </a:ext>
            </a:extLst>
          </p:cNvPr>
          <p:cNvSpPr txBox="1"/>
          <p:nvPr/>
        </p:nvSpPr>
        <p:spPr>
          <a:xfrm>
            <a:off x="1360345" y="7874212"/>
            <a:ext cx="740289" cy="27699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Passing</a:t>
            </a:r>
          </a:p>
        </p:txBody>
      </p:sp>
      <p:cxnSp>
        <p:nvCxnSpPr>
          <p:cNvPr id="187" name="Google Shape;150;p1">
            <a:extLst>
              <a:ext uri="{FF2B5EF4-FFF2-40B4-BE49-F238E27FC236}">
                <a16:creationId xmlns:a16="http://schemas.microsoft.com/office/drawing/2014/main" id="{542E8E16-7ED2-464E-B19E-3042D62D3A81}"/>
              </a:ext>
            </a:extLst>
          </p:cNvPr>
          <p:cNvCxnSpPr>
            <a:cxnSpLocks/>
          </p:cNvCxnSpPr>
          <p:nvPr/>
        </p:nvCxnSpPr>
        <p:spPr>
          <a:xfrm>
            <a:off x="3249431" y="1486811"/>
            <a:ext cx="15154" cy="463705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188" name="TextBox 187">
            <a:extLst>
              <a:ext uri="{FF2B5EF4-FFF2-40B4-BE49-F238E27FC236}">
                <a16:creationId xmlns:a16="http://schemas.microsoft.com/office/drawing/2014/main" id="{BB4EED7E-FCF0-4A50-B94C-0CD43207B229}"/>
              </a:ext>
            </a:extLst>
          </p:cNvPr>
          <p:cNvSpPr txBox="1"/>
          <p:nvPr/>
        </p:nvSpPr>
        <p:spPr>
          <a:xfrm>
            <a:off x="5447447" y="11493291"/>
            <a:ext cx="1147014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Shooting and Scoring</a:t>
            </a:r>
          </a:p>
        </p:txBody>
      </p:sp>
      <p:cxnSp>
        <p:nvCxnSpPr>
          <p:cNvPr id="193" name="Google Shape;150;p1">
            <a:extLst>
              <a:ext uri="{FF2B5EF4-FFF2-40B4-BE49-F238E27FC236}">
                <a16:creationId xmlns:a16="http://schemas.microsoft.com/office/drawing/2014/main" id="{42659C72-C07C-4198-9127-D32105381C57}"/>
              </a:ext>
            </a:extLst>
          </p:cNvPr>
          <p:cNvCxnSpPr>
            <a:cxnSpLocks/>
          </p:cNvCxnSpPr>
          <p:nvPr/>
        </p:nvCxnSpPr>
        <p:spPr>
          <a:xfrm flipH="1" flipV="1">
            <a:off x="4416600" y="4234427"/>
            <a:ext cx="534122" cy="372345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194" name="TextBox 193">
            <a:extLst>
              <a:ext uri="{FF2B5EF4-FFF2-40B4-BE49-F238E27FC236}">
                <a16:creationId xmlns:a16="http://schemas.microsoft.com/office/drawing/2014/main" id="{1B630F32-FA7D-4BE0-AC96-4EA0E147D492}"/>
              </a:ext>
            </a:extLst>
          </p:cNvPr>
          <p:cNvSpPr txBox="1"/>
          <p:nvPr/>
        </p:nvSpPr>
        <p:spPr>
          <a:xfrm>
            <a:off x="6510695" y="9827589"/>
            <a:ext cx="1147014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Passing and catching </a:t>
            </a:r>
          </a:p>
        </p:txBody>
      </p:sp>
      <p:sp>
        <p:nvSpPr>
          <p:cNvPr id="196" name="TextBox 195">
            <a:extLst>
              <a:ext uri="{FF2B5EF4-FFF2-40B4-BE49-F238E27FC236}">
                <a16:creationId xmlns:a16="http://schemas.microsoft.com/office/drawing/2014/main" id="{01BD0474-2A2A-4D14-A5A0-015F18909BAA}"/>
              </a:ext>
            </a:extLst>
          </p:cNvPr>
          <p:cNvSpPr txBox="1"/>
          <p:nvPr/>
        </p:nvSpPr>
        <p:spPr>
          <a:xfrm>
            <a:off x="5016421" y="9896176"/>
            <a:ext cx="1210732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Dribbling and Ball Control</a:t>
            </a:r>
          </a:p>
        </p:txBody>
      </p:sp>
      <p:cxnSp>
        <p:nvCxnSpPr>
          <p:cNvPr id="205" name="Google Shape;150;p1">
            <a:extLst>
              <a:ext uri="{FF2B5EF4-FFF2-40B4-BE49-F238E27FC236}">
                <a16:creationId xmlns:a16="http://schemas.microsoft.com/office/drawing/2014/main" id="{39E4D672-1833-485E-B863-40B4C9CC41F5}"/>
              </a:ext>
            </a:extLst>
          </p:cNvPr>
          <p:cNvCxnSpPr>
            <a:cxnSpLocks/>
          </p:cNvCxnSpPr>
          <p:nvPr/>
        </p:nvCxnSpPr>
        <p:spPr>
          <a:xfrm>
            <a:off x="3439880" y="5529637"/>
            <a:ext cx="460571" cy="838569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06" name="Google Shape;150;p1">
            <a:extLst>
              <a:ext uri="{FF2B5EF4-FFF2-40B4-BE49-F238E27FC236}">
                <a16:creationId xmlns:a16="http://schemas.microsoft.com/office/drawing/2014/main" id="{6A5DFBC5-BB29-4541-98BD-29CD17D31C4F}"/>
              </a:ext>
            </a:extLst>
          </p:cNvPr>
          <p:cNvCxnSpPr>
            <a:cxnSpLocks/>
          </p:cNvCxnSpPr>
          <p:nvPr/>
        </p:nvCxnSpPr>
        <p:spPr>
          <a:xfrm flipH="1">
            <a:off x="5188948" y="5499020"/>
            <a:ext cx="426281" cy="832590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08" name="Google Shape;150;p1">
            <a:extLst>
              <a:ext uri="{FF2B5EF4-FFF2-40B4-BE49-F238E27FC236}">
                <a16:creationId xmlns:a16="http://schemas.microsoft.com/office/drawing/2014/main" id="{80236217-74A7-49FC-8BEC-CE651E5FAB71}"/>
              </a:ext>
            </a:extLst>
          </p:cNvPr>
          <p:cNvCxnSpPr>
            <a:cxnSpLocks/>
            <a:stCxn id="163" idx="2"/>
          </p:cNvCxnSpPr>
          <p:nvPr/>
        </p:nvCxnSpPr>
        <p:spPr>
          <a:xfrm flipH="1">
            <a:off x="4062760" y="5896853"/>
            <a:ext cx="321256" cy="650335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09" name="Google Shape;150;p1">
            <a:extLst>
              <a:ext uri="{FF2B5EF4-FFF2-40B4-BE49-F238E27FC236}">
                <a16:creationId xmlns:a16="http://schemas.microsoft.com/office/drawing/2014/main" id="{62DA2B6D-B3EB-4F93-844F-3D9606A4A06E}"/>
              </a:ext>
            </a:extLst>
          </p:cNvPr>
          <p:cNvCxnSpPr>
            <a:cxnSpLocks/>
          </p:cNvCxnSpPr>
          <p:nvPr/>
        </p:nvCxnSpPr>
        <p:spPr>
          <a:xfrm flipV="1">
            <a:off x="4339783" y="6366734"/>
            <a:ext cx="121922" cy="468920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pic>
        <p:nvPicPr>
          <p:cNvPr id="1026" name="Picture 2" descr="Rugby clipart. Free download transparent .PNG | Creazilla">
            <a:extLst>
              <a:ext uri="{FF2B5EF4-FFF2-40B4-BE49-F238E27FC236}">
                <a16:creationId xmlns:a16="http://schemas.microsoft.com/office/drawing/2014/main" id="{4E914AE1-91A4-4C29-8E2B-AD649AB861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428" y="2943419"/>
            <a:ext cx="618206" cy="6066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26" name="Google Shape;150;p1">
            <a:extLst>
              <a:ext uri="{FF2B5EF4-FFF2-40B4-BE49-F238E27FC236}">
                <a16:creationId xmlns:a16="http://schemas.microsoft.com/office/drawing/2014/main" id="{8670F7A3-6427-46DA-8ACE-D87B9BC34EC9}"/>
              </a:ext>
            </a:extLst>
          </p:cNvPr>
          <p:cNvCxnSpPr>
            <a:cxnSpLocks/>
          </p:cNvCxnSpPr>
          <p:nvPr/>
        </p:nvCxnSpPr>
        <p:spPr>
          <a:xfrm flipH="1" flipV="1">
            <a:off x="2899612" y="8618044"/>
            <a:ext cx="440024" cy="525673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203" name="TextBox 202">
            <a:extLst>
              <a:ext uri="{FF2B5EF4-FFF2-40B4-BE49-F238E27FC236}">
                <a16:creationId xmlns:a16="http://schemas.microsoft.com/office/drawing/2014/main" id="{99D625EC-6737-44ED-9E5B-648798F6BBBC}"/>
              </a:ext>
            </a:extLst>
          </p:cNvPr>
          <p:cNvSpPr txBox="1"/>
          <p:nvPr/>
        </p:nvSpPr>
        <p:spPr>
          <a:xfrm>
            <a:off x="7037459" y="7025668"/>
            <a:ext cx="902843" cy="27445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Attacking</a:t>
            </a:r>
          </a:p>
        </p:txBody>
      </p:sp>
      <p:sp>
        <p:nvSpPr>
          <p:cNvPr id="263" name="TextBox 262">
            <a:extLst>
              <a:ext uri="{FF2B5EF4-FFF2-40B4-BE49-F238E27FC236}">
                <a16:creationId xmlns:a16="http://schemas.microsoft.com/office/drawing/2014/main" id="{0D720357-3CCB-47D5-82D3-8BEBFBED3282}"/>
              </a:ext>
            </a:extLst>
          </p:cNvPr>
          <p:cNvSpPr txBox="1"/>
          <p:nvPr/>
        </p:nvSpPr>
        <p:spPr>
          <a:xfrm>
            <a:off x="4501471" y="11243287"/>
            <a:ext cx="887135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Game Play </a:t>
            </a:r>
          </a:p>
        </p:txBody>
      </p:sp>
      <p:cxnSp>
        <p:nvCxnSpPr>
          <p:cNvPr id="266" name="Google Shape;150;p1">
            <a:extLst>
              <a:ext uri="{FF2B5EF4-FFF2-40B4-BE49-F238E27FC236}">
                <a16:creationId xmlns:a16="http://schemas.microsoft.com/office/drawing/2014/main" id="{73BB117F-8955-4564-B1B3-9AC034F2736D}"/>
              </a:ext>
            </a:extLst>
          </p:cNvPr>
          <p:cNvCxnSpPr>
            <a:cxnSpLocks/>
          </p:cNvCxnSpPr>
          <p:nvPr/>
        </p:nvCxnSpPr>
        <p:spPr>
          <a:xfrm>
            <a:off x="5865180" y="10354233"/>
            <a:ext cx="64316" cy="407552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168EB14209094AA4D569131F1FB426" ma:contentTypeVersion="18" ma:contentTypeDescription="Create a new document." ma:contentTypeScope="" ma:versionID="4861b8eb549876f583dd859e1b9573cd">
  <xsd:schema xmlns:xsd="http://www.w3.org/2001/XMLSchema" xmlns:xs="http://www.w3.org/2001/XMLSchema" xmlns:p="http://schemas.microsoft.com/office/2006/metadata/properties" xmlns:ns2="3d0f8a8a-e85b-4378-9f2b-db241eae7fc8" xmlns:ns3="ad45c690-b974-495d-9b7e-90978e30a8b1" targetNamespace="http://schemas.microsoft.com/office/2006/metadata/properties" ma:root="true" ma:fieldsID="95fe8e2e838a5d8f18a6ab8ffa6697a1" ns2:_="" ns3:_="">
    <xsd:import namespace="3d0f8a8a-e85b-4378-9f2b-db241eae7fc8"/>
    <xsd:import namespace="ad45c690-b974-495d-9b7e-90978e30a8b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CR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0f8a8a-e85b-4378-9f2b-db241eae7f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85cdeb02-0f51-4667-af8d-3e03aa99104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45c690-b974-495d-9b7e-90978e30a8b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c3f0d67f-13e2-47b4-a8c7-e6a0f0a4de84}" ma:internalName="TaxCatchAll" ma:showField="CatchAllData" ma:web="ad45c690-b974-495d-9b7e-90978e30a8b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d0f8a8a-e85b-4378-9f2b-db241eae7fc8">
      <Terms xmlns="http://schemas.microsoft.com/office/infopath/2007/PartnerControls"/>
    </lcf76f155ced4ddcb4097134ff3c332f>
    <TaxCatchAll xmlns="ad45c690-b974-495d-9b7e-90978e30a8b1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9B6EAF0-1A13-43E3-A672-8740A8669E9C}"/>
</file>

<file path=customXml/itemProps2.xml><?xml version="1.0" encoding="utf-8"?>
<ds:datastoreItem xmlns:ds="http://schemas.openxmlformats.org/officeDocument/2006/customXml" ds:itemID="{D0907CF8-0050-44C9-B75C-EF26929A99A5}">
  <ds:schemaRefs>
    <ds:schemaRef ds:uri="http://schemas.microsoft.com/office/2006/documentManagement/types"/>
    <ds:schemaRef ds:uri="http://purl.org/dc/dcmitype/"/>
    <ds:schemaRef ds:uri="http://purl.org/dc/elements/1.1/"/>
    <ds:schemaRef ds:uri="c877f821-f5bf-4f0a-8f03-eb64945465a9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http://schemas.microsoft.com/office/2006/metadata/properties"/>
    <ds:schemaRef ds:uri="70a70de4-969a-4f52-bd44-bf4e919c6b09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563CC4C-6BB2-427B-ABF3-F868F12FD34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1549</TotalTime>
  <Words>176</Words>
  <Application>Microsoft Office PowerPoint</Application>
  <PresentationFormat>A3 Paper (297x420 mm)</PresentationFormat>
  <Paragraphs>77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Miss S Sherwood</dc:creator>
  <cp:lastModifiedBy>Caroline Amos-Wilkins</cp:lastModifiedBy>
  <cp:revision>84</cp:revision>
  <cp:lastPrinted>2024-07-11T07:55:01Z</cp:lastPrinted>
  <dcterms:created xsi:type="dcterms:W3CDTF">2019-12-03T13:18:29Z</dcterms:created>
  <dcterms:modified xsi:type="dcterms:W3CDTF">2024-07-11T08:59:12Z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0x010100E5168EB14209094AA4D569131F1FB426</vt:lpwstr>
  </property>
  <property fmtid="{D5CDD505-2E9C-101B-9397-08002B2CF9AE}" pid="3" name="Order">
    <vt:r8>25600</vt:r8>
  </property>
  <property fmtid="{D5CDD505-2E9C-101B-9397-08002B2CF9AE}" pid="4" name="_SourceUrl">
    <vt:lpwstr/>
  </property>
  <property fmtid="{D5CDD505-2E9C-101B-9397-08002B2CF9AE}" pid="5" name="_SharedFileIndex">
    <vt:lpwstr/>
  </property>
  <property fmtid="{D5CDD505-2E9C-101B-9397-08002B2CF9AE}" pid="6" name="ComplianceAssetId">
    <vt:lpwstr/>
  </property>
  <property fmtid="{D5CDD505-2E9C-101B-9397-08002B2CF9AE}" pid="7" name="_activity">
    <vt:lpwstr>{"FileActivityType":"9","FileActivityTimeStamp":"2024-07-19T07:52:25.863Z","FileActivityUsersOnPage":[{"DisplayName":"Caroline Amos-Wilkins","Id":"camoswilkins@stmichaelscs.org"},{"DisplayName":"Caroline Amos-Wilkins","Id":"camoswilkins@stmichaelscs.org"},{"DisplayName":"B Kieda","Id":"bkieda@stmichaelscs.org"}],"FileActivityNavigationId":null}</vt:lpwstr>
  </property>
  <property fmtid="{D5CDD505-2E9C-101B-9397-08002B2CF9AE}" pid="8" name="_ExtendedDescription">
    <vt:lpwstr/>
  </property>
  <property fmtid="{D5CDD505-2E9C-101B-9397-08002B2CF9AE}" pid="9" name="TriggerFlowInfo">
    <vt:lpwstr/>
  </property>
</Properties>
</file>