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C7A1E3"/>
    <a:srgbClr val="CC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874" autoAdjust="0"/>
    <p:restoredTop sz="94660"/>
  </p:normalViewPr>
  <p:slideViewPr>
    <p:cSldViewPr snapToGrid="0">
      <p:cViewPr varScale="1">
        <p:scale>
          <a:sx n="44" d="100"/>
          <a:sy n="44" d="100"/>
        </p:scale>
        <p:origin x="3120" y="58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Amos-Wilkins" userId="9bc07abf-101f-4a6a-83fd-2263f40fd755" providerId="ADAL" clId="{0C742439-A180-4538-B203-42F7AC4FDAFE}"/>
    <pc:docChg chg="undo custSel modSld">
      <pc:chgData name="Caroline Amos-Wilkins" userId="9bc07abf-101f-4a6a-83fd-2263f40fd755" providerId="ADAL" clId="{0C742439-A180-4538-B203-42F7AC4FDAFE}" dt="2024-07-11T10:00:55.252" v="208" actId="14100"/>
      <pc:docMkLst>
        <pc:docMk/>
      </pc:docMkLst>
      <pc:sldChg chg="addSp delSp modSp">
        <pc:chgData name="Caroline Amos-Wilkins" userId="9bc07abf-101f-4a6a-83fd-2263f40fd755" providerId="ADAL" clId="{0C742439-A180-4538-B203-42F7AC4FDAFE}" dt="2024-07-11T10:00:55.252" v="208" actId="14100"/>
        <pc:sldMkLst>
          <pc:docMk/>
          <pc:sldMk cId="0" sldId="256"/>
        </pc:sldMkLst>
        <pc:spChg chg="mod">
          <ac:chgData name="Caroline Amos-Wilkins" userId="9bc07abf-101f-4a6a-83fd-2263f40fd755" providerId="ADAL" clId="{0C742439-A180-4538-B203-42F7AC4FDAFE}" dt="2024-07-11T09:56:16.237" v="129" actId="1076"/>
          <ac:spMkLst>
            <pc:docMk/>
            <pc:sldMk cId="0" sldId="256"/>
            <ac:spMk id="74" creationId="{382A651D-6037-4C71-B25B-543B69BB8F87}"/>
          </ac:spMkLst>
        </pc:spChg>
        <pc:spChg chg="mod">
          <ac:chgData name="Caroline Amos-Wilkins" userId="9bc07abf-101f-4a6a-83fd-2263f40fd755" providerId="ADAL" clId="{0C742439-A180-4538-B203-42F7AC4FDAFE}" dt="2024-07-11T09:49:42.928" v="10" actId="20577"/>
          <ac:spMkLst>
            <pc:docMk/>
            <pc:sldMk cId="0" sldId="256"/>
            <ac:spMk id="110" creationId="{00000000-0000-0000-0000-000000000000}"/>
          </ac:spMkLst>
        </pc:spChg>
        <pc:spChg chg="mod">
          <ac:chgData name="Caroline Amos-Wilkins" userId="9bc07abf-101f-4a6a-83fd-2263f40fd755" providerId="ADAL" clId="{0C742439-A180-4538-B203-42F7AC4FDAFE}" dt="2024-07-11T09:52:52.016" v="74" actId="1076"/>
          <ac:spMkLst>
            <pc:docMk/>
            <pc:sldMk cId="0" sldId="256"/>
            <ac:spMk id="154" creationId="{2B25E2D8-6038-4843-871C-AE878F19ECF0}"/>
          </ac:spMkLst>
        </pc:spChg>
        <pc:spChg chg="mod">
          <ac:chgData name="Caroline Amos-Wilkins" userId="9bc07abf-101f-4a6a-83fd-2263f40fd755" providerId="ADAL" clId="{0C742439-A180-4538-B203-42F7AC4FDAFE}" dt="2024-07-11T09:52:29.406" v="67" actId="1076"/>
          <ac:spMkLst>
            <pc:docMk/>
            <pc:sldMk cId="0" sldId="256"/>
            <ac:spMk id="155" creationId="{CC228EBF-8884-43FE-8B40-FCFA31117139}"/>
          </ac:spMkLst>
        </pc:spChg>
        <pc:spChg chg="mod">
          <ac:chgData name="Caroline Amos-Wilkins" userId="9bc07abf-101f-4a6a-83fd-2263f40fd755" providerId="ADAL" clId="{0C742439-A180-4538-B203-42F7AC4FDAFE}" dt="2024-07-11T09:52:40.829" v="71" actId="1076"/>
          <ac:spMkLst>
            <pc:docMk/>
            <pc:sldMk cId="0" sldId="256"/>
            <ac:spMk id="156" creationId="{39897D30-8563-475E-B1CA-9569913E2410}"/>
          </ac:spMkLst>
        </pc:spChg>
        <pc:spChg chg="mod">
          <ac:chgData name="Caroline Amos-Wilkins" userId="9bc07abf-101f-4a6a-83fd-2263f40fd755" providerId="ADAL" clId="{0C742439-A180-4538-B203-42F7AC4FDAFE}" dt="2024-07-11T09:52:18.124" v="63" actId="1076"/>
          <ac:spMkLst>
            <pc:docMk/>
            <pc:sldMk cId="0" sldId="256"/>
            <ac:spMk id="157" creationId="{208886B6-C7D1-41BE-B12C-1929642A8326}"/>
          </ac:spMkLst>
        </pc:spChg>
        <pc:spChg chg="del">
          <ac:chgData name="Caroline Amos-Wilkins" userId="9bc07abf-101f-4a6a-83fd-2263f40fd755" providerId="ADAL" clId="{0C742439-A180-4538-B203-42F7AC4FDAFE}" dt="2024-07-11T09:52:26.033" v="66" actId="478"/>
          <ac:spMkLst>
            <pc:docMk/>
            <pc:sldMk cId="0" sldId="256"/>
            <ac:spMk id="158" creationId="{E7C25FF5-429C-46CA-9933-A026440EA035}"/>
          </ac:spMkLst>
        </pc:spChg>
        <pc:spChg chg="mod">
          <ac:chgData name="Caroline Amos-Wilkins" userId="9bc07abf-101f-4a6a-83fd-2263f40fd755" providerId="ADAL" clId="{0C742439-A180-4538-B203-42F7AC4FDAFE}" dt="2024-07-11T09:52:34.339" v="69" actId="1076"/>
          <ac:spMkLst>
            <pc:docMk/>
            <pc:sldMk cId="0" sldId="256"/>
            <ac:spMk id="159" creationId="{AC36B903-516F-4104-A1F9-316487EEA9C1}"/>
          </ac:spMkLst>
        </pc:spChg>
        <pc:spChg chg="mod">
          <ac:chgData name="Caroline Amos-Wilkins" userId="9bc07abf-101f-4a6a-83fd-2263f40fd755" providerId="ADAL" clId="{0C742439-A180-4538-B203-42F7AC4FDAFE}" dt="2024-07-11T09:53:31.817" v="83" actId="1076"/>
          <ac:spMkLst>
            <pc:docMk/>
            <pc:sldMk cId="0" sldId="256"/>
            <ac:spMk id="163" creationId="{5ABCECBD-9595-4738-958A-075D4E7A63C1}"/>
          </ac:spMkLst>
        </pc:spChg>
        <pc:spChg chg="mod">
          <ac:chgData name="Caroline Amos-Wilkins" userId="9bc07abf-101f-4a6a-83fd-2263f40fd755" providerId="ADAL" clId="{0C742439-A180-4538-B203-42F7AC4FDAFE}" dt="2024-07-11T09:53:27.143" v="82" actId="1076"/>
          <ac:spMkLst>
            <pc:docMk/>
            <pc:sldMk cId="0" sldId="256"/>
            <ac:spMk id="165" creationId="{00430737-507F-45AE-9A4E-06F9B5D5505A}"/>
          </ac:spMkLst>
        </pc:spChg>
        <pc:spChg chg="mod">
          <ac:chgData name="Caroline Amos-Wilkins" userId="9bc07abf-101f-4a6a-83fd-2263f40fd755" providerId="ADAL" clId="{0C742439-A180-4538-B203-42F7AC4FDAFE}" dt="2024-07-11T09:53:16.691" v="79" actId="1076"/>
          <ac:spMkLst>
            <pc:docMk/>
            <pc:sldMk cId="0" sldId="256"/>
            <ac:spMk id="167" creationId="{46847187-B26A-4855-B98D-2D3EBC3AACEE}"/>
          </ac:spMkLst>
        </pc:spChg>
        <pc:spChg chg="mod">
          <ac:chgData name="Caroline Amos-Wilkins" userId="9bc07abf-101f-4a6a-83fd-2263f40fd755" providerId="ADAL" clId="{0C742439-A180-4538-B203-42F7AC4FDAFE}" dt="2024-07-11T09:53:37.386" v="85" actId="1076"/>
          <ac:spMkLst>
            <pc:docMk/>
            <pc:sldMk cId="0" sldId="256"/>
            <ac:spMk id="173" creationId="{EFDDA214-F1EE-4EC3-9F57-762C29387293}"/>
          </ac:spMkLst>
        </pc:spChg>
        <pc:spChg chg="mod">
          <ac:chgData name="Caroline Amos-Wilkins" userId="9bc07abf-101f-4a6a-83fd-2263f40fd755" providerId="ADAL" clId="{0C742439-A180-4538-B203-42F7AC4FDAFE}" dt="2024-07-11T09:50:09.691" v="17" actId="1076"/>
          <ac:spMkLst>
            <pc:docMk/>
            <pc:sldMk cId="0" sldId="256"/>
            <ac:spMk id="175" creationId="{34D4302C-D488-49C9-916F-564AF52E4369}"/>
          </ac:spMkLst>
        </pc:spChg>
        <pc:spChg chg="mod">
          <ac:chgData name="Caroline Amos-Wilkins" userId="9bc07abf-101f-4a6a-83fd-2263f40fd755" providerId="ADAL" clId="{0C742439-A180-4538-B203-42F7AC4FDAFE}" dt="2024-07-11T09:50:12.561" v="18" actId="1076"/>
          <ac:spMkLst>
            <pc:docMk/>
            <pc:sldMk cId="0" sldId="256"/>
            <ac:spMk id="178" creationId="{6F3EBCB7-EEAC-463A-BC10-2295601CA2FC}"/>
          </ac:spMkLst>
        </pc:spChg>
        <pc:spChg chg="mod">
          <ac:chgData name="Caroline Amos-Wilkins" userId="9bc07abf-101f-4a6a-83fd-2263f40fd755" providerId="ADAL" clId="{0C742439-A180-4538-B203-42F7AC4FDAFE}" dt="2024-07-11T09:49:52.545" v="13" actId="1076"/>
          <ac:spMkLst>
            <pc:docMk/>
            <pc:sldMk cId="0" sldId="256"/>
            <ac:spMk id="181" creationId="{F499431B-C675-4ED5-B031-86AE06680768}"/>
          </ac:spMkLst>
        </pc:spChg>
        <pc:spChg chg="del">
          <ac:chgData name="Caroline Amos-Wilkins" userId="9bc07abf-101f-4a6a-83fd-2263f40fd755" providerId="ADAL" clId="{0C742439-A180-4538-B203-42F7AC4FDAFE}" dt="2024-07-11T09:49:44.719" v="11" actId="478"/>
          <ac:spMkLst>
            <pc:docMk/>
            <pc:sldMk cId="0" sldId="256"/>
            <ac:spMk id="184" creationId="{F97D235A-8F55-4E0F-8742-A5119728181A}"/>
          </ac:spMkLst>
        </pc:spChg>
        <pc:spChg chg="mod">
          <ac:chgData name="Caroline Amos-Wilkins" userId="9bc07abf-101f-4a6a-83fd-2263f40fd755" providerId="ADAL" clId="{0C742439-A180-4538-B203-42F7AC4FDAFE}" dt="2024-07-11T09:49:48.397" v="12" actId="1076"/>
          <ac:spMkLst>
            <pc:docMk/>
            <pc:sldMk cId="0" sldId="256"/>
            <ac:spMk id="186" creationId="{7D7F32B3-354B-4DB5-93AE-F785D32BC76E}"/>
          </ac:spMkLst>
        </pc:spChg>
        <pc:spChg chg="mod">
          <ac:chgData name="Caroline Amos-Wilkins" userId="9bc07abf-101f-4a6a-83fd-2263f40fd755" providerId="ADAL" clId="{0C742439-A180-4538-B203-42F7AC4FDAFE}" dt="2024-07-11T09:50:41.373" v="25" actId="1076"/>
          <ac:spMkLst>
            <pc:docMk/>
            <pc:sldMk cId="0" sldId="256"/>
            <ac:spMk id="188" creationId="{BB4EED7E-FCF0-4A50-B94C-0CD43207B229}"/>
          </ac:spMkLst>
        </pc:spChg>
        <pc:spChg chg="mod">
          <ac:chgData name="Caroline Amos-Wilkins" userId="9bc07abf-101f-4a6a-83fd-2263f40fd755" providerId="ADAL" clId="{0C742439-A180-4538-B203-42F7AC4FDAFE}" dt="2024-07-11T09:50:35.248" v="23" actId="1076"/>
          <ac:spMkLst>
            <pc:docMk/>
            <pc:sldMk cId="0" sldId="256"/>
            <ac:spMk id="189" creationId="{28D41F2B-CD58-46B6-B3DD-4B74DAFDA0DA}"/>
          </ac:spMkLst>
        </pc:spChg>
        <pc:spChg chg="mod">
          <ac:chgData name="Caroline Amos-Wilkins" userId="9bc07abf-101f-4a6a-83fd-2263f40fd755" providerId="ADAL" clId="{0C742439-A180-4538-B203-42F7AC4FDAFE}" dt="2024-07-11T09:54:56.085" v="105" actId="1076"/>
          <ac:spMkLst>
            <pc:docMk/>
            <pc:sldMk cId="0" sldId="256"/>
            <ac:spMk id="190" creationId="{39EEBBCF-715D-4BC5-B994-0B738EA0C0B5}"/>
          </ac:spMkLst>
        </pc:spChg>
        <pc:spChg chg="mod">
          <ac:chgData name="Caroline Amos-Wilkins" userId="9bc07abf-101f-4a6a-83fd-2263f40fd755" providerId="ADAL" clId="{0C742439-A180-4538-B203-42F7AC4FDAFE}" dt="2024-07-11T09:50:45.005" v="26" actId="1076"/>
          <ac:spMkLst>
            <pc:docMk/>
            <pc:sldMk cId="0" sldId="256"/>
            <ac:spMk id="194" creationId="{1B630F32-FA7D-4BE0-AC96-4EA0E147D492}"/>
          </ac:spMkLst>
        </pc:spChg>
        <pc:spChg chg="mod">
          <ac:chgData name="Caroline Amos-Wilkins" userId="9bc07abf-101f-4a6a-83fd-2263f40fd755" providerId="ADAL" clId="{0C742439-A180-4538-B203-42F7AC4FDAFE}" dt="2024-07-11T09:50:49.757" v="27" actId="1076"/>
          <ac:spMkLst>
            <pc:docMk/>
            <pc:sldMk cId="0" sldId="256"/>
            <ac:spMk id="196" creationId="{01BD0474-2A2A-4D14-A5A0-015F18909BAA}"/>
          </ac:spMkLst>
        </pc:spChg>
        <pc:spChg chg="add mod">
          <ac:chgData name="Caroline Amos-Wilkins" userId="9bc07abf-101f-4a6a-83fd-2263f40fd755" providerId="ADAL" clId="{0C742439-A180-4538-B203-42F7AC4FDAFE}" dt="2024-07-11T09:51:01.777" v="44" actId="1076"/>
          <ac:spMkLst>
            <pc:docMk/>
            <pc:sldMk cId="0" sldId="256"/>
            <ac:spMk id="198" creationId="{092A2EC9-08F7-4AEE-B558-07CB22FE535A}"/>
          </ac:spMkLst>
        </pc:spChg>
        <pc:spChg chg="mod">
          <ac:chgData name="Caroline Amos-Wilkins" userId="9bc07abf-101f-4a6a-83fd-2263f40fd755" providerId="ADAL" clId="{0C742439-A180-4538-B203-42F7AC4FDAFE}" dt="2024-07-11T09:54:20.621" v="95" actId="1076"/>
          <ac:spMkLst>
            <pc:docMk/>
            <pc:sldMk cId="0" sldId="256"/>
            <ac:spMk id="203" creationId="{99D625EC-6737-44ED-9E5B-648798F6BBBC}"/>
          </ac:spMkLst>
        </pc:spChg>
        <pc:spChg chg="mod">
          <ac:chgData name="Caroline Amos-Wilkins" userId="9bc07abf-101f-4a6a-83fd-2263f40fd755" providerId="ADAL" clId="{0C742439-A180-4538-B203-42F7AC4FDAFE}" dt="2024-07-11T09:55:23.190" v="114" actId="1076"/>
          <ac:spMkLst>
            <pc:docMk/>
            <pc:sldMk cId="0" sldId="256"/>
            <ac:spMk id="247" creationId="{70D48E48-D495-4BFD-B912-05E301935587}"/>
          </ac:spMkLst>
        </pc:spChg>
        <pc:spChg chg="mod">
          <ac:chgData name="Caroline Amos-Wilkins" userId="9bc07abf-101f-4a6a-83fd-2263f40fd755" providerId="ADAL" clId="{0C742439-A180-4538-B203-42F7AC4FDAFE}" dt="2024-07-11T09:55:38.595" v="118" actId="1076"/>
          <ac:spMkLst>
            <pc:docMk/>
            <pc:sldMk cId="0" sldId="256"/>
            <ac:spMk id="248" creationId="{3F08EF81-63FE-44BB-98F0-76D47B1B926C}"/>
          </ac:spMkLst>
        </pc:spChg>
        <pc:spChg chg="mod">
          <ac:chgData name="Caroline Amos-Wilkins" userId="9bc07abf-101f-4a6a-83fd-2263f40fd755" providerId="ADAL" clId="{0C742439-A180-4538-B203-42F7AC4FDAFE}" dt="2024-07-11T09:55:02.978" v="107" actId="1076"/>
          <ac:spMkLst>
            <pc:docMk/>
            <pc:sldMk cId="0" sldId="256"/>
            <ac:spMk id="249" creationId="{7EBC39E7-72D0-4903-8112-CE2BC7134D88}"/>
          </ac:spMkLst>
        </pc:spChg>
        <pc:spChg chg="mod">
          <ac:chgData name="Caroline Amos-Wilkins" userId="9bc07abf-101f-4a6a-83fd-2263f40fd755" providerId="ADAL" clId="{0C742439-A180-4538-B203-42F7AC4FDAFE}" dt="2024-07-11T09:55:08.424" v="109" actId="1076"/>
          <ac:spMkLst>
            <pc:docMk/>
            <pc:sldMk cId="0" sldId="256"/>
            <ac:spMk id="280" creationId="{15AD761E-69C1-46D9-9782-02791118995E}"/>
          </ac:spMkLst>
        </pc:spChg>
        <pc:spChg chg="mod">
          <ac:chgData name="Caroline Amos-Wilkins" userId="9bc07abf-101f-4a6a-83fd-2263f40fd755" providerId="ADAL" clId="{0C742439-A180-4538-B203-42F7AC4FDAFE}" dt="2024-07-11T09:55:32.067" v="116" actId="1076"/>
          <ac:spMkLst>
            <pc:docMk/>
            <pc:sldMk cId="0" sldId="256"/>
            <ac:spMk id="281" creationId="{A24515CF-53A4-4633-A538-E5AF70C91711}"/>
          </ac:spMkLst>
        </pc:spChg>
        <pc:spChg chg="mod">
          <ac:chgData name="Caroline Amos-Wilkins" userId="9bc07abf-101f-4a6a-83fd-2263f40fd755" providerId="ADAL" clId="{0C742439-A180-4538-B203-42F7AC4FDAFE}" dt="2024-07-11T09:55:35.252" v="117" actId="1076"/>
          <ac:spMkLst>
            <pc:docMk/>
            <pc:sldMk cId="0" sldId="256"/>
            <ac:spMk id="457" creationId="{B3CDAF09-F686-4956-8B00-C8856BD87B03}"/>
          </ac:spMkLst>
        </pc:spChg>
        <pc:spChg chg="mod">
          <ac:chgData name="Caroline Amos-Wilkins" userId="9bc07abf-101f-4a6a-83fd-2263f40fd755" providerId="ADAL" clId="{0C742439-A180-4538-B203-42F7AC4FDAFE}" dt="2024-07-11T09:53:49.784" v="86" actId="1076"/>
          <ac:spMkLst>
            <pc:docMk/>
            <pc:sldMk cId="0" sldId="256"/>
            <ac:spMk id="473" creationId="{37A0A4AB-D192-4425-8B69-B012DFF729B2}"/>
          </ac:spMkLst>
        </pc:spChg>
        <pc:spChg chg="mod">
          <ac:chgData name="Caroline Amos-Wilkins" userId="9bc07abf-101f-4a6a-83fd-2263f40fd755" providerId="ADAL" clId="{0C742439-A180-4538-B203-42F7AC4FDAFE}" dt="2024-07-11T09:54:15.126" v="93" actId="1076"/>
          <ac:spMkLst>
            <pc:docMk/>
            <pc:sldMk cId="0" sldId="256"/>
            <ac:spMk id="474" creationId="{45933BB1-862D-4C81-B30A-01FBBB9F9773}"/>
          </ac:spMkLst>
        </pc:spChg>
        <pc:spChg chg="mod">
          <ac:chgData name="Caroline Amos-Wilkins" userId="9bc07abf-101f-4a6a-83fd-2263f40fd755" providerId="ADAL" clId="{0C742439-A180-4538-B203-42F7AC4FDAFE}" dt="2024-07-11T09:54:29.249" v="98" actId="1076"/>
          <ac:spMkLst>
            <pc:docMk/>
            <pc:sldMk cId="0" sldId="256"/>
            <ac:spMk id="475" creationId="{FFE71046-CE5B-4435-ACD4-E9A76CFD9835}"/>
          </ac:spMkLst>
        </pc:spChg>
        <pc:spChg chg="mod">
          <ac:chgData name="Caroline Amos-Wilkins" userId="9bc07abf-101f-4a6a-83fd-2263f40fd755" providerId="ADAL" clId="{0C742439-A180-4538-B203-42F7AC4FDAFE}" dt="2024-07-11T09:54:36.371" v="101" actId="1076"/>
          <ac:spMkLst>
            <pc:docMk/>
            <pc:sldMk cId="0" sldId="256"/>
            <ac:spMk id="476" creationId="{49201D96-2E4D-4589-AC7F-43DEC5DF8475}"/>
          </ac:spMkLst>
        </pc:spChg>
        <pc:spChg chg="mod">
          <ac:chgData name="Caroline Amos-Wilkins" userId="9bc07abf-101f-4a6a-83fd-2263f40fd755" providerId="ADAL" clId="{0C742439-A180-4538-B203-42F7AC4FDAFE}" dt="2024-07-11T09:56:42.214" v="137" actId="14100"/>
          <ac:spMkLst>
            <pc:docMk/>
            <pc:sldMk cId="0" sldId="256"/>
            <ac:spMk id="492" creationId="{15D893E9-9B6C-4F4E-97DC-EA9D2949A7EC}"/>
          </ac:spMkLst>
        </pc:spChg>
        <pc:spChg chg="mod">
          <ac:chgData name="Caroline Amos-Wilkins" userId="9bc07abf-101f-4a6a-83fd-2263f40fd755" providerId="ADAL" clId="{0C742439-A180-4538-B203-42F7AC4FDAFE}" dt="2024-07-11T09:56:32.527" v="133" actId="1076"/>
          <ac:spMkLst>
            <pc:docMk/>
            <pc:sldMk cId="0" sldId="256"/>
            <ac:spMk id="493" creationId="{484C54EB-0D2B-4289-98C3-0931A95A973B}"/>
          </ac:spMkLst>
        </pc:spChg>
        <pc:spChg chg="mod">
          <ac:chgData name="Caroline Amos-Wilkins" userId="9bc07abf-101f-4a6a-83fd-2263f40fd755" providerId="ADAL" clId="{0C742439-A180-4538-B203-42F7AC4FDAFE}" dt="2024-07-11T09:56:29.609" v="132" actId="1076"/>
          <ac:spMkLst>
            <pc:docMk/>
            <pc:sldMk cId="0" sldId="256"/>
            <ac:spMk id="494" creationId="{C18571BB-CB02-4310-B083-56604158F5E1}"/>
          </ac:spMkLst>
        </pc:spChg>
        <pc:spChg chg="mod">
          <ac:chgData name="Caroline Amos-Wilkins" userId="9bc07abf-101f-4a6a-83fd-2263f40fd755" providerId="ADAL" clId="{0C742439-A180-4538-B203-42F7AC4FDAFE}" dt="2024-07-11T09:57:07.604" v="147" actId="1076"/>
          <ac:spMkLst>
            <pc:docMk/>
            <pc:sldMk cId="0" sldId="256"/>
            <ac:spMk id="495" creationId="{B0BACF92-8197-467C-B1C5-0B5BAD2E949C}"/>
          </ac:spMkLst>
        </pc:spChg>
        <pc:spChg chg="mod">
          <ac:chgData name="Caroline Amos-Wilkins" userId="9bc07abf-101f-4a6a-83fd-2263f40fd755" providerId="ADAL" clId="{0C742439-A180-4538-B203-42F7AC4FDAFE}" dt="2024-07-11T09:56:58.882" v="143" actId="1076"/>
          <ac:spMkLst>
            <pc:docMk/>
            <pc:sldMk cId="0" sldId="256"/>
            <ac:spMk id="496" creationId="{F1D3E5EE-D168-42FB-A4C8-E06A72F4AED0}"/>
          </ac:spMkLst>
        </pc:spChg>
        <pc:spChg chg="mod">
          <ac:chgData name="Caroline Amos-Wilkins" userId="9bc07abf-101f-4a6a-83fd-2263f40fd755" providerId="ADAL" clId="{0C742439-A180-4538-B203-42F7AC4FDAFE}" dt="2024-07-11T09:58:13.047" v="165" actId="20577"/>
          <ac:spMkLst>
            <pc:docMk/>
            <pc:sldMk cId="0" sldId="256"/>
            <ac:spMk id="509" creationId="{616B4551-DCAC-414E-8D6A-007CC921CB5F}"/>
          </ac:spMkLst>
        </pc:spChg>
        <pc:spChg chg="mod">
          <ac:chgData name="Caroline Amos-Wilkins" userId="9bc07abf-101f-4a6a-83fd-2263f40fd755" providerId="ADAL" clId="{0C742439-A180-4538-B203-42F7AC4FDAFE}" dt="2024-07-11T10:00:25.871" v="195" actId="20577"/>
          <ac:spMkLst>
            <pc:docMk/>
            <pc:sldMk cId="0" sldId="256"/>
            <ac:spMk id="510" creationId="{65E2D8C1-5856-4B1E-B6EF-70C59BCA7C2C}"/>
          </ac:spMkLst>
        </pc:spChg>
        <pc:spChg chg="mod">
          <ac:chgData name="Caroline Amos-Wilkins" userId="9bc07abf-101f-4a6a-83fd-2263f40fd755" providerId="ADAL" clId="{0C742439-A180-4538-B203-42F7AC4FDAFE}" dt="2024-07-11T10:00:12.084" v="173" actId="20577"/>
          <ac:spMkLst>
            <pc:docMk/>
            <pc:sldMk cId="0" sldId="256"/>
            <ac:spMk id="511" creationId="{96C42FC6-8FBF-4F64-BDF2-25948A2E16E0}"/>
          </ac:spMkLst>
        </pc:spChg>
        <pc:spChg chg="mod">
          <ac:chgData name="Caroline Amos-Wilkins" userId="9bc07abf-101f-4a6a-83fd-2263f40fd755" providerId="ADAL" clId="{0C742439-A180-4538-B203-42F7AC4FDAFE}" dt="2024-07-11T10:00:19.476" v="185" actId="20577"/>
          <ac:spMkLst>
            <pc:docMk/>
            <pc:sldMk cId="0" sldId="256"/>
            <ac:spMk id="512" creationId="{DF5D14E5-2AA6-4555-A04A-0392C1A1FCC3}"/>
          </ac:spMkLst>
        </pc:spChg>
        <pc:spChg chg="del mod">
          <ac:chgData name="Caroline Amos-Wilkins" userId="9bc07abf-101f-4a6a-83fd-2263f40fd755" providerId="ADAL" clId="{0C742439-A180-4538-B203-42F7AC4FDAFE}" dt="2024-07-11T10:00:29.631" v="196" actId="478"/>
          <ac:spMkLst>
            <pc:docMk/>
            <pc:sldMk cId="0" sldId="256"/>
            <ac:spMk id="513" creationId="{92F250B2-DB81-43EE-AFC0-F1C82D3CCCB9}"/>
          </ac:spMkLst>
        </pc:spChg>
        <pc:spChg chg="del mod">
          <ac:chgData name="Caroline Amos-Wilkins" userId="9bc07abf-101f-4a6a-83fd-2263f40fd755" providerId="ADAL" clId="{0C742439-A180-4538-B203-42F7AC4FDAFE}" dt="2024-07-11T10:00:29.631" v="196" actId="478"/>
          <ac:spMkLst>
            <pc:docMk/>
            <pc:sldMk cId="0" sldId="256"/>
            <ac:spMk id="530" creationId="{6A680DA5-A73E-4124-A2D3-A15416528869}"/>
          </ac:spMkLst>
        </pc:spChg>
        <pc:spChg chg="mod">
          <ac:chgData name="Caroline Amos-Wilkins" userId="9bc07abf-101f-4a6a-83fd-2263f40fd755" providerId="ADAL" clId="{0C742439-A180-4538-B203-42F7AC4FDAFE}" dt="2024-07-11T09:51:58.355" v="57" actId="20577"/>
          <ac:spMkLst>
            <pc:docMk/>
            <pc:sldMk cId="0" sldId="256"/>
            <ac:spMk id="534" creationId="{9C69E955-209F-47CD-8C1E-2FADB710C3EF}"/>
          </ac:spMkLst>
        </pc:spChg>
        <pc:spChg chg="mod">
          <ac:chgData name="Caroline Amos-Wilkins" userId="9bc07abf-101f-4a6a-83fd-2263f40fd755" providerId="ADAL" clId="{0C742439-A180-4538-B203-42F7AC4FDAFE}" dt="2024-07-11T09:49:39.546" v="1" actId="1076"/>
          <ac:spMkLst>
            <pc:docMk/>
            <pc:sldMk cId="0" sldId="256"/>
            <ac:spMk id="538" creationId="{64C9AC9A-2405-459C-8E31-137D2F48C7FB}"/>
          </ac:spMkLst>
        </pc:spChg>
        <pc:spChg chg="mod">
          <ac:chgData name="Caroline Amos-Wilkins" userId="9bc07abf-101f-4a6a-83fd-2263f40fd755" providerId="ADAL" clId="{0C742439-A180-4538-B203-42F7AC4FDAFE}" dt="2024-07-11T09:53:00.031" v="75" actId="1076"/>
          <ac:spMkLst>
            <pc:docMk/>
            <pc:sldMk cId="0" sldId="256"/>
            <ac:spMk id="539" creationId="{B3AF69EF-803A-4265-9DEB-5C184DDA3E39}"/>
          </ac:spMkLst>
        </pc:spChg>
        <pc:grpChg chg="mod">
          <ac:chgData name="Caroline Amos-Wilkins" userId="9bc07abf-101f-4a6a-83fd-2263f40fd755" providerId="ADAL" clId="{0C742439-A180-4538-B203-42F7AC4FDAFE}" dt="2024-07-11T09:52:07.873" v="60" actId="1076"/>
          <ac:grpSpMkLst>
            <pc:docMk/>
            <pc:sldMk cId="0" sldId="256"/>
            <ac:grpSpMk id="89" creationId="{00000000-0000-0000-0000-000000000000}"/>
          </ac:grpSpMkLst>
        </pc:grpChg>
        <pc:picChg chg="add mod">
          <ac:chgData name="Caroline Amos-Wilkins" userId="9bc07abf-101f-4a6a-83fd-2263f40fd755" providerId="ADAL" clId="{0C742439-A180-4538-B203-42F7AC4FDAFE}" dt="2024-07-11T09:58:04.719" v="155" actId="1076"/>
          <ac:picMkLst>
            <pc:docMk/>
            <pc:sldMk cId="0" sldId="256"/>
            <ac:picMk id="36" creationId="{CB6742F5-75A2-4EF9-9EC8-B9AF8485DD31}"/>
          </ac:picMkLst>
        </pc:picChg>
        <pc:picChg chg="del mod">
          <ac:chgData name="Caroline Amos-Wilkins" userId="9bc07abf-101f-4a6a-83fd-2263f40fd755" providerId="ADAL" clId="{0C742439-A180-4538-B203-42F7AC4FDAFE}" dt="2024-07-11T10:00:29.631" v="196" actId="478"/>
          <ac:picMkLst>
            <pc:docMk/>
            <pc:sldMk cId="0" sldId="256"/>
            <ac:picMk id="379" creationId="{7F588861-5835-4275-BC05-1C57E2085F4F}"/>
          </ac:picMkLst>
        </pc:picChg>
        <pc:picChg chg="mod">
          <ac:chgData name="Caroline Amos-Wilkins" userId="9bc07abf-101f-4a6a-83fd-2263f40fd755" providerId="ADAL" clId="{0C742439-A180-4538-B203-42F7AC4FDAFE}" dt="2024-07-11T09:54:42.260" v="103" actId="1076"/>
          <ac:picMkLst>
            <pc:docMk/>
            <pc:sldMk cId="0" sldId="256"/>
            <ac:picMk id="456" creationId="{EDEF4A88-F33D-410D-B486-8AA3FC3830C1}"/>
          </ac:picMkLst>
        </pc:picChg>
        <pc:picChg chg="mod">
          <ac:chgData name="Caroline Amos-Wilkins" userId="9bc07abf-101f-4a6a-83fd-2263f40fd755" providerId="ADAL" clId="{0C742439-A180-4538-B203-42F7AC4FDAFE}" dt="2024-07-11T09:54:45.069" v="104" actId="1076"/>
          <ac:picMkLst>
            <pc:docMk/>
            <pc:sldMk cId="0" sldId="256"/>
            <ac:picMk id="1026" creationId="{4E914AE1-91A4-4C29-8E2B-AD649AB861EF}"/>
          </ac:picMkLst>
        </pc:picChg>
        <pc:picChg chg="mod">
          <ac:chgData name="Caroline Amos-Wilkins" userId="9bc07abf-101f-4a6a-83fd-2263f40fd755" providerId="ADAL" clId="{0C742439-A180-4538-B203-42F7AC4FDAFE}" dt="2024-07-11T09:51:05.088" v="45" actId="1076"/>
          <ac:picMkLst>
            <pc:docMk/>
            <pc:sldMk cId="0" sldId="256"/>
            <ac:picMk id="1037" creationId="{1399A86B-16F6-4185-8C72-DDE5332BE0B9}"/>
          </ac:picMkLst>
        </pc:picChg>
        <pc:picChg chg="mod">
          <ac:chgData name="Caroline Amos-Wilkins" userId="9bc07abf-101f-4a6a-83fd-2263f40fd755" providerId="ADAL" clId="{0C742439-A180-4538-B203-42F7AC4FDAFE}" dt="2024-07-11T09:57:24.156" v="150" actId="1076"/>
          <ac:picMkLst>
            <pc:docMk/>
            <pc:sldMk cId="0" sldId="256"/>
            <ac:picMk id="1039" creationId="{D60B03AF-4D73-4B52-AAEE-2250101060F3}"/>
          </ac:picMkLst>
        </pc:picChg>
        <pc:cxnChg chg="del mod">
          <ac:chgData name="Caroline Amos-Wilkins" userId="9bc07abf-101f-4a6a-83fd-2263f40fd755" providerId="ADAL" clId="{0C742439-A180-4538-B203-42F7AC4FDAFE}" dt="2024-07-11T09:56:11.091" v="128" actId="478"/>
          <ac:cxnSpMkLst>
            <pc:docMk/>
            <pc:sldMk cId="0" sldId="256"/>
            <ac:cxnSpMk id="150" creationId="{00000000-0000-0000-0000-000000000000}"/>
          </ac:cxnSpMkLst>
        </pc:cxnChg>
        <pc:cxnChg chg="mod">
          <ac:chgData name="Caroline Amos-Wilkins" userId="9bc07abf-101f-4a6a-83fd-2263f40fd755" providerId="ADAL" clId="{0C742439-A180-4538-B203-42F7AC4FDAFE}" dt="2024-07-11T09:56:44.459" v="138" actId="14100"/>
          <ac:cxnSpMkLst>
            <pc:docMk/>
            <pc:sldMk cId="0" sldId="256"/>
            <ac:cxnSpMk id="164" creationId="{405EC6FA-08CD-4933-815F-535129E37948}"/>
          </ac:cxnSpMkLst>
        </pc:cxnChg>
        <pc:cxnChg chg="del">
          <ac:chgData name="Caroline Amos-Wilkins" userId="9bc07abf-101f-4a6a-83fd-2263f40fd755" providerId="ADAL" clId="{0C742439-A180-4538-B203-42F7AC4FDAFE}" dt="2024-07-11T09:56:34.033" v="134" actId="478"/>
          <ac:cxnSpMkLst>
            <pc:docMk/>
            <pc:sldMk cId="0" sldId="256"/>
            <ac:cxnSpMk id="166" creationId="{CE893930-861C-481A-BD73-1948E7075C4E}"/>
          </ac:cxnSpMkLst>
        </pc:cxnChg>
        <pc:cxnChg chg="mod">
          <ac:chgData name="Caroline Amos-Wilkins" userId="9bc07abf-101f-4a6a-83fd-2263f40fd755" providerId="ADAL" clId="{0C742439-A180-4538-B203-42F7AC4FDAFE}" dt="2024-07-11T09:56:38.178" v="135" actId="14100"/>
          <ac:cxnSpMkLst>
            <pc:docMk/>
            <pc:sldMk cId="0" sldId="256"/>
            <ac:cxnSpMk id="168" creationId="{1E4604F0-4162-478A-8BB1-46F00134F198}"/>
          </ac:cxnSpMkLst>
        </pc:cxnChg>
        <pc:cxnChg chg="ord">
          <ac:chgData name="Caroline Amos-Wilkins" userId="9bc07abf-101f-4a6a-83fd-2263f40fd755" providerId="ADAL" clId="{0C742439-A180-4538-B203-42F7AC4FDAFE}" dt="2024-07-11T09:56:18.926" v="130" actId="167"/>
          <ac:cxnSpMkLst>
            <pc:docMk/>
            <pc:sldMk cId="0" sldId="256"/>
            <ac:cxnSpMk id="170" creationId="{119EAEBF-5F08-40C0-BA18-A02BBBDAF1EC}"/>
          </ac:cxnSpMkLst>
        </pc:cxnChg>
        <pc:cxnChg chg="mod">
          <ac:chgData name="Caroline Amos-Wilkins" userId="9bc07abf-101f-4a6a-83fd-2263f40fd755" providerId="ADAL" clId="{0C742439-A180-4538-B203-42F7AC4FDAFE}" dt="2024-07-11T09:51:11.489" v="47" actId="14100"/>
          <ac:cxnSpMkLst>
            <pc:docMk/>
            <pc:sldMk cId="0" sldId="256"/>
            <ac:cxnSpMk id="172" creationId="{6E3A317B-98AE-44F9-BBEB-B2685E99EDDD}"/>
          </ac:cxnSpMkLst>
        </pc:cxnChg>
        <pc:cxnChg chg="mod">
          <ac:chgData name="Caroline Amos-Wilkins" userId="9bc07abf-101f-4a6a-83fd-2263f40fd755" providerId="ADAL" clId="{0C742439-A180-4538-B203-42F7AC4FDAFE}" dt="2024-07-11T09:55:25.518" v="115" actId="14100"/>
          <ac:cxnSpMkLst>
            <pc:docMk/>
            <pc:sldMk cId="0" sldId="256"/>
            <ac:cxnSpMk id="174" creationId="{001BF0BD-C5F8-4B3F-AB92-D1382468A705}"/>
          </ac:cxnSpMkLst>
        </pc:cxnChg>
        <pc:cxnChg chg="mod">
          <ac:chgData name="Caroline Amos-Wilkins" userId="9bc07abf-101f-4a6a-83fd-2263f40fd755" providerId="ADAL" clId="{0C742439-A180-4538-B203-42F7AC4FDAFE}" dt="2024-07-11T09:55:55.297" v="126" actId="14100"/>
          <ac:cxnSpMkLst>
            <pc:docMk/>
            <pc:sldMk cId="0" sldId="256"/>
            <ac:cxnSpMk id="176" creationId="{50B1F775-32F2-4A38-84D4-2E2B9C18BE67}"/>
          </ac:cxnSpMkLst>
        </pc:cxnChg>
        <pc:cxnChg chg="mod">
          <ac:chgData name="Caroline Amos-Wilkins" userId="9bc07abf-101f-4a6a-83fd-2263f40fd755" providerId="ADAL" clId="{0C742439-A180-4538-B203-42F7AC4FDAFE}" dt="2024-07-11T09:54:58.740" v="106" actId="14100"/>
          <ac:cxnSpMkLst>
            <pc:docMk/>
            <pc:sldMk cId="0" sldId="256"/>
            <ac:cxnSpMk id="179" creationId="{1634564A-4C54-4502-B8DE-F9E2402BC3D4}"/>
          </ac:cxnSpMkLst>
        </pc:cxnChg>
        <pc:cxnChg chg="mod">
          <ac:chgData name="Caroline Amos-Wilkins" userId="9bc07abf-101f-4a6a-83fd-2263f40fd755" providerId="ADAL" clId="{0C742439-A180-4538-B203-42F7AC4FDAFE}" dt="2024-07-11T09:55:04.970" v="108" actId="14100"/>
          <ac:cxnSpMkLst>
            <pc:docMk/>
            <pc:sldMk cId="0" sldId="256"/>
            <ac:cxnSpMk id="182" creationId="{1C630112-E1E2-4B4D-9D28-B5EE6B1B1A01}"/>
          </ac:cxnSpMkLst>
        </pc:cxnChg>
        <pc:cxnChg chg="mod">
          <ac:chgData name="Caroline Amos-Wilkins" userId="9bc07abf-101f-4a6a-83fd-2263f40fd755" providerId="ADAL" clId="{0C742439-A180-4538-B203-42F7AC4FDAFE}" dt="2024-07-11T09:54:33.281" v="100" actId="14100"/>
          <ac:cxnSpMkLst>
            <pc:docMk/>
            <pc:sldMk cId="0" sldId="256"/>
            <ac:cxnSpMk id="185" creationId="{E8D408E1-4629-4046-B7A1-282D0475ADA5}"/>
          </ac:cxnSpMkLst>
        </pc:cxnChg>
        <pc:cxnChg chg="mod">
          <ac:chgData name="Caroline Amos-Wilkins" userId="9bc07abf-101f-4a6a-83fd-2263f40fd755" providerId="ADAL" clId="{0C742439-A180-4538-B203-42F7AC4FDAFE}" dt="2024-07-11T09:54:17.275" v="94" actId="14100"/>
          <ac:cxnSpMkLst>
            <pc:docMk/>
            <pc:sldMk cId="0" sldId="256"/>
            <ac:cxnSpMk id="187" creationId="{542E8E16-7ED2-464E-B19E-3042D62D3A81}"/>
          </ac:cxnSpMkLst>
        </pc:cxnChg>
        <pc:cxnChg chg="mod">
          <ac:chgData name="Caroline Amos-Wilkins" userId="9bc07abf-101f-4a6a-83fd-2263f40fd755" providerId="ADAL" clId="{0C742439-A180-4538-B203-42F7AC4FDAFE}" dt="2024-07-11T09:52:14.913" v="62" actId="14100"/>
          <ac:cxnSpMkLst>
            <pc:docMk/>
            <pc:sldMk cId="0" sldId="256"/>
            <ac:cxnSpMk id="193" creationId="{42659C72-C07C-4198-9127-D32105381C57}"/>
          </ac:cxnSpMkLst>
        </pc:cxnChg>
        <pc:cxnChg chg="mod">
          <ac:chgData name="Caroline Amos-Wilkins" userId="9bc07abf-101f-4a6a-83fd-2263f40fd755" providerId="ADAL" clId="{0C742439-A180-4538-B203-42F7AC4FDAFE}" dt="2024-07-11T09:54:24.558" v="97" actId="14100"/>
          <ac:cxnSpMkLst>
            <pc:docMk/>
            <pc:sldMk cId="0" sldId="256"/>
            <ac:cxnSpMk id="195" creationId="{F5162415-88FA-4793-867D-4480D805E0CE}"/>
          </ac:cxnSpMkLst>
        </pc:cxnChg>
        <pc:cxnChg chg="del">
          <ac:chgData name="Caroline Amos-Wilkins" userId="9bc07abf-101f-4a6a-83fd-2263f40fd755" providerId="ADAL" clId="{0C742439-A180-4538-B203-42F7AC4FDAFE}" dt="2024-07-11T09:56:49.691" v="140" actId="478"/>
          <ac:cxnSpMkLst>
            <pc:docMk/>
            <pc:sldMk cId="0" sldId="256"/>
            <ac:cxnSpMk id="205" creationId="{39E4D672-1833-485E-B863-40B4C9CC41F5}"/>
          </ac:cxnSpMkLst>
        </pc:cxnChg>
        <pc:cxnChg chg="del mod">
          <ac:chgData name="Caroline Amos-Wilkins" userId="9bc07abf-101f-4a6a-83fd-2263f40fd755" providerId="ADAL" clId="{0C742439-A180-4538-B203-42F7AC4FDAFE}" dt="2024-07-11T09:57:04.622" v="146" actId="478"/>
          <ac:cxnSpMkLst>
            <pc:docMk/>
            <pc:sldMk cId="0" sldId="256"/>
            <ac:cxnSpMk id="206" creationId="{6A5DFBC5-BB29-4541-98BD-29CD17D31C4F}"/>
          </ac:cxnSpMkLst>
        </pc:cxnChg>
        <pc:cxnChg chg="del mod">
          <ac:chgData name="Caroline Amos-Wilkins" userId="9bc07abf-101f-4a6a-83fd-2263f40fd755" providerId="ADAL" clId="{0C742439-A180-4538-B203-42F7AC4FDAFE}" dt="2024-07-11T09:53:33.087" v="84" actId="478"/>
          <ac:cxnSpMkLst>
            <pc:docMk/>
            <pc:sldMk cId="0" sldId="256"/>
            <ac:cxnSpMk id="208" creationId="{80236217-74A7-49FC-8BEC-CE651E5FAB71}"/>
          </ac:cxnSpMkLst>
        </pc:cxnChg>
        <pc:cxnChg chg="mod">
          <ac:chgData name="Caroline Amos-Wilkins" userId="9bc07abf-101f-4a6a-83fd-2263f40fd755" providerId="ADAL" clId="{0C742439-A180-4538-B203-42F7AC4FDAFE}" dt="2024-07-11T09:57:11.471" v="149" actId="14100"/>
          <ac:cxnSpMkLst>
            <pc:docMk/>
            <pc:sldMk cId="0" sldId="256"/>
            <ac:cxnSpMk id="209" creationId="{62DA2B6D-B3EB-4F93-844F-3D9606A4A06E}"/>
          </ac:cxnSpMkLst>
        </pc:cxnChg>
        <pc:cxnChg chg="add mod">
          <ac:chgData name="Caroline Amos-Wilkins" userId="9bc07abf-101f-4a6a-83fd-2263f40fd755" providerId="ADAL" clId="{0C742439-A180-4538-B203-42F7AC4FDAFE}" dt="2024-07-11T09:55:52.050" v="125" actId="14100"/>
          <ac:cxnSpMkLst>
            <pc:docMk/>
            <pc:sldMk cId="0" sldId="256"/>
            <ac:cxnSpMk id="216" creationId="{8DCCEAB6-2A16-46E7-AD52-3BB6B9BF9469}"/>
          </ac:cxnSpMkLst>
        </pc:cxnChg>
        <pc:cxnChg chg="add mod">
          <ac:chgData name="Caroline Amos-Wilkins" userId="9bc07abf-101f-4a6a-83fd-2263f40fd755" providerId="ADAL" clId="{0C742439-A180-4538-B203-42F7AC4FDAFE}" dt="2024-07-11T09:55:47.417" v="123" actId="14100"/>
          <ac:cxnSpMkLst>
            <pc:docMk/>
            <pc:sldMk cId="0" sldId="256"/>
            <ac:cxnSpMk id="217" creationId="{4019A0E2-A930-4B0A-9E67-2722C38847A4}"/>
          </ac:cxnSpMkLst>
        </pc:cxnChg>
        <pc:cxnChg chg="add mod">
          <ac:chgData name="Caroline Amos-Wilkins" userId="9bc07abf-101f-4a6a-83fd-2263f40fd755" providerId="ADAL" clId="{0C742439-A180-4538-B203-42F7AC4FDAFE}" dt="2024-07-11T10:00:38.285" v="201" actId="14100"/>
          <ac:cxnSpMkLst>
            <pc:docMk/>
            <pc:sldMk cId="0" sldId="256"/>
            <ac:cxnSpMk id="227" creationId="{A20871DF-2A30-43C6-B8B6-5B4CFB6BEAC0}"/>
          </ac:cxnSpMkLst>
        </pc:cxnChg>
        <pc:cxnChg chg="add mod">
          <ac:chgData name="Caroline Amos-Wilkins" userId="9bc07abf-101f-4a6a-83fd-2263f40fd755" providerId="ADAL" clId="{0C742439-A180-4538-B203-42F7AC4FDAFE}" dt="2024-07-11T10:00:42.978" v="203" actId="14100"/>
          <ac:cxnSpMkLst>
            <pc:docMk/>
            <pc:sldMk cId="0" sldId="256"/>
            <ac:cxnSpMk id="228" creationId="{C0DF19A0-72D2-4359-9839-EE54DB24E8E0}"/>
          </ac:cxnSpMkLst>
        </pc:cxnChg>
        <pc:cxnChg chg="add mod">
          <ac:chgData name="Caroline Amos-Wilkins" userId="9bc07abf-101f-4a6a-83fd-2263f40fd755" providerId="ADAL" clId="{0C742439-A180-4538-B203-42F7AC4FDAFE}" dt="2024-07-11T10:00:47.352" v="205" actId="14100"/>
          <ac:cxnSpMkLst>
            <pc:docMk/>
            <pc:sldMk cId="0" sldId="256"/>
            <ac:cxnSpMk id="229" creationId="{2404A402-3C81-4BB6-96A3-AB112EEE09A6}"/>
          </ac:cxnSpMkLst>
        </pc:cxnChg>
        <pc:cxnChg chg="add mod">
          <ac:chgData name="Caroline Amos-Wilkins" userId="9bc07abf-101f-4a6a-83fd-2263f40fd755" providerId="ADAL" clId="{0C742439-A180-4538-B203-42F7AC4FDAFE}" dt="2024-07-11T10:00:55.252" v="208" actId="14100"/>
          <ac:cxnSpMkLst>
            <pc:docMk/>
            <pc:sldMk cId="0" sldId="256"/>
            <ac:cxnSpMk id="233" creationId="{5FD2E816-C163-41D1-9306-442CDFC8AD0A}"/>
          </ac:cxnSpMkLst>
        </pc:cxnChg>
        <pc:cxnChg chg="mod">
          <ac:chgData name="Caroline Amos-Wilkins" userId="9bc07abf-101f-4a6a-83fd-2263f40fd755" providerId="ADAL" clId="{0C742439-A180-4538-B203-42F7AC4FDAFE}" dt="2024-07-11T09:50:04.354" v="16" actId="14100"/>
          <ac:cxnSpMkLst>
            <pc:docMk/>
            <pc:sldMk cId="0" sldId="256"/>
            <ac:cxnSpMk id="285" creationId="{AC441FBE-E050-4330-8239-AF2EF1841E3C}"/>
          </ac:cxnSpMkLst>
        </pc:cxnChg>
        <pc:cxnChg chg="mod">
          <ac:chgData name="Caroline Amos-Wilkins" userId="9bc07abf-101f-4a6a-83fd-2263f40fd755" providerId="ADAL" clId="{0C742439-A180-4538-B203-42F7AC4FDAFE}" dt="2024-07-11T09:50:14.820" v="19" actId="14100"/>
          <ac:cxnSpMkLst>
            <pc:docMk/>
            <pc:sldMk cId="0" sldId="256"/>
            <ac:cxnSpMk id="287" creationId="{05DBA74A-DFFE-43AD-B57F-84103CABAA6D}"/>
          </ac:cxnSpMkLst>
        </pc:cxnChg>
        <pc:cxnChg chg="del mod">
          <ac:chgData name="Caroline Amos-Wilkins" userId="9bc07abf-101f-4a6a-83fd-2263f40fd755" providerId="ADAL" clId="{0C742439-A180-4538-B203-42F7AC4FDAFE}" dt="2024-07-11T09:55:20.538" v="113" actId="478"/>
          <ac:cxnSpMkLst>
            <pc:docMk/>
            <pc:sldMk cId="0" sldId="256"/>
            <ac:cxnSpMk id="288" creationId="{2113ADED-AC7D-4FDE-8761-3C69C619CA1B}"/>
          </ac:cxnSpMkLst>
        </pc:cxnChg>
        <pc:cxnChg chg="mod">
          <ac:chgData name="Caroline Amos-Wilkins" userId="9bc07abf-101f-4a6a-83fd-2263f40fd755" providerId="ADAL" clId="{0C742439-A180-4538-B203-42F7AC4FDAFE}" dt="2024-07-11T09:55:14.480" v="111" actId="14100"/>
          <ac:cxnSpMkLst>
            <pc:docMk/>
            <pc:sldMk cId="0" sldId="256"/>
            <ac:cxnSpMk id="465" creationId="{41455F60-1876-4519-9F15-CA291261912F}"/>
          </ac:cxnSpMkLst>
        </pc:cxnChg>
        <pc:cxnChg chg="mod">
          <ac:chgData name="Caroline Amos-Wilkins" userId="9bc07abf-101f-4a6a-83fd-2263f40fd755" providerId="ADAL" clId="{0C742439-A180-4538-B203-42F7AC4FDAFE}" dt="2024-07-11T09:53:54.367" v="88" actId="14100"/>
          <ac:cxnSpMkLst>
            <pc:docMk/>
            <pc:sldMk cId="0" sldId="256"/>
            <ac:cxnSpMk id="478" creationId="{12F7402A-4284-4104-806D-A348A0A1DCEC}"/>
          </ac:cxnSpMkLst>
        </pc:cxnChg>
        <pc:cxnChg chg="mod">
          <ac:chgData name="Caroline Amos-Wilkins" userId="9bc07abf-101f-4a6a-83fd-2263f40fd755" providerId="ADAL" clId="{0C742439-A180-4538-B203-42F7AC4FDAFE}" dt="2024-07-11T09:52:07.873" v="60" actId="1076"/>
          <ac:cxnSpMkLst>
            <pc:docMk/>
            <pc:sldMk cId="0" sldId="256"/>
            <ac:cxnSpMk id="485" creationId="{72B6909A-7E56-4FA0-9C84-47EF5D289EF6}"/>
          </ac:cxnSpMkLst>
        </pc:cxnChg>
        <pc:cxnChg chg="mod">
          <ac:chgData name="Caroline Amos-Wilkins" userId="9bc07abf-101f-4a6a-83fd-2263f40fd755" providerId="ADAL" clId="{0C742439-A180-4538-B203-42F7AC4FDAFE}" dt="2024-07-11T09:52:44.692" v="72" actId="14100"/>
          <ac:cxnSpMkLst>
            <pc:docMk/>
            <pc:sldMk cId="0" sldId="256"/>
            <ac:cxnSpMk id="498" creationId="{2DB43C96-DA5D-4835-A51B-1A18A9240474}"/>
          </ac:cxnSpMkLst>
        </pc:cxnChg>
        <pc:cxnChg chg="mod">
          <ac:chgData name="Caroline Amos-Wilkins" userId="9bc07abf-101f-4a6a-83fd-2263f40fd755" providerId="ADAL" clId="{0C742439-A180-4538-B203-42F7AC4FDAFE}" dt="2024-07-11T09:52:20.558" v="64" actId="14100"/>
          <ac:cxnSpMkLst>
            <pc:docMk/>
            <pc:sldMk cId="0" sldId="256"/>
            <ac:cxnSpMk id="501" creationId="{63225207-80AC-4165-873D-129D2D64584B}"/>
          </ac:cxnSpMkLst>
        </pc:cxnChg>
        <pc:cxnChg chg="mod">
          <ac:chgData name="Caroline Amos-Wilkins" userId="9bc07abf-101f-4a6a-83fd-2263f40fd755" providerId="ADAL" clId="{0C742439-A180-4538-B203-42F7AC4FDAFE}" dt="2024-07-11T09:52:48.233" v="73" actId="14100"/>
          <ac:cxnSpMkLst>
            <pc:docMk/>
            <pc:sldMk cId="0" sldId="256"/>
            <ac:cxnSpMk id="502" creationId="{E1CA09B1-EA3E-473B-978B-2C9E99B750E3}"/>
          </ac:cxnSpMkLst>
        </pc:cxnChg>
        <pc:cxnChg chg="mod">
          <ac:chgData name="Caroline Amos-Wilkins" userId="9bc07abf-101f-4a6a-83fd-2263f40fd755" providerId="ADAL" clId="{0C742439-A180-4538-B203-42F7AC4FDAFE}" dt="2024-07-11T09:52:23.811" v="65" actId="14100"/>
          <ac:cxnSpMkLst>
            <pc:docMk/>
            <pc:sldMk cId="0" sldId="256"/>
            <ac:cxnSpMk id="503" creationId="{10E3D411-9E1E-4235-A790-52A0E87A420A}"/>
          </ac:cxnSpMkLst>
        </pc:cxnChg>
        <pc:cxnChg chg="mod">
          <ac:chgData name="Caroline Amos-Wilkins" userId="9bc07abf-101f-4a6a-83fd-2263f40fd755" providerId="ADAL" clId="{0C742439-A180-4538-B203-42F7AC4FDAFE}" dt="2024-07-11T09:54:38.772" v="102" actId="14100"/>
          <ac:cxnSpMkLst>
            <pc:docMk/>
            <pc:sldMk cId="0" sldId="256"/>
            <ac:cxnSpMk id="514" creationId="{0D9A1BFF-30ED-40E0-ACC0-E06CC28AC3FF}"/>
          </ac:cxnSpMkLst>
        </pc:cxnChg>
        <pc:cxnChg chg="del">
          <ac:chgData name="Caroline Amos-Wilkins" userId="9bc07abf-101f-4a6a-83fd-2263f40fd755" providerId="ADAL" clId="{0C742439-A180-4538-B203-42F7AC4FDAFE}" dt="2024-07-11T09:53:06.838" v="77" actId="478"/>
          <ac:cxnSpMkLst>
            <pc:docMk/>
            <pc:sldMk cId="0" sldId="256"/>
            <ac:cxnSpMk id="515" creationId="{AE1F43A7-3FC4-4975-A6F3-06CA6CC936ED}"/>
          </ac:cxnSpMkLst>
        </pc:cxnChg>
        <pc:cxnChg chg="del mod">
          <ac:chgData name="Caroline Amos-Wilkins" userId="9bc07abf-101f-4a6a-83fd-2263f40fd755" providerId="ADAL" clId="{0C742439-A180-4538-B203-42F7AC4FDAFE}" dt="2024-07-11T09:52:31.733" v="68" actId="478"/>
          <ac:cxnSpMkLst>
            <pc:docMk/>
            <pc:sldMk cId="0" sldId="256"/>
            <ac:cxnSpMk id="516" creationId="{0D1EFC5A-8EBA-455F-914D-E676D66AEA20}"/>
          </ac:cxnSpMkLst>
        </pc:cxnChg>
        <pc:cxnChg chg="mod">
          <ac:chgData name="Caroline Amos-Wilkins" userId="9bc07abf-101f-4a6a-83fd-2263f40fd755" providerId="ADAL" clId="{0C742439-A180-4538-B203-42F7AC4FDAFE}" dt="2024-07-11T09:53:13.080" v="78" actId="14100"/>
          <ac:cxnSpMkLst>
            <pc:docMk/>
            <pc:sldMk cId="0" sldId="256"/>
            <ac:cxnSpMk id="517" creationId="{5E37B1F0-5932-4C41-A089-96E8630E5A54}"/>
          </ac:cxnSpMkLst>
        </pc:cxnChg>
        <pc:cxnChg chg="mod">
          <ac:chgData name="Caroline Amos-Wilkins" userId="9bc07abf-101f-4a6a-83fd-2263f40fd755" providerId="ADAL" clId="{0C742439-A180-4538-B203-42F7AC4FDAFE}" dt="2024-07-11T09:53:22.469" v="80" actId="14100"/>
          <ac:cxnSpMkLst>
            <pc:docMk/>
            <pc:sldMk cId="0" sldId="256"/>
            <ac:cxnSpMk id="518" creationId="{C90557CF-3BB5-43B2-B9AE-39B13C9C9D79}"/>
          </ac:cxnSpMkLst>
        </pc:cxnChg>
        <pc:cxnChg chg="del mod">
          <ac:chgData name="Caroline Amos-Wilkins" userId="9bc07abf-101f-4a6a-83fd-2263f40fd755" providerId="ADAL" clId="{0C742439-A180-4538-B203-42F7AC4FDAFE}" dt="2024-07-11T09:51:53.873" v="52" actId="478"/>
          <ac:cxnSpMkLst>
            <pc:docMk/>
            <pc:sldMk cId="0" sldId="256"/>
            <ac:cxnSpMk id="535" creationId="{85EE7D5E-AE92-4DEF-8AA2-C60359A91C4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50;p1">
            <a:extLst>
              <a:ext uri="{FF2B5EF4-FFF2-40B4-BE49-F238E27FC236}">
                <a16:creationId xmlns:a16="http://schemas.microsoft.com/office/drawing/2014/main" id="{119EAEBF-5F08-40C0-BA18-A02BBBDAF1EC}"/>
              </a:ext>
            </a:extLst>
          </p:cNvPr>
          <p:cNvCxnSpPr>
            <a:cxnSpLocks/>
          </p:cNvCxnSpPr>
          <p:nvPr/>
        </p:nvCxnSpPr>
        <p:spPr>
          <a:xfrm flipV="1">
            <a:off x="949478" y="6203905"/>
            <a:ext cx="577617" cy="44375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grpSp>
        <p:nvGrpSpPr>
          <p:cNvPr id="89" name="Google Shape;89;p1"/>
          <p:cNvGrpSpPr/>
          <p:nvPr/>
        </p:nvGrpSpPr>
        <p:grpSpPr>
          <a:xfrm>
            <a:off x="957220" y="1660823"/>
            <a:ext cx="8063034" cy="9393619"/>
            <a:chOff x="663521" y="2096728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7"/>
              <a:ext cx="8063034" cy="9393619"/>
              <a:chOff x="663521" y="2096728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54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cxnSpLocks/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cxnSpLocks/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cxnSpLocks/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10 Girls Competitive Core PE 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  <a:endParaRPr lang="en-US" sz="2200" b="1" i="0" u="none" strike="noStrike" cap="none" dirty="0">
              <a:ea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4393" y="8361"/>
            <a:ext cx="986807" cy="9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4">
            <a:alphaModFix/>
          </a:blip>
          <a:srcRect l="52702" t="73096" b="8575"/>
          <a:stretch/>
        </p:blipFill>
        <p:spPr>
          <a:xfrm flipH="1">
            <a:off x="4059796" y="10453897"/>
            <a:ext cx="148160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5">
            <a:alphaModFix/>
          </a:blip>
          <a:srcRect l="52702" t="47971" b="31929"/>
          <a:stretch/>
        </p:blipFill>
        <p:spPr>
          <a:xfrm>
            <a:off x="4579747" y="3981580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699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6493075" y="3527715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698536" y="10129223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 dirty="0"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7667116" y="7767354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89876" y="1299737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39072" y="4379648"/>
              <a:ext cx="942124" cy="618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11 PE</a:t>
              </a:r>
              <a:endParaRPr sz="1600" dirty="0">
                <a:solidFill>
                  <a:schemeClr val="dk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82A651D-6037-4C71-B25B-543B69BB8F87}"/>
              </a:ext>
            </a:extLst>
          </p:cNvPr>
          <p:cNvSpPr txBox="1"/>
          <p:nvPr/>
        </p:nvSpPr>
        <p:spPr>
          <a:xfrm>
            <a:off x="631663" y="6544208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Football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2D7407-5003-4C8B-A083-50533826F6AB}"/>
              </a:ext>
            </a:extLst>
          </p:cNvPr>
          <p:cNvSpPr txBox="1"/>
          <p:nvPr/>
        </p:nvSpPr>
        <p:spPr>
          <a:xfrm>
            <a:off x="7940302" y="1109349"/>
            <a:ext cx="121498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OAA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8035E34-08DB-4CB3-95CF-B294B8CE007B}"/>
              </a:ext>
            </a:extLst>
          </p:cNvPr>
          <p:cNvSpPr txBox="1"/>
          <p:nvPr/>
        </p:nvSpPr>
        <p:spPr>
          <a:xfrm>
            <a:off x="2786746" y="864123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 </a:t>
            </a:r>
          </a:p>
        </p:txBody>
      </p:sp>
      <p:cxnSp>
        <p:nvCxnSpPr>
          <p:cNvPr id="180" name="Google Shape;151;p1">
            <a:extLst>
              <a:ext uri="{FF2B5EF4-FFF2-40B4-BE49-F238E27FC236}">
                <a16:creationId xmlns:a16="http://schemas.microsoft.com/office/drawing/2014/main" id="{3C81F850-8CEF-4809-A59A-85DB844DFADC}"/>
              </a:ext>
            </a:extLst>
          </p:cNvPr>
          <p:cNvCxnSpPr>
            <a:cxnSpLocks/>
          </p:cNvCxnSpPr>
          <p:nvPr/>
        </p:nvCxnSpPr>
        <p:spPr>
          <a:xfrm flipV="1">
            <a:off x="6598030" y="1964468"/>
            <a:ext cx="218031" cy="4555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98870613-1D4F-4B84-8DC6-A456F73AF53A}"/>
              </a:ext>
            </a:extLst>
          </p:cNvPr>
          <p:cNvSpPr/>
          <p:nvPr/>
        </p:nvSpPr>
        <p:spPr>
          <a:xfrm>
            <a:off x="51879" y="12109644"/>
            <a:ext cx="9549321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 dirty="0">
                <a:solidFill>
                  <a:schemeClr val="bg1"/>
                </a:solidFill>
              </a:rPr>
              <a:t> for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 dirty="0">
                <a:solidFill>
                  <a:schemeClr val="bg1"/>
                </a:solidFill>
              </a:rPr>
              <a:t>, encouraging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 dirty="0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8D41F2B-CD58-46B6-B3DD-4B74DAFDA0DA}"/>
              </a:ext>
            </a:extLst>
          </p:cNvPr>
          <p:cNvSpPr txBox="1"/>
          <p:nvPr/>
        </p:nvSpPr>
        <p:spPr>
          <a:xfrm>
            <a:off x="3319147" y="11334835"/>
            <a:ext cx="121498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Ultimate Frisbee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9EEBBCF-715D-4BC5-B994-0B738EA0C0B5}"/>
              </a:ext>
            </a:extLst>
          </p:cNvPr>
          <p:cNvSpPr txBox="1"/>
          <p:nvPr/>
        </p:nvSpPr>
        <p:spPr>
          <a:xfrm>
            <a:off x="4915872" y="7035048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Basketball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2F8D6F6-E3E9-4FD8-B47C-BB0286C5D02F}"/>
              </a:ext>
            </a:extLst>
          </p:cNvPr>
          <p:cNvSpPr txBox="1"/>
          <p:nvPr/>
        </p:nvSpPr>
        <p:spPr>
          <a:xfrm>
            <a:off x="8250522" y="4588810"/>
            <a:ext cx="1214981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Athletics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1333869-095C-4A6D-8A89-42EFF2CB0424}"/>
              </a:ext>
            </a:extLst>
          </p:cNvPr>
          <p:cNvSpPr txBox="1"/>
          <p:nvPr/>
        </p:nvSpPr>
        <p:spPr>
          <a:xfrm>
            <a:off x="4045102" y="2458435"/>
            <a:ext cx="12149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Striking and Fielding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9D625EC-6737-44ED-9E5B-648798F6BBBC}"/>
              </a:ext>
            </a:extLst>
          </p:cNvPr>
          <p:cNvSpPr txBox="1"/>
          <p:nvPr/>
        </p:nvSpPr>
        <p:spPr>
          <a:xfrm>
            <a:off x="7143983" y="7233289"/>
            <a:ext cx="902843" cy="2744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9135D58-9D33-4DB7-A2EF-C6C344AEBEAF}"/>
              </a:ext>
            </a:extLst>
          </p:cNvPr>
          <p:cNvSpPr txBox="1"/>
          <p:nvPr/>
        </p:nvSpPr>
        <p:spPr>
          <a:xfrm>
            <a:off x="132414" y="1078038"/>
            <a:ext cx="369332" cy="10905820"/>
          </a:xfrm>
          <a:prstGeom prst="rect">
            <a:avLst/>
          </a:prstGeom>
          <a:solidFill>
            <a:srgbClr val="93E3FF"/>
          </a:solidFill>
          <a:ln>
            <a:noFill/>
          </a:ln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GB" sz="1200" b="1" dirty="0"/>
              <a:t>To be independently active – embedding active, healthy living routines and exploring leadership skills</a:t>
            </a:r>
            <a:endParaRPr lang="en-US" dirty="0"/>
          </a:p>
        </p:txBody>
      </p:sp>
      <p:cxnSp>
        <p:nvCxnSpPr>
          <p:cNvPr id="219" name="Google Shape;150;p1">
            <a:extLst>
              <a:ext uri="{FF2B5EF4-FFF2-40B4-BE49-F238E27FC236}">
                <a16:creationId xmlns:a16="http://schemas.microsoft.com/office/drawing/2014/main" id="{4B7D97B9-A48D-4764-9C73-30635E2027A3}"/>
              </a:ext>
            </a:extLst>
          </p:cNvPr>
          <p:cNvCxnSpPr>
            <a:cxnSpLocks/>
          </p:cNvCxnSpPr>
          <p:nvPr/>
        </p:nvCxnSpPr>
        <p:spPr>
          <a:xfrm>
            <a:off x="3463846" y="10291070"/>
            <a:ext cx="0" cy="47206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70D48E48-D495-4BFD-B912-05E301935587}"/>
              </a:ext>
            </a:extLst>
          </p:cNvPr>
          <p:cNvSpPr txBox="1"/>
          <p:nvPr/>
        </p:nvSpPr>
        <p:spPr>
          <a:xfrm>
            <a:off x="3755782" y="702042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Dribbling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F08EF81-63FE-44BB-98F0-76D47B1B926C}"/>
              </a:ext>
            </a:extLst>
          </p:cNvPr>
          <p:cNvSpPr txBox="1"/>
          <p:nvPr/>
        </p:nvSpPr>
        <p:spPr>
          <a:xfrm>
            <a:off x="4154686" y="557220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Receiving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BC39E7-72D0-4903-8112-CE2BC7134D88}"/>
              </a:ext>
            </a:extLst>
          </p:cNvPr>
          <p:cNvSpPr txBox="1"/>
          <p:nvPr/>
        </p:nvSpPr>
        <p:spPr>
          <a:xfrm>
            <a:off x="5312396" y="548546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5F0E7C9C-B358-490E-8DA7-459A889EAF3D}"/>
              </a:ext>
            </a:extLst>
          </p:cNvPr>
          <p:cNvSpPr txBox="1"/>
          <p:nvPr/>
        </p:nvSpPr>
        <p:spPr>
          <a:xfrm>
            <a:off x="6265367" y="8532313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2</a:t>
            </a:r>
          </a:p>
        </p:txBody>
      </p:sp>
      <p:pic>
        <p:nvPicPr>
          <p:cNvPr id="160" name="Picture 2" descr="Image result for road signs men at work">
            <a:extLst>
              <a:ext uri="{FF2B5EF4-FFF2-40B4-BE49-F238E27FC236}">
                <a16:creationId xmlns:a16="http://schemas.microsoft.com/office/drawing/2014/main" id="{2D9158D1-598A-4A10-9D7E-5660E2A1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09" y="8254289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8" name="Google Shape;151;p1">
            <a:extLst>
              <a:ext uri="{FF2B5EF4-FFF2-40B4-BE49-F238E27FC236}">
                <a16:creationId xmlns:a16="http://schemas.microsoft.com/office/drawing/2014/main" id="{94BCC97C-AE4C-44CD-BEB9-227FB7119BA4}"/>
              </a:ext>
            </a:extLst>
          </p:cNvPr>
          <p:cNvCxnSpPr>
            <a:cxnSpLocks/>
          </p:cNvCxnSpPr>
          <p:nvPr/>
        </p:nvCxnSpPr>
        <p:spPr>
          <a:xfrm flipH="1" flipV="1">
            <a:off x="7496488" y="10771140"/>
            <a:ext cx="332678" cy="7288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15AD761E-69C1-46D9-9782-02791118995E}"/>
              </a:ext>
            </a:extLst>
          </p:cNvPr>
          <p:cNvSpPr txBox="1"/>
          <p:nvPr/>
        </p:nvSpPr>
        <p:spPr>
          <a:xfrm>
            <a:off x="2333827" y="6879928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in game play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24515CF-53A4-4633-A538-E5AF70C91711}"/>
              </a:ext>
            </a:extLst>
          </p:cNvPr>
          <p:cNvSpPr txBox="1"/>
          <p:nvPr/>
        </p:nvSpPr>
        <p:spPr>
          <a:xfrm>
            <a:off x="3765701" y="518252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Shooting</a:t>
            </a:r>
          </a:p>
        </p:txBody>
      </p:sp>
      <p:cxnSp>
        <p:nvCxnSpPr>
          <p:cNvPr id="284" name="Google Shape;151;p1">
            <a:extLst>
              <a:ext uri="{FF2B5EF4-FFF2-40B4-BE49-F238E27FC236}">
                <a16:creationId xmlns:a16="http://schemas.microsoft.com/office/drawing/2014/main" id="{580C6DE6-8089-45EF-9AB4-583B18BF0D83}"/>
              </a:ext>
            </a:extLst>
          </p:cNvPr>
          <p:cNvCxnSpPr>
            <a:cxnSpLocks/>
          </p:cNvCxnSpPr>
          <p:nvPr/>
        </p:nvCxnSpPr>
        <p:spPr>
          <a:xfrm flipH="1">
            <a:off x="7206297" y="9849370"/>
            <a:ext cx="589216" cy="85821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5" name="Google Shape;151;p1">
            <a:extLst>
              <a:ext uri="{FF2B5EF4-FFF2-40B4-BE49-F238E27FC236}">
                <a16:creationId xmlns:a16="http://schemas.microsoft.com/office/drawing/2014/main" id="{AC441FBE-E050-4330-8239-AF2EF1841E3C}"/>
              </a:ext>
            </a:extLst>
          </p:cNvPr>
          <p:cNvCxnSpPr>
            <a:cxnSpLocks/>
          </p:cNvCxnSpPr>
          <p:nvPr/>
        </p:nvCxnSpPr>
        <p:spPr>
          <a:xfrm flipH="1" flipV="1">
            <a:off x="6288437" y="10788200"/>
            <a:ext cx="150089" cy="60357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151;p1">
            <a:extLst>
              <a:ext uri="{FF2B5EF4-FFF2-40B4-BE49-F238E27FC236}">
                <a16:creationId xmlns:a16="http://schemas.microsoft.com/office/drawing/2014/main" id="{E7EB40B4-EA4A-486E-A07A-FC87C9F9D404}"/>
              </a:ext>
            </a:extLst>
          </p:cNvPr>
          <p:cNvCxnSpPr>
            <a:cxnSpLocks/>
          </p:cNvCxnSpPr>
          <p:nvPr/>
        </p:nvCxnSpPr>
        <p:spPr>
          <a:xfrm>
            <a:off x="6883110" y="10383210"/>
            <a:ext cx="68392" cy="39015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151;p1">
            <a:extLst>
              <a:ext uri="{FF2B5EF4-FFF2-40B4-BE49-F238E27FC236}">
                <a16:creationId xmlns:a16="http://schemas.microsoft.com/office/drawing/2014/main" id="{05DBA74A-DFFE-43AD-B57F-84103CABAA6D}"/>
              </a:ext>
            </a:extLst>
          </p:cNvPr>
          <p:cNvCxnSpPr>
            <a:cxnSpLocks/>
            <a:stCxn id="178" idx="2"/>
          </p:cNvCxnSpPr>
          <p:nvPr/>
        </p:nvCxnSpPr>
        <p:spPr>
          <a:xfrm>
            <a:off x="5982768" y="10288436"/>
            <a:ext cx="30391" cy="5122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FC635E9E-3C71-43C6-9DCA-1D3A10F40E4C}"/>
              </a:ext>
            </a:extLst>
          </p:cNvPr>
          <p:cNvSpPr txBox="1"/>
          <p:nvPr/>
        </p:nvSpPr>
        <p:spPr>
          <a:xfrm>
            <a:off x="4903804" y="3655189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4</a:t>
            </a:r>
          </a:p>
        </p:txBody>
      </p:sp>
      <p:pic>
        <p:nvPicPr>
          <p:cNvPr id="293" name="Picture 2" descr="Image result for road signs men at work">
            <a:extLst>
              <a:ext uri="{FF2B5EF4-FFF2-40B4-BE49-F238E27FC236}">
                <a16:creationId xmlns:a16="http://schemas.microsoft.com/office/drawing/2014/main" id="{0294FF93-7792-495D-AAC8-23A321B7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46" y="3855398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4" name="Google Shape;151;p1">
            <a:extLst>
              <a:ext uri="{FF2B5EF4-FFF2-40B4-BE49-F238E27FC236}">
                <a16:creationId xmlns:a16="http://schemas.microsoft.com/office/drawing/2014/main" id="{A747CA24-0A22-4574-9D8D-CF5DEE217E8A}"/>
              </a:ext>
            </a:extLst>
          </p:cNvPr>
          <p:cNvCxnSpPr>
            <a:cxnSpLocks/>
          </p:cNvCxnSpPr>
          <p:nvPr/>
        </p:nvCxnSpPr>
        <p:spPr>
          <a:xfrm>
            <a:off x="7206297" y="1429847"/>
            <a:ext cx="156776" cy="53471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5" name="Google Shape;151;p1">
            <a:extLst>
              <a:ext uri="{FF2B5EF4-FFF2-40B4-BE49-F238E27FC236}">
                <a16:creationId xmlns:a16="http://schemas.microsoft.com/office/drawing/2014/main" id="{6F604ED2-9A63-4F89-80C3-E6E9B1D9566F}"/>
              </a:ext>
            </a:extLst>
          </p:cNvPr>
          <p:cNvCxnSpPr>
            <a:cxnSpLocks/>
          </p:cNvCxnSpPr>
          <p:nvPr/>
        </p:nvCxnSpPr>
        <p:spPr>
          <a:xfrm flipH="1">
            <a:off x="8196270" y="1384112"/>
            <a:ext cx="298690" cy="645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89E62BA3-DDA2-45A3-9418-784A4B52ABDB}"/>
              </a:ext>
            </a:extLst>
          </p:cNvPr>
          <p:cNvSpPr txBox="1"/>
          <p:nvPr/>
        </p:nvSpPr>
        <p:spPr>
          <a:xfrm>
            <a:off x="2786746" y="2753181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Fielding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4A1A8949-A41A-4B66-A499-49FFF5C00691}"/>
              </a:ext>
            </a:extLst>
          </p:cNvPr>
          <p:cNvSpPr txBox="1"/>
          <p:nvPr/>
        </p:nvSpPr>
        <p:spPr>
          <a:xfrm>
            <a:off x="3731236" y="1183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Batting 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A856B531-99B3-48DE-B6C3-9E449E604535}"/>
              </a:ext>
            </a:extLst>
          </p:cNvPr>
          <p:cNvSpPr txBox="1"/>
          <p:nvPr/>
        </p:nvSpPr>
        <p:spPr>
          <a:xfrm>
            <a:off x="5316320" y="2889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Teamwork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0F0C4174-B695-4280-9D85-4FCFA08B7939}"/>
              </a:ext>
            </a:extLst>
          </p:cNvPr>
          <p:cNvSpPr txBox="1"/>
          <p:nvPr/>
        </p:nvSpPr>
        <p:spPr>
          <a:xfrm>
            <a:off x="6001819" y="2403279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Coordinates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3D8D1AAC-FA45-4DDA-839D-A73553C2C5BD}"/>
              </a:ext>
            </a:extLst>
          </p:cNvPr>
          <p:cNvSpPr txBox="1"/>
          <p:nvPr/>
        </p:nvSpPr>
        <p:spPr>
          <a:xfrm>
            <a:off x="6616899" y="1227897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Map reading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F363E662-0761-4C9D-B5BD-96C522C31E76}"/>
              </a:ext>
            </a:extLst>
          </p:cNvPr>
          <p:cNvSpPr txBox="1"/>
          <p:nvPr/>
        </p:nvSpPr>
        <p:spPr>
          <a:xfrm>
            <a:off x="7054331" y="2707308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Sprints 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67A2A03E-00E7-4306-9D93-1D1D65CD7A4C}"/>
              </a:ext>
            </a:extLst>
          </p:cNvPr>
          <p:cNvSpPr txBox="1"/>
          <p:nvPr/>
        </p:nvSpPr>
        <p:spPr>
          <a:xfrm>
            <a:off x="8790220" y="1842017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Middle distance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4731168A-5AA8-49BD-89D4-A2734DAAE830}"/>
              </a:ext>
            </a:extLst>
          </p:cNvPr>
          <p:cNvSpPr txBox="1"/>
          <p:nvPr/>
        </p:nvSpPr>
        <p:spPr>
          <a:xfrm>
            <a:off x="8770772" y="3906942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Jumping Events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1F38B4C9-F6BC-4FAC-A4BC-BA29323C6AA9}"/>
              </a:ext>
            </a:extLst>
          </p:cNvPr>
          <p:cNvSpPr txBox="1"/>
          <p:nvPr/>
        </p:nvSpPr>
        <p:spPr>
          <a:xfrm>
            <a:off x="6754575" y="3086894"/>
            <a:ext cx="1458897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Throwing Events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633F926-9663-4244-8A24-9BDE120F1411}"/>
              </a:ext>
            </a:extLst>
          </p:cNvPr>
          <p:cNvSpPr txBox="1"/>
          <p:nvPr/>
        </p:nvSpPr>
        <p:spPr>
          <a:xfrm>
            <a:off x="7148745" y="2209645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5</a:t>
            </a:r>
          </a:p>
        </p:txBody>
      </p:sp>
      <p:pic>
        <p:nvPicPr>
          <p:cNvPr id="314" name="Picture 2" descr="Image result for road signs men at work">
            <a:extLst>
              <a:ext uri="{FF2B5EF4-FFF2-40B4-BE49-F238E27FC236}">
                <a16:creationId xmlns:a16="http://schemas.microsoft.com/office/drawing/2014/main" id="{A207667A-A725-4777-982E-A1636CB2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09" y="1998124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" name="TextBox 316">
            <a:extLst>
              <a:ext uri="{FF2B5EF4-FFF2-40B4-BE49-F238E27FC236}">
                <a16:creationId xmlns:a16="http://schemas.microsoft.com/office/drawing/2014/main" id="{29763BD9-40BA-49BC-9E1D-F229C89C6CBA}"/>
              </a:ext>
            </a:extLst>
          </p:cNvPr>
          <p:cNvSpPr txBox="1"/>
          <p:nvPr/>
        </p:nvSpPr>
        <p:spPr>
          <a:xfrm>
            <a:off x="958439" y="2601535"/>
            <a:ext cx="1512234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6</a:t>
            </a:r>
          </a:p>
        </p:txBody>
      </p:sp>
      <p:pic>
        <p:nvPicPr>
          <p:cNvPr id="318" name="Picture 2" descr="Image result for road signs men at work">
            <a:extLst>
              <a:ext uri="{FF2B5EF4-FFF2-40B4-BE49-F238E27FC236}">
                <a16:creationId xmlns:a16="http://schemas.microsoft.com/office/drawing/2014/main" id="{AE2A8513-BD56-4D83-8E0D-C067208DE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303" y="2390014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2" name="Google Shape;151;p1">
            <a:extLst>
              <a:ext uri="{FF2B5EF4-FFF2-40B4-BE49-F238E27FC236}">
                <a16:creationId xmlns:a16="http://schemas.microsoft.com/office/drawing/2014/main" id="{C4F9D3A6-FECA-425C-BC7F-ED2D4EFCBB51}"/>
              </a:ext>
            </a:extLst>
          </p:cNvPr>
          <p:cNvCxnSpPr>
            <a:cxnSpLocks/>
          </p:cNvCxnSpPr>
          <p:nvPr/>
        </p:nvCxnSpPr>
        <p:spPr>
          <a:xfrm flipV="1">
            <a:off x="5777666" y="2056934"/>
            <a:ext cx="137384" cy="89546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3" name="Google Shape;151;p1">
            <a:extLst>
              <a:ext uri="{FF2B5EF4-FFF2-40B4-BE49-F238E27FC236}">
                <a16:creationId xmlns:a16="http://schemas.microsoft.com/office/drawing/2014/main" id="{7DDB81AE-06F1-4178-80FF-993DA1857C1A}"/>
              </a:ext>
            </a:extLst>
          </p:cNvPr>
          <p:cNvCxnSpPr>
            <a:cxnSpLocks/>
          </p:cNvCxnSpPr>
          <p:nvPr/>
        </p:nvCxnSpPr>
        <p:spPr>
          <a:xfrm flipV="1">
            <a:off x="3367577" y="1980862"/>
            <a:ext cx="492916" cy="80602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4" name="Google Shape;151;p1">
            <a:extLst>
              <a:ext uri="{FF2B5EF4-FFF2-40B4-BE49-F238E27FC236}">
                <a16:creationId xmlns:a16="http://schemas.microsoft.com/office/drawing/2014/main" id="{9A2AD903-5B29-4F7F-AA3A-413FFA71F457}"/>
              </a:ext>
            </a:extLst>
          </p:cNvPr>
          <p:cNvCxnSpPr>
            <a:cxnSpLocks/>
          </p:cNvCxnSpPr>
          <p:nvPr/>
        </p:nvCxnSpPr>
        <p:spPr>
          <a:xfrm>
            <a:off x="4327136" y="1489631"/>
            <a:ext cx="32992" cy="4581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5" name="Google Shape;151;p1">
            <a:extLst>
              <a:ext uri="{FF2B5EF4-FFF2-40B4-BE49-F238E27FC236}">
                <a16:creationId xmlns:a16="http://schemas.microsoft.com/office/drawing/2014/main" id="{FB3A9154-55EE-41D5-A51B-B2C7C88493F0}"/>
              </a:ext>
            </a:extLst>
          </p:cNvPr>
          <p:cNvCxnSpPr>
            <a:cxnSpLocks/>
          </p:cNvCxnSpPr>
          <p:nvPr/>
        </p:nvCxnSpPr>
        <p:spPr>
          <a:xfrm flipV="1">
            <a:off x="4602978" y="1998124"/>
            <a:ext cx="459908" cy="49831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5749F65A-4CE5-49C0-9584-8A0EB9F79359}"/>
              </a:ext>
            </a:extLst>
          </p:cNvPr>
          <p:cNvSpPr txBox="1"/>
          <p:nvPr/>
        </p:nvSpPr>
        <p:spPr>
          <a:xfrm>
            <a:off x="1337210" y="864123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  </a:t>
            </a:r>
          </a:p>
        </p:txBody>
      </p:sp>
      <p:cxnSp>
        <p:nvCxnSpPr>
          <p:cNvPr id="331" name="Google Shape;151;p1">
            <a:extLst>
              <a:ext uri="{FF2B5EF4-FFF2-40B4-BE49-F238E27FC236}">
                <a16:creationId xmlns:a16="http://schemas.microsoft.com/office/drawing/2014/main" id="{D3888B49-1C84-4D07-9D96-8C67639CF0F7}"/>
              </a:ext>
            </a:extLst>
          </p:cNvPr>
          <p:cNvCxnSpPr>
            <a:cxnSpLocks/>
            <a:stCxn id="177" idx="2"/>
          </p:cNvCxnSpPr>
          <p:nvPr/>
        </p:nvCxnSpPr>
        <p:spPr>
          <a:xfrm>
            <a:off x="3351139" y="1141122"/>
            <a:ext cx="55739" cy="8216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5" name="Google Shape;151;p1">
            <a:extLst>
              <a:ext uri="{FF2B5EF4-FFF2-40B4-BE49-F238E27FC236}">
                <a16:creationId xmlns:a16="http://schemas.microsoft.com/office/drawing/2014/main" id="{B2207C03-989E-443F-B862-D57548050F09}"/>
              </a:ext>
            </a:extLst>
          </p:cNvPr>
          <p:cNvCxnSpPr>
            <a:cxnSpLocks/>
          </p:cNvCxnSpPr>
          <p:nvPr/>
        </p:nvCxnSpPr>
        <p:spPr>
          <a:xfrm>
            <a:off x="2258624" y="1174687"/>
            <a:ext cx="515208" cy="759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1" name="Picture 2" descr="Image result for cricket clipart">
            <a:extLst>
              <a:ext uri="{FF2B5EF4-FFF2-40B4-BE49-F238E27FC236}">
                <a16:creationId xmlns:a16="http://schemas.microsoft.com/office/drawing/2014/main" id="{2106E091-5434-4632-8EF1-0709E28D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4" y="1173020"/>
            <a:ext cx="620101" cy="6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4" descr="Image result for map aylesbury">
            <a:extLst>
              <a:ext uri="{FF2B5EF4-FFF2-40B4-BE49-F238E27FC236}">
                <a16:creationId xmlns:a16="http://schemas.microsoft.com/office/drawing/2014/main" id="{BF17630F-7B09-4B39-A2F0-BB383FDE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42" y="879409"/>
            <a:ext cx="841032" cy="5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6" descr="Image result for javlin clipart">
            <a:extLst>
              <a:ext uri="{FF2B5EF4-FFF2-40B4-BE49-F238E27FC236}">
                <a16:creationId xmlns:a16="http://schemas.microsoft.com/office/drawing/2014/main" id="{62AA4190-F5B8-44B7-83AE-AC6586E4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34" y="3257803"/>
            <a:ext cx="557319" cy="5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ultimate frisbee: Un deporte de moda - Máspormás">
            <a:extLst>
              <a:ext uri="{FF2B5EF4-FFF2-40B4-BE49-F238E27FC236}">
                <a16:creationId xmlns:a16="http://schemas.microsoft.com/office/drawing/2014/main" id="{1399A86B-16F6-4185-8C72-DDE5332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5" y="10507396"/>
            <a:ext cx="670932" cy="4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" descr="Wilson MVP Outdoor Basketball Rubber in Brown">
            <a:extLst>
              <a:ext uri="{FF2B5EF4-FFF2-40B4-BE49-F238E27FC236}">
                <a16:creationId xmlns:a16="http://schemas.microsoft.com/office/drawing/2014/main" id="{D60B03AF-4D73-4B52-AAEE-22501010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74" y="4710487"/>
            <a:ext cx="721097" cy="7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4" name="Google Shape;151;p1">
            <a:extLst>
              <a:ext uri="{FF2B5EF4-FFF2-40B4-BE49-F238E27FC236}">
                <a16:creationId xmlns:a16="http://schemas.microsoft.com/office/drawing/2014/main" id="{EC308DBF-E88A-4160-AEDD-C5F91B50EFEF}"/>
              </a:ext>
            </a:extLst>
          </p:cNvPr>
          <p:cNvCxnSpPr>
            <a:cxnSpLocks/>
          </p:cNvCxnSpPr>
          <p:nvPr/>
        </p:nvCxnSpPr>
        <p:spPr>
          <a:xfrm flipH="1" flipV="1">
            <a:off x="8531316" y="3849162"/>
            <a:ext cx="251849" cy="1882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5" name="Google Shape;151;p1">
            <a:extLst>
              <a:ext uri="{FF2B5EF4-FFF2-40B4-BE49-F238E27FC236}">
                <a16:creationId xmlns:a16="http://schemas.microsoft.com/office/drawing/2014/main" id="{1D7AF005-D5DC-48CD-8216-1FEBE7092B5E}"/>
              </a:ext>
            </a:extLst>
          </p:cNvPr>
          <p:cNvCxnSpPr>
            <a:cxnSpLocks/>
          </p:cNvCxnSpPr>
          <p:nvPr/>
        </p:nvCxnSpPr>
        <p:spPr>
          <a:xfrm>
            <a:off x="8216621" y="3253236"/>
            <a:ext cx="360174" cy="35573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6" name="Google Shape;151;p1">
            <a:extLst>
              <a:ext uri="{FF2B5EF4-FFF2-40B4-BE49-F238E27FC236}">
                <a16:creationId xmlns:a16="http://schemas.microsoft.com/office/drawing/2014/main" id="{E65517D9-861A-457E-AADA-F7D35312CE7B}"/>
              </a:ext>
            </a:extLst>
          </p:cNvPr>
          <p:cNvCxnSpPr>
            <a:cxnSpLocks/>
          </p:cNvCxnSpPr>
          <p:nvPr/>
        </p:nvCxnSpPr>
        <p:spPr>
          <a:xfrm>
            <a:off x="8164264" y="2917877"/>
            <a:ext cx="445870" cy="25375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7" name="Google Shape;151;p1">
            <a:extLst>
              <a:ext uri="{FF2B5EF4-FFF2-40B4-BE49-F238E27FC236}">
                <a16:creationId xmlns:a16="http://schemas.microsoft.com/office/drawing/2014/main" id="{893839C1-5277-49E8-98D2-AF50CBC37471}"/>
              </a:ext>
            </a:extLst>
          </p:cNvPr>
          <p:cNvCxnSpPr>
            <a:cxnSpLocks/>
          </p:cNvCxnSpPr>
          <p:nvPr/>
        </p:nvCxnSpPr>
        <p:spPr>
          <a:xfrm flipH="1">
            <a:off x="8624853" y="2317123"/>
            <a:ext cx="425531" cy="58686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2" name="Google Shape;151;p1">
            <a:extLst>
              <a:ext uri="{FF2B5EF4-FFF2-40B4-BE49-F238E27FC236}">
                <a16:creationId xmlns:a16="http://schemas.microsoft.com/office/drawing/2014/main" id="{0FAE4DDB-F156-465E-AC6A-40213B89EF14}"/>
              </a:ext>
            </a:extLst>
          </p:cNvPr>
          <p:cNvCxnSpPr>
            <a:cxnSpLocks/>
            <a:stCxn id="191" idx="0"/>
          </p:cNvCxnSpPr>
          <p:nvPr/>
        </p:nvCxnSpPr>
        <p:spPr>
          <a:xfrm flipH="1" flipV="1">
            <a:off x="8103768" y="4169816"/>
            <a:ext cx="754245" cy="41899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49" name="TextBox 448">
            <a:extLst>
              <a:ext uri="{FF2B5EF4-FFF2-40B4-BE49-F238E27FC236}">
                <a16:creationId xmlns:a16="http://schemas.microsoft.com/office/drawing/2014/main" id="{129A7862-665D-4B53-AA44-5C9B3EB8507A}"/>
              </a:ext>
            </a:extLst>
          </p:cNvPr>
          <p:cNvSpPr txBox="1"/>
          <p:nvPr/>
        </p:nvSpPr>
        <p:spPr>
          <a:xfrm>
            <a:off x="2627427" y="2314810"/>
            <a:ext cx="683911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cxnSp>
        <p:nvCxnSpPr>
          <p:cNvPr id="450" name="Google Shape;151;p1">
            <a:extLst>
              <a:ext uri="{FF2B5EF4-FFF2-40B4-BE49-F238E27FC236}">
                <a16:creationId xmlns:a16="http://schemas.microsoft.com/office/drawing/2014/main" id="{DD84F1E0-A905-4409-B44B-6C9732C67F4C}"/>
              </a:ext>
            </a:extLst>
          </p:cNvPr>
          <p:cNvCxnSpPr>
            <a:cxnSpLocks/>
          </p:cNvCxnSpPr>
          <p:nvPr/>
        </p:nvCxnSpPr>
        <p:spPr>
          <a:xfrm flipV="1">
            <a:off x="2963896" y="1916786"/>
            <a:ext cx="137171" cy="39729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57" name="TextBox 456">
            <a:extLst>
              <a:ext uri="{FF2B5EF4-FFF2-40B4-BE49-F238E27FC236}">
                <a16:creationId xmlns:a16="http://schemas.microsoft.com/office/drawing/2014/main" id="{B3CDAF09-F686-4956-8B00-C8856BD87B03}"/>
              </a:ext>
            </a:extLst>
          </p:cNvPr>
          <p:cNvSpPr txBox="1"/>
          <p:nvPr/>
        </p:nvSpPr>
        <p:spPr>
          <a:xfrm>
            <a:off x="2601102" y="536310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Positioning</a:t>
            </a:r>
          </a:p>
        </p:txBody>
      </p:sp>
      <p:cxnSp>
        <p:nvCxnSpPr>
          <p:cNvPr id="465" name="Google Shape;151;p1">
            <a:extLst>
              <a:ext uri="{FF2B5EF4-FFF2-40B4-BE49-F238E27FC236}">
                <a16:creationId xmlns:a16="http://schemas.microsoft.com/office/drawing/2014/main" id="{41455F60-1876-4519-9F15-CA291261912F}"/>
              </a:ext>
            </a:extLst>
          </p:cNvPr>
          <p:cNvCxnSpPr>
            <a:cxnSpLocks/>
          </p:cNvCxnSpPr>
          <p:nvPr/>
        </p:nvCxnSpPr>
        <p:spPr>
          <a:xfrm flipV="1">
            <a:off x="2724678" y="6398446"/>
            <a:ext cx="359268" cy="4627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37A0A4AB-D192-4425-8B69-B012DFF729B2}"/>
              </a:ext>
            </a:extLst>
          </p:cNvPr>
          <p:cNvSpPr txBox="1"/>
          <p:nvPr/>
        </p:nvSpPr>
        <p:spPr>
          <a:xfrm>
            <a:off x="8388133" y="9076650"/>
            <a:ext cx="1107054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Tchoukball</a:t>
            </a: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45933BB1-862D-4C81-B30A-01FBBB9F9773}"/>
              </a:ext>
            </a:extLst>
          </p:cNvPr>
          <p:cNvSpPr txBox="1"/>
          <p:nvPr/>
        </p:nvSpPr>
        <p:spPr>
          <a:xfrm>
            <a:off x="8746065" y="6190350"/>
            <a:ext cx="7904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FFE71046-CE5B-4435-ACD4-E9A76CFD9835}"/>
              </a:ext>
            </a:extLst>
          </p:cNvPr>
          <p:cNvSpPr txBox="1"/>
          <p:nvPr/>
        </p:nvSpPr>
        <p:spPr>
          <a:xfrm>
            <a:off x="7869635" y="563352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49201D96-2E4D-4589-AC7F-43DEC5DF8475}"/>
              </a:ext>
            </a:extLst>
          </p:cNvPr>
          <p:cNvSpPr txBox="1"/>
          <p:nvPr/>
        </p:nvSpPr>
        <p:spPr>
          <a:xfrm>
            <a:off x="6288437" y="6877661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Scoring</a:t>
            </a:r>
          </a:p>
        </p:txBody>
      </p:sp>
      <p:cxnSp>
        <p:nvCxnSpPr>
          <p:cNvPr id="478" name="Google Shape;150;p1">
            <a:extLst>
              <a:ext uri="{FF2B5EF4-FFF2-40B4-BE49-F238E27FC236}">
                <a16:creationId xmlns:a16="http://schemas.microsoft.com/office/drawing/2014/main" id="{12F7402A-4284-4104-806D-A348A0A1DCEC}"/>
              </a:ext>
            </a:extLst>
          </p:cNvPr>
          <p:cNvCxnSpPr>
            <a:cxnSpLocks/>
          </p:cNvCxnSpPr>
          <p:nvPr/>
        </p:nvCxnSpPr>
        <p:spPr>
          <a:xfrm flipH="1" flipV="1">
            <a:off x="8739849" y="7660453"/>
            <a:ext cx="666783" cy="141619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1" name="Google Shape;150;p1">
            <a:extLst>
              <a:ext uri="{FF2B5EF4-FFF2-40B4-BE49-F238E27FC236}">
                <a16:creationId xmlns:a16="http://schemas.microsoft.com/office/drawing/2014/main" id="{77E20349-DABE-4669-8C2E-65E49A721743}"/>
              </a:ext>
            </a:extLst>
          </p:cNvPr>
          <p:cNvCxnSpPr>
            <a:cxnSpLocks/>
          </p:cNvCxnSpPr>
          <p:nvPr/>
        </p:nvCxnSpPr>
        <p:spPr>
          <a:xfrm flipV="1">
            <a:off x="2312968" y="10816439"/>
            <a:ext cx="473778" cy="79815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3" name="Google Shape;150;p1">
            <a:extLst>
              <a:ext uri="{FF2B5EF4-FFF2-40B4-BE49-F238E27FC236}">
                <a16:creationId xmlns:a16="http://schemas.microsoft.com/office/drawing/2014/main" id="{0A4967A0-C3D6-4921-BC62-A17FA0BE625A}"/>
              </a:ext>
            </a:extLst>
          </p:cNvPr>
          <p:cNvCxnSpPr>
            <a:cxnSpLocks/>
          </p:cNvCxnSpPr>
          <p:nvPr/>
        </p:nvCxnSpPr>
        <p:spPr>
          <a:xfrm flipH="1">
            <a:off x="1714556" y="9911150"/>
            <a:ext cx="740565" cy="5427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85" name="Google Shape;150;p1">
            <a:extLst>
              <a:ext uri="{FF2B5EF4-FFF2-40B4-BE49-F238E27FC236}">
                <a16:creationId xmlns:a16="http://schemas.microsoft.com/office/drawing/2014/main" id="{72B6909A-7E56-4FA0-9C84-47EF5D289EF6}"/>
              </a:ext>
            </a:extLst>
          </p:cNvPr>
          <p:cNvCxnSpPr>
            <a:cxnSpLocks/>
            <a:endCxn id="108" idx="2"/>
          </p:cNvCxnSpPr>
          <p:nvPr/>
        </p:nvCxnSpPr>
        <p:spPr>
          <a:xfrm flipV="1">
            <a:off x="1365821" y="10743436"/>
            <a:ext cx="722282" cy="3839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456" name="Picture 26" descr="Image result for Tchoukball Ball Icon">
            <a:extLst>
              <a:ext uri="{FF2B5EF4-FFF2-40B4-BE49-F238E27FC236}">
                <a16:creationId xmlns:a16="http://schemas.microsoft.com/office/drawing/2014/main" id="{EDEF4A88-F33D-410D-B486-8AA3FC383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 b="14148"/>
          <a:stretch/>
        </p:blipFill>
        <p:spPr bwMode="auto">
          <a:xfrm>
            <a:off x="6998826" y="5321024"/>
            <a:ext cx="72148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" name="TextBox 491">
            <a:extLst>
              <a:ext uri="{FF2B5EF4-FFF2-40B4-BE49-F238E27FC236}">
                <a16:creationId xmlns:a16="http://schemas.microsoft.com/office/drawing/2014/main" id="{15D893E9-9B6C-4F4E-97DC-EA9D2949A7EC}"/>
              </a:ext>
            </a:extLst>
          </p:cNvPr>
          <p:cNvSpPr txBox="1"/>
          <p:nvPr/>
        </p:nvSpPr>
        <p:spPr>
          <a:xfrm>
            <a:off x="592874" y="3459091"/>
            <a:ext cx="8801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Defensive strategies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484C54EB-0D2B-4289-98C3-0931A95A973B}"/>
              </a:ext>
            </a:extLst>
          </p:cNvPr>
          <p:cNvSpPr txBox="1"/>
          <p:nvPr/>
        </p:nvSpPr>
        <p:spPr>
          <a:xfrm>
            <a:off x="1719082" y="4849875"/>
            <a:ext cx="12149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 strategies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C18571BB-CB02-4310-B083-56604158F5E1}"/>
              </a:ext>
            </a:extLst>
          </p:cNvPr>
          <p:cNvSpPr txBox="1"/>
          <p:nvPr/>
        </p:nvSpPr>
        <p:spPr>
          <a:xfrm>
            <a:off x="1829004" y="5705534"/>
            <a:ext cx="767638" cy="2833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B0BACF92-8197-467C-B1C5-0B5BAD2E949C}"/>
              </a:ext>
            </a:extLst>
          </p:cNvPr>
          <p:cNvSpPr txBox="1"/>
          <p:nvPr/>
        </p:nvSpPr>
        <p:spPr>
          <a:xfrm>
            <a:off x="1575895" y="3460144"/>
            <a:ext cx="73253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F1D3E5EE-D168-42FB-A4C8-E06A72F4AED0}"/>
              </a:ext>
            </a:extLst>
          </p:cNvPr>
          <p:cNvSpPr txBox="1"/>
          <p:nvPr/>
        </p:nvSpPr>
        <p:spPr>
          <a:xfrm>
            <a:off x="2266952" y="4513376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Competition</a:t>
            </a:r>
          </a:p>
        </p:txBody>
      </p:sp>
      <p:cxnSp>
        <p:nvCxnSpPr>
          <p:cNvPr id="497" name="Google Shape;150;p1">
            <a:extLst>
              <a:ext uri="{FF2B5EF4-FFF2-40B4-BE49-F238E27FC236}">
                <a16:creationId xmlns:a16="http://schemas.microsoft.com/office/drawing/2014/main" id="{B4FFA6BB-5C86-4F84-A573-53ABA281533B}"/>
              </a:ext>
            </a:extLst>
          </p:cNvPr>
          <p:cNvCxnSpPr>
            <a:cxnSpLocks/>
          </p:cNvCxnSpPr>
          <p:nvPr/>
        </p:nvCxnSpPr>
        <p:spPr>
          <a:xfrm>
            <a:off x="1017916" y="8686232"/>
            <a:ext cx="526790" cy="35290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98" name="Google Shape;150;p1">
            <a:extLst>
              <a:ext uri="{FF2B5EF4-FFF2-40B4-BE49-F238E27FC236}">
                <a16:creationId xmlns:a16="http://schemas.microsoft.com/office/drawing/2014/main" id="{2DB43C96-DA5D-4835-A51B-1A18A9240474}"/>
              </a:ext>
            </a:extLst>
          </p:cNvPr>
          <p:cNvCxnSpPr>
            <a:cxnSpLocks/>
            <a:stCxn id="156" idx="2"/>
          </p:cNvCxnSpPr>
          <p:nvPr/>
        </p:nvCxnSpPr>
        <p:spPr>
          <a:xfrm>
            <a:off x="2917255" y="7984795"/>
            <a:ext cx="333383" cy="67439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1" name="Google Shape;150;p1">
            <a:extLst>
              <a:ext uri="{FF2B5EF4-FFF2-40B4-BE49-F238E27FC236}">
                <a16:creationId xmlns:a16="http://schemas.microsoft.com/office/drawing/2014/main" id="{63225207-80AC-4165-873D-129D2D64584B}"/>
              </a:ext>
            </a:extLst>
          </p:cNvPr>
          <p:cNvCxnSpPr>
            <a:cxnSpLocks/>
            <a:endCxn id="108" idx="0"/>
          </p:cNvCxnSpPr>
          <p:nvPr/>
        </p:nvCxnSpPr>
        <p:spPr>
          <a:xfrm>
            <a:off x="1669251" y="8141891"/>
            <a:ext cx="416741" cy="4821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2" name="Google Shape;150;p1">
            <a:extLst>
              <a:ext uri="{FF2B5EF4-FFF2-40B4-BE49-F238E27FC236}">
                <a16:creationId xmlns:a16="http://schemas.microsoft.com/office/drawing/2014/main" id="{E1CA09B1-EA3E-473B-978B-2C9E99B750E3}"/>
              </a:ext>
            </a:extLst>
          </p:cNvPr>
          <p:cNvCxnSpPr>
            <a:cxnSpLocks/>
          </p:cNvCxnSpPr>
          <p:nvPr/>
        </p:nvCxnSpPr>
        <p:spPr>
          <a:xfrm flipH="1" flipV="1">
            <a:off x="3718682" y="8626054"/>
            <a:ext cx="42729" cy="63733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03" name="Google Shape;150;p1">
            <a:extLst>
              <a:ext uri="{FF2B5EF4-FFF2-40B4-BE49-F238E27FC236}">
                <a16:creationId xmlns:a16="http://schemas.microsoft.com/office/drawing/2014/main" id="{10E3D411-9E1E-4235-A790-52A0E87A420A}"/>
              </a:ext>
            </a:extLst>
          </p:cNvPr>
          <p:cNvCxnSpPr>
            <a:cxnSpLocks/>
          </p:cNvCxnSpPr>
          <p:nvPr/>
        </p:nvCxnSpPr>
        <p:spPr>
          <a:xfrm flipH="1" flipV="1">
            <a:off x="2823207" y="8580707"/>
            <a:ext cx="94048" cy="54273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09" name="TextBox 508">
            <a:extLst>
              <a:ext uri="{FF2B5EF4-FFF2-40B4-BE49-F238E27FC236}">
                <a16:creationId xmlns:a16="http://schemas.microsoft.com/office/drawing/2014/main" id="{616B4551-DCAC-414E-8D6A-007CC921CB5F}"/>
              </a:ext>
            </a:extLst>
          </p:cNvPr>
          <p:cNvSpPr txBox="1"/>
          <p:nvPr/>
        </p:nvSpPr>
        <p:spPr>
          <a:xfrm>
            <a:off x="2757859" y="3526167"/>
            <a:ext cx="90884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Spikeball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65E2D8C1-5856-4B1E-B6EF-70C59BCA7C2C}"/>
              </a:ext>
            </a:extLst>
          </p:cNvPr>
          <p:cNvSpPr txBox="1"/>
          <p:nvPr/>
        </p:nvSpPr>
        <p:spPr>
          <a:xfrm>
            <a:off x="4873913" y="473463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96C42FC6-8FBF-4F64-BDF2-25948A2E16E0}"/>
              </a:ext>
            </a:extLst>
          </p:cNvPr>
          <p:cNvSpPr txBox="1"/>
          <p:nvPr/>
        </p:nvSpPr>
        <p:spPr>
          <a:xfrm>
            <a:off x="3677958" y="4756223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Serving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DF5D14E5-2AA6-4555-A04A-0392C1A1FCC3}"/>
              </a:ext>
            </a:extLst>
          </p:cNvPr>
          <p:cNvSpPr txBox="1"/>
          <p:nvPr/>
        </p:nvSpPr>
        <p:spPr>
          <a:xfrm>
            <a:off x="3792291" y="3263712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Returning</a:t>
            </a:r>
          </a:p>
        </p:txBody>
      </p:sp>
      <p:cxnSp>
        <p:nvCxnSpPr>
          <p:cNvPr id="514" name="Google Shape;150;p1">
            <a:extLst>
              <a:ext uri="{FF2B5EF4-FFF2-40B4-BE49-F238E27FC236}">
                <a16:creationId xmlns:a16="http://schemas.microsoft.com/office/drawing/2014/main" id="{0D9A1BFF-30ED-40E0-ACC0-E06CC28AC3FF}"/>
              </a:ext>
            </a:extLst>
          </p:cNvPr>
          <p:cNvCxnSpPr>
            <a:cxnSpLocks/>
            <a:stCxn id="476" idx="0"/>
          </p:cNvCxnSpPr>
          <p:nvPr/>
        </p:nvCxnSpPr>
        <p:spPr>
          <a:xfrm flipV="1">
            <a:off x="6895927" y="6416751"/>
            <a:ext cx="102899" cy="46091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7" name="Google Shape;150;p1">
            <a:extLst>
              <a:ext uri="{FF2B5EF4-FFF2-40B4-BE49-F238E27FC236}">
                <a16:creationId xmlns:a16="http://schemas.microsoft.com/office/drawing/2014/main" id="{5E37B1F0-5932-4C41-A089-96E8630E5A54}"/>
              </a:ext>
            </a:extLst>
          </p:cNvPr>
          <p:cNvCxnSpPr>
            <a:cxnSpLocks/>
          </p:cNvCxnSpPr>
          <p:nvPr/>
        </p:nvCxnSpPr>
        <p:spPr>
          <a:xfrm flipV="1">
            <a:off x="5083746" y="8631248"/>
            <a:ext cx="92735" cy="7427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8" name="Google Shape;150;p1">
            <a:extLst>
              <a:ext uri="{FF2B5EF4-FFF2-40B4-BE49-F238E27FC236}">
                <a16:creationId xmlns:a16="http://schemas.microsoft.com/office/drawing/2014/main" id="{C90557CF-3BB5-43B2-B9AE-39B13C9C9D79}"/>
              </a:ext>
            </a:extLst>
          </p:cNvPr>
          <p:cNvCxnSpPr>
            <a:cxnSpLocks/>
          </p:cNvCxnSpPr>
          <p:nvPr/>
        </p:nvCxnSpPr>
        <p:spPr>
          <a:xfrm>
            <a:off x="5293863" y="8002198"/>
            <a:ext cx="146371" cy="60853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19" name="Google Shape;150;p1">
            <a:extLst>
              <a:ext uri="{FF2B5EF4-FFF2-40B4-BE49-F238E27FC236}">
                <a16:creationId xmlns:a16="http://schemas.microsoft.com/office/drawing/2014/main" id="{9E034489-EA1E-4D31-9E45-4BCCC0323C29}"/>
              </a:ext>
            </a:extLst>
          </p:cNvPr>
          <p:cNvCxnSpPr>
            <a:cxnSpLocks/>
          </p:cNvCxnSpPr>
          <p:nvPr/>
        </p:nvCxnSpPr>
        <p:spPr>
          <a:xfrm>
            <a:off x="4342703" y="7809671"/>
            <a:ext cx="400982" cy="8300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6" name="Google Shape;150;p1">
            <a:extLst>
              <a:ext uri="{FF2B5EF4-FFF2-40B4-BE49-F238E27FC236}">
                <a16:creationId xmlns:a16="http://schemas.microsoft.com/office/drawing/2014/main" id="{3C846E13-B9AC-41AC-A5EC-37C2F3B72237}"/>
              </a:ext>
            </a:extLst>
          </p:cNvPr>
          <p:cNvCxnSpPr>
            <a:cxnSpLocks/>
          </p:cNvCxnSpPr>
          <p:nvPr/>
        </p:nvCxnSpPr>
        <p:spPr>
          <a:xfrm flipH="1" flipV="1">
            <a:off x="5911415" y="8593037"/>
            <a:ext cx="515210" cy="50575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528" name="Google Shape;150;p1">
            <a:extLst>
              <a:ext uri="{FF2B5EF4-FFF2-40B4-BE49-F238E27FC236}">
                <a16:creationId xmlns:a16="http://schemas.microsoft.com/office/drawing/2014/main" id="{E23C9541-E9F5-497B-9462-9BBE38EEF362}"/>
              </a:ext>
            </a:extLst>
          </p:cNvPr>
          <p:cNvCxnSpPr>
            <a:cxnSpLocks/>
          </p:cNvCxnSpPr>
          <p:nvPr/>
        </p:nvCxnSpPr>
        <p:spPr>
          <a:xfrm flipH="1">
            <a:off x="5704338" y="8029551"/>
            <a:ext cx="377271" cy="5811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34" name="TextBox 533">
            <a:extLst>
              <a:ext uri="{FF2B5EF4-FFF2-40B4-BE49-F238E27FC236}">
                <a16:creationId xmlns:a16="http://schemas.microsoft.com/office/drawing/2014/main" id="{9C69E955-209F-47CD-8C1E-2FADB710C3EF}"/>
              </a:ext>
            </a:extLst>
          </p:cNvPr>
          <p:cNvSpPr txBox="1"/>
          <p:nvPr/>
        </p:nvSpPr>
        <p:spPr>
          <a:xfrm>
            <a:off x="574263" y="8216670"/>
            <a:ext cx="90884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Tag Rugby</a:t>
            </a: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64C9AC9A-2405-459C-8E31-137D2F48C7FB}"/>
              </a:ext>
            </a:extLst>
          </p:cNvPr>
          <p:cNvSpPr txBox="1"/>
          <p:nvPr/>
        </p:nvSpPr>
        <p:spPr>
          <a:xfrm>
            <a:off x="7387612" y="11446621"/>
            <a:ext cx="81580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Netball 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B3AF69EF-803A-4265-9DEB-5C184DDA3E39}"/>
              </a:ext>
            </a:extLst>
          </p:cNvPr>
          <p:cNvSpPr txBox="1"/>
          <p:nvPr/>
        </p:nvSpPr>
        <p:spPr>
          <a:xfrm>
            <a:off x="3682271" y="7612207"/>
            <a:ext cx="102774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Badminton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28AF3555-BE0C-47BF-838C-EDB258CA5B71}"/>
              </a:ext>
            </a:extLst>
          </p:cNvPr>
          <p:cNvSpPr txBox="1"/>
          <p:nvPr/>
        </p:nvSpPr>
        <p:spPr>
          <a:xfrm>
            <a:off x="520065" y="9856186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1</a:t>
            </a:r>
          </a:p>
        </p:txBody>
      </p:sp>
      <p:pic>
        <p:nvPicPr>
          <p:cNvPr id="541" name="Picture 2" descr="Image result for road signs men at work">
            <a:extLst>
              <a:ext uri="{FF2B5EF4-FFF2-40B4-BE49-F238E27FC236}">
                <a16:creationId xmlns:a16="http://schemas.microsoft.com/office/drawing/2014/main" id="{FB48F999-ED67-4375-A1FF-643FBC363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9" y="9592321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" name="TextBox 541">
            <a:extLst>
              <a:ext uri="{FF2B5EF4-FFF2-40B4-BE49-F238E27FC236}">
                <a16:creationId xmlns:a16="http://schemas.microsoft.com/office/drawing/2014/main" id="{84DF3D09-DA26-429F-B691-4FFE7AD01101}"/>
              </a:ext>
            </a:extLst>
          </p:cNvPr>
          <p:cNvSpPr txBox="1"/>
          <p:nvPr/>
        </p:nvSpPr>
        <p:spPr>
          <a:xfrm>
            <a:off x="2225552" y="6086609"/>
            <a:ext cx="1336168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Assessment 3</a:t>
            </a:r>
          </a:p>
        </p:txBody>
      </p:sp>
      <p:pic>
        <p:nvPicPr>
          <p:cNvPr id="543" name="Picture 2" descr="Image result for road signs men at work">
            <a:extLst>
              <a:ext uri="{FF2B5EF4-FFF2-40B4-BE49-F238E27FC236}">
                <a16:creationId xmlns:a16="http://schemas.microsoft.com/office/drawing/2014/main" id="{79FAC4E1-BC38-4A2C-90BE-ECC01BA4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94" y="5808585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id="{2B25E2D8-6038-4843-871C-AE878F19ECF0}"/>
              </a:ext>
            </a:extLst>
          </p:cNvPr>
          <p:cNvSpPr txBox="1"/>
          <p:nvPr/>
        </p:nvSpPr>
        <p:spPr>
          <a:xfrm>
            <a:off x="3622819" y="9270156"/>
            <a:ext cx="97290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C228EBF-8884-43FE-8B40-FCFA31117139}"/>
              </a:ext>
            </a:extLst>
          </p:cNvPr>
          <p:cNvSpPr txBox="1"/>
          <p:nvPr/>
        </p:nvSpPr>
        <p:spPr>
          <a:xfrm>
            <a:off x="2704361" y="9134244"/>
            <a:ext cx="799331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9897D30-8563-475E-B1CA-9569913E2410}"/>
              </a:ext>
            </a:extLst>
          </p:cNvPr>
          <p:cNvSpPr txBox="1"/>
          <p:nvPr/>
        </p:nvSpPr>
        <p:spPr>
          <a:xfrm>
            <a:off x="2343748" y="7707796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08886B6-C7D1-41BE-B12C-1929642A8326}"/>
              </a:ext>
            </a:extLst>
          </p:cNvPr>
          <p:cNvSpPr txBox="1"/>
          <p:nvPr/>
        </p:nvSpPr>
        <p:spPr>
          <a:xfrm>
            <a:off x="1035587" y="7753988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C36B903-516F-4104-A1F9-316487EEA9C1}"/>
              </a:ext>
            </a:extLst>
          </p:cNvPr>
          <p:cNvSpPr txBox="1"/>
          <p:nvPr/>
        </p:nvSpPr>
        <p:spPr>
          <a:xfrm>
            <a:off x="1798066" y="9219145"/>
            <a:ext cx="79381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62" name="Google Shape;150;p1">
            <a:extLst>
              <a:ext uri="{FF2B5EF4-FFF2-40B4-BE49-F238E27FC236}">
                <a16:creationId xmlns:a16="http://schemas.microsoft.com/office/drawing/2014/main" id="{E504A688-9C02-4F95-8936-D0535BBD4FA6}"/>
              </a:ext>
            </a:extLst>
          </p:cNvPr>
          <p:cNvCxnSpPr>
            <a:cxnSpLocks/>
          </p:cNvCxnSpPr>
          <p:nvPr/>
        </p:nvCxnSpPr>
        <p:spPr>
          <a:xfrm>
            <a:off x="1692490" y="3699488"/>
            <a:ext cx="344375" cy="4703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5ABCECBD-9595-4738-958A-075D4E7A63C1}"/>
              </a:ext>
            </a:extLst>
          </p:cNvPr>
          <p:cNvSpPr txBox="1"/>
          <p:nvPr/>
        </p:nvSpPr>
        <p:spPr>
          <a:xfrm>
            <a:off x="5902746" y="7595973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64" name="Google Shape;150;p1">
            <a:extLst>
              <a:ext uri="{FF2B5EF4-FFF2-40B4-BE49-F238E27FC236}">
                <a16:creationId xmlns:a16="http://schemas.microsoft.com/office/drawing/2014/main" id="{405EC6FA-08CD-4933-815F-535129E37948}"/>
              </a:ext>
            </a:extLst>
          </p:cNvPr>
          <p:cNvCxnSpPr>
            <a:cxnSpLocks/>
            <a:stCxn id="492" idx="2"/>
          </p:cNvCxnSpPr>
          <p:nvPr/>
        </p:nvCxnSpPr>
        <p:spPr>
          <a:xfrm>
            <a:off x="1032950" y="3920756"/>
            <a:ext cx="514456" cy="59779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00430737-507F-45AE-9A4E-06F9B5D5505A}"/>
              </a:ext>
            </a:extLst>
          </p:cNvPr>
          <p:cNvSpPr txBox="1"/>
          <p:nvPr/>
        </p:nvSpPr>
        <p:spPr>
          <a:xfrm>
            <a:off x="4857517" y="7554262"/>
            <a:ext cx="924077" cy="4638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Backhand Shots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6847187-B26A-4855-B98D-2D3EBC3AACEE}"/>
              </a:ext>
            </a:extLst>
          </p:cNvPr>
          <p:cNvSpPr txBox="1"/>
          <p:nvPr/>
        </p:nvSpPr>
        <p:spPr>
          <a:xfrm>
            <a:off x="4675319" y="9153068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Forehand Shots</a:t>
            </a:r>
          </a:p>
        </p:txBody>
      </p:sp>
      <p:cxnSp>
        <p:nvCxnSpPr>
          <p:cNvPr id="168" name="Google Shape;150;p1">
            <a:extLst>
              <a:ext uri="{FF2B5EF4-FFF2-40B4-BE49-F238E27FC236}">
                <a16:creationId xmlns:a16="http://schemas.microsoft.com/office/drawing/2014/main" id="{1E4604F0-4162-478A-8BB1-46F00134F198}"/>
              </a:ext>
            </a:extLst>
          </p:cNvPr>
          <p:cNvCxnSpPr>
            <a:cxnSpLocks/>
            <a:stCxn id="493" idx="1"/>
          </p:cNvCxnSpPr>
          <p:nvPr/>
        </p:nvCxnSpPr>
        <p:spPr>
          <a:xfrm flipH="1">
            <a:off x="1296718" y="5080708"/>
            <a:ext cx="422364" cy="21125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72" name="Google Shape;150;p1">
            <a:extLst>
              <a:ext uri="{FF2B5EF4-FFF2-40B4-BE49-F238E27FC236}">
                <a16:creationId xmlns:a16="http://schemas.microsoft.com/office/drawing/2014/main" id="{6E3A317B-98AE-44F9-BBEB-B2685E99EDDD}"/>
              </a:ext>
            </a:extLst>
          </p:cNvPr>
          <p:cNvCxnSpPr>
            <a:cxnSpLocks/>
          </p:cNvCxnSpPr>
          <p:nvPr/>
        </p:nvCxnSpPr>
        <p:spPr>
          <a:xfrm flipV="1">
            <a:off x="3826202" y="10739988"/>
            <a:ext cx="46645" cy="61615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EFDDA214-F1EE-4EC3-9F57-762C29387293}"/>
              </a:ext>
            </a:extLst>
          </p:cNvPr>
          <p:cNvSpPr txBox="1"/>
          <p:nvPr/>
        </p:nvSpPr>
        <p:spPr>
          <a:xfrm>
            <a:off x="5892973" y="9119284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4" name="Google Shape;150;p1">
            <a:extLst>
              <a:ext uri="{FF2B5EF4-FFF2-40B4-BE49-F238E27FC236}">
                <a16:creationId xmlns:a16="http://schemas.microsoft.com/office/drawing/2014/main" id="{001BF0BD-C5F8-4B3F-AB92-D1382468A705}"/>
              </a:ext>
            </a:extLst>
          </p:cNvPr>
          <p:cNvCxnSpPr>
            <a:cxnSpLocks/>
            <a:stCxn id="247" idx="0"/>
          </p:cNvCxnSpPr>
          <p:nvPr/>
        </p:nvCxnSpPr>
        <p:spPr>
          <a:xfrm flipV="1">
            <a:off x="4255747" y="6436840"/>
            <a:ext cx="401282" cy="58358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34D4302C-D488-49C9-916F-564AF52E4369}"/>
              </a:ext>
            </a:extLst>
          </p:cNvPr>
          <p:cNvSpPr txBox="1"/>
          <p:nvPr/>
        </p:nvSpPr>
        <p:spPr>
          <a:xfrm>
            <a:off x="5866351" y="11408658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76" name="Google Shape;150;p1">
            <a:extLst>
              <a:ext uri="{FF2B5EF4-FFF2-40B4-BE49-F238E27FC236}">
                <a16:creationId xmlns:a16="http://schemas.microsoft.com/office/drawing/2014/main" id="{50B1F775-32F2-4A38-84D4-2E2B9C18BE67}"/>
              </a:ext>
            </a:extLst>
          </p:cNvPr>
          <p:cNvCxnSpPr>
            <a:cxnSpLocks/>
            <a:stCxn id="248" idx="2"/>
          </p:cNvCxnSpPr>
          <p:nvPr/>
        </p:nvCxnSpPr>
        <p:spPr>
          <a:xfrm flipH="1">
            <a:off x="4395168" y="5849205"/>
            <a:ext cx="259483" cy="50927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6F3EBCB7-EEAC-463A-BC10-2295601CA2FC}"/>
              </a:ext>
            </a:extLst>
          </p:cNvPr>
          <p:cNvSpPr txBox="1"/>
          <p:nvPr/>
        </p:nvSpPr>
        <p:spPr>
          <a:xfrm>
            <a:off x="5651188" y="9826771"/>
            <a:ext cx="66315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79" name="Google Shape;150;p1">
            <a:extLst>
              <a:ext uri="{FF2B5EF4-FFF2-40B4-BE49-F238E27FC236}">
                <a16:creationId xmlns:a16="http://schemas.microsoft.com/office/drawing/2014/main" id="{1634564A-4C54-4502-B8DE-F9E2402BC3D4}"/>
              </a:ext>
            </a:extLst>
          </p:cNvPr>
          <p:cNvCxnSpPr>
            <a:cxnSpLocks/>
          </p:cNvCxnSpPr>
          <p:nvPr/>
        </p:nvCxnSpPr>
        <p:spPr>
          <a:xfrm flipV="1">
            <a:off x="5757873" y="6380959"/>
            <a:ext cx="54488" cy="6833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F499431B-C675-4ED5-B031-86AE06680768}"/>
              </a:ext>
            </a:extLst>
          </p:cNvPr>
          <p:cNvSpPr txBox="1"/>
          <p:nvPr/>
        </p:nvSpPr>
        <p:spPr>
          <a:xfrm>
            <a:off x="6559940" y="10063746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182" name="Google Shape;150;p1">
            <a:extLst>
              <a:ext uri="{FF2B5EF4-FFF2-40B4-BE49-F238E27FC236}">
                <a16:creationId xmlns:a16="http://schemas.microsoft.com/office/drawing/2014/main" id="{1C630112-E1E2-4B4D-9D28-B5EE6B1B1A01}"/>
              </a:ext>
            </a:extLst>
          </p:cNvPr>
          <p:cNvCxnSpPr>
            <a:cxnSpLocks/>
            <a:stCxn id="249" idx="2"/>
          </p:cNvCxnSpPr>
          <p:nvPr/>
        </p:nvCxnSpPr>
        <p:spPr>
          <a:xfrm flipH="1">
            <a:off x="5298285" y="5762462"/>
            <a:ext cx="514076" cy="65287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85" name="Google Shape;150;p1">
            <a:extLst>
              <a:ext uri="{FF2B5EF4-FFF2-40B4-BE49-F238E27FC236}">
                <a16:creationId xmlns:a16="http://schemas.microsoft.com/office/drawing/2014/main" id="{E8D408E1-4629-4046-B7A1-282D0475ADA5}"/>
              </a:ext>
            </a:extLst>
          </p:cNvPr>
          <p:cNvCxnSpPr>
            <a:cxnSpLocks/>
            <a:stCxn id="475" idx="2"/>
          </p:cNvCxnSpPr>
          <p:nvPr/>
        </p:nvCxnSpPr>
        <p:spPr>
          <a:xfrm flipH="1">
            <a:off x="7941648" y="5910527"/>
            <a:ext cx="427952" cy="49021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7D7F32B3-354B-4DB5-93AE-F785D32BC76E}"/>
              </a:ext>
            </a:extLst>
          </p:cNvPr>
          <p:cNvSpPr txBox="1"/>
          <p:nvPr/>
        </p:nvSpPr>
        <p:spPr>
          <a:xfrm>
            <a:off x="7416963" y="9576500"/>
            <a:ext cx="74028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187" name="Google Shape;150;p1">
            <a:extLst>
              <a:ext uri="{FF2B5EF4-FFF2-40B4-BE49-F238E27FC236}">
                <a16:creationId xmlns:a16="http://schemas.microsoft.com/office/drawing/2014/main" id="{542E8E16-7ED2-464E-B19E-3042D62D3A81}"/>
              </a:ext>
            </a:extLst>
          </p:cNvPr>
          <p:cNvCxnSpPr>
            <a:cxnSpLocks/>
            <a:stCxn id="474" idx="2"/>
          </p:cNvCxnSpPr>
          <p:nvPr/>
        </p:nvCxnSpPr>
        <p:spPr>
          <a:xfrm flipH="1">
            <a:off x="8700415" y="6467349"/>
            <a:ext cx="440850" cy="7916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BB4EED7E-FCF0-4A50-B94C-0CD43207B229}"/>
              </a:ext>
            </a:extLst>
          </p:cNvPr>
          <p:cNvSpPr txBox="1"/>
          <p:nvPr/>
        </p:nvSpPr>
        <p:spPr>
          <a:xfrm>
            <a:off x="2055867" y="9697019"/>
            <a:ext cx="1147014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cxnSp>
        <p:nvCxnSpPr>
          <p:cNvPr id="193" name="Google Shape;150;p1">
            <a:extLst>
              <a:ext uri="{FF2B5EF4-FFF2-40B4-BE49-F238E27FC236}">
                <a16:creationId xmlns:a16="http://schemas.microsoft.com/office/drawing/2014/main" id="{42659C72-C07C-4198-9127-D32105381C57}"/>
              </a:ext>
            </a:extLst>
          </p:cNvPr>
          <p:cNvCxnSpPr>
            <a:cxnSpLocks/>
          </p:cNvCxnSpPr>
          <p:nvPr/>
        </p:nvCxnSpPr>
        <p:spPr>
          <a:xfrm flipH="1" flipV="1">
            <a:off x="1714556" y="8818094"/>
            <a:ext cx="364807" cy="38193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1B630F32-FA7D-4BE0-AC96-4EA0E147D492}"/>
              </a:ext>
            </a:extLst>
          </p:cNvPr>
          <p:cNvSpPr txBox="1"/>
          <p:nvPr/>
        </p:nvSpPr>
        <p:spPr>
          <a:xfrm>
            <a:off x="694697" y="11151590"/>
            <a:ext cx="11470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195" name="Google Shape;150;p1">
            <a:extLst>
              <a:ext uri="{FF2B5EF4-FFF2-40B4-BE49-F238E27FC236}">
                <a16:creationId xmlns:a16="http://schemas.microsoft.com/office/drawing/2014/main" id="{F5162415-88FA-4793-867D-4480D805E0CE}"/>
              </a:ext>
            </a:extLst>
          </p:cNvPr>
          <p:cNvCxnSpPr>
            <a:cxnSpLocks/>
            <a:stCxn id="203" idx="0"/>
          </p:cNvCxnSpPr>
          <p:nvPr/>
        </p:nvCxnSpPr>
        <p:spPr>
          <a:xfrm flipV="1">
            <a:off x="7595405" y="6639585"/>
            <a:ext cx="854839" cy="59370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01BD0474-2A2A-4D14-A5A0-015F18909BAA}"/>
              </a:ext>
            </a:extLst>
          </p:cNvPr>
          <p:cNvSpPr txBox="1"/>
          <p:nvPr/>
        </p:nvSpPr>
        <p:spPr>
          <a:xfrm>
            <a:off x="3347412" y="10000666"/>
            <a:ext cx="87944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209" name="Google Shape;150;p1">
            <a:extLst>
              <a:ext uri="{FF2B5EF4-FFF2-40B4-BE49-F238E27FC236}">
                <a16:creationId xmlns:a16="http://schemas.microsoft.com/office/drawing/2014/main" id="{62DA2B6D-B3EB-4F93-844F-3D9606A4A06E}"/>
              </a:ext>
            </a:extLst>
          </p:cNvPr>
          <p:cNvCxnSpPr>
            <a:cxnSpLocks/>
            <a:stCxn id="496" idx="0"/>
          </p:cNvCxnSpPr>
          <p:nvPr/>
        </p:nvCxnSpPr>
        <p:spPr>
          <a:xfrm flipH="1" flipV="1">
            <a:off x="2641276" y="4219655"/>
            <a:ext cx="233166" cy="29372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26" name="Picture 2" descr="Rugby clipart. Free download transparent .PNG | Creazilla">
            <a:extLst>
              <a:ext uri="{FF2B5EF4-FFF2-40B4-BE49-F238E27FC236}">
                <a16:creationId xmlns:a16="http://schemas.microsoft.com/office/drawing/2014/main" id="{4E914AE1-91A4-4C29-8E2B-AD649AB86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1" y="6903568"/>
            <a:ext cx="806766" cy="7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7" name="Google Shape;150;p1">
            <a:extLst>
              <a:ext uri="{FF2B5EF4-FFF2-40B4-BE49-F238E27FC236}">
                <a16:creationId xmlns:a16="http://schemas.microsoft.com/office/drawing/2014/main" id="{2E020A45-8009-45B4-96BD-7FC79CCB9043}"/>
              </a:ext>
            </a:extLst>
          </p:cNvPr>
          <p:cNvCxnSpPr>
            <a:cxnSpLocks/>
          </p:cNvCxnSpPr>
          <p:nvPr/>
        </p:nvCxnSpPr>
        <p:spPr>
          <a:xfrm flipH="1">
            <a:off x="1374484" y="5779296"/>
            <a:ext cx="465586" cy="12996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092A2EC9-08F7-4AEE-B558-07CB22FE535A}"/>
              </a:ext>
            </a:extLst>
          </p:cNvPr>
          <p:cNvSpPr txBox="1"/>
          <p:nvPr/>
        </p:nvSpPr>
        <p:spPr>
          <a:xfrm>
            <a:off x="2046096" y="11523603"/>
            <a:ext cx="87944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Passing/Moving</a:t>
            </a:r>
          </a:p>
        </p:txBody>
      </p:sp>
      <p:cxnSp>
        <p:nvCxnSpPr>
          <p:cNvPr id="216" name="Google Shape;150;p1">
            <a:extLst>
              <a:ext uri="{FF2B5EF4-FFF2-40B4-BE49-F238E27FC236}">
                <a16:creationId xmlns:a16="http://schemas.microsoft.com/office/drawing/2014/main" id="{8DCCEAB6-2A16-46E7-AD52-3BB6B9BF9469}"/>
              </a:ext>
            </a:extLst>
          </p:cNvPr>
          <p:cNvCxnSpPr>
            <a:cxnSpLocks/>
          </p:cNvCxnSpPr>
          <p:nvPr/>
        </p:nvCxnSpPr>
        <p:spPr>
          <a:xfrm flipH="1">
            <a:off x="3942944" y="5439426"/>
            <a:ext cx="126467" cy="96351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17" name="Google Shape;150;p1">
            <a:extLst>
              <a:ext uri="{FF2B5EF4-FFF2-40B4-BE49-F238E27FC236}">
                <a16:creationId xmlns:a16="http://schemas.microsoft.com/office/drawing/2014/main" id="{4019A0E2-A930-4B0A-9E67-2722C38847A4}"/>
              </a:ext>
            </a:extLst>
          </p:cNvPr>
          <p:cNvCxnSpPr>
            <a:cxnSpLocks/>
          </p:cNvCxnSpPr>
          <p:nvPr/>
        </p:nvCxnSpPr>
        <p:spPr>
          <a:xfrm>
            <a:off x="3499858" y="5644651"/>
            <a:ext cx="196164" cy="73764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36" name="Picture 2" descr="Netball - Blackwood Recreation Centre">
            <a:extLst>
              <a:ext uri="{FF2B5EF4-FFF2-40B4-BE49-F238E27FC236}">
                <a16:creationId xmlns:a16="http://schemas.microsoft.com/office/drawing/2014/main" id="{CB6742F5-75A2-4EF9-9EC8-B9AF8485D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070" y="11379141"/>
            <a:ext cx="902891" cy="5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7" name="Google Shape;151;p1">
            <a:extLst>
              <a:ext uri="{FF2B5EF4-FFF2-40B4-BE49-F238E27FC236}">
                <a16:creationId xmlns:a16="http://schemas.microsoft.com/office/drawing/2014/main" id="{A20871DF-2A30-43C6-B8B6-5B4CFB6BEAC0}"/>
              </a:ext>
            </a:extLst>
          </p:cNvPr>
          <p:cNvCxnSpPr>
            <a:cxnSpLocks/>
          </p:cNvCxnSpPr>
          <p:nvPr/>
        </p:nvCxnSpPr>
        <p:spPr>
          <a:xfrm>
            <a:off x="3196199" y="3823429"/>
            <a:ext cx="73956" cy="3962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8" name="Google Shape;151;p1">
            <a:extLst>
              <a:ext uri="{FF2B5EF4-FFF2-40B4-BE49-F238E27FC236}">
                <a16:creationId xmlns:a16="http://schemas.microsoft.com/office/drawing/2014/main" id="{C0DF19A0-72D2-4359-9839-EE54DB24E8E0}"/>
              </a:ext>
            </a:extLst>
          </p:cNvPr>
          <p:cNvCxnSpPr>
            <a:cxnSpLocks/>
          </p:cNvCxnSpPr>
          <p:nvPr/>
        </p:nvCxnSpPr>
        <p:spPr>
          <a:xfrm flipH="1" flipV="1">
            <a:off x="3696022" y="4255129"/>
            <a:ext cx="440240" cy="4736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9" name="Google Shape;151;p1">
            <a:extLst>
              <a:ext uri="{FF2B5EF4-FFF2-40B4-BE49-F238E27FC236}">
                <a16:creationId xmlns:a16="http://schemas.microsoft.com/office/drawing/2014/main" id="{2404A402-3C81-4BB6-96A3-AB112EEE09A6}"/>
              </a:ext>
            </a:extLst>
          </p:cNvPr>
          <p:cNvCxnSpPr>
            <a:cxnSpLocks/>
          </p:cNvCxnSpPr>
          <p:nvPr/>
        </p:nvCxnSpPr>
        <p:spPr>
          <a:xfrm flipH="1">
            <a:off x="4154686" y="3512238"/>
            <a:ext cx="155168" cy="70489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3" name="Google Shape;151;p1">
            <a:extLst>
              <a:ext uri="{FF2B5EF4-FFF2-40B4-BE49-F238E27FC236}">
                <a16:creationId xmlns:a16="http://schemas.microsoft.com/office/drawing/2014/main" id="{5FD2E816-C163-41D1-9306-442CDFC8AD0A}"/>
              </a:ext>
            </a:extLst>
          </p:cNvPr>
          <p:cNvCxnSpPr>
            <a:cxnSpLocks/>
          </p:cNvCxnSpPr>
          <p:nvPr/>
        </p:nvCxnSpPr>
        <p:spPr>
          <a:xfrm flipH="1" flipV="1">
            <a:off x="4373385" y="4309557"/>
            <a:ext cx="913628" cy="4451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8" ma:contentTypeDescription="Create a new document." ma:contentTypeScope="" ma:versionID="4861b8eb549876f583dd859e1b9573cd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95fe8e2e838a5d8f18a6ab8ffa6697a1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07CF8-0050-44C9-B75C-EF26929A99A5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c877f821-f5bf-4f0a-8f03-eb64945465a9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70a70de4-969a-4f52-bd44-bf4e919c6b09"/>
  </ds:schemaRefs>
</ds:datastoreItem>
</file>

<file path=customXml/itemProps3.xml><?xml version="1.0" encoding="utf-8"?>
<ds:datastoreItem xmlns:ds="http://schemas.openxmlformats.org/officeDocument/2006/customXml" ds:itemID="{368E0DEE-BBF0-4D75-8B5B-C06893CCD541}"/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170</Words>
  <Application>Microsoft Office PowerPoint</Application>
  <PresentationFormat>A3 Paper (297x420 mm)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Miss S Sherwood</dc:creator>
  <cp:lastModifiedBy>Caroline Amos-Wilkins</cp:lastModifiedBy>
  <cp:revision>85</cp:revision>
  <cp:lastPrinted>2024-07-11T08:06:55Z</cp:lastPrinted>
  <dcterms:created xsi:type="dcterms:W3CDTF">2019-12-03T13:18:29Z</dcterms:created>
  <dcterms:modified xsi:type="dcterms:W3CDTF">2024-07-11T10:00:57Z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Order">
    <vt:r8>26300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{"FileActivityType":"9","FileActivityTimeStamp":"2024-07-19T07:52:21.217Z","FileActivityUsersOnPage":[{"DisplayName":"Caroline Amos-Wilkins","Id":"camoswilkins@stmichaelscs.org"},{"DisplayName":"Caroline Amos-Wilkins","Id":"camoswilkins@stmichaelscs.org"},{"DisplayName":"B Kieda","Id":"bkieda@stmichaelscs.org"}],"FileActivityNavigationId":null}</vt:lpwstr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