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82A8B-76ED-04BB-03E7-645AF9AC0C50}" v="3" dt="2024-07-11T09:01:40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mos-Wilkins" userId="9bc07abf-101f-4a6a-83fd-2263f40fd755" providerId="ADAL" clId="{0C742439-A180-4538-B203-42F7AC4FDAFE}"/>
    <pc:docChg chg="undo custSel modSld">
      <pc:chgData name="Caroline Amos-Wilkins" userId="9bc07abf-101f-4a6a-83fd-2263f40fd755" providerId="ADAL" clId="{0C742439-A180-4538-B203-42F7AC4FDAFE}" dt="2024-07-11T09:49:05.500" v="10" actId="14100"/>
      <pc:docMkLst>
        <pc:docMk/>
      </pc:docMkLst>
      <pc:sldChg chg="addSp delSp modSp">
        <pc:chgData name="Caroline Amos-Wilkins" userId="9bc07abf-101f-4a6a-83fd-2263f40fd755" providerId="ADAL" clId="{0C742439-A180-4538-B203-42F7AC4FDAFE}" dt="2024-07-11T09:49:05.500" v="10" actId="14100"/>
        <pc:sldMkLst>
          <pc:docMk/>
          <pc:sldMk cId="0" sldId="256"/>
        </pc:sldMkLst>
        <pc:spChg chg="add del">
          <ac:chgData name="Caroline Amos-Wilkins" userId="9bc07abf-101f-4a6a-83fd-2263f40fd755" providerId="ADAL" clId="{0C742439-A180-4538-B203-42F7AC4FDAFE}" dt="2024-07-11T09:48:53.075" v="5" actId="478"/>
          <ac:spMkLst>
            <pc:docMk/>
            <pc:sldMk cId="0" sldId="256"/>
            <ac:spMk id="184" creationId="{F97D235A-8F55-4E0F-8742-A5119728181A}"/>
          </ac:spMkLst>
        </pc:spChg>
        <pc:spChg chg="mod">
          <ac:chgData name="Caroline Amos-Wilkins" userId="9bc07abf-101f-4a6a-83fd-2263f40fd755" providerId="ADAL" clId="{0C742439-A180-4538-B203-42F7AC4FDAFE}" dt="2024-07-11T09:48:52.537" v="4" actId="1076"/>
          <ac:spMkLst>
            <pc:docMk/>
            <pc:sldMk cId="0" sldId="256"/>
            <ac:spMk id="186" creationId="{7D7F32B3-354B-4DB5-93AE-F785D32BC76E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190" creationId="{39EEBBCF-715D-4BC5-B994-0B738EA0C0B5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47" creationId="{70D48E48-D495-4BFD-B912-05E301935587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48" creationId="{3F08EF81-63FE-44BB-98F0-76D47B1B926C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49" creationId="{7EBC39E7-72D0-4903-8112-CE2BC7134D88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80" creationId="{15AD761E-69C1-46D9-9782-02791118995E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81" creationId="{A24515CF-53A4-4633-A538-E5AF70C91711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457" creationId="{B3CDAF09-F686-4956-8B00-C8856BD87B03}"/>
          </ac:spMkLst>
        </pc:spChg>
        <pc:spChg chg="mod">
          <ac:chgData name="Caroline Amos-Wilkins" userId="9bc07abf-101f-4a6a-83fd-2263f40fd755" providerId="ADAL" clId="{0C742439-A180-4538-B203-42F7AC4FDAFE}" dt="2024-07-11T09:48:53.415" v="6" actId="1076"/>
          <ac:spMkLst>
            <pc:docMk/>
            <pc:sldMk cId="0" sldId="256"/>
            <ac:spMk id="538" creationId="{64C9AC9A-2405-459C-8E31-137D2F48C7FB}"/>
          </ac:spMkLst>
        </pc:spChg>
        <pc:picChg chg="mod">
          <ac:chgData name="Caroline Amos-Wilkins" userId="9bc07abf-101f-4a6a-83fd-2263f40fd755" providerId="ADAL" clId="{0C742439-A180-4538-B203-42F7AC4FDAFE}" dt="2024-07-11T09:48:53.650" v="7" actId="1076"/>
          <ac:picMkLst>
            <pc:docMk/>
            <pc:sldMk cId="0" sldId="256"/>
            <ac:picMk id="379" creationId="{7F588861-5835-4275-BC05-1C57E2085F4F}"/>
          </ac:picMkLst>
        </pc:picChg>
        <pc:picChg chg="mod">
          <ac:chgData name="Caroline Amos-Wilkins" userId="9bc07abf-101f-4a6a-83fd-2263f40fd755" providerId="ADAL" clId="{0C742439-A180-4538-B203-42F7AC4FDAFE}" dt="2024-07-11T09:48:53.650" v="7" actId="1076"/>
          <ac:picMkLst>
            <pc:docMk/>
            <pc:sldMk cId="0" sldId="256"/>
            <ac:picMk id="1039" creationId="{D60B03AF-4D73-4B52-AAEE-2250101060F3}"/>
          </ac:picMkLst>
        </pc:picChg>
        <pc:cxnChg chg="add mod">
          <ac:chgData name="Caroline Amos-Wilkins" userId="9bc07abf-101f-4a6a-83fd-2263f40fd755" providerId="ADAL" clId="{0C742439-A180-4538-B203-42F7AC4FDAFE}" dt="2024-07-11T09:49:05.500" v="10" actId="14100"/>
          <ac:cxnSpMkLst>
            <pc:docMk/>
            <pc:sldMk cId="0" sldId="256"/>
            <ac:cxnSpMk id="197" creationId="{2E020A45-8009-45B4-96BD-7FC79CCB9043}"/>
          </ac:cxnSpMkLst>
        </pc:cxnChg>
        <pc:cxnChg chg="mod">
          <ac:chgData name="Caroline Amos-Wilkins" userId="9bc07abf-101f-4a6a-83fd-2263f40fd755" providerId="ADAL" clId="{0C742439-A180-4538-B203-42F7AC4FDAFE}" dt="2024-07-11T09:48:53.650" v="7" actId="1076"/>
          <ac:cxnSpMkLst>
            <pc:docMk/>
            <pc:sldMk cId="0" sldId="256"/>
            <ac:cxnSpMk id="288" creationId="{2113ADED-AC7D-4FDE-8761-3C69C619CA1B}"/>
          </ac:cxnSpMkLst>
        </pc:cxnChg>
        <pc:cxnChg chg="mod">
          <ac:chgData name="Caroline Amos-Wilkins" userId="9bc07abf-101f-4a6a-83fd-2263f40fd755" providerId="ADAL" clId="{0C742439-A180-4538-B203-42F7AC4FDAFE}" dt="2024-07-11T09:48:53.650" v="7" actId="1076"/>
          <ac:cxnSpMkLst>
            <pc:docMk/>
            <pc:sldMk cId="0" sldId="256"/>
            <ac:cxnSpMk id="465" creationId="{41455F60-1876-4519-9F15-CA291261912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10 Boys Competitive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50" name="Google Shape;150;p1"/>
          <p:cNvCxnSpPr>
            <a:cxnSpLocks/>
            <a:stCxn id="74" idx="1"/>
          </p:cNvCxnSpPr>
          <p:nvPr/>
        </p:nvCxnSpPr>
        <p:spPr>
          <a:xfrm flipH="1">
            <a:off x="1366852" y="9426819"/>
            <a:ext cx="459010" cy="1632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11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1825862" y="9288319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OAA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4708830" y="6831688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7221676" y="1149995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8250522" y="4588810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Striking and Fielding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1866485" y="11587131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5829592" y="113475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6370501" y="1007358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7088480" y="95812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4590966" y="112226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5708123" y="964822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6182698" y="9928103"/>
            <a:ext cx="105739" cy="8600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>
            <a:off x="5221897" y="10245843"/>
            <a:ext cx="791262" cy="554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6329557" y="10754081"/>
            <a:ext cx="268473" cy="5934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Coordinates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Map reading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70772" y="3906942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6754575" y="3086894"/>
            <a:ext cx="145889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633F926-9663-4244-8A24-9BDE120F1411}"/>
              </a:ext>
            </a:extLst>
          </p:cNvPr>
          <p:cNvSpPr txBox="1"/>
          <p:nvPr/>
        </p:nvSpPr>
        <p:spPr>
          <a:xfrm>
            <a:off x="7148745" y="220964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5</a:t>
            </a:r>
          </a:p>
        </p:txBody>
      </p:sp>
      <p:pic>
        <p:nvPicPr>
          <p:cNvPr id="314" name="Picture 2" descr="Image result for road signs men at work">
            <a:extLst>
              <a:ext uri="{FF2B5EF4-FFF2-40B4-BE49-F238E27FC236}">
                <a16:creationId xmlns:a16="http://schemas.microsoft.com/office/drawing/2014/main" id="{A207667A-A725-4777-982E-A1636CB2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09" y="199812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29763BD9-40BA-49BC-9E1D-F229C89C6CBA}"/>
              </a:ext>
            </a:extLst>
          </p:cNvPr>
          <p:cNvSpPr txBox="1"/>
          <p:nvPr/>
        </p:nvSpPr>
        <p:spPr>
          <a:xfrm>
            <a:off x="958439" y="260153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6</a:t>
            </a:r>
          </a:p>
        </p:txBody>
      </p:sp>
      <p:pic>
        <p:nvPicPr>
          <p:cNvPr id="318" name="Picture 2" descr="Image result for road signs men at work">
            <a:extLst>
              <a:ext uri="{FF2B5EF4-FFF2-40B4-BE49-F238E27FC236}">
                <a16:creationId xmlns:a16="http://schemas.microsoft.com/office/drawing/2014/main" id="{AE2A8513-BD56-4D83-8E0D-C067208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03" y="239001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34" y="3257803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58" y="5126182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62" y="11267845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531316" y="3849162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216621" y="3253236"/>
            <a:ext cx="360174" cy="35573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8103768" y="4169816"/>
            <a:ext cx="754245" cy="4189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627427" y="2314810"/>
            <a:ext cx="68391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4637013" y="996884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5117895" y="10754081"/>
            <a:ext cx="505336" cy="4665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79" name="Picture 24" descr="Image result for Basketball Court Plan View">
            <a:extLst>
              <a:ext uri="{FF2B5EF4-FFF2-40B4-BE49-F238E27FC236}">
                <a16:creationId xmlns:a16="http://schemas.microsoft.com/office/drawing/2014/main" id="{7F588861-5835-4275-BC05-1C57E2085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b="43431"/>
          <a:stretch/>
        </p:blipFill>
        <p:spPr bwMode="auto">
          <a:xfrm>
            <a:off x="8210972" y="9329414"/>
            <a:ext cx="1294083" cy="7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2969382" y="1125699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2868697" y="10031358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899312" y="111293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1922399" y="96649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  <a:stCxn id="473" idx="0"/>
          </p:cNvCxnSpPr>
          <p:nvPr/>
        </p:nvCxnSpPr>
        <p:spPr>
          <a:xfrm flipV="1">
            <a:off x="3576872" y="10763131"/>
            <a:ext cx="283621" cy="4938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537938" y="10430915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2841808" y="9040333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719104" y="7688489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598183" y="8403000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2136158" y="7531640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827558" y="7897123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</p:cNvCxnSpPr>
          <p:nvPr/>
        </p:nvCxnSpPr>
        <p:spPr>
          <a:xfrm flipH="1" flipV="1">
            <a:off x="3250638" y="8659187"/>
            <a:ext cx="156240" cy="358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781460" y="8146169"/>
            <a:ext cx="304532" cy="4778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>
            <a:off x="3718682" y="8176589"/>
            <a:ext cx="12554" cy="449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>
            <a:off x="2695500" y="7827795"/>
            <a:ext cx="127707" cy="7529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4219331" y="921932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42538" y="784866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5298285" y="910167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HIIT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812986" y="73453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Circuit Training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92F250B2-DB81-43EE-AFC0-F1C82D3CCCB9}"/>
              </a:ext>
            </a:extLst>
          </p:cNvPr>
          <p:cNvSpPr txBox="1"/>
          <p:nvPr/>
        </p:nvSpPr>
        <p:spPr>
          <a:xfrm>
            <a:off x="6417341" y="8993646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Strength training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</p:cNvCxnSpPr>
          <p:nvPr/>
        </p:nvCxnSpPr>
        <p:spPr>
          <a:xfrm>
            <a:off x="6654451" y="5946422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5" name="Google Shape;150;p1">
            <a:extLst>
              <a:ext uri="{FF2B5EF4-FFF2-40B4-BE49-F238E27FC236}">
                <a16:creationId xmlns:a16="http://schemas.microsoft.com/office/drawing/2014/main" id="{AE1F43A7-3FC4-4975-A6F3-06CA6CC936ED}"/>
              </a:ext>
            </a:extLst>
          </p:cNvPr>
          <p:cNvCxnSpPr>
            <a:cxnSpLocks/>
          </p:cNvCxnSpPr>
          <p:nvPr/>
        </p:nvCxnSpPr>
        <p:spPr>
          <a:xfrm flipH="1" flipV="1">
            <a:off x="4486337" y="8655382"/>
            <a:ext cx="235082" cy="5282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6" name="Google Shape;150;p1">
            <a:extLst>
              <a:ext uri="{FF2B5EF4-FFF2-40B4-BE49-F238E27FC236}">
                <a16:creationId xmlns:a16="http://schemas.microsoft.com/office/drawing/2014/main" id="{0D1EFC5A-8EBA-455F-914D-E676D66AEA20}"/>
              </a:ext>
            </a:extLst>
          </p:cNvPr>
          <p:cNvCxnSpPr>
            <a:cxnSpLocks/>
            <a:stCxn id="155" idx="2"/>
          </p:cNvCxnSpPr>
          <p:nvPr/>
        </p:nvCxnSpPr>
        <p:spPr>
          <a:xfrm flipH="1">
            <a:off x="7685983" y="5648089"/>
            <a:ext cx="78616" cy="684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H="1">
            <a:off x="5176480" y="8056219"/>
            <a:ext cx="152087" cy="5750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 flipH="1" flipV="1">
            <a:off x="5440233" y="8610732"/>
            <a:ext cx="377271" cy="49460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6A680DA5-A73E-4124-A2D3-A15416528869}"/>
              </a:ext>
            </a:extLst>
          </p:cNvPr>
          <p:cNvSpPr txBox="1"/>
          <p:nvPr/>
        </p:nvSpPr>
        <p:spPr>
          <a:xfrm>
            <a:off x="6033976" y="759140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Components of fitness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7345171" y="7406260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Rugby</a:t>
            </a:r>
          </a:p>
        </p:txBody>
      </p:sp>
      <p:cxnSp>
        <p:nvCxnSpPr>
          <p:cNvPr id="535" name="Google Shape;150;p1">
            <a:extLst>
              <a:ext uri="{FF2B5EF4-FFF2-40B4-BE49-F238E27FC236}">
                <a16:creationId xmlns:a16="http://schemas.microsoft.com/office/drawing/2014/main" id="{85EE7D5E-AE92-4DEF-8AA2-C60359A91C45}"/>
              </a:ext>
            </a:extLst>
          </p:cNvPr>
          <p:cNvCxnSpPr>
            <a:cxnSpLocks/>
            <a:stCxn id="534" idx="3"/>
          </p:cNvCxnSpPr>
          <p:nvPr/>
        </p:nvCxnSpPr>
        <p:spPr>
          <a:xfrm flipV="1">
            <a:off x="8254011" y="7464376"/>
            <a:ext cx="392322" cy="803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1548855" y="6873609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1338123" y="3444128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6208087" y="5719081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7364933" y="5371090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6001819" y="709102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8210972" y="5678103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C25FF5-429C-46CA-9933-A026440EA035}"/>
              </a:ext>
            </a:extLst>
          </p:cNvPr>
          <p:cNvSpPr txBox="1"/>
          <p:nvPr/>
        </p:nvSpPr>
        <p:spPr>
          <a:xfrm>
            <a:off x="6922981" y="6780447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Tackling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8747820" y="6088456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3828294" y="314659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</p:cNvCxnSpPr>
          <p:nvPr/>
        </p:nvCxnSpPr>
        <p:spPr>
          <a:xfrm>
            <a:off x="1212001" y="4360415"/>
            <a:ext cx="335405" cy="1581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2890339" y="511173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cxnSp>
        <p:nvCxnSpPr>
          <p:cNvPr id="166" name="Google Shape;150;p1">
            <a:extLst>
              <a:ext uri="{FF2B5EF4-FFF2-40B4-BE49-F238E27FC236}">
                <a16:creationId xmlns:a16="http://schemas.microsoft.com/office/drawing/2014/main" id="{CE893930-861C-481A-BD73-1948E7075C4E}"/>
              </a:ext>
            </a:extLst>
          </p:cNvPr>
          <p:cNvCxnSpPr>
            <a:cxnSpLocks/>
          </p:cNvCxnSpPr>
          <p:nvPr/>
        </p:nvCxnSpPr>
        <p:spPr>
          <a:xfrm flipH="1" flipV="1">
            <a:off x="1337210" y="4747895"/>
            <a:ext cx="431302" cy="818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2578628" y="333202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</p:cNvCxnSpPr>
          <p:nvPr/>
        </p:nvCxnSpPr>
        <p:spPr>
          <a:xfrm flipH="1">
            <a:off x="1296717" y="5281321"/>
            <a:ext cx="361334" cy="106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1926030" y="6384246"/>
            <a:ext cx="44873" cy="4694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3814416" y="4616825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</p:cNvCxnSpPr>
          <p:nvPr/>
        </p:nvCxnSpPr>
        <p:spPr>
          <a:xfrm flipV="1">
            <a:off x="4155258" y="6436840"/>
            <a:ext cx="501771" cy="40964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1806403" y="459143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</p:cNvCxnSpPr>
          <p:nvPr/>
        </p:nvCxnSpPr>
        <p:spPr>
          <a:xfrm flipH="1">
            <a:off x="4129045" y="5961406"/>
            <a:ext cx="35039" cy="4849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34035" y="400644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287173" y="6380959"/>
            <a:ext cx="525188" cy="4195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1668533" y="5142499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</p:cNvCxnSpPr>
          <p:nvPr/>
        </p:nvCxnSpPr>
        <p:spPr>
          <a:xfrm>
            <a:off x="5264928" y="5878672"/>
            <a:ext cx="33357" cy="53666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F97D235A-8F55-4E0F-8742-A5119728181A}"/>
              </a:ext>
            </a:extLst>
          </p:cNvPr>
          <p:cNvSpPr txBox="1"/>
          <p:nvPr/>
        </p:nvSpPr>
        <p:spPr>
          <a:xfrm>
            <a:off x="590693" y="6665978"/>
            <a:ext cx="84010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Footwork</a:t>
            </a:r>
          </a:p>
        </p:txBody>
      </p: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</p:cNvCxnSpPr>
          <p:nvPr/>
        </p:nvCxnSpPr>
        <p:spPr>
          <a:xfrm flipV="1">
            <a:off x="6523187" y="6400119"/>
            <a:ext cx="84296" cy="6695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1851994" y="5622182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</p:cNvCxnSpPr>
          <p:nvPr/>
        </p:nvCxnSpPr>
        <p:spPr>
          <a:xfrm flipH="1">
            <a:off x="8331924" y="5936603"/>
            <a:ext cx="68521" cy="6686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3550589" y="570628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>
            <a:off x="8610134" y="6350494"/>
            <a:ext cx="469520" cy="5447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3332670" y="680559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7995058" y="6375832"/>
            <a:ext cx="25718" cy="4109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4981265" y="5605364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5" name="Google Shape;150;p1">
            <a:extLst>
              <a:ext uri="{FF2B5EF4-FFF2-40B4-BE49-F238E27FC236}">
                <a16:creationId xmlns:a16="http://schemas.microsoft.com/office/drawing/2014/main" id="{39E4D672-1833-485E-B863-40B4C9CC41F5}"/>
              </a:ext>
            </a:extLst>
          </p:cNvPr>
          <p:cNvCxnSpPr>
            <a:cxnSpLocks/>
          </p:cNvCxnSpPr>
          <p:nvPr/>
        </p:nvCxnSpPr>
        <p:spPr>
          <a:xfrm flipH="1" flipV="1">
            <a:off x="3435048" y="4275824"/>
            <a:ext cx="22864" cy="8327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6" name="Google Shape;150;p1">
            <a:extLst>
              <a:ext uri="{FF2B5EF4-FFF2-40B4-BE49-F238E27FC236}">
                <a16:creationId xmlns:a16="http://schemas.microsoft.com/office/drawing/2014/main" id="{6A5DFBC5-BB29-4541-98BD-29CD17D31C4F}"/>
              </a:ext>
            </a:extLst>
          </p:cNvPr>
          <p:cNvCxnSpPr>
            <a:cxnSpLocks/>
          </p:cNvCxnSpPr>
          <p:nvPr/>
        </p:nvCxnSpPr>
        <p:spPr>
          <a:xfrm flipH="1">
            <a:off x="2951104" y="3758557"/>
            <a:ext cx="167256" cy="4965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8" name="Google Shape;150;p1">
            <a:extLst>
              <a:ext uri="{FF2B5EF4-FFF2-40B4-BE49-F238E27FC236}">
                <a16:creationId xmlns:a16="http://schemas.microsoft.com/office/drawing/2014/main" id="{80236217-74A7-49FC-8BEC-CE651E5FAB71}"/>
              </a:ext>
            </a:extLst>
          </p:cNvPr>
          <p:cNvCxnSpPr>
            <a:cxnSpLocks/>
            <a:stCxn id="163" idx="2"/>
          </p:cNvCxnSpPr>
          <p:nvPr/>
        </p:nvCxnSpPr>
        <p:spPr>
          <a:xfrm flipH="1">
            <a:off x="4080545" y="3608257"/>
            <a:ext cx="321256" cy="6503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</p:cNvCxnSpPr>
          <p:nvPr/>
        </p:nvCxnSpPr>
        <p:spPr>
          <a:xfrm flipV="1">
            <a:off x="4395168" y="4182258"/>
            <a:ext cx="65898" cy="4390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12" y="4810007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0a70de4-969a-4f52-bd44-bf4e919c6b09"/>
    <ds:schemaRef ds:uri="c877f821-f5bf-4f0a-8f03-eb64945465a9"/>
  </ds:schemaRefs>
</ds:datastoreItem>
</file>

<file path=customXml/itemProps3.xml><?xml version="1.0" encoding="utf-8"?>
<ds:datastoreItem xmlns:ds="http://schemas.openxmlformats.org/officeDocument/2006/customXml" ds:itemID="{35E63587-F5A4-4646-BF05-1ED6B6740AE2}"/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173</Words>
  <Application>Microsoft Office PowerPoint</Application>
  <PresentationFormat>A3 Paper (297x420 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84</cp:revision>
  <cp:lastPrinted>2024-07-11T08:06:55Z</cp:lastPrinted>
  <dcterms:created xsi:type="dcterms:W3CDTF">2019-12-03T13:18:29Z</dcterms:created>
  <dcterms:modified xsi:type="dcterms:W3CDTF">2024-07-11T09:49:06Z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25700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{"FileActivityType":"9","FileActivityTimeStamp":"2024-07-19T07:52:21.897Z","FileActivityUsersOnPage":[{"DisplayName":"Caroline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