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t7K33QumTxMYelqBHdCPreSMq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7A1E3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C17C51-6B40-D087-29F8-B247939644BD}" v="5" dt="2025-07-17T14:06:02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874" autoAdjust="0"/>
    <p:restoredTop sz="94660"/>
  </p:normalViewPr>
  <p:slideViewPr>
    <p:cSldViewPr snapToGrid="0">
      <p:cViewPr varScale="1">
        <p:scale>
          <a:sx n="44" d="100"/>
          <a:sy n="44" d="100"/>
        </p:scale>
        <p:origin x="3024" y="58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Robinson" userId="S::lrobinson@stmichaelscs.org::830f0e96-ec52-4659-9482-4625d5c71096" providerId="AD" clId="Web-{D1C17C51-6B40-D087-29F8-B247939644BD}"/>
    <pc:docChg chg="modSld">
      <pc:chgData name="L Robinson" userId="S::lrobinson@stmichaelscs.org::830f0e96-ec52-4659-9482-4625d5c71096" providerId="AD" clId="Web-{D1C17C51-6B40-D087-29F8-B247939644BD}" dt="2025-07-17T14:05:01.723" v="1" actId="20577"/>
      <pc:docMkLst>
        <pc:docMk/>
      </pc:docMkLst>
      <pc:sldChg chg="modSp">
        <pc:chgData name="L Robinson" userId="S::lrobinson@stmichaelscs.org::830f0e96-ec52-4659-9482-4625d5c71096" providerId="AD" clId="Web-{D1C17C51-6B40-D087-29F8-B247939644BD}" dt="2025-07-17T14:05:01.723" v="1" actId="20577"/>
        <pc:sldMkLst>
          <pc:docMk/>
          <pc:sldMk cId="0" sldId="256"/>
        </pc:sldMkLst>
        <pc:spChg chg="mod">
          <ac:chgData name="L Robinson" userId="S::lrobinson@stmichaelscs.org::830f0e96-ec52-4659-9482-4625d5c71096" providerId="AD" clId="Web-{D1C17C51-6B40-D087-29F8-B247939644BD}" dt="2025-07-17T14:05:01.723" v="1" actId="20577"/>
          <ac:spMkLst>
            <pc:docMk/>
            <pc:sldMk cId="0" sldId="256"/>
            <ac:spMk id="277" creationId="{7A995251-0DF8-4B3E-9A75-94DB8CE780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16" descr="gabarit carte ballon de foot | Dibujos de balones, Futbol para colorear ...">
            <a:extLst>
              <a:ext uri="{FF2B5EF4-FFF2-40B4-BE49-F238E27FC236}">
                <a16:creationId xmlns:a16="http://schemas.microsoft.com/office/drawing/2014/main" id="{8D459078-0B1B-4BB5-B4BB-B84CDB628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44" y="11596070"/>
            <a:ext cx="577254" cy="53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14" descr="Modern Dancer Silhouette | Free download on ClipArtMag">
            <a:extLst>
              <a:ext uri="{FF2B5EF4-FFF2-40B4-BE49-F238E27FC236}">
                <a16:creationId xmlns:a16="http://schemas.microsoft.com/office/drawing/2014/main" id="{52A05456-1547-45F2-BA29-525C1CBCE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7" y="2937700"/>
            <a:ext cx="649340" cy="62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oogle Shape;89;p1"/>
          <p:cNvGrpSpPr/>
          <p:nvPr/>
        </p:nvGrpSpPr>
        <p:grpSpPr>
          <a:xfrm>
            <a:off x="1005811" y="1736414"/>
            <a:ext cx="8063034" cy="9393619"/>
            <a:chOff x="663521" y="2096728"/>
            <a:chExt cx="8063034" cy="9393619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663521" y="2096727"/>
              <a:ext cx="8063034" cy="9393619"/>
              <a:chOff x="663521" y="2096728"/>
              <a:chExt cx="8063034" cy="9393619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1888902" y="10872247"/>
                <a:ext cx="6154962" cy="618099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 rot="-5400000">
                <a:off x="-52573" y="9504581"/>
                <a:ext cx="2812632" cy="1144154"/>
              </a:xfrm>
              <a:custGeom>
                <a:avLst/>
                <a:gdLst/>
                <a:ahLst/>
                <a:cxnLst/>
                <a:rect l="l" t="t" r="r" b="b"/>
                <a:pathLst>
                  <a:path w="2834578" h="1144154" extrusionOk="0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 rot="-5400000">
                <a:off x="-170314" y="5175043"/>
                <a:ext cx="2797740" cy="1130070"/>
              </a:xfrm>
              <a:custGeom>
                <a:avLst/>
                <a:gdLst/>
                <a:ahLst/>
                <a:cxnLst/>
                <a:rect l="l" t="t" r="r" b="b"/>
                <a:pathLst>
                  <a:path w="2797740" h="1125986" extrusionOk="0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"/>
            <p:cNvGrpSpPr/>
            <p:nvPr/>
          </p:nvGrpSpPr>
          <p:grpSpPr>
            <a:xfrm>
              <a:off x="975577" y="2390310"/>
              <a:ext cx="7453126" cy="8818963"/>
              <a:chOff x="975577" y="2390310"/>
              <a:chExt cx="7453126" cy="8818963"/>
            </a:xfrm>
          </p:grpSpPr>
          <p:cxnSp>
            <p:nvCxnSpPr>
              <p:cNvPr id="101" name="Google Shape;101;p1"/>
              <p:cNvCxnSpPr>
                <a:cxnSpLocks/>
                <a:endCxn id="99" idx="1"/>
              </p:cNvCxnSpPr>
              <p:nvPr/>
            </p:nvCxnSpPr>
            <p:spPr>
              <a:xfrm>
                <a:off x="1793737" y="2390310"/>
                <a:ext cx="5775900" cy="8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102;p1"/>
              <p:cNvCxnSpPr>
                <a:cxnSpLocks/>
                <a:endCxn id="103" idx="2"/>
              </p:cNvCxnSpPr>
              <p:nvPr/>
            </p:nvCxnSpPr>
            <p:spPr>
              <a:xfrm rot="10800000" flipH="1">
                <a:off x="1726152" y="4661233"/>
                <a:ext cx="5971800" cy="4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3" name="Google Shape;103;p1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6" name="Google Shape;106;p1"/>
              <p:cNvCxnSpPr>
                <a:cxnSpLocks/>
                <a:endCxn id="97" idx="3"/>
              </p:cNvCxnSpPr>
              <p:nvPr/>
            </p:nvCxnSpPr>
            <p:spPr>
              <a:xfrm rot="10800000" flipH="1">
                <a:off x="1689033" y="6812344"/>
                <a:ext cx="5906400" cy="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"/>
              <p:cNvCxnSpPr/>
              <p:nvPr/>
            </p:nvCxnSpPr>
            <p:spPr>
              <a:xfrm rot="10800000" flipH="1">
                <a:off x="1838324" y="9051721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8" name="Google Shape;108;p1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9" name="Google Shape;109;p1"/>
              <p:cNvCxnSpPr/>
              <p:nvPr/>
            </p:nvCxnSpPr>
            <p:spPr>
              <a:xfrm rot="10800000" flipH="1">
                <a:off x="1891808" y="11204817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0" name="Google Shape;110;p1"/>
          <p:cNvSpPr/>
          <p:nvPr/>
        </p:nvSpPr>
        <p:spPr>
          <a:xfrm>
            <a:off x="-9347" y="19400"/>
            <a:ext cx="8716318" cy="734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 b="1" dirty="0">
                <a:ea typeface="Calibri"/>
              </a:rPr>
              <a:t>Year 9 Core PE </a:t>
            </a:r>
          </a:p>
          <a:p>
            <a:pPr algn="ctr"/>
            <a:r>
              <a:rPr lang="en-US" sz="2200" b="1" dirty="0">
                <a:ea typeface="Calibri"/>
              </a:rPr>
              <a:t>Learning Journey</a:t>
            </a:r>
            <a:endParaRPr lang="en-US" sz="2200" b="1" i="0" u="none" strike="noStrike" cap="none" dirty="0">
              <a:ea typeface="Calibri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4393" y="8361"/>
            <a:ext cx="986807" cy="9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Image result for car vector"/>
          <p:cNvPicPr preferRelativeResize="0"/>
          <p:nvPr/>
        </p:nvPicPr>
        <p:blipFill rotWithShape="1">
          <a:blip r:embed="rId6">
            <a:alphaModFix/>
          </a:blip>
          <a:srcRect l="52702" t="73096" b="8575"/>
          <a:stretch/>
        </p:blipFill>
        <p:spPr>
          <a:xfrm flipH="1">
            <a:off x="4129778" y="10454952"/>
            <a:ext cx="1099597" cy="54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 descr="Image result for car vector"/>
          <p:cNvPicPr preferRelativeResize="0"/>
          <p:nvPr/>
        </p:nvPicPr>
        <p:blipFill rotWithShape="1">
          <a:blip r:embed="rId7">
            <a:alphaModFix/>
          </a:blip>
          <a:srcRect l="52702" t="47971" b="31929"/>
          <a:stretch/>
        </p:blipFill>
        <p:spPr>
          <a:xfrm>
            <a:off x="3366423" y="3876626"/>
            <a:ext cx="1313226" cy="533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2741699" y="8034169"/>
            <a:ext cx="920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127" name="Google Shape;127;p1"/>
          <p:cNvGrpSpPr/>
          <p:nvPr/>
        </p:nvGrpSpPr>
        <p:grpSpPr>
          <a:xfrm>
            <a:off x="6306304" y="3546574"/>
            <a:ext cx="1214980" cy="1234099"/>
            <a:chOff x="1212628" y="4031237"/>
            <a:chExt cx="1214980" cy="1304869"/>
          </a:xfrm>
        </p:grpSpPr>
        <p:sp>
          <p:nvSpPr>
            <p:cNvPr id="128" name="Google Shape;128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Summer term </a:t>
              </a:r>
              <a:endParaRPr/>
            </a:p>
          </p:txBody>
        </p:sp>
      </p:grpSp>
      <p:grpSp>
        <p:nvGrpSpPr>
          <p:cNvPr id="131" name="Google Shape;131;p1"/>
          <p:cNvGrpSpPr/>
          <p:nvPr/>
        </p:nvGrpSpPr>
        <p:grpSpPr>
          <a:xfrm>
            <a:off x="7698536" y="10129223"/>
            <a:ext cx="1214980" cy="1234099"/>
            <a:chOff x="1212628" y="4031237"/>
            <a:chExt cx="1214980" cy="1304869"/>
          </a:xfrm>
        </p:grpSpPr>
        <p:sp>
          <p:nvSpPr>
            <p:cNvPr id="132" name="Google Shape;132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Autumn  term </a:t>
              </a:r>
              <a:endParaRPr dirty="0"/>
            </a:p>
          </p:txBody>
        </p:sp>
      </p:grpSp>
      <p:grpSp>
        <p:nvGrpSpPr>
          <p:cNvPr id="135" name="Google Shape;135;p1"/>
          <p:cNvGrpSpPr/>
          <p:nvPr/>
        </p:nvGrpSpPr>
        <p:grpSpPr>
          <a:xfrm>
            <a:off x="8113866" y="6545178"/>
            <a:ext cx="1214980" cy="1234099"/>
            <a:chOff x="1212628" y="4031237"/>
            <a:chExt cx="1214980" cy="1304869"/>
          </a:xfrm>
        </p:grpSpPr>
        <p:sp>
          <p:nvSpPr>
            <p:cNvPr id="136" name="Google Shape;136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Spring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 </a:t>
              </a:r>
              <a:endParaRPr/>
            </a:p>
          </p:txBody>
        </p:sp>
      </p:grpSp>
      <p:cxnSp>
        <p:nvCxnSpPr>
          <p:cNvPr id="148" name="Google Shape;148;p1"/>
          <p:cNvCxnSpPr>
            <a:cxnSpLocks/>
            <a:stCxn id="274" idx="0"/>
          </p:cNvCxnSpPr>
          <p:nvPr/>
        </p:nvCxnSpPr>
        <p:spPr>
          <a:xfrm flipH="1" flipV="1">
            <a:off x="2846012" y="6445090"/>
            <a:ext cx="36591" cy="36146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0" name="Google Shape;150;p1"/>
          <p:cNvCxnSpPr>
            <a:cxnSpLocks/>
            <a:stCxn id="74" idx="2"/>
          </p:cNvCxnSpPr>
          <p:nvPr/>
        </p:nvCxnSpPr>
        <p:spPr>
          <a:xfrm flipH="1" flipV="1">
            <a:off x="7365825" y="10805512"/>
            <a:ext cx="51206" cy="109068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6F4B628-76B8-4993-BD37-85D6E6DD8889}"/>
              </a:ext>
            </a:extLst>
          </p:cNvPr>
          <p:cNvSpPr/>
          <p:nvPr/>
        </p:nvSpPr>
        <p:spPr>
          <a:xfrm>
            <a:off x="4685825" y="62469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pSp>
        <p:nvGrpSpPr>
          <p:cNvPr id="70" name="Google Shape;127;p1">
            <a:extLst>
              <a:ext uri="{FF2B5EF4-FFF2-40B4-BE49-F238E27FC236}">
                <a16:creationId xmlns:a16="http://schemas.microsoft.com/office/drawing/2014/main" id="{0A87E910-F0A0-4551-84E5-8DFA64AC17BB}"/>
              </a:ext>
            </a:extLst>
          </p:cNvPr>
          <p:cNvGrpSpPr/>
          <p:nvPr/>
        </p:nvGrpSpPr>
        <p:grpSpPr>
          <a:xfrm>
            <a:off x="1289876" y="1299737"/>
            <a:ext cx="1214980" cy="1234099"/>
            <a:chOff x="1212628" y="4031237"/>
            <a:chExt cx="1214980" cy="1304869"/>
          </a:xfrm>
        </p:grpSpPr>
        <p:sp>
          <p:nvSpPr>
            <p:cNvPr id="71" name="Google Shape;128;p1">
              <a:extLst>
                <a:ext uri="{FF2B5EF4-FFF2-40B4-BE49-F238E27FC236}">
                  <a16:creationId xmlns:a16="http://schemas.microsoft.com/office/drawing/2014/main" id="{67DAF8A1-BFC4-4FB4-87CD-F15D5A20940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29;p1">
              <a:extLst>
                <a:ext uri="{FF2B5EF4-FFF2-40B4-BE49-F238E27FC236}">
                  <a16:creationId xmlns:a16="http://schemas.microsoft.com/office/drawing/2014/main" id="{66D18DC2-10A5-49CF-A3D5-0337AE4DD7F5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0;p1">
              <a:extLst>
                <a:ext uri="{FF2B5EF4-FFF2-40B4-BE49-F238E27FC236}">
                  <a16:creationId xmlns:a16="http://schemas.microsoft.com/office/drawing/2014/main" id="{90EEBD46-5728-46A6-B295-DBCE8962B5F0}"/>
                </a:ext>
              </a:extLst>
            </p:cNvPr>
            <p:cNvSpPr txBox="1"/>
            <p:nvPr/>
          </p:nvSpPr>
          <p:spPr>
            <a:xfrm>
              <a:off x="1339596" y="4343225"/>
              <a:ext cx="942124" cy="683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 10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</a:t>
              </a:r>
              <a:endParaRPr sz="1800" dirty="0">
                <a:solidFill>
                  <a:schemeClr val="dk1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82A651D-6037-4C71-B25B-543B69BB8F87}"/>
              </a:ext>
            </a:extLst>
          </p:cNvPr>
          <p:cNvSpPr txBox="1"/>
          <p:nvPr/>
        </p:nvSpPr>
        <p:spPr>
          <a:xfrm>
            <a:off x="6809541" y="11434531"/>
            <a:ext cx="121498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Team Building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2D7407-5003-4C8B-A083-50533826F6AB}"/>
              </a:ext>
            </a:extLst>
          </p:cNvPr>
          <p:cNvSpPr txBox="1"/>
          <p:nvPr/>
        </p:nvSpPr>
        <p:spPr>
          <a:xfrm>
            <a:off x="7940302" y="1109349"/>
            <a:ext cx="121498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T</a:t>
            </a:r>
            <a:r>
              <a:rPr lang="en-GB" sz="1200" b="1" dirty="0" err="1">
                <a:solidFill>
                  <a:sysClr val="windowText" lastClr="000000"/>
                </a:solidFill>
              </a:rPr>
              <a:t>ennis</a:t>
            </a:r>
            <a:endParaRPr lang="en-GB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8035E34-08DB-4CB3-95CF-B294B8CE007B}"/>
              </a:ext>
            </a:extLst>
          </p:cNvPr>
          <p:cNvSpPr txBox="1"/>
          <p:nvPr/>
        </p:nvSpPr>
        <p:spPr>
          <a:xfrm>
            <a:off x="2786746" y="864123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 </a:t>
            </a:r>
          </a:p>
        </p:txBody>
      </p:sp>
      <p:cxnSp>
        <p:nvCxnSpPr>
          <p:cNvPr id="180" name="Google Shape;151;p1">
            <a:extLst>
              <a:ext uri="{FF2B5EF4-FFF2-40B4-BE49-F238E27FC236}">
                <a16:creationId xmlns:a16="http://schemas.microsoft.com/office/drawing/2014/main" id="{3C81F850-8CEF-4809-A59A-85DB844DFADC}"/>
              </a:ext>
            </a:extLst>
          </p:cNvPr>
          <p:cNvCxnSpPr>
            <a:cxnSpLocks/>
          </p:cNvCxnSpPr>
          <p:nvPr/>
        </p:nvCxnSpPr>
        <p:spPr>
          <a:xfrm flipV="1">
            <a:off x="6598030" y="1964468"/>
            <a:ext cx="218031" cy="4555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0" name="Picture 6" descr="The Importance of Mental Health">
            <a:extLst>
              <a:ext uri="{FF2B5EF4-FFF2-40B4-BE49-F238E27FC236}">
                <a16:creationId xmlns:a16="http://schemas.microsoft.com/office/drawing/2014/main" id="{7ADCE187-980D-4414-860E-267C041C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610" y="8686374"/>
            <a:ext cx="47132" cy="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98870613-1D4F-4B84-8DC6-A456F73AF53A}"/>
              </a:ext>
            </a:extLst>
          </p:cNvPr>
          <p:cNvSpPr/>
          <p:nvPr/>
        </p:nvSpPr>
        <p:spPr>
          <a:xfrm>
            <a:off x="42436" y="12145941"/>
            <a:ext cx="9549321" cy="64633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</a:rPr>
              <a:t>‘The PE curriculum aims to support students in developing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GOOD HABITS</a:t>
            </a:r>
            <a:r>
              <a:rPr lang="en-GB" sz="1200" b="1" dirty="0">
                <a:solidFill>
                  <a:schemeClr val="bg1"/>
                </a:solidFill>
              </a:rPr>
              <a:t> for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LIFELONG PARTICIPATION</a:t>
            </a:r>
            <a:r>
              <a:rPr lang="en-GB" sz="1200" b="1" dirty="0">
                <a:solidFill>
                  <a:schemeClr val="bg1"/>
                </a:solidFill>
              </a:rPr>
              <a:t>, encouraging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ASPIRATION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LEADERSHIP </a:t>
            </a:r>
            <a:r>
              <a:rPr lang="en-GB" sz="1200" b="1" dirty="0">
                <a:solidFill>
                  <a:schemeClr val="bg1"/>
                </a:solidFill>
              </a:rPr>
              <a:t>and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CHARACTER DEVELOPMENT</a:t>
            </a:r>
            <a:r>
              <a:rPr lang="en-GB" sz="1200" b="1" dirty="0">
                <a:solidFill>
                  <a:schemeClr val="bg1"/>
                </a:solidFill>
              </a:rPr>
              <a:t> through a wide variety of educational experiences and enrichment activities.’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22863306-B88D-4A44-BE39-5843961AB6CE}"/>
              </a:ext>
            </a:extLst>
          </p:cNvPr>
          <p:cNvSpPr txBox="1"/>
          <p:nvPr/>
        </p:nvSpPr>
        <p:spPr>
          <a:xfrm>
            <a:off x="5846358" y="7746984"/>
            <a:ext cx="92461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Rugby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9C1565DD-CEE0-4CFF-9C10-98C738E97CDD}"/>
              </a:ext>
            </a:extLst>
          </p:cNvPr>
          <p:cNvSpPr txBox="1"/>
          <p:nvPr/>
        </p:nvSpPr>
        <p:spPr>
          <a:xfrm>
            <a:off x="3366401" y="4948908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Gym/Dance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C2792CF-D0C0-48EE-97FD-3C2FE65A7386}"/>
              </a:ext>
            </a:extLst>
          </p:cNvPr>
          <p:cNvSpPr txBox="1"/>
          <p:nvPr/>
        </p:nvSpPr>
        <p:spPr>
          <a:xfrm>
            <a:off x="2096358" y="9099912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Badminton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8D41F2B-CD58-46B6-B3DD-4B74DAFDA0DA}"/>
              </a:ext>
            </a:extLst>
          </p:cNvPr>
          <p:cNvSpPr txBox="1"/>
          <p:nvPr/>
        </p:nvSpPr>
        <p:spPr>
          <a:xfrm>
            <a:off x="6755583" y="7045368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</a:t>
            </a:r>
            <a:r>
              <a:rPr lang="en-GB" sz="1200" b="1" dirty="0">
                <a:solidFill>
                  <a:schemeClr val="bg1"/>
                </a:solidFill>
              </a:rPr>
              <a:t>able Tennis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9EEBBCF-715D-4BC5-B994-0B738EA0C0B5}"/>
              </a:ext>
            </a:extLst>
          </p:cNvPr>
          <p:cNvSpPr txBox="1"/>
          <p:nvPr/>
        </p:nvSpPr>
        <p:spPr>
          <a:xfrm>
            <a:off x="1730743" y="5392687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L</a:t>
            </a:r>
            <a:r>
              <a:rPr lang="en-GB" sz="1200" b="1" dirty="0" err="1">
                <a:solidFill>
                  <a:schemeClr val="bg1"/>
                </a:solidFill>
              </a:rPr>
              <a:t>acrosse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2F8D6F6-E3E9-4FD8-B47C-BB0286C5D02F}"/>
              </a:ext>
            </a:extLst>
          </p:cNvPr>
          <p:cNvSpPr txBox="1"/>
          <p:nvPr/>
        </p:nvSpPr>
        <p:spPr>
          <a:xfrm>
            <a:off x="7560484" y="4709314"/>
            <a:ext cx="1214981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Athletics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1333869-095C-4A6D-8A89-42EFF2CB0424}"/>
              </a:ext>
            </a:extLst>
          </p:cNvPr>
          <p:cNvSpPr txBox="1"/>
          <p:nvPr/>
        </p:nvSpPr>
        <p:spPr>
          <a:xfrm>
            <a:off x="4045102" y="2458435"/>
            <a:ext cx="12149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Rounders/ Cricket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15F3DA8-ED0B-4CD1-A153-6E430535F96F}"/>
              </a:ext>
            </a:extLst>
          </p:cNvPr>
          <p:cNvSpPr txBox="1"/>
          <p:nvPr/>
        </p:nvSpPr>
        <p:spPr>
          <a:xfrm>
            <a:off x="7034283" y="9812635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Teamwork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74FC6B7-1238-413D-814A-B4E4EC3B5915}"/>
              </a:ext>
            </a:extLst>
          </p:cNvPr>
          <p:cNvSpPr txBox="1"/>
          <p:nvPr/>
        </p:nvSpPr>
        <p:spPr>
          <a:xfrm>
            <a:off x="5264512" y="11235767"/>
            <a:ext cx="13156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Communication skills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E668F657-F0A9-43C2-9FB0-4E104BCE3961}"/>
              </a:ext>
            </a:extLst>
          </p:cNvPr>
          <p:cNvSpPr txBox="1"/>
          <p:nvPr/>
        </p:nvSpPr>
        <p:spPr>
          <a:xfrm>
            <a:off x="5829890" y="908850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097F5D5D-2167-4D13-AD02-64805936489E}"/>
              </a:ext>
            </a:extLst>
          </p:cNvPr>
          <p:cNvSpPr txBox="1"/>
          <p:nvPr/>
        </p:nvSpPr>
        <p:spPr>
          <a:xfrm>
            <a:off x="6935541" y="772274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84D9335F-5D40-4677-BBDE-4EE68A6B3544}"/>
              </a:ext>
            </a:extLst>
          </p:cNvPr>
          <p:cNvSpPr txBox="1"/>
          <p:nvPr/>
        </p:nvSpPr>
        <p:spPr>
          <a:xfrm>
            <a:off x="6940373" y="904379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D74707B-6A86-4F22-9E10-12AB204BCD34}"/>
              </a:ext>
            </a:extLst>
          </p:cNvPr>
          <p:cNvSpPr txBox="1"/>
          <p:nvPr/>
        </p:nvSpPr>
        <p:spPr>
          <a:xfrm>
            <a:off x="8537466" y="8564765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736CA090-FF83-40E5-9584-4D67A486FE1D}"/>
              </a:ext>
            </a:extLst>
          </p:cNvPr>
          <p:cNvSpPr txBox="1"/>
          <p:nvPr/>
        </p:nvSpPr>
        <p:spPr>
          <a:xfrm>
            <a:off x="4128262" y="4577220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Aesthetics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8523EDDA-B750-4891-B097-D61C2F045AD3}"/>
              </a:ext>
            </a:extLst>
          </p:cNvPr>
          <p:cNvSpPr txBox="1"/>
          <p:nvPr/>
        </p:nvSpPr>
        <p:spPr>
          <a:xfrm>
            <a:off x="5592521" y="326900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Sequence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0C4507CB-C060-4C51-878D-35E6601DCE73}"/>
              </a:ext>
            </a:extLst>
          </p:cNvPr>
          <p:cNvSpPr txBox="1"/>
          <p:nvPr/>
        </p:nvSpPr>
        <p:spPr>
          <a:xfrm>
            <a:off x="3288867" y="3225035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Accurate replication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029B88AA-91DC-48DF-868A-253B10AFD038}"/>
              </a:ext>
            </a:extLst>
          </p:cNvPr>
          <p:cNvSpPr txBox="1"/>
          <p:nvPr/>
        </p:nvSpPr>
        <p:spPr>
          <a:xfrm>
            <a:off x="4591329" y="351858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Flight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363A74D7-09D9-4194-B76E-31C9A59E992A}"/>
              </a:ext>
            </a:extLst>
          </p:cNvPr>
          <p:cNvSpPr txBox="1"/>
          <p:nvPr/>
        </p:nvSpPr>
        <p:spPr>
          <a:xfrm>
            <a:off x="5378701" y="456901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Rotation </a:t>
            </a:r>
          </a:p>
        </p:txBody>
      </p:sp>
      <p:cxnSp>
        <p:nvCxnSpPr>
          <p:cNvPr id="218" name="Google Shape;150;p1">
            <a:extLst>
              <a:ext uri="{FF2B5EF4-FFF2-40B4-BE49-F238E27FC236}">
                <a16:creationId xmlns:a16="http://schemas.microsoft.com/office/drawing/2014/main" id="{9B3FFB17-3CB5-44E5-A046-BE8CF741A845}"/>
              </a:ext>
            </a:extLst>
          </p:cNvPr>
          <p:cNvCxnSpPr>
            <a:cxnSpLocks/>
            <a:stCxn id="195" idx="0"/>
          </p:cNvCxnSpPr>
          <p:nvPr/>
        </p:nvCxnSpPr>
        <p:spPr>
          <a:xfrm flipV="1">
            <a:off x="5922338" y="10804773"/>
            <a:ext cx="288470" cy="43099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2" name="Google Shape;150;p1">
            <a:extLst>
              <a:ext uri="{FF2B5EF4-FFF2-40B4-BE49-F238E27FC236}">
                <a16:creationId xmlns:a16="http://schemas.microsoft.com/office/drawing/2014/main" id="{DB8CCBE4-1CD9-429B-B618-7AA7A0A9A263}"/>
              </a:ext>
            </a:extLst>
          </p:cNvPr>
          <p:cNvCxnSpPr>
            <a:cxnSpLocks/>
            <a:stCxn id="194" idx="2"/>
          </p:cNvCxnSpPr>
          <p:nvPr/>
        </p:nvCxnSpPr>
        <p:spPr>
          <a:xfrm flipH="1">
            <a:off x="6874240" y="10089634"/>
            <a:ext cx="767533" cy="70707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4" name="Google Shape;150;p1">
            <a:extLst>
              <a:ext uri="{FF2B5EF4-FFF2-40B4-BE49-F238E27FC236}">
                <a16:creationId xmlns:a16="http://schemas.microsoft.com/office/drawing/2014/main" id="{E9601C8A-B4A2-4EDC-8397-C3BFED433ACF}"/>
              </a:ext>
            </a:extLst>
          </p:cNvPr>
          <p:cNvCxnSpPr>
            <a:cxnSpLocks/>
            <a:stCxn id="395" idx="1"/>
          </p:cNvCxnSpPr>
          <p:nvPr/>
        </p:nvCxnSpPr>
        <p:spPr>
          <a:xfrm flipH="1">
            <a:off x="3084365" y="9944142"/>
            <a:ext cx="582634" cy="87032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6" name="Google Shape;150;p1">
            <a:extLst>
              <a:ext uri="{FF2B5EF4-FFF2-40B4-BE49-F238E27FC236}">
                <a16:creationId xmlns:a16="http://schemas.microsoft.com/office/drawing/2014/main" id="{39602C13-F7BF-49DF-90BC-709599852BA2}"/>
              </a:ext>
            </a:extLst>
          </p:cNvPr>
          <p:cNvCxnSpPr>
            <a:cxnSpLocks/>
          </p:cNvCxnSpPr>
          <p:nvPr/>
        </p:nvCxnSpPr>
        <p:spPr>
          <a:xfrm flipV="1">
            <a:off x="3694860" y="10778894"/>
            <a:ext cx="60119" cy="81451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7" name="Google Shape;150;p1">
            <a:extLst>
              <a:ext uri="{FF2B5EF4-FFF2-40B4-BE49-F238E27FC236}">
                <a16:creationId xmlns:a16="http://schemas.microsoft.com/office/drawing/2014/main" id="{9D2DE285-31C4-4B32-BB78-3E601282CBFA}"/>
              </a:ext>
            </a:extLst>
          </p:cNvPr>
          <p:cNvCxnSpPr>
            <a:cxnSpLocks/>
          </p:cNvCxnSpPr>
          <p:nvPr/>
        </p:nvCxnSpPr>
        <p:spPr>
          <a:xfrm flipH="1">
            <a:off x="7435505" y="8004504"/>
            <a:ext cx="234483" cy="67857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8" name="Google Shape;150;p1">
            <a:extLst>
              <a:ext uri="{FF2B5EF4-FFF2-40B4-BE49-F238E27FC236}">
                <a16:creationId xmlns:a16="http://schemas.microsoft.com/office/drawing/2014/main" id="{C59592AB-D40F-4B30-962C-70498C719A2B}"/>
              </a:ext>
            </a:extLst>
          </p:cNvPr>
          <p:cNvCxnSpPr>
            <a:cxnSpLocks/>
          </p:cNvCxnSpPr>
          <p:nvPr/>
        </p:nvCxnSpPr>
        <p:spPr>
          <a:xfrm flipH="1">
            <a:off x="6188415" y="8054036"/>
            <a:ext cx="304845" cy="65945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9" name="Google Shape;150;p1">
            <a:extLst>
              <a:ext uri="{FF2B5EF4-FFF2-40B4-BE49-F238E27FC236}">
                <a16:creationId xmlns:a16="http://schemas.microsoft.com/office/drawing/2014/main" id="{72B05ABF-5286-43EE-A109-5942BCD5D870}"/>
              </a:ext>
            </a:extLst>
          </p:cNvPr>
          <p:cNvCxnSpPr>
            <a:cxnSpLocks/>
          </p:cNvCxnSpPr>
          <p:nvPr/>
        </p:nvCxnSpPr>
        <p:spPr>
          <a:xfrm>
            <a:off x="2476217" y="8092583"/>
            <a:ext cx="319305" cy="51710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0" name="Google Shape;150;p1">
            <a:extLst>
              <a:ext uri="{FF2B5EF4-FFF2-40B4-BE49-F238E27FC236}">
                <a16:creationId xmlns:a16="http://schemas.microsoft.com/office/drawing/2014/main" id="{088E3D3E-A828-4859-8DF3-09449B369A55}"/>
              </a:ext>
            </a:extLst>
          </p:cNvPr>
          <p:cNvCxnSpPr>
            <a:cxnSpLocks/>
            <a:endCxn id="96" idx="1"/>
          </p:cNvCxnSpPr>
          <p:nvPr/>
        </p:nvCxnSpPr>
        <p:spPr>
          <a:xfrm>
            <a:off x="953188" y="8521144"/>
            <a:ext cx="1278004" cy="11504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1" name="Google Shape;150;p1">
            <a:extLst>
              <a:ext uri="{FF2B5EF4-FFF2-40B4-BE49-F238E27FC236}">
                <a16:creationId xmlns:a16="http://schemas.microsoft.com/office/drawing/2014/main" id="{3DF82B53-ACC0-47FD-ABD7-0A957EC20A56}"/>
              </a:ext>
            </a:extLst>
          </p:cNvPr>
          <p:cNvCxnSpPr>
            <a:cxnSpLocks/>
          </p:cNvCxnSpPr>
          <p:nvPr/>
        </p:nvCxnSpPr>
        <p:spPr>
          <a:xfrm flipV="1">
            <a:off x="2334735" y="10825301"/>
            <a:ext cx="265759" cy="54122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3" name="Google Shape;148;p1">
            <a:extLst>
              <a:ext uri="{FF2B5EF4-FFF2-40B4-BE49-F238E27FC236}">
                <a16:creationId xmlns:a16="http://schemas.microsoft.com/office/drawing/2014/main" id="{BD53B410-2694-4BC6-8BF0-912A950A2F1A}"/>
              </a:ext>
            </a:extLst>
          </p:cNvPr>
          <p:cNvCxnSpPr>
            <a:cxnSpLocks/>
          </p:cNvCxnSpPr>
          <p:nvPr/>
        </p:nvCxnSpPr>
        <p:spPr>
          <a:xfrm flipH="1" flipV="1">
            <a:off x="1730743" y="8888821"/>
            <a:ext cx="606528" cy="20810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6" name="Google Shape;148;p1">
            <a:extLst>
              <a:ext uri="{FF2B5EF4-FFF2-40B4-BE49-F238E27FC236}">
                <a16:creationId xmlns:a16="http://schemas.microsoft.com/office/drawing/2014/main" id="{D51A0B49-E8BE-4776-B652-15140CD7DC68}"/>
              </a:ext>
            </a:extLst>
          </p:cNvPr>
          <p:cNvCxnSpPr>
            <a:cxnSpLocks/>
          </p:cNvCxnSpPr>
          <p:nvPr/>
        </p:nvCxnSpPr>
        <p:spPr>
          <a:xfrm>
            <a:off x="3972604" y="10480052"/>
            <a:ext cx="116324" cy="34092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0" name="Google Shape;150;p1">
            <a:extLst>
              <a:ext uri="{FF2B5EF4-FFF2-40B4-BE49-F238E27FC236}">
                <a16:creationId xmlns:a16="http://schemas.microsoft.com/office/drawing/2014/main" id="{4BD8F11C-7D65-489C-B6DC-18C36420347A}"/>
              </a:ext>
            </a:extLst>
          </p:cNvPr>
          <p:cNvCxnSpPr>
            <a:cxnSpLocks/>
            <a:stCxn id="254" idx="2"/>
          </p:cNvCxnSpPr>
          <p:nvPr/>
        </p:nvCxnSpPr>
        <p:spPr>
          <a:xfrm>
            <a:off x="3165205" y="8022908"/>
            <a:ext cx="369982" cy="65167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1" name="Google Shape;150;p1">
            <a:extLst>
              <a:ext uri="{FF2B5EF4-FFF2-40B4-BE49-F238E27FC236}">
                <a16:creationId xmlns:a16="http://schemas.microsoft.com/office/drawing/2014/main" id="{E72C39CA-BE4A-4ABC-AA35-2AA8585DF1F5}"/>
              </a:ext>
            </a:extLst>
          </p:cNvPr>
          <p:cNvCxnSpPr>
            <a:cxnSpLocks/>
            <a:stCxn id="279" idx="1"/>
          </p:cNvCxnSpPr>
          <p:nvPr/>
        </p:nvCxnSpPr>
        <p:spPr>
          <a:xfrm flipH="1">
            <a:off x="7292874" y="5915058"/>
            <a:ext cx="1142990" cy="54934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2" name="Google Shape;150;p1">
            <a:extLst>
              <a:ext uri="{FF2B5EF4-FFF2-40B4-BE49-F238E27FC236}">
                <a16:creationId xmlns:a16="http://schemas.microsoft.com/office/drawing/2014/main" id="{28038DD6-1375-4783-B184-04DD7E31C3BE}"/>
              </a:ext>
            </a:extLst>
          </p:cNvPr>
          <p:cNvCxnSpPr>
            <a:cxnSpLocks/>
          </p:cNvCxnSpPr>
          <p:nvPr/>
        </p:nvCxnSpPr>
        <p:spPr>
          <a:xfrm flipV="1">
            <a:off x="6376041" y="6475239"/>
            <a:ext cx="493658" cy="46857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3" name="Google Shape;150;p1">
            <a:extLst>
              <a:ext uri="{FF2B5EF4-FFF2-40B4-BE49-F238E27FC236}">
                <a16:creationId xmlns:a16="http://schemas.microsoft.com/office/drawing/2014/main" id="{0FB08222-6357-464D-A8B5-F51FFF01DE5B}"/>
              </a:ext>
            </a:extLst>
          </p:cNvPr>
          <p:cNvCxnSpPr>
            <a:cxnSpLocks/>
          </p:cNvCxnSpPr>
          <p:nvPr/>
        </p:nvCxnSpPr>
        <p:spPr>
          <a:xfrm flipV="1">
            <a:off x="7669988" y="6527919"/>
            <a:ext cx="136466" cy="47854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6" name="TextBox 245">
            <a:extLst>
              <a:ext uri="{FF2B5EF4-FFF2-40B4-BE49-F238E27FC236}">
                <a16:creationId xmlns:a16="http://schemas.microsoft.com/office/drawing/2014/main" id="{18D332B7-F4EE-41F5-AE44-03BBB869CCBD}"/>
              </a:ext>
            </a:extLst>
          </p:cNvPr>
          <p:cNvSpPr txBox="1"/>
          <p:nvPr/>
        </p:nvSpPr>
        <p:spPr>
          <a:xfrm>
            <a:off x="6335888" y="522536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70D48E48-D495-4BFD-B912-05E301935587}"/>
              </a:ext>
            </a:extLst>
          </p:cNvPr>
          <p:cNvSpPr txBox="1"/>
          <p:nvPr/>
        </p:nvSpPr>
        <p:spPr>
          <a:xfrm>
            <a:off x="1613859" y="507004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Shooting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F08EF81-63FE-44BB-98F0-76D47B1B926C}"/>
              </a:ext>
            </a:extLst>
          </p:cNvPr>
          <p:cNvSpPr txBox="1"/>
          <p:nvPr/>
        </p:nvSpPr>
        <p:spPr>
          <a:xfrm>
            <a:off x="953221" y="3115500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Receiving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EBC39E7-72D0-4903-8112-CE2BC7134D88}"/>
              </a:ext>
            </a:extLst>
          </p:cNvPr>
          <p:cNvSpPr txBox="1"/>
          <p:nvPr/>
        </p:nvSpPr>
        <p:spPr>
          <a:xfrm>
            <a:off x="2236285" y="314207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1D4AAC3-C779-4D0C-BBC5-9144C12EC581}"/>
              </a:ext>
            </a:extLst>
          </p:cNvPr>
          <p:cNvSpPr txBox="1"/>
          <p:nvPr/>
        </p:nvSpPr>
        <p:spPr>
          <a:xfrm>
            <a:off x="499996" y="6666663"/>
            <a:ext cx="107167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Components of fitness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7C3711A-9B91-49D0-8CEC-4E9EB8045A96}"/>
              </a:ext>
            </a:extLst>
          </p:cNvPr>
          <p:cNvSpPr txBox="1"/>
          <p:nvPr/>
        </p:nvSpPr>
        <p:spPr>
          <a:xfrm>
            <a:off x="1804503" y="5762692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Boxercise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1946A25C-FA0B-4FDD-81C4-601B0D481FC0}"/>
              </a:ext>
            </a:extLst>
          </p:cNvPr>
          <p:cNvSpPr txBox="1"/>
          <p:nvPr/>
        </p:nvSpPr>
        <p:spPr>
          <a:xfrm>
            <a:off x="636502" y="8108150"/>
            <a:ext cx="89128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Forehand shots </a:t>
            </a:r>
          </a:p>
        </p:txBody>
      </p:sp>
      <p:cxnSp>
        <p:nvCxnSpPr>
          <p:cNvPr id="268" name="Google Shape;151;p1">
            <a:extLst>
              <a:ext uri="{FF2B5EF4-FFF2-40B4-BE49-F238E27FC236}">
                <a16:creationId xmlns:a16="http://schemas.microsoft.com/office/drawing/2014/main" id="{94BCC97C-AE4C-44CD-BEB9-227FB7119BA4}"/>
              </a:ext>
            </a:extLst>
          </p:cNvPr>
          <p:cNvCxnSpPr>
            <a:cxnSpLocks/>
            <a:stCxn id="190" idx="1"/>
          </p:cNvCxnSpPr>
          <p:nvPr/>
        </p:nvCxnSpPr>
        <p:spPr>
          <a:xfrm flipH="1">
            <a:off x="1317867" y="5531187"/>
            <a:ext cx="412876" cy="5821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9" name="Google Shape;151;p1">
            <a:extLst>
              <a:ext uri="{FF2B5EF4-FFF2-40B4-BE49-F238E27FC236}">
                <a16:creationId xmlns:a16="http://schemas.microsoft.com/office/drawing/2014/main" id="{67D28A8D-BC66-4965-B01D-6F11509264B4}"/>
              </a:ext>
            </a:extLst>
          </p:cNvPr>
          <p:cNvCxnSpPr>
            <a:cxnSpLocks/>
            <a:stCxn id="250" idx="0"/>
          </p:cNvCxnSpPr>
          <p:nvPr/>
        </p:nvCxnSpPr>
        <p:spPr>
          <a:xfrm flipV="1">
            <a:off x="1035832" y="6094972"/>
            <a:ext cx="389436" cy="57169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4" name="TextBox 273">
            <a:extLst>
              <a:ext uri="{FF2B5EF4-FFF2-40B4-BE49-F238E27FC236}">
                <a16:creationId xmlns:a16="http://schemas.microsoft.com/office/drawing/2014/main" id="{D1A887B5-9698-4376-8E5B-7EACBFA5BA08}"/>
              </a:ext>
            </a:extLst>
          </p:cNvPr>
          <p:cNvSpPr txBox="1"/>
          <p:nvPr/>
        </p:nvSpPr>
        <p:spPr>
          <a:xfrm>
            <a:off x="2243405" y="6806558"/>
            <a:ext cx="127839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Cardiovascular endurance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7A995251-0DF8-4B3E-9A75-94DB8CE7806C}"/>
              </a:ext>
            </a:extLst>
          </p:cNvPr>
          <p:cNvSpPr txBox="1"/>
          <p:nvPr/>
        </p:nvSpPr>
        <p:spPr>
          <a:xfrm>
            <a:off x="5626421" y="6869111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</a:t>
            </a:r>
            <a:r>
              <a:rPr lang="en-GB" sz="1200" dirty="0" err="1">
                <a:solidFill>
                  <a:schemeClr val="tx1"/>
                </a:solidFill>
              </a:rPr>
              <a:t>ackhand</a:t>
            </a:r>
            <a:r>
              <a:rPr lang="en-GB" sz="1200" dirty="0">
                <a:solidFill>
                  <a:schemeClr val="tx1"/>
                </a:solidFill>
              </a:rPr>
              <a:t> Shots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599E7239-F3C0-470D-8C23-798F0C8BAE24}"/>
              </a:ext>
            </a:extLst>
          </p:cNvPr>
          <p:cNvSpPr txBox="1"/>
          <p:nvPr/>
        </p:nvSpPr>
        <p:spPr>
          <a:xfrm>
            <a:off x="8435864" y="5684225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</a:t>
            </a:r>
            <a:r>
              <a:rPr lang="en-GB" sz="1200" dirty="0" err="1">
                <a:solidFill>
                  <a:schemeClr val="tx1"/>
                </a:solidFill>
              </a:rPr>
              <a:t>orehand</a:t>
            </a:r>
            <a:r>
              <a:rPr lang="en-GB" sz="1200" dirty="0">
                <a:solidFill>
                  <a:schemeClr val="tx1"/>
                </a:solidFill>
              </a:rPr>
              <a:t> Shots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15AD761E-69C1-46D9-9782-02791118995E}"/>
              </a:ext>
            </a:extLst>
          </p:cNvPr>
          <p:cNvSpPr txBox="1"/>
          <p:nvPr/>
        </p:nvSpPr>
        <p:spPr>
          <a:xfrm>
            <a:off x="2317907" y="4563509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in game play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A24515CF-53A4-4633-A538-E5AF70C91711}"/>
              </a:ext>
            </a:extLst>
          </p:cNvPr>
          <p:cNvSpPr txBox="1"/>
          <p:nvPr/>
        </p:nvSpPr>
        <p:spPr>
          <a:xfrm>
            <a:off x="555341" y="3661752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Dribbling</a:t>
            </a:r>
          </a:p>
        </p:txBody>
      </p:sp>
      <p:cxnSp>
        <p:nvCxnSpPr>
          <p:cNvPr id="284" name="Google Shape;151;p1">
            <a:extLst>
              <a:ext uri="{FF2B5EF4-FFF2-40B4-BE49-F238E27FC236}">
                <a16:creationId xmlns:a16="http://schemas.microsoft.com/office/drawing/2014/main" id="{580C6DE6-8089-45EF-9AB4-583B18BF0D83}"/>
              </a:ext>
            </a:extLst>
          </p:cNvPr>
          <p:cNvCxnSpPr>
            <a:cxnSpLocks/>
          </p:cNvCxnSpPr>
          <p:nvPr/>
        </p:nvCxnSpPr>
        <p:spPr>
          <a:xfrm>
            <a:off x="1878300" y="3380015"/>
            <a:ext cx="458971" cy="86239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5" name="Google Shape;151;p1">
            <a:extLst>
              <a:ext uri="{FF2B5EF4-FFF2-40B4-BE49-F238E27FC236}">
                <a16:creationId xmlns:a16="http://schemas.microsoft.com/office/drawing/2014/main" id="{AC441FBE-E050-4330-8239-AF2EF1841E3C}"/>
              </a:ext>
            </a:extLst>
          </p:cNvPr>
          <p:cNvCxnSpPr>
            <a:cxnSpLocks/>
          </p:cNvCxnSpPr>
          <p:nvPr/>
        </p:nvCxnSpPr>
        <p:spPr>
          <a:xfrm>
            <a:off x="2978441" y="3428651"/>
            <a:ext cx="74242" cy="80051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6" name="Google Shape;151;p1">
            <a:extLst>
              <a:ext uri="{FF2B5EF4-FFF2-40B4-BE49-F238E27FC236}">
                <a16:creationId xmlns:a16="http://schemas.microsoft.com/office/drawing/2014/main" id="{E7EB40B4-EA4A-486E-A07A-FC87C9F9D404}"/>
              </a:ext>
            </a:extLst>
          </p:cNvPr>
          <p:cNvCxnSpPr>
            <a:cxnSpLocks/>
            <a:stCxn id="281" idx="3"/>
          </p:cNvCxnSpPr>
          <p:nvPr/>
        </p:nvCxnSpPr>
        <p:spPr>
          <a:xfrm>
            <a:off x="1555270" y="3800252"/>
            <a:ext cx="248131" cy="44216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7" name="Google Shape;151;p1">
            <a:extLst>
              <a:ext uri="{FF2B5EF4-FFF2-40B4-BE49-F238E27FC236}">
                <a16:creationId xmlns:a16="http://schemas.microsoft.com/office/drawing/2014/main" id="{05DBA74A-DFFE-43AD-B57F-84103CABAA6D}"/>
              </a:ext>
            </a:extLst>
          </p:cNvPr>
          <p:cNvCxnSpPr>
            <a:cxnSpLocks/>
          </p:cNvCxnSpPr>
          <p:nvPr/>
        </p:nvCxnSpPr>
        <p:spPr>
          <a:xfrm flipH="1" flipV="1">
            <a:off x="1417412" y="4535974"/>
            <a:ext cx="503206" cy="53270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8" name="Google Shape;151;p1">
            <a:extLst>
              <a:ext uri="{FF2B5EF4-FFF2-40B4-BE49-F238E27FC236}">
                <a16:creationId xmlns:a16="http://schemas.microsoft.com/office/drawing/2014/main" id="{2113ADED-AC7D-4FDE-8761-3C69C619CA1B}"/>
              </a:ext>
            </a:extLst>
          </p:cNvPr>
          <p:cNvCxnSpPr>
            <a:cxnSpLocks/>
            <a:stCxn id="280" idx="0"/>
          </p:cNvCxnSpPr>
          <p:nvPr/>
        </p:nvCxnSpPr>
        <p:spPr>
          <a:xfrm flipH="1" flipV="1">
            <a:off x="2684264" y="4224933"/>
            <a:ext cx="133608" cy="33857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9" name="Google Shape;151;p1">
            <a:extLst>
              <a:ext uri="{FF2B5EF4-FFF2-40B4-BE49-F238E27FC236}">
                <a16:creationId xmlns:a16="http://schemas.microsoft.com/office/drawing/2014/main" id="{C6E82E4E-5D1D-4C0D-AD47-302811F97C93}"/>
              </a:ext>
            </a:extLst>
          </p:cNvPr>
          <p:cNvCxnSpPr>
            <a:cxnSpLocks/>
          </p:cNvCxnSpPr>
          <p:nvPr/>
        </p:nvCxnSpPr>
        <p:spPr>
          <a:xfrm flipH="1" flipV="1">
            <a:off x="3374310" y="4295564"/>
            <a:ext cx="249802" cy="63296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221AB9BB-F236-40A8-9B89-0C7DA17A3F7C}"/>
              </a:ext>
            </a:extLst>
          </p:cNvPr>
          <p:cNvSpPr txBox="1"/>
          <p:nvPr/>
        </p:nvSpPr>
        <p:spPr>
          <a:xfrm>
            <a:off x="7407247" y="5553030"/>
            <a:ext cx="603843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 </a:t>
            </a:r>
          </a:p>
        </p:txBody>
      </p:sp>
      <p:cxnSp>
        <p:nvCxnSpPr>
          <p:cNvPr id="294" name="Google Shape;151;p1">
            <a:extLst>
              <a:ext uri="{FF2B5EF4-FFF2-40B4-BE49-F238E27FC236}">
                <a16:creationId xmlns:a16="http://schemas.microsoft.com/office/drawing/2014/main" id="{A747CA24-0A22-4574-9D8D-CF5DEE217E8A}"/>
              </a:ext>
            </a:extLst>
          </p:cNvPr>
          <p:cNvCxnSpPr>
            <a:cxnSpLocks/>
          </p:cNvCxnSpPr>
          <p:nvPr/>
        </p:nvCxnSpPr>
        <p:spPr>
          <a:xfrm>
            <a:off x="7206297" y="1429847"/>
            <a:ext cx="156776" cy="53471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5" name="Google Shape;151;p1">
            <a:extLst>
              <a:ext uri="{FF2B5EF4-FFF2-40B4-BE49-F238E27FC236}">
                <a16:creationId xmlns:a16="http://schemas.microsoft.com/office/drawing/2014/main" id="{6F604ED2-9A63-4F89-80C3-E6E9B1D9566F}"/>
              </a:ext>
            </a:extLst>
          </p:cNvPr>
          <p:cNvCxnSpPr>
            <a:cxnSpLocks/>
          </p:cNvCxnSpPr>
          <p:nvPr/>
        </p:nvCxnSpPr>
        <p:spPr>
          <a:xfrm flipH="1">
            <a:off x="8196270" y="1384112"/>
            <a:ext cx="298690" cy="6452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6" name="Google Shape;151;p1">
            <a:extLst>
              <a:ext uri="{FF2B5EF4-FFF2-40B4-BE49-F238E27FC236}">
                <a16:creationId xmlns:a16="http://schemas.microsoft.com/office/drawing/2014/main" id="{2A1E058B-A3A0-4A24-8605-D7D47FF95ECF}"/>
              </a:ext>
            </a:extLst>
          </p:cNvPr>
          <p:cNvCxnSpPr>
            <a:cxnSpLocks/>
          </p:cNvCxnSpPr>
          <p:nvPr/>
        </p:nvCxnSpPr>
        <p:spPr>
          <a:xfrm flipH="1">
            <a:off x="5878666" y="3624234"/>
            <a:ext cx="432538" cy="61050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7" name="Google Shape;151;p1">
            <a:extLst>
              <a:ext uri="{FF2B5EF4-FFF2-40B4-BE49-F238E27FC236}">
                <a16:creationId xmlns:a16="http://schemas.microsoft.com/office/drawing/2014/main" id="{8D5FB348-147E-43A3-8F40-38A2C4CAB2EA}"/>
              </a:ext>
            </a:extLst>
          </p:cNvPr>
          <p:cNvCxnSpPr>
            <a:cxnSpLocks/>
          </p:cNvCxnSpPr>
          <p:nvPr/>
        </p:nvCxnSpPr>
        <p:spPr>
          <a:xfrm>
            <a:off x="5255623" y="3810095"/>
            <a:ext cx="174129" cy="39602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8" name="Google Shape;151;p1">
            <a:extLst>
              <a:ext uri="{FF2B5EF4-FFF2-40B4-BE49-F238E27FC236}">
                <a16:creationId xmlns:a16="http://schemas.microsoft.com/office/drawing/2014/main" id="{275925EF-4724-4F71-BCA2-7B2E77CE1D8D}"/>
              </a:ext>
            </a:extLst>
          </p:cNvPr>
          <p:cNvCxnSpPr>
            <a:cxnSpLocks/>
          </p:cNvCxnSpPr>
          <p:nvPr/>
        </p:nvCxnSpPr>
        <p:spPr>
          <a:xfrm flipH="1" flipV="1">
            <a:off x="5226868" y="4255130"/>
            <a:ext cx="369084" cy="37058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9" name="Google Shape;151;p1">
            <a:extLst>
              <a:ext uri="{FF2B5EF4-FFF2-40B4-BE49-F238E27FC236}">
                <a16:creationId xmlns:a16="http://schemas.microsoft.com/office/drawing/2014/main" id="{5972B684-96C4-40D1-9280-8924D71A621A}"/>
              </a:ext>
            </a:extLst>
          </p:cNvPr>
          <p:cNvCxnSpPr>
            <a:cxnSpLocks/>
          </p:cNvCxnSpPr>
          <p:nvPr/>
        </p:nvCxnSpPr>
        <p:spPr>
          <a:xfrm>
            <a:off x="4265237" y="3456840"/>
            <a:ext cx="414412" cy="73311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0" name="Google Shape;151;p1">
            <a:extLst>
              <a:ext uri="{FF2B5EF4-FFF2-40B4-BE49-F238E27FC236}">
                <a16:creationId xmlns:a16="http://schemas.microsoft.com/office/drawing/2014/main" id="{80A1D02C-835B-4814-BC3E-BBFA28D18816}"/>
              </a:ext>
            </a:extLst>
          </p:cNvPr>
          <p:cNvCxnSpPr>
            <a:cxnSpLocks/>
            <a:stCxn id="290" idx="1"/>
          </p:cNvCxnSpPr>
          <p:nvPr/>
        </p:nvCxnSpPr>
        <p:spPr>
          <a:xfrm flipH="1">
            <a:off x="6183783" y="5691530"/>
            <a:ext cx="1223464" cy="75705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89E62BA3-DDA2-45A3-9418-784A4B52ABDB}"/>
              </a:ext>
            </a:extLst>
          </p:cNvPr>
          <p:cNvSpPr txBox="1"/>
          <p:nvPr/>
        </p:nvSpPr>
        <p:spPr>
          <a:xfrm>
            <a:off x="2786746" y="2753181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Fielding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4A1A8949-A41A-4B66-A499-49FFF5C00691}"/>
              </a:ext>
            </a:extLst>
          </p:cNvPr>
          <p:cNvSpPr txBox="1"/>
          <p:nvPr/>
        </p:nvSpPr>
        <p:spPr>
          <a:xfrm>
            <a:off x="3731236" y="1183702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Batting 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A856B531-99B3-48DE-B6C3-9E449E604535}"/>
              </a:ext>
            </a:extLst>
          </p:cNvPr>
          <p:cNvSpPr txBox="1"/>
          <p:nvPr/>
        </p:nvSpPr>
        <p:spPr>
          <a:xfrm>
            <a:off x="5316320" y="2889702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</a:t>
            </a:r>
            <a:r>
              <a:rPr lang="en-GB" sz="1200" dirty="0" err="1">
                <a:solidFill>
                  <a:schemeClr val="tx1"/>
                </a:solidFill>
              </a:rPr>
              <a:t>erving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0F0C4174-B695-4280-9D85-4FCFA08B7939}"/>
              </a:ext>
            </a:extLst>
          </p:cNvPr>
          <p:cNvSpPr txBox="1"/>
          <p:nvPr/>
        </p:nvSpPr>
        <p:spPr>
          <a:xfrm>
            <a:off x="6001819" y="2403279"/>
            <a:ext cx="112878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</a:t>
            </a:r>
            <a:r>
              <a:rPr lang="en-GB" sz="1200" dirty="0" err="1">
                <a:solidFill>
                  <a:schemeClr val="tx1"/>
                </a:solidFill>
              </a:rPr>
              <a:t>ackhand</a:t>
            </a:r>
            <a:r>
              <a:rPr lang="en-GB" sz="1200" dirty="0">
                <a:solidFill>
                  <a:schemeClr val="tx1"/>
                </a:solidFill>
              </a:rPr>
              <a:t> Shots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3D8D1AAC-FA45-4DDA-839D-A73553C2C5BD}"/>
              </a:ext>
            </a:extLst>
          </p:cNvPr>
          <p:cNvSpPr txBox="1"/>
          <p:nvPr/>
        </p:nvSpPr>
        <p:spPr>
          <a:xfrm>
            <a:off x="6616899" y="1227897"/>
            <a:ext cx="112878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Forehand Shots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F363E662-0761-4C9D-B5BD-96C522C31E76}"/>
              </a:ext>
            </a:extLst>
          </p:cNvPr>
          <p:cNvSpPr txBox="1"/>
          <p:nvPr/>
        </p:nvSpPr>
        <p:spPr>
          <a:xfrm>
            <a:off x="7054331" y="2707308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Sprints 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67A2A03E-00E7-4306-9D93-1D1D65CD7A4C}"/>
              </a:ext>
            </a:extLst>
          </p:cNvPr>
          <p:cNvSpPr txBox="1"/>
          <p:nvPr/>
        </p:nvSpPr>
        <p:spPr>
          <a:xfrm>
            <a:off x="8790220" y="1842017"/>
            <a:ext cx="7597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Middle distance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4731168A-5AA8-49BD-89D4-A2734DAAE830}"/>
              </a:ext>
            </a:extLst>
          </p:cNvPr>
          <p:cNvSpPr txBox="1"/>
          <p:nvPr/>
        </p:nvSpPr>
        <p:spPr>
          <a:xfrm>
            <a:off x="8737873" y="4091724"/>
            <a:ext cx="7597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Jumping Events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1F38B4C9-F6BC-4FAC-A4BC-BA29323C6AA9}"/>
              </a:ext>
            </a:extLst>
          </p:cNvPr>
          <p:cNvSpPr txBox="1"/>
          <p:nvPr/>
        </p:nvSpPr>
        <p:spPr>
          <a:xfrm>
            <a:off x="7243079" y="3118229"/>
            <a:ext cx="94261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Throwing Events</a:t>
            </a:r>
          </a:p>
        </p:txBody>
      </p:sp>
      <p:cxnSp>
        <p:nvCxnSpPr>
          <p:cNvPr id="322" name="Google Shape;151;p1">
            <a:extLst>
              <a:ext uri="{FF2B5EF4-FFF2-40B4-BE49-F238E27FC236}">
                <a16:creationId xmlns:a16="http://schemas.microsoft.com/office/drawing/2014/main" id="{C4F9D3A6-FECA-425C-BC7F-ED2D4EFCBB51}"/>
              </a:ext>
            </a:extLst>
          </p:cNvPr>
          <p:cNvCxnSpPr>
            <a:cxnSpLocks/>
          </p:cNvCxnSpPr>
          <p:nvPr/>
        </p:nvCxnSpPr>
        <p:spPr>
          <a:xfrm flipV="1">
            <a:off x="5777666" y="2056934"/>
            <a:ext cx="137384" cy="89546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3" name="Google Shape;151;p1">
            <a:extLst>
              <a:ext uri="{FF2B5EF4-FFF2-40B4-BE49-F238E27FC236}">
                <a16:creationId xmlns:a16="http://schemas.microsoft.com/office/drawing/2014/main" id="{7DDB81AE-06F1-4178-80FF-993DA1857C1A}"/>
              </a:ext>
            </a:extLst>
          </p:cNvPr>
          <p:cNvCxnSpPr>
            <a:cxnSpLocks/>
          </p:cNvCxnSpPr>
          <p:nvPr/>
        </p:nvCxnSpPr>
        <p:spPr>
          <a:xfrm flipV="1">
            <a:off x="3367577" y="1980862"/>
            <a:ext cx="492916" cy="80602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4" name="Google Shape;151;p1">
            <a:extLst>
              <a:ext uri="{FF2B5EF4-FFF2-40B4-BE49-F238E27FC236}">
                <a16:creationId xmlns:a16="http://schemas.microsoft.com/office/drawing/2014/main" id="{9A2AD903-5B29-4F7F-AA3A-413FFA71F457}"/>
              </a:ext>
            </a:extLst>
          </p:cNvPr>
          <p:cNvCxnSpPr>
            <a:cxnSpLocks/>
          </p:cNvCxnSpPr>
          <p:nvPr/>
        </p:nvCxnSpPr>
        <p:spPr>
          <a:xfrm>
            <a:off x="4327136" y="1489631"/>
            <a:ext cx="32992" cy="45812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5" name="Google Shape;151;p1">
            <a:extLst>
              <a:ext uri="{FF2B5EF4-FFF2-40B4-BE49-F238E27FC236}">
                <a16:creationId xmlns:a16="http://schemas.microsoft.com/office/drawing/2014/main" id="{FB3A9154-55EE-41D5-A51B-B2C7C88493F0}"/>
              </a:ext>
            </a:extLst>
          </p:cNvPr>
          <p:cNvCxnSpPr>
            <a:cxnSpLocks/>
          </p:cNvCxnSpPr>
          <p:nvPr/>
        </p:nvCxnSpPr>
        <p:spPr>
          <a:xfrm flipV="1">
            <a:off x="4602978" y="1998124"/>
            <a:ext cx="459908" cy="49831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5749F65A-4CE5-49C0-9584-8A0EB9F79359}"/>
              </a:ext>
            </a:extLst>
          </p:cNvPr>
          <p:cNvSpPr txBox="1"/>
          <p:nvPr/>
        </p:nvSpPr>
        <p:spPr>
          <a:xfrm>
            <a:off x="1337210" y="800623"/>
            <a:ext cx="112878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 / Tactics  </a:t>
            </a:r>
          </a:p>
        </p:txBody>
      </p:sp>
      <p:cxnSp>
        <p:nvCxnSpPr>
          <p:cNvPr id="331" name="Google Shape;151;p1">
            <a:extLst>
              <a:ext uri="{FF2B5EF4-FFF2-40B4-BE49-F238E27FC236}">
                <a16:creationId xmlns:a16="http://schemas.microsoft.com/office/drawing/2014/main" id="{D3888B49-1C84-4D07-9D96-8C67639CF0F7}"/>
              </a:ext>
            </a:extLst>
          </p:cNvPr>
          <p:cNvCxnSpPr>
            <a:cxnSpLocks/>
            <a:stCxn id="177" idx="2"/>
          </p:cNvCxnSpPr>
          <p:nvPr/>
        </p:nvCxnSpPr>
        <p:spPr>
          <a:xfrm>
            <a:off x="3351139" y="1141122"/>
            <a:ext cx="55739" cy="82161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5" name="Google Shape;151;p1">
            <a:extLst>
              <a:ext uri="{FF2B5EF4-FFF2-40B4-BE49-F238E27FC236}">
                <a16:creationId xmlns:a16="http://schemas.microsoft.com/office/drawing/2014/main" id="{B2207C03-989E-443F-B862-D57548050F09}"/>
              </a:ext>
            </a:extLst>
          </p:cNvPr>
          <p:cNvCxnSpPr>
            <a:cxnSpLocks/>
          </p:cNvCxnSpPr>
          <p:nvPr/>
        </p:nvCxnSpPr>
        <p:spPr>
          <a:xfrm>
            <a:off x="2258624" y="1174687"/>
            <a:ext cx="515208" cy="7592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1" name="Picture 2" descr="Image result for cricket clipart">
            <a:extLst>
              <a:ext uri="{FF2B5EF4-FFF2-40B4-BE49-F238E27FC236}">
                <a16:creationId xmlns:a16="http://schemas.microsoft.com/office/drawing/2014/main" id="{2106E091-5434-4632-8EF1-0709E28D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4" y="1173020"/>
            <a:ext cx="620101" cy="6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4" descr="Image result for map aylesbury">
            <a:extLst>
              <a:ext uri="{FF2B5EF4-FFF2-40B4-BE49-F238E27FC236}">
                <a16:creationId xmlns:a16="http://schemas.microsoft.com/office/drawing/2014/main" id="{BF17630F-7B09-4B39-A2F0-BB383FDE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42" y="879409"/>
            <a:ext cx="841032" cy="5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6" descr="Image result for javlin clipart">
            <a:extLst>
              <a:ext uri="{FF2B5EF4-FFF2-40B4-BE49-F238E27FC236}">
                <a16:creationId xmlns:a16="http://schemas.microsoft.com/office/drawing/2014/main" id="{62AA4190-F5B8-44B7-83AE-AC6586E4D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573" y="3345690"/>
            <a:ext cx="557319" cy="5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8" descr="ultimate frisbee: Un deporte de moda - Máspormás">
            <a:extLst>
              <a:ext uri="{FF2B5EF4-FFF2-40B4-BE49-F238E27FC236}">
                <a16:creationId xmlns:a16="http://schemas.microsoft.com/office/drawing/2014/main" id="{1399A86B-16F6-4185-8C72-DDE5332B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89" y="9698321"/>
            <a:ext cx="670932" cy="4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" descr="Wilson MVP Outdoor Basketball Rubber in Brown">
            <a:extLst>
              <a:ext uri="{FF2B5EF4-FFF2-40B4-BE49-F238E27FC236}">
                <a16:creationId xmlns:a16="http://schemas.microsoft.com/office/drawing/2014/main" id="{D60B03AF-4D73-4B52-AAEE-22501010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23" y="5258069"/>
            <a:ext cx="539019" cy="5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2" descr="Image result for badminton">
            <a:extLst>
              <a:ext uri="{FF2B5EF4-FFF2-40B4-BE49-F238E27FC236}">
                <a16:creationId xmlns:a16="http://schemas.microsoft.com/office/drawing/2014/main" id="{6A847D60-12F7-460A-9D4A-1DF3DCD20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3" y="8909668"/>
            <a:ext cx="453712" cy="3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4" name="Google Shape;151;p1">
            <a:extLst>
              <a:ext uri="{FF2B5EF4-FFF2-40B4-BE49-F238E27FC236}">
                <a16:creationId xmlns:a16="http://schemas.microsoft.com/office/drawing/2014/main" id="{EC308DBF-E88A-4160-AEDD-C5F91B50EFEF}"/>
              </a:ext>
            </a:extLst>
          </p:cNvPr>
          <p:cNvCxnSpPr>
            <a:cxnSpLocks/>
          </p:cNvCxnSpPr>
          <p:nvPr/>
        </p:nvCxnSpPr>
        <p:spPr>
          <a:xfrm flipH="1" flipV="1">
            <a:off x="8484672" y="3894595"/>
            <a:ext cx="251849" cy="1882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5" name="Google Shape;151;p1">
            <a:extLst>
              <a:ext uri="{FF2B5EF4-FFF2-40B4-BE49-F238E27FC236}">
                <a16:creationId xmlns:a16="http://schemas.microsoft.com/office/drawing/2014/main" id="{1D7AF005-D5DC-48CD-8216-1FEBE7092B5E}"/>
              </a:ext>
            </a:extLst>
          </p:cNvPr>
          <p:cNvCxnSpPr>
            <a:cxnSpLocks/>
          </p:cNvCxnSpPr>
          <p:nvPr/>
        </p:nvCxnSpPr>
        <p:spPr>
          <a:xfrm>
            <a:off x="8063629" y="3573491"/>
            <a:ext cx="185599" cy="51409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6" name="Google Shape;151;p1">
            <a:extLst>
              <a:ext uri="{FF2B5EF4-FFF2-40B4-BE49-F238E27FC236}">
                <a16:creationId xmlns:a16="http://schemas.microsoft.com/office/drawing/2014/main" id="{E65517D9-861A-457E-AADA-F7D35312CE7B}"/>
              </a:ext>
            </a:extLst>
          </p:cNvPr>
          <p:cNvCxnSpPr>
            <a:cxnSpLocks/>
          </p:cNvCxnSpPr>
          <p:nvPr/>
        </p:nvCxnSpPr>
        <p:spPr>
          <a:xfrm>
            <a:off x="8164264" y="2917877"/>
            <a:ext cx="445870" cy="25375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7" name="Google Shape;151;p1">
            <a:extLst>
              <a:ext uri="{FF2B5EF4-FFF2-40B4-BE49-F238E27FC236}">
                <a16:creationId xmlns:a16="http://schemas.microsoft.com/office/drawing/2014/main" id="{893839C1-5277-49E8-98D2-AF50CBC37471}"/>
              </a:ext>
            </a:extLst>
          </p:cNvPr>
          <p:cNvCxnSpPr>
            <a:cxnSpLocks/>
          </p:cNvCxnSpPr>
          <p:nvPr/>
        </p:nvCxnSpPr>
        <p:spPr>
          <a:xfrm flipH="1">
            <a:off x="8624853" y="2317123"/>
            <a:ext cx="425531" cy="58686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2" name="Google Shape;151;p1">
            <a:extLst>
              <a:ext uri="{FF2B5EF4-FFF2-40B4-BE49-F238E27FC236}">
                <a16:creationId xmlns:a16="http://schemas.microsoft.com/office/drawing/2014/main" id="{0FAE4DDB-F156-465E-AC6A-40213B89EF14}"/>
              </a:ext>
            </a:extLst>
          </p:cNvPr>
          <p:cNvCxnSpPr>
            <a:cxnSpLocks/>
            <a:stCxn id="191" idx="0"/>
          </p:cNvCxnSpPr>
          <p:nvPr/>
        </p:nvCxnSpPr>
        <p:spPr>
          <a:xfrm flipH="1" flipV="1">
            <a:off x="7854205" y="4248168"/>
            <a:ext cx="313770" cy="46114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54" name="Picture 20" descr="Building Effective Teams - 5 Actions For Team Leaders">
            <a:extLst>
              <a:ext uri="{FF2B5EF4-FFF2-40B4-BE49-F238E27FC236}">
                <a16:creationId xmlns:a16="http://schemas.microsoft.com/office/drawing/2014/main" id="{8A5A7E73-76B1-4F31-9770-C8BD11DC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84" y="11368903"/>
            <a:ext cx="1115022" cy="71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6" name="TextBox 385">
            <a:extLst>
              <a:ext uri="{FF2B5EF4-FFF2-40B4-BE49-F238E27FC236}">
                <a16:creationId xmlns:a16="http://schemas.microsoft.com/office/drawing/2014/main" id="{D66F5952-518C-4BE6-ACC1-49006BE21709}"/>
              </a:ext>
            </a:extLst>
          </p:cNvPr>
          <p:cNvSpPr txBox="1"/>
          <p:nvPr/>
        </p:nvSpPr>
        <p:spPr>
          <a:xfrm>
            <a:off x="1482058" y="7577102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Backhand shots </a:t>
            </a:r>
          </a:p>
        </p:txBody>
      </p:sp>
      <p:cxnSp>
        <p:nvCxnSpPr>
          <p:cNvPr id="390" name="Google Shape;150;p1">
            <a:extLst>
              <a:ext uri="{FF2B5EF4-FFF2-40B4-BE49-F238E27FC236}">
                <a16:creationId xmlns:a16="http://schemas.microsoft.com/office/drawing/2014/main" id="{52762084-2C8D-4C0F-863B-958894D0BF39}"/>
              </a:ext>
            </a:extLst>
          </p:cNvPr>
          <p:cNvCxnSpPr>
            <a:cxnSpLocks/>
          </p:cNvCxnSpPr>
          <p:nvPr/>
        </p:nvCxnSpPr>
        <p:spPr>
          <a:xfrm flipH="1">
            <a:off x="5699000" y="5546365"/>
            <a:ext cx="679630" cy="90404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92" name="TextBox 391">
            <a:extLst>
              <a:ext uri="{FF2B5EF4-FFF2-40B4-BE49-F238E27FC236}">
                <a16:creationId xmlns:a16="http://schemas.microsoft.com/office/drawing/2014/main" id="{7D94C336-BB75-410D-B8BB-2C67811476F7}"/>
              </a:ext>
            </a:extLst>
          </p:cNvPr>
          <p:cNvSpPr txBox="1"/>
          <p:nvPr/>
        </p:nvSpPr>
        <p:spPr>
          <a:xfrm>
            <a:off x="3827427" y="10195908"/>
            <a:ext cx="924611" cy="28414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Netball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4016C55E-AFB3-4671-A3F1-4EB7B4B5D67C}"/>
              </a:ext>
            </a:extLst>
          </p:cNvPr>
          <p:cNvSpPr txBox="1"/>
          <p:nvPr/>
        </p:nvSpPr>
        <p:spPr>
          <a:xfrm>
            <a:off x="3163589" y="1157192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33D97B20-6B14-45C6-A9EF-DF87AD9D518F}"/>
              </a:ext>
            </a:extLst>
          </p:cNvPr>
          <p:cNvSpPr txBox="1"/>
          <p:nvPr/>
        </p:nvSpPr>
        <p:spPr>
          <a:xfrm>
            <a:off x="3666999" y="9805642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5AB5C5A0-EB42-47D0-A8B2-8BF2E8ADBCE8}"/>
              </a:ext>
            </a:extLst>
          </p:cNvPr>
          <p:cNvSpPr txBox="1"/>
          <p:nvPr/>
        </p:nvSpPr>
        <p:spPr>
          <a:xfrm>
            <a:off x="2135904" y="1129565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cxnSp>
        <p:nvCxnSpPr>
          <p:cNvPr id="402" name="Google Shape;148;p1">
            <a:extLst>
              <a:ext uri="{FF2B5EF4-FFF2-40B4-BE49-F238E27FC236}">
                <a16:creationId xmlns:a16="http://schemas.microsoft.com/office/drawing/2014/main" id="{3D0A2FFC-1730-42D0-ADFF-1025CB1E62E7}"/>
              </a:ext>
            </a:extLst>
          </p:cNvPr>
          <p:cNvCxnSpPr>
            <a:cxnSpLocks/>
          </p:cNvCxnSpPr>
          <p:nvPr/>
        </p:nvCxnSpPr>
        <p:spPr>
          <a:xfrm flipH="1">
            <a:off x="2141374" y="9994672"/>
            <a:ext cx="157296" cy="79449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03" name="Google Shape;148;p1">
            <a:extLst>
              <a:ext uri="{FF2B5EF4-FFF2-40B4-BE49-F238E27FC236}">
                <a16:creationId xmlns:a16="http://schemas.microsoft.com/office/drawing/2014/main" id="{05CB7C2F-6BA6-456A-B15D-6DF79B3F93C2}"/>
              </a:ext>
            </a:extLst>
          </p:cNvPr>
          <p:cNvCxnSpPr>
            <a:cxnSpLocks/>
            <a:stCxn id="251" idx="2"/>
          </p:cNvCxnSpPr>
          <p:nvPr/>
        </p:nvCxnSpPr>
        <p:spPr>
          <a:xfrm flipH="1">
            <a:off x="2045055" y="6039691"/>
            <a:ext cx="259413" cy="49058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04" name="Google Shape;148;p1">
            <a:extLst>
              <a:ext uri="{FF2B5EF4-FFF2-40B4-BE49-F238E27FC236}">
                <a16:creationId xmlns:a16="http://schemas.microsoft.com/office/drawing/2014/main" id="{8DA11C73-5057-4F66-9A32-053438A1F56B}"/>
              </a:ext>
            </a:extLst>
          </p:cNvPr>
          <p:cNvCxnSpPr>
            <a:cxnSpLocks/>
          </p:cNvCxnSpPr>
          <p:nvPr/>
        </p:nvCxnSpPr>
        <p:spPr>
          <a:xfrm>
            <a:off x="3144837" y="5914928"/>
            <a:ext cx="626744" cy="54633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05" name="Google Shape;148;p1">
            <a:extLst>
              <a:ext uri="{FF2B5EF4-FFF2-40B4-BE49-F238E27FC236}">
                <a16:creationId xmlns:a16="http://schemas.microsoft.com/office/drawing/2014/main" id="{6E307C21-B6CA-4AC4-8929-3F20A24ED68A}"/>
              </a:ext>
            </a:extLst>
          </p:cNvPr>
          <p:cNvCxnSpPr>
            <a:cxnSpLocks/>
          </p:cNvCxnSpPr>
          <p:nvPr/>
        </p:nvCxnSpPr>
        <p:spPr>
          <a:xfrm>
            <a:off x="4698866" y="5741028"/>
            <a:ext cx="141097" cy="70064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A859B6AD-55B9-460B-8409-A4A037A69C37}"/>
              </a:ext>
            </a:extLst>
          </p:cNvPr>
          <p:cNvSpPr txBox="1"/>
          <p:nvPr/>
        </p:nvSpPr>
        <p:spPr>
          <a:xfrm>
            <a:off x="3987887" y="5439399"/>
            <a:ext cx="927488" cy="28282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Fitness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57A0112-54BC-4F4C-A5EB-F164FAD4FC09}"/>
              </a:ext>
            </a:extLst>
          </p:cNvPr>
          <p:cNvSpPr txBox="1"/>
          <p:nvPr/>
        </p:nvSpPr>
        <p:spPr>
          <a:xfrm>
            <a:off x="3139561" y="5490141"/>
            <a:ext cx="76624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Circuit Training</a:t>
            </a:r>
          </a:p>
        </p:txBody>
      </p:sp>
      <p:cxnSp>
        <p:nvCxnSpPr>
          <p:cNvPr id="440" name="Google Shape;150;p1">
            <a:extLst>
              <a:ext uri="{FF2B5EF4-FFF2-40B4-BE49-F238E27FC236}">
                <a16:creationId xmlns:a16="http://schemas.microsoft.com/office/drawing/2014/main" id="{DA01BFD4-B416-472D-A44C-024E3C475497}"/>
              </a:ext>
            </a:extLst>
          </p:cNvPr>
          <p:cNvCxnSpPr>
            <a:cxnSpLocks/>
            <a:stCxn id="212" idx="0"/>
          </p:cNvCxnSpPr>
          <p:nvPr/>
        </p:nvCxnSpPr>
        <p:spPr>
          <a:xfrm flipH="1" flipV="1">
            <a:off x="8753167" y="8038767"/>
            <a:ext cx="284264" cy="52599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41" name="Google Shape;150;p1">
            <a:extLst>
              <a:ext uri="{FF2B5EF4-FFF2-40B4-BE49-F238E27FC236}">
                <a16:creationId xmlns:a16="http://schemas.microsoft.com/office/drawing/2014/main" id="{11944B7F-6A2C-4093-A332-4743ACCCFB55}"/>
              </a:ext>
            </a:extLst>
          </p:cNvPr>
          <p:cNvCxnSpPr>
            <a:cxnSpLocks/>
            <a:stCxn id="209" idx="0"/>
          </p:cNvCxnSpPr>
          <p:nvPr/>
        </p:nvCxnSpPr>
        <p:spPr>
          <a:xfrm flipV="1">
            <a:off x="6329855" y="8746542"/>
            <a:ext cx="309186" cy="34196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46" name="Google Shape;150;p1">
            <a:extLst>
              <a:ext uri="{FF2B5EF4-FFF2-40B4-BE49-F238E27FC236}">
                <a16:creationId xmlns:a16="http://schemas.microsoft.com/office/drawing/2014/main" id="{686F0A0E-799A-4A17-8BF2-6440897AAE4B}"/>
              </a:ext>
            </a:extLst>
          </p:cNvPr>
          <p:cNvCxnSpPr>
            <a:cxnSpLocks/>
          </p:cNvCxnSpPr>
          <p:nvPr/>
        </p:nvCxnSpPr>
        <p:spPr>
          <a:xfrm flipV="1">
            <a:off x="7745684" y="8709892"/>
            <a:ext cx="207933" cy="38703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49" name="TextBox 448">
            <a:extLst>
              <a:ext uri="{FF2B5EF4-FFF2-40B4-BE49-F238E27FC236}">
                <a16:creationId xmlns:a16="http://schemas.microsoft.com/office/drawing/2014/main" id="{129A7862-665D-4B53-AA44-5C9B3EB8507A}"/>
              </a:ext>
            </a:extLst>
          </p:cNvPr>
          <p:cNvSpPr txBox="1"/>
          <p:nvPr/>
        </p:nvSpPr>
        <p:spPr>
          <a:xfrm>
            <a:off x="2528199" y="2314810"/>
            <a:ext cx="783139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</a:t>
            </a:r>
            <a:r>
              <a:rPr lang="en-GB" sz="1200" dirty="0">
                <a:solidFill>
                  <a:schemeClr val="tx1"/>
                </a:solidFill>
              </a:rPr>
              <a:t>owling</a:t>
            </a:r>
          </a:p>
        </p:txBody>
      </p:sp>
      <p:cxnSp>
        <p:nvCxnSpPr>
          <p:cNvPr id="450" name="Google Shape;151;p1">
            <a:extLst>
              <a:ext uri="{FF2B5EF4-FFF2-40B4-BE49-F238E27FC236}">
                <a16:creationId xmlns:a16="http://schemas.microsoft.com/office/drawing/2014/main" id="{DD84F1E0-A905-4409-B44B-6C9732C67F4C}"/>
              </a:ext>
            </a:extLst>
          </p:cNvPr>
          <p:cNvCxnSpPr>
            <a:cxnSpLocks/>
          </p:cNvCxnSpPr>
          <p:nvPr/>
        </p:nvCxnSpPr>
        <p:spPr>
          <a:xfrm flipV="1">
            <a:off x="2963896" y="1916786"/>
            <a:ext cx="137171" cy="39729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id="{FCBDFA0B-6F4D-44AF-8149-E9F8A7DEE63F}"/>
              </a:ext>
            </a:extLst>
          </p:cNvPr>
          <p:cNvSpPr txBox="1"/>
          <p:nvPr/>
        </p:nvSpPr>
        <p:spPr>
          <a:xfrm>
            <a:off x="2665240" y="7561243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 / Tactics 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314CEC2E-6085-42DC-A848-25EF97D896C7}"/>
              </a:ext>
            </a:extLst>
          </p:cNvPr>
          <p:cNvSpPr txBox="1"/>
          <p:nvPr/>
        </p:nvSpPr>
        <p:spPr>
          <a:xfrm>
            <a:off x="2096358" y="9499131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256" name="Google Shape;151;p1">
            <a:extLst>
              <a:ext uri="{FF2B5EF4-FFF2-40B4-BE49-F238E27FC236}">
                <a16:creationId xmlns:a16="http://schemas.microsoft.com/office/drawing/2014/main" id="{8C1EDEB6-C29D-411F-93F7-EA1C6CFDCDAB}"/>
              </a:ext>
            </a:extLst>
          </p:cNvPr>
          <p:cNvCxnSpPr>
            <a:cxnSpLocks/>
          </p:cNvCxnSpPr>
          <p:nvPr/>
        </p:nvCxnSpPr>
        <p:spPr>
          <a:xfrm flipV="1">
            <a:off x="4675114" y="4166568"/>
            <a:ext cx="336683" cy="39602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60" name="TextBox 259">
            <a:extLst>
              <a:ext uri="{FF2B5EF4-FFF2-40B4-BE49-F238E27FC236}">
                <a16:creationId xmlns:a16="http://schemas.microsoft.com/office/drawing/2014/main" id="{4EDD39A0-F929-47BC-BFBE-06D627EF6021}"/>
              </a:ext>
            </a:extLst>
          </p:cNvPr>
          <p:cNvSpPr txBox="1"/>
          <p:nvPr/>
        </p:nvSpPr>
        <p:spPr>
          <a:xfrm>
            <a:off x="132414" y="1078038"/>
            <a:ext cx="369332" cy="10905820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txBody>
          <a:bodyPr vert="vert270" wrap="square" lIns="91440" tIns="45720" rIns="91440" bIns="45720" rtlCol="0" anchor="t">
            <a:spAutoFit/>
          </a:bodyPr>
          <a:lstStyle/>
          <a:p>
            <a:pPr algn="ctr"/>
            <a:r>
              <a:rPr lang="en-GB" sz="1200" b="1" dirty="0"/>
              <a:t>To create versatile performers, establishing skills and techniques for success in sport and life. </a:t>
            </a:r>
            <a:endParaRPr lang="en-US" dirty="0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A580EDB-E236-42C6-91C6-BD4D9BAF5C48}"/>
              </a:ext>
            </a:extLst>
          </p:cNvPr>
          <p:cNvSpPr txBox="1"/>
          <p:nvPr/>
        </p:nvSpPr>
        <p:spPr>
          <a:xfrm>
            <a:off x="804337" y="11425926"/>
            <a:ext cx="121498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Basketball / Football</a:t>
            </a:r>
          </a:p>
        </p:txBody>
      </p:sp>
      <p:cxnSp>
        <p:nvCxnSpPr>
          <p:cNvPr id="221" name="Google Shape;151;p1">
            <a:extLst>
              <a:ext uri="{FF2B5EF4-FFF2-40B4-BE49-F238E27FC236}">
                <a16:creationId xmlns:a16="http://schemas.microsoft.com/office/drawing/2014/main" id="{8996A5A8-63DA-4122-BC65-F9F1E2C8A212}"/>
              </a:ext>
            </a:extLst>
          </p:cNvPr>
          <p:cNvCxnSpPr>
            <a:cxnSpLocks/>
            <a:stCxn id="220" idx="0"/>
          </p:cNvCxnSpPr>
          <p:nvPr/>
        </p:nvCxnSpPr>
        <p:spPr>
          <a:xfrm flipV="1">
            <a:off x="1411827" y="10607848"/>
            <a:ext cx="318599" cy="81807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4462C6D1-BE6A-440C-99D0-0B0F9A31E80D}"/>
              </a:ext>
            </a:extLst>
          </p:cNvPr>
          <p:cNvSpPr txBox="1"/>
          <p:nvPr/>
        </p:nvSpPr>
        <p:spPr>
          <a:xfrm>
            <a:off x="398103" y="10853209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cxnSp>
        <p:nvCxnSpPr>
          <p:cNvPr id="235" name="Google Shape;148;p1">
            <a:extLst>
              <a:ext uri="{FF2B5EF4-FFF2-40B4-BE49-F238E27FC236}">
                <a16:creationId xmlns:a16="http://schemas.microsoft.com/office/drawing/2014/main" id="{CB83E7F3-89F3-4D91-B23A-03770C63B074}"/>
              </a:ext>
            </a:extLst>
          </p:cNvPr>
          <p:cNvCxnSpPr>
            <a:cxnSpLocks/>
            <a:stCxn id="238" idx="1"/>
          </p:cNvCxnSpPr>
          <p:nvPr/>
        </p:nvCxnSpPr>
        <p:spPr>
          <a:xfrm flipH="1" flipV="1">
            <a:off x="1500746" y="9492802"/>
            <a:ext cx="595612" cy="23716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9" name="Google Shape;148;p1">
            <a:extLst>
              <a:ext uri="{FF2B5EF4-FFF2-40B4-BE49-F238E27FC236}">
                <a16:creationId xmlns:a16="http://schemas.microsoft.com/office/drawing/2014/main" id="{CED2DA22-9A19-4C4C-AE54-6716DE22DFEB}"/>
              </a:ext>
            </a:extLst>
          </p:cNvPr>
          <p:cNvCxnSpPr>
            <a:cxnSpLocks/>
            <a:stCxn id="232" idx="0"/>
          </p:cNvCxnSpPr>
          <p:nvPr/>
        </p:nvCxnSpPr>
        <p:spPr>
          <a:xfrm flipV="1">
            <a:off x="898068" y="10286833"/>
            <a:ext cx="638438" cy="56637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5" name="TextBox 244">
            <a:extLst>
              <a:ext uri="{FF2B5EF4-FFF2-40B4-BE49-F238E27FC236}">
                <a16:creationId xmlns:a16="http://schemas.microsoft.com/office/drawing/2014/main" id="{57E88F6D-0759-43E9-8165-97E15C06CD64}"/>
              </a:ext>
            </a:extLst>
          </p:cNvPr>
          <p:cNvSpPr txBox="1"/>
          <p:nvPr/>
        </p:nvSpPr>
        <p:spPr>
          <a:xfrm>
            <a:off x="360018" y="1003759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Dribbling</a:t>
            </a:r>
          </a:p>
        </p:txBody>
      </p:sp>
      <p:cxnSp>
        <p:nvCxnSpPr>
          <p:cNvPr id="261" name="Google Shape;151;p1">
            <a:extLst>
              <a:ext uri="{FF2B5EF4-FFF2-40B4-BE49-F238E27FC236}">
                <a16:creationId xmlns:a16="http://schemas.microsoft.com/office/drawing/2014/main" id="{67655FD3-3A58-4D5E-BBB1-221F9EF4ECDA}"/>
              </a:ext>
            </a:extLst>
          </p:cNvPr>
          <p:cNvCxnSpPr>
            <a:cxnSpLocks/>
          </p:cNvCxnSpPr>
          <p:nvPr/>
        </p:nvCxnSpPr>
        <p:spPr>
          <a:xfrm flipV="1">
            <a:off x="1179776" y="9840446"/>
            <a:ext cx="208042" cy="19591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62" name="TextBox 261">
            <a:extLst>
              <a:ext uri="{FF2B5EF4-FFF2-40B4-BE49-F238E27FC236}">
                <a16:creationId xmlns:a16="http://schemas.microsoft.com/office/drawing/2014/main" id="{8F04C060-F2D9-4411-87DD-119309DE3435}"/>
              </a:ext>
            </a:extLst>
          </p:cNvPr>
          <p:cNvSpPr txBox="1"/>
          <p:nvPr/>
        </p:nvSpPr>
        <p:spPr>
          <a:xfrm>
            <a:off x="3776933" y="7905300"/>
            <a:ext cx="780518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O</a:t>
            </a:r>
            <a:r>
              <a:rPr lang="en-GB" sz="1200" b="1" dirty="0">
                <a:solidFill>
                  <a:schemeClr val="bg1"/>
                </a:solidFill>
              </a:rPr>
              <a:t>AA</a:t>
            </a:r>
          </a:p>
        </p:txBody>
      </p:sp>
      <p:cxnSp>
        <p:nvCxnSpPr>
          <p:cNvPr id="263" name="Google Shape;151;p1">
            <a:extLst>
              <a:ext uri="{FF2B5EF4-FFF2-40B4-BE49-F238E27FC236}">
                <a16:creationId xmlns:a16="http://schemas.microsoft.com/office/drawing/2014/main" id="{E61909FC-76C6-4C4D-AEF6-F4A6E8BC4AA9}"/>
              </a:ext>
            </a:extLst>
          </p:cNvPr>
          <p:cNvCxnSpPr>
            <a:cxnSpLocks/>
            <a:stCxn id="262" idx="2"/>
          </p:cNvCxnSpPr>
          <p:nvPr/>
        </p:nvCxnSpPr>
        <p:spPr>
          <a:xfrm flipH="1">
            <a:off x="4096154" y="8182299"/>
            <a:ext cx="71038" cy="49485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2" name="TextBox 271">
            <a:extLst>
              <a:ext uri="{FF2B5EF4-FFF2-40B4-BE49-F238E27FC236}">
                <a16:creationId xmlns:a16="http://schemas.microsoft.com/office/drawing/2014/main" id="{A0D75DDF-F034-4BC4-BD3B-A87E22A1C024}"/>
              </a:ext>
            </a:extLst>
          </p:cNvPr>
          <p:cNvSpPr txBox="1"/>
          <p:nvPr/>
        </p:nvSpPr>
        <p:spPr>
          <a:xfrm>
            <a:off x="4649028" y="7807929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</a:t>
            </a:r>
            <a:r>
              <a:rPr lang="en-GB" sz="1200" dirty="0">
                <a:solidFill>
                  <a:schemeClr val="tx1"/>
                </a:solidFill>
              </a:rPr>
              <a:t>eadership</a:t>
            </a:r>
          </a:p>
        </p:txBody>
      </p:sp>
      <p:cxnSp>
        <p:nvCxnSpPr>
          <p:cNvPr id="291" name="Google Shape;150;p1">
            <a:extLst>
              <a:ext uri="{FF2B5EF4-FFF2-40B4-BE49-F238E27FC236}">
                <a16:creationId xmlns:a16="http://schemas.microsoft.com/office/drawing/2014/main" id="{563F06DD-E86A-4EBB-A0AA-874D0AD2CECF}"/>
              </a:ext>
            </a:extLst>
          </p:cNvPr>
          <p:cNvCxnSpPr>
            <a:cxnSpLocks/>
          </p:cNvCxnSpPr>
          <p:nvPr/>
        </p:nvCxnSpPr>
        <p:spPr>
          <a:xfrm flipH="1">
            <a:off x="5006535" y="8148885"/>
            <a:ext cx="309785" cy="55328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1" name="TextBox 300">
            <a:extLst>
              <a:ext uri="{FF2B5EF4-FFF2-40B4-BE49-F238E27FC236}">
                <a16:creationId xmlns:a16="http://schemas.microsoft.com/office/drawing/2014/main" id="{4F069406-E5B1-4D80-9015-6E4E5C097FC7}"/>
              </a:ext>
            </a:extLst>
          </p:cNvPr>
          <p:cNvSpPr txBox="1"/>
          <p:nvPr/>
        </p:nvSpPr>
        <p:spPr>
          <a:xfrm>
            <a:off x="4390853" y="9155403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Problem Solving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302" name="Google Shape;150;p1">
            <a:extLst>
              <a:ext uri="{FF2B5EF4-FFF2-40B4-BE49-F238E27FC236}">
                <a16:creationId xmlns:a16="http://schemas.microsoft.com/office/drawing/2014/main" id="{0F160C5A-74ED-4FA5-80D1-CB23F5D104C9}"/>
              </a:ext>
            </a:extLst>
          </p:cNvPr>
          <p:cNvCxnSpPr>
            <a:cxnSpLocks/>
          </p:cNvCxnSpPr>
          <p:nvPr/>
        </p:nvCxnSpPr>
        <p:spPr>
          <a:xfrm flipV="1">
            <a:off x="5293928" y="8702164"/>
            <a:ext cx="365696" cy="47786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3" name="TextBox 302">
            <a:extLst>
              <a:ext uri="{FF2B5EF4-FFF2-40B4-BE49-F238E27FC236}">
                <a16:creationId xmlns:a16="http://schemas.microsoft.com/office/drawing/2014/main" id="{053A5F6B-64D6-4328-851C-224B78EBB806}"/>
              </a:ext>
            </a:extLst>
          </p:cNvPr>
          <p:cNvSpPr txBox="1"/>
          <p:nvPr/>
        </p:nvSpPr>
        <p:spPr>
          <a:xfrm>
            <a:off x="5813126" y="10156339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H</a:t>
            </a:r>
            <a:r>
              <a:rPr lang="en-GB" sz="1200" b="1" dirty="0" err="1">
                <a:solidFill>
                  <a:schemeClr val="bg1"/>
                </a:solidFill>
              </a:rPr>
              <a:t>andball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319" name="Google Shape;150;p1">
            <a:extLst>
              <a:ext uri="{FF2B5EF4-FFF2-40B4-BE49-F238E27FC236}">
                <a16:creationId xmlns:a16="http://schemas.microsoft.com/office/drawing/2014/main" id="{B51B3D17-708D-4C76-ADF3-27410262BA38}"/>
              </a:ext>
            </a:extLst>
          </p:cNvPr>
          <p:cNvCxnSpPr>
            <a:cxnSpLocks/>
            <a:stCxn id="303" idx="2"/>
          </p:cNvCxnSpPr>
          <p:nvPr/>
        </p:nvCxnSpPr>
        <p:spPr>
          <a:xfrm>
            <a:off x="6420616" y="10433338"/>
            <a:ext cx="71697" cy="38764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20" name="TextBox 319">
            <a:extLst>
              <a:ext uri="{FF2B5EF4-FFF2-40B4-BE49-F238E27FC236}">
                <a16:creationId xmlns:a16="http://schemas.microsoft.com/office/drawing/2014/main" id="{021650DD-BCC5-49B2-9D2D-FFC8AFD9E1AE}"/>
              </a:ext>
            </a:extLst>
          </p:cNvPr>
          <p:cNvSpPr txBox="1"/>
          <p:nvPr/>
        </p:nvSpPr>
        <p:spPr>
          <a:xfrm>
            <a:off x="4848707" y="9875917"/>
            <a:ext cx="1315651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</a:t>
            </a:r>
            <a:r>
              <a:rPr lang="en-GB" sz="1200" dirty="0" err="1">
                <a:solidFill>
                  <a:schemeClr val="tx1"/>
                </a:solidFill>
              </a:rPr>
              <a:t>efending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321" name="Google Shape;150;p1">
            <a:extLst>
              <a:ext uri="{FF2B5EF4-FFF2-40B4-BE49-F238E27FC236}">
                <a16:creationId xmlns:a16="http://schemas.microsoft.com/office/drawing/2014/main" id="{891CBD17-92FF-435D-8E8C-1B863932495E}"/>
              </a:ext>
            </a:extLst>
          </p:cNvPr>
          <p:cNvCxnSpPr>
            <a:cxnSpLocks/>
            <a:stCxn id="320" idx="2"/>
          </p:cNvCxnSpPr>
          <p:nvPr/>
        </p:nvCxnSpPr>
        <p:spPr>
          <a:xfrm>
            <a:off x="5506533" y="10152916"/>
            <a:ext cx="338780" cy="61325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6" name="Google Shape;150;p1">
            <a:extLst>
              <a:ext uri="{FF2B5EF4-FFF2-40B4-BE49-F238E27FC236}">
                <a16:creationId xmlns:a16="http://schemas.microsoft.com/office/drawing/2014/main" id="{50E543C4-E8EA-4522-8365-4A35937ED0C4}"/>
              </a:ext>
            </a:extLst>
          </p:cNvPr>
          <p:cNvCxnSpPr>
            <a:cxnSpLocks/>
            <a:stCxn id="395" idx="3"/>
          </p:cNvCxnSpPr>
          <p:nvPr/>
        </p:nvCxnSpPr>
        <p:spPr>
          <a:xfrm>
            <a:off x="4666928" y="9944142"/>
            <a:ext cx="792290" cy="90036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26" name="Picture 2" descr="Image result for table tennis">
            <a:extLst>
              <a:ext uri="{FF2B5EF4-FFF2-40B4-BE49-F238E27FC236}">
                <a16:creationId xmlns:a16="http://schemas.microsoft.com/office/drawing/2014/main" id="{5B8BB6EB-247F-4A51-9EE8-C945E94E6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45" y="6936933"/>
            <a:ext cx="977229" cy="6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acrosse Stick Clip Art">
            <a:extLst>
              <a:ext uri="{FF2B5EF4-FFF2-40B4-BE49-F238E27FC236}">
                <a16:creationId xmlns:a16="http://schemas.microsoft.com/office/drawing/2014/main" id="{BFF3F24F-77BC-4443-AA53-68CA793C5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4" y="4278604"/>
            <a:ext cx="498596" cy="49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9" ma:contentTypeDescription="Create a new document." ma:contentTypeScope="" ma:versionID="33a7ec6bbdff200d8393f2eb262dedc1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c78c540cd1e892c391df1ee9bceab57c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63CC4C-6BB2-427B-ABF3-F868F12FD3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907CF8-0050-44C9-B75C-EF26929A99A5}">
  <ds:schemaRefs>
    <ds:schemaRef ds:uri="http://purl.org/dc/elements/1.1/"/>
    <ds:schemaRef ds:uri="c877f821-f5bf-4f0a-8f03-eb64945465a9"/>
    <ds:schemaRef ds:uri="70a70de4-969a-4f52-bd44-bf4e919c6b09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3d0f8a8a-e85b-4378-9f2b-db241eae7fc8"/>
    <ds:schemaRef ds:uri="ad45c690-b974-495d-9b7e-90978e30a8b1"/>
  </ds:schemaRefs>
</ds:datastoreItem>
</file>

<file path=customXml/itemProps3.xml><?xml version="1.0" encoding="utf-8"?>
<ds:datastoreItem xmlns:ds="http://schemas.openxmlformats.org/officeDocument/2006/customXml" ds:itemID="{5D84D5F1-D134-4D78-91B6-C6168CFCC1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0f8a8a-e85b-4378-9f2b-db241eae7fc8"/>
    <ds:schemaRef ds:uri="ad45c690-b974-495d-9b7e-90978e30a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181</Words>
  <Application>Microsoft Office PowerPoint</Application>
  <PresentationFormat>A3 Paper (297x420 mm)</PresentationFormat>
  <Paragraphs>75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L Robinson</cp:lastModifiedBy>
  <cp:revision>87</cp:revision>
  <cp:lastPrinted>2024-07-11T08:36:42Z</cp:lastPrinted>
  <dcterms:created xsi:type="dcterms:W3CDTF">2019-12-03T13:18:29Z</dcterms:created>
  <dcterms:modified xsi:type="dcterms:W3CDTF">2025-07-17T14:06:02Z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MediaServiceImageTags">
    <vt:lpwstr/>
  </property>
</Properties>
</file>