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6"/>
  </p:notesMasterIdLst>
  <p:sldIdLst>
    <p:sldId id="256" r:id="rId5"/>
  </p:sldIdLst>
  <p:sldSz cx="9601200" cy="12801600" type="A3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941" userDrawn="1">
          <p15:clr>
            <a:srgbClr val="A4A3A4"/>
          </p15:clr>
        </p15:guide>
        <p15:guide id="2" pos="3069" userDrawn="1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7" roundtripDataSignature="AMtx7mht7K33QumTxMYelqBHdCPreSMq1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153A86-4CD0-4FCF-6642-A72CBECAC99C}" v="12" dt="2025-07-17T13:08:19.6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9874" autoAdjust="0"/>
    <p:restoredTop sz="94660"/>
  </p:normalViewPr>
  <p:slideViewPr>
    <p:cSldViewPr snapToGrid="0">
      <p:cViewPr>
        <p:scale>
          <a:sx n="66" d="100"/>
          <a:sy n="66" d="100"/>
        </p:scale>
        <p:origin x="2342" y="-1742"/>
      </p:cViewPr>
      <p:guideLst>
        <p:guide orient="horz" pos="3941"/>
        <p:guide pos="30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customschemas.google.com/relationships/presentationmetadata" Target="metadata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143125" y="1241425"/>
            <a:ext cx="25114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1241425"/>
            <a:ext cx="25114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body" idx="1"/>
          </p:nvPr>
        </p:nvSpPr>
        <p:spPr>
          <a:xfrm rot="5400000">
            <a:off x="739352" y="3328565"/>
            <a:ext cx="8122498" cy="8281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>
            <a:spLocks noGrp="1"/>
          </p:cNvSpPr>
          <p:nvPr>
            <p:ph type="title"/>
          </p:nvPr>
        </p:nvSpPr>
        <p:spPr>
          <a:xfrm rot="5400000">
            <a:off x="2481606" y="5070820"/>
            <a:ext cx="10848764" cy="2070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1"/>
          </p:nvPr>
        </p:nvSpPr>
        <p:spPr>
          <a:xfrm rot="5400000">
            <a:off x="-1718919" y="3060568"/>
            <a:ext cx="10848764" cy="6090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Calibri"/>
              <a:buNone/>
              <a:defRPr sz="63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2520"/>
              <a:buNone/>
              <a:defRPr sz="2520"/>
            </a:lvl1pPr>
            <a:lvl2pPr lvl="1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/>
            </a:lvl2pPr>
            <a:lvl3pPr lvl="2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None/>
              <a:defRPr sz="1890"/>
            </a:lvl3pPr>
            <a:lvl4pPr lvl="3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4pPr>
            <a:lvl5pPr lvl="4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5pPr>
            <a:lvl6pPr lvl="5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6pPr>
            <a:lvl7pPr lvl="6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7pPr>
            <a:lvl8pPr lvl="7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8pPr>
            <a:lvl9pPr lvl="8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Calibri"/>
              <a:buNone/>
              <a:defRPr sz="63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2520"/>
              <a:buNone/>
              <a:defRPr sz="252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 sz="21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888888"/>
              </a:buClr>
              <a:buSzPts val="1890"/>
              <a:buNone/>
              <a:defRPr sz="189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888888"/>
              </a:buClr>
              <a:buSzPts val="1680"/>
              <a:buNone/>
              <a:defRPr sz="1679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888888"/>
              </a:buClr>
              <a:buSzPts val="1680"/>
              <a:buNone/>
              <a:defRPr sz="1679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888888"/>
              </a:buClr>
              <a:buSzPts val="1680"/>
              <a:buNone/>
              <a:defRPr sz="1679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888888"/>
              </a:buClr>
              <a:buSzPts val="1680"/>
              <a:buNone/>
              <a:defRPr sz="1679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888888"/>
              </a:buClr>
              <a:buSzPts val="1680"/>
              <a:buNone/>
              <a:defRPr sz="1679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888888"/>
              </a:buClr>
              <a:buSzPts val="1680"/>
              <a:buNone/>
              <a:defRPr sz="1679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660083" y="3407833"/>
            <a:ext cx="4080510" cy="8122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860608" y="3407833"/>
            <a:ext cx="4080510" cy="8122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2520"/>
              <a:buNone/>
              <a:defRPr sz="2520" b="1"/>
            </a:lvl1pPr>
            <a:lvl2pPr marL="914400" lvl="1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2pPr>
            <a:lvl3pPr marL="1371600" lvl="2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None/>
              <a:defRPr sz="1890" b="1"/>
            </a:lvl3pPr>
            <a:lvl4pPr marL="1828800" lvl="3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4pPr>
            <a:lvl5pPr marL="2286000" lvl="4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5pPr>
            <a:lvl6pPr marL="2743200" lvl="5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6pPr>
            <a:lvl7pPr marL="3200400" lvl="6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7pPr>
            <a:lvl8pPr marL="3657600" lvl="7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8pPr>
            <a:lvl9pPr marL="4114800" lvl="8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661334" y="4676140"/>
            <a:ext cx="4061757" cy="6877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860608" y="3138171"/>
            <a:ext cx="4081761" cy="1537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2520"/>
              <a:buNone/>
              <a:defRPr sz="2520" b="1"/>
            </a:lvl1pPr>
            <a:lvl2pPr marL="914400" lvl="1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2pPr>
            <a:lvl3pPr marL="1371600" lvl="2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None/>
              <a:defRPr sz="1890" b="1"/>
            </a:lvl3pPr>
            <a:lvl4pPr marL="1828800" lvl="3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4pPr>
            <a:lvl5pPr marL="2286000" lvl="4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5pPr>
            <a:lvl6pPr marL="2743200" lvl="5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6pPr>
            <a:lvl7pPr marL="3200400" lvl="6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7pPr>
            <a:lvl8pPr marL="3657600" lvl="7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8pPr>
            <a:lvl9pPr marL="4114800" lvl="8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860608" y="4676140"/>
            <a:ext cx="4081761" cy="6877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60"/>
              <a:buFont typeface="Calibri"/>
              <a:buNone/>
              <a:defRPr sz="335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1"/>
          </p:nvPr>
        </p:nvSpPr>
        <p:spPr>
          <a:xfrm>
            <a:off x="4081760" y="1843196"/>
            <a:ext cx="4860608" cy="9097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4196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3360"/>
              <a:buChar char="•"/>
              <a:defRPr sz="3359"/>
            </a:lvl1pPr>
            <a:lvl2pPr marL="914400" lvl="1" indent="-41529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940"/>
              <a:buChar char="•"/>
              <a:defRPr sz="2940"/>
            </a:lvl2pPr>
            <a:lvl3pPr marL="1371600" lvl="2" indent="-388619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520"/>
              <a:buChar char="•"/>
              <a:defRPr sz="2520"/>
            </a:lvl3pPr>
            <a:lvl4pPr marL="1828800" lvl="3" indent="-36195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4pPr>
            <a:lvl5pPr marL="2286000" lvl="4" indent="-36195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5pPr>
            <a:lvl6pPr marL="2743200" lvl="5" indent="-36195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6pPr>
            <a:lvl7pPr marL="3200400" lvl="6" indent="-36195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7pPr>
            <a:lvl8pPr marL="3657600" lvl="7" indent="-36195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8pPr>
            <a:lvl9pPr marL="4114800" lvl="8" indent="-36195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2"/>
          </p:nvPr>
        </p:nvSpPr>
        <p:spPr>
          <a:xfrm>
            <a:off x="661333" y="3840480"/>
            <a:ext cx="3096637" cy="7114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1pPr>
            <a:lvl2pPr marL="914400" lvl="1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470"/>
              <a:buNone/>
              <a:defRPr sz="1470"/>
            </a:lvl2pPr>
            <a:lvl3pPr marL="1371600" lvl="2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  <a:defRPr sz="1260"/>
            </a:lvl3pPr>
            <a:lvl4pPr marL="1828800" lvl="3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4pPr>
            <a:lvl5pPr marL="2286000" lvl="4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5pPr>
            <a:lvl6pPr marL="2743200" lvl="5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6pPr>
            <a:lvl7pPr marL="3200400" lvl="6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7pPr>
            <a:lvl8pPr marL="3657600" lvl="7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8pPr>
            <a:lvl9pPr marL="4114800" lvl="8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60"/>
              <a:buFont typeface="Calibri"/>
              <a:buNone/>
              <a:defRPr sz="335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>
            <a:spLocks noGrp="1"/>
          </p:cNvSpPr>
          <p:nvPr>
            <p:ph type="pic" idx="2"/>
          </p:nvPr>
        </p:nvSpPr>
        <p:spPr>
          <a:xfrm>
            <a:off x="4081760" y="1843196"/>
            <a:ext cx="4860608" cy="9097433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661333" y="3840480"/>
            <a:ext cx="3096637" cy="7114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1pPr>
            <a:lvl2pPr marL="914400" lvl="1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470"/>
              <a:buNone/>
              <a:defRPr sz="1470"/>
            </a:lvl2pPr>
            <a:lvl3pPr marL="1371600" lvl="2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  <a:defRPr sz="1260"/>
            </a:lvl3pPr>
            <a:lvl4pPr marL="1828800" lvl="3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4pPr>
            <a:lvl5pPr marL="2286000" lvl="4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5pPr>
            <a:lvl6pPr marL="2743200" lvl="5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6pPr>
            <a:lvl7pPr marL="3200400" lvl="6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7pPr>
            <a:lvl8pPr marL="3657600" lvl="7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8pPr>
            <a:lvl9pPr marL="4114800" lvl="8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20"/>
              <a:buFont typeface="Calibri"/>
              <a:buNone/>
              <a:defRPr sz="46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15290" algn="l" rtl="0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2940"/>
              <a:buFont typeface="Arial"/>
              <a:buChar char="•"/>
              <a:defRPr sz="29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8619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520"/>
              <a:buFont typeface="Arial"/>
              <a:buChar char="•"/>
              <a:defRPr sz="25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1950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8614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sz="18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8614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sz="18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8614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sz="18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8614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sz="18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8615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sz="18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8615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sz="18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pn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2" name="Picture 16" descr="gabarit carte ballon de foot | Dibujos de balones, Futbol para colorear ...">
            <a:extLst>
              <a:ext uri="{FF2B5EF4-FFF2-40B4-BE49-F238E27FC236}">
                <a16:creationId xmlns:a16="http://schemas.microsoft.com/office/drawing/2014/main" id="{8D459078-0B1B-4BB5-B4BB-B84CDB6289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856" y="9398803"/>
            <a:ext cx="774078" cy="72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1" name="Picture 14" descr="Modern Dancer Silhouette | Free download on ClipArtMag">
            <a:extLst>
              <a:ext uri="{FF2B5EF4-FFF2-40B4-BE49-F238E27FC236}">
                <a16:creationId xmlns:a16="http://schemas.microsoft.com/office/drawing/2014/main" id="{52A05456-1547-45F2-BA29-525C1CBCE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40" y="11478719"/>
            <a:ext cx="649340" cy="624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9" name="Google Shape;89;p1"/>
          <p:cNvGrpSpPr/>
          <p:nvPr/>
        </p:nvGrpSpPr>
        <p:grpSpPr>
          <a:xfrm>
            <a:off x="716998" y="1627723"/>
            <a:ext cx="8063034" cy="9393619"/>
            <a:chOff x="663521" y="2096728"/>
            <a:chExt cx="8063034" cy="9393619"/>
          </a:xfrm>
        </p:grpSpPr>
        <p:grpSp>
          <p:nvGrpSpPr>
            <p:cNvPr id="90" name="Google Shape;90;p1"/>
            <p:cNvGrpSpPr/>
            <p:nvPr/>
          </p:nvGrpSpPr>
          <p:grpSpPr>
            <a:xfrm>
              <a:off x="663521" y="2096727"/>
              <a:ext cx="8063034" cy="9393619"/>
              <a:chOff x="663521" y="2096728"/>
              <a:chExt cx="8063034" cy="9393619"/>
            </a:xfrm>
          </p:grpSpPr>
          <p:sp>
            <p:nvSpPr>
              <p:cNvPr id="91" name="Google Shape;91;p1"/>
              <p:cNvSpPr/>
              <p:nvPr/>
            </p:nvSpPr>
            <p:spPr>
              <a:xfrm>
                <a:off x="1888902" y="10872247"/>
                <a:ext cx="6154962" cy="618099"/>
              </a:xfrm>
              <a:prstGeom prst="rect">
                <a:avLst/>
              </a:pr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" name="Google Shape;92;p1"/>
              <p:cNvSpPr/>
              <p:nvPr/>
            </p:nvSpPr>
            <p:spPr>
              <a:xfrm>
                <a:off x="1984661" y="2104072"/>
                <a:ext cx="5610772" cy="593130"/>
              </a:xfrm>
              <a:prstGeom prst="rect">
                <a:avLst/>
              </a:pr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" name="Google Shape;93;p1"/>
              <p:cNvSpPr/>
              <p:nvPr/>
            </p:nvSpPr>
            <p:spPr>
              <a:xfrm>
                <a:off x="1753829" y="4341211"/>
                <a:ext cx="5909338" cy="603238"/>
              </a:xfrm>
              <a:custGeom>
                <a:avLst/>
                <a:gdLst/>
                <a:ahLst/>
                <a:cxnLst/>
                <a:rect l="l" t="t" r="r" b="b"/>
                <a:pathLst>
                  <a:path w="5909338" h="652772" extrusionOk="0">
                    <a:moveTo>
                      <a:pt x="0" y="0"/>
                    </a:moveTo>
                    <a:lnTo>
                      <a:pt x="5909338" y="0"/>
                    </a:lnTo>
                    <a:lnTo>
                      <a:pt x="5826211" y="652772"/>
                    </a:lnTo>
                    <a:lnTo>
                      <a:pt x="0" y="6423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" name="Google Shape;94;p1"/>
              <p:cNvSpPr/>
              <p:nvPr/>
            </p:nvSpPr>
            <p:spPr>
              <a:xfrm rot="-5400000">
                <a:off x="-52573" y="9504581"/>
                <a:ext cx="2812632" cy="1144154"/>
              </a:xfrm>
              <a:custGeom>
                <a:avLst/>
                <a:gdLst/>
                <a:ahLst/>
                <a:cxnLst/>
                <a:rect l="l" t="t" r="r" b="b"/>
                <a:pathLst>
                  <a:path w="2834578" h="1144154" extrusionOk="0">
                    <a:moveTo>
                      <a:pt x="3" y="1109586"/>
                    </a:moveTo>
                    <a:cubicBezTo>
                      <a:pt x="-1187" y="675285"/>
                      <a:pt x="487525" y="268123"/>
                      <a:pt x="831534" y="107139"/>
                    </a:cubicBezTo>
                    <a:cubicBezTo>
                      <a:pt x="1175543" y="-53845"/>
                      <a:pt x="1730486" y="-26718"/>
                      <a:pt x="2064059" y="143681"/>
                    </a:cubicBezTo>
                    <a:cubicBezTo>
                      <a:pt x="2397632" y="314080"/>
                      <a:pt x="2865495" y="688987"/>
                      <a:pt x="2832970" y="1129530"/>
                    </a:cubicBezTo>
                    <a:cubicBezTo>
                      <a:pt x="2627585" y="1120173"/>
                      <a:pt x="2367608" y="1151758"/>
                      <a:pt x="2162223" y="1142401"/>
                    </a:cubicBezTo>
                    <a:cubicBezTo>
                      <a:pt x="2187535" y="932414"/>
                      <a:pt x="1985346" y="737169"/>
                      <a:pt x="1665158" y="662409"/>
                    </a:cubicBezTo>
                    <a:cubicBezTo>
                      <a:pt x="1496111" y="622938"/>
                      <a:pt x="1309920" y="621102"/>
                      <a:pt x="1138901" y="657219"/>
                    </a:cubicBezTo>
                    <a:cubicBezTo>
                      <a:pt x="825547" y="723395"/>
                      <a:pt x="615464" y="904852"/>
                      <a:pt x="616375" y="1108544"/>
                    </a:cubicBezTo>
                    <a:lnTo>
                      <a:pt x="3" y="1109586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" name="Google Shape;95;p1"/>
              <p:cNvSpPr/>
              <p:nvPr/>
            </p:nvSpPr>
            <p:spPr>
              <a:xfrm rot="5400000" flipH="1">
                <a:off x="6218338" y="6814445"/>
                <a:ext cx="2832033" cy="2184400"/>
              </a:xfrm>
              <a:prstGeom prst="blockArc">
                <a:avLst>
                  <a:gd name="adj1" fmla="val 10847997"/>
                  <a:gd name="adj2" fmla="val 383373"/>
                  <a:gd name="adj3" fmla="val 29619"/>
                </a:avLst>
              </a:pr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96;p1"/>
              <p:cNvSpPr/>
              <p:nvPr/>
            </p:nvSpPr>
            <p:spPr>
              <a:xfrm>
                <a:off x="1888902" y="8670342"/>
                <a:ext cx="5841999" cy="652320"/>
              </a:xfrm>
              <a:prstGeom prst="rect">
                <a:avLst/>
              </a:pr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" name="Google Shape;97;p1"/>
              <p:cNvSpPr/>
              <p:nvPr/>
            </p:nvSpPr>
            <p:spPr>
              <a:xfrm>
                <a:off x="1603667" y="6490630"/>
                <a:ext cx="5991766" cy="643428"/>
              </a:xfrm>
              <a:prstGeom prst="rect">
                <a:avLst/>
              </a:pr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" name="Google Shape;98;p1"/>
              <p:cNvSpPr/>
              <p:nvPr/>
            </p:nvSpPr>
            <p:spPr>
              <a:xfrm rot="-5400000">
                <a:off x="-170314" y="5175043"/>
                <a:ext cx="2797740" cy="1130070"/>
              </a:xfrm>
              <a:custGeom>
                <a:avLst/>
                <a:gdLst/>
                <a:ahLst/>
                <a:cxnLst/>
                <a:rect l="l" t="t" r="r" b="b"/>
                <a:pathLst>
                  <a:path w="2797740" h="1125986" extrusionOk="0">
                    <a:moveTo>
                      <a:pt x="0" y="1057385"/>
                    </a:moveTo>
                    <a:cubicBezTo>
                      <a:pt x="38828" y="456405"/>
                      <a:pt x="669703" y="-11533"/>
                      <a:pt x="1425277" y="216"/>
                    </a:cubicBezTo>
                    <a:cubicBezTo>
                      <a:pt x="2193104" y="12156"/>
                      <a:pt x="2805475" y="514484"/>
                      <a:pt x="2797667" y="1125986"/>
                    </a:cubicBezTo>
                    <a:lnTo>
                      <a:pt x="2209096" y="1121221"/>
                    </a:lnTo>
                    <a:cubicBezTo>
                      <a:pt x="2214675" y="831406"/>
                      <a:pt x="1857727" y="593260"/>
                      <a:pt x="1410845" y="588651"/>
                    </a:cubicBezTo>
                    <a:cubicBezTo>
                      <a:pt x="977755" y="584184"/>
                      <a:pt x="651512" y="753344"/>
                      <a:pt x="624204" y="1033679"/>
                    </a:cubicBezTo>
                    <a:cubicBezTo>
                      <a:pt x="428089" y="1025645"/>
                      <a:pt x="196115" y="1065419"/>
                      <a:pt x="0" y="1057385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99;p1"/>
              <p:cNvSpPr/>
              <p:nvPr/>
            </p:nvSpPr>
            <p:spPr>
              <a:xfrm rot="5400000" flipH="1">
                <a:off x="6146290" y="2428388"/>
                <a:ext cx="2847721" cy="2184400"/>
              </a:xfrm>
              <a:prstGeom prst="blockArc">
                <a:avLst>
                  <a:gd name="adj1" fmla="val 10800000"/>
                  <a:gd name="adj2" fmla="val 1572"/>
                  <a:gd name="adj3" fmla="val 27649"/>
                </a:avLst>
              </a:pr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0" name="Google Shape;100;p1"/>
            <p:cNvGrpSpPr/>
            <p:nvPr/>
          </p:nvGrpSpPr>
          <p:grpSpPr>
            <a:xfrm>
              <a:off x="975577" y="2390310"/>
              <a:ext cx="7453126" cy="8818963"/>
              <a:chOff x="975577" y="2390310"/>
              <a:chExt cx="7453126" cy="8818963"/>
            </a:xfrm>
          </p:grpSpPr>
          <p:cxnSp>
            <p:nvCxnSpPr>
              <p:cNvPr id="101" name="Google Shape;101;p1"/>
              <p:cNvCxnSpPr>
                <a:cxnSpLocks/>
                <a:endCxn id="99" idx="1"/>
              </p:cNvCxnSpPr>
              <p:nvPr/>
            </p:nvCxnSpPr>
            <p:spPr>
              <a:xfrm>
                <a:off x="1793737" y="2390310"/>
                <a:ext cx="5775900" cy="84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lt1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2" name="Google Shape;102;p1"/>
              <p:cNvCxnSpPr>
                <a:cxnSpLocks/>
                <a:endCxn id="103" idx="2"/>
              </p:cNvCxnSpPr>
              <p:nvPr/>
            </p:nvCxnSpPr>
            <p:spPr>
              <a:xfrm rot="10800000" flipH="1">
                <a:off x="1726152" y="4661233"/>
                <a:ext cx="5971800" cy="45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lt1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103" name="Google Shape;103;p1"/>
              <p:cNvSpPr/>
              <p:nvPr/>
            </p:nvSpPr>
            <p:spPr>
              <a:xfrm>
                <a:off x="6949380" y="2405358"/>
                <a:ext cx="1403254" cy="2258405"/>
              </a:xfrm>
              <a:prstGeom prst="arc">
                <a:avLst>
                  <a:gd name="adj1" fmla="val 16200000"/>
                  <a:gd name="adj2" fmla="val 5256843"/>
                </a:avLst>
              </a:prstGeom>
              <a:noFill/>
              <a:ln w="28575" cap="flat" cmpd="sng">
                <a:solidFill>
                  <a:schemeClr val="lt1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" name="Google Shape;104;p1"/>
              <p:cNvSpPr/>
              <p:nvPr/>
            </p:nvSpPr>
            <p:spPr>
              <a:xfrm>
                <a:off x="7025449" y="6810988"/>
                <a:ext cx="1403254" cy="2229081"/>
              </a:xfrm>
              <a:prstGeom prst="arc">
                <a:avLst>
                  <a:gd name="adj1" fmla="val 16120637"/>
                  <a:gd name="adj2" fmla="val 4983877"/>
                </a:avLst>
              </a:prstGeom>
              <a:noFill/>
              <a:ln w="28575" cap="flat" cmpd="sng">
                <a:solidFill>
                  <a:schemeClr val="lt1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" name="Google Shape;105;p1"/>
              <p:cNvSpPr/>
              <p:nvPr/>
            </p:nvSpPr>
            <p:spPr>
              <a:xfrm flipH="1">
                <a:off x="975577" y="4665689"/>
                <a:ext cx="1403254" cy="2146655"/>
              </a:xfrm>
              <a:prstGeom prst="arc">
                <a:avLst>
                  <a:gd name="adj1" fmla="val 16248374"/>
                  <a:gd name="adj2" fmla="val 5189154"/>
                </a:avLst>
              </a:prstGeom>
              <a:noFill/>
              <a:ln w="28575" cap="flat" cmpd="sng">
                <a:solidFill>
                  <a:schemeClr val="lt1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06" name="Google Shape;106;p1"/>
              <p:cNvCxnSpPr>
                <a:cxnSpLocks/>
                <a:endCxn id="97" idx="3"/>
              </p:cNvCxnSpPr>
              <p:nvPr/>
            </p:nvCxnSpPr>
            <p:spPr>
              <a:xfrm rot="10800000" flipH="1">
                <a:off x="1689033" y="6812344"/>
                <a:ext cx="5906400" cy="9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lt1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7" name="Google Shape;107;p1"/>
              <p:cNvCxnSpPr/>
              <p:nvPr/>
            </p:nvCxnSpPr>
            <p:spPr>
              <a:xfrm rot="10800000" flipH="1">
                <a:off x="1838324" y="9051721"/>
                <a:ext cx="5971745" cy="4456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lt1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108" name="Google Shape;108;p1"/>
              <p:cNvSpPr/>
              <p:nvPr/>
            </p:nvSpPr>
            <p:spPr>
              <a:xfrm flipH="1">
                <a:off x="1105578" y="9059682"/>
                <a:ext cx="1403254" cy="2119835"/>
              </a:xfrm>
              <a:prstGeom prst="arc">
                <a:avLst>
                  <a:gd name="adj1" fmla="val 16248374"/>
                  <a:gd name="adj2" fmla="val 5358476"/>
                </a:avLst>
              </a:prstGeom>
              <a:noFill/>
              <a:ln w="28575" cap="flat" cmpd="sng">
                <a:solidFill>
                  <a:schemeClr val="lt1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09" name="Google Shape;109;p1"/>
              <p:cNvCxnSpPr/>
              <p:nvPr/>
            </p:nvCxnSpPr>
            <p:spPr>
              <a:xfrm rot="10800000" flipH="1">
                <a:off x="1891808" y="11204817"/>
                <a:ext cx="5971745" cy="4456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lt1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</p:cxnSp>
        </p:grpSp>
      </p:grpSp>
      <p:sp>
        <p:nvSpPr>
          <p:cNvPr id="110" name="Google Shape;110;p1"/>
          <p:cNvSpPr/>
          <p:nvPr/>
        </p:nvSpPr>
        <p:spPr>
          <a:xfrm>
            <a:off x="-9347" y="19400"/>
            <a:ext cx="8716318" cy="73442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2200" b="1" dirty="0">
                <a:ea typeface="Calibri"/>
              </a:rPr>
              <a:t>Year 7 Core PE </a:t>
            </a:r>
          </a:p>
          <a:p>
            <a:pPr algn="ctr"/>
            <a:r>
              <a:rPr lang="en-US" sz="2200" b="1" dirty="0">
                <a:ea typeface="Calibri"/>
              </a:rPr>
              <a:t>Learning Journey</a:t>
            </a:r>
            <a:endParaRPr lang="en-US" sz="2200" b="1" i="0" u="none" strike="noStrike" cap="none" dirty="0">
              <a:ea typeface="Calibri"/>
            </a:endParaRPr>
          </a:p>
        </p:txBody>
      </p:sp>
      <p:pic>
        <p:nvPicPr>
          <p:cNvPr id="111" name="Google Shape;111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14393" y="8361"/>
            <a:ext cx="986807" cy="993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" descr="Image result for car vector"/>
          <p:cNvPicPr preferRelativeResize="0"/>
          <p:nvPr/>
        </p:nvPicPr>
        <p:blipFill rotWithShape="1">
          <a:blip r:embed="rId6">
            <a:alphaModFix/>
          </a:blip>
          <a:srcRect l="52702" t="73096" b="8575"/>
          <a:stretch/>
        </p:blipFill>
        <p:spPr>
          <a:xfrm flipH="1">
            <a:off x="3114673" y="10463751"/>
            <a:ext cx="1481607" cy="548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" descr="Image result for car vector"/>
          <p:cNvPicPr preferRelativeResize="0"/>
          <p:nvPr/>
        </p:nvPicPr>
        <p:blipFill rotWithShape="1">
          <a:blip r:embed="rId7">
            <a:alphaModFix/>
          </a:blip>
          <a:srcRect l="52702" t="47971" b="31929"/>
          <a:stretch/>
        </p:blipFill>
        <p:spPr>
          <a:xfrm>
            <a:off x="3366423" y="3876626"/>
            <a:ext cx="1313226" cy="533519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"/>
          <p:cNvSpPr txBox="1"/>
          <p:nvPr/>
        </p:nvSpPr>
        <p:spPr>
          <a:xfrm>
            <a:off x="2741699" y="8034169"/>
            <a:ext cx="92093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grpSp>
        <p:nvGrpSpPr>
          <p:cNvPr id="127" name="Google Shape;127;p1"/>
          <p:cNvGrpSpPr/>
          <p:nvPr/>
        </p:nvGrpSpPr>
        <p:grpSpPr>
          <a:xfrm>
            <a:off x="6306304" y="3546574"/>
            <a:ext cx="1214980" cy="1234099"/>
            <a:chOff x="1212628" y="4031237"/>
            <a:chExt cx="1214980" cy="1304869"/>
          </a:xfrm>
        </p:grpSpPr>
        <p:sp>
          <p:nvSpPr>
            <p:cNvPr id="128" name="Google Shape;128;p1"/>
            <p:cNvSpPr/>
            <p:nvPr/>
          </p:nvSpPr>
          <p:spPr>
            <a:xfrm>
              <a:off x="1212628" y="4031237"/>
              <a:ext cx="1214980" cy="130486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1"/>
            <p:cNvSpPr/>
            <p:nvPr/>
          </p:nvSpPr>
          <p:spPr>
            <a:xfrm>
              <a:off x="1399584" y="4232021"/>
              <a:ext cx="841075" cy="903301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1"/>
            <p:cNvSpPr txBox="1"/>
            <p:nvPr/>
          </p:nvSpPr>
          <p:spPr>
            <a:xfrm>
              <a:off x="1218791" y="4391447"/>
              <a:ext cx="1170599" cy="5532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Summer term </a:t>
              </a:r>
              <a:endParaRPr/>
            </a:p>
          </p:txBody>
        </p:sp>
      </p:grpSp>
      <p:grpSp>
        <p:nvGrpSpPr>
          <p:cNvPr id="131" name="Google Shape;131;p1"/>
          <p:cNvGrpSpPr/>
          <p:nvPr/>
        </p:nvGrpSpPr>
        <p:grpSpPr>
          <a:xfrm>
            <a:off x="7698536" y="10129223"/>
            <a:ext cx="1214980" cy="1234099"/>
            <a:chOff x="1212628" y="4031237"/>
            <a:chExt cx="1214980" cy="1304869"/>
          </a:xfrm>
        </p:grpSpPr>
        <p:sp>
          <p:nvSpPr>
            <p:cNvPr id="132" name="Google Shape;132;p1"/>
            <p:cNvSpPr/>
            <p:nvPr/>
          </p:nvSpPr>
          <p:spPr>
            <a:xfrm>
              <a:off x="1212628" y="4031237"/>
              <a:ext cx="1214980" cy="130486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1"/>
            <p:cNvSpPr/>
            <p:nvPr/>
          </p:nvSpPr>
          <p:spPr>
            <a:xfrm>
              <a:off x="1399584" y="4232021"/>
              <a:ext cx="841075" cy="903301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1"/>
            <p:cNvSpPr txBox="1"/>
            <p:nvPr/>
          </p:nvSpPr>
          <p:spPr>
            <a:xfrm>
              <a:off x="1218791" y="4391447"/>
              <a:ext cx="1170599" cy="5532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Autumn  term </a:t>
              </a:r>
              <a:endParaRPr dirty="0"/>
            </a:p>
          </p:txBody>
        </p:sp>
      </p:grpSp>
      <p:grpSp>
        <p:nvGrpSpPr>
          <p:cNvPr id="135" name="Google Shape;135;p1"/>
          <p:cNvGrpSpPr/>
          <p:nvPr/>
        </p:nvGrpSpPr>
        <p:grpSpPr>
          <a:xfrm>
            <a:off x="7993348" y="6834013"/>
            <a:ext cx="1214980" cy="1234099"/>
            <a:chOff x="1212628" y="4031237"/>
            <a:chExt cx="1214980" cy="1304869"/>
          </a:xfrm>
        </p:grpSpPr>
        <p:sp>
          <p:nvSpPr>
            <p:cNvPr id="136" name="Google Shape;136;p1"/>
            <p:cNvSpPr/>
            <p:nvPr/>
          </p:nvSpPr>
          <p:spPr>
            <a:xfrm>
              <a:off x="1212628" y="4031237"/>
              <a:ext cx="1214980" cy="130486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1"/>
            <p:cNvSpPr/>
            <p:nvPr/>
          </p:nvSpPr>
          <p:spPr>
            <a:xfrm>
              <a:off x="1399584" y="4232021"/>
              <a:ext cx="841075" cy="903301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1"/>
            <p:cNvSpPr txBox="1"/>
            <p:nvPr/>
          </p:nvSpPr>
          <p:spPr>
            <a:xfrm>
              <a:off x="1218791" y="4391447"/>
              <a:ext cx="1170599" cy="5532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Spring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term </a:t>
              </a:r>
              <a:endParaRPr/>
            </a:p>
          </p:txBody>
        </p:sp>
      </p:grpSp>
      <p:cxnSp>
        <p:nvCxnSpPr>
          <p:cNvPr id="148" name="Google Shape;148;p1"/>
          <p:cNvCxnSpPr>
            <a:cxnSpLocks/>
          </p:cNvCxnSpPr>
          <p:nvPr/>
        </p:nvCxnSpPr>
        <p:spPr>
          <a:xfrm>
            <a:off x="1171788" y="8447400"/>
            <a:ext cx="707542" cy="341204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50" name="Google Shape;150;p1"/>
          <p:cNvCxnSpPr>
            <a:cxnSpLocks/>
            <a:stCxn id="74" idx="2"/>
          </p:cNvCxnSpPr>
          <p:nvPr/>
        </p:nvCxnSpPr>
        <p:spPr>
          <a:xfrm flipH="1" flipV="1">
            <a:off x="7115524" y="10743612"/>
            <a:ext cx="44592" cy="1001322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26F4B628-76B8-4993-BD37-85D6E6DD8889}"/>
              </a:ext>
            </a:extLst>
          </p:cNvPr>
          <p:cNvSpPr/>
          <p:nvPr/>
        </p:nvSpPr>
        <p:spPr>
          <a:xfrm>
            <a:off x="4685825" y="6246912"/>
            <a:ext cx="2295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</a:rPr>
              <a:t> </a:t>
            </a:r>
            <a:endParaRPr lang="en-GB" dirty="0"/>
          </a:p>
        </p:txBody>
      </p:sp>
      <p:grpSp>
        <p:nvGrpSpPr>
          <p:cNvPr id="70" name="Google Shape;127;p1">
            <a:extLst>
              <a:ext uri="{FF2B5EF4-FFF2-40B4-BE49-F238E27FC236}">
                <a16:creationId xmlns:a16="http://schemas.microsoft.com/office/drawing/2014/main" id="{0A87E910-F0A0-4551-84E5-8DFA64AC17BB}"/>
              </a:ext>
            </a:extLst>
          </p:cNvPr>
          <p:cNvGrpSpPr/>
          <p:nvPr/>
        </p:nvGrpSpPr>
        <p:grpSpPr>
          <a:xfrm>
            <a:off x="1289876" y="1299737"/>
            <a:ext cx="1214980" cy="1234099"/>
            <a:chOff x="1212628" y="4031237"/>
            <a:chExt cx="1214980" cy="1304869"/>
          </a:xfrm>
        </p:grpSpPr>
        <p:sp>
          <p:nvSpPr>
            <p:cNvPr id="71" name="Google Shape;128;p1">
              <a:extLst>
                <a:ext uri="{FF2B5EF4-FFF2-40B4-BE49-F238E27FC236}">
                  <a16:creationId xmlns:a16="http://schemas.microsoft.com/office/drawing/2014/main" id="{67DAF8A1-BFC4-4FB4-87CD-F15D5A20940E}"/>
                </a:ext>
              </a:extLst>
            </p:cNvPr>
            <p:cNvSpPr/>
            <p:nvPr/>
          </p:nvSpPr>
          <p:spPr>
            <a:xfrm>
              <a:off x="1212628" y="4031237"/>
              <a:ext cx="1214980" cy="130486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129;p1">
              <a:extLst>
                <a:ext uri="{FF2B5EF4-FFF2-40B4-BE49-F238E27FC236}">
                  <a16:creationId xmlns:a16="http://schemas.microsoft.com/office/drawing/2014/main" id="{66D18DC2-10A5-49CF-A3D5-0337AE4DD7F5}"/>
                </a:ext>
              </a:extLst>
            </p:cNvPr>
            <p:cNvSpPr/>
            <p:nvPr/>
          </p:nvSpPr>
          <p:spPr>
            <a:xfrm>
              <a:off x="1399584" y="4232021"/>
              <a:ext cx="841075" cy="903301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130;p1">
              <a:extLst>
                <a:ext uri="{FF2B5EF4-FFF2-40B4-BE49-F238E27FC236}">
                  <a16:creationId xmlns:a16="http://schemas.microsoft.com/office/drawing/2014/main" id="{90EEBD46-5728-46A6-B295-DBCE8962B5F0}"/>
                </a:ext>
              </a:extLst>
            </p:cNvPr>
            <p:cNvSpPr txBox="1"/>
            <p:nvPr/>
          </p:nvSpPr>
          <p:spPr>
            <a:xfrm>
              <a:off x="1339596" y="4343225"/>
              <a:ext cx="942124" cy="6833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Year 8 </a:t>
              </a: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PE</a:t>
              </a:r>
              <a:endParaRPr sz="1800" dirty="0">
                <a:solidFill>
                  <a:schemeClr val="dk1"/>
                </a:solidFill>
              </a:endParaRPr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382A651D-6037-4C71-B25B-543B69BB8F87}"/>
              </a:ext>
            </a:extLst>
          </p:cNvPr>
          <p:cNvSpPr txBox="1"/>
          <p:nvPr/>
        </p:nvSpPr>
        <p:spPr>
          <a:xfrm>
            <a:off x="6552626" y="11283269"/>
            <a:ext cx="1214980" cy="46166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Introduction to PE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4F2D7407-5003-4C8B-A083-50533826F6AB}"/>
              </a:ext>
            </a:extLst>
          </p:cNvPr>
          <p:cNvSpPr txBox="1"/>
          <p:nvPr/>
        </p:nvSpPr>
        <p:spPr>
          <a:xfrm>
            <a:off x="7940302" y="1109349"/>
            <a:ext cx="1214980" cy="27699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200" b="1" dirty="0">
                <a:solidFill>
                  <a:sysClr val="windowText" lastClr="000000"/>
                </a:solidFill>
              </a:rPr>
              <a:t>T</a:t>
            </a:r>
            <a:r>
              <a:rPr lang="en-GB" sz="1200" b="1" dirty="0" err="1">
                <a:solidFill>
                  <a:sysClr val="windowText" lastClr="000000"/>
                </a:solidFill>
              </a:rPr>
              <a:t>ennis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61859CBF-4923-4ECD-85FC-BFFF2CB8B2A3}"/>
              </a:ext>
            </a:extLst>
          </p:cNvPr>
          <p:cNvSpPr txBox="1"/>
          <p:nvPr/>
        </p:nvSpPr>
        <p:spPr>
          <a:xfrm>
            <a:off x="7041903" y="9748951"/>
            <a:ext cx="1214980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Passing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18035E34-08DB-4CB3-95CF-B294B8CE007B}"/>
              </a:ext>
            </a:extLst>
          </p:cNvPr>
          <p:cNvSpPr txBox="1"/>
          <p:nvPr/>
        </p:nvSpPr>
        <p:spPr>
          <a:xfrm>
            <a:off x="2786746" y="864123"/>
            <a:ext cx="1128785" cy="276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Rules </a:t>
            </a:r>
          </a:p>
        </p:txBody>
      </p:sp>
      <p:cxnSp>
        <p:nvCxnSpPr>
          <p:cNvPr id="180" name="Google Shape;151;p1">
            <a:extLst>
              <a:ext uri="{FF2B5EF4-FFF2-40B4-BE49-F238E27FC236}">
                <a16:creationId xmlns:a16="http://schemas.microsoft.com/office/drawing/2014/main" id="{3C81F850-8CEF-4809-A59A-85DB844DFADC}"/>
              </a:ext>
            </a:extLst>
          </p:cNvPr>
          <p:cNvCxnSpPr>
            <a:cxnSpLocks/>
          </p:cNvCxnSpPr>
          <p:nvPr/>
        </p:nvCxnSpPr>
        <p:spPr>
          <a:xfrm flipV="1">
            <a:off x="6598030" y="1964468"/>
            <a:ext cx="218031" cy="455596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pic>
        <p:nvPicPr>
          <p:cNvPr id="1030" name="Picture 6" descr="The Importance of Mental Health">
            <a:extLst>
              <a:ext uri="{FF2B5EF4-FFF2-40B4-BE49-F238E27FC236}">
                <a16:creationId xmlns:a16="http://schemas.microsoft.com/office/drawing/2014/main" id="{7ADCE187-980D-4414-860E-267C041CB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3610" y="8686374"/>
            <a:ext cx="47132" cy="47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3" name="Rectangle 182">
            <a:extLst>
              <a:ext uri="{FF2B5EF4-FFF2-40B4-BE49-F238E27FC236}">
                <a16:creationId xmlns:a16="http://schemas.microsoft.com/office/drawing/2014/main" id="{98870613-1D4F-4B84-8DC6-A456F73AF53A}"/>
              </a:ext>
            </a:extLst>
          </p:cNvPr>
          <p:cNvSpPr/>
          <p:nvPr/>
        </p:nvSpPr>
        <p:spPr>
          <a:xfrm>
            <a:off x="51879" y="12109644"/>
            <a:ext cx="9549321" cy="646331"/>
          </a:xfrm>
          <a:prstGeom prst="rect">
            <a:avLst/>
          </a:prstGeom>
          <a:solidFill>
            <a:srgbClr val="002060"/>
          </a:solidFill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 dirty="0">
                <a:solidFill>
                  <a:schemeClr val="bg1"/>
                </a:solidFill>
              </a:rPr>
              <a:t>‘The PE curriculum aims to support students in developing </a:t>
            </a:r>
            <a:r>
              <a:rPr lang="en-GB" sz="12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GOOD HABITS</a:t>
            </a:r>
            <a:r>
              <a:rPr lang="en-GB" sz="1200" b="1" dirty="0">
                <a:solidFill>
                  <a:schemeClr val="bg1"/>
                </a:solidFill>
              </a:rPr>
              <a:t> for </a:t>
            </a:r>
            <a:r>
              <a:rPr lang="en-GB" sz="12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LIFELONG PARTICIPATION</a:t>
            </a:r>
            <a:r>
              <a:rPr lang="en-GB" sz="1200" b="1" dirty="0">
                <a:solidFill>
                  <a:schemeClr val="bg1"/>
                </a:solidFill>
              </a:rPr>
              <a:t>, encouraging </a:t>
            </a:r>
            <a:r>
              <a:rPr lang="en-GB" sz="12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ASPIRATION</a:t>
            </a:r>
            <a:r>
              <a:rPr lang="en-GB" sz="1200" b="1" dirty="0">
                <a:solidFill>
                  <a:schemeClr val="bg1"/>
                </a:solidFill>
              </a:rPr>
              <a:t>, </a:t>
            </a:r>
            <a:r>
              <a:rPr lang="en-GB" sz="12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LEADERSHIP </a:t>
            </a:r>
            <a:r>
              <a:rPr lang="en-GB" sz="1200" b="1" dirty="0">
                <a:solidFill>
                  <a:schemeClr val="bg1"/>
                </a:solidFill>
              </a:rPr>
              <a:t>and </a:t>
            </a:r>
            <a:r>
              <a:rPr lang="en-GB" sz="12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CHARACTER DEVELOPMENT</a:t>
            </a:r>
            <a:r>
              <a:rPr lang="en-GB" sz="1200" b="1" dirty="0">
                <a:solidFill>
                  <a:schemeClr val="bg1"/>
                </a:solidFill>
              </a:rPr>
              <a:t> through a wide variety of educational experiences and enrichment activities.’</a:t>
            </a: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2D0A4B55-5AAE-452B-BD88-6987CB14A3CF}"/>
              </a:ext>
            </a:extLst>
          </p:cNvPr>
          <p:cNvSpPr txBox="1"/>
          <p:nvPr/>
        </p:nvSpPr>
        <p:spPr>
          <a:xfrm>
            <a:off x="4594948" y="9101224"/>
            <a:ext cx="1214980" cy="27699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T</a:t>
            </a:r>
            <a:r>
              <a:rPr lang="en-GB" sz="1200" b="1" dirty="0">
                <a:solidFill>
                  <a:schemeClr val="bg1"/>
                </a:solidFill>
              </a:rPr>
              <a:t>able Tennis 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22863306-B88D-4A44-BE39-5843961AB6CE}"/>
              </a:ext>
            </a:extLst>
          </p:cNvPr>
          <p:cNvSpPr txBox="1"/>
          <p:nvPr/>
        </p:nvSpPr>
        <p:spPr>
          <a:xfrm>
            <a:off x="587568" y="6623668"/>
            <a:ext cx="924611" cy="27699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A</a:t>
            </a:r>
            <a:r>
              <a:rPr lang="en-GB" sz="1200" b="1" dirty="0">
                <a:solidFill>
                  <a:schemeClr val="bg1"/>
                </a:solidFill>
              </a:rPr>
              <a:t>athletics 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9C1565DD-CEE0-4CFF-9C10-98C738E97CDD}"/>
              </a:ext>
            </a:extLst>
          </p:cNvPr>
          <p:cNvSpPr txBox="1"/>
          <p:nvPr/>
        </p:nvSpPr>
        <p:spPr>
          <a:xfrm>
            <a:off x="548563" y="11061631"/>
            <a:ext cx="1214980" cy="27699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F</a:t>
            </a:r>
            <a:r>
              <a:rPr lang="en-GB" sz="1200" b="1" dirty="0" err="1">
                <a:solidFill>
                  <a:schemeClr val="bg1"/>
                </a:solidFill>
              </a:rPr>
              <a:t>ootball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CC2792CF-D0C0-48EE-97FD-3C2FE65A7386}"/>
              </a:ext>
            </a:extLst>
          </p:cNvPr>
          <p:cNvSpPr txBox="1"/>
          <p:nvPr/>
        </p:nvSpPr>
        <p:spPr>
          <a:xfrm>
            <a:off x="5267957" y="5507443"/>
            <a:ext cx="1214980" cy="27699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Handball 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28D41F2B-CD58-46B6-B3DD-4B74DAFDA0DA}"/>
              </a:ext>
            </a:extLst>
          </p:cNvPr>
          <p:cNvSpPr txBox="1"/>
          <p:nvPr/>
        </p:nvSpPr>
        <p:spPr>
          <a:xfrm>
            <a:off x="2982660" y="4952290"/>
            <a:ext cx="1214980" cy="27699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OAA 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39EEBBCF-715D-4BC5-B994-0B738EA0C0B5}"/>
              </a:ext>
            </a:extLst>
          </p:cNvPr>
          <p:cNvSpPr txBox="1"/>
          <p:nvPr/>
        </p:nvSpPr>
        <p:spPr>
          <a:xfrm>
            <a:off x="6680902" y="7511796"/>
            <a:ext cx="1214980" cy="27699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R</a:t>
            </a:r>
            <a:r>
              <a:rPr lang="en-GB" sz="1200" b="1" dirty="0" err="1">
                <a:solidFill>
                  <a:schemeClr val="bg1"/>
                </a:solidFill>
              </a:rPr>
              <a:t>ugby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72F8D6F6-E3E9-4FD8-B47C-BB0286C5D02F}"/>
              </a:ext>
            </a:extLst>
          </p:cNvPr>
          <p:cNvSpPr txBox="1"/>
          <p:nvPr/>
        </p:nvSpPr>
        <p:spPr>
          <a:xfrm>
            <a:off x="7560484" y="4709314"/>
            <a:ext cx="1214981" cy="27699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ysClr val="windowText" lastClr="000000"/>
                </a:solidFill>
              </a:rPr>
              <a:t>C</a:t>
            </a:r>
            <a:r>
              <a:rPr lang="en-GB" sz="1200" b="1" dirty="0" err="1">
                <a:solidFill>
                  <a:sysClr val="windowText" lastClr="000000"/>
                </a:solidFill>
              </a:rPr>
              <a:t>ricket</a:t>
            </a:r>
            <a:r>
              <a:rPr lang="en-GB" sz="1200" b="1" dirty="0">
                <a:solidFill>
                  <a:sysClr val="windowText" lastClr="000000"/>
                </a:solidFill>
              </a:rPr>
              <a:t> </a:t>
            </a: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71333869-095C-4A6D-8A89-42EFF2CB0424}"/>
              </a:ext>
            </a:extLst>
          </p:cNvPr>
          <p:cNvSpPr txBox="1"/>
          <p:nvPr/>
        </p:nvSpPr>
        <p:spPr>
          <a:xfrm>
            <a:off x="4045102" y="2458435"/>
            <a:ext cx="1214980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ysClr val="windowText" lastClr="000000"/>
                </a:solidFill>
              </a:rPr>
              <a:t>Striking and Fielding</a:t>
            </a: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EDB7C5D1-0859-4F4D-A890-934BCC559D83}"/>
              </a:ext>
            </a:extLst>
          </p:cNvPr>
          <p:cNvSpPr txBox="1"/>
          <p:nvPr/>
        </p:nvSpPr>
        <p:spPr>
          <a:xfrm>
            <a:off x="5423430" y="11775942"/>
            <a:ext cx="1214980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N</a:t>
            </a:r>
            <a:r>
              <a:rPr lang="en-GB" sz="1200" dirty="0" err="1">
                <a:solidFill>
                  <a:schemeClr val="tx1"/>
                </a:solidFill>
              </a:rPr>
              <a:t>etball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id="{415F3DA8-ED0B-4CD1-A153-6E430535F96F}"/>
              </a:ext>
            </a:extLst>
          </p:cNvPr>
          <p:cNvSpPr txBox="1"/>
          <p:nvPr/>
        </p:nvSpPr>
        <p:spPr>
          <a:xfrm>
            <a:off x="4643043" y="9740360"/>
            <a:ext cx="1214980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Teamwork</a:t>
            </a:r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F74FC6B7-1238-413D-814A-B4E4EC3B5915}"/>
              </a:ext>
            </a:extLst>
          </p:cNvPr>
          <p:cNvSpPr txBox="1"/>
          <p:nvPr/>
        </p:nvSpPr>
        <p:spPr>
          <a:xfrm>
            <a:off x="4702198" y="11200130"/>
            <a:ext cx="1315651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Communication skills</a:t>
            </a:r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id="{673DCF47-A3C3-478E-A649-E41BCA984590}"/>
              </a:ext>
            </a:extLst>
          </p:cNvPr>
          <p:cNvSpPr txBox="1"/>
          <p:nvPr/>
        </p:nvSpPr>
        <p:spPr>
          <a:xfrm>
            <a:off x="4531216" y="7732558"/>
            <a:ext cx="99992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Serve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99" name="TextBox 198">
            <a:extLst>
              <a:ext uri="{FF2B5EF4-FFF2-40B4-BE49-F238E27FC236}">
                <a16:creationId xmlns:a16="http://schemas.microsoft.com/office/drawing/2014/main" id="{368F577F-E72E-41B0-9B14-A83992182C1D}"/>
              </a:ext>
            </a:extLst>
          </p:cNvPr>
          <p:cNvSpPr txBox="1"/>
          <p:nvPr/>
        </p:nvSpPr>
        <p:spPr>
          <a:xfrm>
            <a:off x="7875228" y="8975089"/>
            <a:ext cx="1214980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Game Play</a:t>
            </a:r>
          </a:p>
        </p:txBody>
      </p:sp>
      <p:sp>
        <p:nvSpPr>
          <p:cNvPr id="201" name="TextBox 200">
            <a:extLst>
              <a:ext uri="{FF2B5EF4-FFF2-40B4-BE49-F238E27FC236}">
                <a16:creationId xmlns:a16="http://schemas.microsoft.com/office/drawing/2014/main" id="{AF725B9D-BE4F-4DD7-8048-8F8BE1311013}"/>
              </a:ext>
            </a:extLst>
          </p:cNvPr>
          <p:cNvSpPr txBox="1"/>
          <p:nvPr/>
        </p:nvSpPr>
        <p:spPr>
          <a:xfrm>
            <a:off x="5627521" y="7757428"/>
            <a:ext cx="879804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R</a:t>
            </a:r>
            <a:r>
              <a:rPr lang="en-GB" sz="1200" dirty="0" err="1">
                <a:solidFill>
                  <a:schemeClr val="tx1"/>
                </a:solidFill>
              </a:rPr>
              <a:t>ules</a:t>
            </a:r>
            <a:r>
              <a:rPr lang="en-GB" sz="1200" dirty="0">
                <a:solidFill>
                  <a:schemeClr val="tx1"/>
                </a:solidFill>
              </a:rPr>
              <a:t>/ Tactics</a:t>
            </a:r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id="{2918A49D-FC12-4E5F-8872-E0063B12B397}"/>
              </a:ext>
            </a:extLst>
          </p:cNvPr>
          <p:cNvSpPr txBox="1"/>
          <p:nvPr/>
        </p:nvSpPr>
        <p:spPr>
          <a:xfrm>
            <a:off x="6373382" y="8906619"/>
            <a:ext cx="924610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D</a:t>
            </a:r>
            <a:r>
              <a:rPr lang="en-GB" sz="1200" dirty="0" err="1">
                <a:solidFill>
                  <a:schemeClr val="tx1"/>
                </a:solidFill>
              </a:rPr>
              <a:t>ecision</a:t>
            </a:r>
            <a:r>
              <a:rPr lang="en-GB" sz="1200" dirty="0">
                <a:solidFill>
                  <a:schemeClr val="tx1"/>
                </a:solidFill>
              </a:rPr>
              <a:t> Making </a:t>
            </a:r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id="{99D625EC-6737-44ED-9E5B-648798F6BBBC}"/>
              </a:ext>
            </a:extLst>
          </p:cNvPr>
          <p:cNvSpPr txBox="1"/>
          <p:nvPr/>
        </p:nvSpPr>
        <p:spPr>
          <a:xfrm>
            <a:off x="6177029" y="10122188"/>
            <a:ext cx="1214980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Leadership</a:t>
            </a:r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id="{66EC7955-B3A3-484F-9C07-6CF17B5E778F}"/>
              </a:ext>
            </a:extLst>
          </p:cNvPr>
          <p:cNvSpPr txBox="1"/>
          <p:nvPr/>
        </p:nvSpPr>
        <p:spPr>
          <a:xfrm>
            <a:off x="5888247" y="9381905"/>
            <a:ext cx="917952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F</a:t>
            </a:r>
            <a:r>
              <a:rPr lang="en-GB" sz="1200" dirty="0" err="1">
                <a:solidFill>
                  <a:schemeClr val="tx1"/>
                </a:solidFill>
              </a:rPr>
              <a:t>orehand</a:t>
            </a:r>
            <a:r>
              <a:rPr lang="en-GB" sz="1200" dirty="0">
                <a:solidFill>
                  <a:schemeClr val="tx1"/>
                </a:solidFill>
              </a:rPr>
              <a:t>/Backhand push </a:t>
            </a:r>
          </a:p>
        </p:txBody>
      </p:sp>
      <p:sp>
        <p:nvSpPr>
          <p:cNvPr id="207" name="TextBox 206">
            <a:extLst>
              <a:ext uri="{FF2B5EF4-FFF2-40B4-BE49-F238E27FC236}">
                <a16:creationId xmlns:a16="http://schemas.microsoft.com/office/drawing/2014/main" id="{F9135D58-9D33-4DB7-A2EF-C6C344AEBEAF}"/>
              </a:ext>
            </a:extLst>
          </p:cNvPr>
          <p:cNvSpPr txBox="1"/>
          <p:nvPr/>
        </p:nvSpPr>
        <p:spPr>
          <a:xfrm>
            <a:off x="132414" y="1078038"/>
            <a:ext cx="369332" cy="109058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vert="vert270" wrap="square" lIns="91440" tIns="45720" rIns="91440" bIns="45720" rtlCol="0" anchor="t">
            <a:spAutoFit/>
          </a:bodyPr>
          <a:lstStyle/>
          <a:p>
            <a:pPr algn="ctr"/>
            <a:r>
              <a:rPr lang="en-GB" sz="1200" b="1" dirty="0"/>
              <a:t>To establish confident movers and explore fundamental skills in a sporting context and developing physical literacy.</a:t>
            </a:r>
            <a:endParaRPr lang="en-US" dirty="0"/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id="{E668F657-F0A9-43C2-9FB0-4E104BCE3961}"/>
              </a:ext>
            </a:extLst>
          </p:cNvPr>
          <p:cNvSpPr txBox="1"/>
          <p:nvPr/>
        </p:nvSpPr>
        <p:spPr>
          <a:xfrm>
            <a:off x="1786817" y="5468843"/>
            <a:ext cx="999929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J</a:t>
            </a:r>
            <a:r>
              <a:rPr lang="en-GB" sz="1200" dirty="0">
                <a:solidFill>
                  <a:schemeClr val="tx1"/>
                </a:solidFill>
              </a:rPr>
              <a:t>umping Events </a:t>
            </a:r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id="{097F5D5D-2167-4D13-AD02-64805936489E}"/>
              </a:ext>
            </a:extLst>
          </p:cNvPr>
          <p:cNvSpPr txBox="1"/>
          <p:nvPr/>
        </p:nvSpPr>
        <p:spPr>
          <a:xfrm>
            <a:off x="1996425" y="4589529"/>
            <a:ext cx="99992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S</a:t>
            </a:r>
            <a:r>
              <a:rPr lang="en-GB" sz="1200" dirty="0">
                <a:solidFill>
                  <a:schemeClr val="tx1"/>
                </a:solidFill>
              </a:rPr>
              <a:t>prints </a:t>
            </a:r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id="{84D9335F-5D40-4677-BBDE-4EE68A6B3544}"/>
              </a:ext>
            </a:extLst>
          </p:cNvPr>
          <p:cNvSpPr txBox="1"/>
          <p:nvPr/>
        </p:nvSpPr>
        <p:spPr>
          <a:xfrm>
            <a:off x="1781747" y="5059170"/>
            <a:ext cx="999929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200">
                <a:solidFill>
                  <a:schemeClr val="tx1"/>
                </a:solidFill>
              </a:rPr>
              <a:t>Throwing </a:t>
            </a:r>
            <a:r>
              <a:rPr lang="en-GB" sz="1200" dirty="0">
                <a:solidFill>
                  <a:schemeClr val="tx1"/>
                </a:solidFill>
              </a:rPr>
              <a:t>Events </a:t>
            </a:r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id="{3D74707B-6A86-4F22-9E10-12AB204BCD34}"/>
              </a:ext>
            </a:extLst>
          </p:cNvPr>
          <p:cNvSpPr txBox="1"/>
          <p:nvPr/>
        </p:nvSpPr>
        <p:spPr>
          <a:xfrm>
            <a:off x="572202" y="3439802"/>
            <a:ext cx="999929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Middle Distance 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id="{736CA090-FF83-40E5-9584-4D67A486FE1D}"/>
              </a:ext>
            </a:extLst>
          </p:cNvPr>
          <p:cNvSpPr txBox="1"/>
          <p:nvPr/>
        </p:nvSpPr>
        <p:spPr>
          <a:xfrm>
            <a:off x="892836" y="11441200"/>
            <a:ext cx="974697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Passing 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id="{0C4507CB-C060-4C51-878D-35E6601DCE73}"/>
              </a:ext>
            </a:extLst>
          </p:cNvPr>
          <p:cNvSpPr txBox="1"/>
          <p:nvPr/>
        </p:nvSpPr>
        <p:spPr>
          <a:xfrm>
            <a:off x="1833863" y="9429188"/>
            <a:ext cx="999929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Accurate replication</a:t>
            </a: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029B88AA-91DC-48DF-868A-253B10AFD038}"/>
              </a:ext>
            </a:extLst>
          </p:cNvPr>
          <p:cNvSpPr txBox="1"/>
          <p:nvPr/>
        </p:nvSpPr>
        <p:spPr>
          <a:xfrm>
            <a:off x="504165" y="9777208"/>
            <a:ext cx="638853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Attacking/ Defending  </a:t>
            </a:r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id="{363A74D7-09D9-4194-B76E-31C9A59E992A}"/>
              </a:ext>
            </a:extLst>
          </p:cNvPr>
          <p:cNvSpPr txBox="1"/>
          <p:nvPr/>
        </p:nvSpPr>
        <p:spPr>
          <a:xfrm>
            <a:off x="530602" y="10679503"/>
            <a:ext cx="864538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D</a:t>
            </a:r>
            <a:r>
              <a:rPr lang="en-GB" sz="1200" dirty="0">
                <a:solidFill>
                  <a:schemeClr val="tx1"/>
                </a:solidFill>
              </a:rPr>
              <a:t>dribbling </a:t>
            </a:r>
          </a:p>
        </p:txBody>
      </p:sp>
      <p:cxnSp>
        <p:nvCxnSpPr>
          <p:cNvPr id="218" name="Google Shape;150;p1">
            <a:extLst>
              <a:ext uri="{FF2B5EF4-FFF2-40B4-BE49-F238E27FC236}">
                <a16:creationId xmlns:a16="http://schemas.microsoft.com/office/drawing/2014/main" id="{9B3FFB17-3CB5-44E5-A046-BE8CF741A845}"/>
              </a:ext>
            </a:extLst>
          </p:cNvPr>
          <p:cNvCxnSpPr>
            <a:cxnSpLocks/>
          </p:cNvCxnSpPr>
          <p:nvPr/>
        </p:nvCxnSpPr>
        <p:spPr>
          <a:xfrm flipV="1">
            <a:off x="5846358" y="10956502"/>
            <a:ext cx="184562" cy="337622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19" name="Google Shape;150;p1">
            <a:extLst>
              <a:ext uri="{FF2B5EF4-FFF2-40B4-BE49-F238E27FC236}">
                <a16:creationId xmlns:a16="http://schemas.microsoft.com/office/drawing/2014/main" id="{4B7D97B9-A48D-4764-9C73-30635E2027A3}"/>
              </a:ext>
            </a:extLst>
          </p:cNvPr>
          <p:cNvCxnSpPr>
            <a:cxnSpLocks/>
          </p:cNvCxnSpPr>
          <p:nvPr/>
        </p:nvCxnSpPr>
        <p:spPr>
          <a:xfrm flipH="1">
            <a:off x="6056791" y="10387241"/>
            <a:ext cx="313812" cy="401861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20" name="Google Shape;150;p1">
            <a:extLst>
              <a:ext uri="{FF2B5EF4-FFF2-40B4-BE49-F238E27FC236}">
                <a16:creationId xmlns:a16="http://schemas.microsoft.com/office/drawing/2014/main" id="{22C5AE0E-B8F6-44D3-838F-DD5FB9DF5728}"/>
              </a:ext>
            </a:extLst>
          </p:cNvPr>
          <p:cNvCxnSpPr>
            <a:cxnSpLocks/>
          </p:cNvCxnSpPr>
          <p:nvPr/>
        </p:nvCxnSpPr>
        <p:spPr>
          <a:xfrm flipH="1">
            <a:off x="7464916" y="9971689"/>
            <a:ext cx="44592" cy="686891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21" name="Google Shape;150;p1">
            <a:extLst>
              <a:ext uri="{FF2B5EF4-FFF2-40B4-BE49-F238E27FC236}">
                <a16:creationId xmlns:a16="http://schemas.microsoft.com/office/drawing/2014/main" id="{EF5EC5B3-1B4F-4586-95C6-F7D515A64F95}"/>
              </a:ext>
            </a:extLst>
          </p:cNvPr>
          <p:cNvCxnSpPr>
            <a:cxnSpLocks/>
          </p:cNvCxnSpPr>
          <p:nvPr/>
        </p:nvCxnSpPr>
        <p:spPr>
          <a:xfrm flipV="1">
            <a:off x="6161904" y="10731507"/>
            <a:ext cx="197472" cy="1020226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22" name="Google Shape;150;p1">
            <a:extLst>
              <a:ext uri="{FF2B5EF4-FFF2-40B4-BE49-F238E27FC236}">
                <a16:creationId xmlns:a16="http://schemas.microsoft.com/office/drawing/2014/main" id="{DB8CCBE4-1CD9-429B-B618-7AA7A0A9A263}"/>
              </a:ext>
            </a:extLst>
          </p:cNvPr>
          <p:cNvCxnSpPr>
            <a:cxnSpLocks/>
          </p:cNvCxnSpPr>
          <p:nvPr/>
        </p:nvCxnSpPr>
        <p:spPr>
          <a:xfrm>
            <a:off x="5571832" y="10064329"/>
            <a:ext cx="24182" cy="688949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23" name="Google Shape;150;p1">
            <a:extLst>
              <a:ext uri="{FF2B5EF4-FFF2-40B4-BE49-F238E27FC236}">
                <a16:creationId xmlns:a16="http://schemas.microsoft.com/office/drawing/2014/main" id="{102A6D91-9324-4E0F-9B08-EBFF40012149}"/>
              </a:ext>
            </a:extLst>
          </p:cNvPr>
          <p:cNvCxnSpPr>
            <a:cxnSpLocks/>
          </p:cNvCxnSpPr>
          <p:nvPr/>
        </p:nvCxnSpPr>
        <p:spPr>
          <a:xfrm flipV="1">
            <a:off x="1655548" y="10703207"/>
            <a:ext cx="39402" cy="458983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24" name="Google Shape;150;p1">
            <a:extLst>
              <a:ext uri="{FF2B5EF4-FFF2-40B4-BE49-F238E27FC236}">
                <a16:creationId xmlns:a16="http://schemas.microsoft.com/office/drawing/2014/main" id="{E9601C8A-B4A2-4EDC-8397-C3BFED433ACF}"/>
              </a:ext>
            </a:extLst>
          </p:cNvPr>
          <p:cNvCxnSpPr>
            <a:cxnSpLocks/>
          </p:cNvCxnSpPr>
          <p:nvPr/>
        </p:nvCxnSpPr>
        <p:spPr>
          <a:xfrm flipH="1">
            <a:off x="1534916" y="9335574"/>
            <a:ext cx="609877" cy="446448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25" name="Google Shape;150;p1">
            <a:extLst>
              <a:ext uri="{FF2B5EF4-FFF2-40B4-BE49-F238E27FC236}">
                <a16:creationId xmlns:a16="http://schemas.microsoft.com/office/drawing/2014/main" id="{A02D07E0-85D4-4409-9DB1-C9DA8E4F67E1}"/>
              </a:ext>
            </a:extLst>
          </p:cNvPr>
          <p:cNvCxnSpPr>
            <a:cxnSpLocks/>
          </p:cNvCxnSpPr>
          <p:nvPr/>
        </p:nvCxnSpPr>
        <p:spPr>
          <a:xfrm flipV="1">
            <a:off x="1128399" y="10260594"/>
            <a:ext cx="337543" cy="82022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26" name="Google Shape;150;p1">
            <a:extLst>
              <a:ext uri="{FF2B5EF4-FFF2-40B4-BE49-F238E27FC236}">
                <a16:creationId xmlns:a16="http://schemas.microsoft.com/office/drawing/2014/main" id="{39602C13-F7BF-49DF-90BC-709599852BA2}"/>
              </a:ext>
            </a:extLst>
          </p:cNvPr>
          <p:cNvCxnSpPr>
            <a:cxnSpLocks/>
          </p:cNvCxnSpPr>
          <p:nvPr/>
        </p:nvCxnSpPr>
        <p:spPr>
          <a:xfrm flipV="1">
            <a:off x="1447696" y="10435356"/>
            <a:ext cx="128967" cy="433495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28" name="Google Shape;150;p1">
            <a:extLst>
              <a:ext uri="{FF2B5EF4-FFF2-40B4-BE49-F238E27FC236}">
                <a16:creationId xmlns:a16="http://schemas.microsoft.com/office/drawing/2014/main" id="{C59592AB-D40F-4B30-962C-70498C719A2B}"/>
              </a:ext>
            </a:extLst>
          </p:cNvPr>
          <p:cNvCxnSpPr>
            <a:cxnSpLocks/>
          </p:cNvCxnSpPr>
          <p:nvPr/>
        </p:nvCxnSpPr>
        <p:spPr>
          <a:xfrm flipH="1" flipV="1">
            <a:off x="1704736" y="8813740"/>
            <a:ext cx="406286" cy="341963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29" name="Google Shape;150;p1">
            <a:extLst>
              <a:ext uri="{FF2B5EF4-FFF2-40B4-BE49-F238E27FC236}">
                <a16:creationId xmlns:a16="http://schemas.microsoft.com/office/drawing/2014/main" id="{72B05ABF-5286-43EE-A109-5942BCD5D870}"/>
              </a:ext>
            </a:extLst>
          </p:cNvPr>
          <p:cNvCxnSpPr>
            <a:cxnSpLocks/>
            <a:stCxn id="202" idx="0"/>
          </p:cNvCxnSpPr>
          <p:nvPr/>
        </p:nvCxnSpPr>
        <p:spPr>
          <a:xfrm flipH="1" flipV="1">
            <a:off x="6519103" y="8433445"/>
            <a:ext cx="316584" cy="473174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30" name="Google Shape;150;p1">
            <a:extLst>
              <a:ext uri="{FF2B5EF4-FFF2-40B4-BE49-F238E27FC236}">
                <a16:creationId xmlns:a16="http://schemas.microsoft.com/office/drawing/2014/main" id="{088E3D3E-A828-4859-8DF3-09449B369A55}"/>
              </a:ext>
            </a:extLst>
          </p:cNvPr>
          <p:cNvCxnSpPr>
            <a:cxnSpLocks/>
          </p:cNvCxnSpPr>
          <p:nvPr/>
        </p:nvCxnSpPr>
        <p:spPr>
          <a:xfrm flipH="1" flipV="1">
            <a:off x="4934094" y="8552858"/>
            <a:ext cx="292774" cy="504511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32" name="Google Shape;150;p1">
            <a:extLst>
              <a:ext uri="{FF2B5EF4-FFF2-40B4-BE49-F238E27FC236}">
                <a16:creationId xmlns:a16="http://schemas.microsoft.com/office/drawing/2014/main" id="{ED43C67E-F6E9-4525-A305-08FBE9A5EBE0}"/>
              </a:ext>
            </a:extLst>
          </p:cNvPr>
          <p:cNvCxnSpPr>
            <a:cxnSpLocks/>
          </p:cNvCxnSpPr>
          <p:nvPr/>
        </p:nvCxnSpPr>
        <p:spPr>
          <a:xfrm flipV="1">
            <a:off x="1896585" y="10731507"/>
            <a:ext cx="428875" cy="441886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34" name="Google Shape;148;p1">
            <a:extLst>
              <a:ext uri="{FF2B5EF4-FFF2-40B4-BE49-F238E27FC236}">
                <a16:creationId xmlns:a16="http://schemas.microsoft.com/office/drawing/2014/main" id="{8A97B597-95EC-4E13-ADD1-F99BC9907535}"/>
              </a:ext>
            </a:extLst>
          </p:cNvPr>
          <p:cNvCxnSpPr>
            <a:cxnSpLocks/>
          </p:cNvCxnSpPr>
          <p:nvPr/>
        </p:nvCxnSpPr>
        <p:spPr>
          <a:xfrm flipH="1">
            <a:off x="2078142" y="9944071"/>
            <a:ext cx="191296" cy="679123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36" name="Google Shape;148;p1">
            <a:extLst>
              <a:ext uri="{FF2B5EF4-FFF2-40B4-BE49-F238E27FC236}">
                <a16:creationId xmlns:a16="http://schemas.microsoft.com/office/drawing/2014/main" id="{D51A0B49-E8BE-4776-B652-15140CD7DC68}"/>
              </a:ext>
            </a:extLst>
          </p:cNvPr>
          <p:cNvCxnSpPr>
            <a:cxnSpLocks/>
            <a:stCxn id="197" idx="2"/>
          </p:cNvCxnSpPr>
          <p:nvPr/>
        </p:nvCxnSpPr>
        <p:spPr>
          <a:xfrm>
            <a:off x="5031181" y="8009557"/>
            <a:ext cx="182374" cy="593224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37" name="Google Shape;148;p1">
            <a:extLst>
              <a:ext uri="{FF2B5EF4-FFF2-40B4-BE49-F238E27FC236}">
                <a16:creationId xmlns:a16="http://schemas.microsoft.com/office/drawing/2014/main" id="{E37CC285-D0C6-4AC1-ADC3-77457D614649}"/>
              </a:ext>
            </a:extLst>
          </p:cNvPr>
          <p:cNvCxnSpPr>
            <a:cxnSpLocks/>
          </p:cNvCxnSpPr>
          <p:nvPr/>
        </p:nvCxnSpPr>
        <p:spPr>
          <a:xfrm flipH="1">
            <a:off x="7485911" y="5822723"/>
            <a:ext cx="534864" cy="579917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40" name="Google Shape;150;p1">
            <a:extLst>
              <a:ext uri="{FF2B5EF4-FFF2-40B4-BE49-F238E27FC236}">
                <a16:creationId xmlns:a16="http://schemas.microsoft.com/office/drawing/2014/main" id="{4BD8F11C-7D65-489C-B6DC-18C36420347A}"/>
              </a:ext>
            </a:extLst>
          </p:cNvPr>
          <p:cNvCxnSpPr>
            <a:cxnSpLocks/>
          </p:cNvCxnSpPr>
          <p:nvPr/>
        </p:nvCxnSpPr>
        <p:spPr>
          <a:xfrm flipH="1" flipV="1">
            <a:off x="5852525" y="8618044"/>
            <a:ext cx="324219" cy="806652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41" name="Google Shape;150;p1">
            <a:extLst>
              <a:ext uri="{FF2B5EF4-FFF2-40B4-BE49-F238E27FC236}">
                <a16:creationId xmlns:a16="http://schemas.microsoft.com/office/drawing/2014/main" id="{E72C39CA-BE4A-4ABC-AA35-2AA8585DF1F5}"/>
              </a:ext>
            </a:extLst>
          </p:cNvPr>
          <p:cNvCxnSpPr>
            <a:cxnSpLocks/>
            <a:endCxn id="97" idx="3"/>
          </p:cNvCxnSpPr>
          <p:nvPr/>
        </p:nvCxnSpPr>
        <p:spPr>
          <a:xfrm flipV="1">
            <a:off x="7067349" y="6343338"/>
            <a:ext cx="581561" cy="750396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42" name="Google Shape;150;p1">
            <a:extLst>
              <a:ext uri="{FF2B5EF4-FFF2-40B4-BE49-F238E27FC236}">
                <a16:creationId xmlns:a16="http://schemas.microsoft.com/office/drawing/2014/main" id="{28038DD6-1375-4783-B184-04DD7E31C3BE}"/>
              </a:ext>
            </a:extLst>
          </p:cNvPr>
          <p:cNvCxnSpPr>
            <a:cxnSpLocks/>
            <a:stCxn id="249" idx="1"/>
          </p:cNvCxnSpPr>
          <p:nvPr/>
        </p:nvCxnSpPr>
        <p:spPr>
          <a:xfrm flipH="1">
            <a:off x="8103768" y="6134741"/>
            <a:ext cx="487233" cy="320854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43" name="Google Shape;150;p1">
            <a:extLst>
              <a:ext uri="{FF2B5EF4-FFF2-40B4-BE49-F238E27FC236}">
                <a16:creationId xmlns:a16="http://schemas.microsoft.com/office/drawing/2014/main" id="{0FB08222-6357-464D-A8B5-F51FFF01DE5B}"/>
              </a:ext>
            </a:extLst>
          </p:cNvPr>
          <p:cNvCxnSpPr>
            <a:cxnSpLocks/>
          </p:cNvCxnSpPr>
          <p:nvPr/>
        </p:nvCxnSpPr>
        <p:spPr>
          <a:xfrm flipV="1">
            <a:off x="7410101" y="6644917"/>
            <a:ext cx="1031580" cy="806145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44" name="Google Shape;150;p1">
            <a:extLst>
              <a:ext uri="{FF2B5EF4-FFF2-40B4-BE49-F238E27FC236}">
                <a16:creationId xmlns:a16="http://schemas.microsoft.com/office/drawing/2014/main" id="{5439EB54-28D1-4411-8660-543A51871D3B}"/>
              </a:ext>
            </a:extLst>
          </p:cNvPr>
          <p:cNvCxnSpPr>
            <a:cxnSpLocks/>
          </p:cNvCxnSpPr>
          <p:nvPr/>
        </p:nvCxnSpPr>
        <p:spPr>
          <a:xfrm flipH="1" flipV="1">
            <a:off x="7436900" y="8612789"/>
            <a:ext cx="438328" cy="428487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245" name="TextBox 244">
            <a:extLst>
              <a:ext uri="{FF2B5EF4-FFF2-40B4-BE49-F238E27FC236}">
                <a16:creationId xmlns:a16="http://schemas.microsoft.com/office/drawing/2014/main" id="{07AC53B6-5FAB-4CAF-9691-778A93B73173}"/>
              </a:ext>
            </a:extLst>
          </p:cNvPr>
          <p:cNvSpPr txBox="1"/>
          <p:nvPr/>
        </p:nvSpPr>
        <p:spPr>
          <a:xfrm>
            <a:off x="3124147" y="5483134"/>
            <a:ext cx="99992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Passing 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46" name="TextBox 245">
            <a:extLst>
              <a:ext uri="{FF2B5EF4-FFF2-40B4-BE49-F238E27FC236}">
                <a16:creationId xmlns:a16="http://schemas.microsoft.com/office/drawing/2014/main" id="{18D332B7-F4EE-41F5-AE44-03BBB869CCBD}"/>
              </a:ext>
            </a:extLst>
          </p:cNvPr>
          <p:cNvSpPr txBox="1"/>
          <p:nvPr/>
        </p:nvSpPr>
        <p:spPr>
          <a:xfrm>
            <a:off x="5270332" y="4329736"/>
            <a:ext cx="999929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Decision making Game play</a:t>
            </a:r>
          </a:p>
        </p:txBody>
      </p:sp>
      <p:sp>
        <p:nvSpPr>
          <p:cNvPr id="247" name="TextBox 246">
            <a:extLst>
              <a:ext uri="{FF2B5EF4-FFF2-40B4-BE49-F238E27FC236}">
                <a16:creationId xmlns:a16="http://schemas.microsoft.com/office/drawing/2014/main" id="{70D48E48-D495-4BFD-B912-05E301935587}"/>
              </a:ext>
            </a:extLst>
          </p:cNvPr>
          <p:cNvSpPr txBox="1"/>
          <p:nvPr/>
        </p:nvSpPr>
        <p:spPr>
          <a:xfrm>
            <a:off x="7990988" y="5529697"/>
            <a:ext cx="99992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Dribbling</a:t>
            </a:r>
          </a:p>
        </p:txBody>
      </p:sp>
      <p:sp>
        <p:nvSpPr>
          <p:cNvPr id="248" name="TextBox 247">
            <a:extLst>
              <a:ext uri="{FF2B5EF4-FFF2-40B4-BE49-F238E27FC236}">
                <a16:creationId xmlns:a16="http://schemas.microsoft.com/office/drawing/2014/main" id="{3F08EF81-63FE-44BB-98F0-76D47B1B926C}"/>
              </a:ext>
            </a:extLst>
          </p:cNvPr>
          <p:cNvSpPr txBox="1"/>
          <p:nvPr/>
        </p:nvSpPr>
        <p:spPr>
          <a:xfrm>
            <a:off x="6422023" y="7080988"/>
            <a:ext cx="99992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Receiving</a:t>
            </a:r>
          </a:p>
        </p:txBody>
      </p:sp>
      <p:sp>
        <p:nvSpPr>
          <p:cNvPr id="249" name="TextBox 248">
            <a:extLst>
              <a:ext uri="{FF2B5EF4-FFF2-40B4-BE49-F238E27FC236}">
                <a16:creationId xmlns:a16="http://schemas.microsoft.com/office/drawing/2014/main" id="{7EBC39E7-72D0-4903-8112-CE2BC7134D88}"/>
              </a:ext>
            </a:extLst>
          </p:cNvPr>
          <p:cNvSpPr txBox="1"/>
          <p:nvPr/>
        </p:nvSpPr>
        <p:spPr>
          <a:xfrm>
            <a:off x="8591001" y="5996241"/>
            <a:ext cx="99992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Passing</a:t>
            </a:r>
          </a:p>
        </p:txBody>
      </p:sp>
      <p:sp>
        <p:nvSpPr>
          <p:cNvPr id="250" name="TextBox 249">
            <a:extLst>
              <a:ext uri="{FF2B5EF4-FFF2-40B4-BE49-F238E27FC236}">
                <a16:creationId xmlns:a16="http://schemas.microsoft.com/office/drawing/2014/main" id="{71D4AAC3-C779-4D0C-BBC5-9144C12EC581}"/>
              </a:ext>
            </a:extLst>
          </p:cNvPr>
          <p:cNvSpPr txBox="1"/>
          <p:nvPr/>
        </p:nvSpPr>
        <p:spPr>
          <a:xfrm>
            <a:off x="3136339" y="8964236"/>
            <a:ext cx="99992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S</a:t>
            </a:r>
            <a:r>
              <a:rPr lang="en-GB" sz="1200" dirty="0">
                <a:solidFill>
                  <a:schemeClr val="tx1"/>
                </a:solidFill>
              </a:rPr>
              <a:t>sequence</a:t>
            </a:r>
          </a:p>
        </p:txBody>
      </p:sp>
      <p:sp>
        <p:nvSpPr>
          <p:cNvPr id="251" name="TextBox 250">
            <a:extLst>
              <a:ext uri="{FF2B5EF4-FFF2-40B4-BE49-F238E27FC236}">
                <a16:creationId xmlns:a16="http://schemas.microsoft.com/office/drawing/2014/main" id="{47C3711A-9B91-49D0-8CEC-4E9EB8045A96}"/>
              </a:ext>
            </a:extLst>
          </p:cNvPr>
          <p:cNvSpPr txBox="1"/>
          <p:nvPr/>
        </p:nvSpPr>
        <p:spPr>
          <a:xfrm>
            <a:off x="572202" y="7884457"/>
            <a:ext cx="99992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R</a:t>
            </a:r>
            <a:r>
              <a:rPr lang="en-GB" sz="1200" dirty="0" err="1">
                <a:solidFill>
                  <a:schemeClr val="tx1"/>
                </a:solidFill>
              </a:rPr>
              <a:t>otation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52" name="TextBox 251">
            <a:extLst>
              <a:ext uri="{FF2B5EF4-FFF2-40B4-BE49-F238E27FC236}">
                <a16:creationId xmlns:a16="http://schemas.microsoft.com/office/drawing/2014/main" id="{157A0112-54BC-4F4C-A5EB-F164FAD4FC09}"/>
              </a:ext>
            </a:extLst>
          </p:cNvPr>
          <p:cNvSpPr txBox="1"/>
          <p:nvPr/>
        </p:nvSpPr>
        <p:spPr>
          <a:xfrm>
            <a:off x="468133" y="8359844"/>
            <a:ext cx="862493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A</a:t>
            </a:r>
            <a:r>
              <a:rPr lang="en-GB" sz="1200" dirty="0">
                <a:solidFill>
                  <a:schemeClr val="tx1"/>
                </a:solidFill>
              </a:rPr>
              <a:t>aesthetic  </a:t>
            </a:r>
          </a:p>
        </p:txBody>
      </p:sp>
      <p:sp>
        <p:nvSpPr>
          <p:cNvPr id="253" name="TextBox 252">
            <a:extLst>
              <a:ext uri="{FF2B5EF4-FFF2-40B4-BE49-F238E27FC236}">
                <a16:creationId xmlns:a16="http://schemas.microsoft.com/office/drawing/2014/main" id="{F2409340-3814-4AA3-AD9C-0F2B28C60BF6}"/>
              </a:ext>
            </a:extLst>
          </p:cNvPr>
          <p:cNvSpPr txBox="1"/>
          <p:nvPr/>
        </p:nvSpPr>
        <p:spPr>
          <a:xfrm>
            <a:off x="3521854" y="6976553"/>
            <a:ext cx="1018557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A</a:t>
            </a:r>
            <a:r>
              <a:rPr lang="en-GB" sz="1200" dirty="0">
                <a:solidFill>
                  <a:schemeClr val="tx1"/>
                </a:solidFill>
              </a:rPr>
              <a:t>attacking/ Defending </a:t>
            </a:r>
          </a:p>
        </p:txBody>
      </p:sp>
      <p:sp>
        <p:nvSpPr>
          <p:cNvPr id="254" name="TextBox 253">
            <a:extLst>
              <a:ext uri="{FF2B5EF4-FFF2-40B4-BE49-F238E27FC236}">
                <a16:creationId xmlns:a16="http://schemas.microsoft.com/office/drawing/2014/main" id="{FCBDFA0B-6F4D-44AF-8149-E9F8A7DEE63F}"/>
              </a:ext>
            </a:extLst>
          </p:cNvPr>
          <p:cNvSpPr txBox="1"/>
          <p:nvPr/>
        </p:nvSpPr>
        <p:spPr>
          <a:xfrm>
            <a:off x="2170336" y="6591097"/>
            <a:ext cx="999929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Game play/ Decision Making  </a:t>
            </a:r>
          </a:p>
        </p:txBody>
      </p:sp>
      <p:sp>
        <p:nvSpPr>
          <p:cNvPr id="255" name="TextBox 254">
            <a:extLst>
              <a:ext uri="{FF2B5EF4-FFF2-40B4-BE49-F238E27FC236}">
                <a16:creationId xmlns:a16="http://schemas.microsoft.com/office/drawing/2014/main" id="{1946A25C-FA0B-4FDD-81C4-601B0D481FC0}"/>
              </a:ext>
            </a:extLst>
          </p:cNvPr>
          <p:cNvSpPr txBox="1"/>
          <p:nvPr/>
        </p:nvSpPr>
        <p:spPr>
          <a:xfrm>
            <a:off x="4141290" y="5509240"/>
            <a:ext cx="99992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Rules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57" name="TextBox 256">
            <a:extLst>
              <a:ext uri="{FF2B5EF4-FFF2-40B4-BE49-F238E27FC236}">
                <a16:creationId xmlns:a16="http://schemas.microsoft.com/office/drawing/2014/main" id="{A160CC39-AD03-4773-821B-37AE041FC878}"/>
              </a:ext>
            </a:extLst>
          </p:cNvPr>
          <p:cNvSpPr txBox="1"/>
          <p:nvPr/>
        </p:nvSpPr>
        <p:spPr>
          <a:xfrm>
            <a:off x="4366548" y="6668198"/>
            <a:ext cx="1512234" cy="276999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Assessment 5</a:t>
            </a:r>
          </a:p>
        </p:txBody>
      </p:sp>
      <p:sp>
        <p:nvSpPr>
          <p:cNvPr id="258" name="TextBox 257">
            <a:extLst>
              <a:ext uri="{FF2B5EF4-FFF2-40B4-BE49-F238E27FC236}">
                <a16:creationId xmlns:a16="http://schemas.microsoft.com/office/drawing/2014/main" id="{B3E13F20-4461-408A-85CE-59B5925C7230}"/>
              </a:ext>
            </a:extLst>
          </p:cNvPr>
          <p:cNvSpPr txBox="1"/>
          <p:nvPr/>
        </p:nvSpPr>
        <p:spPr>
          <a:xfrm>
            <a:off x="6741887" y="7953365"/>
            <a:ext cx="1441964" cy="276999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Assessment 4</a:t>
            </a:r>
          </a:p>
        </p:txBody>
      </p:sp>
      <p:sp>
        <p:nvSpPr>
          <p:cNvPr id="259" name="TextBox 258">
            <a:extLst>
              <a:ext uri="{FF2B5EF4-FFF2-40B4-BE49-F238E27FC236}">
                <a16:creationId xmlns:a16="http://schemas.microsoft.com/office/drawing/2014/main" id="{5F0E7C9C-B358-490E-8DA7-459A889EAF3D}"/>
              </a:ext>
            </a:extLst>
          </p:cNvPr>
          <p:cNvSpPr txBox="1"/>
          <p:nvPr/>
        </p:nvSpPr>
        <p:spPr>
          <a:xfrm>
            <a:off x="526678" y="9045569"/>
            <a:ext cx="1336168" cy="276999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Assessment 2</a:t>
            </a:r>
          </a:p>
        </p:txBody>
      </p:sp>
      <p:sp>
        <p:nvSpPr>
          <p:cNvPr id="260" name="TextBox 259">
            <a:extLst>
              <a:ext uri="{FF2B5EF4-FFF2-40B4-BE49-F238E27FC236}">
                <a16:creationId xmlns:a16="http://schemas.microsoft.com/office/drawing/2014/main" id="{D5A672BA-F309-45B2-823A-61742C1577DB}"/>
              </a:ext>
            </a:extLst>
          </p:cNvPr>
          <p:cNvSpPr txBox="1"/>
          <p:nvPr/>
        </p:nvSpPr>
        <p:spPr>
          <a:xfrm>
            <a:off x="3865981" y="10110875"/>
            <a:ext cx="1407950" cy="276999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Assessment 1</a:t>
            </a:r>
          </a:p>
        </p:txBody>
      </p:sp>
      <p:pic>
        <p:nvPicPr>
          <p:cNvPr id="261" name="Picture 2" descr="Image result for road signs men at work">
            <a:extLst>
              <a:ext uri="{FF2B5EF4-FFF2-40B4-BE49-F238E27FC236}">
                <a16:creationId xmlns:a16="http://schemas.microsoft.com/office/drawing/2014/main" id="{84F9056F-5687-4FC7-B374-2866C695AD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954" y="10223411"/>
            <a:ext cx="3143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4" name="Picture 2" descr="Image result for road signs men at work">
            <a:extLst>
              <a:ext uri="{FF2B5EF4-FFF2-40B4-BE49-F238E27FC236}">
                <a16:creationId xmlns:a16="http://schemas.microsoft.com/office/drawing/2014/main" id="{B894E756-68E9-47F0-B907-B365639F7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073" y="8090038"/>
            <a:ext cx="3143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0" name="Picture 2" descr="Image result for road signs men at work">
            <a:extLst>
              <a:ext uri="{FF2B5EF4-FFF2-40B4-BE49-F238E27FC236}">
                <a16:creationId xmlns:a16="http://schemas.microsoft.com/office/drawing/2014/main" id="{2D9158D1-598A-4A10-9D7E-5660E2A19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78" y="8841060"/>
            <a:ext cx="3143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" name="TextBox 265">
            <a:extLst>
              <a:ext uri="{FF2B5EF4-FFF2-40B4-BE49-F238E27FC236}">
                <a16:creationId xmlns:a16="http://schemas.microsoft.com/office/drawing/2014/main" id="{A7177BB8-B691-4D92-943A-3FAA2A0F1D12}"/>
              </a:ext>
            </a:extLst>
          </p:cNvPr>
          <p:cNvSpPr txBox="1"/>
          <p:nvPr/>
        </p:nvSpPr>
        <p:spPr>
          <a:xfrm>
            <a:off x="3363049" y="8332044"/>
            <a:ext cx="1336168" cy="276999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Assessment 3</a:t>
            </a:r>
          </a:p>
        </p:txBody>
      </p:sp>
      <p:pic>
        <p:nvPicPr>
          <p:cNvPr id="265" name="Picture 2" descr="Image result for road signs men at work">
            <a:extLst>
              <a:ext uri="{FF2B5EF4-FFF2-40B4-BE49-F238E27FC236}">
                <a16:creationId xmlns:a16="http://schemas.microsoft.com/office/drawing/2014/main" id="{F2D51C98-1689-43D9-8C84-E8B69EC31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973" y="7968108"/>
            <a:ext cx="3143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7" name="Picture 2" descr="Image result for road signs men at work">
            <a:extLst>
              <a:ext uri="{FF2B5EF4-FFF2-40B4-BE49-F238E27FC236}">
                <a16:creationId xmlns:a16="http://schemas.microsoft.com/office/drawing/2014/main" id="{D9F7ECB2-0467-49A5-B09C-299CF32843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296" y="6396069"/>
            <a:ext cx="3143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8" name="Google Shape;151;p1">
            <a:extLst>
              <a:ext uri="{FF2B5EF4-FFF2-40B4-BE49-F238E27FC236}">
                <a16:creationId xmlns:a16="http://schemas.microsoft.com/office/drawing/2014/main" id="{94BCC97C-AE4C-44CD-BEB9-227FB7119BA4}"/>
              </a:ext>
            </a:extLst>
          </p:cNvPr>
          <p:cNvCxnSpPr>
            <a:cxnSpLocks/>
          </p:cNvCxnSpPr>
          <p:nvPr/>
        </p:nvCxnSpPr>
        <p:spPr>
          <a:xfrm flipV="1">
            <a:off x="3108362" y="6333438"/>
            <a:ext cx="278802" cy="390014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69" name="Google Shape;151;p1">
            <a:extLst>
              <a:ext uri="{FF2B5EF4-FFF2-40B4-BE49-F238E27FC236}">
                <a16:creationId xmlns:a16="http://schemas.microsoft.com/office/drawing/2014/main" id="{67D28A8D-BC66-4965-B01D-6F11509264B4}"/>
              </a:ext>
            </a:extLst>
          </p:cNvPr>
          <p:cNvCxnSpPr>
            <a:cxnSpLocks/>
          </p:cNvCxnSpPr>
          <p:nvPr/>
        </p:nvCxnSpPr>
        <p:spPr>
          <a:xfrm flipV="1">
            <a:off x="1276204" y="6077362"/>
            <a:ext cx="339178" cy="574687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70" name="Google Shape;151;p1">
            <a:extLst>
              <a:ext uri="{FF2B5EF4-FFF2-40B4-BE49-F238E27FC236}">
                <a16:creationId xmlns:a16="http://schemas.microsoft.com/office/drawing/2014/main" id="{26E8C16F-8C3F-447D-84BC-E63892EC75D5}"/>
              </a:ext>
            </a:extLst>
          </p:cNvPr>
          <p:cNvCxnSpPr>
            <a:cxnSpLocks/>
          </p:cNvCxnSpPr>
          <p:nvPr/>
        </p:nvCxnSpPr>
        <p:spPr>
          <a:xfrm flipH="1">
            <a:off x="3656822" y="5783811"/>
            <a:ext cx="4894" cy="591272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71" name="Google Shape;151;p1">
            <a:extLst>
              <a:ext uri="{FF2B5EF4-FFF2-40B4-BE49-F238E27FC236}">
                <a16:creationId xmlns:a16="http://schemas.microsoft.com/office/drawing/2014/main" id="{94A9813C-EAB1-4415-8735-1A874A73F046}"/>
              </a:ext>
            </a:extLst>
          </p:cNvPr>
          <p:cNvCxnSpPr>
            <a:cxnSpLocks/>
            <a:endCxn id="8" idx="2"/>
          </p:cNvCxnSpPr>
          <p:nvPr/>
        </p:nvCxnSpPr>
        <p:spPr>
          <a:xfrm>
            <a:off x="4708347" y="5973475"/>
            <a:ext cx="92253" cy="581214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73" name="Google Shape;151;p1">
            <a:extLst>
              <a:ext uri="{FF2B5EF4-FFF2-40B4-BE49-F238E27FC236}">
                <a16:creationId xmlns:a16="http://schemas.microsoft.com/office/drawing/2014/main" id="{D37B2C7C-F4F4-4BD1-9C63-0300644123BA}"/>
              </a:ext>
            </a:extLst>
          </p:cNvPr>
          <p:cNvCxnSpPr>
            <a:cxnSpLocks/>
          </p:cNvCxnSpPr>
          <p:nvPr/>
        </p:nvCxnSpPr>
        <p:spPr>
          <a:xfrm flipH="1">
            <a:off x="5441851" y="5765986"/>
            <a:ext cx="360792" cy="598801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72" name="Google Shape;151;p1">
            <a:extLst>
              <a:ext uri="{FF2B5EF4-FFF2-40B4-BE49-F238E27FC236}">
                <a16:creationId xmlns:a16="http://schemas.microsoft.com/office/drawing/2014/main" id="{27E15417-8E55-4EAA-8420-98E9C6E737A0}"/>
              </a:ext>
            </a:extLst>
          </p:cNvPr>
          <p:cNvCxnSpPr>
            <a:cxnSpLocks/>
          </p:cNvCxnSpPr>
          <p:nvPr/>
        </p:nvCxnSpPr>
        <p:spPr>
          <a:xfrm flipV="1">
            <a:off x="3923598" y="6405839"/>
            <a:ext cx="117921" cy="695066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274" name="TextBox 273">
            <a:extLst>
              <a:ext uri="{FF2B5EF4-FFF2-40B4-BE49-F238E27FC236}">
                <a16:creationId xmlns:a16="http://schemas.microsoft.com/office/drawing/2014/main" id="{D1A887B5-9698-4376-8E5B-7EACBFA5BA08}"/>
              </a:ext>
            </a:extLst>
          </p:cNvPr>
          <p:cNvSpPr txBox="1"/>
          <p:nvPr/>
        </p:nvSpPr>
        <p:spPr>
          <a:xfrm>
            <a:off x="1989440" y="9911916"/>
            <a:ext cx="1416200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Game Play</a:t>
            </a:r>
          </a:p>
        </p:txBody>
      </p:sp>
      <p:sp>
        <p:nvSpPr>
          <p:cNvPr id="275" name="TextBox 274">
            <a:extLst>
              <a:ext uri="{FF2B5EF4-FFF2-40B4-BE49-F238E27FC236}">
                <a16:creationId xmlns:a16="http://schemas.microsoft.com/office/drawing/2014/main" id="{E0DE86E6-AA89-41A2-8955-B4804FBE55DF}"/>
              </a:ext>
            </a:extLst>
          </p:cNvPr>
          <p:cNvSpPr txBox="1"/>
          <p:nvPr/>
        </p:nvSpPr>
        <p:spPr>
          <a:xfrm>
            <a:off x="1737744" y="6064918"/>
            <a:ext cx="1512234" cy="276999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Assessment 6</a:t>
            </a:r>
          </a:p>
        </p:txBody>
      </p:sp>
      <p:pic>
        <p:nvPicPr>
          <p:cNvPr id="276" name="Picture 2" descr="Image result for road signs men at work">
            <a:extLst>
              <a:ext uri="{FF2B5EF4-FFF2-40B4-BE49-F238E27FC236}">
                <a16:creationId xmlns:a16="http://schemas.microsoft.com/office/drawing/2014/main" id="{D1B23B1C-D17C-42E0-BE0F-CC41151FC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608" y="5853397"/>
            <a:ext cx="3143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7" name="TextBox 276">
            <a:extLst>
              <a:ext uri="{FF2B5EF4-FFF2-40B4-BE49-F238E27FC236}">
                <a16:creationId xmlns:a16="http://schemas.microsoft.com/office/drawing/2014/main" id="{7A995251-0DF8-4B3E-9A75-94DB8CE7806C}"/>
              </a:ext>
            </a:extLst>
          </p:cNvPr>
          <p:cNvSpPr txBox="1"/>
          <p:nvPr/>
        </p:nvSpPr>
        <p:spPr>
          <a:xfrm>
            <a:off x="3663313" y="4610261"/>
            <a:ext cx="1270782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Communication </a:t>
            </a:r>
          </a:p>
        </p:txBody>
      </p:sp>
      <p:sp>
        <p:nvSpPr>
          <p:cNvPr id="278" name="TextBox 277">
            <a:extLst>
              <a:ext uri="{FF2B5EF4-FFF2-40B4-BE49-F238E27FC236}">
                <a16:creationId xmlns:a16="http://schemas.microsoft.com/office/drawing/2014/main" id="{1754410C-B4DC-441E-B6EA-DD512B243C9A}"/>
              </a:ext>
            </a:extLst>
          </p:cNvPr>
          <p:cNvSpPr txBox="1"/>
          <p:nvPr/>
        </p:nvSpPr>
        <p:spPr>
          <a:xfrm>
            <a:off x="4434129" y="5049886"/>
            <a:ext cx="99992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Leadership   </a:t>
            </a:r>
          </a:p>
        </p:txBody>
      </p:sp>
      <p:sp>
        <p:nvSpPr>
          <p:cNvPr id="279" name="TextBox 278">
            <a:extLst>
              <a:ext uri="{FF2B5EF4-FFF2-40B4-BE49-F238E27FC236}">
                <a16:creationId xmlns:a16="http://schemas.microsoft.com/office/drawing/2014/main" id="{599E7239-F3C0-470D-8C23-798F0C8BAE24}"/>
              </a:ext>
            </a:extLst>
          </p:cNvPr>
          <p:cNvSpPr txBox="1"/>
          <p:nvPr/>
        </p:nvSpPr>
        <p:spPr>
          <a:xfrm>
            <a:off x="3690787" y="3206098"/>
            <a:ext cx="999929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Problem solving  </a:t>
            </a:r>
          </a:p>
        </p:txBody>
      </p:sp>
      <p:sp>
        <p:nvSpPr>
          <p:cNvPr id="280" name="TextBox 279">
            <a:extLst>
              <a:ext uri="{FF2B5EF4-FFF2-40B4-BE49-F238E27FC236}">
                <a16:creationId xmlns:a16="http://schemas.microsoft.com/office/drawing/2014/main" id="{15AD761E-69C1-46D9-9782-02791118995E}"/>
              </a:ext>
            </a:extLst>
          </p:cNvPr>
          <p:cNvSpPr txBox="1"/>
          <p:nvPr/>
        </p:nvSpPr>
        <p:spPr>
          <a:xfrm>
            <a:off x="6788427" y="5533074"/>
            <a:ext cx="99992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Game play</a:t>
            </a:r>
          </a:p>
        </p:txBody>
      </p:sp>
      <p:sp>
        <p:nvSpPr>
          <p:cNvPr id="281" name="TextBox 280">
            <a:extLst>
              <a:ext uri="{FF2B5EF4-FFF2-40B4-BE49-F238E27FC236}">
                <a16:creationId xmlns:a16="http://schemas.microsoft.com/office/drawing/2014/main" id="{A24515CF-53A4-4633-A538-E5AF70C91711}"/>
              </a:ext>
            </a:extLst>
          </p:cNvPr>
          <p:cNvSpPr txBox="1"/>
          <p:nvPr/>
        </p:nvSpPr>
        <p:spPr>
          <a:xfrm>
            <a:off x="6116934" y="6746866"/>
            <a:ext cx="99992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Rules</a:t>
            </a:r>
          </a:p>
        </p:txBody>
      </p:sp>
      <p:sp>
        <p:nvSpPr>
          <p:cNvPr id="282" name="TextBox 281">
            <a:extLst>
              <a:ext uri="{FF2B5EF4-FFF2-40B4-BE49-F238E27FC236}">
                <a16:creationId xmlns:a16="http://schemas.microsoft.com/office/drawing/2014/main" id="{594A6458-7B46-4DFE-9119-05F444564B16}"/>
              </a:ext>
            </a:extLst>
          </p:cNvPr>
          <p:cNvSpPr txBox="1"/>
          <p:nvPr/>
        </p:nvSpPr>
        <p:spPr>
          <a:xfrm>
            <a:off x="1761634" y="3748772"/>
            <a:ext cx="1512234" cy="276999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Assessment 7</a:t>
            </a:r>
          </a:p>
        </p:txBody>
      </p:sp>
      <p:pic>
        <p:nvPicPr>
          <p:cNvPr id="283" name="Picture 2" descr="Image result for road signs men at work">
            <a:extLst>
              <a:ext uri="{FF2B5EF4-FFF2-40B4-BE49-F238E27FC236}">
                <a16:creationId xmlns:a16="http://schemas.microsoft.com/office/drawing/2014/main" id="{F0BD6DBA-0AE6-478D-BFB5-80C8BF5328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498" y="3537251"/>
            <a:ext cx="3143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4" name="Google Shape;151;p1">
            <a:extLst>
              <a:ext uri="{FF2B5EF4-FFF2-40B4-BE49-F238E27FC236}">
                <a16:creationId xmlns:a16="http://schemas.microsoft.com/office/drawing/2014/main" id="{580C6DE6-8089-45EF-9AB4-583B18BF0D83}"/>
              </a:ext>
            </a:extLst>
          </p:cNvPr>
          <p:cNvCxnSpPr>
            <a:cxnSpLocks/>
          </p:cNvCxnSpPr>
          <p:nvPr/>
        </p:nvCxnSpPr>
        <p:spPr>
          <a:xfrm flipH="1">
            <a:off x="7041903" y="5809538"/>
            <a:ext cx="216505" cy="553388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85" name="Google Shape;151;p1">
            <a:extLst>
              <a:ext uri="{FF2B5EF4-FFF2-40B4-BE49-F238E27FC236}">
                <a16:creationId xmlns:a16="http://schemas.microsoft.com/office/drawing/2014/main" id="{AC441FBE-E050-4330-8239-AF2EF1841E3C}"/>
              </a:ext>
            </a:extLst>
          </p:cNvPr>
          <p:cNvCxnSpPr>
            <a:cxnSpLocks/>
          </p:cNvCxnSpPr>
          <p:nvPr/>
        </p:nvCxnSpPr>
        <p:spPr>
          <a:xfrm>
            <a:off x="893670" y="3938797"/>
            <a:ext cx="375606" cy="940435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86" name="Google Shape;151;p1">
            <a:extLst>
              <a:ext uri="{FF2B5EF4-FFF2-40B4-BE49-F238E27FC236}">
                <a16:creationId xmlns:a16="http://schemas.microsoft.com/office/drawing/2014/main" id="{E7EB40B4-EA4A-486E-A07A-FC87C9F9D404}"/>
              </a:ext>
            </a:extLst>
          </p:cNvPr>
          <p:cNvCxnSpPr>
            <a:cxnSpLocks/>
          </p:cNvCxnSpPr>
          <p:nvPr/>
        </p:nvCxnSpPr>
        <p:spPr>
          <a:xfrm flipH="1">
            <a:off x="1293956" y="5170589"/>
            <a:ext cx="453264" cy="99365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87" name="Google Shape;151;p1">
            <a:extLst>
              <a:ext uri="{FF2B5EF4-FFF2-40B4-BE49-F238E27FC236}">
                <a16:creationId xmlns:a16="http://schemas.microsoft.com/office/drawing/2014/main" id="{05DBA74A-DFFE-43AD-B57F-84103CABAA6D}"/>
              </a:ext>
            </a:extLst>
          </p:cNvPr>
          <p:cNvCxnSpPr>
            <a:cxnSpLocks/>
          </p:cNvCxnSpPr>
          <p:nvPr/>
        </p:nvCxnSpPr>
        <p:spPr>
          <a:xfrm flipH="1">
            <a:off x="1386300" y="5658465"/>
            <a:ext cx="375779" cy="189696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88" name="Google Shape;151;p1">
            <a:extLst>
              <a:ext uri="{FF2B5EF4-FFF2-40B4-BE49-F238E27FC236}">
                <a16:creationId xmlns:a16="http://schemas.microsoft.com/office/drawing/2014/main" id="{2113ADED-AC7D-4FDE-8761-3C69C619CA1B}"/>
              </a:ext>
            </a:extLst>
          </p:cNvPr>
          <p:cNvCxnSpPr>
            <a:cxnSpLocks/>
          </p:cNvCxnSpPr>
          <p:nvPr/>
        </p:nvCxnSpPr>
        <p:spPr>
          <a:xfrm flipH="1" flipV="1">
            <a:off x="1447205" y="4585341"/>
            <a:ext cx="513177" cy="142688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89" name="Google Shape;151;p1">
            <a:extLst>
              <a:ext uri="{FF2B5EF4-FFF2-40B4-BE49-F238E27FC236}">
                <a16:creationId xmlns:a16="http://schemas.microsoft.com/office/drawing/2014/main" id="{C6E82E4E-5D1D-4C0D-AD47-302811F97C93}"/>
              </a:ext>
            </a:extLst>
          </p:cNvPr>
          <p:cNvCxnSpPr>
            <a:cxnSpLocks/>
          </p:cNvCxnSpPr>
          <p:nvPr/>
        </p:nvCxnSpPr>
        <p:spPr>
          <a:xfrm flipH="1" flipV="1">
            <a:off x="3374310" y="4295564"/>
            <a:ext cx="249802" cy="632960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290" name="TextBox 289">
            <a:extLst>
              <a:ext uri="{FF2B5EF4-FFF2-40B4-BE49-F238E27FC236}">
                <a16:creationId xmlns:a16="http://schemas.microsoft.com/office/drawing/2014/main" id="{221AB9BB-F236-40A8-9B89-0C7DA17A3F7C}"/>
              </a:ext>
            </a:extLst>
          </p:cNvPr>
          <p:cNvSpPr txBox="1"/>
          <p:nvPr/>
        </p:nvSpPr>
        <p:spPr>
          <a:xfrm>
            <a:off x="4606121" y="3529554"/>
            <a:ext cx="99992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Teamwork  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92" name="TextBox 291">
            <a:extLst>
              <a:ext uri="{FF2B5EF4-FFF2-40B4-BE49-F238E27FC236}">
                <a16:creationId xmlns:a16="http://schemas.microsoft.com/office/drawing/2014/main" id="{FC635E9E-3C71-43C6-9DCA-1D3A10F40E4C}"/>
              </a:ext>
            </a:extLst>
          </p:cNvPr>
          <p:cNvSpPr txBox="1"/>
          <p:nvPr/>
        </p:nvSpPr>
        <p:spPr>
          <a:xfrm>
            <a:off x="5712920" y="5044462"/>
            <a:ext cx="1512234" cy="276999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Assessment 8</a:t>
            </a:r>
          </a:p>
        </p:txBody>
      </p:sp>
      <p:pic>
        <p:nvPicPr>
          <p:cNvPr id="293" name="Picture 2" descr="Image result for road signs men at work">
            <a:extLst>
              <a:ext uri="{FF2B5EF4-FFF2-40B4-BE49-F238E27FC236}">
                <a16:creationId xmlns:a16="http://schemas.microsoft.com/office/drawing/2014/main" id="{0294FF93-7792-495D-AAC8-23A321B7C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784" y="4832941"/>
            <a:ext cx="3143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4" name="Google Shape;151;p1">
            <a:extLst>
              <a:ext uri="{FF2B5EF4-FFF2-40B4-BE49-F238E27FC236}">
                <a16:creationId xmlns:a16="http://schemas.microsoft.com/office/drawing/2014/main" id="{A747CA24-0A22-4574-9D8D-CF5DEE217E8A}"/>
              </a:ext>
            </a:extLst>
          </p:cNvPr>
          <p:cNvCxnSpPr>
            <a:cxnSpLocks/>
          </p:cNvCxnSpPr>
          <p:nvPr/>
        </p:nvCxnSpPr>
        <p:spPr>
          <a:xfrm>
            <a:off x="7206297" y="1429847"/>
            <a:ext cx="156776" cy="534716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95" name="Google Shape;151;p1">
            <a:extLst>
              <a:ext uri="{FF2B5EF4-FFF2-40B4-BE49-F238E27FC236}">
                <a16:creationId xmlns:a16="http://schemas.microsoft.com/office/drawing/2014/main" id="{6F604ED2-9A63-4F89-80C3-E6E9B1D9566F}"/>
              </a:ext>
            </a:extLst>
          </p:cNvPr>
          <p:cNvCxnSpPr>
            <a:cxnSpLocks/>
          </p:cNvCxnSpPr>
          <p:nvPr/>
        </p:nvCxnSpPr>
        <p:spPr>
          <a:xfrm flipH="1">
            <a:off x="8196270" y="1384112"/>
            <a:ext cx="298690" cy="645223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96" name="Google Shape;151;p1">
            <a:extLst>
              <a:ext uri="{FF2B5EF4-FFF2-40B4-BE49-F238E27FC236}">
                <a16:creationId xmlns:a16="http://schemas.microsoft.com/office/drawing/2014/main" id="{2A1E058B-A3A0-4A24-8605-D7D47FF95ECF}"/>
              </a:ext>
            </a:extLst>
          </p:cNvPr>
          <p:cNvCxnSpPr>
            <a:cxnSpLocks/>
          </p:cNvCxnSpPr>
          <p:nvPr/>
        </p:nvCxnSpPr>
        <p:spPr>
          <a:xfrm flipV="1">
            <a:off x="5698814" y="3957994"/>
            <a:ext cx="31192" cy="411545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97" name="Google Shape;151;p1">
            <a:extLst>
              <a:ext uri="{FF2B5EF4-FFF2-40B4-BE49-F238E27FC236}">
                <a16:creationId xmlns:a16="http://schemas.microsoft.com/office/drawing/2014/main" id="{8D5FB348-147E-43A3-8F40-38A2C4CAB2EA}"/>
              </a:ext>
            </a:extLst>
          </p:cNvPr>
          <p:cNvCxnSpPr>
            <a:cxnSpLocks/>
          </p:cNvCxnSpPr>
          <p:nvPr/>
        </p:nvCxnSpPr>
        <p:spPr>
          <a:xfrm>
            <a:off x="5255623" y="3810095"/>
            <a:ext cx="174129" cy="396027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98" name="Google Shape;151;p1">
            <a:extLst>
              <a:ext uri="{FF2B5EF4-FFF2-40B4-BE49-F238E27FC236}">
                <a16:creationId xmlns:a16="http://schemas.microsoft.com/office/drawing/2014/main" id="{275925EF-4724-4F71-BCA2-7B2E77CE1D8D}"/>
              </a:ext>
            </a:extLst>
          </p:cNvPr>
          <p:cNvCxnSpPr>
            <a:cxnSpLocks/>
          </p:cNvCxnSpPr>
          <p:nvPr/>
        </p:nvCxnSpPr>
        <p:spPr>
          <a:xfrm flipV="1">
            <a:off x="5136978" y="4255129"/>
            <a:ext cx="89890" cy="726217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99" name="Google Shape;151;p1">
            <a:extLst>
              <a:ext uri="{FF2B5EF4-FFF2-40B4-BE49-F238E27FC236}">
                <a16:creationId xmlns:a16="http://schemas.microsoft.com/office/drawing/2014/main" id="{5972B684-96C4-40D1-9280-8924D71A621A}"/>
              </a:ext>
            </a:extLst>
          </p:cNvPr>
          <p:cNvCxnSpPr>
            <a:cxnSpLocks/>
          </p:cNvCxnSpPr>
          <p:nvPr/>
        </p:nvCxnSpPr>
        <p:spPr>
          <a:xfrm>
            <a:off x="4434129" y="3793930"/>
            <a:ext cx="245520" cy="396027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00" name="Google Shape;151;p1">
            <a:extLst>
              <a:ext uri="{FF2B5EF4-FFF2-40B4-BE49-F238E27FC236}">
                <a16:creationId xmlns:a16="http://schemas.microsoft.com/office/drawing/2014/main" id="{80A1D02C-835B-4814-BC3E-BBFA28D18816}"/>
              </a:ext>
            </a:extLst>
          </p:cNvPr>
          <p:cNvCxnSpPr>
            <a:cxnSpLocks/>
          </p:cNvCxnSpPr>
          <p:nvPr/>
        </p:nvCxnSpPr>
        <p:spPr>
          <a:xfrm flipV="1">
            <a:off x="4449359" y="4208014"/>
            <a:ext cx="546963" cy="375692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304" name="TextBox 303">
            <a:extLst>
              <a:ext uri="{FF2B5EF4-FFF2-40B4-BE49-F238E27FC236}">
                <a16:creationId xmlns:a16="http://schemas.microsoft.com/office/drawing/2014/main" id="{89E62BA3-DDA2-45A3-9418-784A4B52ABDB}"/>
              </a:ext>
            </a:extLst>
          </p:cNvPr>
          <p:cNvSpPr txBox="1"/>
          <p:nvPr/>
        </p:nvSpPr>
        <p:spPr>
          <a:xfrm>
            <a:off x="2786746" y="2753181"/>
            <a:ext cx="1128785" cy="276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Fielding</a:t>
            </a:r>
          </a:p>
        </p:txBody>
      </p:sp>
      <p:sp>
        <p:nvSpPr>
          <p:cNvPr id="305" name="TextBox 304">
            <a:extLst>
              <a:ext uri="{FF2B5EF4-FFF2-40B4-BE49-F238E27FC236}">
                <a16:creationId xmlns:a16="http://schemas.microsoft.com/office/drawing/2014/main" id="{4A1A8949-A41A-4B66-A499-49FFF5C00691}"/>
              </a:ext>
            </a:extLst>
          </p:cNvPr>
          <p:cNvSpPr txBox="1"/>
          <p:nvPr/>
        </p:nvSpPr>
        <p:spPr>
          <a:xfrm>
            <a:off x="3731236" y="1183702"/>
            <a:ext cx="1128785" cy="276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Batting </a:t>
            </a:r>
          </a:p>
        </p:txBody>
      </p:sp>
      <p:sp>
        <p:nvSpPr>
          <p:cNvPr id="306" name="TextBox 305">
            <a:extLst>
              <a:ext uri="{FF2B5EF4-FFF2-40B4-BE49-F238E27FC236}">
                <a16:creationId xmlns:a16="http://schemas.microsoft.com/office/drawing/2014/main" id="{A856B531-99B3-48DE-B6C3-9E449E604535}"/>
              </a:ext>
            </a:extLst>
          </p:cNvPr>
          <p:cNvSpPr txBox="1"/>
          <p:nvPr/>
        </p:nvSpPr>
        <p:spPr>
          <a:xfrm>
            <a:off x="5316320" y="2889702"/>
            <a:ext cx="1128785" cy="276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V</a:t>
            </a:r>
            <a:r>
              <a:rPr lang="en-GB" sz="1200" dirty="0" err="1">
                <a:solidFill>
                  <a:schemeClr val="tx1"/>
                </a:solidFill>
              </a:rPr>
              <a:t>olley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07" name="TextBox 306">
            <a:extLst>
              <a:ext uri="{FF2B5EF4-FFF2-40B4-BE49-F238E27FC236}">
                <a16:creationId xmlns:a16="http://schemas.microsoft.com/office/drawing/2014/main" id="{0F0C4174-B695-4280-9D85-4FCFA08B7939}"/>
              </a:ext>
            </a:extLst>
          </p:cNvPr>
          <p:cNvSpPr txBox="1"/>
          <p:nvPr/>
        </p:nvSpPr>
        <p:spPr>
          <a:xfrm>
            <a:off x="6001819" y="2403279"/>
            <a:ext cx="1128785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B</a:t>
            </a:r>
            <a:r>
              <a:rPr lang="en-GB" sz="1200" dirty="0">
                <a:solidFill>
                  <a:schemeClr val="tx1"/>
                </a:solidFill>
              </a:rPr>
              <a:t>b=</a:t>
            </a:r>
            <a:r>
              <a:rPr lang="en-GB" sz="1200" dirty="0" err="1">
                <a:solidFill>
                  <a:schemeClr val="tx1"/>
                </a:solidFill>
              </a:rPr>
              <a:t>ackhand</a:t>
            </a:r>
            <a:r>
              <a:rPr lang="en-GB" sz="1200" dirty="0">
                <a:solidFill>
                  <a:schemeClr val="tx1"/>
                </a:solidFill>
              </a:rPr>
              <a:t>/ forehand </a:t>
            </a:r>
          </a:p>
        </p:txBody>
      </p:sp>
      <p:sp>
        <p:nvSpPr>
          <p:cNvPr id="308" name="TextBox 307">
            <a:extLst>
              <a:ext uri="{FF2B5EF4-FFF2-40B4-BE49-F238E27FC236}">
                <a16:creationId xmlns:a16="http://schemas.microsoft.com/office/drawing/2014/main" id="{3D8D1AAC-FA45-4DDA-839D-A73553C2C5BD}"/>
              </a:ext>
            </a:extLst>
          </p:cNvPr>
          <p:cNvSpPr txBox="1"/>
          <p:nvPr/>
        </p:nvSpPr>
        <p:spPr>
          <a:xfrm>
            <a:off x="6616899" y="1227897"/>
            <a:ext cx="1128785" cy="276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Serve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09" name="TextBox 308">
            <a:extLst>
              <a:ext uri="{FF2B5EF4-FFF2-40B4-BE49-F238E27FC236}">
                <a16:creationId xmlns:a16="http://schemas.microsoft.com/office/drawing/2014/main" id="{F363E662-0761-4C9D-B5BD-96C522C31E76}"/>
              </a:ext>
            </a:extLst>
          </p:cNvPr>
          <p:cNvSpPr txBox="1"/>
          <p:nvPr/>
        </p:nvSpPr>
        <p:spPr>
          <a:xfrm>
            <a:off x="7054331" y="2707308"/>
            <a:ext cx="1128785" cy="276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Sprints </a:t>
            </a:r>
          </a:p>
        </p:txBody>
      </p:sp>
      <p:sp>
        <p:nvSpPr>
          <p:cNvPr id="310" name="TextBox 309">
            <a:extLst>
              <a:ext uri="{FF2B5EF4-FFF2-40B4-BE49-F238E27FC236}">
                <a16:creationId xmlns:a16="http://schemas.microsoft.com/office/drawing/2014/main" id="{67A2A03E-00E7-4306-9D93-1D1D65CD7A4C}"/>
              </a:ext>
            </a:extLst>
          </p:cNvPr>
          <p:cNvSpPr txBox="1"/>
          <p:nvPr/>
        </p:nvSpPr>
        <p:spPr>
          <a:xfrm>
            <a:off x="8790220" y="1842017"/>
            <a:ext cx="759780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Middle distance</a:t>
            </a:r>
          </a:p>
        </p:txBody>
      </p:sp>
      <p:sp>
        <p:nvSpPr>
          <p:cNvPr id="311" name="TextBox 310">
            <a:extLst>
              <a:ext uri="{FF2B5EF4-FFF2-40B4-BE49-F238E27FC236}">
                <a16:creationId xmlns:a16="http://schemas.microsoft.com/office/drawing/2014/main" id="{4731168A-5AA8-49BD-89D4-A2734DAAE830}"/>
              </a:ext>
            </a:extLst>
          </p:cNvPr>
          <p:cNvSpPr txBox="1"/>
          <p:nvPr/>
        </p:nvSpPr>
        <p:spPr>
          <a:xfrm>
            <a:off x="8737873" y="4091724"/>
            <a:ext cx="759780" cy="276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Bowling 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12" name="TextBox 311">
            <a:extLst>
              <a:ext uri="{FF2B5EF4-FFF2-40B4-BE49-F238E27FC236}">
                <a16:creationId xmlns:a16="http://schemas.microsoft.com/office/drawing/2014/main" id="{1F38B4C9-F6BC-4FAC-A4BC-BA29323C6AA9}"/>
              </a:ext>
            </a:extLst>
          </p:cNvPr>
          <p:cNvSpPr txBox="1"/>
          <p:nvPr/>
        </p:nvSpPr>
        <p:spPr>
          <a:xfrm>
            <a:off x="7243079" y="3118229"/>
            <a:ext cx="942617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Throwing Events</a:t>
            </a:r>
          </a:p>
        </p:txBody>
      </p:sp>
      <p:sp>
        <p:nvSpPr>
          <p:cNvPr id="313" name="TextBox 312">
            <a:extLst>
              <a:ext uri="{FF2B5EF4-FFF2-40B4-BE49-F238E27FC236}">
                <a16:creationId xmlns:a16="http://schemas.microsoft.com/office/drawing/2014/main" id="{2633F926-9663-4244-8A24-9BDE120F1411}"/>
              </a:ext>
            </a:extLst>
          </p:cNvPr>
          <p:cNvSpPr txBox="1"/>
          <p:nvPr/>
        </p:nvSpPr>
        <p:spPr>
          <a:xfrm>
            <a:off x="7148745" y="2209645"/>
            <a:ext cx="1512234" cy="276999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Assessment 9</a:t>
            </a:r>
          </a:p>
        </p:txBody>
      </p:sp>
      <p:pic>
        <p:nvPicPr>
          <p:cNvPr id="314" name="Picture 2" descr="Image result for road signs men at work">
            <a:extLst>
              <a:ext uri="{FF2B5EF4-FFF2-40B4-BE49-F238E27FC236}">
                <a16:creationId xmlns:a16="http://schemas.microsoft.com/office/drawing/2014/main" id="{A207667A-A725-4777-982E-A1636CB29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4609" y="1998124"/>
            <a:ext cx="3143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5" name="TextBox 314">
            <a:extLst>
              <a:ext uri="{FF2B5EF4-FFF2-40B4-BE49-F238E27FC236}">
                <a16:creationId xmlns:a16="http://schemas.microsoft.com/office/drawing/2014/main" id="{F3816BA7-F2F4-4D7E-91BD-5D7AE03B2075}"/>
              </a:ext>
            </a:extLst>
          </p:cNvPr>
          <p:cNvSpPr txBox="1"/>
          <p:nvPr/>
        </p:nvSpPr>
        <p:spPr>
          <a:xfrm>
            <a:off x="4888459" y="1598582"/>
            <a:ext cx="1512234" cy="276999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Assessment 10</a:t>
            </a:r>
          </a:p>
        </p:txBody>
      </p:sp>
      <p:pic>
        <p:nvPicPr>
          <p:cNvPr id="316" name="Picture 2" descr="Image result for road signs men at work">
            <a:extLst>
              <a:ext uri="{FF2B5EF4-FFF2-40B4-BE49-F238E27FC236}">
                <a16:creationId xmlns:a16="http://schemas.microsoft.com/office/drawing/2014/main" id="{DFD15B9D-87AB-4B9B-8E96-DE9BBBC04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323" y="1387061"/>
            <a:ext cx="3143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" name="TextBox 316">
            <a:extLst>
              <a:ext uri="{FF2B5EF4-FFF2-40B4-BE49-F238E27FC236}">
                <a16:creationId xmlns:a16="http://schemas.microsoft.com/office/drawing/2014/main" id="{29763BD9-40BA-49BC-9E1D-F229C89C6CBA}"/>
              </a:ext>
            </a:extLst>
          </p:cNvPr>
          <p:cNvSpPr txBox="1"/>
          <p:nvPr/>
        </p:nvSpPr>
        <p:spPr>
          <a:xfrm>
            <a:off x="1108820" y="2544629"/>
            <a:ext cx="1512234" cy="276999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Assessment 11</a:t>
            </a:r>
          </a:p>
        </p:txBody>
      </p:sp>
      <p:pic>
        <p:nvPicPr>
          <p:cNvPr id="318" name="Picture 2" descr="Image result for road signs men at work">
            <a:extLst>
              <a:ext uri="{FF2B5EF4-FFF2-40B4-BE49-F238E27FC236}">
                <a16:creationId xmlns:a16="http://schemas.microsoft.com/office/drawing/2014/main" id="{AE2A8513-BD56-4D83-8E0D-C067208DEA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684" y="2333108"/>
            <a:ext cx="3143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2" name="Google Shape;151;p1">
            <a:extLst>
              <a:ext uri="{FF2B5EF4-FFF2-40B4-BE49-F238E27FC236}">
                <a16:creationId xmlns:a16="http://schemas.microsoft.com/office/drawing/2014/main" id="{C4F9D3A6-FECA-425C-BC7F-ED2D4EFCBB51}"/>
              </a:ext>
            </a:extLst>
          </p:cNvPr>
          <p:cNvCxnSpPr>
            <a:cxnSpLocks/>
          </p:cNvCxnSpPr>
          <p:nvPr/>
        </p:nvCxnSpPr>
        <p:spPr>
          <a:xfrm flipV="1">
            <a:off x="5777666" y="2056934"/>
            <a:ext cx="137384" cy="895465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23" name="Google Shape;151;p1">
            <a:extLst>
              <a:ext uri="{FF2B5EF4-FFF2-40B4-BE49-F238E27FC236}">
                <a16:creationId xmlns:a16="http://schemas.microsoft.com/office/drawing/2014/main" id="{7DDB81AE-06F1-4178-80FF-993DA1857C1A}"/>
              </a:ext>
            </a:extLst>
          </p:cNvPr>
          <p:cNvCxnSpPr>
            <a:cxnSpLocks/>
          </p:cNvCxnSpPr>
          <p:nvPr/>
        </p:nvCxnSpPr>
        <p:spPr>
          <a:xfrm flipV="1">
            <a:off x="3367577" y="1980862"/>
            <a:ext cx="492916" cy="806020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24" name="Google Shape;151;p1">
            <a:extLst>
              <a:ext uri="{FF2B5EF4-FFF2-40B4-BE49-F238E27FC236}">
                <a16:creationId xmlns:a16="http://schemas.microsoft.com/office/drawing/2014/main" id="{9A2AD903-5B29-4F7F-AA3A-413FFA71F457}"/>
              </a:ext>
            </a:extLst>
          </p:cNvPr>
          <p:cNvCxnSpPr>
            <a:cxnSpLocks/>
          </p:cNvCxnSpPr>
          <p:nvPr/>
        </p:nvCxnSpPr>
        <p:spPr>
          <a:xfrm>
            <a:off x="4327136" y="1489631"/>
            <a:ext cx="32992" cy="458126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25" name="Google Shape;151;p1">
            <a:extLst>
              <a:ext uri="{FF2B5EF4-FFF2-40B4-BE49-F238E27FC236}">
                <a16:creationId xmlns:a16="http://schemas.microsoft.com/office/drawing/2014/main" id="{FB3A9154-55EE-41D5-A51B-B2C7C88493F0}"/>
              </a:ext>
            </a:extLst>
          </p:cNvPr>
          <p:cNvCxnSpPr>
            <a:cxnSpLocks/>
          </p:cNvCxnSpPr>
          <p:nvPr/>
        </p:nvCxnSpPr>
        <p:spPr>
          <a:xfrm flipV="1">
            <a:off x="4602978" y="1998124"/>
            <a:ext cx="459908" cy="498315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328" name="TextBox 327">
            <a:extLst>
              <a:ext uri="{FF2B5EF4-FFF2-40B4-BE49-F238E27FC236}">
                <a16:creationId xmlns:a16="http://schemas.microsoft.com/office/drawing/2014/main" id="{5749F65A-4CE5-49C0-9584-8A0EB9F79359}"/>
              </a:ext>
            </a:extLst>
          </p:cNvPr>
          <p:cNvSpPr txBox="1"/>
          <p:nvPr/>
        </p:nvSpPr>
        <p:spPr>
          <a:xfrm>
            <a:off x="1407220" y="828929"/>
            <a:ext cx="1128785" cy="276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Game Play  </a:t>
            </a:r>
          </a:p>
        </p:txBody>
      </p:sp>
      <p:cxnSp>
        <p:nvCxnSpPr>
          <p:cNvPr id="331" name="Google Shape;151;p1">
            <a:extLst>
              <a:ext uri="{FF2B5EF4-FFF2-40B4-BE49-F238E27FC236}">
                <a16:creationId xmlns:a16="http://schemas.microsoft.com/office/drawing/2014/main" id="{D3888B49-1C84-4D07-9D96-8C67639CF0F7}"/>
              </a:ext>
            </a:extLst>
          </p:cNvPr>
          <p:cNvCxnSpPr>
            <a:cxnSpLocks/>
            <a:stCxn id="177" idx="2"/>
          </p:cNvCxnSpPr>
          <p:nvPr/>
        </p:nvCxnSpPr>
        <p:spPr>
          <a:xfrm>
            <a:off x="3351139" y="1141122"/>
            <a:ext cx="55739" cy="821614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35" name="Google Shape;151;p1">
            <a:extLst>
              <a:ext uri="{FF2B5EF4-FFF2-40B4-BE49-F238E27FC236}">
                <a16:creationId xmlns:a16="http://schemas.microsoft.com/office/drawing/2014/main" id="{B2207C03-989E-443F-B862-D57548050F09}"/>
              </a:ext>
            </a:extLst>
          </p:cNvPr>
          <p:cNvCxnSpPr>
            <a:cxnSpLocks/>
          </p:cNvCxnSpPr>
          <p:nvPr/>
        </p:nvCxnSpPr>
        <p:spPr>
          <a:xfrm>
            <a:off x="2258624" y="1174687"/>
            <a:ext cx="515208" cy="759223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pic>
        <p:nvPicPr>
          <p:cNvPr id="1031" name="Picture 2" descr="Image result for cricket clipart">
            <a:extLst>
              <a:ext uri="{FF2B5EF4-FFF2-40B4-BE49-F238E27FC236}">
                <a16:creationId xmlns:a16="http://schemas.microsoft.com/office/drawing/2014/main" id="{2106E091-5434-4632-8EF1-0709E28D6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14" y="1173020"/>
            <a:ext cx="620101" cy="620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4" descr="Image result for map aylesbury">
            <a:extLst>
              <a:ext uri="{FF2B5EF4-FFF2-40B4-BE49-F238E27FC236}">
                <a16:creationId xmlns:a16="http://schemas.microsoft.com/office/drawing/2014/main" id="{BF17630F-7B09-4B39-A2F0-BB383FDEE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042" y="879409"/>
            <a:ext cx="841032" cy="521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6" descr="Image result for javlin clipart">
            <a:extLst>
              <a:ext uri="{FF2B5EF4-FFF2-40B4-BE49-F238E27FC236}">
                <a16:creationId xmlns:a16="http://schemas.microsoft.com/office/drawing/2014/main" id="{62AA4190-F5B8-44B7-83AE-AC6586E4D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72" y="5892668"/>
            <a:ext cx="557319" cy="577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8" descr="ultimate frisbee: Un deporte de moda - Máspormás">
            <a:extLst>
              <a:ext uri="{FF2B5EF4-FFF2-40B4-BE49-F238E27FC236}">
                <a16:creationId xmlns:a16="http://schemas.microsoft.com/office/drawing/2014/main" id="{1399A86B-16F6-4185-8C72-DDE5332BE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905" y="3120710"/>
            <a:ext cx="670932" cy="445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0" descr="Wilson MVP Outdoor Basketball Rubber in Brown">
            <a:extLst>
              <a:ext uri="{FF2B5EF4-FFF2-40B4-BE49-F238E27FC236}">
                <a16:creationId xmlns:a16="http://schemas.microsoft.com/office/drawing/2014/main" id="{D60B03AF-4D73-4B52-AAEE-225010106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6115" y="4904379"/>
            <a:ext cx="539019" cy="539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2" descr="Image result for badminton">
            <a:extLst>
              <a:ext uri="{FF2B5EF4-FFF2-40B4-BE49-F238E27FC236}">
                <a16:creationId xmlns:a16="http://schemas.microsoft.com/office/drawing/2014/main" id="{6A847D60-12F7-460A-9D4A-1DF3DCD205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023" y="7044536"/>
            <a:ext cx="728706" cy="557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44" name="Google Shape;151;p1">
            <a:extLst>
              <a:ext uri="{FF2B5EF4-FFF2-40B4-BE49-F238E27FC236}">
                <a16:creationId xmlns:a16="http://schemas.microsoft.com/office/drawing/2014/main" id="{EC308DBF-E88A-4160-AEDD-C5F91B50EFEF}"/>
              </a:ext>
            </a:extLst>
          </p:cNvPr>
          <p:cNvCxnSpPr>
            <a:cxnSpLocks/>
          </p:cNvCxnSpPr>
          <p:nvPr/>
        </p:nvCxnSpPr>
        <p:spPr>
          <a:xfrm flipH="1" flipV="1">
            <a:off x="8484672" y="3894595"/>
            <a:ext cx="251849" cy="188211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45" name="Google Shape;151;p1">
            <a:extLst>
              <a:ext uri="{FF2B5EF4-FFF2-40B4-BE49-F238E27FC236}">
                <a16:creationId xmlns:a16="http://schemas.microsoft.com/office/drawing/2014/main" id="{1D7AF005-D5DC-48CD-8216-1FEBE7092B5E}"/>
              </a:ext>
            </a:extLst>
          </p:cNvPr>
          <p:cNvCxnSpPr>
            <a:cxnSpLocks/>
          </p:cNvCxnSpPr>
          <p:nvPr/>
        </p:nvCxnSpPr>
        <p:spPr>
          <a:xfrm>
            <a:off x="8063629" y="3573491"/>
            <a:ext cx="185599" cy="514098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46" name="Google Shape;151;p1">
            <a:extLst>
              <a:ext uri="{FF2B5EF4-FFF2-40B4-BE49-F238E27FC236}">
                <a16:creationId xmlns:a16="http://schemas.microsoft.com/office/drawing/2014/main" id="{E65517D9-861A-457E-AADA-F7D35312CE7B}"/>
              </a:ext>
            </a:extLst>
          </p:cNvPr>
          <p:cNvCxnSpPr>
            <a:cxnSpLocks/>
          </p:cNvCxnSpPr>
          <p:nvPr/>
        </p:nvCxnSpPr>
        <p:spPr>
          <a:xfrm>
            <a:off x="8164264" y="2917877"/>
            <a:ext cx="445870" cy="253753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47" name="Google Shape;151;p1">
            <a:extLst>
              <a:ext uri="{FF2B5EF4-FFF2-40B4-BE49-F238E27FC236}">
                <a16:creationId xmlns:a16="http://schemas.microsoft.com/office/drawing/2014/main" id="{893839C1-5277-49E8-98D2-AF50CBC37471}"/>
              </a:ext>
            </a:extLst>
          </p:cNvPr>
          <p:cNvCxnSpPr>
            <a:cxnSpLocks/>
          </p:cNvCxnSpPr>
          <p:nvPr/>
        </p:nvCxnSpPr>
        <p:spPr>
          <a:xfrm flipH="1">
            <a:off x="8624853" y="2317123"/>
            <a:ext cx="425531" cy="586868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52" name="Google Shape;151;p1">
            <a:extLst>
              <a:ext uri="{FF2B5EF4-FFF2-40B4-BE49-F238E27FC236}">
                <a16:creationId xmlns:a16="http://schemas.microsoft.com/office/drawing/2014/main" id="{0FAE4DDB-F156-465E-AC6A-40213B89EF14}"/>
              </a:ext>
            </a:extLst>
          </p:cNvPr>
          <p:cNvCxnSpPr>
            <a:cxnSpLocks/>
            <a:stCxn id="191" idx="0"/>
          </p:cNvCxnSpPr>
          <p:nvPr/>
        </p:nvCxnSpPr>
        <p:spPr>
          <a:xfrm flipH="1" flipV="1">
            <a:off x="7854205" y="4248168"/>
            <a:ext cx="313770" cy="461146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pic>
        <p:nvPicPr>
          <p:cNvPr id="1053" name="Picture 18" descr="Image result for Rugby Ball PNG">
            <a:extLst>
              <a:ext uri="{FF2B5EF4-FFF2-40B4-BE49-F238E27FC236}">
                <a16:creationId xmlns:a16="http://schemas.microsoft.com/office/drawing/2014/main" id="{F3ECB399-410D-44B8-A1BA-1D5ADE1D25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895" y="6347090"/>
            <a:ext cx="460566" cy="485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20" descr="Building Effective Teams - 5 Actions For Team Leaders">
            <a:extLst>
              <a:ext uri="{FF2B5EF4-FFF2-40B4-BE49-F238E27FC236}">
                <a16:creationId xmlns:a16="http://schemas.microsoft.com/office/drawing/2014/main" id="{8A5A7E73-76B1-4F31-9770-C8BD11DCA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4384" y="11368903"/>
            <a:ext cx="1115022" cy="71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8" name="Google Shape;148;p1">
            <a:extLst>
              <a:ext uri="{FF2B5EF4-FFF2-40B4-BE49-F238E27FC236}">
                <a16:creationId xmlns:a16="http://schemas.microsoft.com/office/drawing/2014/main" id="{9939B08E-6C2E-4701-A336-B7F022A9AA4C}"/>
              </a:ext>
            </a:extLst>
          </p:cNvPr>
          <p:cNvCxnSpPr>
            <a:cxnSpLocks/>
          </p:cNvCxnSpPr>
          <p:nvPr/>
        </p:nvCxnSpPr>
        <p:spPr>
          <a:xfrm>
            <a:off x="6104108" y="8043085"/>
            <a:ext cx="0" cy="495251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238" name="TextBox 237">
            <a:extLst>
              <a:ext uri="{FF2B5EF4-FFF2-40B4-BE49-F238E27FC236}">
                <a16:creationId xmlns:a16="http://schemas.microsoft.com/office/drawing/2014/main" id="{4EA498BD-8984-4A4F-9986-7168CB69C76F}"/>
              </a:ext>
            </a:extLst>
          </p:cNvPr>
          <p:cNvSpPr txBox="1"/>
          <p:nvPr/>
        </p:nvSpPr>
        <p:spPr>
          <a:xfrm>
            <a:off x="1933781" y="9043279"/>
            <a:ext cx="1144136" cy="27699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Gymnastics 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256" name="TextBox 255">
            <a:extLst>
              <a:ext uri="{FF2B5EF4-FFF2-40B4-BE49-F238E27FC236}">
                <a16:creationId xmlns:a16="http://schemas.microsoft.com/office/drawing/2014/main" id="{1A0D7FA2-0DE0-4065-BDAA-5BACCE6E1722}"/>
              </a:ext>
            </a:extLst>
          </p:cNvPr>
          <p:cNvSpPr txBox="1"/>
          <p:nvPr/>
        </p:nvSpPr>
        <p:spPr>
          <a:xfrm>
            <a:off x="608855" y="7479605"/>
            <a:ext cx="99992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R</a:t>
            </a:r>
            <a:r>
              <a:rPr lang="en-GB" sz="1200" dirty="0" err="1">
                <a:solidFill>
                  <a:schemeClr val="tx1"/>
                </a:solidFill>
              </a:rPr>
              <a:t>olls</a:t>
            </a:r>
            <a:r>
              <a:rPr lang="en-GB" sz="1200" dirty="0">
                <a:solidFill>
                  <a:schemeClr val="tx1"/>
                </a:solidFill>
              </a:rPr>
              <a:t> </a:t>
            </a:r>
          </a:p>
        </p:txBody>
      </p:sp>
      <p:cxnSp>
        <p:nvCxnSpPr>
          <p:cNvPr id="262" name="Google Shape;148;p1">
            <a:extLst>
              <a:ext uri="{FF2B5EF4-FFF2-40B4-BE49-F238E27FC236}">
                <a16:creationId xmlns:a16="http://schemas.microsoft.com/office/drawing/2014/main" id="{C863477D-266B-4DF6-916F-3022D619B8BA}"/>
              </a:ext>
            </a:extLst>
          </p:cNvPr>
          <p:cNvCxnSpPr>
            <a:cxnSpLocks/>
          </p:cNvCxnSpPr>
          <p:nvPr/>
        </p:nvCxnSpPr>
        <p:spPr>
          <a:xfrm>
            <a:off x="2454548" y="7975522"/>
            <a:ext cx="95626" cy="658415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63" name="Google Shape;148;p1">
            <a:extLst>
              <a:ext uri="{FF2B5EF4-FFF2-40B4-BE49-F238E27FC236}">
                <a16:creationId xmlns:a16="http://schemas.microsoft.com/office/drawing/2014/main" id="{353CCEA5-66AA-4CB6-9C91-5A8E2ED8E82A}"/>
              </a:ext>
            </a:extLst>
          </p:cNvPr>
          <p:cNvCxnSpPr>
            <a:cxnSpLocks/>
          </p:cNvCxnSpPr>
          <p:nvPr/>
        </p:nvCxnSpPr>
        <p:spPr>
          <a:xfrm flipH="1" flipV="1">
            <a:off x="2861847" y="8595961"/>
            <a:ext cx="260454" cy="398170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91" name="Google Shape;148;p1">
            <a:extLst>
              <a:ext uri="{FF2B5EF4-FFF2-40B4-BE49-F238E27FC236}">
                <a16:creationId xmlns:a16="http://schemas.microsoft.com/office/drawing/2014/main" id="{2D1C930B-1658-46C0-B54F-535FF116614A}"/>
              </a:ext>
            </a:extLst>
          </p:cNvPr>
          <p:cNvCxnSpPr>
            <a:cxnSpLocks/>
            <a:endCxn id="96" idx="1"/>
          </p:cNvCxnSpPr>
          <p:nvPr/>
        </p:nvCxnSpPr>
        <p:spPr>
          <a:xfrm>
            <a:off x="1259668" y="7864449"/>
            <a:ext cx="682711" cy="663047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204" name="TextBox 203">
            <a:extLst>
              <a:ext uri="{FF2B5EF4-FFF2-40B4-BE49-F238E27FC236}">
                <a16:creationId xmlns:a16="http://schemas.microsoft.com/office/drawing/2014/main" id="{8209EC91-21CE-4467-8EAB-13567B2D6D69}"/>
              </a:ext>
            </a:extLst>
          </p:cNvPr>
          <p:cNvSpPr txBox="1"/>
          <p:nvPr/>
        </p:nvSpPr>
        <p:spPr>
          <a:xfrm>
            <a:off x="565537" y="5143401"/>
            <a:ext cx="590516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Relay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5603EDCB-144E-49D7-8A88-551538CC9B5B}"/>
              </a:ext>
            </a:extLst>
          </p:cNvPr>
          <p:cNvSpPr txBox="1"/>
          <p:nvPr/>
        </p:nvSpPr>
        <p:spPr>
          <a:xfrm>
            <a:off x="1915373" y="11214594"/>
            <a:ext cx="1034300" cy="27699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Netball</a:t>
            </a:r>
            <a:endParaRPr lang="en-GB" sz="1200" b="1" dirty="0">
              <a:solidFill>
                <a:schemeClr val="bg1"/>
              </a:solidFill>
            </a:endParaRPr>
          </a:p>
        </p:txBody>
      </p:sp>
      <p:cxnSp>
        <p:nvCxnSpPr>
          <p:cNvPr id="227" name="Google Shape;150;p1">
            <a:extLst>
              <a:ext uri="{FF2B5EF4-FFF2-40B4-BE49-F238E27FC236}">
                <a16:creationId xmlns:a16="http://schemas.microsoft.com/office/drawing/2014/main" id="{77082B5A-ACFD-4307-AFF7-143B61FCD5E6}"/>
              </a:ext>
            </a:extLst>
          </p:cNvPr>
          <p:cNvCxnSpPr>
            <a:cxnSpLocks/>
          </p:cNvCxnSpPr>
          <p:nvPr/>
        </p:nvCxnSpPr>
        <p:spPr>
          <a:xfrm flipH="1" flipV="1">
            <a:off x="2531263" y="10796245"/>
            <a:ext cx="149474" cy="334501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235" name="TextBox 234">
            <a:extLst>
              <a:ext uri="{FF2B5EF4-FFF2-40B4-BE49-F238E27FC236}">
                <a16:creationId xmlns:a16="http://schemas.microsoft.com/office/drawing/2014/main" id="{7EF0A1AB-EB4D-4FB6-B8BF-313303367B28}"/>
              </a:ext>
            </a:extLst>
          </p:cNvPr>
          <p:cNvSpPr txBox="1"/>
          <p:nvPr/>
        </p:nvSpPr>
        <p:spPr>
          <a:xfrm>
            <a:off x="1719753" y="11697445"/>
            <a:ext cx="1057883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interceptions </a:t>
            </a:r>
          </a:p>
        </p:txBody>
      </p:sp>
      <p:sp>
        <p:nvSpPr>
          <p:cNvPr id="239" name="TextBox 238">
            <a:extLst>
              <a:ext uri="{FF2B5EF4-FFF2-40B4-BE49-F238E27FC236}">
                <a16:creationId xmlns:a16="http://schemas.microsoft.com/office/drawing/2014/main" id="{39AD7D90-310D-4317-AC3E-0AC4CD79B998}"/>
              </a:ext>
            </a:extLst>
          </p:cNvPr>
          <p:cNvSpPr txBox="1"/>
          <p:nvPr/>
        </p:nvSpPr>
        <p:spPr>
          <a:xfrm>
            <a:off x="3138701" y="11031648"/>
            <a:ext cx="1144136" cy="27699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Volleyball </a:t>
            </a:r>
            <a:endParaRPr lang="en-GB" sz="1200" b="1" dirty="0">
              <a:solidFill>
                <a:schemeClr val="bg1"/>
              </a:solidFill>
            </a:endParaRPr>
          </a:p>
        </p:txBody>
      </p:sp>
      <p:cxnSp>
        <p:nvCxnSpPr>
          <p:cNvPr id="301" name="Google Shape;150;p1">
            <a:extLst>
              <a:ext uri="{FF2B5EF4-FFF2-40B4-BE49-F238E27FC236}">
                <a16:creationId xmlns:a16="http://schemas.microsoft.com/office/drawing/2014/main" id="{E6538392-5E5D-4A9E-936B-C99A28E89873}"/>
              </a:ext>
            </a:extLst>
          </p:cNvPr>
          <p:cNvCxnSpPr>
            <a:cxnSpLocks/>
          </p:cNvCxnSpPr>
          <p:nvPr/>
        </p:nvCxnSpPr>
        <p:spPr>
          <a:xfrm flipH="1" flipV="1">
            <a:off x="3091476" y="10822661"/>
            <a:ext cx="149474" cy="334501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302" name="TextBox 301">
            <a:extLst>
              <a:ext uri="{FF2B5EF4-FFF2-40B4-BE49-F238E27FC236}">
                <a16:creationId xmlns:a16="http://schemas.microsoft.com/office/drawing/2014/main" id="{53C57DC6-48E9-4312-B1C3-E1B6E9D1CFBD}"/>
              </a:ext>
            </a:extLst>
          </p:cNvPr>
          <p:cNvSpPr txBox="1"/>
          <p:nvPr/>
        </p:nvSpPr>
        <p:spPr>
          <a:xfrm>
            <a:off x="3185147" y="11418408"/>
            <a:ext cx="99992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Serve </a:t>
            </a:r>
          </a:p>
        </p:txBody>
      </p:sp>
      <p:sp>
        <p:nvSpPr>
          <p:cNvPr id="303" name="TextBox 302">
            <a:extLst>
              <a:ext uri="{FF2B5EF4-FFF2-40B4-BE49-F238E27FC236}">
                <a16:creationId xmlns:a16="http://schemas.microsoft.com/office/drawing/2014/main" id="{AA79C145-C6C0-4925-835D-761A9EBD615A}"/>
              </a:ext>
            </a:extLst>
          </p:cNvPr>
          <p:cNvSpPr txBox="1"/>
          <p:nvPr/>
        </p:nvSpPr>
        <p:spPr>
          <a:xfrm>
            <a:off x="2839124" y="11809966"/>
            <a:ext cx="99992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Smash   </a:t>
            </a:r>
          </a:p>
        </p:txBody>
      </p:sp>
      <p:sp>
        <p:nvSpPr>
          <p:cNvPr id="319" name="TextBox 318">
            <a:extLst>
              <a:ext uri="{FF2B5EF4-FFF2-40B4-BE49-F238E27FC236}">
                <a16:creationId xmlns:a16="http://schemas.microsoft.com/office/drawing/2014/main" id="{E6031233-B6CE-485B-8E25-F76EC0F1A08E}"/>
              </a:ext>
            </a:extLst>
          </p:cNvPr>
          <p:cNvSpPr txBox="1"/>
          <p:nvPr/>
        </p:nvSpPr>
        <p:spPr>
          <a:xfrm>
            <a:off x="2629224" y="10244487"/>
            <a:ext cx="99992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Set/ Dig 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20" name="TextBox 319">
            <a:extLst>
              <a:ext uri="{FF2B5EF4-FFF2-40B4-BE49-F238E27FC236}">
                <a16:creationId xmlns:a16="http://schemas.microsoft.com/office/drawing/2014/main" id="{86720E4B-FAB3-46A5-9D4C-86F858CE3ABA}"/>
              </a:ext>
            </a:extLst>
          </p:cNvPr>
          <p:cNvSpPr txBox="1"/>
          <p:nvPr/>
        </p:nvSpPr>
        <p:spPr>
          <a:xfrm>
            <a:off x="4074527" y="11679963"/>
            <a:ext cx="99992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Spike  </a:t>
            </a:r>
          </a:p>
        </p:txBody>
      </p:sp>
      <p:sp>
        <p:nvSpPr>
          <p:cNvPr id="321" name="TextBox 320">
            <a:extLst>
              <a:ext uri="{FF2B5EF4-FFF2-40B4-BE49-F238E27FC236}">
                <a16:creationId xmlns:a16="http://schemas.microsoft.com/office/drawing/2014/main" id="{DB3929BD-EE09-4A1B-AD58-CB1872215030}"/>
              </a:ext>
            </a:extLst>
          </p:cNvPr>
          <p:cNvSpPr txBox="1"/>
          <p:nvPr/>
        </p:nvSpPr>
        <p:spPr>
          <a:xfrm>
            <a:off x="1859232" y="7978445"/>
            <a:ext cx="1144136" cy="27699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Dance 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326" name="TextBox 325">
            <a:extLst>
              <a:ext uri="{FF2B5EF4-FFF2-40B4-BE49-F238E27FC236}">
                <a16:creationId xmlns:a16="http://schemas.microsoft.com/office/drawing/2014/main" id="{5D268704-4D68-4568-971C-53848D9530E5}"/>
              </a:ext>
            </a:extLst>
          </p:cNvPr>
          <p:cNvSpPr txBox="1"/>
          <p:nvPr/>
        </p:nvSpPr>
        <p:spPr>
          <a:xfrm>
            <a:off x="1869004" y="7388929"/>
            <a:ext cx="999929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Movement/ Sequencing</a:t>
            </a:r>
            <a:r>
              <a:rPr lang="en-GB" sz="12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27" name="TextBox 326">
            <a:extLst>
              <a:ext uri="{FF2B5EF4-FFF2-40B4-BE49-F238E27FC236}">
                <a16:creationId xmlns:a16="http://schemas.microsoft.com/office/drawing/2014/main" id="{B22846A3-B9F6-4A57-BABF-C63386FD87F0}"/>
              </a:ext>
            </a:extLst>
          </p:cNvPr>
          <p:cNvSpPr txBox="1"/>
          <p:nvPr/>
        </p:nvSpPr>
        <p:spPr>
          <a:xfrm>
            <a:off x="2933713" y="7486713"/>
            <a:ext cx="99992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Levels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29" name="TextBox 328">
            <a:extLst>
              <a:ext uri="{FF2B5EF4-FFF2-40B4-BE49-F238E27FC236}">
                <a16:creationId xmlns:a16="http://schemas.microsoft.com/office/drawing/2014/main" id="{34A22D5D-4917-4FEC-9D94-8E78E7FF101A}"/>
              </a:ext>
            </a:extLst>
          </p:cNvPr>
          <p:cNvSpPr txBox="1"/>
          <p:nvPr/>
        </p:nvSpPr>
        <p:spPr>
          <a:xfrm>
            <a:off x="3059015" y="7811894"/>
            <a:ext cx="1508166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Expression/ Performance  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30" name="TextBox 329">
            <a:extLst>
              <a:ext uri="{FF2B5EF4-FFF2-40B4-BE49-F238E27FC236}">
                <a16:creationId xmlns:a16="http://schemas.microsoft.com/office/drawing/2014/main" id="{9046BAE7-D30E-4F48-9856-04FA0FF2ED46}"/>
              </a:ext>
            </a:extLst>
          </p:cNvPr>
          <p:cNvSpPr txBox="1"/>
          <p:nvPr/>
        </p:nvSpPr>
        <p:spPr>
          <a:xfrm>
            <a:off x="675354" y="7062576"/>
            <a:ext cx="1450015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Cannons/ Unison</a:t>
            </a:r>
            <a:endParaRPr lang="en-GB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d0f8a8a-e85b-4378-9f2b-db241eae7fc8">
      <Terms xmlns="http://schemas.microsoft.com/office/infopath/2007/PartnerControls"/>
    </lcf76f155ced4ddcb4097134ff3c332f>
    <TaxCatchAll xmlns="ad45c690-b974-495d-9b7e-90978e30a8b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168EB14209094AA4D569131F1FB426" ma:contentTypeVersion="19" ma:contentTypeDescription="Create a new document." ma:contentTypeScope="" ma:versionID="33a7ec6bbdff200d8393f2eb262dedc1">
  <xsd:schema xmlns:xsd="http://www.w3.org/2001/XMLSchema" xmlns:xs="http://www.w3.org/2001/XMLSchema" xmlns:p="http://schemas.microsoft.com/office/2006/metadata/properties" xmlns:ns2="3d0f8a8a-e85b-4378-9f2b-db241eae7fc8" xmlns:ns3="ad45c690-b974-495d-9b7e-90978e30a8b1" targetNamespace="http://schemas.microsoft.com/office/2006/metadata/properties" ma:root="true" ma:fieldsID="c78c540cd1e892c391df1ee9bceab57c" ns2:_="" ns3:_="">
    <xsd:import namespace="3d0f8a8a-e85b-4378-9f2b-db241eae7fc8"/>
    <xsd:import namespace="ad45c690-b974-495d-9b7e-90978e30a8b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CR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0f8a8a-e85b-4378-9f2b-db241eae7f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85cdeb02-0f51-4667-af8d-3e03aa99104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45c690-b974-495d-9b7e-90978e30a8b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c3f0d67f-13e2-47b4-a8c7-e6a0f0a4de84}" ma:internalName="TaxCatchAll" ma:showField="CatchAllData" ma:web="ad45c690-b974-495d-9b7e-90978e30a8b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0907CF8-0050-44C9-B75C-EF26929A99A5}">
  <ds:schemaRefs>
    <ds:schemaRef ds:uri="http://www.w3.org/XML/1998/namespace"/>
    <ds:schemaRef ds:uri="http://schemas.microsoft.com/office/2006/metadata/properties"/>
    <ds:schemaRef ds:uri="c877f821-f5bf-4f0a-8f03-eb64945465a9"/>
    <ds:schemaRef ds:uri="http://purl.org/dc/elements/1.1/"/>
    <ds:schemaRef ds:uri="70a70de4-969a-4f52-bd44-bf4e919c6b09"/>
    <ds:schemaRef ds:uri="http://schemas.microsoft.com/office/2006/documentManagement/types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3d0f8a8a-e85b-4378-9f2b-db241eae7fc8"/>
    <ds:schemaRef ds:uri="ad45c690-b974-495d-9b7e-90978e30a8b1"/>
  </ds:schemaRefs>
</ds:datastoreItem>
</file>

<file path=customXml/itemProps2.xml><?xml version="1.0" encoding="utf-8"?>
<ds:datastoreItem xmlns:ds="http://schemas.openxmlformats.org/officeDocument/2006/customXml" ds:itemID="{E563CC4C-6BB2-427B-ABF3-F868F12FD34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9F54DEE-2822-4561-947A-E29B77DFEF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d0f8a8a-e85b-4378-9f2b-db241eae7fc8"/>
    <ds:schemaRef ds:uri="ad45c690-b974-495d-9b7e-90978e30a8b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1234</TotalTime>
  <Words>231</Words>
  <Application>Microsoft Office PowerPoint</Application>
  <PresentationFormat>A3 Paper (297x420 mm)</PresentationFormat>
  <Paragraphs>96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Miss S Sherwood</dc:creator>
  <cp:lastModifiedBy>L Robinson</cp:lastModifiedBy>
  <cp:revision>79</cp:revision>
  <cp:lastPrinted>2024-07-10T09:57:18Z</cp:lastPrinted>
  <dcterms:created xsi:type="dcterms:W3CDTF">2019-12-03T13:18:29Z</dcterms:created>
  <dcterms:modified xsi:type="dcterms:W3CDTF">2025-07-17T13:58:52Z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0x010100E5168EB14209094AA4D569131F1FB426</vt:lpwstr>
  </property>
  <property fmtid="{D5CDD505-2E9C-101B-9397-08002B2CF9AE}" pid="3" name="MediaServiceImageTags">
    <vt:lpwstr/>
  </property>
</Properties>
</file>