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Amos-Wilkins" userId="9bc07abf-101f-4a6a-83fd-2263f40fd755" providerId="ADAL" clId="{0C742439-A180-4538-B203-42F7AC4FDAFE}"/>
    <pc:docChg chg="custSel modSld">
      <pc:chgData name="Caroline Amos-Wilkins" userId="9bc07abf-101f-4a6a-83fd-2263f40fd755" providerId="ADAL" clId="{0C742439-A180-4538-B203-42F7AC4FDAFE}" dt="2024-07-11T10:02:46.882" v="12" actId="1076"/>
      <pc:docMkLst>
        <pc:docMk/>
      </pc:docMkLst>
      <pc:sldChg chg="addSp delSp modSp">
        <pc:chgData name="Caroline Amos-Wilkins" userId="9bc07abf-101f-4a6a-83fd-2263f40fd755" providerId="ADAL" clId="{0C742439-A180-4538-B203-42F7AC4FDAFE}" dt="2024-07-11T10:02:46.882" v="12" actId="1076"/>
        <pc:sldMkLst>
          <pc:docMk/>
          <pc:sldMk cId="0" sldId="256"/>
        </pc:sldMkLst>
        <pc:spChg chg="mod">
          <ac:chgData name="Caroline Amos-Wilkins" userId="9bc07abf-101f-4a6a-83fd-2263f40fd755" providerId="ADAL" clId="{0C742439-A180-4538-B203-42F7AC4FDAFE}" dt="2024-07-11T10:01:21.509" v="3" actId="20577"/>
          <ac:spMkLst>
            <pc:docMk/>
            <pc:sldMk cId="0" sldId="256"/>
            <ac:spMk id="73" creationId="{90EEBD46-5728-46A6-B295-DBCE8962B5F0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82" creationId="{4F2D7407-5003-4C8B-A083-50533826F6AB}"/>
          </ac:spMkLst>
        </pc:spChg>
        <pc:spChg chg="mod">
          <ac:chgData name="Caroline Amos-Wilkins" userId="9bc07abf-101f-4a6a-83fd-2263f40fd755" providerId="ADAL" clId="{0C742439-A180-4538-B203-42F7AC4FDAFE}" dt="2024-07-11T10:01:19.102" v="1" actId="20577"/>
          <ac:spMkLst>
            <pc:docMk/>
            <pc:sldMk cId="0" sldId="256"/>
            <ac:spMk id="110" creationId="{00000000-0000-0000-0000-000000000000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177" creationId="{18035E34-08DB-4CB3-95CF-B294B8CE007B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191" creationId="{72F8D6F6-E3E9-4FD8-B47C-BB0286C5D02F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192" creationId="{71333869-095C-4A6D-8A89-42EFF2CB0424}"/>
          </ac:spMkLst>
        </pc:spChg>
        <pc:spChg chg="add mod">
          <ac:chgData name="Caroline Amos-Wilkins" userId="9bc07abf-101f-4a6a-83fd-2263f40fd755" providerId="ADAL" clId="{0C742439-A180-4538-B203-42F7AC4FDAFE}" dt="2024-07-11T10:02:46.882" v="12" actId="1076"/>
          <ac:spMkLst>
            <pc:docMk/>
            <pc:sldMk cId="0" sldId="256"/>
            <ac:spMk id="235" creationId="{18948416-5F4D-4301-A3D1-8E11D8640B39}"/>
          </ac:spMkLst>
        </pc:spChg>
        <pc:spChg chg="del">
          <ac:chgData name="Caroline Amos-Wilkins" userId="9bc07abf-101f-4a6a-83fd-2263f40fd755" providerId="ADAL" clId="{0C742439-A180-4538-B203-42F7AC4FDAFE}" dt="2024-07-11T10:02:36.153" v="9" actId="478"/>
          <ac:spMkLst>
            <pc:docMk/>
            <pc:sldMk cId="0" sldId="256"/>
            <ac:spMk id="304" creationId="{89E62BA3-DDA2-45A3-9418-784A4B52ABDB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305" creationId="{4A1A8949-A41A-4B66-A499-49FFF5C00691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6" creationId="{A856B531-99B3-48DE-B6C3-9E449E604535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7" creationId="{0F0C4174-B695-4280-9D85-4FCFA08B7939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8" creationId="{3D8D1AAC-FA45-4DDA-839D-A73553C2C5BD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09" creationId="{F363E662-0761-4C9D-B5BD-96C522C31E76}"/>
          </ac:spMkLst>
        </pc:spChg>
        <pc:spChg chg="del">
          <ac:chgData name="Caroline Amos-Wilkins" userId="9bc07abf-101f-4a6a-83fd-2263f40fd755" providerId="ADAL" clId="{0C742439-A180-4538-B203-42F7AC4FDAFE}" dt="2024-07-11T10:02:16.535" v="7" actId="478"/>
          <ac:spMkLst>
            <pc:docMk/>
            <pc:sldMk cId="0" sldId="256"/>
            <ac:spMk id="310" creationId="{67A2A03E-00E7-4306-9D93-1D1D65CD7A4C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11" creationId="{4731168A-5AA8-49BD-89D4-A2734DAAE830}"/>
          </ac:spMkLst>
        </pc:spChg>
        <pc:spChg chg="del">
          <ac:chgData name="Caroline Amos-Wilkins" userId="9bc07abf-101f-4a6a-83fd-2263f40fd755" providerId="ADAL" clId="{0C742439-A180-4538-B203-42F7AC4FDAFE}" dt="2024-07-11T10:02:07.770" v="6" actId="478"/>
          <ac:spMkLst>
            <pc:docMk/>
            <pc:sldMk cId="0" sldId="256"/>
            <ac:spMk id="312" creationId="{1F38B4C9-F6BC-4FAC-A4BC-BA29323C6AA9}"/>
          </ac:spMkLst>
        </pc:spChg>
        <pc:spChg chg="del">
          <ac:chgData name="Caroline Amos-Wilkins" userId="9bc07abf-101f-4a6a-83fd-2263f40fd755" providerId="ADAL" clId="{0C742439-A180-4538-B203-42F7AC4FDAFE}" dt="2024-07-11T10:02:16.535" v="7" actId="478"/>
          <ac:spMkLst>
            <pc:docMk/>
            <pc:sldMk cId="0" sldId="256"/>
            <ac:spMk id="313" creationId="{2633F926-9663-4244-8A24-9BDE120F1411}"/>
          </ac:spMkLst>
        </pc:spChg>
        <pc:spChg chg="del">
          <ac:chgData name="Caroline Amos-Wilkins" userId="9bc07abf-101f-4a6a-83fd-2263f40fd755" providerId="ADAL" clId="{0C742439-A180-4538-B203-42F7AC4FDAFE}" dt="2024-07-11T10:02:36.153" v="9" actId="478"/>
          <ac:spMkLst>
            <pc:docMk/>
            <pc:sldMk cId="0" sldId="256"/>
            <ac:spMk id="317" creationId="{29763BD9-40BA-49BC-9E1D-F229C89C6CBA}"/>
          </ac:spMkLst>
        </pc:spChg>
        <pc:spChg chg="del">
          <ac:chgData name="Caroline Amos-Wilkins" userId="9bc07abf-101f-4a6a-83fd-2263f40fd755" providerId="ADAL" clId="{0C742439-A180-4538-B203-42F7AC4FDAFE}" dt="2024-07-11T10:02:29.778" v="8" actId="478"/>
          <ac:spMkLst>
            <pc:docMk/>
            <pc:sldMk cId="0" sldId="256"/>
            <ac:spMk id="328" creationId="{5749F65A-4CE5-49C0-9584-8A0EB9F79359}"/>
          </ac:spMkLst>
        </pc:spChg>
        <pc:spChg chg="del">
          <ac:chgData name="Caroline Amos-Wilkins" userId="9bc07abf-101f-4a6a-83fd-2263f40fd755" providerId="ADAL" clId="{0C742439-A180-4538-B203-42F7AC4FDAFE}" dt="2024-07-11T10:02:36.153" v="9" actId="478"/>
          <ac:spMkLst>
            <pc:docMk/>
            <pc:sldMk cId="0" sldId="256"/>
            <ac:spMk id="449" creationId="{129A7862-665D-4B53-AA44-5C9B3EB8507A}"/>
          </ac:spMkLst>
        </pc:spChg>
        <pc:picChg chg="del">
          <ac:chgData name="Caroline Amos-Wilkins" userId="9bc07abf-101f-4a6a-83fd-2263f40fd755" providerId="ADAL" clId="{0C742439-A180-4538-B203-42F7AC4FDAFE}" dt="2024-07-11T10:02:16.535" v="7" actId="478"/>
          <ac:picMkLst>
            <pc:docMk/>
            <pc:sldMk cId="0" sldId="256"/>
            <ac:picMk id="314" creationId="{A207667A-A725-4777-982E-A1636CB2920A}"/>
          </ac:picMkLst>
        </pc:picChg>
        <pc:picChg chg="del">
          <ac:chgData name="Caroline Amos-Wilkins" userId="9bc07abf-101f-4a6a-83fd-2263f40fd755" providerId="ADAL" clId="{0C742439-A180-4538-B203-42F7AC4FDAFE}" dt="2024-07-11T10:02:37.599" v="10" actId="478"/>
          <ac:picMkLst>
            <pc:docMk/>
            <pc:sldMk cId="0" sldId="256"/>
            <ac:picMk id="318" creationId="{AE2A8513-BD56-4D83-8E0D-C067208DEA01}"/>
          </ac:picMkLst>
        </pc:picChg>
        <pc:picChg chg="del">
          <ac:chgData name="Caroline Amos-Wilkins" userId="9bc07abf-101f-4a6a-83fd-2263f40fd755" providerId="ADAL" clId="{0C742439-A180-4538-B203-42F7AC4FDAFE}" dt="2024-07-11T10:02:29.778" v="8" actId="478"/>
          <ac:picMkLst>
            <pc:docMk/>
            <pc:sldMk cId="0" sldId="256"/>
            <ac:picMk id="1031" creationId="{2106E091-5434-4632-8EF1-0709E28D6D8F}"/>
          </ac:picMkLst>
        </pc:picChg>
        <pc:picChg chg="del">
          <ac:chgData name="Caroline Amos-Wilkins" userId="9bc07abf-101f-4a6a-83fd-2263f40fd755" providerId="ADAL" clId="{0C742439-A180-4538-B203-42F7AC4FDAFE}" dt="2024-07-11T10:02:29.778" v="8" actId="478"/>
          <ac:picMkLst>
            <pc:docMk/>
            <pc:sldMk cId="0" sldId="256"/>
            <ac:picMk id="1033" creationId="{BF17630F-7B09-4B39-A2F0-BB383FDEEF72}"/>
          </ac:picMkLst>
        </pc:picChg>
        <pc:picChg chg="del">
          <ac:chgData name="Caroline Amos-Wilkins" userId="9bc07abf-101f-4a6a-83fd-2263f40fd755" providerId="ADAL" clId="{0C742439-A180-4538-B203-42F7AC4FDAFE}" dt="2024-07-11T10:02:16.535" v="7" actId="478"/>
          <ac:picMkLst>
            <pc:docMk/>
            <pc:sldMk cId="0" sldId="256"/>
            <ac:picMk id="1035" creationId="{62AA4190-F5B8-44B7-83AE-AC6586E4D2AE}"/>
          </ac:picMkLst>
        </pc:pic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180" creationId="{3C81F850-8CEF-4809-A59A-85DB844DFADC}"/>
          </ac:cxnSpMkLst>
        </pc:cxn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294" creationId="{A747CA24-0A22-4574-9D8D-CF5DEE217E8A}"/>
          </ac:cxnSpMkLst>
        </pc:cxnChg>
        <pc:cxnChg chg="del">
          <ac:chgData name="Caroline Amos-Wilkins" userId="9bc07abf-101f-4a6a-83fd-2263f40fd755" providerId="ADAL" clId="{0C742439-A180-4538-B203-42F7AC4FDAFE}" dt="2024-07-11T10:02:07.770" v="6" actId="478"/>
          <ac:cxnSpMkLst>
            <pc:docMk/>
            <pc:sldMk cId="0" sldId="256"/>
            <ac:cxnSpMk id="295" creationId="{6F604ED2-9A63-4F89-80C3-E6E9B1D9566F}"/>
          </ac:cxnSpMkLst>
        </pc:cxn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322" creationId="{C4F9D3A6-FECA-425C-BC7F-ED2D4EFCBB51}"/>
          </ac:cxnSpMkLst>
        </pc:cxnChg>
        <pc:cxnChg chg="del">
          <ac:chgData name="Caroline Amos-Wilkins" userId="9bc07abf-101f-4a6a-83fd-2263f40fd755" providerId="ADAL" clId="{0C742439-A180-4538-B203-42F7AC4FDAFE}" dt="2024-07-11T10:02:36.153" v="9" actId="478"/>
          <ac:cxnSpMkLst>
            <pc:docMk/>
            <pc:sldMk cId="0" sldId="256"/>
            <ac:cxnSpMk id="323" creationId="{7DDB81AE-06F1-4178-80FF-993DA1857C1A}"/>
          </ac:cxnSpMkLst>
        </pc:cxnChg>
        <pc:cxnChg chg="del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324" creationId="{9A2AD903-5B29-4F7F-AA3A-413FFA71F457}"/>
          </ac:cxnSpMkLst>
        </pc:cxnChg>
        <pc:cxnChg chg="del">
          <ac:chgData name="Caroline Amos-Wilkins" userId="9bc07abf-101f-4a6a-83fd-2263f40fd755" providerId="ADAL" clId="{0C742439-A180-4538-B203-42F7AC4FDAFE}" dt="2024-07-11T10:02:36.153" v="9" actId="478"/>
          <ac:cxnSpMkLst>
            <pc:docMk/>
            <pc:sldMk cId="0" sldId="256"/>
            <ac:cxnSpMk id="325" creationId="{FB3A9154-55EE-41D5-A51B-B2C7C88493F0}"/>
          </ac:cxnSpMkLst>
        </pc:cxnChg>
        <pc:cxnChg chg="del mod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331" creationId="{D3888B49-1C84-4D07-9D96-8C67639CF0F7}"/>
          </ac:cxnSpMkLst>
        </pc:cxnChg>
        <pc:cxnChg chg="del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335" creationId="{B2207C03-989E-443F-B862-D57548050F09}"/>
          </ac:cxnSpMkLst>
        </pc:cxnChg>
        <pc:cxnChg chg="del">
          <ac:chgData name="Caroline Amos-Wilkins" userId="9bc07abf-101f-4a6a-83fd-2263f40fd755" providerId="ADAL" clId="{0C742439-A180-4538-B203-42F7AC4FDAFE}" dt="2024-07-11T10:02:16.535" v="7" actId="478"/>
          <ac:cxnSpMkLst>
            <pc:docMk/>
            <pc:sldMk cId="0" sldId="256"/>
            <ac:cxnSpMk id="344" creationId="{EC308DBF-E88A-4160-AEDD-C5F91B50EFEF}"/>
          </ac:cxnSpMkLst>
        </pc:cxnChg>
        <pc:cxnChg chg="del">
          <ac:chgData name="Caroline Amos-Wilkins" userId="9bc07abf-101f-4a6a-83fd-2263f40fd755" providerId="ADAL" clId="{0C742439-A180-4538-B203-42F7AC4FDAFE}" dt="2024-07-11T10:02:16.535" v="7" actId="478"/>
          <ac:cxnSpMkLst>
            <pc:docMk/>
            <pc:sldMk cId="0" sldId="256"/>
            <ac:cxnSpMk id="345" creationId="{1D7AF005-D5DC-48CD-8216-1FEBE7092B5E}"/>
          </ac:cxnSpMkLst>
        </pc:cxnChg>
        <pc:cxnChg chg="del">
          <ac:chgData name="Caroline Amos-Wilkins" userId="9bc07abf-101f-4a6a-83fd-2263f40fd755" providerId="ADAL" clId="{0C742439-A180-4538-B203-42F7AC4FDAFE}" dt="2024-07-11T10:02:29.778" v="8" actId="478"/>
          <ac:cxnSpMkLst>
            <pc:docMk/>
            <pc:sldMk cId="0" sldId="256"/>
            <ac:cxnSpMk id="346" creationId="{E65517D9-861A-457E-AADA-F7D35312CE7B}"/>
          </ac:cxnSpMkLst>
        </pc:cxnChg>
        <pc:cxnChg chg="del">
          <ac:chgData name="Caroline Amos-Wilkins" userId="9bc07abf-101f-4a6a-83fd-2263f40fd755" providerId="ADAL" clId="{0C742439-A180-4538-B203-42F7AC4FDAFE}" dt="2024-07-11T10:02:07.770" v="6" actId="478"/>
          <ac:cxnSpMkLst>
            <pc:docMk/>
            <pc:sldMk cId="0" sldId="256"/>
            <ac:cxnSpMk id="347" creationId="{893839C1-5277-49E8-98D2-AF50CBC37471}"/>
          </ac:cxnSpMkLst>
        </pc:cxnChg>
        <pc:cxnChg chg="del mod">
          <ac:chgData name="Caroline Amos-Wilkins" userId="9bc07abf-101f-4a6a-83fd-2263f40fd755" providerId="ADAL" clId="{0C742439-A180-4538-B203-42F7AC4FDAFE}" dt="2024-07-11T10:02:16.535" v="7" actId="478"/>
          <ac:cxnSpMkLst>
            <pc:docMk/>
            <pc:sldMk cId="0" sldId="256"/>
            <ac:cxnSpMk id="352" creationId="{0FAE4DDB-F156-465E-AC6A-40213B89EF14}"/>
          </ac:cxnSpMkLst>
        </pc:cxnChg>
        <pc:cxnChg chg="del">
          <ac:chgData name="Caroline Amos-Wilkins" userId="9bc07abf-101f-4a6a-83fd-2263f40fd755" providerId="ADAL" clId="{0C742439-A180-4538-B203-42F7AC4FDAFE}" dt="2024-07-11T10:02:44.038" v="11" actId="478"/>
          <ac:cxnSpMkLst>
            <pc:docMk/>
            <pc:sldMk cId="0" sldId="256"/>
            <ac:cxnSpMk id="450" creationId="{DD84F1E0-A905-4409-B44B-6C9732C67F4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11 Girls Competitive Core PE 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12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31663" y="6544208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3319147" y="11334835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4915872" y="703504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7143983" y="7233289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3755782" y="70204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4154686" y="557220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5312396" y="548546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2333827" y="687992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3765701" y="51825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 flipH="1" flipV="1">
            <a:off x="6288437" y="10788200"/>
            <a:ext cx="150089" cy="60357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5982768" y="10288436"/>
            <a:ext cx="30391" cy="5122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5" y="10507396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74" y="4710487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2601102" y="536310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2724678" y="6398446"/>
            <a:ext cx="359268" cy="4627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8388133" y="9076650"/>
            <a:ext cx="110705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8746065" y="6190350"/>
            <a:ext cx="7904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7869635" y="563352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6288437" y="68776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</p:cNvCxnSpPr>
          <p:nvPr/>
        </p:nvCxnSpPr>
        <p:spPr>
          <a:xfrm flipH="1" flipV="1">
            <a:off x="8739849" y="7660453"/>
            <a:ext cx="666783" cy="14161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6998826" y="5321024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592874" y="3459091"/>
            <a:ext cx="8801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1719082" y="4849875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1829004" y="5705534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1575895" y="3460144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266952" y="451337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2917255" y="7984795"/>
            <a:ext cx="333383" cy="6743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669251" y="8141891"/>
            <a:ext cx="416741" cy="482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 flipV="1">
            <a:off x="3718682" y="8626054"/>
            <a:ext cx="42729" cy="6373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 flipH="1" flipV="1">
            <a:off x="2823207" y="8580707"/>
            <a:ext cx="94048" cy="54273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2757859" y="352616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Spikeball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73913" y="473463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3677958" y="475622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Serving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792291" y="326371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Returning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  <a:stCxn id="476" idx="0"/>
          </p:cNvCxnSpPr>
          <p:nvPr/>
        </p:nvCxnSpPr>
        <p:spPr>
          <a:xfrm flipV="1">
            <a:off x="6895927" y="6416751"/>
            <a:ext cx="102899" cy="4609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V="1">
            <a:off x="5083746" y="8631248"/>
            <a:ext cx="92735" cy="7427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>
            <a:off x="5293863" y="8002198"/>
            <a:ext cx="146371" cy="6085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574263" y="8216670"/>
            <a:ext cx="90884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Tag Rugby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7387612" y="11446621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3682271" y="7612207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3622819" y="9270156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2704361" y="9134244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2343748" y="770779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1035587" y="7753988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1798066" y="9219145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5902746" y="759597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  <a:stCxn id="492" idx="2"/>
          </p:cNvCxnSpPr>
          <p:nvPr/>
        </p:nvCxnSpPr>
        <p:spPr>
          <a:xfrm>
            <a:off x="1032950" y="3920756"/>
            <a:ext cx="514456" cy="5977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4857517" y="7554262"/>
            <a:ext cx="924077" cy="463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4675319" y="915306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  <a:stCxn id="493" idx="1"/>
          </p:cNvCxnSpPr>
          <p:nvPr/>
        </p:nvCxnSpPr>
        <p:spPr>
          <a:xfrm flipH="1">
            <a:off x="1296718" y="5080708"/>
            <a:ext cx="422364" cy="21125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3826202" y="10739988"/>
            <a:ext cx="46645" cy="6161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5892973" y="911928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4255747" y="6436840"/>
            <a:ext cx="401282" cy="5835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5866351" y="1140865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  <a:stCxn id="248" idx="2"/>
          </p:cNvCxnSpPr>
          <p:nvPr/>
        </p:nvCxnSpPr>
        <p:spPr>
          <a:xfrm flipH="1">
            <a:off x="4395168" y="5849205"/>
            <a:ext cx="259483" cy="50927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651188" y="982677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757873" y="6380959"/>
            <a:ext cx="54488" cy="6833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6559940" y="10063746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  <a:stCxn id="249" idx="2"/>
          </p:cNvCxnSpPr>
          <p:nvPr/>
        </p:nvCxnSpPr>
        <p:spPr>
          <a:xfrm flipH="1">
            <a:off x="5298285" y="5762462"/>
            <a:ext cx="514076" cy="652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7941648" y="5910527"/>
            <a:ext cx="427952" cy="4902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7416963" y="9576500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  <a:stCxn id="474" idx="2"/>
          </p:cNvCxnSpPr>
          <p:nvPr/>
        </p:nvCxnSpPr>
        <p:spPr>
          <a:xfrm flipH="1">
            <a:off x="8700415" y="6467349"/>
            <a:ext cx="440850" cy="791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2055867" y="9697019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 flipV="1">
            <a:off x="1714556" y="8818094"/>
            <a:ext cx="364807" cy="3819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694697" y="11151590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stCxn id="203" idx="0"/>
          </p:cNvCxnSpPr>
          <p:nvPr/>
        </p:nvCxnSpPr>
        <p:spPr>
          <a:xfrm flipV="1">
            <a:off x="7595405" y="6639585"/>
            <a:ext cx="854839" cy="5937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3347412" y="10000666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  <a:stCxn id="496" idx="0"/>
          </p:cNvCxnSpPr>
          <p:nvPr/>
        </p:nvCxnSpPr>
        <p:spPr>
          <a:xfrm flipH="1" flipV="1">
            <a:off x="2641276" y="4219655"/>
            <a:ext cx="233166" cy="29372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1" y="6903568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oogle Shape;150;p1">
            <a:extLst>
              <a:ext uri="{FF2B5EF4-FFF2-40B4-BE49-F238E27FC236}">
                <a16:creationId xmlns:a16="http://schemas.microsoft.com/office/drawing/2014/main" id="{2E020A45-8009-45B4-96BD-7FC79CCB9043}"/>
              </a:ext>
            </a:extLst>
          </p:cNvPr>
          <p:cNvCxnSpPr>
            <a:cxnSpLocks/>
          </p:cNvCxnSpPr>
          <p:nvPr/>
        </p:nvCxnSpPr>
        <p:spPr>
          <a:xfrm flipH="1">
            <a:off x="1374484" y="5779296"/>
            <a:ext cx="465586" cy="1299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092A2EC9-08F7-4AEE-B558-07CB22FE535A}"/>
              </a:ext>
            </a:extLst>
          </p:cNvPr>
          <p:cNvSpPr txBox="1"/>
          <p:nvPr/>
        </p:nvSpPr>
        <p:spPr>
          <a:xfrm>
            <a:off x="2046096" y="11523603"/>
            <a:ext cx="8794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Passing/Moving</a:t>
            </a:r>
          </a:p>
        </p:txBody>
      </p:sp>
      <p:cxnSp>
        <p:nvCxnSpPr>
          <p:cNvPr id="216" name="Google Shape;150;p1">
            <a:extLst>
              <a:ext uri="{FF2B5EF4-FFF2-40B4-BE49-F238E27FC236}">
                <a16:creationId xmlns:a16="http://schemas.microsoft.com/office/drawing/2014/main" id="{8DCCEAB6-2A16-46E7-AD52-3BB6B9BF9469}"/>
              </a:ext>
            </a:extLst>
          </p:cNvPr>
          <p:cNvCxnSpPr>
            <a:cxnSpLocks/>
          </p:cNvCxnSpPr>
          <p:nvPr/>
        </p:nvCxnSpPr>
        <p:spPr>
          <a:xfrm flipH="1">
            <a:off x="3942944" y="5439426"/>
            <a:ext cx="126467" cy="963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150;p1">
            <a:extLst>
              <a:ext uri="{FF2B5EF4-FFF2-40B4-BE49-F238E27FC236}">
                <a16:creationId xmlns:a16="http://schemas.microsoft.com/office/drawing/2014/main" id="{4019A0E2-A930-4B0A-9E67-2722C38847A4}"/>
              </a:ext>
            </a:extLst>
          </p:cNvPr>
          <p:cNvCxnSpPr>
            <a:cxnSpLocks/>
          </p:cNvCxnSpPr>
          <p:nvPr/>
        </p:nvCxnSpPr>
        <p:spPr>
          <a:xfrm>
            <a:off x="3499858" y="5644651"/>
            <a:ext cx="196164" cy="7376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6" name="Picture 2" descr="Netball - Blackwood Recreation Centre">
            <a:extLst>
              <a:ext uri="{FF2B5EF4-FFF2-40B4-BE49-F238E27FC236}">
                <a16:creationId xmlns:a16="http://schemas.microsoft.com/office/drawing/2014/main" id="{CB6742F5-75A2-4EF9-9EC8-B9AF8485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70" y="11379141"/>
            <a:ext cx="902891" cy="5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" name="Google Shape;151;p1">
            <a:extLst>
              <a:ext uri="{FF2B5EF4-FFF2-40B4-BE49-F238E27FC236}">
                <a16:creationId xmlns:a16="http://schemas.microsoft.com/office/drawing/2014/main" id="{A20871DF-2A30-43C6-B8B6-5B4CFB6BEAC0}"/>
              </a:ext>
            </a:extLst>
          </p:cNvPr>
          <p:cNvCxnSpPr>
            <a:cxnSpLocks/>
          </p:cNvCxnSpPr>
          <p:nvPr/>
        </p:nvCxnSpPr>
        <p:spPr>
          <a:xfrm>
            <a:off x="3196199" y="3823429"/>
            <a:ext cx="73956" cy="3962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1;p1">
            <a:extLst>
              <a:ext uri="{FF2B5EF4-FFF2-40B4-BE49-F238E27FC236}">
                <a16:creationId xmlns:a16="http://schemas.microsoft.com/office/drawing/2014/main" id="{C0DF19A0-72D2-4359-9839-EE54DB24E8E0}"/>
              </a:ext>
            </a:extLst>
          </p:cNvPr>
          <p:cNvCxnSpPr>
            <a:cxnSpLocks/>
          </p:cNvCxnSpPr>
          <p:nvPr/>
        </p:nvCxnSpPr>
        <p:spPr>
          <a:xfrm flipH="1" flipV="1">
            <a:off x="3696022" y="4255129"/>
            <a:ext cx="440240" cy="473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1;p1">
            <a:extLst>
              <a:ext uri="{FF2B5EF4-FFF2-40B4-BE49-F238E27FC236}">
                <a16:creationId xmlns:a16="http://schemas.microsoft.com/office/drawing/2014/main" id="{2404A402-3C81-4BB6-96A3-AB112EEE09A6}"/>
              </a:ext>
            </a:extLst>
          </p:cNvPr>
          <p:cNvCxnSpPr>
            <a:cxnSpLocks/>
          </p:cNvCxnSpPr>
          <p:nvPr/>
        </p:nvCxnSpPr>
        <p:spPr>
          <a:xfrm flipH="1">
            <a:off x="4154686" y="3512238"/>
            <a:ext cx="155168" cy="7048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51;p1">
            <a:extLst>
              <a:ext uri="{FF2B5EF4-FFF2-40B4-BE49-F238E27FC236}">
                <a16:creationId xmlns:a16="http://schemas.microsoft.com/office/drawing/2014/main" id="{5FD2E816-C163-41D1-9306-442CDFC8AD0A}"/>
              </a:ext>
            </a:extLst>
          </p:cNvPr>
          <p:cNvCxnSpPr>
            <a:cxnSpLocks/>
          </p:cNvCxnSpPr>
          <p:nvPr/>
        </p:nvCxnSpPr>
        <p:spPr>
          <a:xfrm flipH="1" flipV="1">
            <a:off x="4373385" y="4309557"/>
            <a:ext cx="913628" cy="445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18948416-5F4D-4301-A3D1-8E11D8640B39}"/>
              </a:ext>
            </a:extLst>
          </p:cNvPr>
          <p:cNvSpPr txBox="1"/>
          <p:nvPr/>
        </p:nvSpPr>
        <p:spPr>
          <a:xfrm>
            <a:off x="6476253" y="2587724"/>
            <a:ext cx="121498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Choice of Activities for Summer Term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0a70de4-969a-4f52-bd44-bf4e919c6b09"/>
    <ds:schemaRef ds:uri="c877f821-f5bf-4f0a-8f03-eb64945465a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DF31C5-8870-403E-8BAB-FCAAC6E6ACAA}"/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150</Words>
  <Application>Microsoft Office PowerPoint</Application>
  <PresentationFormat>A3 Paper (297x420 mm)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85</cp:revision>
  <cp:lastPrinted>2024-07-11T08:06:55Z</cp:lastPrinted>
  <dcterms:created xsi:type="dcterms:W3CDTF">2019-12-03T13:18:29Z</dcterms:created>
  <dcterms:modified xsi:type="dcterms:W3CDTF">2024-07-11T10:02:53Z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26400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{"FileActivityType":"9","FileActivityTimeStamp":"2024-07-19T07:52:20.540Z","FileActivityUsersOnPage":[{"DisplayName":"Caroline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