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C7A1E3"/>
    <a:srgbClr val="CC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874" autoAdjust="0"/>
    <p:restoredTop sz="94660"/>
  </p:normalViewPr>
  <p:slideViewPr>
    <p:cSldViewPr snapToGrid="0">
      <p:cViewPr varScale="1">
        <p:scale>
          <a:sx n="44" d="100"/>
          <a:sy n="44" d="100"/>
        </p:scale>
        <p:origin x="3120" y="58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openxmlformats.org/officeDocument/2006/relationships/customXml" Target="../customXml/item3.xml" Id="rId3" /><Relationship Type="http://customschemas.google.com/relationships/presentationmetadata" Target="metadata" Id="rId7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notesMaster" Target="notesMasters/notesMaster1.xml" Id="rId6" /><Relationship Type="http://schemas.openxmlformats.org/officeDocument/2006/relationships/tableStyles" Target="tableStyles.xml" Id="rId11" /><Relationship Type="http://schemas.openxmlformats.org/officeDocument/2006/relationships/slide" Target="slides/slide1.xml" Id="rId5" /><Relationship Type="http://schemas.openxmlformats.org/officeDocument/2006/relationships/theme" Target="theme/theme1.xml" Id="rId10" /><Relationship Type="http://schemas.openxmlformats.org/officeDocument/2006/relationships/slideMaster" Target="slideMasters/slideMaster1.xml" Id="rId4" /><Relationship Type="http://schemas.openxmlformats.org/officeDocument/2006/relationships/viewProps" Target="viewProps.xml" Id="rId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957220" y="1660823"/>
            <a:ext cx="8063034" cy="9393619"/>
            <a:chOff x="663521" y="2096728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7"/>
              <a:ext cx="8063034" cy="9393619"/>
              <a:chOff x="663521" y="2096728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54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cxnSpLocks/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cxnSpLocks/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cxnSpLocks/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11 Boys Competitive Core PE 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  <a:endParaRPr lang="en-US" sz="2200" b="1" i="0" u="none" strike="noStrike" cap="none" dirty="0">
              <a:ea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4393" y="8361"/>
            <a:ext cx="986807" cy="9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4">
            <a:alphaModFix/>
          </a:blip>
          <a:srcRect l="52702" t="73096" b="8575"/>
          <a:stretch/>
        </p:blipFill>
        <p:spPr>
          <a:xfrm flipH="1">
            <a:off x="4059796" y="10453897"/>
            <a:ext cx="148160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5">
            <a:alphaModFix/>
          </a:blip>
          <a:srcRect l="52702" t="47971" b="31929"/>
          <a:stretch/>
        </p:blipFill>
        <p:spPr>
          <a:xfrm>
            <a:off x="4579747" y="3981580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699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6493075" y="3527715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698536" y="10129223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 dirty="0"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7667116" y="7767354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cxnSp>
        <p:nvCxnSpPr>
          <p:cNvPr id="150" name="Google Shape;150;p1"/>
          <p:cNvCxnSpPr>
            <a:cxnSpLocks/>
            <a:stCxn id="74" idx="1"/>
          </p:cNvCxnSpPr>
          <p:nvPr/>
        </p:nvCxnSpPr>
        <p:spPr>
          <a:xfrm flipH="1">
            <a:off x="1366852" y="9426819"/>
            <a:ext cx="459010" cy="16323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89876" y="1299737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39072" y="4379648"/>
              <a:ext cx="942124" cy="618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12 PE</a:t>
              </a:r>
              <a:endParaRPr sz="1600" dirty="0">
                <a:solidFill>
                  <a:schemeClr val="dk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82A651D-6037-4C71-B25B-543B69BB8F87}"/>
              </a:ext>
            </a:extLst>
          </p:cNvPr>
          <p:cNvSpPr txBox="1"/>
          <p:nvPr/>
        </p:nvSpPr>
        <p:spPr>
          <a:xfrm>
            <a:off x="1825862" y="9288319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Football</a:t>
            </a:r>
          </a:p>
        </p:txBody>
      </p:sp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98870613-1D4F-4B84-8DC6-A456F73AF53A}"/>
              </a:ext>
            </a:extLst>
          </p:cNvPr>
          <p:cNvSpPr/>
          <p:nvPr/>
        </p:nvSpPr>
        <p:spPr>
          <a:xfrm>
            <a:off x="51879" y="12109644"/>
            <a:ext cx="9549321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 dirty="0">
                <a:solidFill>
                  <a:schemeClr val="bg1"/>
                </a:solidFill>
              </a:rPr>
              <a:t> for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 dirty="0">
                <a:solidFill>
                  <a:schemeClr val="bg1"/>
                </a:solidFill>
              </a:rPr>
              <a:t>, encouraging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 dirty="0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8D41F2B-CD58-46B6-B3DD-4B74DAFDA0DA}"/>
              </a:ext>
            </a:extLst>
          </p:cNvPr>
          <p:cNvSpPr txBox="1"/>
          <p:nvPr/>
        </p:nvSpPr>
        <p:spPr>
          <a:xfrm>
            <a:off x="4708830" y="6831688"/>
            <a:ext cx="121498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Ultimate Frisbee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9EEBBCF-715D-4BC5-B994-0B738EA0C0B5}"/>
              </a:ext>
            </a:extLst>
          </p:cNvPr>
          <p:cNvSpPr txBox="1"/>
          <p:nvPr/>
        </p:nvSpPr>
        <p:spPr>
          <a:xfrm>
            <a:off x="7221676" y="11499951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Basketball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2F8D6F6-E3E9-4FD8-B47C-BB0286C5D02F}"/>
              </a:ext>
            </a:extLst>
          </p:cNvPr>
          <p:cNvSpPr txBox="1"/>
          <p:nvPr/>
        </p:nvSpPr>
        <p:spPr>
          <a:xfrm>
            <a:off x="6635588" y="2547535"/>
            <a:ext cx="121498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Choice of Activities for Summer Term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9D625EC-6737-44ED-9E5B-648798F6BBBC}"/>
              </a:ext>
            </a:extLst>
          </p:cNvPr>
          <p:cNvSpPr txBox="1"/>
          <p:nvPr/>
        </p:nvSpPr>
        <p:spPr>
          <a:xfrm>
            <a:off x="1866485" y="11587131"/>
            <a:ext cx="902843" cy="2744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9135D58-9D33-4DB7-A2EF-C6C344AEBEAF}"/>
              </a:ext>
            </a:extLst>
          </p:cNvPr>
          <p:cNvSpPr txBox="1"/>
          <p:nvPr/>
        </p:nvSpPr>
        <p:spPr>
          <a:xfrm>
            <a:off x="132414" y="1078038"/>
            <a:ext cx="369332" cy="10905820"/>
          </a:xfrm>
          <a:prstGeom prst="rect">
            <a:avLst/>
          </a:prstGeom>
          <a:solidFill>
            <a:srgbClr val="93E3FF"/>
          </a:solidFill>
          <a:ln>
            <a:noFill/>
          </a:ln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GB" sz="1200" b="1" dirty="0"/>
              <a:t>To be independently active – embedding active, healthy living routines and exploring leadership skills</a:t>
            </a:r>
            <a:endParaRPr lang="en-US" dirty="0"/>
          </a:p>
        </p:txBody>
      </p:sp>
      <p:cxnSp>
        <p:nvCxnSpPr>
          <p:cNvPr id="219" name="Google Shape;150;p1">
            <a:extLst>
              <a:ext uri="{FF2B5EF4-FFF2-40B4-BE49-F238E27FC236}">
                <a16:creationId xmlns:a16="http://schemas.microsoft.com/office/drawing/2014/main" id="{4B7D97B9-A48D-4764-9C73-30635E2027A3}"/>
              </a:ext>
            </a:extLst>
          </p:cNvPr>
          <p:cNvCxnSpPr>
            <a:cxnSpLocks/>
          </p:cNvCxnSpPr>
          <p:nvPr/>
        </p:nvCxnSpPr>
        <p:spPr>
          <a:xfrm>
            <a:off x="3463846" y="10291070"/>
            <a:ext cx="0" cy="47206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70D48E48-D495-4BFD-B912-05E301935587}"/>
              </a:ext>
            </a:extLst>
          </p:cNvPr>
          <p:cNvSpPr txBox="1"/>
          <p:nvPr/>
        </p:nvSpPr>
        <p:spPr>
          <a:xfrm>
            <a:off x="5829592" y="1134758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Dribbling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F08EF81-63FE-44BB-98F0-76D47B1B926C}"/>
              </a:ext>
            </a:extLst>
          </p:cNvPr>
          <p:cNvSpPr txBox="1"/>
          <p:nvPr/>
        </p:nvSpPr>
        <p:spPr>
          <a:xfrm>
            <a:off x="6370501" y="10073589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Receiving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BC39E7-72D0-4903-8112-CE2BC7134D88}"/>
              </a:ext>
            </a:extLst>
          </p:cNvPr>
          <p:cNvSpPr txBox="1"/>
          <p:nvPr/>
        </p:nvSpPr>
        <p:spPr>
          <a:xfrm>
            <a:off x="7088480" y="958124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F0E7C9C-B358-490E-8DA7-459A889EAF3D}"/>
              </a:ext>
            </a:extLst>
          </p:cNvPr>
          <p:cNvSpPr txBox="1"/>
          <p:nvPr/>
        </p:nvSpPr>
        <p:spPr>
          <a:xfrm>
            <a:off x="6265367" y="8532313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2</a:t>
            </a:r>
          </a:p>
        </p:txBody>
      </p:sp>
      <p:pic>
        <p:nvPicPr>
          <p:cNvPr id="160" name="Picture 2" descr="Image result for road signs men at work">
            <a:extLst>
              <a:ext uri="{FF2B5EF4-FFF2-40B4-BE49-F238E27FC236}">
                <a16:creationId xmlns:a16="http://schemas.microsoft.com/office/drawing/2014/main" id="{2D9158D1-598A-4A10-9D7E-5660E2A1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09" y="8254289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8" name="Google Shape;151;p1">
            <a:extLst>
              <a:ext uri="{FF2B5EF4-FFF2-40B4-BE49-F238E27FC236}">
                <a16:creationId xmlns:a16="http://schemas.microsoft.com/office/drawing/2014/main" id="{94BCC97C-AE4C-44CD-BEB9-227FB7119BA4}"/>
              </a:ext>
            </a:extLst>
          </p:cNvPr>
          <p:cNvCxnSpPr>
            <a:cxnSpLocks/>
          </p:cNvCxnSpPr>
          <p:nvPr/>
        </p:nvCxnSpPr>
        <p:spPr>
          <a:xfrm flipH="1" flipV="1">
            <a:off x="7496488" y="10771140"/>
            <a:ext cx="332678" cy="7288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15AD761E-69C1-46D9-9782-02791118995E}"/>
              </a:ext>
            </a:extLst>
          </p:cNvPr>
          <p:cNvSpPr txBox="1"/>
          <p:nvPr/>
        </p:nvSpPr>
        <p:spPr>
          <a:xfrm>
            <a:off x="4590966" y="11222611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in game play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24515CF-53A4-4633-A538-E5AF70C91711}"/>
              </a:ext>
            </a:extLst>
          </p:cNvPr>
          <p:cNvSpPr txBox="1"/>
          <p:nvPr/>
        </p:nvSpPr>
        <p:spPr>
          <a:xfrm>
            <a:off x="5708123" y="9648221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Shooting</a:t>
            </a:r>
          </a:p>
        </p:txBody>
      </p:sp>
      <p:cxnSp>
        <p:nvCxnSpPr>
          <p:cNvPr id="284" name="Google Shape;151;p1">
            <a:extLst>
              <a:ext uri="{FF2B5EF4-FFF2-40B4-BE49-F238E27FC236}">
                <a16:creationId xmlns:a16="http://schemas.microsoft.com/office/drawing/2014/main" id="{580C6DE6-8089-45EF-9AB4-583B18BF0D83}"/>
              </a:ext>
            </a:extLst>
          </p:cNvPr>
          <p:cNvCxnSpPr>
            <a:cxnSpLocks/>
          </p:cNvCxnSpPr>
          <p:nvPr/>
        </p:nvCxnSpPr>
        <p:spPr>
          <a:xfrm flipH="1">
            <a:off x="7206297" y="9849370"/>
            <a:ext cx="589216" cy="85821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5" name="Google Shape;151;p1">
            <a:extLst>
              <a:ext uri="{FF2B5EF4-FFF2-40B4-BE49-F238E27FC236}">
                <a16:creationId xmlns:a16="http://schemas.microsoft.com/office/drawing/2014/main" id="{AC441FBE-E050-4330-8239-AF2EF1841E3C}"/>
              </a:ext>
            </a:extLst>
          </p:cNvPr>
          <p:cNvCxnSpPr>
            <a:cxnSpLocks/>
          </p:cNvCxnSpPr>
          <p:nvPr/>
        </p:nvCxnSpPr>
        <p:spPr>
          <a:xfrm>
            <a:off x="6182698" y="9928103"/>
            <a:ext cx="105739" cy="86009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151;p1">
            <a:extLst>
              <a:ext uri="{FF2B5EF4-FFF2-40B4-BE49-F238E27FC236}">
                <a16:creationId xmlns:a16="http://schemas.microsoft.com/office/drawing/2014/main" id="{E7EB40B4-EA4A-486E-A07A-FC87C9F9D404}"/>
              </a:ext>
            </a:extLst>
          </p:cNvPr>
          <p:cNvCxnSpPr>
            <a:cxnSpLocks/>
          </p:cNvCxnSpPr>
          <p:nvPr/>
        </p:nvCxnSpPr>
        <p:spPr>
          <a:xfrm>
            <a:off x="6883110" y="10383210"/>
            <a:ext cx="68392" cy="39015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151;p1">
            <a:extLst>
              <a:ext uri="{FF2B5EF4-FFF2-40B4-BE49-F238E27FC236}">
                <a16:creationId xmlns:a16="http://schemas.microsoft.com/office/drawing/2014/main" id="{05DBA74A-DFFE-43AD-B57F-84103CABAA6D}"/>
              </a:ext>
            </a:extLst>
          </p:cNvPr>
          <p:cNvCxnSpPr>
            <a:cxnSpLocks/>
          </p:cNvCxnSpPr>
          <p:nvPr/>
        </p:nvCxnSpPr>
        <p:spPr>
          <a:xfrm>
            <a:off x="5221897" y="10245843"/>
            <a:ext cx="791262" cy="55487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8" name="Google Shape;151;p1">
            <a:extLst>
              <a:ext uri="{FF2B5EF4-FFF2-40B4-BE49-F238E27FC236}">
                <a16:creationId xmlns:a16="http://schemas.microsoft.com/office/drawing/2014/main" id="{2113ADED-AC7D-4FDE-8761-3C69C619CA1B}"/>
              </a:ext>
            </a:extLst>
          </p:cNvPr>
          <p:cNvCxnSpPr>
            <a:cxnSpLocks/>
            <a:stCxn id="247" idx="0"/>
          </p:cNvCxnSpPr>
          <p:nvPr/>
        </p:nvCxnSpPr>
        <p:spPr>
          <a:xfrm flipV="1">
            <a:off x="6329557" y="10754081"/>
            <a:ext cx="268473" cy="59349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FC635E9E-3C71-43C6-9DCA-1D3A10F40E4C}"/>
              </a:ext>
            </a:extLst>
          </p:cNvPr>
          <p:cNvSpPr txBox="1"/>
          <p:nvPr/>
        </p:nvSpPr>
        <p:spPr>
          <a:xfrm>
            <a:off x="4903804" y="3655189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4</a:t>
            </a:r>
          </a:p>
        </p:txBody>
      </p:sp>
      <p:pic>
        <p:nvPicPr>
          <p:cNvPr id="293" name="Picture 2" descr="Image result for road signs men at work">
            <a:extLst>
              <a:ext uri="{FF2B5EF4-FFF2-40B4-BE49-F238E27FC236}">
                <a16:creationId xmlns:a16="http://schemas.microsoft.com/office/drawing/2014/main" id="{0294FF93-7792-495D-AAC8-23A321B7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46" y="3855398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ultimate frisbee: Un deporte de moda - Máspormás">
            <a:extLst>
              <a:ext uri="{FF2B5EF4-FFF2-40B4-BE49-F238E27FC236}">
                <a16:creationId xmlns:a16="http://schemas.microsoft.com/office/drawing/2014/main" id="{1399A86B-16F6-4185-8C72-DDE5332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58" y="5126182"/>
            <a:ext cx="670932" cy="4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" descr="Wilson MVP Outdoor Basketball Rubber in Brown">
            <a:extLst>
              <a:ext uri="{FF2B5EF4-FFF2-40B4-BE49-F238E27FC236}">
                <a16:creationId xmlns:a16="http://schemas.microsoft.com/office/drawing/2014/main" id="{D60B03AF-4D73-4B52-AAEE-22501010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762" y="11267845"/>
            <a:ext cx="721097" cy="7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" name="TextBox 456">
            <a:extLst>
              <a:ext uri="{FF2B5EF4-FFF2-40B4-BE49-F238E27FC236}">
                <a16:creationId xmlns:a16="http://schemas.microsoft.com/office/drawing/2014/main" id="{B3CDAF09-F686-4956-8B00-C8856BD87B03}"/>
              </a:ext>
            </a:extLst>
          </p:cNvPr>
          <p:cNvSpPr txBox="1"/>
          <p:nvPr/>
        </p:nvSpPr>
        <p:spPr>
          <a:xfrm>
            <a:off x="4637013" y="996884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Positioning</a:t>
            </a:r>
          </a:p>
        </p:txBody>
      </p:sp>
      <p:cxnSp>
        <p:nvCxnSpPr>
          <p:cNvPr id="465" name="Google Shape;151;p1">
            <a:extLst>
              <a:ext uri="{FF2B5EF4-FFF2-40B4-BE49-F238E27FC236}">
                <a16:creationId xmlns:a16="http://schemas.microsoft.com/office/drawing/2014/main" id="{41455F60-1876-4519-9F15-CA291261912F}"/>
              </a:ext>
            </a:extLst>
          </p:cNvPr>
          <p:cNvCxnSpPr>
            <a:cxnSpLocks/>
          </p:cNvCxnSpPr>
          <p:nvPr/>
        </p:nvCxnSpPr>
        <p:spPr>
          <a:xfrm flipV="1">
            <a:off x="5117895" y="10754081"/>
            <a:ext cx="505336" cy="46657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79" name="Picture 24" descr="Image result for Basketball Court Plan View">
            <a:extLst>
              <a:ext uri="{FF2B5EF4-FFF2-40B4-BE49-F238E27FC236}">
                <a16:creationId xmlns:a16="http://schemas.microsoft.com/office/drawing/2014/main" id="{7F588861-5835-4275-BC05-1C57E2085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b="43431"/>
          <a:stretch/>
        </p:blipFill>
        <p:spPr bwMode="auto">
          <a:xfrm>
            <a:off x="8210972" y="9329414"/>
            <a:ext cx="1294083" cy="7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3" name="TextBox 472">
            <a:extLst>
              <a:ext uri="{FF2B5EF4-FFF2-40B4-BE49-F238E27FC236}">
                <a16:creationId xmlns:a16="http://schemas.microsoft.com/office/drawing/2014/main" id="{37A0A4AB-D192-4425-8B69-B012DFF729B2}"/>
              </a:ext>
            </a:extLst>
          </p:cNvPr>
          <p:cNvSpPr txBox="1"/>
          <p:nvPr/>
        </p:nvSpPr>
        <p:spPr>
          <a:xfrm>
            <a:off x="2969382" y="11256995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Tchoukball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45933BB1-862D-4C81-B30A-01FBBB9F9773}"/>
              </a:ext>
            </a:extLst>
          </p:cNvPr>
          <p:cNvSpPr txBox="1"/>
          <p:nvPr/>
        </p:nvSpPr>
        <p:spPr>
          <a:xfrm>
            <a:off x="2868697" y="10031358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FFE71046-CE5B-4435-ACD4-E9A76CFD9835}"/>
              </a:ext>
            </a:extLst>
          </p:cNvPr>
          <p:cNvSpPr txBox="1"/>
          <p:nvPr/>
        </p:nvSpPr>
        <p:spPr>
          <a:xfrm>
            <a:off x="899312" y="1112934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49201D96-2E4D-4589-AC7F-43DEC5DF8475}"/>
              </a:ext>
            </a:extLst>
          </p:cNvPr>
          <p:cNvSpPr txBox="1"/>
          <p:nvPr/>
        </p:nvSpPr>
        <p:spPr>
          <a:xfrm>
            <a:off x="1922399" y="9664961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Scoring</a:t>
            </a:r>
          </a:p>
        </p:txBody>
      </p:sp>
      <p:cxnSp>
        <p:nvCxnSpPr>
          <p:cNvPr id="478" name="Google Shape;150;p1">
            <a:extLst>
              <a:ext uri="{FF2B5EF4-FFF2-40B4-BE49-F238E27FC236}">
                <a16:creationId xmlns:a16="http://schemas.microsoft.com/office/drawing/2014/main" id="{12F7402A-4284-4104-806D-A348A0A1DCEC}"/>
              </a:ext>
            </a:extLst>
          </p:cNvPr>
          <p:cNvCxnSpPr>
            <a:cxnSpLocks/>
            <a:stCxn id="473" idx="0"/>
          </p:cNvCxnSpPr>
          <p:nvPr/>
        </p:nvCxnSpPr>
        <p:spPr>
          <a:xfrm flipV="1">
            <a:off x="3576872" y="10763131"/>
            <a:ext cx="283621" cy="49386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1" name="Google Shape;150;p1">
            <a:extLst>
              <a:ext uri="{FF2B5EF4-FFF2-40B4-BE49-F238E27FC236}">
                <a16:creationId xmlns:a16="http://schemas.microsoft.com/office/drawing/2014/main" id="{77E20349-DABE-4669-8C2E-65E49A721743}"/>
              </a:ext>
            </a:extLst>
          </p:cNvPr>
          <p:cNvCxnSpPr>
            <a:cxnSpLocks/>
          </p:cNvCxnSpPr>
          <p:nvPr/>
        </p:nvCxnSpPr>
        <p:spPr>
          <a:xfrm flipV="1">
            <a:off x="2312968" y="10816439"/>
            <a:ext cx="473778" cy="79815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3" name="Google Shape;150;p1">
            <a:extLst>
              <a:ext uri="{FF2B5EF4-FFF2-40B4-BE49-F238E27FC236}">
                <a16:creationId xmlns:a16="http://schemas.microsoft.com/office/drawing/2014/main" id="{0A4967A0-C3D6-4921-BC62-A17FA0BE625A}"/>
              </a:ext>
            </a:extLst>
          </p:cNvPr>
          <p:cNvCxnSpPr>
            <a:cxnSpLocks/>
          </p:cNvCxnSpPr>
          <p:nvPr/>
        </p:nvCxnSpPr>
        <p:spPr>
          <a:xfrm flipH="1">
            <a:off x="1714556" y="9911150"/>
            <a:ext cx="740565" cy="5427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5" name="Google Shape;150;p1">
            <a:extLst>
              <a:ext uri="{FF2B5EF4-FFF2-40B4-BE49-F238E27FC236}">
                <a16:creationId xmlns:a16="http://schemas.microsoft.com/office/drawing/2014/main" id="{72B6909A-7E56-4FA0-9C84-47EF5D289EF6}"/>
              </a:ext>
            </a:extLst>
          </p:cNvPr>
          <p:cNvCxnSpPr>
            <a:cxnSpLocks/>
            <a:endCxn id="108" idx="2"/>
          </p:cNvCxnSpPr>
          <p:nvPr/>
        </p:nvCxnSpPr>
        <p:spPr>
          <a:xfrm flipV="1">
            <a:off x="1365821" y="10743436"/>
            <a:ext cx="722282" cy="3839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56" name="Picture 26" descr="Image result for Tchoukball Ball Icon">
            <a:extLst>
              <a:ext uri="{FF2B5EF4-FFF2-40B4-BE49-F238E27FC236}">
                <a16:creationId xmlns:a16="http://schemas.microsoft.com/office/drawing/2014/main" id="{EDEF4A88-F33D-410D-B486-8AA3FC383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 b="14148"/>
          <a:stretch/>
        </p:blipFill>
        <p:spPr bwMode="auto">
          <a:xfrm>
            <a:off x="537938" y="10430915"/>
            <a:ext cx="72148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" name="TextBox 491">
            <a:extLst>
              <a:ext uri="{FF2B5EF4-FFF2-40B4-BE49-F238E27FC236}">
                <a16:creationId xmlns:a16="http://schemas.microsoft.com/office/drawing/2014/main" id="{15D893E9-9B6C-4F4E-97DC-EA9D2949A7EC}"/>
              </a:ext>
            </a:extLst>
          </p:cNvPr>
          <p:cNvSpPr txBox="1"/>
          <p:nvPr/>
        </p:nvSpPr>
        <p:spPr>
          <a:xfrm>
            <a:off x="2841808" y="9040333"/>
            <a:ext cx="12149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Defensive strategies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484C54EB-0D2B-4289-98C3-0931A95A973B}"/>
              </a:ext>
            </a:extLst>
          </p:cNvPr>
          <p:cNvSpPr txBox="1"/>
          <p:nvPr/>
        </p:nvSpPr>
        <p:spPr>
          <a:xfrm>
            <a:off x="719104" y="7688489"/>
            <a:ext cx="12149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 strategies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C18571BB-CB02-4310-B083-56604158F5E1}"/>
              </a:ext>
            </a:extLst>
          </p:cNvPr>
          <p:cNvSpPr txBox="1"/>
          <p:nvPr/>
        </p:nvSpPr>
        <p:spPr>
          <a:xfrm>
            <a:off x="598183" y="8403000"/>
            <a:ext cx="767638" cy="2833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B0BACF92-8197-467C-B1C5-0B5BAD2E949C}"/>
              </a:ext>
            </a:extLst>
          </p:cNvPr>
          <p:cNvSpPr txBox="1"/>
          <p:nvPr/>
        </p:nvSpPr>
        <p:spPr>
          <a:xfrm>
            <a:off x="2136158" y="7531640"/>
            <a:ext cx="73253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F1D3E5EE-D168-42FB-A4C8-E06A72F4AED0}"/>
              </a:ext>
            </a:extLst>
          </p:cNvPr>
          <p:cNvSpPr txBox="1"/>
          <p:nvPr/>
        </p:nvSpPr>
        <p:spPr>
          <a:xfrm>
            <a:off x="2827558" y="7897123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Competition</a:t>
            </a:r>
          </a:p>
        </p:txBody>
      </p:sp>
      <p:cxnSp>
        <p:nvCxnSpPr>
          <p:cNvPr id="497" name="Google Shape;150;p1">
            <a:extLst>
              <a:ext uri="{FF2B5EF4-FFF2-40B4-BE49-F238E27FC236}">
                <a16:creationId xmlns:a16="http://schemas.microsoft.com/office/drawing/2014/main" id="{B4FFA6BB-5C86-4F84-A573-53ABA281533B}"/>
              </a:ext>
            </a:extLst>
          </p:cNvPr>
          <p:cNvCxnSpPr>
            <a:cxnSpLocks/>
          </p:cNvCxnSpPr>
          <p:nvPr/>
        </p:nvCxnSpPr>
        <p:spPr>
          <a:xfrm>
            <a:off x="1017916" y="8686232"/>
            <a:ext cx="526790" cy="35290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98" name="Google Shape;150;p1">
            <a:extLst>
              <a:ext uri="{FF2B5EF4-FFF2-40B4-BE49-F238E27FC236}">
                <a16:creationId xmlns:a16="http://schemas.microsoft.com/office/drawing/2014/main" id="{2DB43C96-DA5D-4835-A51B-1A18A9240474}"/>
              </a:ext>
            </a:extLst>
          </p:cNvPr>
          <p:cNvCxnSpPr>
            <a:cxnSpLocks/>
          </p:cNvCxnSpPr>
          <p:nvPr/>
        </p:nvCxnSpPr>
        <p:spPr>
          <a:xfrm flipH="1" flipV="1">
            <a:off x="3250638" y="8659187"/>
            <a:ext cx="156240" cy="3587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1" name="Google Shape;150;p1">
            <a:extLst>
              <a:ext uri="{FF2B5EF4-FFF2-40B4-BE49-F238E27FC236}">
                <a16:creationId xmlns:a16="http://schemas.microsoft.com/office/drawing/2014/main" id="{63225207-80AC-4165-873D-129D2D64584B}"/>
              </a:ext>
            </a:extLst>
          </p:cNvPr>
          <p:cNvCxnSpPr>
            <a:cxnSpLocks/>
            <a:endCxn id="108" idx="0"/>
          </p:cNvCxnSpPr>
          <p:nvPr/>
        </p:nvCxnSpPr>
        <p:spPr>
          <a:xfrm>
            <a:off x="1781460" y="8146169"/>
            <a:ext cx="304532" cy="4778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2" name="Google Shape;150;p1">
            <a:extLst>
              <a:ext uri="{FF2B5EF4-FFF2-40B4-BE49-F238E27FC236}">
                <a16:creationId xmlns:a16="http://schemas.microsoft.com/office/drawing/2014/main" id="{E1CA09B1-EA3E-473B-978B-2C9E99B750E3}"/>
              </a:ext>
            </a:extLst>
          </p:cNvPr>
          <p:cNvCxnSpPr>
            <a:cxnSpLocks/>
          </p:cNvCxnSpPr>
          <p:nvPr/>
        </p:nvCxnSpPr>
        <p:spPr>
          <a:xfrm flipH="1">
            <a:off x="3718682" y="8176589"/>
            <a:ext cx="12554" cy="44946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3" name="Google Shape;150;p1">
            <a:extLst>
              <a:ext uri="{FF2B5EF4-FFF2-40B4-BE49-F238E27FC236}">
                <a16:creationId xmlns:a16="http://schemas.microsoft.com/office/drawing/2014/main" id="{10E3D411-9E1E-4235-A790-52A0E87A420A}"/>
              </a:ext>
            </a:extLst>
          </p:cNvPr>
          <p:cNvCxnSpPr>
            <a:cxnSpLocks/>
          </p:cNvCxnSpPr>
          <p:nvPr/>
        </p:nvCxnSpPr>
        <p:spPr>
          <a:xfrm>
            <a:off x="2695500" y="7827795"/>
            <a:ext cx="127707" cy="75291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09" name="TextBox 508">
            <a:extLst>
              <a:ext uri="{FF2B5EF4-FFF2-40B4-BE49-F238E27FC236}">
                <a16:creationId xmlns:a16="http://schemas.microsoft.com/office/drawing/2014/main" id="{616B4551-DCAC-414E-8D6A-007CC921CB5F}"/>
              </a:ext>
            </a:extLst>
          </p:cNvPr>
          <p:cNvSpPr txBox="1"/>
          <p:nvPr/>
        </p:nvSpPr>
        <p:spPr>
          <a:xfrm>
            <a:off x="4219331" y="9219327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Fitness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65E2D8C1-5856-4B1E-B6EF-70C59BCA7C2C}"/>
              </a:ext>
            </a:extLst>
          </p:cNvPr>
          <p:cNvSpPr txBox="1"/>
          <p:nvPr/>
        </p:nvSpPr>
        <p:spPr>
          <a:xfrm>
            <a:off x="4842538" y="784866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Boxercise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96C42FC6-8FBF-4F64-BDF2-25948A2E16E0}"/>
              </a:ext>
            </a:extLst>
          </p:cNvPr>
          <p:cNvSpPr txBox="1"/>
          <p:nvPr/>
        </p:nvSpPr>
        <p:spPr>
          <a:xfrm>
            <a:off x="5298285" y="910167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HIIT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DF5D14E5-2AA6-4555-A04A-0392C1A1FCC3}"/>
              </a:ext>
            </a:extLst>
          </p:cNvPr>
          <p:cNvSpPr txBox="1"/>
          <p:nvPr/>
        </p:nvSpPr>
        <p:spPr>
          <a:xfrm>
            <a:off x="3812986" y="7345311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Circuit Training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92F250B2-DB81-43EE-AFC0-F1C82D3CCCB9}"/>
              </a:ext>
            </a:extLst>
          </p:cNvPr>
          <p:cNvSpPr txBox="1"/>
          <p:nvPr/>
        </p:nvSpPr>
        <p:spPr>
          <a:xfrm>
            <a:off x="6417341" y="8993646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Strength training</a:t>
            </a:r>
          </a:p>
        </p:txBody>
      </p:sp>
      <p:cxnSp>
        <p:nvCxnSpPr>
          <p:cNvPr id="514" name="Google Shape;150;p1">
            <a:extLst>
              <a:ext uri="{FF2B5EF4-FFF2-40B4-BE49-F238E27FC236}">
                <a16:creationId xmlns:a16="http://schemas.microsoft.com/office/drawing/2014/main" id="{0D9A1BFF-30ED-40E0-ACC0-E06CC28AC3FF}"/>
              </a:ext>
            </a:extLst>
          </p:cNvPr>
          <p:cNvCxnSpPr>
            <a:cxnSpLocks/>
          </p:cNvCxnSpPr>
          <p:nvPr/>
        </p:nvCxnSpPr>
        <p:spPr>
          <a:xfrm>
            <a:off x="6654451" y="5946422"/>
            <a:ext cx="344375" cy="4703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5" name="Google Shape;150;p1">
            <a:extLst>
              <a:ext uri="{FF2B5EF4-FFF2-40B4-BE49-F238E27FC236}">
                <a16:creationId xmlns:a16="http://schemas.microsoft.com/office/drawing/2014/main" id="{AE1F43A7-3FC4-4975-A6F3-06CA6CC936ED}"/>
              </a:ext>
            </a:extLst>
          </p:cNvPr>
          <p:cNvCxnSpPr>
            <a:cxnSpLocks/>
          </p:cNvCxnSpPr>
          <p:nvPr/>
        </p:nvCxnSpPr>
        <p:spPr>
          <a:xfrm flipH="1" flipV="1">
            <a:off x="4486337" y="8655382"/>
            <a:ext cx="235082" cy="52823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6" name="Google Shape;150;p1">
            <a:extLst>
              <a:ext uri="{FF2B5EF4-FFF2-40B4-BE49-F238E27FC236}">
                <a16:creationId xmlns:a16="http://schemas.microsoft.com/office/drawing/2014/main" id="{0D1EFC5A-8EBA-455F-914D-E676D66AEA20}"/>
              </a:ext>
            </a:extLst>
          </p:cNvPr>
          <p:cNvCxnSpPr>
            <a:cxnSpLocks/>
            <a:stCxn id="155" idx="2"/>
          </p:cNvCxnSpPr>
          <p:nvPr/>
        </p:nvCxnSpPr>
        <p:spPr>
          <a:xfrm flipH="1">
            <a:off x="7685983" y="5648089"/>
            <a:ext cx="78616" cy="68411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7" name="Google Shape;150;p1">
            <a:extLst>
              <a:ext uri="{FF2B5EF4-FFF2-40B4-BE49-F238E27FC236}">
                <a16:creationId xmlns:a16="http://schemas.microsoft.com/office/drawing/2014/main" id="{5E37B1F0-5932-4C41-A089-96E8630E5A54}"/>
              </a:ext>
            </a:extLst>
          </p:cNvPr>
          <p:cNvCxnSpPr>
            <a:cxnSpLocks/>
          </p:cNvCxnSpPr>
          <p:nvPr/>
        </p:nvCxnSpPr>
        <p:spPr>
          <a:xfrm flipH="1">
            <a:off x="5176480" y="8056219"/>
            <a:ext cx="152087" cy="57502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8" name="Google Shape;150;p1">
            <a:extLst>
              <a:ext uri="{FF2B5EF4-FFF2-40B4-BE49-F238E27FC236}">
                <a16:creationId xmlns:a16="http://schemas.microsoft.com/office/drawing/2014/main" id="{C90557CF-3BB5-43B2-B9AE-39B13C9C9D79}"/>
              </a:ext>
            </a:extLst>
          </p:cNvPr>
          <p:cNvCxnSpPr>
            <a:cxnSpLocks/>
          </p:cNvCxnSpPr>
          <p:nvPr/>
        </p:nvCxnSpPr>
        <p:spPr>
          <a:xfrm flipH="1" flipV="1">
            <a:off x="5440233" y="8610732"/>
            <a:ext cx="377271" cy="49460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9" name="Google Shape;150;p1">
            <a:extLst>
              <a:ext uri="{FF2B5EF4-FFF2-40B4-BE49-F238E27FC236}">
                <a16:creationId xmlns:a16="http://schemas.microsoft.com/office/drawing/2014/main" id="{9E034489-EA1E-4D31-9E45-4BCCC0323C29}"/>
              </a:ext>
            </a:extLst>
          </p:cNvPr>
          <p:cNvCxnSpPr>
            <a:cxnSpLocks/>
          </p:cNvCxnSpPr>
          <p:nvPr/>
        </p:nvCxnSpPr>
        <p:spPr>
          <a:xfrm>
            <a:off x="4342703" y="7809671"/>
            <a:ext cx="400982" cy="8300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6" name="Google Shape;150;p1">
            <a:extLst>
              <a:ext uri="{FF2B5EF4-FFF2-40B4-BE49-F238E27FC236}">
                <a16:creationId xmlns:a16="http://schemas.microsoft.com/office/drawing/2014/main" id="{3C846E13-B9AC-41AC-A5EC-37C2F3B72237}"/>
              </a:ext>
            </a:extLst>
          </p:cNvPr>
          <p:cNvCxnSpPr>
            <a:cxnSpLocks/>
          </p:cNvCxnSpPr>
          <p:nvPr/>
        </p:nvCxnSpPr>
        <p:spPr>
          <a:xfrm flipH="1" flipV="1">
            <a:off x="5911415" y="8593037"/>
            <a:ext cx="515210" cy="50575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8" name="Google Shape;150;p1">
            <a:extLst>
              <a:ext uri="{FF2B5EF4-FFF2-40B4-BE49-F238E27FC236}">
                <a16:creationId xmlns:a16="http://schemas.microsoft.com/office/drawing/2014/main" id="{E23C9541-E9F5-497B-9462-9BBE38EEF362}"/>
              </a:ext>
            </a:extLst>
          </p:cNvPr>
          <p:cNvCxnSpPr>
            <a:cxnSpLocks/>
          </p:cNvCxnSpPr>
          <p:nvPr/>
        </p:nvCxnSpPr>
        <p:spPr>
          <a:xfrm flipH="1">
            <a:off x="5704338" y="8029551"/>
            <a:ext cx="377271" cy="5811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0" name="TextBox 529">
            <a:extLst>
              <a:ext uri="{FF2B5EF4-FFF2-40B4-BE49-F238E27FC236}">
                <a16:creationId xmlns:a16="http://schemas.microsoft.com/office/drawing/2014/main" id="{6A680DA5-A73E-4124-A2D3-A15416528869}"/>
              </a:ext>
            </a:extLst>
          </p:cNvPr>
          <p:cNvSpPr txBox="1"/>
          <p:nvPr/>
        </p:nvSpPr>
        <p:spPr>
          <a:xfrm>
            <a:off x="6033976" y="7591402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Components of fitness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9C69E955-209F-47CD-8C1E-2FADB710C3EF}"/>
              </a:ext>
            </a:extLst>
          </p:cNvPr>
          <p:cNvSpPr txBox="1"/>
          <p:nvPr/>
        </p:nvSpPr>
        <p:spPr>
          <a:xfrm>
            <a:off x="7345171" y="7406260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Rugby</a:t>
            </a:r>
          </a:p>
        </p:txBody>
      </p:sp>
      <p:cxnSp>
        <p:nvCxnSpPr>
          <p:cNvPr id="535" name="Google Shape;150;p1">
            <a:extLst>
              <a:ext uri="{FF2B5EF4-FFF2-40B4-BE49-F238E27FC236}">
                <a16:creationId xmlns:a16="http://schemas.microsoft.com/office/drawing/2014/main" id="{85EE7D5E-AE92-4DEF-8AA2-C60359A91C45}"/>
              </a:ext>
            </a:extLst>
          </p:cNvPr>
          <p:cNvCxnSpPr>
            <a:cxnSpLocks/>
            <a:stCxn id="534" idx="3"/>
          </p:cNvCxnSpPr>
          <p:nvPr/>
        </p:nvCxnSpPr>
        <p:spPr>
          <a:xfrm flipV="1">
            <a:off x="8254011" y="7464376"/>
            <a:ext cx="392322" cy="8038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8" name="TextBox 537">
            <a:extLst>
              <a:ext uri="{FF2B5EF4-FFF2-40B4-BE49-F238E27FC236}">
                <a16:creationId xmlns:a16="http://schemas.microsoft.com/office/drawing/2014/main" id="{64C9AC9A-2405-459C-8E31-137D2F48C7FB}"/>
              </a:ext>
            </a:extLst>
          </p:cNvPr>
          <p:cNvSpPr txBox="1"/>
          <p:nvPr/>
        </p:nvSpPr>
        <p:spPr>
          <a:xfrm>
            <a:off x="1548855" y="6873609"/>
            <a:ext cx="81580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Netball 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B3AF69EF-803A-4265-9DEB-5C184DDA3E39}"/>
              </a:ext>
            </a:extLst>
          </p:cNvPr>
          <p:cNvSpPr txBox="1"/>
          <p:nvPr/>
        </p:nvSpPr>
        <p:spPr>
          <a:xfrm>
            <a:off x="1338123" y="3444128"/>
            <a:ext cx="102774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Badminton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28AF3555-BE0C-47BF-838C-EDB258CA5B71}"/>
              </a:ext>
            </a:extLst>
          </p:cNvPr>
          <p:cNvSpPr txBox="1"/>
          <p:nvPr/>
        </p:nvSpPr>
        <p:spPr>
          <a:xfrm>
            <a:off x="520065" y="9856186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1</a:t>
            </a:r>
          </a:p>
        </p:txBody>
      </p:sp>
      <p:pic>
        <p:nvPicPr>
          <p:cNvPr id="541" name="Picture 2" descr="Image result for road signs men at work">
            <a:extLst>
              <a:ext uri="{FF2B5EF4-FFF2-40B4-BE49-F238E27FC236}">
                <a16:creationId xmlns:a16="http://schemas.microsoft.com/office/drawing/2014/main" id="{FB48F999-ED67-4375-A1FF-643FBC36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9" y="959232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" name="TextBox 541">
            <a:extLst>
              <a:ext uri="{FF2B5EF4-FFF2-40B4-BE49-F238E27FC236}">
                <a16:creationId xmlns:a16="http://schemas.microsoft.com/office/drawing/2014/main" id="{84DF3D09-DA26-429F-B691-4FFE7AD01101}"/>
              </a:ext>
            </a:extLst>
          </p:cNvPr>
          <p:cNvSpPr txBox="1"/>
          <p:nvPr/>
        </p:nvSpPr>
        <p:spPr>
          <a:xfrm>
            <a:off x="2225552" y="6086609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3</a:t>
            </a:r>
          </a:p>
        </p:txBody>
      </p:sp>
      <p:pic>
        <p:nvPicPr>
          <p:cNvPr id="543" name="Picture 2" descr="Image result for road signs men at work">
            <a:extLst>
              <a:ext uri="{FF2B5EF4-FFF2-40B4-BE49-F238E27FC236}">
                <a16:creationId xmlns:a16="http://schemas.microsoft.com/office/drawing/2014/main" id="{79FAC4E1-BC38-4A2C-90BE-ECC01BA4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94" y="5808585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2B25E2D8-6038-4843-871C-AE878F19ECF0}"/>
              </a:ext>
            </a:extLst>
          </p:cNvPr>
          <p:cNvSpPr txBox="1"/>
          <p:nvPr/>
        </p:nvSpPr>
        <p:spPr>
          <a:xfrm>
            <a:off x="6208087" y="5719081"/>
            <a:ext cx="97290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C228EBF-8884-43FE-8B40-FCFA31117139}"/>
              </a:ext>
            </a:extLst>
          </p:cNvPr>
          <p:cNvSpPr txBox="1"/>
          <p:nvPr/>
        </p:nvSpPr>
        <p:spPr>
          <a:xfrm>
            <a:off x="7364933" y="5371090"/>
            <a:ext cx="799331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9897D30-8563-475E-B1CA-9569913E2410}"/>
              </a:ext>
            </a:extLst>
          </p:cNvPr>
          <p:cNvSpPr txBox="1"/>
          <p:nvPr/>
        </p:nvSpPr>
        <p:spPr>
          <a:xfrm>
            <a:off x="6001819" y="7091024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08886B6-C7D1-41BE-B12C-1929642A8326}"/>
              </a:ext>
            </a:extLst>
          </p:cNvPr>
          <p:cNvSpPr txBox="1"/>
          <p:nvPr/>
        </p:nvSpPr>
        <p:spPr>
          <a:xfrm>
            <a:off x="8210972" y="5678103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7C25FF5-429C-46CA-9933-A026440EA035}"/>
              </a:ext>
            </a:extLst>
          </p:cNvPr>
          <p:cNvSpPr txBox="1"/>
          <p:nvPr/>
        </p:nvSpPr>
        <p:spPr>
          <a:xfrm>
            <a:off x="6922981" y="6780447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Tackling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C36B903-516F-4104-A1F9-316487EEA9C1}"/>
              </a:ext>
            </a:extLst>
          </p:cNvPr>
          <p:cNvSpPr txBox="1"/>
          <p:nvPr/>
        </p:nvSpPr>
        <p:spPr>
          <a:xfrm>
            <a:off x="8747820" y="6088456"/>
            <a:ext cx="79381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62" name="Google Shape;150;p1">
            <a:extLst>
              <a:ext uri="{FF2B5EF4-FFF2-40B4-BE49-F238E27FC236}">
                <a16:creationId xmlns:a16="http://schemas.microsoft.com/office/drawing/2014/main" id="{E504A688-9C02-4F95-8936-D0535BBD4FA6}"/>
              </a:ext>
            </a:extLst>
          </p:cNvPr>
          <p:cNvCxnSpPr>
            <a:cxnSpLocks/>
          </p:cNvCxnSpPr>
          <p:nvPr/>
        </p:nvCxnSpPr>
        <p:spPr>
          <a:xfrm>
            <a:off x="1692490" y="3699488"/>
            <a:ext cx="344375" cy="4703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5ABCECBD-9595-4738-958A-075D4E7A63C1}"/>
              </a:ext>
            </a:extLst>
          </p:cNvPr>
          <p:cNvSpPr txBox="1"/>
          <p:nvPr/>
        </p:nvSpPr>
        <p:spPr>
          <a:xfrm>
            <a:off x="3828294" y="3146592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64" name="Google Shape;150;p1">
            <a:extLst>
              <a:ext uri="{FF2B5EF4-FFF2-40B4-BE49-F238E27FC236}">
                <a16:creationId xmlns:a16="http://schemas.microsoft.com/office/drawing/2014/main" id="{405EC6FA-08CD-4933-815F-535129E37948}"/>
              </a:ext>
            </a:extLst>
          </p:cNvPr>
          <p:cNvCxnSpPr>
            <a:cxnSpLocks/>
          </p:cNvCxnSpPr>
          <p:nvPr/>
        </p:nvCxnSpPr>
        <p:spPr>
          <a:xfrm>
            <a:off x="1212001" y="4360415"/>
            <a:ext cx="335405" cy="15814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00430737-507F-45AE-9A4E-06F9B5D5505A}"/>
              </a:ext>
            </a:extLst>
          </p:cNvPr>
          <p:cNvSpPr txBox="1"/>
          <p:nvPr/>
        </p:nvSpPr>
        <p:spPr>
          <a:xfrm>
            <a:off x="2890339" y="5111732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Backhand Shots</a:t>
            </a:r>
          </a:p>
        </p:txBody>
      </p:sp>
      <p:cxnSp>
        <p:nvCxnSpPr>
          <p:cNvPr id="166" name="Google Shape;150;p1">
            <a:extLst>
              <a:ext uri="{FF2B5EF4-FFF2-40B4-BE49-F238E27FC236}">
                <a16:creationId xmlns:a16="http://schemas.microsoft.com/office/drawing/2014/main" id="{CE893930-861C-481A-BD73-1948E7075C4E}"/>
              </a:ext>
            </a:extLst>
          </p:cNvPr>
          <p:cNvCxnSpPr>
            <a:cxnSpLocks/>
          </p:cNvCxnSpPr>
          <p:nvPr/>
        </p:nvCxnSpPr>
        <p:spPr>
          <a:xfrm flipH="1" flipV="1">
            <a:off x="1337210" y="4747895"/>
            <a:ext cx="431302" cy="818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46847187-B26A-4855-B98D-2D3EBC3AACEE}"/>
              </a:ext>
            </a:extLst>
          </p:cNvPr>
          <p:cNvSpPr txBox="1"/>
          <p:nvPr/>
        </p:nvSpPr>
        <p:spPr>
          <a:xfrm>
            <a:off x="2578628" y="3332023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Forehand Shots</a:t>
            </a:r>
          </a:p>
        </p:txBody>
      </p:sp>
      <p:cxnSp>
        <p:nvCxnSpPr>
          <p:cNvPr id="168" name="Google Shape;150;p1">
            <a:extLst>
              <a:ext uri="{FF2B5EF4-FFF2-40B4-BE49-F238E27FC236}">
                <a16:creationId xmlns:a16="http://schemas.microsoft.com/office/drawing/2014/main" id="{1E4604F0-4162-478A-8BB1-46F00134F198}"/>
              </a:ext>
            </a:extLst>
          </p:cNvPr>
          <p:cNvCxnSpPr>
            <a:cxnSpLocks/>
          </p:cNvCxnSpPr>
          <p:nvPr/>
        </p:nvCxnSpPr>
        <p:spPr>
          <a:xfrm flipH="1">
            <a:off x="1296717" y="5281321"/>
            <a:ext cx="361334" cy="1063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0" name="Google Shape;150;p1">
            <a:extLst>
              <a:ext uri="{FF2B5EF4-FFF2-40B4-BE49-F238E27FC236}">
                <a16:creationId xmlns:a16="http://schemas.microsoft.com/office/drawing/2014/main" id="{119EAEBF-5F08-40C0-BA18-A02BBBDAF1EC}"/>
              </a:ext>
            </a:extLst>
          </p:cNvPr>
          <p:cNvCxnSpPr>
            <a:cxnSpLocks/>
          </p:cNvCxnSpPr>
          <p:nvPr/>
        </p:nvCxnSpPr>
        <p:spPr>
          <a:xfrm flipV="1">
            <a:off x="949478" y="6203905"/>
            <a:ext cx="577617" cy="4437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2" name="Google Shape;150;p1">
            <a:extLst>
              <a:ext uri="{FF2B5EF4-FFF2-40B4-BE49-F238E27FC236}">
                <a16:creationId xmlns:a16="http://schemas.microsoft.com/office/drawing/2014/main" id="{6E3A317B-98AE-44F9-BBEB-B2685E99EDDD}"/>
              </a:ext>
            </a:extLst>
          </p:cNvPr>
          <p:cNvCxnSpPr>
            <a:cxnSpLocks/>
          </p:cNvCxnSpPr>
          <p:nvPr/>
        </p:nvCxnSpPr>
        <p:spPr>
          <a:xfrm flipV="1">
            <a:off x="1926030" y="6384246"/>
            <a:ext cx="44873" cy="46944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EFDDA214-F1EE-4EC3-9F57-762C29387293}"/>
              </a:ext>
            </a:extLst>
          </p:cNvPr>
          <p:cNvSpPr txBox="1"/>
          <p:nvPr/>
        </p:nvSpPr>
        <p:spPr>
          <a:xfrm>
            <a:off x="3814416" y="4616825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4" name="Google Shape;150;p1">
            <a:extLst>
              <a:ext uri="{FF2B5EF4-FFF2-40B4-BE49-F238E27FC236}">
                <a16:creationId xmlns:a16="http://schemas.microsoft.com/office/drawing/2014/main" id="{001BF0BD-C5F8-4B3F-AB92-D1382468A705}"/>
              </a:ext>
            </a:extLst>
          </p:cNvPr>
          <p:cNvCxnSpPr>
            <a:cxnSpLocks/>
          </p:cNvCxnSpPr>
          <p:nvPr/>
        </p:nvCxnSpPr>
        <p:spPr>
          <a:xfrm flipV="1">
            <a:off x="4155258" y="6436840"/>
            <a:ext cx="501771" cy="40964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34D4302C-D488-49C9-916F-564AF52E4369}"/>
              </a:ext>
            </a:extLst>
          </p:cNvPr>
          <p:cNvSpPr txBox="1"/>
          <p:nvPr/>
        </p:nvSpPr>
        <p:spPr>
          <a:xfrm>
            <a:off x="1806403" y="4591436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76" name="Google Shape;150;p1">
            <a:extLst>
              <a:ext uri="{FF2B5EF4-FFF2-40B4-BE49-F238E27FC236}">
                <a16:creationId xmlns:a16="http://schemas.microsoft.com/office/drawing/2014/main" id="{50B1F775-32F2-4A38-84D4-2E2B9C18BE67}"/>
              </a:ext>
            </a:extLst>
          </p:cNvPr>
          <p:cNvCxnSpPr>
            <a:cxnSpLocks/>
          </p:cNvCxnSpPr>
          <p:nvPr/>
        </p:nvCxnSpPr>
        <p:spPr>
          <a:xfrm flipH="1">
            <a:off x="4129045" y="5961406"/>
            <a:ext cx="35039" cy="48499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6F3EBCB7-EEAC-463A-BC10-2295601CA2FC}"/>
              </a:ext>
            </a:extLst>
          </p:cNvPr>
          <p:cNvSpPr txBox="1"/>
          <p:nvPr/>
        </p:nvSpPr>
        <p:spPr>
          <a:xfrm>
            <a:off x="534035" y="4006441"/>
            <a:ext cx="66315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9" name="Google Shape;150;p1">
            <a:extLst>
              <a:ext uri="{FF2B5EF4-FFF2-40B4-BE49-F238E27FC236}">
                <a16:creationId xmlns:a16="http://schemas.microsoft.com/office/drawing/2014/main" id="{1634564A-4C54-4502-B8DE-F9E2402BC3D4}"/>
              </a:ext>
            </a:extLst>
          </p:cNvPr>
          <p:cNvCxnSpPr>
            <a:cxnSpLocks/>
          </p:cNvCxnSpPr>
          <p:nvPr/>
        </p:nvCxnSpPr>
        <p:spPr>
          <a:xfrm flipV="1">
            <a:off x="5287173" y="6380959"/>
            <a:ext cx="525188" cy="4195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F499431B-C675-4ED5-B031-86AE06680768}"/>
              </a:ext>
            </a:extLst>
          </p:cNvPr>
          <p:cNvSpPr txBox="1"/>
          <p:nvPr/>
        </p:nvSpPr>
        <p:spPr>
          <a:xfrm>
            <a:off x="1668533" y="5142499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182" name="Google Shape;150;p1">
            <a:extLst>
              <a:ext uri="{FF2B5EF4-FFF2-40B4-BE49-F238E27FC236}">
                <a16:creationId xmlns:a16="http://schemas.microsoft.com/office/drawing/2014/main" id="{1C630112-E1E2-4B4D-9D28-B5EE6B1B1A01}"/>
              </a:ext>
            </a:extLst>
          </p:cNvPr>
          <p:cNvCxnSpPr>
            <a:cxnSpLocks/>
          </p:cNvCxnSpPr>
          <p:nvPr/>
        </p:nvCxnSpPr>
        <p:spPr>
          <a:xfrm>
            <a:off x="5264928" y="5878672"/>
            <a:ext cx="33357" cy="53666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F97D235A-8F55-4E0F-8742-A5119728181A}"/>
              </a:ext>
            </a:extLst>
          </p:cNvPr>
          <p:cNvSpPr txBox="1"/>
          <p:nvPr/>
        </p:nvSpPr>
        <p:spPr>
          <a:xfrm>
            <a:off x="590693" y="6665978"/>
            <a:ext cx="84010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Footwork</a:t>
            </a:r>
          </a:p>
        </p:txBody>
      </p:sp>
      <p:cxnSp>
        <p:nvCxnSpPr>
          <p:cNvPr id="185" name="Google Shape;150;p1">
            <a:extLst>
              <a:ext uri="{FF2B5EF4-FFF2-40B4-BE49-F238E27FC236}">
                <a16:creationId xmlns:a16="http://schemas.microsoft.com/office/drawing/2014/main" id="{E8D408E1-4629-4046-B7A1-282D0475ADA5}"/>
              </a:ext>
            </a:extLst>
          </p:cNvPr>
          <p:cNvCxnSpPr>
            <a:cxnSpLocks/>
          </p:cNvCxnSpPr>
          <p:nvPr/>
        </p:nvCxnSpPr>
        <p:spPr>
          <a:xfrm flipV="1">
            <a:off x="6523187" y="6400119"/>
            <a:ext cx="84296" cy="6695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7D7F32B3-354B-4DB5-93AE-F785D32BC76E}"/>
              </a:ext>
            </a:extLst>
          </p:cNvPr>
          <p:cNvSpPr txBox="1"/>
          <p:nvPr/>
        </p:nvSpPr>
        <p:spPr>
          <a:xfrm>
            <a:off x="1851994" y="5622182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87" name="Google Shape;150;p1">
            <a:extLst>
              <a:ext uri="{FF2B5EF4-FFF2-40B4-BE49-F238E27FC236}">
                <a16:creationId xmlns:a16="http://schemas.microsoft.com/office/drawing/2014/main" id="{542E8E16-7ED2-464E-B19E-3042D62D3A81}"/>
              </a:ext>
            </a:extLst>
          </p:cNvPr>
          <p:cNvCxnSpPr>
            <a:cxnSpLocks/>
          </p:cNvCxnSpPr>
          <p:nvPr/>
        </p:nvCxnSpPr>
        <p:spPr>
          <a:xfrm flipH="1">
            <a:off x="8331924" y="5936603"/>
            <a:ext cx="68521" cy="6686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BB4EED7E-FCF0-4A50-B94C-0CD43207B229}"/>
              </a:ext>
            </a:extLst>
          </p:cNvPr>
          <p:cNvSpPr txBox="1"/>
          <p:nvPr/>
        </p:nvSpPr>
        <p:spPr>
          <a:xfrm>
            <a:off x="3550589" y="5706286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93" name="Google Shape;150;p1">
            <a:extLst>
              <a:ext uri="{FF2B5EF4-FFF2-40B4-BE49-F238E27FC236}">
                <a16:creationId xmlns:a16="http://schemas.microsoft.com/office/drawing/2014/main" id="{42659C72-C07C-4198-9127-D32105381C57}"/>
              </a:ext>
            </a:extLst>
          </p:cNvPr>
          <p:cNvCxnSpPr>
            <a:cxnSpLocks/>
          </p:cNvCxnSpPr>
          <p:nvPr/>
        </p:nvCxnSpPr>
        <p:spPr>
          <a:xfrm flipH="1">
            <a:off x="8610134" y="6350494"/>
            <a:ext cx="469520" cy="54479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1B630F32-FA7D-4BE0-AC96-4EA0E147D492}"/>
              </a:ext>
            </a:extLst>
          </p:cNvPr>
          <p:cNvSpPr txBox="1"/>
          <p:nvPr/>
        </p:nvSpPr>
        <p:spPr>
          <a:xfrm>
            <a:off x="3332670" y="6805596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95" name="Google Shape;150;p1">
            <a:extLst>
              <a:ext uri="{FF2B5EF4-FFF2-40B4-BE49-F238E27FC236}">
                <a16:creationId xmlns:a16="http://schemas.microsoft.com/office/drawing/2014/main" id="{F5162415-88FA-4793-867D-4480D805E0CE}"/>
              </a:ext>
            </a:extLst>
          </p:cNvPr>
          <p:cNvCxnSpPr>
            <a:cxnSpLocks/>
            <a:endCxn id="104" idx="0"/>
          </p:cNvCxnSpPr>
          <p:nvPr/>
        </p:nvCxnSpPr>
        <p:spPr>
          <a:xfrm flipH="1" flipV="1">
            <a:off x="7995058" y="6375832"/>
            <a:ext cx="25718" cy="41092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01BD0474-2A2A-4D14-A5A0-015F18909BAA}"/>
              </a:ext>
            </a:extLst>
          </p:cNvPr>
          <p:cNvSpPr txBox="1"/>
          <p:nvPr/>
        </p:nvSpPr>
        <p:spPr>
          <a:xfrm>
            <a:off x="4981265" y="5605364"/>
            <a:ext cx="87944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205" name="Google Shape;150;p1">
            <a:extLst>
              <a:ext uri="{FF2B5EF4-FFF2-40B4-BE49-F238E27FC236}">
                <a16:creationId xmlns:a16="http://schemas.microsoft.com/office/drawing/2014/main" id="{39E4D672-1833-485E-B863-40B4C9CC41F5}"/>
              </a:ext>
            </a:extLst>
          </p:cNvPr>
          <p:cNvCxnSpPr>
            <a:cxnSpLocks/>
          </p:cNvCxnSpPr>
          <p:nvPr/>
        </p:nvCxnSpPr>
        <p:spPr>
          <a:xfrm flipH="1" flipV="1">
            <a:off x="3435048" y="4275824"/>
            <a:ext cx="22864" cy="8327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6" name="Google Shape;150;p1">
            <a:extLst>
              <a:ext uri="{FF2B5EF4-FFF2-40B4-BE49-F238E27FC236}">
                <a16:creationId xmlns:a16="http://schemas.microsoft.com/office/drawing/2014/main" id="{6A5DFBC5-BB29-4541-98BD-29CD17D31C4F}"/>
              </a:ext>
            </a:extLst>
          </p:cNvPr>
          <p:cNvCxnSpPr>
            <a:cxnSpLocks/>
          </p:cNvCxnSpPr>
          <p:nvPr/>
        </p:nvCxnSpPr>
        <p:spPr>
          <a:xfrm flipH="1">
            <a:off x="2951104" y="3758557"/>
            <a:ext cx="167256" cy="4965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8" name="Google Shape;150;p1">
            <a:extLst>
              <a:ext uri="{FF2B5EF4-FFF2-40B4-BE49-F238E27FC236}">
                <a16:creationId xmlns:a16="http://schemas.microsoft.com/office/drawing/2014/main" id="{80236217-74A7-49FC-8BEC-CE651E5FAB71}"/>
              </a:ext>
            </a:extLst>
          </p:cNvPr>
          <p:cNvCxnSpPr>
            <a:cxnSpLocks/>
            <a:stCxn id="163" idx="2"/>
          </p:cNvCxnSpPr>
          <p:nvPr/>
        </p:nvCxnSpPr>
        <p:spPr>
          <a:xfrm flipH="1">
            <a:off x="4080545" y="3608257"/>
            <a:ext cx="321256" cy="65033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9" name="Google Shape;150;p1">
            <a:extLst>
              <a:ext uri="{FF2B5EF4-FFF2-40B4-BE49-F238E27FC236}">
                <a16:creationId xmlns:a16="http://schemas.microsoft.com/office/drawing/2014/main" id="{62DA2B6D-B3EB-4F93-844F-3D9606A4A06E}"/>
              </a:ext>
            </a:extLst>
          </p:cNvPr>
          <p:cNvCxnSpPr>
            <a:cxnSpLocks/>
          </p:cNvCxnSpPr>
          <p:nvPr/>
        </p:nvCxnSpPr>
        <p:spPr>
          <a:xfrm flipV="1">
            <a:off x="4395168" y="4182258"/>
            <a:ext cx="65898" cy="43904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26" name="Picture 2" descr="Rugby clipart. Free download transparent .PNG | Creazilla">
            <a:extLst>
              <a:ext uri="{FF2B5EF4-FFF2-40B4-BE49-F238E27FC236}">
                <a16:creationId xmlns:a16="http://schemas.microsoft.com/office/drawing/2014/main" id="{4E914AE1-91A4-4C29-8E2B-AD649AB86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12" y="4810007"/>
            <a:ext cx="806766" cy="7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9" ma:contentTypeDescription="Create a new document." ma:contentTypeScope="" ma:versionID="33a7ec6bbdff200d8393f2eb262dedc1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c78c540cd1e892c391df1ee9bceab57c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07CF8-0050-44C9-B75C-EF26929A99A5}">
  <ds:schemaRefs>
    <ds:schemaRef ds:uri="http://www.w3.org/XML/1998/namespace"/>
    <ds:schemaRef ds:uri="c877f821-f5bf-4f0a-8f03-eb64945465a9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70a70de4-969a-4f52-bd44-bf4e919c6b09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45666E0-B8A1-455F-A95B-6181665F8287}"/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152</Words>
  <Application>Microsoft Office PowerPoint</Application>
  <PresentationFormat>A3 Paper (297x420 mm)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 S Sherwood</dc:creator>
  <cp:lastModifiedBy>Caroline Amos-Wilkins</cp:lastModifiedBy>
  <cp:revision>84</cp:revision>
  <cp:lastPrinted>2024-07-11T08:18:22Z</cp:lastPrinted>
  <dcterms:created xsi:type="dcterms:W3CDTF">2019-12-03T13:18:29Z</dcterms:created>
  <dcterms:modified xsi:type="dcterms:W3CDTF">2024-07-11T08:43:07Z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Order">
    <vt:r8>25800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{"FileActivityType":"9","FileActivityTimeStamp":"2024-07-19T07:52:25.200Z","FileActivityUsersOnPage":[{"DisplayName":"Caroline Amos-Wilkins","Id":"camoswilkins@stmichaelscs.org"},{"DisplayName":"Caroline Amos-Wilkins","Id":"camoswilkins@stmichaelscs.org"},{"DisplayName":"B Kieda","Id":"bkieda@stmichaelscs.org"}],"FileActivityNavigationId":null}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