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9601200" cy="12801600" type="A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ht7K33QumTxMYelqBHdCPreSMq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473"/>
    <p:restoredTop sz="94281" autoAdjust="0"/>
  </p:normalViewPr>
  <p:slideViewPr>
    <p:cSldViewPr snapToGrid="0">
      <p:cViewPr varScale="1">
        <p:scale>
          <a:sx n="56" d="100"/>
          <a:sy n="56" d="100"/>
        </p:scale>
        <p:origin x="3810" y="114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customschemas.google.com/relationships/presentationmetadata" Target="metadata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143125" y="1241425"/>
            <a:ext cx="25114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739352" y="3328565"/>
            <a:ext cx="8122498" cy="8281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2481606" y="5070820"/>
            <a:ext cx="10848764" cy="2070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1718919" y="3060568"/>
            <a:ext cx="10848764" cy="6090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/>
            </a:lvl1pPr>
            <a:lvl2pPr lvl="1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lvl="2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/>
            </a:lvl3pPr>
            <a:lvl4pPr lvl="3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4pPr>
            <a:lvl5pPr lvl="4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5pPr>
            <a:lvl6pPr lvl="5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6pPr>
            <a:lvl7pPr lvl="6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7pPr>
            <a:lvl8pPr lvl="7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8pPr>
            <a:lvl9pPr lvl="8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 sz="21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890"/>
              <a:buNone/>
              <a:defRPr sz="189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860608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61334" y="4676140"/>
            <a:ext cx="4061757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860608" y="3138171"/>
            <a:ext cx="4081761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860608" y="4676140"/>
            <a:ext cx="4081761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4081760" y="1843196"/>
            <a:ext cx="4860608" cy="9097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4196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Char char="•"/>
              <a:defRPr sz="3359"/>
            </a:lvl1pPr>
            <a:lvl2pPr marL="914400" lvl="1" indent="-41529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940"/>
              <a:buChar char="•"/>
              <a:defRPr sz="2940"/>
            </a:lvl2pPr>
            <a:lvl3pPr marL="1371600" lvl="2" indent="-388619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Char char="•"/>
              <a:defRPr sz="2520"/>
            </a:lvl3pPr>
            <a:lvl4pPr marL="1828800" lvl="3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4pPr>
            <a:lvl5pPr marL="2286000" lvl="4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5pPr>
            <a:lvl6pPr marL="2743200" lvl="5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6pPr>
            <a:lvl7pPr marL="3200400" lvl="6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7pPr>
            <a:lvl8pPr marL="3657600" lvl="7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8pPr>
            <a:lvl9pPr marL="4114800" lvl="8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61333" y="3840480"/>
            <a:ext cx="3096637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4081760" y="1843196"/>
            <a:ext cx="4860608" cy="9097433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61333" y="3840480"/>
            <a:ext cx="3096637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20"/>
              <a:buFont typeface="Calibri"/>
              <a:buNone/>
              <a:defRPr sz="46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1529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940"/>
              <a:buFont typeface="Arial"/>
              <a:buChar char="•"/>
              <a:defRPr sz="29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8619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1950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oogle Shape;89;p1"/>
          <p:cNvGrpSpPr/>
          <p:nvPr/>
        </p:nvGrpSpPr>
        <p:grpSpPr>
          <a:xfrm>
            <a:off x="938885" y="1214162"/>
            <a:ext cx="8541441" cy="9965878"/>
            <a:chOff x="663521" y="2096728"/>
            <a:chExt cx="8063034" cy="9393619"/>
          </a:xfrm>
        </p:grpSpPr>
        <p:grpSp>
          <p:nvGrpSpPr>
            <p:cNvPr id="90" name="Google Shape;90;p1"/>
            <p:cNvGrpSpPr/>
            <p:nvPr/>
          </p:nvGrpSpPr>
          <p:grpSpPr>
            <a:xfrm>
              <a:off x="663521" y="2096727"/>
              <a:ext cx="8063034" cy="9393619"/>
              <a:chOff x="663521" y="2096728"/>
              <a:chExt cx="8063034" cy="9393619"/>
            </a:xfrm>
          </p:grpSpPr>
          <p:sp>
            <p:nvSpPr>
              <p:cNvPr id="91" name="Google Shape;91;p1"/>
              <p:cNvSpPr/>
              <p:nvPr/>
            </p:nvSpPr>
            <p:spPr>
              <a:xfrm>
                <a:off x="1888902" y="10872247"/>
                <a:ext cx="6154962" cy="618099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" name="Google Shape;92;p1"/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" name="Google Shape;93;p1"/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/>
                <a:ahLst/>
                <a:cxnLst/>
                <a:rect l="l" t="t" r="r" b="b"/>
                <a:pathLst>
                  <a:path w="5909338" h="652772" extrusionOk="0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" name="Google Shape;94;p1"/>
              <p:cNvSpPr/>
              <p:nvPr/>
            </p:nvSpPr>
            <p:spPr>
              <a:xfrm rot="-5400000">
                <a:off x="-52573" y="9504581"/>
                <a:ext cx="2812632" cy="1144154"/>
              </a:xfrm>
              <a:custGeom>
                <a:avLst/>
                <a:gdLst/>
                <a:ahLst/>
                <a:cxnLst/>
                <a:rect l="l" t="t" r="r" b="b"/>
                <a:pathLst>
                  <a:path w="2834578" h="1144154" extrusionOk="0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" name="Google Shape;95;p1"/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" name="Google Shape;96;p1"/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" name="Google Shape;97;p1"/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" name="Google Shape;98;p1"/>
              <p:cNvSpPr/>
              <p:nvPr/>
            </p:nvSpPr>
            <p:spPr>
              <a:xfrm rot="-5400000">
                <a:off x="-170314" y="5175043"/>
                <a:ext cx="2797740" cy="1130070"/>
              </a:xfrm>
              <a:custGeom>
                <a:avLst/>
                <a:gdLst/>
                <a:ahLst/>
                <a:cxnLst/>
                <a:rect l="l" t="t" r="r" b="b"/>
                <a:pathLst>
                  <a:path w="2797740" h="1125986" extrusionOk="0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99;p1"/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0" name="Google Shape;100;p1"/>
            <p:cNvGrpSpPr/>
            <p:nvPr/>
          </p:nvGrpSpPr>
          <p:grpSpPr>
            <a:xfrm>
              <a:off x="975577" y="2390310"/>
              <a:ext cx="7453126" cy="8818963"/>
              <a:chOff x="975577" y="2390310"/>
              <a:chExt cx="7453126" cy="8818963"/>
            </a:xfrm>
          </p:grpSpPr>
          <p:cxnSp>
            <p:nvCxnSpPr>
              <p:cNvPr id="101" name="Google Shape;101;p1"/>
              <p:cNvCxnSpPr>
                <a:endCxn id="99" idx="1"/>
              </p:cNvCxnSpPr>
              <p:nvPr/>
            </p:nvCxnSpPr>
            <p:spPr>
              <a:xfrm>
                <a:off x="1793737" y="2390310"/>
                <a:ext cx="5775900" cy="84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2" name="Google Shape;102;p1"/>
              <p:cNvCxnSpPr>
                <a:endCxn id="103" idx="2"/>
              </p:cNvCxnSpPr>
              <p:nvPr/>
            </p:nvCxnSpPr>
            <p:spPr>
              <a:xfrm rot="10800000" flipH="1">
                <a:off x="1726152" y="4661233"/>
                <a:ext cx="5971800" cy="45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3" name="Google Shape;103;p1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" name="Google Shape;104;p1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" name="Google Shape;105;p1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6" name="Google Shape;106;p1"/>
              <p:cNvCxnSpPr>
                <a:endCxn id="97" idx="3"/>
              </p:cNvCxnSpPr>
              <p:nvPr/>
            </p:nvCxnSpPr>
            <p:spPr>
              <a:xfrm rot="10800000" flipH="1">
                <a:off x="1689033" y="6812344"/>
                <a:ext cx="5906400" cy="9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7" name="Google Shape;107;p1"/>
              <p:cNvCxnSpPr/>
              <p:nvPr/>
            </p:nvCxnSpPr>
            <p:spPr>
              <a:xfrm rot="10800000" flipH="1">
                <a:off x="1838324" y="9051721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8" name="Google Shape;108;p1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9" name="Google Shape;109;p1"/>
              <p:cNvCxnSpPr/>
              <p:nvPr/>
            </p:nvCxnSpPr>
            <p:spPr>
              <a:xfrm rot="10800000" flipH="1">
                <a:off x="1891808" y="11204817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</p:grpSp>
      </p:grpSp>
      <p:sp>
        <p:nvSpPr>
          <p:cNvPr id="110" name="Google Shape;110;p1"/>
          <p:cNvSpPr/>
          <p:nvPr/>
        </p:nvSpPr>
        <p:spPr>
          <a:xfrm>
            <a:off x="-40791" y="-23625"/>
            <a:ext cx="8755979" cy="73442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sz="2200" b="1">
                <a:ea typeface="Calibri"/>
              </a:rPr>
              <a:t> </a:t>
            </a:r>
            <a:r>
              <a:rPr lang="en-US" sz="2200" b="1" dirty="0">
                <a:ea typeface="Calibri"/>
              </a:rPr>
              <a:t>Level 2 Sports Leadership</a:t>
            </a:r>
          </a:p>
          <a:p>
            <a:pPr algn="ctr"/>
            <a:r>
              <a:rPr lang="en-US" sz="2200" b="1" dirty="0">
                <a:ea typeface="Calibri"/>
              </a:rPr>
              <a:t>Learning Journey</a:t>
            </a:r>
            <a:endParaRPr lang="en-US" sz="2200" b="1" i="0" u="none" strike="noStrike" cap="none" dirty="0">
              <a:ea typeface="Calibri"/>
            </a:endParaRPr>
          </a:p>
        </p:txBody>
      </p:sp>
      <p:pic>
        <p:nvPicPr>
          <p:cNvPr id="111" name="Google Shape;11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04337" y="8361"/>
            <a:ext cx="1096864" cy="9935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" descr="Image result for car vector"/>
          <p:cNvPicPr preferRelativeResize="0"/>
          <p:nvPr/>
        </p:nvPicPr>
        <p:blipFill rotWithShape="1">
          <a:blip r:embed="rId4">
            <a:alphaModFix/>
          </a:blip>
          <a:srcRect l="52702" t="73096" b="8575"/>
          <a:stretch/>
        </p:blipFill>
        <p:spPr>
          <a:xfrm flipH="1">
            <a:off x="3490478" y="10576007"/>
            <a:ext cx="1481607" cy="5488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" descr="Image result for car vector"/>
          <p:cNvPicPr preferRelativeResize="0"/>
          <p:nvPr/>
        </p:nvPicPr>
        <p:blipFill rotWithShape="1">
          <a:blip r:embed="rId5">
            <a:alphaModFix/>
          </a:blip>
          <a:srcRect l="52702" t="47971" b="31929"/>
          <a:stretch/>
        </p:blipFill>
        <p:spPr>
          <a:xfrm>
            <a:off x="6749342" y="3775315"/>
            <a:ext cx="1348551" cy="46944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8" name="Google Shape;118;p1"/>
          <p:cNvCxnSpPr>
            <a:cxnSpLocks/>
          </p:cNvCxnSpPr>
          <p:nvPr/>
        </p:nvCxnSpPr>
        <p:spPr>
          <a:xfrm flipV="1">
            <a:off x="4127784" y="3915371"/>
            <a:ext cx="0" cy="37450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22" name="Google Shape;122;p1"/>
          <p:cNvSpPr txBox="1"/>
          <p:nvPr/>
        </p:nvSpPr>
        <p:spPr>
          <a:xfrm>
            <a:off x="2741699" y="8034169"/>
            <a:ext cx="9209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grpSp>
        <p:nvGrpSpPr>
          <p:cNvPr id="127" name="Google Shape;127;p1"/>
          <p:cNvGrpSpPr/>
          <p:nvPr/>
        </p:nvGrpSpPr>
        <p:grpSpPr>
          <a:xfrm>
            <a:off x="6744543" y="1116022"/>
            <a:ext cx="1214980" cy="1234099"/>
            <a:chOff x="1212628" y="4031237"/>
            <a:chExt cx="1214980" cy="1304869"/>
          </a:xfrm>
        </p:grpSpPr>
        <p:sp>
          <p:nvSpPr>
            <p:cNvPr id="128" name="Google Shape;128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Summer term </a:t>
              </a:r>
              <a:endParaRPr dirty="0"/>
            </a:p>
          </p:txBody>
        </p:sp>
      </p:grpSp>
      <p:grpSp>
        <p:nvGrpSpPr>
          <p:cNvPr id="131" name="Google Shape;131;p1"/>
          <p:cNvGrpSpPr/>
          <p:nvPr/>
        </p:nvGrpSpPr>
        <p:grpSpPr>
          <a:xfrm>
            <a:off x="8126252" y="10287505"/>
            <a:ext cx="1214980" cy="1234099"/>
            <a:chOff x="1212628" y="4031237"/>
            <a:chExt cx="1214980" cy="1304869"/>
          </a:xfrm>
        </p:grpSpPr>
        <p:sp>
          <p:nvSpPr>
            <p:cNvPr id="132" name="Google Shape;132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Autumn  term </a:t>
              </a:r>
              <a:endParaRPr dirty="0"/>
            </a:p>
          </p:txBody>
        </p:sp>
      </p:grpSp>
      <p:grpSp>
        <p:nvGrpSpPr>
          <p:cNvPr id="135" name="Google Shape;135;p1"/>
          <p:cNvGrpSpPr/>
          <p:nvPr/>
        </p:nvGrpSpPr>
        <p:grpSpPr>
          <a:xfrm>
            <a:off x="6431227" y="5491780"/>
            <a:ext cx="1214980" cy="1234099"/>
            <a:chOff x="1789548" y="3474407"/>
            <a:chExt cx="1214980" cy="1304869"/>
          </a:xfrm>
        </p:grpSpPr>
        <p:sp>
          <p:nvSpPr>
            <p:cNvPr id="136" name="Google Shape;136;p1"/>
            <p:cNvSpPr/>
            <p:nvPr/>
          </p:nvSpPr>
          <p:spPr>
            <a:xfrm>
              <a:off x="1789548" y="347440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1"/>
            <p:cNvSpPr/>
            <p:nvPr/>
          </p:nvSpPr>
          <p:spPr>
            <a:xfrm>
              <a:off x="1976500" y="3697246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1"/>
            <p:cNvSpPr txBox="1"/>
            <p:nvPr/>
          </p:nvSpPr>
          <p:spPr>
            <a:xfrm>
              <a:off x="1823242" y="3872284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Spring </a:t>
              </a:r>
              <a:endParaRPr dirty="0"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term </a:t>
              </a:r>
              <a:endParaRPr dirty="0"/>
            </a:p>
          </p:txBody>
        </p:sp>
      </p:grpSp>
      <p:cxnSp>
        <p:nvCxnSpPr>
          <p:cNvPr id="144" name="Google Shape;144;p1"/>
          <p:cNvCxnSpPr>
            <a:cxnSpLocks/>
            <a:stCxn id="3" idx="0"/>
          </p:cNvCxnSpPr>
          <p:nvPr/>
        </p:nvCxnSpPr>
        <p:spPr>
          <a:xfrm flipH="1" flipV="1">
            <a:off x="7890057" y="10934603"/>
            <a:ext cx="62419" cy="71175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5" name="Google Shape;145;p1"/>
          <p:cNvCxnSpPr>
            <a:cxnSpLocks/>
          </p:cNvCxnSpPr>
          <p:nvPr/>
        </p:nvCxnSpPr>
        <p:spPr>
          <a:xfrm flipH="1">
            <a:off x="1516815" y="10062665"/>
            <a:ext cx="367531" cy="22484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6" name="Google Shape;146;p1"/>
          <p:cNvCxnSpPr>
            <a:cxnSpLocks/>
          </p:cNvCxnSpPr>
          <p:nvPr/>
        </p:nvCxnSpPr>
        <p:spPr>
          <a:xfrm>
            <a:off x="1922324" y="8175969"/>
            <a:ext cx="206610" cy="43266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7" name="Google Shape;147;p1"/>
          <p:cNvCxnSpPr>
            <a:cxnSpLocks/>
          </p:cNvCxnSpPr>
          <p:nvPr/>
        </p:nvCxnSpPr>
        <p:spPr>
          <a:xfrm>
            <a:off x="7921266" y="3369492"/>
            <a:ext cx="246899" cy="54252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8" name="Google Shape;148;p1"/>
          <p:cNvCxnSpPr>
            <a:cxnSpLocks/>
            <a:stCxn id="36" idx="0"/>
          </p:cNvCxnSpPr>
          <p:nvPr/>
        </p:nvCxnSpPr>
        <p:spPr>
          <a:xfrm flipH="1" flipV="1">
            <a:off x="6677978" y="10940651"/>
            <a:ext cx="2004" cy="49242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9" name="Google Shape;149;p1"/>
          <p:cNvCxnSpPr>
            <a:cxnSpLocks/>
          </p:cNvCxnSpPr>
          <p:nvPr/>
        </p:nvCxnSpPr>
        <p:spPr>
          <a:xfrm flipV="1">
            <a:off x="4909952" y="10977514"/>
            <a:ext cx="104978" cy="48631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96" name="Google Shape;196;p1"/>
          <p:cNvCxnSpPr>
            <a:cxnSpLocks/>
          </p:cNvCxnSpPr>
          <p:nvPr/>
        </p:nvCxnSpPr>
        <p:spPr>
          <a:xfrm flipH="1" flipV="1">
            <a:off x="4408281" y="8597179"/>
            <a:ext cx="11593" cy="33980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4" name="Google Shape;204;p1"/>
          <p:cNvCxnSpPr>
            <a:cxnSpLocks/>
            <a:stCxn id="50" idx="3"/>
          </p:cNvCxnSpPr>
          <p:nvPr/>
        </p:nvCxnSpPr>
        <p:spPr>
          <a:xfrm>
            <a:off x="1043410" y="9141504"/>
            <a:ext cx="524131" cy="25480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8" name="Google Shape;208;p1"/>
          <p:cNvCxnSpPr>
            <a:cxnSpLocks/>
          </p:cNvCxnSpPr>
          <p:nvPr/>
        </p:nvCxnSpPr>
        <p:spPr>
          <a:xfrm flipV="1">
            <a:off x="1527494" y="10901493"/>
            <a:ext cx="503380" cy="41334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8" name="Google Shape;146;p1">
            <a:extLst>
              <a:ext uri="{FF2B5EF4-FFF2-40B4-BE49-F238E27FC236}">
                <a16:creationId xmlns:a16="http://schemas.microsoft.com/office/drawing/2014/main" id="{158AB8A7-A25B-40A0-A4A0-C093294F4F8D}"/>
              </a:ext>
            </a:extLst>
          </p:cNvPr>
          <p:cNvCxnSpPr>
            <a:cxnSpLocks/>
          </p:cNvCxnSpPr>
          <p:nvPr/>
        </p:nvCxnSpPr>
        <p:spPr>
          <a:xfrm flipH="1">
            <a:off x="2915996" y="8099039"/>
            <a:ext cx="14434" cy="46373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26F4B628-76B8-4993-BD37-85D6E6DD8889}"/>
              </a:ext>
            </a:extLst>
          </p:cNvPr>
          <p:cNvSpPr/>
          <p:nvPr/>
        </p:nvSpPr>
        <p:spPr>
          <a:xfrm>
            <a:off x="4685825" y="6246912"/>
            <a:ext cx="22955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</a:rPr>
              <a:t> </a:t>
            </a:r>
            <a:endParaRPr lang="en-GB" dirty="0"/>
          </a:p>
        </p:txBody>
      </p:sp>
      <p:grpSp>
        <p:nvGrpSpPr>
          <p:cNvPr id="70" name="Google Shape;127;p1">
            <a:extLst>
              <a:ext uri="{FF2B5EF4-FFF2-40B4-BE49-F238E27FC236}">
                <a16:creationId xmlns:a16="http://schemas.microsoft.com/office/drawing/2014/main" id="{0A87E910-F0A0-4551-84E5-8DFA64AC17BB}"/>
              </a:ext>
            </a:extLst>
          </p:cNvPr>
          <p:cNvGrpSpPr/>
          <p:nvPr/>
        </p:nvGrpSpPr>
        <p:grpSpPr>
          <a:xfrm>
            <a:off x="918255" y="915727"/>
            <a:ext cx="1645882" cy="1641157"/>
            <a:chOff x="1212628" y="4031237"/>
            <a:chExt cx="1214980" cy="1304869"/>
          </a:xfrm>
        </p:grpSpPr>
        <p:sp>
          <p:nvSpPr>
            <p:cNvPr id="71" name="Google Shape;128;p1">
              <a:extLst>
                <a:ext uri="{FF2B5EF4-FFF2-40B4-BE49-F238E27FC236}">
                  <a16:creationId xmlns:a16="http://schemas.microsoft.com/office/drawing/2014/main" id="{67DAF8A1-BFC4-4FB4-87CD-F15D5A20940E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129;p1">
              <a:extLst>
                <a:ext uri="{FF2B5EF4-FFF2-40B4-BE49-F238E27FC236}">
                  <a16:creationId xmlns:a16="http://schemas.microsoft.com/office/drawing/2014/main" id="{66D18DC2-10A5-49CF-A3D5-0337AE4DD7F5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130;p1">
              <a:extLst>
                <a:ext uri="{FF2B5EF4-FFF2-40B4-BE49-F238E27FC236}">
                  <a16:creationId xmlns:a16="http://schemas.microsoft.com/office/drawing/2014/main" id="{90EEBD46-5728-46A6-B295-DBCE8962B5F0}"/>
                </a:ext>
              </a:extLst>
            </p:cNvPr>
            <p:cNvSpPr txBox="1"/>
            <p:nvPr/>
          </p:nvSpPr>
          <p:spPr>
            <a:xfrm>
              <a:off x="1338620" y="4334620"/>
              <a:ext cx="942124" cy="41597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b="1" dirty="0">
                  <a:solidFill>
                    <a:schemeClr val="dk1"/>
                  </a:solidFill>
                </a:rPr>
                <a:t>Level 2 Qualification </a:t>
              </a:r>
              <a:endParaRPr b="1" dirty="0">
                <a:solidFill>
                  <a:schemeClr val="dk1"/>
                </a:solidFill>
              </a:endParaRPr>
            </a:p>
          </p:txBody>
        </p:sp>
      </p:grpSp>
      <p:cxnSp>
        <p:nvCxnSpPr>
          <p:cNvPr id="141" name="Google Shape;144;p1">
            <a:extLst>
              <a:ext uri="{FF2B5EF4-FFF2-40B4-BE49-F238E27FC236}">
                <a16:creationId xmlns:a16="http://schemas.microsoft.com/office/drawing/2014/main" id="{02E36C85-0B64-4703-82CF-03CDAB696A09}"/>
              </a:ext>
            </a:extLst>
          </p:cNvPr>
          <p:cNvCxnSpPr>
            <a:cxnSpLocks/>
          </p:cNvCxnSpPr>
          <p:nvPr/>
        </p:nvCxnSpPr>
        <p:spPr>
          <a:xfrm flipH="1">
            <a:off x="2337584" y="5708497"/>
            <a:ext cx="595485" cy="50181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2" name="Google Shape;144;p1">
            <a:extLst>
              <a:ext uri="{FF2B5EF4-FFF2-40B4-BE49-F238E27FC236}">
                <a16:creationId xmlns:a16="http://schemas.microsoft.com/office/drawing/2014/main" id="{48D4881E-DF7E-473D-85C2-E5A00850A540}"/>
              </a:ext>
            </a:extLst>
          </p:cNvPr>
          <p:cNvCxnSpPr>
            <a:cxnSpLocks/>
          </p:cNvCxnSpPr>
          <p:nvPr/>
        </p:nvCxnSpPr>
        <p:spPr>
          <a:xfrm flipH="1" flipV="1">
            <a:off x="5773743" y="8633157"/>
            <a:ext cx="51815" cy="36105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52" name="Google Shape;144;p1">
            <a:extLst>
              <a:ext uri="{FF2B5EF4-FFF2-40B4-BE49-F238E27FC236}">
                <a16:creationId xmlns:a16="http://schemas.microsoft.com/office/drawing/2014/main" id="{E4584E2C-7619-49F5-AC57-BF88D08D036A}"/>
              </a:ext>
            </a:extLst>
          </p:cNvPr>
          <p:cNvCxnSpPr>
            <a:cxnSpLocks/>
          </p:cNvCxnSpPr>
          <p:nvPr/>
        </p:nvCxnSpPr>
        <p:spPr>
          <a:xfrm flipV="1">
            <a:off x="6162328" y="6199215"/>
            <a:ext cx="17868" cy="42459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54" name="Google Shape;144;p1">
            <a:extLst>
              <a:ext uri="{FF2B5EF4-FFF2-40B4-BE49-F238E27FC236}">
                <a16:creationId xmlns:a16="http://schemas.microsoft.com/office/drawing/2014/main" id="{69C945A7-8994-491A-8F75-5BF126E89284}"/>
              </a:ext>
            </a:extLst>
          </p:cNvPr>
          <p:cNvCxnSpPr>
            <a:cxnSpLocks/>
          </p:cNvCxnSpPr>
          <p:nvPr/>
        </p:nvCxnSpPr>
        <p:spPr>
          <a:xfrm flipV="1">
            <a:off x="4563582" y="6221768"/>
            <a:ext cx="0" cy="51084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62" name="Google Shape;150;p1">
            <a:extLst>
              <a:ext uri="{FF2B5EF4-FFF2-40B4-BE49-F238E27FC236}">
                <a16:creationId xmlns:a16="http://schemas.microsoft.com/office/drawing/2014/main" id="{A71F2C7A-46AE-4D0A-BA2B-47E65964B705}"/>
              </a:ext>
            </a:extLst>
          </p:cNvPr>
          <p:cNvCxnSpPr>
            <a:cxnSpLocks/>
            <a:stCxn id="157" idx="2"/>
          </p:cNvCxnSpPr>
          <p:nvPr/>
        </p:nvCxnSpPr>
        <p:spPr>
          <a:xfrm flipH="1">
            <a:off x="5647419" y="5595290"/>
            <a:ext cx="41857" cy="65141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0" name="Google Shape;147;p1">
            <a:extLst>
              <a:ext uri="{FF2B5EF4-FFF2-40B4-BE49-F238E27FC236}">
                <a16:creationId xmlns:a16="http://schemas.microsoft.com/office/drawing/2014/main" id="{2CB615CD-4B8C-4114-9129-85C8F4B50E78}"/>
              </a:ext>
            </a:extLst>
          </p:cNvPr>
          <p:cNvCxnSpPr>
            <a:cxnSpLocks/>
          </p:cNvCxnSpPr>
          <p:nvPr/>
        </p:nvCxnSpPr>
        <p:spPr>
          <a:xfrm flipH="1">
            <a:off x="1463286" y="5381398"/>
            <a:ext cx="466401" cy="30084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1" name="Google Shape;147;p1">
            <a:extLst>
              <a:ext uri="{FF2B5EF4-FFF2-40B4-BE49-F238E27FC236}">
                <a16:creationId xmlns:a16="http://schemas.microsoft.com/office/drawing/2014/main" id="{30AD370A-36B8-4FC2-B04C-FA1D31AAA887}"/>
              </a:ext>
            </a:extLst>
          </p:cNvPr>
          <p:cNvCxnSpPr>
            <a:cxnSpLocks/>
          </p:cNvCxnSpPr>
          <p:nvPr/>
        </p:nvCxnSpPr>
        <p:spPr>
          <a:xfrm>
            <a:off x="2415019" y="3274178"/>
            <a:ext cx="0" cy="61932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5" name="Google Shape;147;p1">
            <a:extLst>
              <a:ext uri="{FF2B5EF4-FFF2-40B4-BE49-F238E27FC236}">
                <a16:creationId xmlns:a16="http://schemas.microsoft.com/office/drawing/2014/main" id="{0C7349E8-D162-4D00-A05B-44495C809484}"/>
              </a:ext>
            </a:extLst>
          </p:cNvPr>
          <p:cNvCxnSpPr>
            <a:cxnSpLocks/>
          </p:cNvCxnSpPr>
          <p:nvPr/>
        </p:nvCxnSpPr>
        <p:spPr>
          <a:xfrm>
            <a:off x="839402" y="3410988"/>
            <a:ext cx="752331" cy="72865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pic>
        <p:nvPicPr>
          <p:cNvPr id="1030" name="Picture 6" descr="The Importance of Mental Health">
            <a:extLst>
              <a:ext uri="{FF2B5EF4-FFF2-40B4-BE49-F238E27FC236}">
                <a16:creationId xmlns:a16="http://schemas.microsoft.com/office/drawing/2014/main" id="{7ADCE187-980D-4414-860E-267C041CB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63610" y="8686374"/>
            <a:ext cx="47132" cy="47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7" name="Google Shape;144;p1">
            <a:extLst>
              <a:ext uri="{FF2B5EF4-FFF2-40B4-BE49-F238E27FC236}">
                <a16:creationId xmlns:a16="http://schemas.microsoft.com/office/drawing/2014/main" id="{FF3AFC24-FE52-48BC-96E6-2258C1DD2771}"/>
              </a:ext>
            </a:extLst>
          </p:cNvPr>
          <p:cNvCxnSpPr>
            <a:cxnSpLocks/>
          </p:cNvCxnSpPr>
          <p:nvPr/>
        </p:nvCxnSpPr>
        <p:spPr>
          <a:xfrm flipH="1">
            <a:off x="7411624" y="10422480"/>
            <a:ext cx="146128" cy="46903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90" name="Google Shape;196;p1">
            <a:extLst>
              <a:ext uri="{FF2B5EF4-FFF2-40B4-BE49-F238E27FC236}">
                <a16:creationId xmlns:a16="http://schemas.microsoft.com/office/drawing/2014/main" id="{99D46707-BD9C-479E-BEAD-C607D235A3A8}"/>
              </a:ext>
            </a:extLst>
          </p:cNvPr>
          <p:cNvCxnSpPr>
            <a:cxnSpLocks/>
            <a:stCxn id="13" idx="2"/>
          </p:cNvCxnSpPr>
          <p:nvPr/>
        </p:nvCxnSpPr>
        <p:spPr>
          <a:xfrm flipH="1">
            <a:off x="7820667" y="7915349"/>
            <a:ext cx="69390" cy="65868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pic>
        <p:nvPicPr>
          <p:cNvPr id="259" name="Picture 258">
            <a:extLst>
              <a:ext uri="{FF2B5EF4-FFF2-40B4-BE49-F238E27FC236}">
                <a16:creationId xmlns:a16="http://schemas.microsoft.com/office/drawing/2014/main" id="{E933D97E-2928-40C1-A8B9-466D92FA0DB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09813" y="5839991"/>
            <a:ext cx="1481456" cy="548688"/>
          </a:xfrm>
          <a:prstGeom prst="rect">
            <a:avLst/>
          </a:prstGeom>
        </p:spPr>
      </p:pic>
      <p:cxnSp>
        <p:nvCxnSpPr>
          <p:cNvPr id="368" name="Google Shape;200;p1">
            <a:extLst>
              <a:ext uri="{FF2B5EF4-FFF2-40B4-BE49-F238E27FC236}">
                <a16:creationId xmlns:a16="http://schemas.microsoft.com/office/drawing/2014/main" id="{54E9DBED-8886-4AA7-BF23-4DBD9CAB892D}"/>
              </a:ext>
            </a:extLst>
          </p:cNvPr>
          <p:cNvCxnSpPr>
            <a:cxnSpLocks/>
          </p:cNvCxnSpPr>
          <p:nvPr/>
        </p:nvCxnSpPr>
        <p:spPr>
          <a:xfrm flipV="1">
            <a:off x="4543529" y="1591464"/>
            <a:ext cx="0" cy="44220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pic>
        <p:nvPicPr>
          <p:cNvPr id="2" name="Picture 2" descr="31,700+ Green Tick Stock Photos, Pictures &amp; Royalty-Free ...">
            <a:extLst>
              <a:ext uri="{FF2B5EF4-FFF2-40B4-BE49-F238E27FC236}">
                <a16:creationId xmlns:a16="http://schemas.microsoft.com/office/drawing/2014/main" id="{B7819BEF-A46C-28C1-DAB5-574955FAF2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3286" y="1787940"/>
            <a:ext cx="492946" cy="40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A424CDE-149B-6F8B-49BD-16FCF5C7177F}"/>
              </a:ext>
            </a:extLst>
          </p:cNvPr>
          <p:cNvSpPr txBox="1"/>
          <p:nvPr/>
        </p:nvSpPr>
        <p:spPr>
          <a:xfrm>
            <a:off x="7318535" y="11646356"/>
            <a:ext cx="1267881" cy="553998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Task1.1 Leadership skills and behaviours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600D79-8A9E-2872-C656-FA2EA0C17109}"/>
              </a:ext>
            </a:extLst>
          </p:cNvPr>
          <p:cNvSpPr txBox="1"/>
          <p:nvPr/>
        </p:nvSpPr>
        <p:spPr>
          <a:xfrm>
            <a:off x="416115" y="11330282"/>
            <a:ext cx="1468231" cy="73866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Task1.2 Using  Leadership skills and behaviours in other environments</a:t>
            </a:r>
            <a:r>
              <a:rPr lang="en-GB" sz="1200" b="1" dirty="0">
                <a:solidFill>
                  <a:schemeClr val="bg1"/>
                </a:solidFill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409068-49E1-756A-60BB-5A09F17E6494}"/>
              </a:ext>
            </a:extLst>
          </p:cNvPr>
          <p:cNvSpPr txBox="1"/>
          <p:nvPr/>
        </p:nvSpPr>
        <p:spPr>
          <a:xfrm>
            <a:off x="1058478" y="7266776"/>
            <a:ext cx="1116170" cy="86177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Task1.3 Reflecting on the leadership skills you have used.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D29F3B-80D3-DDBF-7E19-E8C1D78536D9}"/>
              </a:ext>
            </a:extLst>
          </p:cNvPr>
          <p:cNvSpPr txBox="1"/>
          <p:nvPr/>
        </p:nvSpPr>
        <p:spPr>
          <a:xfrm>
            <a:off x="3300201" y="2043460"/>
            <a:ext cx="2776307" cy="246221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Implementation of leadership skills.  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D54F633-9568-2536-756F-3816F74FC994}"/>
              </a:ext>
            </a:extLst>
          </p:cNvPr>
          <p:cNvSpPr txBox="1"/>
          <p:nvPr/>
        </p:nvSpPr>
        <p:spPr>
          <a:xfrm>
            <a:off x="3321674" y="8928109"/>
            <a:ext cx="1920078" cy="553998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Task 2.1.1 Plan, lead and evaluate sport/physical activity session 1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B4B1E3-DD0E-3100-C7BE-1048C1ACA571}"/>
              </a:ext>
            </a:extLst>
          </p:cNvPr>
          <p:cNvSpPr txBox="1"/>
          <p:nvPr/>
        </p:nvSpPr>
        <p:spPr>
          <a:xfrm>
            <a:off x="7395361" y="6899686"/>
            <a:ext cx="989392" cy="10156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Task 2.1.2 Plan, lead and evaluate sport/physical activity session 2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452A3A7-F5CD-B4C2-AF95-1C565BF1C9B3}"/>
              </a:ext>
            </a:extLst>
          </p:cNvPr>
          <p:cNvSpPr txBox="1"/>
          <p:nvPr/>
        </p:nvSpPr>
        <p:spPr>
          <a:xfrm>
            <a:off x="5590532" y="6660462"/>
            <a:ext cx="1179327" cy="40011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Task2.2 Risk assessment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7B396A9-DE64-9813-02C2-FE6460088BC0}"/>
              </a:ext>
            </a:extLst>
          </p:cNvPr>
          <p:cNvSpPr txBox="1"/>
          <p:nvPr/>
        </p:nvSpPr>
        <p:spPr>
          <a:xfrm>
            <a:off x="1929687" y="4680769"/>
            <a:ext cx="1179327" cy="70788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Task 3.1 Types of sports/ physical activity events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8EF7D00-A02A-F526-31B8-6552FC250A59}"/>
              </a:ext>
            </a:extLst>
          </p:cNvPr>
          <p:cNvSpPr txBox="1"/>
          <p:nvPr/>
        </p:nvSpPr>
        <p:spPr>
          <a:xfrm>
            <a:off x="146171" y="2556884"/>
            <a:ext cx="1124428" cy="10156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Task 3.2 Plan, lead and evaluate a sports/ physical activity event.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16E50B3-07C0-58F8-B98A-D3DEE660FB91}"/>
              </a:ext>
            </a:extLst>
          </p:cNvPr>
          <p:cNvSpPr txBox="1"/>
          <p:nvPr/>
        </p:nvSpPr>
        <p:spPr>
          <a:xfrm>
            <a:off x="7216822" y="2509290"/>
            <a:ext cx="1179327" cy="86177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Leadership opportunities linked with your centre and in your community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2849BD9-254B-296E-49AD-C5C7E5DE9BF8}"/>
              </a:ext>
            </a:extLst>
          </p:cNvPr>
          <p:cNvSpPr txBox="1"/>
          <p:nvPr/>
        </p:nvSpPr>
        <p:spPr>
          <a:xfrm>
            <a:off x="7016218" y="10173887"/>
            <a:ext cx="1105729" cy="23083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Communication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A2D743A-911F-8B7C-7106-21929EFD2825}"/>
              </a:ext>
            </a:extLst>
          </p:cNvPr>
          <p:cNvSpPr txBox="1"/>
          <p:nvPr/>
        </p:nvSpPr>
        <p:spPr>
          <a:xfrm>
            <a:off x="6127117" y="11433071"/>
            <a:ext cx="1105729" cy="23083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Self-belief</a:t>
            </a:r>
          </a:p>
        </p:txBody>
      </p:sp>
      <p:cxnSp>
        <p:nvCxnSpPr>
          <p:cNvPr id="38" name="Google Shape;149;p1">
            <a:extLst>
              <a:ext uri="{FF2B5EF4-FFF2-40B4-BE49-F238E27FC236}">
                <a16:creationId xmlns:a16="http://schemas.microsoft.com/office/drawing/2014/main" id="{F8C1E035-D118-BF25-07E0-84D23DC3D7B5}"/>
              </a:ext>
            </a:extLst>
          </p:cNvPr>
          <p:cNvCxnSpPr>
            <a:cxnSpLocks/>
          </p:cNvCxnSpPr>
          <p:nvPr/>
        </p:nvCxnSpPr>
        <p:spPr>
          <a:xfrm flipH="1">
            <a:off x="5759130" y="10431139"/>
            <a:ext cx="9397" cy="51181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1E716A62-0846-D250-15E7-7025541F6782}"/>
              </a:ext>
            </a:extLst>
          </p:cNvPr>
          <p:cNvSpPr txBox="1"/>
          <p:nvPr/>
        </p:nvSpPr>
        <p:spPr>
          <a:xfrm>
            <a:off x="5215662" y="10228011"/>
            <a:ext cx="1105729" cy="23083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Teamwork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D83AFB5-A5B9-F16F-8177-27CC475901E4}"/>
              </a:ext>
            </a:extLst>
          </p:cNvPr>
          <p:cNvSpPr txBox="1"/>
          <p:nvPr/>
        </p:nvSpPr>
        <p:spPr>
          <a:xfrm>
            <a:off x="4127784" y="11463825"/>
            <a:ext cx="1267881" cy="23083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Self-management </a:t>
            </a:r>
          </a:p>
        </p:txBody>
      </p:sp>
      <p:cxnSp>
        <p:nvCxnSpPr>
          <p:cNvPr id="42" name="Google Shape;149;p1">
            <a:extLst>
              <a:ext uri="{FF2B5EF4-FFF2-40B4-BE49-F238E27FC236}">
                <a16:creationId xmlns:a16="http://schemas.microsoft.com/office/drawing/2014/main" id="{18A3F35E-9C83-8B58-D0AD-6D54176D6368}"/>
              </a:ext>
            </a:extLst>
          </p:cNvPr>
          <p:cNvCxnSpPr>
            <a:cxnSpLocks/>
            <a:stCxn id="43" idx="0"/>
          </p:cNvCxnSpPr>
          <p:nvPr/>
        </p:nvCxnSpPr>
        <p:spPr>
          <a:xfrm flipV="1">
            <a:off x="3209194" y="10935291"/>
            <a:ext cx="55127" cy="54799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AE908CE3-F437-B760-BC0E-5A6F7EE2CDA1}"/>
              </a:ext>
            </a:extLst>
          </p:cNvPr>
          <p:cNvSpPr txBox="1"/>
          <p:nvPr/>
        </p:nvSpPr>
        <p:spPr>
          <a:xfrm>
            <a:off x="2656329" y="11483289"/>
            <a:ext cx="1105729" cy="23083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Problem solving  </a:t>
            </a:r>
          </a:p>
        </p:txBody>
      </p:sp>
      <p:pic>
        <p:nvPicPr>
          <p:cNvPr id="1026" name="Picture 2" descr="Your School Games - Self Belief">
            <a:extLst>
              <a:ext uri="{FF2B5EF4-FFF2-40B4-BE49-F238E27FC236}">
                <a16:creationId xmlns:a16="http://schemas.microsoft.com/office/drawing/2014/main" id="{B4A4F690-789F-9762-51F9-9D3F88F138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1088" y="11756969"/>
            <a:ext cx="553780" cy="553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ass Communication Degree ...">
            <a:extLst>
              <a:ext uri="{FF2B5EF4-FFF2-40B4-BE49-F238E27FC236}">
                <a16:creationId xmlns:a16="http://schemas.microsoft.com/office/drawing/2014/main" id="{CD823D13-B915-D73A-9EFC-8A8212D3F1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234" y="9651935"/>
            <a:ext cx="612512" cy="620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6" descr="Problem solving - Free marketing icons">
            <a:extLst>
              <a:ext uri="{FF2B5EF4-FFF2-40B4-BE49-F238E27FC236}">
                <a16:creationId xmlns:a16="http://schemas.microsoft.com/office/drawing/2014/main" id="{33D27D87-1E79-E102-0C4C-16F1107C19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1952" y="11847676"/>
            <a:ext cx="678526" cy="678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329FE121-CA21-82C1-4F26-42A6E6E49371}"/>
              </a:ext>
            </a:extLst>
          </p:cNvPr>
          <p:cNvSpPr txBox="1"/>
          <p:nvPr/>
        </p:nvSpPr>
        <p:spPr>
          <a:xfrm>
            <a:off x="1878268" y="9831833"/>
            <a:ext cx="832481" cy="23083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Skill 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304428D-6BE1-7175-1633-00CF33DA07B7}"/>
              </a:ext>
            </a:extLst>
          </p:cNvPr>
          <p:cNvSpPr txBox="1"/>
          <p:nvPr/>
        </p:nvSpPr>
        <p:spPr>
          <a:xfrm>
            <a:off x="131812" y="9026088"/>
            <a:ext cx="911598" cy="23083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Behaviour  </a:t>
            </a:r>
          </a:p>
        </p:txBody>
      </p:sp>
      <p:pic>
        <p:nvPicPr>
          <p:cNvPr id="1032" name="Picture 8" descr="Free clip art &quot;Behavior Types&quot; by Carlene">
            <a:extLst>
              <a:ext uri="{FF2B5EF4-FFF2-40B4-BE49-F238E27FC236}">
                <a16:creationId xmlns:a16="http://schemas.microsoft.com/office/drawing/2014/main" id="{E1A3F92B-F7AD-FDF0-3863-6DB602D755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84" y="9401717"/>
            <a:ext cx="944089" cy="432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1D2D2000-CA00-9B00-F806-A10374FCDCBC}"/>
              </a:ext>
            </a:extLst>
          </p:cNvPr>
          <p:cNvSpPr txBox="1"/>
          <p:nvPr/>
        </p:nvSpPr>
        <p:spPr>
          <a:xfrm>
            <a:off x="2370348" y="7761449"/>
            <a:ext cx="1105729" cy="36933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How would you improve a skill? 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F223475-2001-9BD5-37B8-9BC038D65B59}"/>
              </a:ext>
            </a:extLst>
          </p:cNvPr>
          <p:cNvSpPr txBox="1"/>
          <p:nvPr/>
        </p:nvSpPr>
        <p:spPr>
          <a:xfrm>
            <a:off x="5395665" y="9005959"/>
            <a:ext cx="1105729" cy="36933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  Plan Session Plan 1 </a:t>
            </a:r>
          </a:p>
        </p:txBody>
      </p:sp>
      <p:cxnSp>
        <p:nvCxnSpPr>
          <p:cNvPr id="65" name="Google Shape;144;p1">
            <a:extLst>
              <a:ext uri="{FF2B5EF4-FFF2-40B4-BE49-F238E27FC236}">
                <a16:creationId xmlns:a16="http://schemas.microsoft.com/office/drawing/2014/main" id="{AE9BBB1B-DB14-CF6E-A200-D70A40C4846D}"/>
              </a:ext>
            </a:extLst>
          </p:cNvPr>
          <p:cNvCxnSpPr>
            <a:cxnSpLocks/>
          </p:cNvCxnSpPr>
          <p:nvPr/>
        </p:nvCxnSpPr>
        <p:spPr>
          <a:xfrm flipH="1" flipV="1">
            <a:off x="6780250" y="8595865"/>
            <a:ext cx="291689" cy="48403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A90D2974-E05B-AE07-A137-B59147E483AC}"/>
              </a:ext>
            </a:extLst>
          </p:cNvPr>
          <p:cNvSpPr txBox="1"/>
          <p:nvPr/>
        </p:nvSpPr>
        <p:spPr>
          <a:xfrm>
            <a:off x="6879804" y="9096193"/>
            <a:ext cx="1105729" cy="23083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Lead session 1</a:t>
            </a:r>
          </a:p>
        </p:txBody>
      </p:sp>
      <p:cxnSp>
        <p:nvCxnSpPr>
          <p:cNvPr id="68" name="Google Shape;144;p1">
            <a:extLst>
              <a:ext uri="{FF2B5EF4-FFF2-40B4-BE49-F238E27FC236}">
                <a16:creationId xmlns:a16="http://schemas.microsoft.com/office/drawing/2014/main" id="{86CF7C71-79B3-2EDD-35B6-A4B0804D25F0}"/>
              </a:ext>
            </a:extLst>
          </p:cNvPr>
          <p:cNvCxnSpPr>
            <a:cxnSpLocks/>
            <a:stCxn id="75" idx="2"/>
          </p:cNvCxnSpPr>
          <p:nvPr/>
        </p:nvCxnSpPr>
        <p:spPr>
          <a:xfrm>
            <a:off x="6698721" y="7865035"/>
            <a:ext cx="526429" cy="71967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2CA9A0D6-6274-1D85-E676-2A5B189A115B}"/>
              </a:ext>
            </a:extLst>
          </p:cNvPr>
          <p:cNvSpPr txBox="1"/>
          <p:nvPr/>
        </p:nvSpPr>
        <p:spPr>
          <a:xfrm>
            <a:off x="6145856" y="7495703"/>
            <a:ext cx="1105729" cy="36933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Evaluate  session 1</a:t>
            </a:r>
          </a:p>
        </p:txBody>
      </p:sp>
      <p:cxnSp>
        <p:nvCxnSpPr>
          <p:cNvPr id="81" name="Google Shape;144;p1">
            <a:extLst>
              <a:ext uri="{FF2B5EF4-FFF2-40B4-BE49-F238E27FC236}">
                <a16:creationId xmlns:a16="http://schemas.microsoft.com/office/drawing/2014/main" id="{E654B36D-815B-F1A4-5052-9E81D227C427}"/>
              </a:ext>
            </a:extLst>
          </p:cNvPr>
          <p:cNvCxnSpPr>
            <a:cxnSpLocks/>
          </p:cNvCxnSpPr>
          <p:nvPr/>
        </p:nvCxnSpPr>
        <p:spPr>
          <a:xfrm flipH="1" flipV="1">
            <a:off x="8323321" y="8546167"/>
            <a:ext cx="528425" cy="42229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id="{DECC181C-54D1-AC5C-2A6C-2F998BA0DABE}"/>
              </a:ext>
            </a:extLst>
          </p:cNvPr>
          <p:cNvSpPr txBox="1"/>
          <p:nvPr/>
        </p:nvSpPr>
        <p:spPr>
          <a:xfrm>
            <a:off x="8421544" y="9029570"/>
            <a:ext cx="1105729" cy="36933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  Plan Session Plan 2</a:t>
            </a:r>
          </a:p>
        </p:txBody>
      </p:sp>
      <p:cxnSp>
        <p:nvCxnSpPr>
          <p:cNvPr id="113" name="Google Shape;144;p1">
            <a:extLst>
              <a:ext uri="{FF2B5EF4-FFF2-40B4-BE49-F238E27FC236}">
                <a16:creationId xmlns:a16="http://schemas.microsoft.com/office/drawing/2014/main" id="{B4080628-3138-516F-2040-87A333C3A05A}"/>
              </a:ext>
            </a:extLst>
          </p:cNvPr>
          <p:cNvCxnSpPr>
            <a:cxnSpLocks/>
          </p:cNvCxnSpPr>
          <p:nvPr/>
        </p:nvCxnSpPr>
        <p:spPr>
          <a:xfrm flipH="1">
            <a:off x="9175050" y="5873431"/>
            <a:ext cx="21831" cy="139084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16" name="TextBox 115">
            <a:extLst>
              <a:ext uri="{FF2B5EF4-FFF2-40B4-BE49-F238E27FC236}">
                <a16:creationId xmlns:a16="http://schemas.microsoft.com/office/drawing/2014/main" id="{F4D3A578-C3A8-CC48-5DF1-BC87667BF874}"/>
              </a:ext>
            </a:extLst>
          </p:cNvPr>
          <p:cNvSpPr txBox="1"/>
          <p:nvPr/>
        </p:nvSpPr>
        <p:spPr>
          <a:xfrm>
            <a:off x="8472878" y="5573583"/>
            <a:ext cx="1105729" cy="23083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Lead session 2</a:t>
            </a:r>
          </a:p>
        </p:txBody>
      </p:sp>
      <p:cxnSp>
        <p:nvCxnSpPr>
          <p:cNvPr id="121" name="Google Shape;144;p1">
            <a:extLst>
              <a:ext uri="{FF2B5EF4-FFF2-40B4-BE49-F238E27FC236}">
                <a16:creationId xmlns:a16="http://schemas.microsoft.com/office/drawing/2014/main" id="{91A2E14F-0A53-3C4E-A885-09089F63E77B}"/>
              </a:ext>
            </a:extLst>
          </p:cNvPr>
          <p:cNvCxnSpPr>
            <a:cxnSpLocks/>
          </p:cNvCxnSpPr>
          <p:nvPr/>
        </p:nvCxnSpPr>
        <p:spPr>
          <a:xfrm flipH="1">
            <a:off x="8066726" y="5371797"/>
            <a:ext cx="47077" cy="81491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39" name="TextBox 138">
            <a:extLst>
              <a:ext uri="{FF2B5EF4-FFF2-40B4-BE49-F238E27FC236}">
                <a16:creationId xmlns:a16="http://schemas.microsoft.com/office/drawing/2014/main" id="{B66AD9F3-676D-8C5A-3ADF-D04618A412B8}"/>
              </a:ext>
            </a:extLst>
          </p:cNvPr>
          <p:cNvSpPr txBox="1"/>
          <p:nvPr/>
        </p:nvSpPr>
        <p:spPr>
          <a:xfrm>
            <a:off x="7472431" y="4969745"/>
            <a:ext cx="1105729" cy="36933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Evaluate  session 2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80C16DF2-DE4F-F477-EC8B-6C0DF3599518}"/>
              </a:ext>
            </a:extLst>
          </p:cNvPr>
          <p:cNvSpPr txBox="1"/>
          <p:nvPr/>
        </p:nvSpPr>
        <p:spPr>
          <a:xfrm>
            <a:off x="5136411" y="5087459"/>
            <a:ext cx="1105729" cy="507831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To learn what a risk assessment is.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925F19BC-DABB-3B6D-6E78-5909A5126B40}"/>
              </a:ext>
            </a:extLst>
          </p:cNvPr>
          <p:cNvSpPr txBox="1"/>
          <p:nvPr/>
        </p:nvSpPr>
        <p:spPr>
          <a:xfrm>
            <a:off x="4017732" y="6732616"/>
            <a:ext cx="1105729" cy="36933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Conduct a risk assessment. 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DAF0DE78-1B53-95FF-ECBA-65BB1486BE32}"/>
              </a:ext>
            </a:extLst>
          </p:cNvPr>
          <p:cNvSpPr txBox="1"/>
          <p:nvPr/>
        </p:nvSpPr>
        <p:spPr>
          <a:xfrm>
            <a:off x="1862154" y="3026252"/>
            <a:ext cx="1105729" cy="507831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Plan a sports/physical event 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467A8610-3255-8EED-DE93-B7B1EFBE355E}"/>
              </a:ext>
            </a:extLst>
          </p:cNvPr>
          <p:cNvSpPr txBox="1"/>
          <p:nvPr/>
        </p:nvSpPr>
        <p:spPr>
          <a:xfrm>
            <a:off x="3559125" y="4318574"/>
            <a:ext cx="1105729" cy="507831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Lead a sports/physical event </a:t>
            </a:r>
          </a:p>
        </p:txBody>
      </p:sp>
      <p:cxnSp>
        <p:nvCxnSpPr>
          <p:cNvPr id="168" name="Google Shape;118;p1">
            <a:extLst>
              <a:ext uri="{FF2B5EF4-FFF2-40B4-BE49-F238E27FC236}">
                <a16:creationId xmlns:a16="http://schemas.microsoft.com/office/drawing/2014/main" id="{04E7A456-6048-A076-FE83-0DC3AE0FC28E}"/>
              </a:ext>
            </a:extLst>
          </p:cNvPr>
          <p:cNvCxnSpPr>
            <a:cxnSpLocks/>
          </p:cNvCxnSpPr>
          <p:nvPr/>
        </p:nvCxnSpPr>
        <p:spPr>
          <a:xfrm>
            <a:off x="5689275" y="3408360"/>
            <a:ext cx="0" cy="49229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69" name="TextBox 168">
            <a:extLst>
              <a:ext uri="{FF2B5EF4-FFF2-40B4-BE49-F238E27FC236}">
                <a16:creationId xmlns:a16="http://schemas.microsoft.com/office/drawing/2014/main" id="{F1144638-40CF-C6D8-E805-6D1DD8B68084}"/>
              </a:ext>
            </a:extLst>
          </p:cNvPr>
          <p:cNvSpPr txBox="1"/>
          <p:nvPr/>
        </p:nvSpPr>
        <p:spPr>
          <a:xfrm>
            <a:off x="5186918" y="2898969"/>
            <a:ext cx="1105729" cy="507831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>
                <a:solidFill>
                  <a:schemeClr val="bg1"/>
                </a:solidFill>
              </a:rPr>
              <a:t>Evaluate sports/physical event </a:t>
            </a:r>
          </a:p>
        </p:txBody>
      </p:sp>
      <p:pic>
        <p:nvPicPr>
          <p:cNvPr id="1034" name="Picture 10" descr="Steps of Risk Assessment">
            <a:extLst>
              <a:ext uri="{FF2B5EF4-FFF2-40B4-BE49-F238E27FC236}">
                <a16:creationId xmlns:a16="http://schemas.microsoft.com/office/drawing/2014/main" id="{050C770B-5FC2-26E1-F1BF-22DC637374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4095" y="7203752"/>
            <a:ext cx="978973" cy="602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What is evaluating? - Twinkl">
            <a:extLst>
              <a:ext uri="{FF2B5EF4-FFF2-40B4-BE49-F238E27FC236}">
                <a16:creationId xmlns:a16="http://schemas.microsoft.com/office/drawing/2014/main" id="{8F7D84FA-A28E-EF30-C63D-60CA7C15DC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346" y="4484302"/>
            <a:ext cx="754677" cy="389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8" name="Picture 12" descr="What is evaluating? - Twinkl">
            <a:extLst>
              <a:ext uri="{FF2B5EF4-FFF2-40B4-BE49-F238E27FC236}">
                <a16:creationId xmlns:a16="http://schemas.microsoft.com/office/drawing/2014/main" id="{DEA693F1-CD44-6DD6-037D-34C9C2EA7F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1284" y="2390695"/>
            <a:ext cx="754677" cy="389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9" ma:contentTypeDescription="Create a new document." ma:contentTypeScope="" ma:versionID="33a7ec6bbdff200d8393f2eb262dedc1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c78c540cd1e892c391df1ee9bceab57c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F180122-304A-4173-B824-8CE82A43DA29}"/>
</file>

<file path=customXml/itemProps2.xml><?xml version="1.0" encoding="utf-8"?>
<ds:datastoreItem xmlns:ds="http://schemas.openxmlformats.org/officeDocument/2006/customXml" ds:itemID="{D0907CF8-0050-44C9-B75C-EF26929A99A5}">
  <ds:schemaRefs>
    <ds:schemaRef ds:uri="http://schemas.microsoft.com/office/2006/documentManagement/types"/>
    <ds:schemaRef ds:uri="6bb5086c-6c1e-421f-b423-7b0fd6a24916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metadata/properties"/>
    <ds:schemaRef ds:uri="http://purl.org/dc/dcmitype/"/>
    <ds:schemaRef ds:uri="c1f61cf5-a64d-4d6d-ab3a-a28e2ff52186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563CC4C-6BB2-427B-ABF3-F868F12FD34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21953</TotalTime>
  <Words>178</Words>
  <Application>Microsoft Office PowerPoint</Application>
  <PresentationFormat>A3 Paper (297x420 mm)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L Robinson</cp:lastModifiedBy>
  <cp:revision>103</cp:revision>
  <cp:lastPrinted>2024-07-01T11:01:14Z</cp:lastPrinted>
  <dcterms:created xsi:type="dcterms:W3CDTF">2019-12-03T13:18:29Z</dcterms:created>
  <dcterms:modified xsi:type="dcterms:W3CDTF">2025-07-16T14:33:30Z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Order">
    <vt:r8>26900</vt:r8>
  </property>
  <property fmtid="{D5CDD505-2E9C-101B-9397-08002B2CF9AE}" pid="4" name="TriggerFlowInfo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_activity">
    <vt:lpwstr>{"FileActivityType":"9","FileActivityTimeStamp":"2024-07-19T07:52:19.843Z","FileActivityUsersOnPage":[{"DisplayName":"Caroline Amos-Wilkins","Id":"camoswilkins@stmichaelscs.org"},{"DisplayName":"Caroline Amos-Wilkins","Id":"camoswilkins@stmichaelscs.org"}</vt:lpwstr>
  </property>
  <property fmtid="{D5CDD505-2E9C-101B-9397-08002B2CF9AE}" pid="9" name="_ExtendedDescription">
    <vt:lpwstr/>
  </property>
</Properties>
</file>