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</p:sldMasterIdLst>
  <p:notesMasterIdLst>
    <p:notesMasterId r:id="rId6"/>
  </p:notesMasterIdLst>
  <p:sldIdLst>
    <p:sldId id="256" r:id="rId5"/>
  </p:sldIdLst>
  <p:sldSz cx="9601200" cy="12801600" type="A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941" userDrawn="1">
          <p15:clr>
            <a:srgbClr val="A4A3A4"/>
          </p15:clr>
        </p15:guide>
        <p15:guide id="2" pos="3069" userDrawn="1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t7K33QumTxMYelqBHdCPreSMq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5B6"/>
    <a:srgbClr val="CC0066"/>
    <a:srgbClr val="FF0066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9139" autoAdjust="0"/>
    <p:restoredTop sz="94660"/>
  </p:normalViewPr>
  <p:slideViewPr>
    <p:cSldViewPr snapToGrid="0">
      <p:cViewPr>
        <p:scale>
          <a:sx n="66" d="100"/>
          <a:sy n="66" d="100"/>
        </p:scale>
        <p:origin x="2342" y="-274"/>
      </p:cViewPr>
      <p:guideLst>
        <p:guide orient="horz" pos="3941"/>
        <p:guide pos="306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customschemas.google.com/relationships/presentationmetadata" Target="metadata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739352" y="3328565"/>
            <a:ext cx="8122498" cy="82810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2481606" y="5070820"/>
            <a:ext cx="10848764" cy="20702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-1718919" y="3060568"/>
            <a:ext cx="10848764" cy="60907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/>
            </a:lvl1pPr>
            <a:lvl2pPr lvl="1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/>
            </a:lvl2pPr>
            <a:lvl3pPr lvl="2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/>
            </a:lvl3pPr>
            <a:lvl4pPr lvl="3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4pPr>
            <a:lvl5pPr lvl="4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5pPr>
            <a:lvl6pPr lvl="5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6pPr>
            <a:lvl7pPr lvl="6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7pPr>
            <a:lvl8pPr lvl="7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8pPr>
            <a:lvl9pPr lvl="8" algn="ctr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300"/>
              <a:buFont typeface="Calibri"/>
              <a:buNone/>
              <a:defRPr sz="63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2100"/>
              <a:buNone/>
              <a:defRPr sz="21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890"/>
              <a:buNone/>
              <a:defRPr sz="189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rgbClr val="888888"/>
              </a:buClr>
              <a:buSzPts val="1680"/>
              <a:buNone/>
              <a:defRPr sz="1679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860608" y="3407833"/>
            <a:ext cx="4080510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61334" y="4676140"/>
            <a:ext cx="4061757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860608" y="3138171"/>
            <a:ext cx="4081761" cy="15379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520"/>
              <a:buNone/>
              <a:defRPr sz="2520" b="1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None/>
              <a:defRPr sz="1890" b="1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860608" y="4676140"/>
            <a:ext cx="4081761" cy="68778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4196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3360"/>
              <a:buChar char="•"/>
              <a:defRPr sz="3359"/>
            </a:lvl1pPr>
            <a:lvl2pPr marL="914400" lvl="1" indent="-41529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940"/>
              <a:buChar char="•"/>
              <a:defRPr sz="2940"/>
            </a:lvl2pPr>
            <a:lvl3pPr marL="1371600" lvl="2" indent="-388619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Char char="•"/>
              <a:defRPr sz="2520"/>
            </a:lvl3pPr>
            <a:lvl4pPr marL="1828800" lvl="3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4pPr>
            <a:lvl5pPr marL="2286000" lvl="4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5pPr>
            <a:lvl6pPr marL="2743200" lvl="5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6pPr>
            <a:lvl7pPr marL="3200400" lvl="6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7pPr>
            <a:lvl8pPr marL="3657600" lvl="7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8pPr>
            <a:lvl9pPr marL="4114800" lvl="8" indent="-36195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60"/>
              <a:buFont typeface="Calibri"/>
              <a:buNone/>
              <a:defRPr sz="335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4081760" y="1843196"/>
            <a:ext cx="4860608" cy="9097433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61333" y="3840480"/>
            <a:ext cx="3096637" cy="7114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1680"/>
              <a:buNone/>
              <a:defRPr sz="1679"/>
            </a:lvl1pPr>
            <a:lvl2pPr marL="914400" lvl="1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marL="1371600" lvl="2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260"/>
              <a:buNone/>
              <a:defRPr sz="1260"/>
            </a:lvl3pPr>
            <a:lvl4pPr marL="1828800" lvl="3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4pPr>
            <a:lvl5pPr marL="2286000" lvl="4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5pPr>
            <a:lvl6pPr marL="2743200" lvl="5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6pPr>
            <a:lvl7pPr marL="3200400" lvl="6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7pPr>
            <a:lvl8pPr marL="3657600" lvl="7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8pPr>
            <a:lvl9pPr marL="4114800" lvl="8" indent="-228600" algn="l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620"/>
              <a:buFont typeface="Calibri"/>
              <a:buNone/>
              <a:defRPr sz="46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15290" algn="l" rtl="0">
              <a:lnSpc>
                <a:spcPct val="90000"/>
              </a:lnSpc>
              <a:spcBef>
                <a:spcPts val="1050"/>
              </a:spcBef>
              <a:spcAft>
                <a:spcPts val="0"/>
              </a:spcAft>
              <a:buClr>
                <a:schemeClr val="dk1"/>
              </a:buClr>
              <a:buSzPts val="2940"/>
              <a:buFont typeface="Arial"/>
              <a:buChar char="•"/>
              <a:defRPr sz="29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8619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520"/>
              <a:buFont typeface="Arial"/>
              <a:buChar char="•"/>
              <a:defRPr sz="25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61950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8614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8615" algn="l" rtl="0">
              <a:lnSpc>
                <a:spcPct val="90000"/>
              </a:lnSpc>
              <a:spcBef>
                <a:spcPts val="525"/>
              </a:spcBef>
              <a:spcAft>
                <a:spcPts val="0"/>
              </a:spcAft>
              <a:buClr>
                <a:schemeClr val="dk1"/>
              </a:buClr>
              <a:buSzPts val="1890"/>
              <a:buFont typeface="Arial"/>
              <a:buChar char="•"/>
              <a:defRPr sz="189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oogle Shape;89;p1"/>
          <p:cNvGrpSpPr/>
          <p:nvPr/>
        </p:nvGrpSpPr>
        <p:grpSpPr>
          <a:xfrm>
            <a:off x="1055286" y="1669924"/>
            <a:ext cx="8063034" cy="9393619"/>
            <a:chOff x="663521" y="2096728"/>
            <a:chExt cx="8063034" cy="9393619"/>
          </a:xfrm>
        </p:grpSpPr>
        <p:grpSp>
          <p:nvGrpSpPr>
            <p:cNvPr id="90" name="Google Shape;90;p1"/>
            <p:cNvGrpSpPr/>
            <p:nvPr/>
          </p:nvGrpSpPr>
          <p:grpSpPr>
            <a:xfrm>
              <a:off x="663521" y="2096727"/>
              <a:ext cx="8063034" cy="9393619"/>
              <a:chOff x="663521" y="2096728"/>
              <a:chExt cx="8063034" cy="9393619"/>
            </a:xfrm>
          </p:grpSpPr>
          <p:sp>
            <p:nvSpPr>
              <p:cNvPr id="91" name="Google Shape;91;p1"/>
              <p:cNvSpPr/>
              <p:nvPr/>
            </p:nvSpPr>
            <p:spPr>
              <a:xfrm>
                <a:off x="1888902" y="10872247"/>
                <a:ext cx="6154962" cy="618099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 dirty="0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1"/>
              <p:cNvSpPr/>
              <p:nvPr/>
            </p:nvSpPr>
            <p:spPr>
              <a:xfrm>
                <a:off x="1984661" y="2104072"/>
                <a:ext cx="5610772" cy="59313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3" name="Google Shape;93;p1"/>
              <p:cNvSpPr/>
              <p:nvPr/>
            </p:nvSpPr>
            <p:spPr>
              <a:xfrm>
                <a:off x="1753829" y="4341211"/>
                <a:ext cx="5909338" cy="603238"/>
              </a:xfrm>
              <a:custGeom>
                <a:avLst/>
                <a:gdLst/>
                <a:ahLst/>
                <a:cxnLst/>
                <a:rect l="l" t="t" r="r" b="b"/>
                <a:pathLst>
                  <a:path w="5909338" h="652772" extrusionOk="0">
                    <a:moveTo>
                      <a:pt x="0" y="0"/>
                    </a:moveTo>
                    <a:lnTo>
                      <a:pt x="5909338" y="0"/>
                    </a:lnTo>
                    <a:lnTo>
                      <a:pt x="5826211" y="652772"/>
                    </a:lnTo>
                    <a:lnTo>
                      <a:pt x="0" y="6423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4" name="Google Shape;94;p1"/>
              <p:cNvSpPr/>
              <p:nvPr/>
            </p:nvSpPr>
            <p:spPr>
              <a:xfrm rot="-5400000">
                <a:off x="-52573" y="9504581"/>
                <a:ext cx="2812632" cy="1144154"/>
              </a:xfrm>
              <a:custGeom>
                <a:avLst/>
                <a:gdLst/>
                <a:ahLst/>
                <a:cxnLst/>
                <a:rect l="l" t="t" r="r" b="b"/>
                <a:pathLst>
                  <a:path w="2834578" h="1144154" extrusionOk="0">
                    <a:moveTo>
                      <a:pt x="3" y="1109586"/>
                    </a:moveTo>
                    <a:cubicBezTo>
                      <a:pt x="-1187" y="675285"/>
                      <a:pt x="487525" y="268123"/>
                      <a:pt x="831534" y="107139"/>
                    </a:cubicBezTo>
                    <a:cubicBezTo>
                      <a:pt x="1175543" y="-53845"/>
                      <a:pt x="1730486" y="-26718"/>
                      <a:pt x="2064059" y="143681"/>
                    </a:cubicBezTo>
                    <a:cubicBezTo>
                      <a:pt x="2397632" y="314080"/>
                      <a:pt x="2865495" y="688987"/>
                      <a:pt x="2832970" y="1129530"/>
                    </a:cubicBezTo>
                    <a:cubicBezTo>
                      <a:pt x="2627585" y="1120173"/>
                      <a:pt x="2367608" y="1151758"/>
                      <a:pt x="2162223" y="1142401"/>
                    </a:cubicBezTo>
                    <a:cubicBezTo>
                      <a:pt x="2187535" y="932414"/>
                      <a:pt x="1985346" y="737169"/>
                      <a:pt x="1665158" y="662409"/>
                    </a:cubicBezTo>
                    <a:cubicBezTo>
                      <a:pt x="1496111" y="622938"/>
                      <a:pt x="1309920" y="621102"/>
                      <a:pt x="1138901" y="657219"/>
                    </a:cubicBezTo>
                    <a:cubicBezTo>
                      <a:pt x="825547" y="723395"/>
                      <a:pt x="615464" y="904852"/>
                      <a:pt x="616375" y="1108544"/>
                    </a:cubicBezTo>
                    <a:lnTo>
                      <a:pt x="3" y="1109586"/>
                    </a:ln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5" name="Google Shape;95;p1"/>
              <p:cNvSpPr/>
              <p:nvPr/>
            </p:nvSpPr>
            <p:spPr>
              <a:xfrm rot="5400000" flipH="1">
                <a:off x="6218338" y="6814445"/>
                <a:ext cx="2832033" cy="2184400"/>
              </a:xfrm>
              <a:prstGeom prst="blockArc">
                <a:avLst>
                  <a:gd name="adj1" fmla="val 10847997"/>
                  <a:gd name="adj2" fmla="val 383373"/>
                  <a:gd name="adj3" fmla="val 2961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6" name="Google Shape;96;p1"/>
              <p:cNvSpPr/>
              <p:nvPr/>
            </p:nvSpPr>
            <p:spPr>
              <a:xfrm>
                <a:off x="1888902" y="8670342"/>
                <a:ext cx="5841999" cy="652320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7" name="Google Shape;97;p1"/>
              <p:cNvSpPr/>
              <p:nvPr/>
            </p:nvSpPr>
            <p:spPr>
              <a:xfrm>
                <a:off x="1603667" y="6490630"/>
                <a:ext cx="5991766" cy="643428"/>
              </a:xfrm>
              <a:prstGeom prst="rect">
                <a:avLst/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lt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1"/>
              <p:cNvSpPr/>
              <p:nvPr/>
            </p:nvSpPr>
            <p:spPr>
              <a:xfrm rot="-5400000">
                <a:off x="-170314" y="5175043"/>
                <a:ext cx="2797740" cy="1130070"/>
              </a:xfrm>
              <a:custGeom>
                <a:avLst/>
                <a:gdLst/>
                <a:ahLst/>
                <a:cxnLst/>
                <a:rect l="l" t="t" r="r" b="b"/>
                <a:pathLst>
                  <a:path w="2797740" h="1125986" extrusionOk="0">
                    <a:moveTo>
                      <a:pt x="0" y="1057385"/>
                    </a:moveTo>
                    <a:cubicBezTo>
                      <a:pt x="38828" y="456405"/>
                      <a:pt x="669703" y="-11533"/>
                      <a:pt x="1425277" y="216"/>
                    </a:cubicBezTo>
                    <a:cubicBezTo>
                      <a:pt x="2193104" y="12156"/>
                      <a:pt x="2805475" y="514484"/>
                      <a:pt x="2797667" y="1125986"/>
                    </a:cubicBezTo>
                    <a:lnTo>
                      <a:pt x="2209096" y="1121221"/>
                    </a:lnTo>
                    <a:cubicBezTo>
                      <a:pt x="2214675" y="831406"/>
                      <a:pt x="1857727" y="593260"/>
                      <a:pt x="1410845" y="588651"/>
                    </a:cubicBezTo>
                    <a:cubicBezTo>
                      <a:pt x="977755" y="584184"/>
                      <a:pt x="651512" y="753344"/>
                      <a:pt x="624204" y="1033679"/>
                    </a:cubicBezTo>
                    <a:cubicBezTo>
                      <a:pt x="428089" y="1025645"/>
                      <a:pt x="196115" y="1065419"/>
                      <a:pt x="0" y="1057385"/>
                    </a:cubicBezTo>
                    <a:close/>
                  </a:path>
                </a:pathLst>
              </a:cu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9" name="Google Shape;99;p1"/>
              <p:cNvSpPr/>
              <p:nvPr/>
            </p:nvSpPr>
            <p:spPr>
              <a:xfrm rot="5400000" flipH="1">
                <a:off x="6146290" y="2428388"/>
                <a:ext cx="2847721" cy="2184400"/>
              </a:xfrm>
              <a:prstGeom prst="blockArc">
                <a:avLst>
                  <a:gd name="adj1" fmla="val 10800000"/>
                  <a:gd name="adj2" fmla="val 1572"/>
                  <a:gd name="adj3" fmla="val 27649"/>
                </a:avLst>
              </a:prstGeom>
              <a:solidFill>
                <a:srgbClr val="262626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00" name="Google Shape;100;p1"/>
            <p:cNvGrpSpPr/>
            <p:nvPr/>
          </p:nvGrpSpPr>
          <p:grpSpPr>
            <a:xfrm>
              <a:off x="975577" y="2390310"/>
              <a:ext cx="7453126" cy="8818963"/>
              <a:chOff x="975577" y="2390310"/>
              <a:chExt cx="7453126" cy="8818963"/>
            </a:xfrm>
          </p:grpSpPr>
          <p:cxnSp>
            <p:nvCxnSpPr>
              <p:cNvPr id="101" name="Google Shape;101;p1"/>
              <p:cNvCxnSpPr>
                <a:endCxn id="99" idx="1"/>
              </p:cNvCxnSpPr>
              <p:nvPr/>
            </p:nvCxnSpPr>
            <p:spPr>
              <a:xfrm>
                <a:off x="1793737" y="2390310"/>
                <a:ext cx="5775900" cy="84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2" name="Google Shape;102;p1"/>
              <p:cNvCxnSpPr>
                <a:endCxn id="103" idx="2"/>
              </p:cNvCxnSpPr>
              <p:nvPr/>
            </p:nvCxnSpPr>
            <p:spPr>
              <a:xfrm rot="10800000" flipH="1">
                <a:off x="1726152" y="4661233"/>
                <a:ext cx="5971800" cy="45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3" name="Google Shape;103;p1"/>
              <p:cNvSpPr/>
              <p:nvPr/>
            </p:nvSpPr>
            <p:spPr>
              <a:xfrm>
                <a:off x="6949380" y="2405358"/>
                <a:ext cx="1403254" cy="2258405"/>
              </a:xfrm>
              <a:prstGeom prst="arc">
                <a:avLst>
                  <a:gd name="adj1" fmla="val 16200000"/>
                  <a:gd name="adj2" fmla="val 5256843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4" name="Google Shape;104;p1"/>
              <p:cNvSpPr/>
              <p:nvPr/>
            </p:nvSpPr>
            <p:spPr>
              <a:xfrm>
                <a:off x="7025449" y="6810988"/>
                <a:ext cx="1403254" cy="2229081"/>
              </a:xfrm>
              <a:prstGeom prst="arc">
                <a:avLst>
                  <a:gd name="adj1" fmla="val 16120637"/>
                  <a:gd name="adj2" fmla="val 4983877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5" name="Google Shape;105;p1"/>
              <p:cNvSpPr/>
              <p:nvPr/>
            </p:nvSpPr>
            <p:spPr>
              <a:xfrm flipH="1">
                <a:off x="975577" y="4665689"/>
                <a:ext cx="1403254" cy="2146655"/>
              </a:xfrm>
              <a:prstGeom prst="arc">
                <a:avLst>
                  <a:gd name="adj1" fmla="val 16248374"/>
                  <a:gd name="adj2" fmla="val 5189154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6" name="Google Shape;106;p1"/>
              <p:cNvCxnSpPr>
                <a:endCxn id="97" idx="3"/>
              </p:cNvCxnSpPr>
              <p:nvPr/>
            </p:nvCxnSpPr>
            <p:spPr>
              <a:xfrm rot="10800000" flipH="1">
                <a:off x="1689033" y="6812344"/>
                <a:ext cx="5906400" cy="900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cxnSp>
            <p:nvCxnSpPr>
              <p:cNvPr id="107" name="Google Shape;107;p1"/>
              <p:cNvCxnSpPr/>
              <p:nvPr/>
            </p:nvCxnSpPr>
            <p:spPr>
              <a:xfrm rot="10800000" flipH="1">
                <a:off x="1838324" y="9051721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  <p:sp>
            <p:nvSpPr>
              <p:cNvPr id="108" name="Google Shape;108;p1"/>
              <p:cNvSpPr/>
              <p:nvPr/>
            </p:nvSpPr>
            <p:spPr>
              <a:xfrm flipH="1">
                <a:off x="1105578" y="9059682"/>
                <a:ext cx="1403254" cy="2119835"/>
              </a:xfrm>
              <a:prstGeom prst="arc">
                <a:avLst>
                  <a:gd name="adj1" fmla="val 16248374"/>
                  <a:gd name="adj2" fmla="val 5358476"/>
                </a:avLst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cxnSp>
            <p:nvCxnSpPr>
              <p:cNvPr id="109" name="Google Shape;109;p1"/>
              <p:cNvCxnSpPr/>
              <p:nvPr/>
            </p:nvCxnSpPr>
            <p:spPr>
              <a:xfrm rot="10800000" flipH="1">
                <a:off x="1891808" y="11204817"/>
                <a:ext cx="5971745" cy="4456"/>
              </a:xfrm>
              <a:prstGeom prst="straightConnector1">
                <a:avLst/>
              </a:prstGeom>
              <a:noFill/>
              <a:ln w="28575" cap="flat" cmpd="sng">
                <a:solidFill>
                  <a:schemeClr val="lt1"/>
                </a:solidFill>
                <a:prstDash val="dash"/>
                <a:miter lim="800000"/>
                <a:headEnd type="none" w="sm" len="sm"/>
                <a:tailEnd type="none" w="sm" len="sm"/>
              </a:ln>
            </p:spPr>
          </p:cxnSp>
        </p:grpSp>
      </p:grpSp>
      <p:sp>
        <p:nvSpPr>
          <p:cNvPr id="110" name="Google Shape;110;p1"/>
          <p:cNvSpPr/>
          <p:nvPr/>
        </p:nvSpPr>
        <p:spPr>
          <a:xfrm>
            <a:off x="-9347" y="19400"/>
            <a:ext cx="8716318" cy="7344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algn="ctr"/>
            <a:r>
              <a:rPr lang="en-US" sz="2200" b="1" dirty="0">
                <a:ea typeface="Calibri"/>
              </a:rPr>
              <a:t>Year 12 BTEC National Extended Certificate </a:t>
            </a:r>
          </a:p>
          <a:p>
            <a:pPr algn="ctr"/>
            <a:r>
              <a:rPr lang="en-US" sz="2200" b="1" dirty="0">
                <a:ea typeface="Calibri"/>
              </a:rPr>
              <a:t>Sport Learning Journey</a:t>
            </a:r>
            <a:endParaRPr lang="en-US" sz="2200" b="1" i="0" u="none" strike="noStrike" cap="none" dirty="0">
              <a:ea typeface="Calibri"/>
            </a:endParaRPr>
          </a:p>
        </p:txBody>
      </p:sp>
      <p:pic>
        <p:nvPicPr>
          <p:cNvPr id="111" name="Google Shape;111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722402" y="8361"/>
            <a:ext cx="846130" cy="812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4" name="Google Shape;114;p1" descr="Image result for car vector"/>
          <p:cNvPicPr preferRelativeResize="0"/>
          <p:nvPr/>
        </p:nvPicPr>
        <p:blipFill rotWithShape="1">
          <a:blip r:embed="rId4">
            <a:alphaModFix/>
          </a:blip>
          <a:srcRect l="52702" t="73096" b="8575"/>
          <a:stretch/>
        </p:blipFill>
        <p:spPr>
          <a:xfrm flipH="1">
            <a:off x="4157651" y="10478557"/>
            <a:ext cx="1481607" cy="54886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" descr="Image result for car vector"/>
          <p:cNvPicPr preferRelativeResize="0"/>
          <p:nvPr/>
        </p:nvPicPr>
        <p:blipFill rotWithShape="1">
          <a:blip r:embed="rId5">
            <a:alphaModFix/>
          </a:blip>
          <a:srcRect l="52702" t="47971" b="31929"/>
          <a:stretch/>
        </p:blipFill>
        <p:spPr>
          <a:xfrm>
            <a:off x="2166927" y="3964133"/>
            <a:ext cx="1313226" cy="53351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"/>
          <p:cNvSpPr txBox="1"/>
          <p:nvPr/>
        </p:nvSpPr>
        <p:spPr>
          <a:xfrm>
            <a:off x="2741699" y="8034169"/>
            <a:ext cx="92093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</p:txBody>
      </p:sp>
      <p:grpSp>
        <p:nvGrpSpPr>
          <p:cNvPr id="127" name="Google Shape;127;p1"/>
          <p:cNvGrpSpPr/>
          <p:nvPr/>
        </p:nvGrpSpPr>
        <p:grpSpPr>
          <a:xfrm>
            <a:off x="7853969" y="3562667"/>
            <a:ext cx="1214980" cy="1234099"/>
            <a:chOff x="1212628" y="4031237"/>
            <a:chExt cx="1214980" cy="1304869"/>
          </a:xfrm>
        </p:grpSpPr>
        <p:sp>
          <p:nvSpPr>
            <p:cNvPr id="128" name="Google Shape;128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Summer term </a:t>
              </a:r>
              <a:endParaRPr dirty="0"/>
            </a:p>
          </p:txBody>
        </p:sp>
      </p:grpSp>
      <p:grpSp>
        <p:nvGrpSpPr>
          <p:cNvPr id="131" name="Google Shape;131;p1"/>
          <p:cNvGrpSpPr/>
          <p:nvPr/>
        </p:nvGrpSpPr>
        <p:grpSpPr>
          <a:xfrm>
            <a:off x="7656758" y="10104243"/>
            <a:ext cx="1214980" cy="1234099"/>
            <a:chOff x="1212628" y="4031237"/>
            <a:chExt cx="1214980" cy="1304869"/>
          </a:xfrm>
        </p:grpSpPr>
        <p:sp>
          <p:nvSpPr>
            <p:cNvPr id="132" name="Google Shape;132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3" name="Google Shape;133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4" name="Google Shape;134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Autumn  term </a:t>
              </a:r>
              <a:endParaRPr dirty="0"/>
            </a:p>
          </p:txBody>
        </p:sp>
      </p:grpSp>
      <p:grpSp>
        <p:nvGrpSpPr>
          <p:cNvPr id="135" name="Google Shape;135;p1"/>
          <p:cNvGrpSpPr/>
          <p:nvPr/>
        </p:nvGrpSpPr>
        <p:grpSpPr>
          <a:xfrm>
            <a:off x="4033075" y="7964353"/>
            <a:ext cx="1214980" cy="1234099"/>
            <a:chOff x="1212628" y="4031237"/>
            <a:chExt cx="1214980" cy="1304869"/>
          </a:xfrm>
        </p:grpSpPr>
        <p:sp>
          <p:nvSpPr>
            <p:cNvPr id="136" name="Google Shape;136;p1"/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1"/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1"/>
            <p:cNvSpPr txBox="1"/>
            <p:nvPr/>
          </p:nvSpPr>
          <p:spPr>
            <a:xfrm>
              <a:off x="1218791" y="4391447"/>
              <a:ext cx="1170599" cy="55322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Spring </a:t>
              </a:r>
              <a:endParaRPr/>
            </a:p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00" b="1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term </a:t>
              </a:r>
              <a:endParaRPr/>
            </a:p>
          </p:txBody>
        </p:sp>
      </p:grpSp>
      <p:cxnSp>
        <p:nvCxnSpPr>
          <p:cNvPr id="196" name="Google Shape;196;p1"/>
          <p:cNvCxnSpPr>
            <a:cxnSpLocks/>
          </p:cNvCxnSpPr>
          <p:nvPr/>
        </p:nvCxnSpPr>
        <p:spPr>
          <a:xfrm flipH="1" flipV="1">
            <a:off x="1664976" y="9097836"/>
            <a:ext cx="420278" cy="6096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039D7EDF-12C5-4708-8E6F-E59B38AD4B81}"/>
              </a:ext>
            </a:extLst>
          </p:cNvPr>
          <p:cNvSpPr txBox="1"/>
          <p:nvPr/>
        </p:nvSpPr>
        <p:spPr>
          <a:xfrm>
            <a:off x="7677668" y="9341856"/>
            <a:ext cx="1809102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The effects of exercise and sports performance on the skeletal system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F4B628-76B8-4993-BD37-85D6E6DD8889}"/>
              </a:ext>
            </a:extLst>
          </p:cNvPr>
          <p:cNvSpPr/>
          <p:nvPr/>
        </p:nvSpPr>
        <p:spPr>
          <a:xfrm>
            <a:off x="4685825" y="6246912"/>
            <a:ext cx="22955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latin typeface="Times New Roman" panose="02020603050405020304" pitchFamily="18" charset="0"/>
              </a:rPr>
              <a:t> </a:t>
            </a:r>
            <a:endParaRPr lang="en-GB" dirty="0"/>
          </a:p>
        </p:txBody>
      </p:sp>
      <p:grpSp>
        <p:nvGrpSpPr>
          <p:cNvPr id="70" name="Google Shape;127;p1">
            <a:extLst>
              <a:ext uri="{FF2B5EF4-FFF2-40B4-BE49-F238E27FC236}">
                <a16:creationId xmlns:a16="http://schemas.microsoft.com/office/drawing/2014/main" id="{0A87E910-F0A0-4551-84E5-8DFA64AC17BB}"/>
              </a:ext>
            </a:extLst>
          </p:cNvPr>
          <p:cNvGrpSpPr/>
          <p:nvPr/>
        </p:nvGrpSpPr>
        <p:grpSpPr>
          <a:xfrm>
            <a:off x="1237593" y="1283687"/>
            <a:ext cx="1214980" cy="1234099"/>
            <a:chOff x="1212628" y="4031237"/>
            <a:chExt cx="1214980" cy="1304869"/>
          </a:xfrm>
        </p:grpSpPr>
        <p:sp>
          <p:nvSpPr>
            <p:cNvPr id="71" name="Google Shape;128;p1">
              <a:extLst>
                <a:ext uri="{FF2B5EF4-FFF2-40B4-BE49-F238E27FC236}">
                  <a16:creationId xmlns:a16="http://schemas.microsoft.com/office/drawing/2014/main" id="{67DAF8A1-BFC4-4FB4-87CD-F15D5A20940E}"/>
                </a:ext>
              </a:extLst>
            </p:cNvPr>
            <p:cNvSpPr/>
            <p:nvPr/>
          </p:nvSpPr>
          <p:spPr>
            <a:xfrm>
              <a:off x="1212628" y="4031237"/>
              <a:ext cx="1214980" cy="1304869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" name="Google Shape;129;p1">
              <a:extLst>
                <a:ext uri="{FF2B5EF4-FFF2-40B4-BE49-F238E27FC236}">
                  <a16:creationId xmlns:a16="http://schemas.microsoft.com/office/drawing/2014/main" id="{66D18DC2-10A5-49CF-A3D5-0337AE4DD7F5}"/>
                </a:ext>
              </a:extLst>
            </p:cNvPr>
            <p:cNvSpPr/>
            <p:nvPr/>
          </p:nvSpPr>
          <p:spPr>
            <a:xfrm>
              <a:off x="1399584" y="4232021"/>
              <a:ext cx="841075" cy="903301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" name="Google Shape;130;p1">
              <a:extLst>
                <a:ext uri="{FF2B5EF4-FFF2-40B4-BE49-F238E27FC236}">
                  <a16:creationId xmlns:a16="http://schemas.microsoft.com/office/drawing/2014/main" id="{90EEBD46-5728-46A6-B295-DBCE8962B5F0}"/>
                </a:ext>
              </a:extLst>
            </p:cNvPr>
            <p:cNvSpPr txBox="1"/>
            <p:nvPr/>
          </p:nvSpPr>
          <p:spPr>
            <a:xfrm>
              <a:off x="1295582" y="4439623"/>
              <a:ext cx="942124" cy="488096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 b="1" dirty="0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Year 13 Sport</a:t>
              </a:r>
              <a:endParaRPr sz="1200" dirty="0">
                <a:solidFill>
                  <a:schemeClr val="dk1"/>
                </a:solidFill>
              </a:endParaRPr>
            </a:p>
          </p:txBody>
        </p:sp>
      </p:grpSp>
      <p:sp>
        <p:nvSpPr>
          <p:cNvPr id="159" name="TextBox 158">
            <a:extLst>
              <a:ext uri="{FF2B5EF4-FFF2-40B4-BE49-F238E27FC236}">
                <a16:creationId xmlns:a16="http://schemas.microsoft.com/office/drawing/2014/main" id="{07C1E365-3E52-4B31-87BC-25F27D3F7197}"/>
              </a:ext>
            </a:extLst>
          </p:cNvPr>
          <p:cNvSpPr txBox="1"/>
          <p:nvPr/>
        </p:nvSpPr>
        <p:spPr>
          <a:xfrm>
            <a:off x="7797748" y="3142223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Unit 1 External Assessment</a:t>
            </a:r>
          </a:p>
        </p:txBody>
      </p:sp>
      <p:pic>
        <p:nvPicPr>
          <p:cNvPr id="160" name="Picture 2" descr="Image result for road signs men at work">
            <a:extLst>
              <a:ext uri="{FF2B5EF4-FFF2-40B4-BE49-F238E27FC236}">
                <a16:creationId xmlns:a16="http://schemas.microsoft.com/office/drawing/2014/main" id="{2D9158D1-598A-4A10-9D7E-5660E2A198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5782" y="3522235"/>
            <a:ext cx="597431" cy="377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he Importance of Mental Health">
            <a:extLst>
              <a:ext uri="{FF2B5EF4-FFF2-40B4-BE49-F238E27FC236}">
                <a16:creationId xmlns:a16="http://schemas.microsoft.com/office/drawing/2014/main" id="{7ADCE187-980D-4414-860E-267C041CBE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63610" y="8686374"/>
            <a:ext cx="47132" cy="47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98870613-1D4F-4B84-8DC6-A456F73AF53A}"/>
              </a:ext>
            </a:extLst>
          </p:cNvPr>
          <p:cNvSpPr/>
          <p:nvPr/>
        </p:nvSpPr>
        <p:spPr>
          <a:xfrm>
            <a:off x="51879" y="12179160"/>
            <a:ext cx="9549321" cy="646331"/>
          </a:xfrm>
          <a:prstGeom prst="rect">
            <a:avLst/>
          </a:prstGeom>
          <a:solidFill>
            <a:srgbClr val="002060"/>
          </a:solidFill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200" b="1" dirty="0">
                <a:solidFill>
                  <a:schemeClr val="bg1"/>
                </a:solidFill>
              </a:rPr>
              <a:t>‘The PE curriculum aims to support students in developing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GOOD HABITS</a:t>
            </a:r>
            <a:r>
              <a:rPr lang="en-GB" sz="1200" b="1" dirty="0">
                <a:solidFill>
                  <a:schemeClr val="bg1"/>
                </a:solidFill>
              </a:rPr>
              <a:t> for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LIFELONG PARTICIPATION</a:t>
            </a:r>
            <a:r>
              <a:rPr lang="en-GB" sz="1200" b="1" dirty="0">
                <a:solidFill>
                  <a:schemeClr val="bg1"/>
                </a:solidFill>
              </a:rPr>
              <a:t>, encouraging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ASPIRATION</a:t>
            </a:r>
            <a:r>
              <a:rPr lang="en-GB" sz="1200" b="1" dirty="0">
                <a:solidFill>
                  <a:schemeClr val="bg1"/>
                </a:solidFill>
              </a:rPr>
              <a:t>,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LEADERSHIP </a:t>
            </a:r>
            <a:r>
              <a:rPr lang="en-GB" sz="1200" b="1" dirty="0">
                <a:solidFill>
                  <a:schemeClr val="bg1"/>
                </a:solidFill>
              </a:rPr>
              <a:t>and </a:t>
            </a:r>
            <a:r>
              <a:rPr lang="en-GB" sz="1200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CHARACTER DEVELOPMENT</a:t>
            </a:r>
            <a:r>
              <a:rPr lang="en-GB" sz="1200" b="1" dirty="0">
                <a:solidFill>
                  <a:schemeClr val="bg1"/>
                </a:solidFill>
              </a:rPr>
              <a:t> through a wide variety of educational experiences and enrichment activities.’</a:t>
            </a:r>
          </a:p>
        </p:txBody>
      </p:sp>
      <p:sp>
        <p:nvSpPr>
          <p:cNvPr id="186" name="TextBox 185">
            <a:extLst>
              <a:ext uri="{FF2B5EF4-FFF2-40B4-BE49-F238E27FC236}">
                <a16:creationId xmlns:a16="http://schemas.microsoft.com/office/drawing/2014/main" id="{13EC6CC3-27C8-440B-88F4-44E7BB15E810}"/>
              </a:ext>
            </a:extLst>
          </p:cNvPr>
          <p:cNvSpPr txBox="1"/>
          <p:nvPr/>
        </p:nvSpPr>
        <p:spPr>
          <a:xfrm>
            <a:off x="5469796" y="2050002"/>
            <a:ext cx="2393312" cy="400110"/>
          </a:xfrm>
          <a:prstGeom prst="rect">
            <a:avLst/>
          </a:prstGeom>
          <a:solidFill>
            <a:srgbClr val="FF0066"/>
          </a:solidFill>
          <a:ln w="38100">
            <a:solidFill>
              <a:srgbClr val="CC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Understand the career and job opportunities in the sports industry</a:t>
            </a: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7667C590-B27A-422C-8524-91E9886C6FDF}"/>
              </a:ext>
            </a:extLst>
          </p:cNvPr>
          <p:cNvSpPr txBox="1"/>
          <p:nvPr/>
        </p:nvSpPr>
        <p:spPr>
          <a:xfrm>
            <a:off x="7755220" y="11392967"/>
            <a:ext cx="1763340" cy="707886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Understand the roles, qualities and characteristics of an effective sports leader</a:t>
            </a:r>
          </a:p>
        </p:txBody>
      </p:sp>
      <p:sp>
        <p:nvSpPr>
          <p:cNvPr id="192" name="TextBox 191">
            <a:extLst>
              <a:ext uri="{FF2B5EF4-FFF2-40B4-BE49-F238E27FC236}">
                <a16:creationId xmlns:a16="http://schemas.microsoft.com/office/drawing/2014/main" id="{B07C148C-F1AB-46C5-9772-500CA6D1BB12}"/>
              </a:ext>
            </a:extLst>
          </p:cNvPr>
          <p:cNvSpPr txBox="1"/>
          <p:nvPr/>
        </p:nvSpPr>
        <p:spPr>
          <a:xfrm>
            <a:off x="3171166" y="9174839"/>
            <a:ext cx="1214980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B2 Leadership and psychological factors</a:t>
            </a:r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3EAF8FD6-A547-47B9-9F69-6FE721151C88}"/>
              </a:ext>
            </a:extLst>
          </p:cNvPr>
          <p:cNvSpPr txBox="1"/>
          <p:nvPr/>
        </p:nvSpPr>
        <p:spPr>
          <a:xfrm>
            <a:off x="6144302" y="9631598"/>
            <a:ext cx="143243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A1 Structure of skeletal system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FF177BFC-CFE2-4916-A1D7-A1581B874BB1}"/>
              </a:ext>
            </a:extLst>
          </p:cNvPr>
          <p:cNvSpPr txBox="1"/>
          <p:nvPr/>
        </p:nvSpPr>
        <p:spPr>
          <a:xfrm>
            <a:off x="5922473" y="1297568"/>
            <a:ext cx="1944021" cy="400110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A1 Scope and provision of the sports industry</a:t>
            </a:r>
          </a:p>
        </p:txBody>
      </p:sp>
      <p:cxnSp>
        <p:nvCxnSpPr>
          <p:cNvPr id="231" name="Google Shape;196;p1">
            <a:extLst>
              <a:ext uri="{FF2B5EF4-FFF2-40B4-BE49-F238E27FC236}">
                <a16:creationId xmlns:a16="http://schemas.microsoft.com/office/drawing/2014/main" id="{EE2FA7EF-9C2F-423D-8CA8-28A2DBDAF4A3}"/>
              </a:ext>
            </a:extLst>
          </p:cNvPr>
          <p:cNvCxnSpPr>
            <a:cxnSpLocks/>
          </p:cNvCxnSpPr>
          <p:nvPr/>
        </p:nvCxnSpPr>
        <p:spPr>
          <a:xfrm flipH="1">
            <a:off x="7554730" y="10060286"/>
            <a:ext cx="143832" cy="7221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273" name="TextBox 272">
            <a:extLst>
              <a:ext uri="{FF2B5EF4-FFF2-40B4-BE49-F238E27FC236}">
                <a16:creationId xmlns:a16="http://schemas.microsoft.com/office/drawing/2014/main" id="{E6F50E15-6140-45DD-936E-F2D1A71EAB84}"/>
              </a:ext>
            </a:extLst>
          </p:cNvPr>
          <p:cNvSpPr txBox="1"/>
          <p:nvPr/>
        </p:nvSpPr>
        <p:spPr>
          <a:xfrm>
            <a:off x="5362762" y="10096372"/>
            <a:ext cx="2047910" cy="25391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A1 Different leadership roles</a:t>
            </a:r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3B7F5E8A-65C1-48E1-8BA0-80ED605DA268}"/>
              </a:ext>
            </a:extLst>
          </p:cNvPr>
          <p:cNvSpPr txBox="1"/>
          <p:nvPr/>
        </p:nvSpPr>
        <p:spPr>
          <a:xfrm>
            <a:off x="1296605" y="7442151"/>
            <a:ext cx="1214980" cy="70788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B1 Psychological factors that could impact on leadership</a:t>
            </a:r>
          </a:p>
        </p:txBody>
      </p:sp>
      <p:sp>
        <p:nvSpPr>
          <p:cNvPr id="275" name="TextBox 274">
            <a:extLst>
              <a:ext uri="{FF2B5EF4-FFF2-40B4-BE49-F238E27FC236}">
                <a16:creationId xmlns:a16="http://schemas.microsoft.com/office/drawing/2014/main" id="{64848903-286C-486C-B242-2B10ED339555}"/>
              </a:ext>
            </a:extLst>
          </p:cNvPr>
          <p:cNvSpPr txBox="1"/>
          <p:nvPr/>
        </p:nvSpPr>
        <p:spPr>
          <a:xfrm>
            <a:off x="2187794" y="11517913"/>
            <a:ext cx="1953338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A3 Importance and effective use of skills, qualities and characteristics when leading</a:t>
            </a:r>
          </a:p>
        </p:txBody>
      </p:sp>
      <p:sp>
        <p:nvSpPr>
          <p:cNvPr id="276" name="TextBox 275">
            <a:extLst>
              <a:ext uri="{FF2B5EF4-FFF2-40B4-BE49-F238E27FC236}">
                <a16:creationId xmlns:a16="http://schemas.microsoft.com/office/drawing/2014/main" id="{FEDA799D-C6A4-4361-A9C4-03884F5BD437}"/>
              </a:ext>
            </a:extLst>
          </p:cNvPr>
          <p:cNvSpPr txBox="1"/>
          <p:nvPr/>
        </p:nvSpPr>
        <p:spPr>
          <a:xfrm>
            <a:off x="5765525" y="11568879"/>
            <a:ext cx="1791931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A2 Skills, qualities, characteristics and application</a:t>
            </a:r>
          </a:p>
        </p:txBody>
      </p:sp>
      <p:sp>
        <p:nvSpPr>
          <p:cNvPr id="277" name="TextBox 276">
            <a:extLst>
              <a:ext uri="{FF2B5EF4-FFF2-40B4-BE49-F238E27FC236}">
                <a16:creationId xmlns:a16="http://schemas.microsoft.com/office/drawing/2014/main" id="{2B8911E1-1875-416B-810F-46F548336EF2}"/>
              </a:ext>
            </a:extLst>
          </p:cNvPr>
          <p:cNvSpPr txBox="1"/>
          <p:nvPr/>
        </p:nvSpPr>
        <p:spPr>
          <a:xfrm>
            <a:off x="68735" y="8815990"/>
            <a:ext cx="1439193" cy="1015663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LAB Examine the importance of psychological factors and their link with effective leadership </a:t>
            </a:r>
          </a:p>
        </p:txBody>
      </p:sp>
      <p:sp>
        <p:nvSpPr>
          <p:cNvPr id="279" name="TextBox 278">
            <a:extLst>
              <a:ext uri="{FF2B5EF4-FFF2-40B4-BE49-F238E27FC236}">
                <a16:creationId xmlns:a16="http://schemas.microsoft.com/office/drawing/2014/main" id="{E9835DB6-9645-43E8-B6C4-4C59E1149608}"/>
              </a:ext>
            </a:extLst>
          </p:cNvPr>
          <p:cNvSpPr txBox="1"/>
          <p:nvPr/>
        </p:nvSpPr>
        <p:spPr>
          <a:xfrm>
            <a:off x="5271341" y="8814543"/>
            <a:ext cx="2165613" cy="707886"/>
          </a:xfrm>
          <a:prstGeom prst="rect">
            <a:avLst/>
          </a:prstGeom>
          <a:solidFill>
            <a:srgbClr val="FFC000"/>
          </a:solidFill>
          <a:ln w="38100">
            <a:solidFill>
              <a:schemeClr val="accent4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LAC Explore an effective leadership style when leading a team during sport and exercise activities</a:t>
            </a: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6709B3E7-413F-4B21-AFE8-E8F1BAAADC13}"/>
              </a:ext>
            </a:extLst>
          </p:cNvPr>
          <p:cNvSpPr txBox="1"/>
          <p:nvPr/>
        </p:nvSpPr>
        <p:spPr>
          <a:xfrm>
            <a:off x="7380787" y="7027321"/>
            <a:ext cx="1012907" cy="55399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C1 Expectations of leadership</a:t>
            </a:r>
          </a:p>
        </p:txBody>
      </p:sp>
      <p:sp>
        <p:nvSpPr>
          <p:cNvPr id="281" name="TextBox 280">
            <a:extLst>
              <a:ext uri="{FF2B5EF4-FFF2-40B4-BE49-F238E27FC236}">
                <a16:creationId xmlns:a16="http://schemas.microsoft.com/office/drawing/2014/main" id="{C73C7164-F47E-4018-9A2E-610302219CAF}"/>
              </a:ext>
            </a:extLst>
          </p:cNvPr>
          <p:cNvSpPr txBox="1"/>
          <p:nvPr/>
        </p:nvSpPr>
        <p:spPr>
          <a:xfrm>
            <a:off x="3381276" y="6672204"/>
            <a:ext cx="1820390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C2 Practical skills required for different leadership styles</a:t>
            </a:r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F19B64F2-C378-4C37-B351-74B961B7E61C}"/>
              </a:ext>
            </a:extLst>
          </p:cNvPr>
          <p:cNvSpPr txBox="1"/>
          <p:nvPr/>
        </p:nvSpPr>
        <p:spPr>
          <a:xfrm>
            <a:off x="191855" y="6634308"/>
            <a:ext cx="1350402" cy="40011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C3 Leading a sport and exercise activity </a:t>
            </a:r>
          </a:p>
        </p:txBody>
      </p:sp>
      <p:sp>
        <p:nvSpPr>
          <p:cNvPr id="283" name="TextBox 282">
            <a:extLst>
              <a:ext uri="{FF2B5EF4-FFF2-40B4-BE49-F238E27FC236}">
                <a16:creationId xmlns:a16="http://schemas.microsoft.com/office/drawing/2014/main" id="{661580D8-DD37-4475-B3B2-8AC7C6557869}"/>
              </a:ext>
            </a:extLst>
          </p:cNvPr>
          <p:cNvSpPr txBox="1"/>
          <p:nvPr/>
        </p:nvSpPr>
        <p:spPr>
          <a:xfrm>
            <a:off x="286108" y="3068866"/>
            <a:ext cx="1138441" cy="86177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C4 Effectiveness and impact of leadership on a sport and exercise activity</a:t>
            </a:r>
          </a:p>
        </p:txBody>
      </p:sp>
      <p:sp>
        <p:nvSpPr>
          <p:cNvPr id="285" name="TextBox 284">
            <a:extLst>
              <a:ext uri="{FF2B5EF4-FFF2-40B4-BE49-F238E27FC236}">
                <a16:creationId xmlns:a16="http://schemas.microsoft.com/office/drawing/2014/main" id="{B9B96702-CDDB-4386-8F43-4FAB5E2CE6AD}"/>
              </a:ext>
            </a:extLst>
          </p:cNvPr>
          <p:cNvSpPr txBox="1"/>
          <p:nvPr/>
        </p:nvSpPr>
        <p:spPr>
          <a:xfrm>
            <a:off x="4307331" y="3715441"/>
            <a:ext cx="1669412" cy="461665"/>
          </a:xfrm>
          <a:prstGeom prst="rect">
            <a:avLst/>
          </a:prstGeom>
          <a:solidFill>
            <a:schemeClr val="bg1"/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Complete Unit 4 Coursework</a:t>
            </a:r>
          </a:p>
        </p:txBody>
      </p:sp>
      <p:pic>
        <p:nvPicPr>
          <p:cNvPr id="286" name="Picture 2" descr="Image result for road signs men at work">
            <a:extLst>
              <a:ext uri="{FF2B5EF4-FFF2-40B4-BE49-F238E27FC236}">
                <a16:creationId xmlns:a16="http://schemas.microsoft.com/office/drawing/2014/main" id="{DC35FD37-F5FC-42AE-9C8D-BA27B6269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597" y="4045309"/>
            <a:ext cx="449797" cy="284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7" name="TextBox 286">
            <a:extLst>
              <a:ext uri="{FF2B5EF4-FFF2-40B4-BE49-F238E27FC236}">
                <a16:creationId xmlns:a16="http://schemas.microsoft.com/office/drawing/2014/main" id="{E4B067F1-5DC3-4502-A9E2-50C62909A6A1}"/>
              </a:ext>
            </a:extLst>
          </p:cNvPr>
          <p:cNvSpPr txBox="1"/>
          <p:nvPr/>
        </p:nvSpPr>
        <p:spPr>
          <a:xfrm>
            <a:off x="6387829" y="11102389"/>
            <a:ext cx="113118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A2 Function of skeletal system</a:t>
            </a:r>
          </a:p>
        </p:txBody>
      </p:sp>
      <p:sp>
        <p:nvSpPr>
          <p:cNvPr id="288" name="TextBox 287">
            <a:extLst>
              <a:ext uri="{FF2B5EF4-FFF2-40B4-BE49-F238E27FC236}">
                <a16:creationId xmlns:a16="http://schemas.microsoft.com/office/drawing/2014/main" id="{28C29D53-1A99-4294-B5E0-6690147782EF}"/>
              </a:ext>
            </a:extLst>
          </p:cNvPr>
          <p:cNvSpPr txBox="1"/>
          <p:nvPr/>
        </p:nvSpPr>
        <p:spPr>
          <a:xfrm>
            <a:off x="5206077" y="9722436"/>
            <a:ext cx="866362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A3 Joints</a:t>
            </a:r>
          </a:p>
        </p:txBody>
      </p:sp>
      <p:sp>
        <p:nvSpPr>
          <p:cNvPr id="289" name="TextBox 288">
            <a:extLst>
              <a:ext uri="{FF2B5EF4-FFF2-40B4-BE49-F238E27FC236}">
                <a16:creationId xmlns:a16="http://schemas.microsoft.com/office/drawing/2014/main" id="{6CC0EBD3-87EF-4F9B-9F53-1E4335B13B3F}"/>
              </a:ext>
            </a:extLst>
          </p:cNvPr>
          <p:cNvSpPr txBox="1"/>
          <p:nvPr/>
        </p:nvSpPr>
        <p:spPr>
          <a:xfrm>
            <a:off x="4240014" y="11093491"/>
            <a:ext cx="144430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A4 Responses of the skeletal system to a single sport or exercise session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43B417C-AA81-4826-BCDA-D1472B8EAB5E}"/>
              </a:ext>
            </a:extLst>
          </p:cNvPr>
          <p:cNvSpPr txBox="1"/>
          <p:nvPr/>
        </p:nvSpPr>
        <p:spPr>
          <a:xfrm>
            <a:off x="3709606" y="9775987"/>
            <a:ext cx="1432431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A5 Adaptations of the skeletal system to exercise</a:t>
            </a:r>
          </a:p>
        </p:txBody>
      </p:sp>
      <p:sp>
        <p:nvSpPr>
          <p:cNvPr id="291" name="TextBox 290">
            <a:extLst>
              <a:ext uri="{FF2B5EF4-FFF2-40B4-BE49-F238E27FC236}">
                <a16:creationId xmlns:a16="http://schemas.microsoft.com/office/drawing/2014/main" id="{0A6EEDCE-7E1D-468B-B95A-DC49FE5D11B0}"/>
              </a:ext>
            </a:extLst>
          </p:cNvPr>
          <p:cNvSpPr txBox="1"/>
          <p:nvPr/>
        </p:nvSpPr>
        <p:spPr>
          <a:xfrm>
            <a:off x="1626953" y="11081900"/>
            <a:ext cx="2140987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A6 Additional factors affecting the skeletal system</a:t>
            </a: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B2748A3C-E262-40A6-BCC9-3EC68128C50F}"/>
              </a:ext>
            </a:extLst>
          </p:cNvPr>
          <p:cNvSpPr txBox="1"/>
          <p:nvPr/>
        </p:nvSpPr>
        <p:spPr>
          <a:xfrm>
            <a:off x="257171" y="11109872"/>
            <a:ext cx="1273500" cy="1015663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LAB The effects of exercise and sports performance on the muscular system </a:t>
            </a:r>
          </a:p>
        </p:txBody>
      </p:sp>
      <p:sp>
        <p:nvSpPr>
          <p:cNvPr id="293" name="TextBox 292">
            <a:extLst>
              <a:ext uri="{FF2B5EF4-FFF2-40B4-BE49-F238E27FC236}">
                <a16:creationId xmlns:a16="http://schemas.microsoft.com/office/drawing/2014/main" id="{8B74DA0A-33BF-4A70-9F89-E93C1DA77A27}"/>
              </a:ext>
            </a:extLst>
          </p:cNvPr>
          <p:cNvSpPr txBox="1"/>
          <p:nvPr/>
        </p:nvSpPr>
        <p:spPr>
          <a:xfrm>
            <a:off x="121908" y="10103200"/>
            <a:ext cx="1083228" cy="8617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B1 Characteristics and functions of different types of muscles</a:t>
            </a:r>
          </a:p>
        </p:txBody>
      </p:sp>
      <p:sp>
        <p:nvSpPr>
          <p:cNvPr id="294" name="TextBox 293">
            <a:extLst>
              <a:ext uri="{FF2B5EF4-FFF2-40B4-BE49-F238E27FC236}">
                <a16:creationId xmlns:a16="http://schemas.microsoft.com/office/drawing/2014/main" id="{6B59ADDC-5123-4097-AA43-2B66ECBBA3FA}"/>
              </a:ext>
            </a:extLst>
          </p:cNvPr>
          <p:cNvSpPr txBox="1"/>
          <p:nvPr/>
        </p:nvSpPr>
        <p:spPr>
          <a:xfrm>
            <a:off x="1999642" y="9902166"/>
            <a:ext cx="158865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B2 Major skeletal muscles of the muscular system</a:t>
            </a:r>
          </a:p>
        </p:txBody>
      </p:sp>
      <p:sp>
        <p:nvSpPr>
          <p:cNvPr id="295" name="TextBox 294">
            <a:extLst>
              <a:ext uri="{FF2B5EF4-FFF2-40B4-BE49-F238E27FC236}">
                <a16:creationId xmlns:a16="http://schemas.microsoft.com/office/drawing/2014/main" id="{4D4669D1-7EA5-4BEC-8856-CBDE55D1F9B5}"/>
              </a:ext>
            </a:extLst>
          </p:cNvPr>
          <p:cNvSpPr txBox="1"/>
          <p:nvPr/>
        </p:nvSpPr>
        <p:spPr>
          <a:xfrm>
            <a:off x="1781693" y="9452159"/>
            <a:ext cx="1339281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B3 Antagonistic muscle pairs</a:t>
            </a:r>
          </a:p>
        </p:txBody>
      </p:sp>
      <p:sp>
        <p:nvSpPr>
          <p:cNvPr id="296" name="TextBox 295">
            <a:extLst>
              <a:ext uri="{FF2B5EF4-FFF2-40B4-BE49-F238E27FC236}">
                <a16:creationId xmlns:a16="http://schemas.microsoft.com/office/drawing/2014/main" id="{D2932C32-7778-4FF9-9F0F-E6A8E551EC7D}"/>
              </a:ext>
            </a:extLst>
          </p:cNvPr>
          <p:cNvSpPr txBox="1"/>
          <p:nvPr/>
        </p:nvSpPr>
        <p:spPr>
          <a:xfrm>
            <a:off x="174842" y="7940807"/>
            <a:ext cx="1106812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B4 Types of skeletal muscle contraction</a:t>
            </a:r>
          </a:p>
        </p:txBody>
      </p:sp>
      <p:sp>
        <p:nvSpPr>
          <p:cNvPr id="297" name="TextBox 296">
            <a:extLst>
              <a:ext uri="{FF2B5EF4-FFF2-40B4-BE49-F238E27FC236}">
                <a16:creationId xmlns:a16="http://schemas.microsoft.com/office/drawing/2014/main" id="{8DD3701F-DC47-4795-B98B-382D81CCA607}"/>
              </a:ext>
            </a:extLst>
          </p:cNvPr>
          <p:cNvSpPr txBox="1"/>
          <p:nvPr/>
        </p:nvSpPr>
        <p:spPr>
          <a:xfrm>
            <a:off x="2018783" y="9124862"/>
            <a:ext cx="1015449" cy="24622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B5 Fibre types</a:t>
            </a:r>
          </a:p>
        </p:txBody>
      </p:sp>
      <p:sp>
        <p:nvSpPr>
          <p:cNvPr id="298" name="TextBox 297">
            <a:extLst>
              <a:ext uri="{FF2B5EF4-FFF2-40B4-BE49-F238E27FC236}">
                <a16:creationId xmlns:a16="http://schemas.microsoft.com/office/drawing/2014/main" id="{FAC441B3-C60F-47C9-9C31-965A170FC0EA}"/>
              </a:ext>
            </a:extLst>
          </p:cNvPr>
          <p:cNvSpPr txBox="1"/>
          <p:nvPr/>
        </p:nvSpPr>
        <p:spPr>
          <a:xfrm>
            <a:off x="2557174" y="7394163"/>
            <a:ext cx="1666822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B6 Responses of the muscular system to a single sport or exercise session</a:t>
            </a:r>
          </a:p>
        </p:txBody>
      </p:sp>
      <p:sp>
        <p:nvSpPr>
          <p:cNvPr id="299" name="TextBox 298">
            <a:extLst>
              <a:ext uri="{FF2B5EF4-FFF2-40B4-BE49-F238E27FC236}">
                <a16:creationId xmlns:a16="http://schemas.microsoft.com/office/drawing/2014/main" id="{EAC97BA9-FFA9-4462-B27A-B15F92BB93D8}"/>
              </a:ext>
            </a:extLst>
          </p:cNvPr>
          <p:cNvSpPr txBox="1"/>
          <p:nvPr/>
        </p:nvSpPr>
        <p:spPr>
          <a:xfrm>
            <a:off x="4345724" y="7166645"/>
            <a:ext cx="1061889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B7 Adaptations of the muscular system to exercise</a:t>
            </a:r>
          </a:p>
        </p:txBody>
      </p:sp>
      <p:sp>
        <p:nvSpPr>
          <p:cNvPr id="301" name="TextBox 300">
            <a:extLst>
              <a:ext uri="{FF2B5EF4-FFF2-40B4-BE49-F238E27FC236}">
                <a16:creationId xmlns:a16="http://schemas.microsoft.com/office/drawing/2014/main" id="{00F7577B-8B57-4EFE-B1AA-C74B749DFCFE}"/>
              </a:ext>
            </a:extLst>
          </p:cNvPr>
          <p:cNvSpPr txBox="1"/>
          <p:nvPr/>
        </p:nvSpPr>
        <p:spPr>
          <a:xfrm>
            <a:off x="5890511" y="7645726"/>
            <a:ext cx="2022099" cy="553998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LAC The effects of exercise and sports performance on the respiratory system</a:t>
            </a:r>
          </a:p>
        </p:txBody>
      </p:sp>
      <p:sp>
        <p:nvSpPr>
          <p:cNvPr id="302" name="TextBox 301">
            <a:extLst>
              <a:ext uri="{FF2B5EF4-FFF2-40B4-BE49-F238E27FC236}">
                <a16:creationId xmlns:a16="http://schemas.microsoft.com/office/drawing/2014/main" id="{4A36B94D-EA0F-4566-BB56-EF451DA2DDDD}"/>
              </a:ext>
            </a:extLst>
          </p:cNvPr>
          <p:cNvSpPr txBox="1"/>
          <p:nvPr/>
        </p:nvSpPr>
        <p:spPr>
          <a:xfrm>
            <a:off x="8203029" y="8395815"/>
            <a:ext cx="127161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C1 Structure of the respiratory system</a:t>
            </a:r>
          </a:p>
        </p:txBody>
      </p:sp>
      <p:sp>
        <p:nvSpPr>
          <p:cNvPr id="303" name="TextBox 302">
            <a:extLst>
              <a:ext uri="{FF2B5EF4-FFF2-40B4-BE49-F238E27FC236}">
                <a16:creationId xmlns:a16="http://schemas.microsoft.com/office/drawing/2014/main" id="{B34B32B1-6851-47C7-BC3D-6752171D4B7D}"/>
              </a:ext>
            </a:extLst>
          </p:cNvPr>
          <p:cNvSpPr txBox="1"/>
          <p:nvPr/>
        </p:nvSpPr>
        <p:spPr>
          <a:xfrm>
            <a:off x="8810742" y="7732816"/>
            <a:ext cx="74421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C2 Function </a:t>
            </a:r>
          </a:p>
        </p:txBody>
      </p:sp>
      <p:sp>
        <p:nvSpPr>
          <p:cNvPr id="304" name="TextBox 303">
            <a:extLst>
              <a:ext uri="{FF2B5EF4-FFF2-40B4-BE49-F238E27FC236}">
                <a16:creationId xmlns:a16="http://schemas.microsoft.com/office/drawing/2014/main" id="{4155DF8D-7508-46F1-BF4D-E9276EA936BB}"/>
              </a:ext>
            </a:extLst>
          </p:cNvPr>
          <p:cNvSpPr txBox="1"/>
          <p:nvPr/>
        </p:nvSpPr>
        <p:spPr>
          <a:xfrm>
            <a:off x="8684789" y="6384411"/>
            <a:ext cx="820442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C3 Lung volumes</a:t>
            </a:r>
          </a:p>
        </p:txBody>
      </p:sp>
      <p:sp>
        <p:nvSpPr>
          <p:cNvPr id="305" name="TextBox 304">
            <a:extLst>
              <a:ext uri="{FF2B5EF4-FFF2-40B4-BE49-F238E27FC236}">
                <a16:creationId xmlns:a16="http://schemas.microsoft.com/office/drawing/2014/main" id="{6E227D29-DF81-46D3-B4C7-11F178B0952B}"/>
              </a:ext>
            </a:extLst>
          </p:cNvPr>
          <p:cNvSpPr txBox="1"/>
          <p:nvPr/>
        </p:nvSpPr>
        <p:spPr>
          <a:xfrm>
            <a:off x="6945900" y="6481649"/>
            <a:ext cx="1137436" cy="4154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C4 Control of breathing</a:t>
            </a:r>
          </a:p>
        </p:txBody>
      </p:sp>
      <p:sp>
        <p:nvSpPr>
          <p:cNvPr id="306" name="TextBox 305">
            <a:extLst>
              <a:ext uri="{FF2B5EF4-FFF2-40B4-BE49-F238E27FC236}">
                <a16:creationId xmlns:a16="http://schemas.microsoft.com/office/drawing/2014/main" id="{5B8788A8-C419-45A6-8AF0-3318A98E594E}"/>
              </a:ext>
            </a:extLst>
          </p:cNvPr>
          <p:cNvSpPr txBox="1"/>
          <p:nvPr/>
        </p:nvSpPr>
        <p:spPr>
          <a:xfrm>
            <a:off x="7207474" y="5591859"/>
            <a:ext cx="2184401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C5 Responses of the respiratory system to a single sport or exercise session</a:t>
            </a:r>
          </a:p>
        </p:txBody>
      </p:sp>
      <p:sp>
        <p:nvSpPr>
          <p:cNvPr id="307" name="TextBox 306">
            <a:extLst>
              <a:ext uri="{FF2B5EF4-FFF2-40B4-BE49-F238E27FC236}">
                <a16:creationId xmlns:a16="http://schemas.microsoft.com/office/drawing/2014/main" id="{D4C9BD2E-4F50-416B-813D-091953B02434}"/>
              </a:ext>
            </a:extLst>
          </p:cNvPr>
          <p:cNvSpPr txBox="1"/>
          <p:nvPr/>
        </p:nvSpPr>
        <p:spPr>
          <a:xfrm>
            <a:off x="5441693" y="6551502"/>
            <a:ext cx="1428022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C6 Adaptations of the respiratory system to exercise </a:t>
            </a:r>
          </a:p>
        </p:txBody>
      </p:sp>
      <p:sp>
        <p:nvSpPr>
          <p:cNvPr id="308" name="TextBox 307">
            <a:extLst>
              <a:ext uri="{FF2B5EF4-FFF2-40B4-BE49-F238E27FC236}">
                <a16:creationId xmlns:a16="http://schemas.microsoft.com/office/drawing/2014/main" id="{13D297A5-39BB-4895-BE0A-DF6B5A793EC9}"/>
              </a:ext>
            </a:extLst>
          </p:cNvPr>
          <p:cNvSpPr txBox="1"/>
          <p:nvPr/>
        </p:nvSpPr>
        <p:spPr>
          <a:xfrm>
            <a:off x="5201666" y="5770400"/>
            <a:ext cx="1962116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C7 Additional factors affecting the respiratory system</a:t>
            </a:r>
          </a:p>
        </p:txBody>
      </p:sp>
      <p:sp>
        <p:nvSpPr>
          <p:cNvPr id="309" name="TextBox 308">
            <a:extLst>
              <a:ext uri="{FF2B5EF4-FFF2-40B4-BE49-F238E27FC236}">
                <a16:creationId xmlns:a16="http://schemas.microsoft.com/office/drawing/2014/main" id="{6182E37B-98DB-436B-A8F8-72BC631EB711}"/>
              </a:ext>
            </a:extLst>
          </p:cNvPr>
          <p:cNvSpPr txBox="1"/>
          <p:nvPr/>
        </p:nvSpPr>
        <p:spPr>
          <a:xfrm>
            <a:off x="1765147" y="6468873"/>
            <a:ext cx="1425658" cy="861774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LAD The effects of sport and exercise performance on the cardiovascular system</a:t>
            </a: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0DAE9741-2710-4E44-A613-AC0C8AC67393}"/>
              </a:ext>
            </a:extLst>
          </p:cNvPr>
          <p:cNvSpPr txBox="1"/>
          <p:nvPr/>
        </p:nvSpPr>
        <p:spPr>
          <a:xfrm>
            <a:off x="3613303" y="5344766"/>
            <a:ext cx="1228255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D1 Structure of the cardiovascular system</a:t>
            </a: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7AE4B6A0-B016-4ED1-8D0F-3451857A99A2}"/>
              </a:ext>
            </a:extLst>
          </p:cNvPr>
          <p:cNvSpPr txBox="1"/>
          <p:nvPr/>
        </p:nvSpPr>
        <p:spPr>
          <a:xfrm>
            <a:off x="2085254" y="5437253"/>
            <a:ext cx="135261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D2 Function of the cardiovascular system</a:t>
            </a: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34BFEABB-7EEC-4E91-9050-1030B66C34A3}"/>
              </a:ext>
            </a:extLst>
          </p:cNvPr>
          <p:cNvSpPr txBox="1"/>
          <p:nvPr/>
        </p:nvSpPr>
        <p:spPr>
          <a:xfrm>
            <a:off x="214751" y="5672236"/>
            <a:ext cx="892920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D3 Nervous control of the cardiac cycle</a:t>
            </a: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340DDA02-7F23-4E5B-9F64-FCACB99E8B75}"/>
              </a:ext>
            </a:extLst>
          </p:cNvPr>
          <p:cNvSpPr txBox="1"/>
          <p:nvPr/>
        </p:nvSpPr>
        <p:spPr>
          <a:xfrm>
            <a:off x="1692299" y="4676131"/>
            <a:ext cx="1478867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D4 Responses of the cardiovascular system to a single sport or exercise session</a:t>
            </a:r>
          </a:p>
        </p:txBody>
      </p:sp>
      <p:sp>
        <p:nvSpPr>
          <p:cNvPr id="314" name="TextBox 313">
            <a:extLst>
              <a:ext uri="{FF2B5EF4-FFF2-40B4-BE49-F238E27FC236}">
                <a16:creationId xmlns:a16="http://schemas.microsoft.com/office/drawing/2014/main" id="{566B60DA-336E-4C03-B996-E39CA2B153B0}"/>
              </a:ext>
            </a:extLst>
          </p:cNvPr>
          <p:cNvSpPr txBox="1"/>
          <p:nvPr/>
        </p:nvSpPr>
        <p:spPr>
          <a:xfrm>
            <a:off x="84281" y="4433976"/>
            <a:ext cx="1077237" cy="8617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D5 Adaptations of the cardiovascular system to exercise</a:t>
            </a:r>
          </a:p>
        </p:txBody>
      </p:sp>
      <p:sp>
        <p:nvSpPr>
          <p:cNvPr id="315" name="TextBox 314">
            <a:extLst>
              <a:ext uri="{FF2B5EF4-FFF2-40B4-BE49-F238E27FC236}">
                <a16:creationId xmlns:a16="http://schemas.microsoft.com/office/drawing/2014/main" id="{2D55E7EB-40E7-413A-AF01-6CD04372BA18}"/>
              </a:ext>
            </a:extLst>
          </p:cNvPr>
          <p:cNvSpPr txBox="1"/>
          <p:nvPr/>
        </p:nvSpPr>
        <p:spPr>
          <a:xfrm>
            <a:off x="1643057" y="2927370"/>
            <a:ext cx="1321374" cy="70788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D6 Additional factors affecting the cardiovascular system</a:t>
            </a:r>
          </a:p>
        </p:txBody>
      </p:sp>
      <p:sp>
        <p:nvSpPr>
          <p:cNvPr id="316" name="TextBox 315">
            <a:extLst>
              <a:ext uri="{FF2B5EF4-FFF2-40B4-BE49-F238E27FC236}">
                <a16:creationId xmlns:a16="http://schemas.microsoft.com/office/drawing/2014/main" id="{E3B24FDC-8D4E-4007-9B38-587317C931FA}"/>
              </a:ext>
            </a:extLst>
          </p:cNvPr>
          <p:cNvSpPr txBox="1"/>
          <p:nvPr/>
        </p:nvSpPr>
        <p:spPr>
          <a:xfrm>
            <a:off x="3295485" y="4530731"/>
            <a:ext cx="1368876" cy="707886"/>
          </a:xfrm>
          <a:prstGeom prst="rect">
            <a:avLst/>
          </a:prstGeom>
          <a:solidFill>
            <a:schemeClr val="accent5">
              <a:lumMod val="75000"/>
            </a:schemeClr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LAE The effects of exercise and sports performance on the energy systems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08F1AE98-E12D-4388-9EBA-BF17DDF3D3E0}"/>
              </a:ext>
            </a:extLst>
          </p:cNvPr>
          <p:cNvSpPr txBox="1"/>
          <p:nvPr/>
        </p:nvSpPr>
        <p:spPr>
          <a:xfrm>
            <a:off x="3202771" y="3353339"/>
            <a:ext cx="103177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E1 The roles of ATP in exercise</a:t>
            </a:r>
          </a:p>
        </p:txBody>
      </p:sp>
      <p:sp>
        <p:nvSpPr>
          <p:cNvPr id="318" name="TextBox 317">
            <a:extLst>
              <a:ext uri="{FF2B5EF4-FFF2-40B4-BE49-F238E27FC236}">
                <a16:creationId xmlns:a16="http://schemas.microsoft.com/office/drawing/2014/main" id="{1CDB2212-F5C4-467F-BA93-B613E37FCA43}"/>
              </a:ext>
            </a:extLst>
          </p:cNvPr>
          <p:cNvSpPr txBox="1"/>
          <p:nvPr/>
        </p:nvSpPr>
        <p:spPr>
          <a:xfrm>
            <a:off x="4998169" y="4715715"/>
            <a:ext cx="1270072" cy="8617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E2 The ATP-PC (</a:t>
            </a:r>
            <a:r>
              <a:rPr lang="en-GB" sz="1000" dirty="0" err="1">
                <a:solidFill>
                  <a:schemeClr val="tx1"/>
                </a:solidFill>
              </a:rPr>
              <a:t>alactic</a:t>
            </a:r>
            <a:r>
              <a:rPr lang="en-GB" sz="1000" dirty="0">
                <a:solidFill>
                  <a:schemeClr val="tx1"/>
                </a:solidFill>
              </a:rPr>
              <a:t>) system in exercise and sports performance</a:t>
            </a:r>
          </a:p>
        </p:txBody>
      </p:sp>
      <p:sp>
        <p:nvSpPr>
          <p:cNvPr id="319" name="TextBox 318">
            <a:extLst>
              <a:ext uri="{FF2B5EF4-FFF2-40B4-BE49-F238E27FC236}">
                <a16:creationId xmlns:a16="http://schemas.microsoft.com/office/drawing/2014/main" id="{CE42CE55-4BC5-4C01-B1AB-2FA64339D48B}"/>
              </a:ext>
            </a:extLst>
          </p:cNvPr>
          <p:cNvSpPr txBox="1"/>
          <p:nvPr/>
        </p:nvSpPr>
        <p:spPr>
          <a:xfrm>
            <a:off x="4552061" y="3093919"/>
            <a:ext cx="1817313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E3 The lactate system in exercise and sports performance</a:t>
            </a:r>
          </a:p>
        </p:txBody>
      </p:sp>
      <p:sp>
        <p:nvSpPr>
          <p:cNvPr id="320" name="TextBox 319">
            <a:extLst>
              <a:ext uri="{FF2B5EF4-FFF2-40B4-BE49-F238E27FC236}">
                <a16:creationId xmlns:a16="http://schemas.microsoft.com/office/drawing/2014/main" id="{716E7BC2-60DB-419C-8037-CDFB542F2CB4}"/>
              </a:ext>
            </a:extLst>
          </p:cNvPr>
          <p:cNvSpPr txBox="1"/>
          <p:nvPr/>
        </p:nvSpPr>
        <p:spPr>
          <a:xfrm>
            <a:off x="6344634" y="4430267"/>
            <a:ext cx="998963" cy="101566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E4 The aerobic system In exercise and sports performance</a:t>
            </a:r>
          </a:p>
        </p:txBody>
      </p:sp>
      <p:sp>
        <p:nvSpPr>
          <p:cNvPr id="321" name="TextBox 320">
            <a:extLst>
              <a:ext uri="{FF2B5EF4-FFF2-40B4-BE49-F238E27FC236}">
                <a16:creationId xmlns:a16="http://schemas.microsoft.com/office/drawing/2014/main" id="{FF06F950-78B2-4934-AF5C-4A0C75C16342}"/>
              </a:ext>
            </a:extLst>
          </p:cNvPr>
          <p:cNvSpPr txBox="1"/>
          <p:nvPr/>
        </p:nvSpPr>
        <p:spPr>
          <a:xfrm>
            <a:off x="6463188" y="3534183"/>
            <a:ext cx="1308961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E5 Adaptations of the energy system to exercise</a:t>
            </a: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F13C8370-0252-4807-B778-B73FFDFA0EFC}"/>
              </a:ext>
            </a:extLst>
          </p:cNvPr>
          <p:cNvSpPr txBox="1"/>
          <p:nvPr/>
        </p:nvSpPr>
        <p:spPr>
          <a:xfrm>
            <a:off x="7472531" y="4802584"/>
            <a:ext cx="1288050" cy="553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E6 Additional factors affecting the energy systems</a:t>
            </a:r>
          </a:p>
        </p:txBody>
      </p:sp>
      <p:sp>
        <p:nvSpPr>
          <p:cNvPr id="323" name="TextBox 322">
            <a:extLst>
              <a:ext uri="{FF2B5EF4-FFF2-40B4-BE49-F238E27FC236}">
                <a16:creationId xmlns:a16="http://schemas.microsoft.com/office/drawing/2014/main" id="{CB5B719B-9BF5-4D8E-AD60-E8DE7C266701}"/>
              </a:ext>
            </a:extLst>
          </p:cNvPr>
          <p:cNvSpPr txBox="1"/>
          <p:nvPr/>
        </p:nvSpPr>
        <p:spPr>
          <a:xfrm>
            <a:off x="3034231" y="2327514"/>
            <a:ext cx="1244603" cy="553998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A2 Careers and jobs in the sports industry</a:t>
            </a:r>
          </a:p>
        </p:txBody>
      </p:sp>
      <p:sp>
        <p:nvSpPr>
          <p:cNvPr id="324" name="TextBox 323">
            <a:extLst>
              <a:ext uri="{FF2B5EF4-FFF2-40B4-BE49-F238E27FC236}">
                <a16:creationId xmlns:a16="http://schemas.microsoft.com/office/drawing/2014/main" id="{2AF88987-81D9-4681-A81B-8981308AFE26}"/>
              </a:ext>
            </a:extLst>
          </p:cNvPr>
          <p:cNvSpPr txBox="1"/>
          <p:nvPr/>
        </p:nvSpPr>
        <p:spPr>
          <a:xfrm>
            <a:off x="2488269" y="1281445"/>
            <a:ext cx="1666408" cy="553998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A3 Professional training routed, legislation, skills in the sports industry</a:t>
            </a:r>
          </a:p>
        </p:txBody>
      </p:sp>
      <p:sp>
        <p:nvSpPr>
          <p:cNvPr id="326" name="TextBox 325">
            <a:extLst>
              <a:ext uri="{FF2B5EF4-FFF2-40B4-BE49-F238E27FC236}">
                <a16:creationId xmlns:a16="http://schemas.microsoft.com/office/drawing/2014/main" id="{A938E432-E490-451F-8384-8D40BAFD82C7}"/>
              </a:ext>
            </a:extLst>
          </p:cNvPr>
          <p:cNvSpPr txBox="1"/>
          <p:nvPr/>
        </p:nvSpPr>
        <p:spPr>
          <a:xfrm>
            <a:off x="1277509" y="2608575"/>
            <a:ext cx="1606575" cy="246221"/>
          </a:xfrm>
          <a:prstGeom prst="rect">
            <a:avLst/>
          </a:prstGeom>
          <a:solidFill>
            <a:srgbClr val="FF85B6"/>
          </a:solidFill>
          <a:ln w="9525">
            <a:solidFill>
              <a:srgbClr val="FF0066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A4 Sources of CPD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20FD4A8-0876-4B35-8A34-3E6F6EFAB4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949088"/>
              </p:ext>
            </p:extLst>
          </p:nvPr>
        </p:nvGraphicFramePr>
        <p:xfrm>
          <a:off x="26316" y="816124"/>
          <a:ext cx="9492244" cy="42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3113">
                  <a:extLst>
                    <a:ext uri="{9D8B030D-6E8A-4147-A177-3AD203B41FA5}">
                      <a16:colId xmlns:a16="http://schemas.microsoft.com/office/drawing/2014/main" val="4176700163"/>
                    </a:ext>
                  </a:extLst>
                </a:gridCol>
                <a:gridCol w="3145971">
                  <a:extLst>
                    <a:ext uri="{9D8B030D-6E8A-4147-A177-3AD203B41FA5}">
                      <a16:colId xmlns:a16="http://schemas.microsoft.com/office/drawing/2014/main" val="2168173082"/>
                    </a:ext>
                  </a:extLst>
                </a:gridCol>
                <a:gridCol w="2427514">
                  <a:extLst>
                    <a:ext uri="{9D8B030D-6E8A-4147-A177-3AD203B41FA5}">
                      <a16:colId xmlns:a16="http://schemas.microsoft.com/office/drawing/2014/main" val="3897320110"/>
                    </a:ext>
                  </a:extLst>
                </a:gridCol>
                <a:gridCol w="1985646">
                  <a:extLst>
                    <a:ext uri="{9D8B030D-6E8A-4147-A177-3AD203B41FA5}">
                      <a16:colId xmlns:a16="http://schemas.microsoft.com/office/drawing/2014/main" val="35268443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1: Anatomy &amp; Physiology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2: Fitness Training and Programming for Health, Sport and Well-being</a:t>
                      </a:r>
                    </a:p>
                  </a:txBody>
                  <a:tcPr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3: Professional development in the sports industry</a:t>
                      </a:r>
                    </a:p>
                  </a:txBody>
                  <a:tcPr anchor="ctr">
                    <a:solidFill>
                      <a:srgbClr val="FF85B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100" b="0" dirty="0">
                          <a:solidFill>
                            <a:schemeClr val="tx1"/>
                          </a:solidFill>
                        </a:rPr>
                        <a:t>Unit 4: Sports Leadership</a:t>
                      </a: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580983"/>
                  </a:ext>
                </a:extLst>
              </a:tr>
            </a:tbl>
          </a:graphicData>
        </a:graphic>
      </p:graphicFrame>
      <p:sp>
        <p:nvSpPr>
          <p:cNvPr id="168" name="TextBox 167">
            <a:extLst>
              <a:ext uri="{FF2B5EF4-FFF2-40B4-BE49-F238E27FC236}">
                <a16:creationId xmlns:a16="http://schemas.microsoft.com/office/drawing/2014/main" id="{EAAD9922-A448-4C01-905D-72F254075A68}"/>
              </a:ext>
            </a:extLst>
          </p:cNvPr>
          <p:cNvSpPr txBox="1"/>
          <p:nvPr/>
        </p:nvSpPr>
        <p:spPr>
          <a:xfrm>
            <a:off x="6182724" y="2511492"/>
            <a:ext cx="2080303" cy="553998"/>
          </a:xfrm>
          <a:prstGeom prst="rect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b="1" dirty="0">
                <a:solidFill>
                  <a:schemeClr val="bg1"/>
                </a:solidFill>
              </a:rPr>
              <a:t>LAA Examine lifestyle factors and their effect on health and well-being</a:t>
            </a:r>
          </a:p>
        </p:txBody>
      </p:sp>
      <p:sp>
        <p:nvSpPr>
          <p:cNvPr id="169" name="TextBox 168">
            <a:extLst>
              <a:ext uri="{FF2B5EF4-FFF2-40B4-BE49-F238E27FC236}">
                <a16:creationId xmlns:a16="http://schemas.microsoft.com/office/drawing/2014/main" id="{54447CB4-7A37-442C-9449-5ED393235210}"/>
              </a:ext>
            </a:extLst>
          </p:cNvPr>
          <p:cNvSpPr txBox="1"/>
          <p:nvPr/>
        </p:nvSpPr>
        <p:spPr>
          <a:xfrm>
            <a:off x="7961402" y="1311400"/>
            <a:ext cx="1513237" cy="7078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A1 Positive lifestyle factors and their effects on health and well-being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BB1270C5-5B3D-4CDA-8A2E-7483196D1F01}"/>
              </a:ext>
            </a:extLst>
          </p:cNvPr>
          <p:cNvSpPr txBox="1"/>
          <p:nvPr/>
        </p:nvSpPr>
        <p:spPr>
          <a:xfrm>
            <a:off x="4256589" y="1321205"/>
            <a:ext cx="1606575" cy="40011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A3 Lifestyle modification techniques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AA865F90-782C-46F2-804B-EDE5C52A60B2}"/>
              </a:ext>
            </a:extLst>
          </p:cNvPr>
          <p:cNvSpPr txBox="1"/>
          <p:nvPr/>
        </p:nvSpPr>
        <p:spPr>
          <a:xfrm>
            <a:off x="4357641" y="2510208"/>
            <a:ext cx="1606575" cy="55399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A2 Negative lifestyle factors and their effects on health and well-being </a:t>
            </a:r>
          </a:p>
        </p:txBody>
      </p:sp>
      <p:cxnSp>
        <p:nvCxnSpPr>
          <p:cNvPr id="173" name="Google Shape;196;p1">
            <a:extLst>
              <a:ext uri="{FF2B5EF4-FFF2-40B4-BE49-F238E27FC236}">
                <a16:creationId xmlns:a16="http://schemas.microsoft.com/office/drawing/2014/main" id="{22A0B338-DF2F-4E1E-9283-810AA089A365}"/>
              </a:ext>
            </a:extLst>
          </p:cNvPr>
          <p:cNvCxnSpPr>
            <a:cxnSpLocks/>
          </p:cNvCxnSpPr>
          <p:nvPr/>
        </p:nvCxnSpPr>
        <p:spPr>
          <a:xfrm flipV="1">
            <a:off x="1262731" y="6193705"/>
            <a:ext cx="370113" cy="4664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4" name="Google Shape;196;p1">
            <a:extLst>
              <a:ext uri="{FF2B5EF4-FFF2-40B4-BE49-F238E27FC236}">
                <a16:creationId xmlns:a16="http://schemas.microsoft.com/office/drawing/2014/main" id="{9159CDD8-5F25-45CC-827E-2A8E99D82883}"/>
              </a:ext>
            </a:extLst>
          </p:cNvPr>
          <p:cNvCxnSpPr>
            <a:cxnSpLocks/>
            <a:stCxn id="192" idx="0"/>
          </p:cNvCxnSpPr>
          <p:nvPr/>
        </p:nvCxnSpPr>
        <p:spPr>
          <a:xfrm flipH="1" flipV="1">
            <a:off x="3203002" y="8641027"/>
            <a:ext cx="575654" cy="5338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5" name="Google Shape;196;p1">
            <a:extLst>
              <a:ext uri="{FF2B5EF4-FFF2-40B4-BE49-F238E27FC236}">
                <a16:creationId xmlns:a16="http://schemas.microsoft.com/office/drawing/2014/main" id="{210C7DA5-5DB6-41E9-8B6B-56B602BEAAFA}"/>
              </a:ext>
            </a:extLst>
          </p:cNvPr>
          <p:cNvCxnSpPr>
            <a:cxnSpLocks/>
          </p:cNvCxnSpPr>
          <p:nvPr/>
        </p:nvCxnSpPr>
        <p:spPr>
          <a:xfrm flipH="1" flipV="1">
            <a:off x="5896711" y="10790178"/>
            <a:ext cx="286013" cy="82501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6" name="Google Shape;196;p1">
            <a:extLst>
              <a:ext uri="{FF2B5EF4-FFF2-40B4-BE49-F238E27FC236}">
                <a16:creationId xmlns:a16="http://schemas.microsoft.com/office/drawing/2014/main" id="{D3AB16CD-3BFC-47E1-8E25-E0CBBAB2981E}"/>
              </a:ext>
            </a:extLst>
          </p:cNvPr>
          <p:cNvCxnSpPr>
            <a:cxnSpLocks/>
            <a:stCxn id="277" idx="2"/>
          </p:cNvCxnSpPr>
          <p:nvPr/>
        </p:nvCxnSpPr>
        <p:spPr>
          <a:xfrm>
            <a:off x="788332" y="9831653"/>
            <a:ext cx="721514" cy="32118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7" name="Google Shape;196;p1">
            <a:extLst>
              <a:ext uri="{FF2B5EF4-FFF2-40B4-BE49-F238E27FC236}">
                <a16:creationId xmlns:a16="http://schemas.microsoft.com/office/drawing/2014/main" id="{CFFB4EDC-D533-4748-B16B-3DF4AEFDA328}"/>
              </a:ext>
            </a:extLst>
          </p:cNvPr>
          <p:cNvCxnSpPr>
            <a:cxnSpLocks/>
          </p:cNvCxnSpPr>
          <p:nvPr/>
        </p:nvCxnSpPr>
        <p:spPr>
          <a:xfrm flipV="1">
            <a:off x="3990854" y="10806030"/>
            <a:ext cx="35940" cy="73429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8" name="Google Shape;196;p1">
            <a:extLst>
              <a:ext uri="{FF2B5EF4-FFF2-40B4-BE49-F238E27FC236}">
                <a16:creationId xmlns:a16="http://schemas.microsoft.com/office/drawing/2014/main" id="{001727BB-C04A-4298-9D49-A7829C142331}"/>
              </a:ext>
            </a:extLst>
          </p:cNvPr>
          <p:cNvCxnSpPr>
            <a:cxnSpLocks/>
          </p:cNvCxnSpPr>
          <p:nvPr/>
        </p:nvCxnSpPr>
        <p:spPr>
          <a:xfrm flipH="1" flipV="1">
            <a:off x="7320533" y="10821318"/>
            <a:ext cx="538433" cy="5790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79" name="Google Shape;196;p1">
            <a:extLst>
              <a:ext uri="{FF2B5EF4-FFF2-40B4-BE49-F238E27FC236}">
                <a16:creationId xmlns:a16="http://schemas.microsoft.com/office/drawing/2014/main" id="{2BAF61A9-AA23-48B2-B890-9125D7049F5B}"/>
              </a:ext>
            </a:extLst>
          </p:cNvPr>
          <p:cNvCxnSpPr>
            <a:cxnSpLocks/>
            <a:stCxn id="281" idx="0"/>
          </p:cNvCxnSpPr>
          <p:nvPr/>
        </p:nvCxnSpPr>
        <p:spPr>
          <a:xfrm flipV="1">
            <a:off x="4291471" y="6380122"/>
            <a:ext cx="630446" cy="2920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0" name="Google Shape;196;p1">
            <a:extLst>
              <a:ext uri="{FF2B5EF4-FFF2-40B4-BE49-F238E27FC236}">
                <a16:creationId xmlns:a16="http://schemas.microsoft.com/office/drawing/2014/main" id="{1C352247-83E5-4BFF-9CAF-9D9FB6BE5E9C}"/>
              </a:ext>
            </a:extLst>
          </p:cNvPr>
          <p:cNvCxnSpPr>
            <a:cxnSpLocks/>
          </p:cNvCxnSpPr>
          <p:nvPr/>
        </p:nvCxnSpPr>
        <p:spPr>
          <a:xfrm>
            <a:off x="5165743" y="7892999"/>
            <a:ext cx="288134" cy="7319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1" name="Google Shape;196;p1">
            <a:extLst>
              <a:ext uri="{FF2B5EF4-FFF2-40B4-BE49-F238E27FC236}">
                <a16:creationId xmlns:a16="http://schemas.microsoft.com/office/drawing/2014/main" id="{1A480B5A-105A-4B29-A5C0-58B7EAD5F1B8}"/>
              </a:ext>
            </a:extLst>
          </p:cNvPr>
          <p:cNvCxnSpPr>
            <a:cxnSpLocks/>
            <a:stCxn id="283" idx="2"/>
          </p:cNvCxnSpPr>
          <p:nvPr/>
        </p:nvCxnSpPr>
        <p:spPr>
          <a:xfrm>
            <a:off x="855329" y="3930640"/>
            <a:ext cx="712605" cy="6232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2" name="Google Shape;196;p1">
            <a:extLst>
              <a:ext uri="{FF2B5EF4-FFF2-40B4-BE49-F238E27FC236}">
                <a16:creationId xmlns:a16="http://schemas.microsoft.com/office/drawing/2014/main" id="{153AB175-F69D-4AD1-91A3-F1281F5F8717}"/>
              </a:ext>
            </a:extLst>
          </p:cNvPr>
          <p:cNvCxnSpPr>
            <a:cxnSpLocks/>
          </p:cNvCxnSpPr>
          <p:nvPr/>
        </p:nvCxnSpPr>
        <p:spPr>
          <a:xfrm flipV="1">
            <a:off x="8408631" y="7283822"/>
            <a:ext cx="392487" cy="3472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4" name="Google Shape;196;p1">
            <a:extLst>
              <a:ext uri="{FF2B5EF4-FFF2-40B4-BE49-F238E27FC236}">
                <a16:creationId xmlns:a16="http://schemas.microsoft.com/office/drawing/2014/main" id="{7DADFE63-EC45-4541-8427-3F72AD8EE30F}"/>
              </a:ext>
            </a:extLst>
          </p:cNvPr>
          <p:cNvCxnSpPr>
            <a:cxnSpLocks/>
          </p:cNvCxnSpPr>
          <p:nvPr/>
        </p:nvCxnSpPr>
        <p:spPr>
          <a:xfrm>
            <a:off x="1922515" y="8141040"/>
            <a:ext cx="120617" cy="5237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185" name="Google Shape;196;p1">
            <a:extLst>
              <a:ext uri="{FF2B5EF4-FFF2-40B4-BE49-F238E27FC236}">
                <a16:creationId xmlns:a16="http://schemas.microsoft.com/office/drawing/2014/main" id="{794DDF21-39C4-43CD-92D9-AC676A7E315D}"/>
              </a:ext>
            </a:extLst>
          </p:cNvPr>
          <p:cNvCxnSpPr>
            <a:cxnSpLocks/>
          </p:cNvCxnSpPr>
          <p:nvPr/>
        </p:nvCxnSpPr>
        <p:spPr>
          <a:xfrm>
            <a:off x="6844115" y="10333985"/>
            <a:ext cx="137988" cy="48442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6" name="Google Shape;196;p1">
            <a:extLst>
              <a:ext uri="{FF2B5EF4-FFF2-40B4-BE49-F238E27FC236}">
                <a16:creationId xmlns:a16="http://schemas.microsoft.com/office/drawing/2014/main" id="{F246B968-6765-49C5-BB1B-836C0F84F660}"/>
              </a:ext>
            </a:extLst>
          </p:cNvPr>
          <p:cNvCxnSpPr>
            <a:cxnSpLocks/>
          </p:cNvCxnSpPr>
          <p:nvPr/>
        </p:nvCxnSpPr>
        <p:spPr>
          <a:xfrm flipV="1">
            <a:off x="1444959" y="10700576"/>
            <a:ext cx="474486" cy="40921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8" name="Google Shape;196;p1">
            <a:extLst>
              <a:ext uri="{FF2B5EF4-FFF2-40B4-BE49-F238E27FC236}">
                <a16:creationId xmlns:a16="http://schemas.microsoft.com/office/drawing/2014/main" id="{24F1ABDC-5158-4B55-BBDE-22040EFB412E}"/>
              </a:ext>
            </a:extLst>
          </p:cNvPr>
          <p:cNvCxnSpPr>
            <a:cxnSpLocks/>
            <a:stCxn id="291" idx="0"/>
          </p:cNvCxnSpPr>
          <p:nvPr/>
        </p:nvCxnSpPr>
        <p:spPr>
          <a:xfrm flipV="1">
            <a:off x="2697447" y="10759120"/>
            <a:ext cx="444010" cy="32278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09" name="Google Shape;196;p1">
            <a:extLst>
              <a:ext uri="{FF2B5EF4-FFF2-40B4-BE49-F238E27FC236}">
                <a16:creationId xmlns:a16="http://schemas.microsoft.com/office/drawing/2014/main" id="{6FC62996-8C56-481E-A5B2-CE068C3ED18F}"/>
              </a:ext>
            </a:extLst>
          </p:cNvPr>
          <p:cNvCxnSpPr>
            <a:cxnSpLocks/>
          </p:cNvCxnSpPr>
          <p:nvPr/>
        </p:nvCxnSpPr>
        <p:spPr>
          <a:xfrm flipH="1">
            <a:off x="3709606" y="10350288"/>
            <a:ext cx="186844" cy="45748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0" name="Google Shape;196;p1">
            <a:extLst>
              <a:ext uri="{FF2B5EF4-FFF2-40B4-BE49-F238E27FC236}">
                <a16:creationId xmlns:a16="http://schemas.microsoft.com/office/drawing/2014/main" id="{3CF31740-17D0-45B1-B4DB-86E8E5EC4CB1}"/>
              </a:ext>
            </a:extLst>
          </p:cNvPr>
          <p:cNvCxnSpPr>
            <a:cxnSpLocks/>
          </p:cNvCxnSpPr>
          <p:nvPr/>
        </p:nvCxnSpPr>
        <p:spPr>
          <a:xfrm flipH="1" flipV="1">
            <a:off x="4268231" y="10804098"/>
            <a:ext cx="39100" cy="35459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1" name="Google Shape;196;p1">
            <a:extLst>
              <a:ext uri="{FF2B5EF4-FFF2-40B4-BE49-F238E27FC236}">
                <a16:creationId xmlns:a16="http://schemas.microsoft.com/office/drawing/2014/main" id="{ECFA9D49-E0DC-4A1D-89F4-CA7FF045D9C3}"/>
              </a:ext>
            </a:extLst>
          </p:cNvPr>
          <p:cNvCxnSpPr>
            <a:cxnSpLocks/>
            <a:stCxn id="287" idx="0"/>
          </p:cNvCxnSpPr>
          <p:nvPr/>
        </p:nvCxnSpPr>
        <p:spPr>
          <a:xfrm flipH="1" flipV="1">
            <a:off x="6433904" y="10773687"/>
            <a:ext cx="519516" cy="32870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2" name="Google Shape;196;p1">
            <a:extLst>
              <a:ext uri="{FF2B5EF4-FFF2-40B4-BE49-F238E27FC236}">
                <a16:creationId xmlns:a16="http://schemas.microsoft.com/office/drawing/2014/main" id="{9799B37D-44AA-4483-8B1C-1F088EA802ED}"/>
              </a:ext>
            </a:extLst>
          </p:cNvPr>
          <p:cNvCxnSpPr>
            <a:cxnSpLocks/>
          </p:cNvCxnSpPr>
          <p:nvPr/>
        </p:nvCxnSpPr>
        <p:spPr>
          <a:xfrm flipH="1">
            <a:off x="5294437" y="9987550"/>
            <a:ext cx="17704" cy="58292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19" name="Google Shape;196;p1">
            <a:extLst>
              <a:ext uri="{FF2B5EF4-FFF2-40B4-BE49-F238E27FC236}">
                <a16:creationId xmlns:a16="http://schemas.microsoft.com/office/drawing/2014/main" id="{BA1DFF44-D6DB-49F7-964B-4FA06CA498B0}"/>
              </a:ext>
            </a:extLst>
          </p:cNvPr>
          <p:cNvCxnSpPr>
            <a:cxnSpLocks/>
          </p:cNvCxnSpPr>
          <p:nvPr/>
        </p:nvCxnSpPr>
        <p:spPr>
          <a:xfrm>
            <a:off x="1234434" y="8489502"/>
            <a:ext cx="572903" cy="37372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0" name="Google Shape;196;p1">
            <a:extLst>
              <a:ext uri="{FF2B5EF4-FFF2-40B4-BE49-F238E27FC236}">
                <a16:creationId xmlns:a16="http://schemas.microsoft.com/office/drawing/2014/main" id="{4D784324-F9C4-41CF-8CF0-D815C5F902CE}"/>
              </a:ext>
            </a:extLst>
          </p:cNvPr>
          <p:cNvCxnSpPr>
            <a:cxnSpLocks/>
            <a:stCxn id="297" idx="0"/>
          </p:cNvCxnSpPr>
          <p:nvPr/>
        </p:nvCxnSpPr>
        <p:spPr>
          <a:xfrm flipH="1" flipV="1">
            <a:off x="2409852" y="8640924"/>
            <a:ext cx="116656" cy="48393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1" name="Google Shape;196;p1">
            <a:extLst>
              <a:ext uri="{FF2B5EF4-FFF2-40B4-BE49-F238E27FC236}">
                <a16:creationId xmlns:a16="http://schemas.microsoft.com/office/drawing/2014/main" id="{8E2918B2-C095-47A2-BEDF-87BD5D30F719}"/>
              </a:ext>
            </a:extLst>
          </p:cNvPr>
          <p:cNvCxnSpPr>
            <a:cxnSpLocks/>
            <a:stCxn id="298" idx="2"/>
          </p:cNvCxnSpPr>
          <p:nvPr/>
        </p:nvCxnSpPr>
        <p:spPr>
          <a:xfrm flipH="1">
            <a:off x="2817111" y="8102049"/>
            <a:ext cx="573474" cy="50726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2" name="Google Shape;196;p1">
            <a:extLst>
              <a:ext uri="{FF2B5EF4-FFF2-40B4-BE49-F238E27FC236}">
                <a16:creationId xmlns:a16="http://schemas.microsoft.com/office/drawing/2014/main" id="{69E3CA84-760A-4112-93B2-C97858B741CC}"/>
              </a:ext>
            </a:extLst>
          </p:cNvPr>
          <p:cNvCxnSpPr>
            <a:cxnSpLocks/>
          </p:cNvCxnSpPr>
          <p:nvPr/>
        </p:nvCxnSpPr>
        <p:spPr>
          <a:xfrm flipV="1">
            <a:off x="1215063" y="10554658"/>
            <a:ext cx="505567" cy="10046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3" name="Google Shape;196;p1">
            <a:extLst>
              <a:ext uri="{FF2B5EF4-FFF2-40B4-BE49-F238E27FC236}">
                <a16:creationId xmlns:a16="http://schemas.microsoft.com/office/drawing/2014/main" id="{B10B7A1A-A308-4DFD-8121-8CF24E9EB7BA}"/>
              </a:ext>
            </a:extLst>
          </p:cNvPr>
          <p:cNvCxnSpPr>
            <a:cxnSpLocks/>
            <a:stCxn id="279" idx="0"/>
          </p:cNvCxnSpPr>
          <p:nvPr/>
        </p:nvCxnSpPr>
        <p:spPr>
          <a:xfrm flipH="1" flipV="1">
            <a:off x="6253050" y="8609921"/>
            <a:ext cx="101098" cy="20462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4" name="Google Shape;196;p1">
            <a:extLst>
              <a:ext uri="{FF2B5EF4-FFF2-40B4-BE49-F238E27FC236}">
                <a16:creationId xmlns:a16="http://schemas.microsoft.com/office/drawing/2014/main" id="{6AAAEF95-CCEB-480A-8662-3AEF48D1BF82}"/>
              </a:ext>
            </a:extLst>
          </p:cNvPr>
          <p:cNvCxnSpPr>
            <a:cxnSpLocks/>
          </p:cNvCxnSpPr>
          <p:nvPr/>
        </p:nvCxnSpPr>
        <p:spPr>
          <a:xfrm flipH="1" flipV="1">
            <a:off x="7395840" y="8595353"/>
            <a:ext cx="756274" cy="3529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5" name="Google Shape;196;p1">
            <a:extLst>
              <a:ext uri="{FF2B5EF4-FFF2-40B4-BE49-F238E27FC236}">
                <a16:creationId xmlns:a16="http://schemas.microsoft.com/office/drawing/2014/main" id="{98D586F3-97E6-4293-9815-0632B71697F3}"/>
              </a:ext>
            </a:extLst>
          </p:cNvPr>
          <p:cNvCxnSpPr>
            <a:cxnSpLocks/>
          </p:cNvCxnSpPr>
          <p:nvPr/>
        </p:nvCxnSpPr>
        <p:spPr>
          <a:xfrm>
            <a:off x="6917563" y="8213458"/>
            <a:ext cx="933834" cy="35317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26" name="Google Shape;196;p1">
            <a:extLst>
              <a:ext uri="{FF2B5EF4-FFF2-40B4-BE49-F238E27FC236}">
                <a16:creationId xmlns:a16="http://schemas.microsoft.com/office/drawing/2014/main" id="{4C79E153-4D5D-439B-ADCA-ADDA8A32DF6C}"/>
              </a:ext>
            </a:extLst>
          </p:cNvPr>
          <p:cNvCxnSpPr>
            <a:cxnSpLocks/>
          </p:cNvCxnSpPr>
          <p:nvPr/>
        </p:nvCxnSpPr>
        <p:spPr>
          <a:xfrm flipH="1">
            <a:off x="1643554" y="10254470"/>
            <a:ext cx="365642" cy="128411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sp>
        <p:nvSpPr>
          <p:cNvPr id="300" name="TextBox 299">
            <a:extLst>
              <a:ext uri="{FF2B5EF4-FFF2-40B4-BE49-F238E27FC236}">
                <a16:creationId xmlns:a16="http://schemas.microsoft.com/office/drawing/2014/main" id="{279EE296-4AC2-4B70-93DE-C9662E8EB657}"/>
              </a:ext>
            </a:extLst>
          </p:cNvPr>
          <p:cNvSpPr txBox="1"/>
          <p:nvPr/>
        </p:nvSpPr>
        <p:spPr>
          <a:xfrm>
            <a:off x="7503977" y="8863224"/>
            <a:ext cx="1935180" cy="4001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000" dirty="0">
                <a:solidFill>
                  <a:schemeClr val="tx1"/>
                </a:solidFill>
              </a:rPr>
              <a:t>B8 Additional factors affecting the muscular system</a:t>
            </a:r>
          </a:p>
        </p:txBody>
      </p:sp>
      <p:cxnSp>
        <p:nvCxnSpPr>
          <p:cNvPr id="240" name="Google Shape;196;p1">
            <a:extLst>
              <a:ext uri="{FF2B5EF4-FFF2-40B4-BE49-F238E27FC236}">
                <a16:creationId xmlns:a16="http://schemas.microsoft.com/office/drawing/2014/main" id="{B8208D5E-29F8-40C0-8E58-8B4DF6923984}"/>
              </a:ext>
            </a:extLst>
          </p:cNvPr>
          <p:cNvCxnSpPr>
            <a:cxnSpLocks/>
            <a:stCxn id="302" idx="0"/>
          </p:cNvCxnSpPr>
          <p:nvPr/>
        </p:nvCxnSpPr>
        <p:spPr>
          <a:xfrm flipH="1" flipV="1">
            <a:off x="8646756" y="8167965"/>
            <a:ext cx="192078" cy="2278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1" name="Google Shape;196;p1">
            <a:extLst>
              <a:ext uri="{FF2B5EF4-FFF2-40B4-BE49-F238E27FC236}">
                <a16:creationId xmlns:a16="http://schemas.microsoft.com/office/drawing/2014/main" id="{803714EF-5909-4F7A-BF75-740ED7F0D875}"/>
              </a:ext>
            </a:extLst>
          </p:cNvPr>
          <p:cNvCxnSpPr>
            <a:cxnSpLocks/>
          </p:cNvCxnSpPr>
          <p:nvPr/>
        </p:nvCxnSpPr>
        <p:spPr>
          <a:xfrm flipH="1">
            <a:off x="8759255" y="6809675"/>
            <a:ext cx="335755" cy="21764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2" name="Google Shape;196;p1">
            <a:extLst>
              <a:ext uri="{FF2B5EF4-FFF2-40B4-BE49-F238E27FC236}">
                <a16:creationId xmlns:a16="http://schemas.microsoft.com/office/drawing/2014/main" id="{06A30DC8-B94F-4F51-A29E-0774B006DD89}"/>
              </a:ext>
            </a:extLst>
          </p:cNvPr>
          <p:cNvCxnSpPr>
            <a:cxnSpLocks/>
          </p:cNvCxnSpPr>
          <p:nvPr/>
        </p:nvCxnSpPr>
        <p:spPr>
          <a:xfrm flipH="1">
            <a:off x="7410672" y="6144742"/>
            <a:ext cx="661891" cy="25543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3" name="Google Shape;196;p1">
            <a:extLst>
              <a:ext uri="{FF2B5EF4-FFF2-40B4-BE49-F238E27FC236}">
                <a16:creationId xmlns:a16="http://schemas.microsoft.com/office/drawing/2014/main" id="{95E9C653-BB2E-4B84-91B4-86433B385410}"/>
              </a:ext>
            </a:extLst>
          </p:cNvPr>
          <p:cNvCxnSpPr>
            <a:cxnSpLocks/>
            <a:stCxn id="307" idx="0"/>
          </p:cNvCxnSpPr>
          <p:nvPr/>
        </p:nvCxnSpPr>
        <p:spPr>
          <a:xfrm flipV="1">
            <a:off x="6155704" y="6384566"/>
            <a:ext cx="97346" cy="166936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4" name="Google Shape;196;p1">
            <a:extLst>
              <a:ext uri="{FF2B5EF4-FFF2-40B4-BE49-F238E27FC236}">
                <a16:creationId xmlns:a16="http://schemas.microsoft.com/office/drawing/2014/main" id="{75DC0D51-6918-4AAC-9138-54B7194F7195}"/>
              </a:ext>
            </a:extLst>
          </p:cNvPr>
          <p:cNvCxnSpPr>
            <a:cxnSpLocks/>
            <a:endCxn id="104" idx="0"/>
          </p:cNvCxnSpPr>
          <p:nvPr/>
        </p:nvCxnSpPr>
        <p:spPr>
          <a:xfrm flipV="1">
            <a:off x="7662074" y="6384933"/>
            <a:ext cx="431050" cy="1370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5" name="Google Shape;196;p1">
            <a:extLst>
              <a:ext uri="{FF2B5EF4-FFF2-40B4-BE49-F238E27FC236}">
                <a16:creationId xmlns:a16="http://schemas.microsoft.com/office/drawing/2014/main" id="{320D405E-C0EB-4782-BDCC-12A8229AF82B}"/>
              </a:ext>
            </a:extLst>
          </p:cNvPr>
          <p:cNvCxnSpPr>
            <a:cxnSpLocks/>
          </p:cNvCxnSpPr>
          <p:nvPr/>
        </p:nvCxnSpPr>
        <p:spPr>
          <a:xfrm flipV="1">
            <a:off x="3166883" y="6403899"/>
            <a:ext cx="1067156" cy="1168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46" name="Google Shape;196;p1">
            <a:extLst>
              <a:ext uri="{FF2B5EF4-FFF2-40B4-BE49-F238E27FC236}">
                <a16:creationId xmlns:a16="http://schemas.microsoft.com/office/drawing/2014/main" id="{7469592F-9306-455B-BE53-E14594552996}"/>
              </a:ext>
            </a:extLst>
          </p:cNvPr>
          <p:cNvCxnSpPr>
            <a:cxnSpLocks/>
          </p:cNvCxnSpPr>
          <p:nvPr/>
        </p:nvCxnSpPr>
        <p:spPr>
          <a:xfrm flipH="1" flipV="1">
            <a:off x="8706971" y="7787745"/>
            <a:ext cx="115179" cy="16844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4" name="Google Shape;196;p1">
            <a:extLst>
              <a:ext uri="{FF2B5EF4-FFF2-40B4-BE49-F238E27FC236}">
                <a16:creationId xmlns:a16="http://schemas.microsoft.com/office/drawing/2014/main" id="{F979A70D-AB22-4B1B-B422-441D5569F37B}"/>
              </a:ext>
            </a:extLst>
          </p:cNvPr>
          <p:cNvCxnSpPr>
            <a:cxnSpLocks/>
          </p:cNvCxnSpPr>
          <p:nvPr/>
        </p:nvCxnSpPr>
        <p:spPr>
          <a:xfrm flipH="1">
            <a:off x="3743415" y="5926584"/>
            <a:ext cx="446647" cy="417019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5" name="Google Shape;196;p1">
            <a:extLst>
              <a:ext uri="{FF2B5EF4-FFF2-40B4-BE49-F238E27FC236}">
                <a16:creationId xmlns:a16="http://schemas.microsoft.com/office/drawing/2014/main" id="{6D0E3429-C46E-4C75-A179-BB1A9A47EDA6}"/>
              </a:ext>
            </a:extLst>
          </p:cNvPr>
          <p:cNvCxnSpPr>
            <a:cxnSpLocks/>
            <a:stCxn id="311" idx="2"/>
          </p:cNvCxnSpPr>
          <p:nvPr/>
        </p:nvCxnSpPr>
        <p:spPr>
          <a:xfrm>
            <a:off x="2761559" y="5991251"/>
            <a:ext cx="132532" cy="3942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6" name="Google Shape;196;p1">
            <a:extLst>
              <a:ext uri="{FF2B5EF4-FFF2-40B4-BE49-F238E27FC236}">
                <a16:creationId xmlns:a16="http://schemas.microsoft.com/office/drawing/2014/main" id="{BB15DC18-4E71-46BC-821E-43D4C6A9CD45}"/>
              </a:ext>
            </a:extLst>
          </p:cNvPr>
          <p:cNvCxnSpPr>
            <a:cxnSpLocks/>
          </p:cNvCxnSpPr>
          <p:nvPr/>
        </p:nvCxnSpPr>
        <p:spPr>
          <a:xfrm flipV="1">
            <a:off x="1097204" y="5898764"/>
            <a:ext cx="335424" cy="9152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7" name="Google Shape;196;p1">
            <a:extLst>
              <a:ext uri="{FF2B5EF4-FFF2-40B4-BE49-F238E27FC236}">
                <a16:creationId xmlns:a16="http://schemas.microsoft.com/office/drawing/2014/main" id="{CBC036E0-59BB-4BD1-9479-A0243238EEF6}"/>
              </a:ext>
            </a:extLst>
          </p:cNvPr>
          <p:cNvCxnSpPr>
            <a:cxnSpLocks/>
          </p:cNvCxnSpPr>
          <p:nvPr/>
        </p:nvCxnSpPr>
        <p:spPr>
          <a:xfrm>
            <a:off x="6660364" y="6171117"/>
            <a:ext cx="358876" cy="1844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8" name="Google Shape;196;p1">
            <a:extLst>
              <a:ext uri="{FF2B5EF4-FFF2-40B4-BE49-F238E27FC236}">
                <a16:creationId xmlns:a16="http://schemas.microsoft.com/office/drawing/2014/main" id="{A41A35EB-7978-447C-8AAB-4037FBDA2658}"/>
              </a:ext>
            </a:extLst>
          </p:cNvPr>
          <p:cNvCxnSpPr>
            <a:cxnSpLocks/>
          </p:cNvCxnSpPr>
          <p:nvPr/>
        </p:nvCxnSpPr>
        <p:spPr>
          <a:xfrm flipH="1">
            <a:off x="1403855" y="5210986"/>
            <a:ext cx="316775" cy="28672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59" name="Google Shape;196;p1">
            <a:extLst>
              <a:ext uri="{FF2B5EF4-FFF2-40B4-BE49-F238E27FC236}">
                <a16:creationId xmlns:a16="http://schemas.microsoft.com/office/drawing/2014/main" id="{290C8996-9CB2-45B9-989A-234946B7B9CD}"/>
              </a:ext>
            </a:extLst>
          </p:cNvPr>
          <p:cNvCxnSpPr>
            <a:cxnSpLocks/>
            <a:stCxn id="314" idx="3"/>
          </p:cNvCxnSpPr>
          <p:nvPr/>
        </p:nvCxnSpPr>
        <p:spPr>
          <a:xfrm>
            <a:off x="1161518" y="4864863"/>
            <a:ext cx="211214" cy="23672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60" name="Google Shape;196;p1">
            <a:extLst>
              <a:ext uri="{FF2B5EF4-FFF2-40B4-BE49-F238E27FC236}">
                <a16:creationId xmlns:a16="http://schemas.microsoft.com/office/drawing/2014/main" id="{07DD8BBC-7890-4488-B9B5-206D01009223}"/>
              </a:ext>
            </a:extLst>
          </p:cNvPr>
          <p:cNvCxnSpPr>
            <a:cxnSpLocks/>
            <a:stCxn id="316" idx="0"/>
          </p:cNvCxnSpPr>
          <p:nvPr/>
        </p:nvCxnSpPr>
        <p:spPr>
          <a:xfrm flipH="1" flipV="1">
            <a:off x="3510291" y="4251183"/>
            <a:ext cx="469632" cy="27954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78" name="Google Shape;196;p1">
            <a:extLst>
              <a:ext uri="{FF2B5EF4-FFF2-40B4-BE49-F238E27FC236}">
                <a16:creationId xmlns:a16="http://schemas.microsoft.com/office/drawing/2014/main" id="{EB522944-408C-4C33-BA3F-2EFFBDD7B3AD}"/>
              </a:ext>
            </a:extLst>
          </p:cNvPr>
          <p:cNvCxnSpPr>
            <a:cxnSpLocks/>
            <a:stCxn id="315" idx="2"/>
          </p:cNvCxnSpPr>
          <p:nvPr/>
        </p:nvCxnSpPr>
        <p:spPr>
          <a:xfrm flipH="1">
            <a:off x="2091052" y="3635256"/>
            <a:ext cx="212692" cy="59917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284" name="Google Shape;196;p1">
            <a:extLst>
              <a:ext uri="{FF2B5EF4-FFF2-40B4-BE49-F238E27FC236}">
                <a16:creationId xmlns:a16="http://schemas.microsoft.com/office/drawing/2014/main" id="{5D24A901-5C35-4AE3-A81A-B01613359C29}"/>
              </a:ext>
            </a:extLst>
          </p:cNvPr>
          <p:cNvCxnSpPr>
            <a:cxnSpLocks/>
          </p:cNvCxnSpPr>
          <p:nvPr/>
        </p:nvCxnSpPr>
        <p:spPr>
          <a:xfrm>
            <a:off x="3823584" y="3886334"/>
            <a:ext cx="156339" cy="38051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25" name="Google Shape;196;p1">
            <a:extLst>
              <a:ext uri="{FF2B5EF4-FFF2-40B4-BE49-F238E27FC236}">
                <a16:creationId xmlns:a16="http://schemas.microsoft.com/office/drawing/2014/main" id="{54396A88-0F88-4B97-ABDC-18009F6FA839}"/>
              </a:ext>
            </a:extLst>
          </p:cNvPr>
          <p:cNvCxnSpPr>
            <a:cxnSpLocks/>
            <a:stCxn id="318" idx="0"/>
          </p:cNvCxnSpPr>
          <p:nvPr/>
        </p:nvCxnSpPr>
        <p:spPr>
          <a:xfrm flipH="1" flipV="1">
            <a:off x="5401465" y="4280015"/>
            <a:ext cx="231740" cy="43570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1" name="Google Shape;196;p1">
            <a:extLst>
              <a:ext uri="{FF2B5EF4-FFF2-40B4-BE49-F238E27FC236}">
                <a16:creationId xmlns:a16="http://schemas.microsoft.com/office/drawing/2014/main" id="{F868FE64-A104-4C32-9456-9D8E9231D85D}"/>
              </a:ext>
            </a:extLst>
          </p:cNvPr>
          <p:cNvCxnSpPr>
            <a:cxnSpLocks/>
            <a:stCxn id="320" idx="0"/>
          </p:cNvCxnSpPr>
          <p:nvPr/>
        </p:nvCxnSpPr>
        <p:spPr>
          <a:xfrm flipH="1" flipV="1">
            <a:off x="6540482" y="4280015"/>
            <a:ext cx="303634" cy="150252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2" name="Google Shape;196;p1">
            <a:extLst>
              <a:ext uri="{FF2B5EF4-FFF2-40B4-BE49-F238E27FC236}">
                <a16:creationId xmlns:a16="http://schemas.microsoft.com/office/drawing/2014/main" id="{1C3F6DE9-5AEF-444F-9F5D-93A0C9993F29}"/>
              </a:ext>
            </a:extLst>
          </p:cNvPr>
          <p:cNvCxnSpPr>
            <a:cxnSpLocks/>
            <a:stCxn id="321" idx="2"/>
          </p:cNvCxnSpPr>
          <p:nvPr/>
        </p:nvCxnSpPr>
        <p:spPr>
          <a:xfrm>
            <a:off x="7117669" y="4088181"/>
            <a:ext cx="392480" cy="16574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3" name="Google Shape;196;p1">
            <a:extLst>
              <a:ext uri="{FF2B5EF4-FFF2-40B4-BE49-F238E27FC236}">
                <a16:creationId xmlns:a16="http://schemas.microsoft.com/office/drawing/2014/main" id="{32D80759-CC36-42F4-84BE-4E9E75E0C7B4}"/>
              </a:ext>
            </a:extLst>
          </p:cNvPr>
          <p:cNvCxnSpPr>
            <a:cxnSpLocks/>
            <a:stCxn id="322" idx="0"/>
          </p:cNvCxnSpPr>
          <p:nvPr/>
        </p:nvCxnSpPr>
        <p:spPr>
          <a:xfrm flipH="1" flipV="1">
            <a:off x="7656356" y="4237734"/>
            <a:ext cx="460200" cy="5648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4" name="Google Shape;196;p1">
            <a:extLst>
              <a:ext uri="{FF2B5EF4-FFF2-40B4-BE49-F238E27FC236}">
                <a16:creationId xmlns:a16="http://schemas.microsoft.com/office/drawing/2014/main" id="{F554932F-045D-4A53-B32E-370059A3F638}"/>
              </a:ext>
            </a:extLst>
          </p:cNvPr>
          <p:cNvCxnSpPr>
            <a:cxnSpLocks/>
          </p:cNvCxnSpPr>
          <p:nvPr/>
        </p:nvCxnSpPr>
        <p:spPr>
          <a:xfrm flipH="1">
            <a:off x="8532191" y="2007136"/>
            <a:ext cx="164734" cy="35132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5" name="Google Shape;196;p1">
            <a:extLst>
              <a:ext uri="{FF2B5EF4-FFF2-40B4-BE49-F238E27FC236}">
                <a16:creationId xmlns:a16="http://schemas.microsoft.com/office/drawing/2014/main" id="{6A1FBA48-F4F5-4E00-A0CA-FDD3ADA0E224}"/>
              </a:ext>
            </a:extLst>
          </p:cNvPr>
          <p:cNvCxnSpPr>
            <a:cxnSpLocks/>
          </p:cNvCxnSpPr>
          <p:nvPr/>
        </p:nvCxnSpPr>
        <p:spPr>
          <a:xfrm>
            <a:off x="6049786" y="3671696"/>
            <a:ext cx="116866" cy="595150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6" name="Google Shape;196;p1">
            <a:extLst>
              <a:ext uri="{FF2B5EF4-FFF2-40B4-BE49-F238E27FC236}">
                <a16:creationId xmlns:a16="http://schemas.microsoft.com/office/drawing/2014/main" id="{3AE3717E-5D86-43D5-9F5E-D4C516DD22F5}"/>
              </a:ext>
            </a:extLst>
          </p:cNvPr>
          <p:cNvCxnSpPr>
            <a:cxnSpLocks/>
          </p:cNvCxnSpPr>
          <p:nvPr/>
        </p:nvCxnSpPr>
        <p:spPr>
          <a:xfrm flipV="1">
            <a:off x="2607432" y="1981691"/>
            <a:ext cx="258437" cy="62688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7" name="Google Shape;196;p1">
            <a:extLst>
              <a:ext uri="{FF2B5EF4-FFF2-40B4-BE49-F238E27FC236}">
                <a16:creationId xmlns:a16="http://schemas.microsoft.com/office/drawing/2014/main" id="{DCA40490-E8F0-4DC7-B476-E312429BF15B}"/>
              </a:ext>
            </a:extLst>
          </p:cNvPr>
          <p:cNvCxnSpPr>
            <a:cxnSpLocks/>
          </p:cNvCxnSpPr>
          <p:nvPr/>
        </p:nvCxnSpPr>
        <p:spPr>
          <a:xfrm flipV="1">
            <a:off x="7224774" y="1947638"/>
            <a:ext cx="562563" cy="133285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48" name="Google Shape;196;p1">
            <a:extLst>
              <a:ext uri="{FF2B5EF4-FFF2-40B4-BE49-F238E27FC236}">
                <a16:creationId xmlns:a16="http://schemas.microsoft.com/office/drawing/2014/main" id="{19837CD0-3AEB-44D5-976A-41643F55ADB6}"/>
              </a:ext>
            </a:extLst>
          </p:cNvPr>
          <p:cNvCxnSpPr>
            <a:cxnSpLocks/>
          </p:cNvCxnSpPr>
          <p:nvPr/>
        </p:nvCxnSpPr>
        <p:spPr>
          <a:xfrm flipH="1">
            <a:off x="4711894" y="1724707"/>
            <a:ext cx="382185" cy="2447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63" name="Google Shape;196;p1">
            <a:extLst>
              <a:ext uri="{FF2B5EF4-FFF2-40B4-BE49-F238E27FC236}">
                <a16:creationId xmlns:a16="http://schemas.microsoft.com/office/drawing/2014/main" id="{42AC94EA-F06B-4C4B-B7B5-392F97CE1A42}"/>
              </a:ext>
            </a:extLst>
          </p:cNvPr>
          <p:cNvCxnSpPr>
            <a:cxnSpLocks/>
            <a:stCxn id="172" idx="0"/>
          </p:cNvCxnSpPr>
          <p:nvPr/>
        </p:nvCxnSpPr>
        <p:spPr>
          <a:xfrm flipV="1">
            <a:off x="5160929" y="1980364"/>
            <a:ext cx="140505" cy="52984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64" name="Google Shape;196;p1">
            <a:extLst>
              <a:ext uri="{FF2B5EF4-FFF2-40B4-BE49-F238E27FC236}">
                <a16:creationId xmlns:a16="http://schemas.microsoft.com/office/drawing/2014/main" id="{B3CC3082-4C29-4802-8FA8-74062CC7CE48}"/>
              </a:ext>
            </a:extLst>
          </p:cNvPr>
          <p:cNvCxnSpPr>
            <a:cxnSpLocks/>
          </p:cNvCxnSpPr>
          <p:nvPr/>
        </p:nvCxnSpPr>
        <p:spPr>
          <a:xfrm flipH="1">
            <a:off x="6810406" y="1678566"/>
            <a:ext cx="123513" cy="315143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65" name="Google Shape;196;p1">
            <a:extLst>
              <a:ext uri="{FF2B5EF4-FFF2-40B4-BE49-F238E27FC236}">
                <a16:creationId xmlns:a16="http://schemas.microsoft.com/office/drawing/2014/main" id="{75FDD161-2541-4CCD-9759-5F4F8DA05CE1}"/>
              </a:ext>
            </a:extLst>
          </p:cNvPr>
          <p:cNvCxnSpPr>
            <a:cxnSpLocks/>
          </p:cNvCxnSpPr>
          <p:nvPr/>
        </p:nvCxnSpPr>
        <p:spPr>
          <a:xfrm>
            <a:off x="8275460" y="2806330"/>
            <a:ext cx="442560" cy="60037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66" name="Google Shape;196;p1">
            <a:extLst>
              <a:ext uri="{FF2B5EF4-FFF2-40B4-BE49-F238E27FC236}">
                <a16:creationId xmlns:a16="http://schemas.microsoft.com/office/drawing/2014/main" id="{11DE9939-D8B9-41B8-BFBB-5D71E9997EF2}"/>
              </a:ext>
            </a:extLst>
          </p:cNvPr>
          <p:cNvCxnSpPr>
            <a:cxnSpLocks/>
            <a:stCxn id="324" idx="2"/>
          </p:cNvCxnSpPr>
          <p:nvPr/>
        </p:nvCxnSpPr>
        <p:spPr>
          <a:xfrm>
            <a:off x="3321473" y="1835443"/>
            <a:ext cx="421458" cy="190088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cxnSp>
        <p:nvCxnSpPr>
          <p:cNvPr id="367" name="Google Shape;196;p1">
            <a:extLst>
              <a:ext uri="{FF2B5EF4-FFF2-40B4-BE49-F238E27FC236}">
                <a16:creationId xmlns:a16="http://schemas.microsoft.com/office/drawing/2014/main" id="{02347D7E-482A-4947-96BC-4D69D42D7EA5}"/>
              </a:ext>
            </a:extLst>
          </p:cNvPr>
          <p:cNvCxnSpPr>
            <a:cxnSpLocks/>
          </p:cNvCxnSpPr>
          <p:nvPr/>
        </p:nvCxnSpPr>
        <p:spPr>
          <a:xfrm flipV="1">
            <a:off x="4315083" y="1935805"/>
            <a:ext cx="758369" cy="459014"/>
          </a:xfrm>
          <a:prstGeom prst="straightConnector1">
            <a:avLst/>
          </a:prstGeom>
          <a:noFill/>
          <a:ln w="57150" cap="flat" cmpd="sng">
            <a:solidFill>
              <a:srgbClr val="FFC000"/>
            </a:solidFill>
            <a:prstDash val="solid"/>
            <a:miter lim="800000"/>
            <a:headEnd type="none" w="sm" len="sm"/>
            <a:tailEnd type="oval" w="med" len="med"/>
          </a:ln>
        </p:spPr>
      </p:cxnSp>
      <p:pic>
        <p:nvPicPr>
          <p:cNvPr id="86" name="Picture 85">
            <a:extLst>
              <a:ext uri="{FF2B5EF4-FFF2-40B4-BE49-F238E27FC236}">
                <a16:creationId xmlns:a16="http://schemas.microsoft.com/office/drawing/2014/main" id="{409E56D9-D448-45DF-AEFD-C1B7EC19825E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r="61228" b="6046"/>
          <a:stretch/>
        </p:blipFill>
        <p:spPr>
          <a:xfrm>
            <a:off x="-56739" y="1376936"/>
            <a:ext cx="1086991" cy="12180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5168EB14209094AA4D569131F1FB426" ma:contentTypeVersion="19" ma:contentTypeDescription="Create a new document." ma:contentTypeScope="" ma:versionID="33a7ec6bbdff200d8393f2eb262dedc1">
  <xsd:schema xmlns:xsd="http://www.w3.org/2001/XMLSchema" xmlns:xs="http://www.w3.org/2001/XMLSchema" xmlns:p="http://schemas.microsoft.com/office/2006/metadata/properties" xmlns:ns2="3d0f8a8a-e85b-4378-9f2b-db241eae7fc8" xmlns:ns3="ad45c690-b974-495d-9b7e-90978e30a8b1" targetNamespace="http://schemas.microsoft.com/office/2006/metadata/properties" ma:root="true" ma:fieldsID="c78c540cd1e892c391df1ee9bceab57c" ns2:_="" ns3:_="">
    <xsd:import namespace="3d0f8a8a-e85b-4378-9f2b-db241eae7fc8"/>
    <xsd:import namespace="ad45c690-b974-495d-9b7e-90978e30a8b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CR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0f8a8a-e85b-4378-9f2b-db241eae7f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85cdeb02-0f51-4667-af8d-3e03aa99104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45c690-b974-495d-9b7e-90978e30a8b1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c3f0d67f-13e2-47b4-a8c7-e6a0f0a4de84}" ma:internalName="TaxCatchAll" ma:showField="CatchAllData" ma:web="ad45c690-b974-495d-9b7e-90978e30a8b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d0f8a8a-e85b-4378-9f2b-db241eae7fc8">
      <Terms xmlns="http://schemas.microsoft.com/office/infopath/2007/PartnerControls"/>
    </lcf76f155ced4ddcb4097134ff3c332f>
    <TaxCatchAll xmlns="ad45c690-b974-495d-9b7e-90978e30a8b1" xsi:nil="true"/>
  </documentManagement>
</p:properties>
</file>

<file path=customXml/itemProps1.xml><?xml version="1.0" encoding="utf-8"?>
<ds:datastoreItem xmlns:ds="http://schemas.openxmlformats.org/officeDocument/2006/customXml" ds:itemID="{E563CC4C-6BB2-427B-ABF3-F868F12FD3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C8A8263-36BE-4A98-823D-3782924D7C1D}"/>
</file>

<file path=customXml/itemProps3.xml><?xml version="1.0" encoding="utf-8"?>
<ds:datastoreItem xmlns:ds="http://schemas.openxmlformats.org/officeDocument/2006/customXml" ds:itemID="{D0907CF8-0050-44C9-B75C-EF26929A99A5}">
  <ds:schemaRefs>
    <ds:schemaRef ds:uri="http://purl.org/dc/elements/1.1/"/>
    <ds:schemaRef ds:uri="http://schemas.microsoft.com/office/infopath/2007/PartnerControls"/>
    <ds:schemaRef ds:uri="6bb5086c-6c1e-421f-b423-7b0fd6a24916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schemas.openxmlformats.org/package/2006/metadata/core-properties"/>
    <ds:schemaRef ds:uri="c1f61cf5-a64d-4d6d-ab3a-a28e2ff5218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2873</TotalTime>
  <Words>587</Words>
  <Application>Microsoft Office PowerPoint</Application>
  <PresentationFormat>A3 Paper (297x420 mm)</PresentationFormat>
  <Paragraphs>76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Miss S Sherwood</dc:creator>
  <cp:lastModifiedBy>Caroline Amos-Wilkins</cp:lastModifiedBy>
  <cp:revision>84</cp:revision>
  <dcterms:created xsi:type="dcterms:W3CDTF">2019-12-03T13:18:29Z</dcterms:created>
  <dcterms:modified xsi:type="dcterms:W3CDTF">2025-07-03T19:23:03Z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0x010100E5168EB14209094AA4D569131F1FB426</vt:lpwstr>
  </property>
  <property fmtid="{D5CDD505-2E9C-101B-9397-08002B2CF9AE}" pid="3" name="Order">
    <vt:r8>1826300</vt:r8>
  </property>
  <property fmtid="{D5CDD505-2E9C-101B-9397-08002B2CF9AE}" pid="4" name="ComplianceAssetId">
    <vt:lpwstr/>
  </property>
  <property fmtid="{D5CDD505-2E9C-101B-9397-08002B2CF9AE}" pid="5" name="_activity">
    <vt:lpwstr>{"FileActivityType":"9","FileActivityTimeStamp":"2024-07-19T07:52:30.127Z","FileActivityUsersOnPage":[{"DisplayName":"Caroline Amos-Wilkins","Id":"camoswilkins@stmichaelscs.org"},{"DisplayName":"Caroline Amos-Wilkins","Id":"camoswilkins@stmichaelscs.org"}</vt:lpwstr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  <property fmtid="{D5CDD505-2E9C-101B-9397-08002B2CF9AE}" pid="9" name="_SourceUrl">
    <vt:lpwstr/>
  </property>
  <property fmtid="{D5CDD505-2E9C-101B-9397-08002B2CF9AE}" pid="10" name="_SharedFileIndex">
    <vt:lpwstr/>
  </property>
</Properties>
</file>