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128"/>
    <a:srgbClr val="007AC3"/>
    <a:srgbClr val="C20E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7D3359-994B-48FD-B8FA-16B352F0FE0B}" v="50" dt="2025-08-17T10:29:27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59" autoAdjust="0"/>
    <p:restoredTop sz="94660"/>
  </p:normalViewPr>
  <p:slideViewPr>
    <p:cSldViewPr snapToGrid="0" showGuides="1">
      <p:cViewPr>
        <p:scale>
          <a:sx n="94" d="100"/>
          <a:sy n="94" d="100"/>
        </p:scale>
        <p:origin x="1397" y="-1627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 Lepeltier" userId="fa14b652-b3f1-42b8-9a11-b2d4ab0ffa4f" providerId="ADAL" clId="{B27D3359-994B-48FD-B8FA-16B352F0FE0B}"/>
    <pc:docChg chg="undo custSel modSld">
      <pc:chgData name="C Lepeltier" userId="fa14b652-b3f1-42b8-9a11-b2d4ab0ffa4f" providerId="ADAL" clId="{B27D3359-994B-48FD-B8FA-16B352F0FE0B}" dt="2025-08-17T10:29:49.234" v="3408" actId="1076"/>
      <pc:docMkLst>
        <pc:docMk/>
      </pc:docMkLst>
      <pc:sldChg chg="addSp delSp modSp mod">
        <pc:chgData name="C Lepeltier" userId="fa14b652-b3f1-42b8-9a11-b2d4ab0ffa4f" providerId="ADAL" clId="{B27D3359-994B-48FD-B8FA-16B352F0FE0B}" dt="2025-08-17T10:29:49.234" v="3408" actId="1076"/>
        <pc:sldMkLst>
          <pc:docMk/>
          <pc:sldMk cId="301726593" sldId="256"/>
        </pc:sldMkLst>
        <pc:spChg chg="mod">
          <ac:chgData name="C Lepeltier" userId="fa14b652-b3f1-42b8-9a11-b2d4ab0ffa4f" providerId="ADAL" clId="{B27D3359-994B-48FD-B8FA-16B352F0FE0B}" dt="2025-08-17T09:37:12.951" v="2051" actId="1076"/>
          <ac:spMkLst>
            <pc:docMk/>
            <pc:sldMk cId="301726593" sldId="256"/>
            <ac:spMk id="13" creationId="{D6F4031A-039C-AF1B-0E4F-87A16447E99B}"/>
          </ac:spMkLst>
        </pc:spChg>
        <pc:spChg chg="mod">
          <ac:chgData name="C Lepeltier" userId="fa14b652-b3f1-42b8-9a11-b2d4ab0ffa4f" providerId="ADAL" clId="{B27D3359-994B-48FD-B8FA-16B352F0FE0B}" dt="2025-08-17T09:44:52.352" v="2263" actId="1076"/>
          <ac:spMkLst>
            <pc:docMk/>
            <pc:sldMk cId="301726593" sldId="256"/>
            <ac:spMk id="18" creationId="{560EBA4B-8AEC-D046-B76B-ED0FD5A6C7DD}"/>
          </ac:spMkLst>
        </pc:spChg>
        <pc:spChg chg="mod">
          <ac:chgData name="C Lepeltier" userId="fa14b652-b3f1-42b8-9a11-b2d4ab0ffa4f" providerId="ADAL" clId="{B27D3359-994B-48FD-B8FA-16B352F0FE0B}" dt="2025-08-17T09:37:39.567" v="2058" actId="14100"/>
          <ac:spMkLst>
            <pc:docMk/>
            <pc:sldMk cId="301726593" sldId="256"/>
            <ac:spMk id="29" creationId="{EEB06A9B-1189-48B9-A2FB-D971FD47FEFB}"/>
          </ac:spMkLst>
        </pc:spChg>
        <pc:spChg chg="mod">
          <ac:chgData name="C Lepeltier" userId="fa14b652-b3f1-42b8-9a11-b2d4ab0ffa4f" providerId="ADAL" clId="{B27D3359-994B-48FD-B8FA-16B352F0FE0B}" dt="2025-08-17T10:16:57.824" v="3297" actId="1076"/>
          <ac:spMkLst>
            <pc:docMk/>
            <pc:sldMk cId="301726593" sldId="256"/>
            <ac:spMk id="32" creationId="{26010159-258F-4471-981E-90FA8FD19BE8}"/>
          </ac:spMkLst>
        </pc:spChg>
        <pc:spChg chg="mod">
          <ac:chgData name="C Lepeltier" userId="fa14b652-b3f1-42b8-9a11-b2d4ab0ffa4f" providerId="ADAL" clId="{B27D3359-994B-48FD-B8FA-16B352F0FE0B}" dt="2025-08-17T10:12:59.023" v="3191" actId="1076"/>
          <ac:spMkLst>
            <pc:docMk/>
            <pc:sldMk cId="301726593" sldId="256"/>
            <ac:spMk id="34" creationId="{40EBC6C5-F00D-77E5-C76C-9B7B07467C5A}"/>
          </ac:spMkLst>
        </pc:spChg>
        <pc:spChg chg="mod">
          <ac:chgData name="C Lepeltier" userId="fa14b652-b3f1-42b8-9a11-b2d4ab0ffa4f" providerId="ADAL" clId="{B27D3359-994B-48FD-B8FA-16B352F0FE0B}" dt="2025-08-17T09:09:53.706" v="1138" actId="14100"/>
          <ac:spMkLst>
            <pc:docMk/>
            <pc:sldMk cId="301726593" sldId="256"/>
            <ac:spMk id="35" creationId="{8681C825-E4A7-6771-6FFD-3030F8A6A608}"/>
          </ac:spMkLst>
        </pc:spChg>
        <pc:spChg chg="mod">
          <ac:chgData name="C Lepeltier" userId="fa14b652-b3f1-42b8-9a11-b2d4ab0ffa4f" providerId="ADAL" clId="{B27D3359-994B-48FD-B8FA-16B352F0FE0B}" dt="2025-08-17T09:45:40.494" v="2341" actId="1076"/>
          <ac:spMkLst>
            <pc:docMk/>
            <pc:sldMk cId="301726593" sldId="256"/>
            <ac:spMk id="40" creationId="{F4A3E031-B76D-D04F-8233-8F8B5D2D3BA2}"/>
          </ac:spMkLst>
        </pc:spChg>
        <pc:spChg chg="mod">
          <ac:chgData name="C Lepeltier" userId="fa14b652-b3f1-42b8-9a11-b2d4ab0ffa4f" providerId="ADAL" clId="{B27D3359-994B-48FD-B8FA-16B352F0FE0B}" dt="2025-08-17T09:46:47.863" v="2437" actId="1076"/>
          <ac:spMkLst>
            <pc:docMk/>
            <pc:sldMk cId="301726593" sldId="256"/>
            <ac:spMk id="42" creationId="{88CF6B9A-D161-D94B-838C-8556FFF74B3D}"/>
          </ac:spMkLst>
        </pc:spChg>
        <pc:spChg chg="add mod">
          <ac:chgData name="C Lepeltier" userId="fa14b652-b3f1-42b8-9a11-b2d4ab0ffa4f" providerId="ADAL" clId="{B27D3359-994B-48FD-B8FA-16B352F0FE0B}" dt="2025-08-17T10:14:36.180" v="3222" actId="20577"/>
          <ac:spMkLst>
            <pc:docMk/>
            <pc:sldMk cId="301726593" sldId="256"/>
            <ac:spMk id="43" creationId="{CEDF17EF-1C0B-B083-E5F7-D413BE1E6899}"/>
          </ac:spMkLst>
        </pc:spChg>
        <pc:spChg chg="mod">
          <ac:chgData name="C Lepeltier" userId="fa14b652-b3f1-42b8-9a11-b2d4ab0ffa4f" providerId="ADAL" clId="{B27D3359-994B-48FD-B8FA-16B352F0FE0B}" dt="2025-08-17T09:53:43.777" v="2855" actId="1076"/>
          <ac:spMkLst>
            <pc:docMk/>
            <pc:sldMk cId="301726593" sldId="256"/>
            <ac:spMk id="48" creationId="{D5A7CDE2-1EE3-15AD-CC6B-3FE6BC40D529}"/>
          </ac:spMkLst>
        </pc:spChg>
        <pc:spChg chg="mod">
          <ac:chgData name="C Lepeltier" userId="fa14b652-b3f1-42b8-9a11-b2d4ab0ffa4f" providerId="ADAL" clId="{B27D3359-994B-48FD-B8FA-16B352F0FE0B}" dt="2025-08-17T10:26:16.056" v="3398" actId="14100"/>
          <ac:spMkLst>
            <pc:docMk/>
            <pc:sldMk cId="301726593" sldId="256"/>
            <ac:spMk id="49" creationId="{07E18253-976F-2142-B577-D146D1B02203}"/>
          </ac:spMkLst>
        </pc:spChg>
        <pc:spChg chg="mod">
          <ac:chgData name="C Lepeltier" userId="fa14b652-b3f1-42b8-9a11-b2d4ab0ffa4f" providerId="ADAL" clId="{B27D3359-994B-48FD-B8FA-16B352F0FE0B}" dt="2025-08-17T09:49:13.568" v="2538" actId="14100"/>
          <ac:spMkLst>
            <pc:docMk/>
            <pc:sldMk cId="301726593" sldId="256"/>
            <ac:spMk id="50" creationId="{37B165B7-AACB-3A4C-A89C-5FD028A89864}"/>
          </ac:spMkLst>
        </pc:spChg>
        <pc:spChg chg="mod">
          <ac:chgData name="C Lepeltier" userId="fa14b652-b3f1-42b8-9a11-b2d4ab0ffa4f" providerId="ADAL" clId="{B27D3359-994B-48FD-B8FA-16B352F0FE0B}" dt="2025-08-17T09:49:38.477" v="2547" actId="1076"/>
          <ac:spMkLst>
            <pc:docMk/>
            <pc:sldMk cId="301726593" sldId="256"/>
            <ac:spMk id="55" creationId="{566826C4-49AF-4821-8214-1752A99E16CD}"/>
          </ac:spMkLst>
        </pc:spChg>
        <pc:spChg chg="del">
          <ac:chgData name="C Lepeltier" userId="fa14b652-b3f1-42b8-9a11-b2d4ab0ffa4f" providerId="ADAL" clId="{B27D3359-994B-48FD-B8FA-16B352F0FE0B}" dt="2025-08-17T09:48:15.768" v="2523" actId="21"/>
          <ac:spMkLst>
            <pc:docMk/>
            <pc:sldMk cId="301726593" sldId="256"/>
            <ac:spMk id="56" creationId="{8D6922E0-D052-4BA5-B279-21361C159B50}"/>
          </ac:spMkLst>
        </pc:spChg>
        <pc:spChg chg="add">
          <ac:chgData name="C Lepeltier" userId="fa14b652-b3f1-42b8-9a11-b2d4ab0ffa4f" providerId="ADAL" clId="{B27D3359-994B-48FD-B8FA-16B352F0FE0B}" dt="2025-08-16T14:42:06.824" v="1062"/>
          <ac:spMkLst>
            <pc:docMk/>
            <pc:sldMk cId="301726593" sldId="256"/>
            <ac:spMk id="59" creationId="{2C70D7F3-0522-77F6-4F17-F2E05510EC7E}"/>
          </ac:spMkLst>
        </pc:spChg>
        <pc:spChg chg="mod">
          <ac:chgData name="C Lepeltier" userId="fa14b652-b3f1-42b8-9a11-b2d4ab0ffa4f" providerId="ADAL" clId="{B27D3359-994B-48FD-B8FA-16B352F0FE0B}" dt="2025-08-17T09:57:41.951" v="2989" actId="20577"/>
          <ac:spMkLst>
            <pc:docMk/>
            <pc:sldMk cId="301726593" sldId="256"/>
            <ac:spMk id="60" creationId="{FF88364E-62F0-68D6-797E-46E6DE3A59FD}"/>
          </ac:spMkLst>
        </pc:spChg>
        <pc:spChg chg="del">
          <ac:chgData name="C Lepeltier" userId="fa14b652-b3f1-42b8-9a11-b2d4ab0ffa4f" providerId="ADAL" clId="{B27D3359-994B-48FD-B8FA-16B352F0FE0B}" dt="2025-08-17T09:48:20.807" v="2524" actId="21"/>
          <ac:spMkLst>
            <pc:docMk/>
            <pc:sldMk cId="301726593" sldId="256"/>
            <ac:spMk id="62" creationId="{271D070B-B306-49F1-B0F1-6B726EE0F45A}"/>
          </ac:spMkLst>
        </pc:spChg>
        <pc:spChg chg="mod">
          <ac:chgData name="C Lepeltier" userId="fa14b652-b3f1-42b8-9a11-b2d4ab0ffa4f" providerId="ADAL" clId="{B27D3359-994B-48FD-B8FA-16B352F0FE0B}" dt="2025-08-16T14:41:00.031" v="1060" actId="20577"/>
          <ac:spMkLst>
            <pc:docMk/>
            <pc:sldMk cId="301726593" sldId="256"/>
            <ac:spMk id="66" creationId="{81E531B0-3152-9732-8469-E16465987D7E}"/>
          </ac:spMkLst>
        </pc:spChg>
        <pc:spChg chg="mod">
          <ac:chgData name="C Lepeltier" userId="fa14b652-b3f1-42b8-9a11-b2d4ab0ffa4f" providerId="ADAL" clId="{B27D3359-994B-48FD-B8FA-16B352F0FE0B}" dt="2025-08-16T14:15:14.036" v="28" actId="1076"/>
          <ac:spMkLst>
            <pc:docMk/>
            <pc:sldMk cId="301726593" sldId="256"/>
            <ac:spMk id="83" creationId="{560EBA4B-8AEC-D046-B76B-ED0FD5A6C7DD}"/>
          </ac:spMkLst>
        </pc:spChg>
        <pc:spChg chg="mod">
          <ac:chgData name="C Lepeltier" userId="fa14b652-b3f1-42b8-9a11-b2d4ab0ffa4f" providerId="ADAL" clId="{B27D3359-994B-48FD-B8FA-16B352F0FE0B}" dt="2025-08-17T10:24:08.278" v="3366" actId="20577"/>
          <ac:spMkLst>
            <pc:docMk/>
            <pc:sldMk cId="301726593" sldId="256"/>
            <ac:spMk id="84" creationId="{19FC4749-784B-9B2D-F3C8-91F0B2D781C2}"/>
          </ac:spMkLst>
        </pc:spChg>
        <pc:spChg chg="mod">
          <ac:chgData name="C Lepeltier" userId="fa14b652-b3f1-42b8-9a11-b2d4ab0ffa4f" providerId="ADAL" clId="{B27D3359-994B-48FD-B8FA-16B352F0FE0B}" dt="2025-08-16T14:30:45.236" v="669" actId="6549"/>
          <ac:spMkLst>
            <pc:docMk/>
            <pc:sldMk cId="301726593" sldId="256"/>
            <ac:spMk id="127" creationId="{560EBA4B-8AEC-D046-B76B-ED0FD5A6C7DD}"/>
          </ac:spMkLst>
        </pc:spChg>
        <pc:spChg chg="mod">
          <ac:chgData name="C Lepeltier" userId="fa14b652-b3f1-42b8-9a11-b2d4ab0ffa4f" providerId="ADAL" clId="{B27D3359-994B-48FD-B8FA-16B352F0FE0B}" dt="2025-08-17T09:27:39.621" v="1920" actId="1076"/>
          <ac:spMkLst>
            <pc:docMk/>
            <pc:sldMk cId="301726593" sldId="256"/>
            <ac:spMk id="131" creationId="{560EBA4B-8AEC-D046-B76B-ED0FD5A6C7DD}"/>
          </ac:spMkLst>
        </pc:spChg>
        <pc:spChg chg="mod">
          <ac:chgData name="C Lepeltier" userId="fa14b652-b3f1-42b8-9a11-b2d4ab0ffa4f" providerId="ADAL" clId="{B27D3359-994B-48FD-B8FA-16B352F0FE0B}" dt="2025-08-16T14:20:37.790" v="64" actId="1076"/>
          <ac:spMkLst>
            <pc:docMk/>
            <pc:sldMk cId="301726593" sldId="256"/>
            <ac:spMk id="135" creationId="{37B165B7-AACB-3A4C-A89C-5FD028A89864}"/>
          </ac:spMkLst>
        </pc:spChg>
        <pc:spChg chg="mod">
          <ac:chgData name="C Lepeltier" userId="fa14b652-b3f1-42b8-9a11-b2d4ab0ffa4f" providerId="ADAL" clId="{B27D3359-994B-48FD-B8FA-16B352F0FE0B}" dt="2025-08-16T14:17:29.541" v="58" actId="6549"/>
          <ac:spMkLst>
            <pc:docMk/>
            <pc:sldMk cId="301726593" sldId="256"/>
            <ac:spMk id="137" creationId="{F4A3E031-B76D-D04F-8233-8F8B5D2D3BA2}"/>
          </ac:spMkLst>
        </pc:spChg>
        <pc:spChg chg="mod">
          <ac:chgData name="C Lepeltier" userId="fa14b652-b3f1-42b8-9a11-b2d4ab0ffa4f" providerId="ADAL" clId="{B27D3359-994B-48FD-B8FA-16B352F0FE0B}" dt="2025-08-17T10:25:00.533" v="3389" actId="20577"/>
          <ac:spMkLst>
            <pc:docMk/>
            <pc:sldMk cId="301726593" sldId="256"/>
            <ac:spMk id="138" creationId="{C749444D-E32A-C090-9E0C-7A2E317181FD}"/>
          </ac:spMkLst>
        </pc:spChg>
        <pc:spChg chg="mod">
          <ac:chgData name="C Lepeltier" userId="fa14b652-b3f1-42b8-9a11-b2d4ab0ffa4f" providerId="ADAL" clId="{B27D3359-994B-48FD-B8FA-16B352F0FE0B}" dt="2025-08-16T14:21:33.290" v="177" actId="1076"/>
          <ac:spMkLst>
            <pc:docMk/>
            <pc:sldMk cId="301726593" sldId="256"/>
            <ac:spMk id="139" creationId="{566826C4-49AF-4821-8214-1752A99E16CD}"/>
          </ac:spMkLst>
        </pc:spChg>
        <pc:spChg chg="mod">
          <ac:chgData name="C Lepeltier" userId="fa14b652-b3f1-42b8-9a11-b2d4ab0ffa4f" providerId="ADAL" clId="{B27D3359-994B-48FD-B8FA-16B352F0FE0B}" dt="2025-08-17T10:13:09.076" v="3192" actId="1076"/>
          <ac:spMkLst>
            <pc:docMk/>
            <pc:sldMk cId="301726593" sldId="256"/>
            <ac:spMk id="141" creationId="{88CF6B9A-D161-D94B-838C-8556FFF74B3D}"/>
          </ac:spMkLst>
        </pc:spChg>
        <pc:spChg chg="mod">
          <ac:chgData name="C Lepeltier" userId="fa14b652-b3f1-42b8-9a11-b2d4ab0ffa4f" providerId="ADAL" clId="{B27D3359-994B-48FD-B8FA-16B352F0FE0B}" dt="2025-08-17T10:13:25.939" v="3194" actId="14100"/>
          <ac:spMkLst>
            <pc:docMk/>
            <pc:sldMk cId="301726593" sldId="256"/>
            <ac:spMk id="142" creationId="{F840C907-A908-400A-84C8-18FF9A3515F9}"/>
          </ac:spMkLst>
        </pc:spChg>
        <pc:spChg chg="mod">
          <ac:chgData name="C Lepeltier" userId="fa14b652-b3f1-42b8-9a11-b2d4ab0ffa4f" providerId="ADAL" clId="{B27D3359-994B-48FD-B8FA-16B352F0FE0B}" dt="2025-08-17T10:14:11.748" v="3205" actId="1076"/>
          <ac:spMkLst>
            <pc:docMk/>
            <pc:sldMk cId="301726593" sldId="256"/>
            <ac:spMk id="145" creationId="{271D070B-B306-49F1-B0F1-6B726EE0F45A}"/>
          </ac:spMkLst>
        </pc:spChg>
        <pc:spChg chg="mod">
          <ac:chgData name="C Lepeltier" userId="fa14b652-b3f1-42b8-9a11-b2d4ab0ffa4f" providerId="ADAL" clId="{B27D3359-994B-48FD-B8FA-16B352F0FE0B}" dt="2025-08-17T09:12:33.444" v="1403" actId="1076"/>
          <ac:spMkLst>
            <pc:docMk/>
            <pc:sldMk cId="301726593" sldId="256"/>
            <ac:spMk id="161" creationId="{96B43354-5F43-41A7-B45A-A614A8730F47}"/>
          </ac:spMkLst>
        </pc:spChg>
        <pc:spChg chg="mod">
          <ac:chgData name="C Lepeltier" userId="fa14b652-b3f1-42b8-9a11-b2d4ab0ffa4f" providerId="ADAL" clId="{B27D3359-994B-48FD-B8FA-16B352F0FE0B}" dt="2025-08-17T09:10:44.779" v="1181" actId="14100"/>
          <ac:spMkLst>
            <pc:docMk/>
            <pc:sldMk cId="301726593" sldId="256"/>
            <ac:spMk id="162" creationId="{0EF4FB16-C4F0-4E3D-82DF-B0E5946F00D5}"/>
          </ac:spMkLst>
        </pc:spChg>
        <pc:spChg chg="mod">
          <ac:chgData name="C Lepeltier" userId="fa14b652-b3f1-42b8-9a11-b2d4ab0ffa4f" providerId="ADAL" clId="{B27D3359-994B-48FD-B8FA-16B352F0FE0B}" dt="2025-08-16T14:39:57.664" v="990" actId="1076"/>
          <ac:spMkLst>
            <pc:docMk/>
            <pc:sldMk cId="301726593" sldId="256"/>
            <ac:spMk id="165" creationId="{4EA45CAE-C092-4B97-99CB-62FDBD527432}"/>
          </ac:spMkLst>
        </pc:spChg>
        <pc:spChg chg="mod">
          <ac:chgData name="C Lepeltier" userId="fa14b652-b3f1-42b8-9a11-b2d4ab0ffa4f" providerId="ADAL" clId="{B27D3359-994B-48FD-B8FA-16B352F0FE0B}" dt="2025-08-17T09:11:21.999" v="1284" actId="1076"/>
          <ac:spMkLst>
            <pc:docMk/>
            <pc:sldMk cId="301726593" sldId="256"/>
            <ac:spMk id="174" creationId="{171ACAC9-4231-4DBA-A620-964E062A7309}"/>
          </ac:spMkLst>
        </pc:spChg>
        <pc:spChg chg="mod">
          <ac:chgData name="C Lepeltier" userId="fa14b652-b3f1-42b8-9a11-b2d4ab0ffa4f" providerId="ADAL" clId="{B27D3359-994B-48FD-B8FA-16B352F0FE0B}" dt="2025-08-17T09:39:28.066" v="2081" actId="1076"/>
          <ac:spMkLst>
            <pc:docMk/>
            <pc:sldMk cId="301726593" sldId="256"/>
            <ac:spMk id="178" creationId="{E40E85A9-DC26-48A8-A01F-B7D148DB197C}"/>
          </ac:spMkLst>
        </pc:spChg>
        <pc:spChg chg="mod">
          <ac:chgData name="C Lepeltier" userId="fa14b652-b3f1-42b8-9a11-b2d4ab0ffa4f" providerId="ADAL" clId="{B27D3359-994B-48FD-B8FA-16B352F0FE0B}" dt="2025-08-17T10:24:18.976" v="3373" actId="20577"/>
          <ac:spMkLst>
            <pc:docMk/>
            <pc:sldMk cId="301726593" sldId="256"/>
            <ac:spMk id="182" creationId="{9496AD51-DFB0-4915-8126-7774B1AF6C91}"/>
          </ac:spMkLst>
        </pc:spChg>
        <pc:spChg chg="mod">
          <ac:chgData name="C Lepeltier" userId="fa14b652-b3f1-42b8-9a11-b2d4ab0ffa4f" providerId="ADAL" clId="{B27D3359-994B-48FD-B8FA-16B352F0FE0B}" dt="2025-08-16T14:39:25.513" v="983" actId="14100"/>
          <ac:spMkLst>
            <pc:docMk/>
            <pc:sldMk cId="301726593" sldId="256"/>
            <ac:spMk id="184" creationId="{07D18DED-AB87-456F-A6C9-2A7EACA7C11A}"/>
          </ac:spMkLst>
        </pc:spChg>
        <pc:spChg chg="mod ord">
          <ac:chgData name="C Lepeltier" userId="fa14b652-b3f1-42b8-9a11-b2d4ab0ffa4f" providerId="ADAL" clId="{B27D3359-994B-48FD-B8FA-16B352F0FE0B}" dt="2025-08-17T09:56:06.436" v="2869" actId="166"/>
          <ac:spMkLst>
            <pc:docMk/>
            <pc:sldMk cId="301726593" sldId="256"/>
            <ac:spMk id="188" creationId="{E7BD1915-ACC0-4FD8-A813-83C7D9F03560}"/>
          </ac:spMkLst>
        </pc:spChg>
        <pc:spChg chg="mod">
          <ac:chgData name="C Lepeltier" userId="fa14b652-b3f1-42b8-9a11-b2d4ab0ffa4f" providerId="ADAL" clId="{B27D3359-994B-48FD-B8FA-16B352F0FE0B}" dt="2025-08-16T14:21:57.760" v="222" actId="6549"/>
          <ac:spMkLst>
            <pc:docMk/>
            <pc:sldMk cId="301726593" sldId="256"/>
            <ac:spMk id="206" creationId="{EBC3A95B-B9A7-4E3F-AA4F-0790147F8FA9}"/>
          </ac:spMkLst>
        </pc:spChg>
        <pc:spChg chg="mod">
          <ac:chgData name="C Lepeltier" userId="fa14b652-b3f1-42b8-9a11-b2d4ab0ffa4f" providerId="ADAL" clId="{B27D3359-994B-48FD-B8FA-16B352F0FE0B}" dt="2025-08-17T10:22:28.631" v="3350" actId="1076"/>
          <ac:spMkLst>
            <pc:docMk/>
            <pc:sldMk cId="301726593" sldId="256"/>
            <ac:spMk id="212" creationId="{8203684E-1919-4775-973F-A35954BD2624}"/>
          </ac:spMkLst>
        </pc:spChg>
        <pc:spChg chg="mod">
          <ac:chgData name="C Lepeltier" userId="fa14b652-b3f1-42b8-9a11-b2d4ab0ffa4f" providerId="ADAL" clId="{B27D3359-994B-48FD-B8FA-16B352F0FE0B}" dt="2025-08-17T10:17:14.441" v="3301" actId="1076"/>
          <ac:spMkLst>
            <pc:docMk/>
            <pc:sldMk cId="301726593" sldId="256"/>
            <ac:spMk id="215" creationId="{897BD58F-71DF-406F-856B-E19C9682FFAE}"/>
          </ac:spMkLst>
        </pc:spChg>
        <pc:spChg chg="mod">
          <ac:chgData name="C Lepeltier" userId="fa14b652-b3f1-42b8-9a11-b2d4ab0ffa4f" providerId="ADAL" clId="{B27D3359-994B-48FD-B8FA-16B352F0FE0B}" dt="2025-08-17T09:38:02.260" v="2061" actId="1076"/>
          <ac:spMkLst>
            <pc:docMk/>
            <pc:sldMk cId="301726593" sldId="256"/>
            <ac:spMk id="228" creationId="{5ED776C1-6B49-454C-A8DF-9F6E4FAB2CBB}"/>
          </ac:spMkLst>
        </pc:spChg>
        <pc:spChg chg="mod">
          <ac:chgData name="C Lepeltier" userId="fa14b652-b3f1-42b8-9a11-b2d4ab0ffa4f" providerId="ADAL" clId="{B27D3359-994B-48FD-B8FA-16B352F0FE0B}" dt="2025-08-17T10:15:14.708" v="3241" actId="14100"/>
          <ac:spMkLst>
            <pc:docMk/>
            <pc:sldMk cId="301726593" sldId="256"/>
            <ac:spMk id="229" creationId="{780AFDCF-4656-4786-9C52-29BB86C80ACA}"/>
          </ac:spMkLst>
        </pc:spChg>
        <pc:spChg chg="mod">
          <ac:chgData name="C Lepeltier" userId="fa14b652-b3f1-42b8-9a11-b2d4ab0ffa4f" providerId="ADAL" clId="{B27D3359-994B-48FD-B8FA-16B352F0FE0B}" dt="2025-08-17T09:12:45.196" v="1406" actId="1076"/>
          <ac:spMkLst>
            <pc:docMk/>
            <pc:sldMk cId="301726593" sldId="256"/>
            <ac:spMk id="232" creationId="{0450B8F6-3A24-4267-9FEF-50779F8F5883}"/>
          </ac:spMkLst>
        </pc:spChg>
        <pc:spChg chg="mod">
          <ac:chgData name="C Lepeltier" userId="fa14b652-b3f1-42b8-9a11-b2d4ab0ffa4f" providerId="ADAL" clId="{B27D3359-994B-48FD-B8FA-16B352F0FE0B}" dt="2025-08-16T14:28:14.118" v="589" actId="1076"/>
          <ac:spMkLst>
            <pc:docMk/>
            <pc:sldMk cId="301726593" sldId="256"/>
            <ac:spMk id="260" creationId="{787E0CE9-B26D-4A24-86DA-FF3B4D4011AE}"/>
          </ac:spMkLst>
        </pc:spChg>
        <pc:spChg chg="mod">
          <ac:chgData name="C Lepeltier" userId="fa14b652-b3f1-42b8-9a11-b2d4ab0ffa4f" providerId="ADAL" clId="{B27D3359-994B-48FD-B8FA-16B352F0FE0B}" dt="2025-08-17T09:38:14.138" v="2063" actId="1076"/>
          <ac:spMkLst>
            <pc:docMk/>
            <pc:sldMk cId="301726593" sldId="256"/>
            <ac:spMk id="292" creationId="{5E8F74CE-E8F1-4C82-BD2D-CB71A76DA88E}"/>
          </ac:spMkLst>
        </pc:spChg>
        <pc:spChg chg="mod">
          <ac:chgData name="C Lepeltier" userId="fa14b652-b3f1-42b8-9a11-b2d4ab0ffa4f" providerId="ADAL" clId="{B27D3359-994B-48FD-B8FA-16B352F0FE0B}" dt="2025-08-16T14:38:29.099" v="980" actId="1076"/>
          <ac:spMkLst>
            <pc:docMk/>
            <pc:sldMk cId="301726593" sldId="256"/>
            <ac:spMk id="325" creationId="{47881C88-7EF6-4F0B-9F0F-632A4C26D1A6}"/>
          </ac:spMkLst>
        </pc:spChg>
        <pc:spChg chg="mod">
          <ac:chgData name="C Lepeltier" userId="fa14b652-b3f1-42b8-9a11-b2d4ab0ffa4f" providerId="ADAL" clId="{B27D3359-994B-48FD-B8FA-16B352F0FE0B}" dt="2025-08-17T10:00:49.243" v="3165" actId="1076"/>
          <ac:spMkLst>
            <pc:docMk/>
            <pc:sldMk cId="301726593" sldId="256"/>
            <ac:spMk id="334" creationId="{E59DBA88-B7CE-44EE-B97F-43C2946D7640}"/>
          </ac:spMkLst>
        </pc:spChg>
        <pc:spChg chg="mod">
          <ac:chgData name="C Lepeltier" userId="fa14b652-b3f1-42b8-9a11-b2d4ab0ffa4f" providerId="ADAL" clId="{B27D3359-994B-48FD-B8FA-16B352F0FE0B}" dt="2025-08-17T09:39:13.865" v="2078" actId="1076"/>
          <ac:spMkLst>
            <pc:docMk/>
            <pc:sldMk cId="301726593" sldId="256"/>
            <ac:spMk id="383" creationId="{00000000-0000-0000-0000-000000000000}"/>
          </ac:spMkLst>
        </pc:spChg>
        <pc:spChg chg="mod">
          <ac:chgData name="C Lepeltier" userId="fa14b652-b3f1-42b8-9a11-b2d4ab0ffa4f" providerId="ADAL" clId="{B27D3359-994B-48FD-B8FA-16B352F0FE0B}" dt="2025-08-17T09:59:10.327" v="3069" actId="20577"/>
          <ac:spMkLst>
            <pc:docMk/>
            <pc:sldMk cId="301726593" sldId="256"/>
            <ac:spMk id="405" creationId="{00000000-0000-0000-0000-000000000000}"/>
          </ac:spMkLst>
        </pc:spChg>
        <pc:spChg chg="add">
          <ac:chgData name="C Lepeltier" userId="fa14b652-b3f1-42b8-9a11-b2d4ab0ffa4f" providerId="ADAL" clId="{B27D3359-994B-48FD-B8FA-16B352F0FE0B}" dt="2025-08-17T09:18:09.051" v="1755"/>
          <ac:spMkLst>
            <pc:docMk/>
            <pc:sldMk cId="301726593" sldId="256"/>
            <ac:spMk id="466" creationId="{4B4DC7E5-DA85-58BA-1E75-D8E63CA5AF5B}"/>
          </ac:spMkLst>
        </pc:spChg>
        <pc:spChg chg="add mod">
          <ac:chgData name="C Lepeltier" userId="fa14b652-b3f1-42b8-9a11-b2d4ab0ffa4f" providerId="ADAL" clId="{B27D3359-994B-48FD-B8FA-16B352F0FE0B}" dt="2025-08-17T10:17:22.514" v="3304" actId="1076"/>
          <ac:spMkLst>
            <pc:docMk/>
            <pc:sldMk cId="301726593" sldId="256"/>
            <ac:spMk id="471" creationId="{386EFC7E-D54A-0ADB-10A5-CAA202CE6E47}"/>
          </ac:spMkLst>
        </pc:spChg>
        <pc:spChg chg="mod">
          <ac:chgData name="C Lepeltier" userId="fa14b652-b3f1-42b8-9a11-b2d4ab0ffa4f" providerId="ADAL" clId="{B27D3359-994B-48FD-B8FA-16B352F0FE0B}" dt="2025-08-16T14:54:04.716" v="1101"/>
          <ac:spMkLst>
            <pc:docMk/>
            <pc:sldMk cId="301726593" sldId="256"/>
            <ac:spMk id="497" creationId="{4FB2160E-67F7-1555-C458-56961DDA7678}"/>
          </ac:spMkLst>
        </pc:spChg>
        <pc:spChg chg="mod">
          <ac:chgData name="C Lepeltier" userId="fa14b652-b3f1-42b8-9a11-b2d4ab0ffa4f" providerId="ADAL" clId="{B27D3359-994B-48FD-B8FA-16B352F0FE0B}" dt="2025-08-16T14:54:04.716" v="1101"/>
          <ac:spMkLst>
            <pc:docMk/>
            <pc:sldMk cId="301726593" sldId="256"/>
            <ac:spMk id="498" creationId="{D76DE96C-52A0-0006-E949-503D24851A5B}"/>
          </ac:spMkLst>
        </pc:spChg>
        <pc:spChg chg="mod">
          <ac:chgData name="C Lepeltier" userId="fa14b652-b3f1-42b8-9a11-b2d4ab0ffa4f" providerId="ADAL" clId="{B27D3359-994B-48FD-B8FA-16B352F0FE0B}" dt="2025-08-17T10:05:32.480" v="3167" actId="1076"/>
          <ac:spMkLst>
            <pc:docMk/>
            <pc:sldMk cId="301726593" sldId="256"/>
            <ac:spMk id="499" creationId="{8F871D8D-3697-4CCE-2CCC-9C4375B636C7}"/>
          </ac:spMkLst>
        </pc:spChg>
        <pc:spChg chg="mod">
          <ac:chgData name="C Lepeltier" userId="fa14b652-b3f1-42b8-9a11-b2d4ab0ffa4f" providerId="ADAL" clId="{B27D3359-994B-48FD-B8FA-16B352F0FE0B}" dt="2025-08-16T14:34:53.675" v="729" actId="14100"/>
          <ac:spMkLst>
            <pc:docMk/>
            <pc:sldMk cId="301726593" sldId="256"/>
            <ac:spMk id="503" creationId="{A6FFD95F-503C-4C1D-954F-8FF38967ECE1}"/>
          </ac:spMkLst>
        </pc:spChg>
        <pc:spChg chg="mod">
          <ac:chgData name="C Lepeltier" userId="fa14b652-b3f1-42b8-9a11-b2d4ab0ffa4f" providerId="ADAL" clId="{B27D3359-994B-48FD-B8FA-16B352F0FE0B}" dt="2025-08-17T10:24:54.040" v="3382" actId="14100"/>
          <ac:spMkLst>
            <pc:docMk/>
            <pc:sldMk cId="301726593" sldId="256"/>
            <ac:spMk id="1048" creationId="{180560E8-77E9-0043-17BB-996DAB4F8273}"/>
          </ac:spMkLst>
        </pc:spChg>
        <pc:grpChg chg="mod">
          <ac:chgData name="C Lepeltier" userId="fa14b652-b3f1-42b8-9a11-b2d4ab0ffa4f" providerId="ADAL" clId="{B27D3359-994B-48FD-B8FA-16B352F0FE0B}" dt="2025-08-17T09:44:56.439" v="2264" actId="1076"/>
          <ac:grpSpMkLst>
            <pc:docMk/>
            <pc:sldMk cId="301726593" sldId="256"/>
            <ac:grpSpMk id="36" creationId="{B73EE83B-09B1-FA9D-6DE8-9FE4A98BDF88}"/>
          </ac:grpSpMkLst>
        </pc:grpChg>
        <pc:grpChg chg="ord">
          <ac:chgData name="C Lepeltier" userId="fa14b652-b3f1-42b8-9a11-b2d4ab0ffa4f" providerId="ADAL" clId="{B27D3359-994B-48FD-B8FA-16B352F0FE0B}" dt="2025-08-16T14:44:22.535" v="1079" actId="166"/>
          <ac:grpSpMkLst>
            <pc:docMk/>
            <pc:sldMk cId="301726593" sldId="256"/>
            <ac:grpSpMk id="124" creationId="{00000000-0000-0000-0000-000000000000}"/>
          </ac:grpSpMkLst>
        </pc:grpChg>
        <pc:grpChg chg="mod">
          <ac:chgData name="C Lepeltier" userId="fa14b652-b3f1-42b8-9a11-b2d4ab0ffa4f" providerId="ADAL" clId="{B27D3359-994B-48FD-B8FA-16B352F0FE0B}" dt="2025-08-17T09:37:45.340" v="2059" actId="1076"/>
          <ac:grpSpMkLst>
            <pc:docMk/>
            <pc:sldMk cId="301726593" sldId="256"/>
            <ac:grpSpMk id="128" creationId="{00000000-0000-0000-0000-000000000000}"/>
          </ac:grpSpMkLst>
        </pc:grpChg>
        <pc:grpChg chg="mod">
          <ac:chgData name="C Lepeltier" userId="fa14b652-b3f1-42b8-9a11-b2d4ab0ffa4f" providerId="ADAL" clId="{B27D3359-994B-48FD-B8FA-16B352F0FE0B}" dt="2025-08-16T14:28:14.118" v="589" actId="1076"/>
          <ac:grpSpMkLst>
            <pc:docMk/>
            <pc:sldMk cId="301726593" sldId="256"/>
            <ac:grpSpMk id="257" creationId="{ACEFE773-4920-44B8-B9C5-C3321BFE0E6D}"/>
          </ac:grpSpMkLst>
        </pc:grpChg>
        <pc:grpChg chg="mod">
          <ac:chgData name="C Lepeltier" userId="fa14b652-b3f1-42b8-9a11-b2d4ab0ffa4f" providerId="ADAL" clId="{B27D3359-994B-48FD-B8FA-16B352F0FE0B}" dt="2025-08-16T14:28:14.118" v="589" actId="1076"/>
          <ac:grpSpMkLst>
            <pc:docMk/>
            <pc:sldMk cId="301726593" sldId="256"/>
            <ac:grpSpMk id="258" creationId="{2265B9F0-E437-4F30-9A4B-42B536F30C92}"/>
          </ac:grpSpMkLst>
        </pc:grpChg>
        <pc:grpChg chg="mod ord">
          <ac:chgData name="C Lepeltier" userId="fa14b652-b3f1-42b8-9a11-b2d4ab0ffa4f" providerId="ADAL" clId="{B27D3359-994B-48FD-B8FA-16B352F0FE0B}" dt="2025-08-17T09:18:51.150" v="1765" actId="166"/>
          <ac:grpSpMkLst>
            <pc:docMk/>
            <pc:sldMk cId="301726593" sldId="256"/>
            <ac:grpSpMk id="495" creationId="{AED7A5EB-B907-A021-0759-3591E0D27317}"/>
          </ac:grpSpMkLst>
        </pc:grpChg>
        <pc:grpChg chg="mod">
          <ac:chgData name="C Lepeltier" userId="fa14b652-b3f1-42b8-9a11-b2d4ab0ffa4f" providerId="ADAL" clId="{B27D3359-994B-48FD-B8FA-16B352F0FE0B}" dt="2025-08-17T09:49:42.228" v="2549" actId="1076"/>
          <ac:grpSpMkLst>
            <pc:docMk/>
            <pc:sldMk cId="301726593" sldId="256"/>
            <ac:grpSpMk id="1072" creationId="{00000000-0000-0000-0000-000000000000}"/>
          </ac:grpSpMkLst>
        </pc:grpChg>
        <pc:graphicFrameChg chg="mod modGraphic">
          <ac:chgData name="C Lepeltier" userId="fa14b652-b3f1-42b8-9a11-b2d4ab0ffa4f" providerId="ADAL" clId="{B27D3359-994B-48FD-B8FA-16B352F0FE0B}" dt="2025-08-17T09:25:49.881" v="1824" actId="20577"/>
          <ac:graphicFrameMkLst>
            <pc:docMk/>
            <pc:sldMk cId="301726593" sldId="256"/>
            <ac:graphicFrameMk id="85" creationId="{89A881E8-AD8C-46BF-A242-EE72A8900CC4}"/>
          </ac:graphicFrameMkLst>
        </pc:graphicFrameChg>
        <pc:graphicFrameChg chg="mod modGraphic">
          <ac:chgData name="C Lepeltier" userId="fa14b652-b3f1-42b8-9a11-b2d4ab0ffa4f" providerId="ADAL" clId="{B27D3359-994B-48FD-B8FA-16B352F0FE0B}" dt="2025-08-17T09:27:30.926" v="1918" actId="1076"/>
          <ac:graphicFrameMkLst>
            <pc:docMk/>
            <pc:sldMk cId="301726593" sldId="256"/>
            <ac:graphicFrameMk id="88" creationId="{DD5E9C7F-86E5-40BA-8594-40C8E11B9C88}"/>
          </ac:graphicFrameMkLst>
        </pc:graphicFrameChg>
        <pc:graphicFrameChg chg="modGraphic">
          <ac:chgData name="C Lepeltier" userId="fa14b652-b3f1-42b8-9a11-b2d4ab0ffa4f" providerId="ADAL" clId="{B27D3359-994B-48FD-B8FA-16B352F0FE0B}" dt="2025-08-17T09:46:24.145" v="2414" actId="20577"/>
          <ac:graphicFrameMkLst>
            <pc:docMk/>
            <pc:sldMk cId="301726593" sldId="256"/>
            <ac:graphicFrameMk id="89" creationId="{A742B5EC-278C-4CBA-8CB2-E6C77E6831B8}"/>
          </ac:graphicFrameMkLst>
        </pc:graphicFrameChg>
        <pc:graphicFrameChg chg="mod modGraphic">
          <ac:chgData name="C Lepeltier" userId="fa14b652-b3f1-42b8-9a11-b2d4ab0ffa4f" providerId="ADAL" clId="{B27D3359-994B-48FD-B8FA-16B352F0FE0B}" dt="2025-08-17T10:00:27.501" v="3162" actId="1076"/>
          <ac:graphicFrameMkLst>
            <pc:docMk/>
            <pc:sldMk cId="301726593" sldId="256"/>
            <ac:graphicFrameMk id="90" creationId="{D40F0C4B-075C-4D88-A76F-85F76855C47D}"/>
          </ac:graphicFrameMkLst>
        </pc:graphicFrameChg>
        <pc:graphicFrameChg chg="mod modGraphic">
          <ac:chgData name="C Lepeltier" userId="fa14b652-b3f1-42b8-9a11-b2d4ab0ffa4f" providerId="ADAL" clId="{B27D3359-994B-48FD-B8FA-16B352F0FE0B}" dt="2025-08-17T09:59:57.140" v="3160" actId="1076"/>
          <ac:graphicFrameMkLst>
            <pc:docMk/>
            <pc:sldMk cId="301726593" sldId="256"/>
            <ac:graphicFrameMk id="91" creationId="{5A536F13-0316-4587-BA0D-4DFAFAE4300F}"/>
          </ac:graphicFrameMkLst>
        </pc:graphicFrameChg>
        <pc:picChg chg="add mod">
          <ac:chgData name="C Lepeltier" userId="fa14b652-b3f1-42b8-9a11-b2d4ab0ffa4f" providerId="ADAL" clId="{B27D3359-994B-48FD-B8FA-16B352F0FE0B}" dt="2025-08-16T14:16:11.478" v="30"/>
          <ac:picMkLst>
            <pc:docMk/>
            <pc:sldMk cId="301726593" sldId="256"/>
            <ac:picMk id="2" creationId="{5D9D16AC-57B7-26AC-4EB5-5AE3C2442D9A}"/>
          </ac:picMkLst>
        </pc:picChg>
        <pc:picChg chg="add mod">
          <ac:chgData name="C Lepeltier" userId="fa14b652-b3f1-42b8-9a11-b2d4ab0ffa4f" providerId="ADAL" clId="{B27D3359-994B-48FD-B8FA-16B352F0FE0B}" dt="2025-08-16T14:17:46.588" v="59" actId="1076"/>
          <ac:picMkLst>
            <pc:docMk/>
            <pc:sldMk cId="301726593" sldId="256"/>
            <ac:picMk id="10" creationId="{033D7FF8-D109-DCBC-64D9-FF75BFE84438}"/>
          </ac:picMkLst>
        </pc:picChg>
        <pc:picChg chg="mod">
          <ac:chgData name="C Lepeltier" userId="fa14b652-b3f1-42b8-9a11-b2d4ab0ffa4f" providerId="ADAL" clId="{B27D3359-994B-48FD-B8FA-16B352F0FE0B}" dt="2025-08-17T09:42:04.748" v="2234" actId="1076"/>
          <ac:picMkLst>
            <pc:docMk/>
            <pc:sldMk cId="301726593" sldId="256"/>
            <ac:picMk id="16" creationId="{8E348DAB-1331-2F6B-1153-56B5E9362401}"/>
          </ac:picMkLst>
        </pc:picChg>
        <pc:picChg chg="mod">
          <ac:chgData name="C Lepeltier" userId="fa14b652-b3f1-42b8-9a11-b2d4ab0ffa4f" providerId="ADAL" clId="{B27D3359-994B-48FD-B8FA-16B352F0FE0B}" dt="2025-08-17T09:37:27.746" v="2055" actId="1076"/>
          <ac:picMkLst>
            <pc:docMk/>
            <pc:sldMk cId="301726593" sldId="256"/>
            <ac:picMk id="24" creationId="{D79C2554-64CF-6446-20E5-0DEE691010A1}"/>
          </ac:picMkLst>
        </pc:picChg>
        <pc:picChg chg="add del mod modCrop">
          <ac:chgData name="C Lepeltier" userId="fa14b652-b3f1-42b8-9a11-b2d4ab0ffa4f" providerId="ADAL" clId="{B27D3359-994B-48FD-B8FA-16B352F0FE0B}" dt="2025-08-16T14:33:21.441" v="674" actId="21"/>
          <ac:picMkLst>
            <pc:docMk/>
            <pc:sldMk cId="301726593" sldId="256"/>
            <ac:picMk id="31" creationId="{F38B0810-CB78-9321-2925-910C2A4886F2}"/>
          </ac:picMkLst>
        </pc:picChg>
        <pc:picChg chg="add mod modCrop">
          <ac:chgData name="C Lepeltier" userId="fa14b652-b3f1-42b8-9a11-b2d4ab0ffa4f" providerId="ADAL" clId="{B27D3359-994B-48FD-B8FA-16B352F0FE0B}" dt="2025-08-16T14:34:11.717" v="683" actId="1076"/>
          <ac:picMkLst>
            <pc:docMk/>
            <pc:sldMk cId="301726593" sldId="256"/>
            <ac:picMk id="39" creationId="{307AC2E6-C6BE-B911-5745-731B60A81AF6}"/>
          </ac:picMkLst>
        </pc:picChg>
        <pc:picChg chg="add mod">
          <ac:chgData name="C Lepeltier" userId="fa14b652-b3f1-42b8-9a11-b2d4ab0ffa4f" providerId="ADAL" clId="{B27D3359-994B-48FD-B8FA-16B352F0FE0B}" dt="2025-08-16T14:38:45.141" v="982" actId="1076"/>
          <ac:picMkLst>
            <pc:docMk/>
            <pc:sldMk cId="301726593" sldId="256"/>
            <ac:picMk id="44" creationId="{F929D37B-325A-1A61-5502-65D9B5D0C6A4}"/>
          </ac:picMkLst>
        </pc:picChg>
        <pc:picChg chg="mod">
          <ac:chgData name="C Lepeltier" userId="fa14b652-b3f1-42b8-9a11-b2d4ab0ffa4f" providerId="ADAL" clId="{B27D3359-994B-48FD-B8FA-16B352F0FE0B}" dt="2025-08-17T09:53:45.827" v="2856" actId="1076"/>
          <ac:picMkLst>
            <pc:docMk/>
            <pc:sldMk cId="301726593" sldId="256"/>
            <ac:picMk id="45" creationId="{3EBE1329-3603-EFF3-A046-EDFA2DA521F3}"/>
          </ac:picMkLst>
        </pc:picChg>
        <pc:picChg chg="add del mod">
          <ac:chgData name="C Lepeltier" userId="fa14b652-b3f1-42b8-9a11-b2d4ab0ffa4f" providerId="ADAL" clId="{B27D3359-994B-48FD-B8FA-16B352F0FE0B}" dt="2025-08-17T10:19:29.747" v="3314" actId="21"/>
          <ac:picMkLst>
            <pc:docMk/>
            <pc:sldMk cId="301726593" sldId="256"/>
            <ac:picMk id="59" creationId="{39D3C03A-3C19-566D-4FDC-D2B05A765736}"/>
          </ac:picMkLst>
        </pc:picChg>
        <pc:picChg chg="add del mod">
          <ac:chgData name="C Lepeltier" userId="fa14b652-b3f1-42b8-9a11-b2d4ab0ffa4f" providerId="ADAL" clId="{B27D3359-994B-48FD-B8FA-16B352F0FE0B}" dt="2025-08-16T14:42:20.240" v="1065" actId="21"/>
          <ac:picMkLst>
            <pc:docMk/>
            <pc:sldMk cId="301726593" sldId="256"/>
            <ac:picMk id="61" creationId="{094F194F-69A5-D659-E150-48A1AA51C240}"/>
          </ac:picMkLst>
        </pc:picChg>
        <pc:picChg chg="add mod">
          <ac:chgData name="C Lepeltier" userId="fa14b652-b3f1-42b8-9a11-b2d4ab0ffa4f" providerId="ADAL" clId="{B27D3359-994B-48FD-B8FA-16B352F0FE0B}" dt="2025-08-17T10:27:22.474" v="3401" actId="1076"/>
          <ac:picMkLst>
            <pc:docMk/>
            <pc:sldMk cId="301726593" sldId="256"/>
            <ac:picMk id="61" creationId="{6AA1481E-B319-E3EF-877E-0C189E26F5C4}"/>
          </ac:picMkLst>
        </pc:picChg>
        <pc:picChg chg="add mod">
          <ac:chgData name="C Lepeltier" userId="fa14b652-b3f1-42b8-9a11-b2d4ab0ffa4f" providerId="ADAL" clId="{B27D3359-994B-48FD-B8FA-16B352F0FE0B}" dt="2025-08-17T10:21:09.834" v="3324" actId="1076"/>
          <ac:picMkLst>
            <pc:docMk/>
            <pc:sldMk cId="301726593" sldId="256"/>
            <ac:picMk id="62" creationId="{85D138D9-108E-90FA-99EA-9C16692399C2}"/>
          </ac:picMkLst>
        </pc:picChg>
        <pc:picChg chg="mod">
          <ac:chgData name="C Lepeltier" userId="fa14b652-b3f1-42b8-9a11-b2d4ab0ffa4f" providerId="ADAL" clId="{B27D3359-994B-48FD-B8FA-16B352F0FE0B}" dt="2025-08-16T14:28:14.118" v="589" actId="1076"/>
          <ac:picMkLst>
            <pc:docMk/>
            <pc:sldMk cId="301726593" sldId="256"/>
            <ac:picMk id="261" creationId="{16412365-0FDB-467E-A655-BFD856F9B46E}"/>
          </ac:picMkLst>
        </pc:picChg>
        <pc:picChg chg="del">
          <ac:chgData name="C Lepeltier" userId="fa14b652-b3f1-42b8-9a11-b2d4ab0ffa4f" providerId="ADAL" clId="{B27D3359-994B-48FD-B8FA-16B352F0FE0B}" dt="2025-08-16T14:15:17.224" v="29" actId="21"/>
          <ac:picMkLst>
            <pc:docMk/>
            <pc:sldMk cId="301726593" sldId="256"/>
            <ac:picMk id="342" creationId="{3D6DD994-8739-47B9-9913-3125C9DB9A88}"/>
          </ac:picMkLst>
        </pc:picChg>
        <pc:picChg chg="del">
          <ac:chgData name="C Lepeltier" userId="fa14b652-b3f1-42b8-9a11-b2d4ab0ffa4f" providerId="ADAL" clId="{B27D3359-994B-48FD-B8FA-16B352F0FE0B}" dt="2025-08-16T14:30:54.350" v="670" actId="21"/>
          <ac:picMkLst>
            <pc:docMk/>
            <pc:sldMk cId="301726593" sldId="256"/>
            <ac:picMk id="343" creationId="{68F241A6-EF25-42EF-B0E2-BD6E65404EEA}"/>
          </ac:picMkLst>
        </pc:picChg>
        <pc:picChg chg="del">
          <ac:chgData name="C Lepeltier" userId="fa14b652-b3f1-42b8-9a11-b2d4ab0ffa4f" providerId="ADAL" clId="{B27D3359-994B-48FD-B8FA-16B352F0FE0B}" dt="2025-08-16T14:41:03.872" v="1061" actId="21"/>
          <ac:picMkLst>
            <pc:docMk/>
            <pc:sldMk cId="301726593" sldId="256"/>
            <ac:picMk id="344" creationId="{EE14364D-A3A7-4160-9038-6DC67450B4F5}"/>
          </ac:picMkLst>
        </pc:picChg>
        <pc:picChg chg="del">
          <ac:chgData name="C Lepeltier" userId="fa14b652-b3f1-42b8-9a11-b2d4ab0ffa4f" providerId="ADAL" clId="{B27D3359-994B-48FD-B8FA-16B352F0FE0B}" dt="2025-08-17T09:18:31.129" v="1760" actId="21"/>
          <ac:picMkLst>
            <pc:docMk/>
            <pc:sldMk cId="301726593" sldId="256"/>
            <ac:picMk id="345" creationId="{1BA47FEF-A385-4C50-8DA5-00D84B210037}"/>
          </ac:picMkLst>
        </pc:picChg>
        <pc:picChg chg="del">
          <ac:chgData name="C Lepeltier" userId="fa14b652-b3f1-42b8-9a11-b2d4ab0ffa4f" providerId="ADAL" clId="{B27D3359-994B-48FD-B8FA-16B352F0FE0B}" dt="2025-08-17T09:36:16.255" v="2028" actId="21"/>
          <ac:picMkLst>
            <pc:docMk/>
            <pc:sldMk cId="301726593" sldId="256"/>
            <ac:picMk id="346" creationId="{D0B9B43B-2A2B-43D6-9074-67A5E2B11449}"/>
          </ac:picMkLst>
        </pc:picChg>
        <pc:picChg chg="del">
          <ac:chgData name="C Lepeltier" userId="fa14b652-b3f1-42b8-9a11-b2d4ab0ffa4f" providerId="ADAL" clId="{B27D3359-994B-48FD-B8FA-16B352F0FE0B}" dt="2025-08-17T09:53:51.859" v="2857" actId="21"/>
          <ac:picMkLst>
            <pc:docMk/>
            <pc:sldMk cId="301726593" sldId="256"/>
            <ac:picMk id="347" creationId="{B04C285D-38B0-4B0A-A496-633568B424EF}"/>
          </ac:picMkLst>
        </pc:picChg>
        <pc:picChg chg="add del mod">
          <ac:chgData name="C Lepeltier" userId="fa14b652-b3f1-42b8-9a11-b2d4ab0ffa4f" providerId="ADAL" clId="{B27D3359-994B-48FD-B8FA-16B352F0FE0B}" dt="2025-08-16T14:43:30.966" v="1073" actId="21"/>
          <ac:picMkLst>
            <pc:docMk/>
            <pc:sldMk cId="301726593" sldId="256"/>
            <ac:picMk id="463" creationId="{25AE6CB3-84F0-D3BE-242E-A5E72F90DD88}"/>
          </ac:picMkLst>
        </pc:picChg>
        <pc:picChg chg="add mod">
          <ac:chgData name="C Lepeltier" userId="fa14b652-b3f1-42b8-9a11-b2d4ab0ffa4f" providerId="ADAL" clId="{B27D3359-994B-48FD-B8FA-16B352F0FE0B}" dt="2025-08-16T14:44:15.678" v="1078" actId="1076"/>
          <ac:picMkLst>
            <pc:docMk/>
            <pc:sldMk cId="301726593" sldId="256"/>
            <ac:picMk id="464" creationId="{399DD43C-A780-B14D-0DB6-AAC2B69E5109}"/>
          </ac:picMkLst>
        </pc:picChg>
        <pc:picChg chg="add mod">
          <ac:chgData name="C Lepeltier" userId="fa14b652-b3f1-42b8-9a11-b2d4ab0ffa4f" providerId="ADAL" clId="{B27D3359-994B-48FD-B8FA-16B352F0FE0B}" dt="2025-08-17T10:15:22.806" v="3242" actId="1076"/>
          <ac:picMkLst>
            <pc:docMk/>
            <pc:sldMk cId="301726593" sldId="256"/>
            <ac:picMk id="467" creationId="{FBB36887-140F-1FAE-FA08-F9754C9A4C67}"/>
          </ac:picMkLst>
        </pc:picChg>
        <pc:picChg chg="add mod ord">
          <ac:chgData name="C Lepeltier" userId="fa14b652-b3f1-42b8-9a11-b2d4ab0ffa4f" providerId="ADAL" clId="{B27D3359-994B-48FD-B8FA-16B352F0FE0B}" dt="2025-08-17T10:29:49.234" v="3408" actId="1076"/>
          <ac:picMkLst>
            <pc:docMk/>
            <pc:sldMk cId="301726593" sldId="256"/>
            <ac:picMk id="468" creationId="{6A558E48-0E60-9C0D-0676-9264579438FD}"/>
          </ac:picMkLst>
        </pc:picChg>
        <pc:picChg chg="add mod">
          <ac:chgData name="C Lepeltier" userId="fa14b652-b3f1-42b8-9a11-b2d4ab0ffa4f" providerId="ADAL" clId="{B27D3359-994B-48FD-B8FA-16B352F0FE0B}" dt="2025-08-17T09:54:43.058" v="2863" actId="1076"/>
          <ac:picMkLst>
            <pc:docMk/>
            <pc:sldMk cId="301726593" sldId="256"/>
            <ac:picMk id="488" creationId="{7637B6BC-4543-8168-0F74-8D5912C529E5}"/>
          </ac:picMkLst>
        </pc:picChg>
        <pc:picChg chg="add mod ord">
          <ac:chgData name="C Lepeltier" userId="fa14b652-b3f1-42b8-9a11-b2d4ab0ffa4f" providerId="ADAL" clId="{B27D3359-994B-48FD-B8FA-16B352F0FE0B}" dt="2025-08-17T10:22:35.656" v="3352" actId="1076"/>
          <ac:picMkLst>
            <pc:docMk/>
            <pc:sldMk cId="301726593" sldId="256"/>
            <ac:picMk id="489" creationId="{91D9F092-2DE4-75B4-4D1C-6CC28FC9C975}"/>
          </ac:picMkLst>
        </pc:picChg>
        <pc:cxnChg chg="mod">
          <ac:chgData name="C Lepeltier" userId="fa14b652-b3f1-42b8-9a11-b2d4ab0ffa4f" providerId="ADAL" clId="{B27D3359-994B-48FD-B8FA-16B352F0FE0B}" dt="2025-08-16T14:40:04.013" v="991" actId="1076"/>
          <ac:cxnSpMkLst>
            <pc:docMk/>
            <pc:sldMk cId="301726593" sldId="256"/>
            <ac:cxnSpMk id="17" creationId="{F3D4EF96-97C8-9719-5B1E-961AC30BEF10}"/>
          </ac:cxnSpMkLst>
        </pc:cxnChg>
        <pc:cxnChg chg="mod">
          <ac:chgData name="C Lepeltier" userId="fa14b652-b3f1-42b8-9a11-b2d4ab0ffa4f" providerId="ADAL" clId="{B27D3359-994B-48FD-B8FA-16B352F0FE0B}" dt="2025-08-17T10:17:29.138" v="3306" actId="14100"/>
          <ac:cxnSpMkLst>
            <pc:docMk/>
            <pc:sldMk cId="301726593" sldId="256"/>
            <ac:cxnSpMk id="19" creationId="{8F1E9C59-2312-BA68-E1FB-9EA611C2703D}"/>
          </ac:cxnSpMkLst>
        </pc:cxnChg>
        <pc:cxnChg chg="mod">
          <ac:chgData name="C Lepeltier" userId="fa14b652-b3f1-42b8-9a11-b2d4ab0ffa4f" providerId="ADAL" clId="{B27D3359-994B-48FD-B8FA-16B352F0FE0B}" dt="2025-08-17T09:37:21.334" v="2054" actId="14100"/>
          <ac:cxnSpMkLst>
            <pc:docMk/>
            <pc:sldMk cId="301726593" sldId="256"/>
            <ac:cxnSpMk id="25" creationId="{54C2111C-B1AE-3E3B-F2D8-8C9C80D07812}"/>
          </ac:cxnSpMkLst>
        </pc:cxnChg>
        <pc:cxnChg chg="mod">
          <ac:chgData name="C Lepeltier" userId="fa14b652-b3f1-42b8-9a11-b2d4ab0ffa4f" providerId="ADAL" clId="{B27D3359-994B-48FD-B8FA-16B352F0FE0B}" dt="2025-08-17T09:45:40.494" v="2341" actId="1076"/>
          <ac:cxnSpMkLst>
            <pc:docMk/>
            <pc:sldMk cId="301726593" sldId="256"/>
            <ac:cxnSpMk id="41" creationId="{F00234DB-30A0-A14D-B827-8C2DCE0238B9}"/>
          </ac:cxnSpMkLst>
        </pc:cxnChg>
        <pc:cxnChg chg="mod">
          <ac:chgData name="C Lepeltier" userId="fa14b652-b3f1-42b8-9a11-b2d4ab0ffa4f" providerId="ADAL" clId="{B27D3359-994B-48FD-B8FA-16B352F0FE0B}" dt="2025-08-17T09:49:16.443" v="2539" actId="14100"/>
          <ac:cxnSpMkLst>
            <pc:docMk/>
            <pc:sldMk cId="301726593" sldId="256"/>
            <ac:cxnSpMk id="51" creationId="{D64B8F13-35C2-022D-22BD-542F99FF3CE4}"/>
          </ac:cxnSpMkLst>
        </pc:cxnChg>
        <pc:cxnChg chg="add mod">
          <ac:chgData name="C Lepeltier" userId="fa14b652-b3f1-42b8-9a11-b2d4ab0ffa4f" providerId="ADAL" clId="{B27D3359-994B-48FD-B8FA-16B352F0FE0B}" dt="2025-08-16T14:40:15.115" v="994" actId="14100"/>
          <ac:cxnSpMkLst>
            <pc:docMk/>
            <pc:sldMk cId="301726593" sldId="256"/>
            <ac:cxnSpMk id="52" creationId="{C824AE52-965F-C6A5-3F1C-DBCF5AB6BF14}"/>
          </ac:cxnSpMkLst>
        </pc:cxnChg>
        <pc:cxnChg chg="mod">
          <ac:chgData name="C Lepeltier" userId="fa14b652-b3f1-42b8-9a11-b2d4ab0ffa4f" providerId="ADAL" clId="{B27D3359-994B-48FD-B8FA-16B352F0FE0B}" dt="2025-08-17T09:48:31.349" v="2527" actId="1076"/>
          <ac:cxnSpMkLst>
            <pc:docMk/>
            <pc:sldMk cId="301726593" sldId="256"/>
            <ac:cxnSpMk id="54" creationId="{3E6A2DE4-4070-2996-875E-9FA42BC3470D}"/>
          </ac:cxnSpMkLst>
        </pc:cxnChg>
        <pc:cxnChg chg="del">
          <ac:chgData name="C Lepeltier" userId="fa14b652-b3f1-42b8-9a11-b2d4ab0ffa4f" providerId="ADAL" clId="{B27D3359-994B-48FD-B8FA-16B352F0FE0B}" dt="2025-08-17T09:48:26.517" v="2526" actId="21"/>
          <ac:cxnSpMkLst>
            <pc:docMk/>
            <pc:sldMk cId="301726593" sldId="256"/>
            <ac:cxnSpMk id="57" creationId="{755D5439-7DEB-2B3D-C9FA-F0A4FD1EEBCE}"/>
          </ac:cxnSpMkLst>
        </pc:cxnChg>
        <pc:cxnChg chg="mod">
          <ac:chgData name="C Lepeltier" userId="fa14b652-b3f1-42b8-9a11-b2d4ab0ffa4f" providerId="ADAL" clId="{B27D3359-994B-48FD-B8FA-16B352F0FE0B}" dt="2025-08-17T09:49:49.727" v="2551" actId="14100"/>
          <ac:cxnSpMkLst>
            <pc:docMk/>
            <pc:sldMk cId="301726593" sldId="256"/>
            <ac:cxnSpMk id="58" creationId="{6F99B56C-6D1D-67AE-B40D-116F0A2829B5}"/>
          </ac:cxnSpMkLst>
        </pc:cxnChg>
        <pc:cxnChg chg="del">
          <ac:chgData name="C Lepeltier" userId="fa14b652-b3f1-42b8-9a11-b2d4ab0ffa4f" providerId="ADAL" clId="{B27D3359-994B-48FD-B8FA-16B352F0FE0B}" dt="2025-08-17T09:48:23.223" v="2525" actId="21"/>
          <ac:cxnSpMkLst>
            <pc:docMk/>
            <pc:sldMk cId="301726593" sldId="256"/>
            <ac:cxnSpMk id="63" creationId="{1996B05B-F245-6304-8B28-C8E3FEDDBF32}"/>
          </ac:cxnSpMkLst>
        </pc:cxnChg>
        <pc:cxnChg chg="mod">
          <ac:chgData name="C Lepeltier" userId="fa14b652-b3f1-42b8-9a11-b2d4ab0ffa4f" providerId="ADAL" clId="{B27D3359-994B-48FD-B8FA-16B352F0FE0B}" dt="2025-08-17T10:13:25.939" v="3194" actId="14100"/>
          <ac:cxnSpMkLst>
            <pc:docMk/>
            <pc:sldMk cId="301726593" sldId="256"/>
            <ac:cxnSpMk id="133" creationId="{59DF7886-5402-4DA6-9630-80ADEFBD0816}"/>
          </ac:cxnSpMkLst>
        </pc:cxnChg>
        <pc:cxnChg chg="mod">
          <ac:chgData name="C Lepeltier" userId="fa14b652-b3f1-42b8-9a11-b2d4ab0ffa4f" providerId="ADAL" clId="{B27D3359-994B-48FD-B8FA-16B352F0FE0B}" dt="2025-08-17T10:14:11.748" v="3205" actId="1076"/>
          <ac:cxnSpMkLst>
            <pc:docMk/>
            <pc:sldMk cId="301726593" sldId="256"/>
            <ac:cxnSpMk id="140" creationId="{81E1CBAE-9881-40EE-B2E6-B1012C5FF491}"/>
          </ac:cxnSpMkLst>
        </pc:cxnChg>
        <pc:cxnChg chg="mod">
          <ac:chgData name="C Lepeltier" userId="fa14b652-b3f1-42b8-9a11-b2d4ab0ffa4f" providerId="ADAL" clId="{B27D3359-994B-48FD-B8FA-16B352F0FE0B}" dt="2025-08-16T14:22:54.796" v="278" actId="1076"/>
          <ac:cxnSpMkLst>
            <pc:docMk/>
            <pc:sldMk cId="301726593" sldId="256"/>
            <ac:cxnSpMk id="168" creationId="{7E95C17D-5730-4DEC-B20D-B500271B9375}"/>
          </ac:cxnSpMkLst>
        </pc:cxnChg>
        <pc:cxnChg chg="mod">
          <ac:chgData name="C Lepeltier" userId="fa14b652-b3f1-42b8-9a11-b2d4ab0ffa4f" providerId="ADAL" clId="{B27D3359-994B-48FD-B8FA-16B352F0FE0B}" dt="2025-08-17T09:49:42.228" v="2549" actId="1076"/>
          <ac:cxnSpMkLst>
            <pc:docMk/>
            <pc:sldMk cId="301726593" sldId="256"/>
            <ac:cxnSpMk id="176" creationId="{00000000-0000-0000-0000-000000000000}"/>
          </ac:cxnSpMkLst>
        </pc:cxnChg>
        <pc:cxnChg chg="mod">
          <ac:chgData name="C Lepeltier" userId="fa14b652-b3f1-42b8-9a11-b2d4ab0ffa4f" providerId="ADAL" clId="{B27D3359-994B-48FD-B8FA-16B352F0FE0B}" dt="2025-08-16T14:39:25.513" v="983" actId="14100"/>
          <ac:cxnSpMkLst>
            <pc:docMk/>
            <pc:sldMk cId="301726593" sldId="256"/>
            <ac:cxnSpMk id="185" creationId="{8ADE7159-E8FB-4C4A-B215-8CB1FA63347F}"/>
          </ac:cxnSpMkLst>
        </pc:cxnChg>
        <pc:cxnChg chg="mod">
          <ac:chgData name="C Lepeltier" userId="fa14b652-b3f1-42b8-9a11-b2d4ab0ffa4f" providerId="ADAL" clId="{B27D3359-994B-48FD-B8FA-16B352F0FE0B}" dt="2025-08-17T09:12:39.080" v="1405" actId="1076"/>
          <ac:cxnSpMkLst>
            <pc:docMk/>
            <pc:sldMk cId="301726593" sldId="256"/>
            <ac:cxnSpMk id="226" creationId="{5C61B293-9EFC-41B4-A71B-105BB7DD43E0}"/>
          </ac:cxnSpMkLst>
        </pc:cxnChg>
        <pc:cxnChg chg="mod">
          <ac:chgData name="C Lepeltier" userId="fa14b652-b3f1-42b8-9a11-b2d4ab0ffa4f" providerId="ADAL" clId="{B27D3359-994B-48FD-B8FA-16B352F0FE0B}" dt="2025-08-17T09:37:56.987" v="2060" actId="1076"/>
          <ac:cxnSpMkLst>
            <pc:docMk/>
            <pc:sldMk cId="301726593" sldId="256"/>
            <ac:cxnSpMk id="230" creationId="{16A59731-9DEC-4929-B88D-E8C454C73F5F}"/>
          </ac:cxnSpMkLst>
        </pc:cxnChg>
        <pc:cxnChg chg="mod">
          <ac:chgData name="C Lepeltier" userId="fa14b652-b3f1-42b8-9a11-b2d4ab0ffa4f" providerId="ADAL" clId="{B27D3359-994B-48FD-B8FA-16B352F0FE0B}" dt="2025-08-16T14:28:14.118" v="589" actId="1076"/>
          <ac:cxnSpMkLst>
            <pc:docMk/>
            <pc:sldMk cId="301726593" sldId="256"/>
            <ac:cxnSpMk id="259" creationId="{832007D5-5A9E-4C50-AD09-B1441164825D}"/>
          </ac:cxnSpMkLst>
        </pc:cxnChg>
        <pc:cxnChg chg="mod">
          <ac:chgData name="C Lepeltier" userId="fa14b652-b3f1-42b8-9a11-b2d4ab0ffa4f" providerId="ADAL" clId="{B27D3359-994B-48FD-B8FA-16B352F0FE0B}" dt="2025-08-17T09:37:32.526" v="2056" actId="1076"/>
          <ac:cxnSpMkLst>
            <pc:docMk/>
            <pc:sldMk cId="301726593" sldId="256"/>
            <ac:cxnSpMk id="301" creationId="{84A258AF-8160-40C2-A51C-4D3EDE5F78A5}"/>
          </ac:cxnSpMkLst>
        </pc:cxnChg>
        <pc:cxnChg chg="mod">
          <ac:chgData name="C Lepeltier" userId="fa14b652-b3f1-42b8-9a11-b2d4ab0ffa4f" providerId="ADAL" clId="{B27D3359-994B-48FD-B8FA-16B352F0FE0B}" dt="2025-08-17T10:22:49.284" v="3356" actId="14100"/>
          <ac:cxnSpMkLst>
            <pc:docMk/>
            <pc:sldMk cId="301726593" sldId="256"/>
            <ac:cxnSpMk id="340" creationId="{C3FA2F8C-BD2B-EA46-8D5D-0F3383BE1ABC}"/>
          </ac:cxnSpMkLst>
        </pc:cxnChg>
        <pc:cxnChg chg="mod">
          <ac:chgData name="C Lepeltier" userId="fa14b652-b3f1-42b8-9a11-b2d4ab0ffa4f" providerId="ADAL" clId="{B27D3359-994B-48FD-B8FA-16B352F0FE0B}" dt="2025-08-17T10:17:06.168" v="3299" actId="14100"/>
          <ac:cxnSpMkLst>
            <pc:docMk/>
            <pc:sldMk cId="301726593" sldId="256"/>
            <ac:cxnSpMk id="427" creationId="{86EB846A-C08D-8E44-A8A5-1C8D76F96038}"/>
          </ac:cxnSpMkLst>
        </pc:cxnChg>
        <pc:cxnChg chg="mod">
          <ac:chgData name="C Lepeltier" userId="fa14b652-b3f1-42b8-9a11-b2d4ab0ffa4f" providerId="ADAL" clId="{B27D3359-994B-48FD-B8FA-16B352F0FE0B}" dt="2025-08-17T09:56:45.242" v="2875" actId="1076"/>
          <ac:cxnSpMkLst>
            <pc:docMk/>
            <pc:sldMk cId="301726593" sldId="256"/>
            <ac:cxnSpMk id="438" creationId="{F00234DB-30A0-A14D-B827-8C2DCE0238B9}"/>
          </ac:cxnSpMkLst>
        </pc:cxnChg>
        <pc:cxnChg chg="mod">
          <ac:chgData name="C Lepeltier" userId="fa14b652-b3f1-42b8-9a11-b2d4ab0ffa4f" providerId="ADAL" clId="{B27D3359-994B-48FD-B8FA-16B352F0FE0B}" dt="2025-08-17T09:39:21.174" v="2080" actId="14100"/>
          <ac:cxnSpMkLst>
            <pc:docMk/>
            <pc:sldMk cId="301726593" sldId="256"/>
            <ac:cxnSpMk id="441" creationId="{F00234DB-30A0-A14D-B827-8C2DCE0238B9}"/>
          </ac:cxnSpMkLst>
        </pc:cxnChg>
        <pc:cxnChg chg="mod">
          <ac:chgData name="C Lepeltier" userId="fa14b652-b3f1-42b8-9a11-b2d4ab0ffa4f" providerId="ADAL" clId="{B27D3359-994B-48FD-B8FA-16B352F0FE0B}" dt="2025-08-17T09:45:50.477" v="2343" actId="14100"/>
          <ac:cxnSpMkLst>
            <pc:docMk/>
            <pc:sldMk cId="301726593" sldId="256"/>
            <ac:cxnSpMk id="442" creationId="{F00234DB-30A0-A14D-B827-8C2DCE0238B9}"/>
          </ac:cxnSpMkLst>
        </pc:cxnChg>
        <pc:cxnChg chg="mod">
          <ac:chgData name="C Lepeltier" userId="fa14b652-b3f1-42b8-9a11-b2d4ab0ffa4f" providerId="ADAL" clId="{B27D3359-994B-48FD-B8FA-16B352F0FE0B}" dt="2025-08-17T10:22:09.362" v="3345" actId="1076"/>
          <ac:cxnSpMkLst>
            <pc:docMk/>
            <pc:sldMk cId="301726593" sldId="256"/>
            <ac:cxnSpMk id="443" creationId="{F00234DB-30A0-A14D-B827-8C2DCE0238B9}"/>
          </ac:cxnSpMkLst>
        </pc:cxnChg>
        <pc:cxnChg chg="mod">
          <ac:chgData name="C Lepeltier" userId="fa14b652-b3f1-42b8-9a11-b2d4ab0ffa4f" providerId="ADAL" clId="{B27D3359-994B-48FD-B8FA-16B352F0FE0B}" dt="2025-08-17T10:12:59.023" v="3191" actId="1076"/>
          <ac:cxnSpMkLst>
            <pc:docMk/>
            <pc:sldMk cId="301726593" sldId="256"/>
            <ac:cxnSpMk id="490" creationId="{C3FA2F8C-BD2B-EA46-8D5D-0F3383BE1ABC}"/>
          </ac:cxnSpMkLst>
        </pc:cxnChg>
        <pc:cxnChg chg="mod">
          <ac:chgData name="C Lepeltier" userId="fa14b652-b3f1-42b8-9a11-b2d4ab0ffa4f" providerId="ADAL" clId="{B27D3359-994B-48FD-B8FA-16B352F0FE0B}" dt="2025-08-17T09:12:45.196" v="1406" actId="1076"/>
          <ac:cxnSpMkLst>
            <pc:docMk/>
            <pc:sldMk cId="301726593" sldId="256"/>
            <ac:cxnSpMk id="1031" creationId="{A5003372-1340-9D9B-07F8-87926C0E292A}"/>
          </ac:cxnSpMkLst>
        </pc:cxnChg>
        <pc:cxnChg chg="mod">
          <ac:chgData name="C Lepeltier" userId="fa14b652-b3f1-42b8-9a11-b2d4ab0ffa4f" providerId="ADAL" clId="{B27D3359-994B-48FD-B8FA-16B352F0FE0B}" dt="2025-08-17T10:24:54.040" v="3382" actId="14100"/>
          <ac:cxnSpMkLst>
            <pc:docMk/>
            <pc:sldMk cId="301726593" sldId="256"/>
            <ac:cxnSpMk id="1049" creationId="{95C76A2F-4E50-DC88-FC68-C9FDBC88EA52}"/>
          </ac:cxnSpMkLst>
        </pc:cxnChg>
        <pc:cxnChg chg="mod">
          <ac:chgData name="C Lepeltier" userId="fa14b652-b3f1-42b8-9a11-b2d4ab0ffa4f" providerId="ADAL" clId="{B27D3359-994B-48FD-B8FA-16B352F0FE0B}" dt="2025-08-17T09:38:18.320" v="2064" actId="14100"/>
          <ac:cxnSpMkLst>
            <pc:docMk/>
            <pc:sldMk cId="301726593" sldId="256"/>
            <ac:cxnSpMk id="1080" creationId="{92A1821C-8B2E-DC00-07B5-80E169DE7455}"/>
          </ac:cxnSpMkLst>
        </pc:cxnChg>
        <pc:cxnChg chg="mod">
          <ac:chgData name="C Lepeltier" userId="fa14b652-b3f1-42b8-9a11-b2d4ab0ffa4f" providerId="ADAL" clId="{B27D3359-994B-48FD-B8FA-16B352F0FE0B}" dt="2025-08-17T09:39:32.208" v="2082" actId="1076"/>
          <ac:cxnSpMkLst>
            <pc:docMk/>
            <pc:sldMk cId="301726593" sldId="256"/>
            <ac:cxnSpMk id="1081" creationId="{04E0CFC7-FDE8-FA57-9C2F-7AA602BD3EE9}"/>
          </ac:cxnSpMkLst>
        </pc:cxnChg>
        <pc:cxnChg chg="mod">
          <ac:chgData name="C Lepeltier" userId="fa14b652-b3f1-42b8-9a11-b2d4ab0ffa4f" providerId="ADAL" clId="{B27D3359-994B-48FD-B8FA-16B352F0FE0B}" dt="2025-08-17T10:17:33.369" v="3307" actId="14100"/>
          <ac:cxnSpMkLst>
            <pc:docMk/>
            <pc:sldMk cId="301726593" sldId="256"/>
            <ac:cxnSpMk id="1084" creationId="{02C8869B-E8AF-45B9-FBC6-9BDE0B4933B3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8.png"/><Relationship Id="rId5" Type="http://schemas.microsoft.com/office/2007/relationships/hdphoto" Target="../media/hdphoto1.wdp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8" name="Picture 467">
            <a:extLst>
              <a:ext uri="{FF2B5EF4-FFF2-40B4-BE49-F238E27FC236}">
                <a16:creationId xmlns:a16="http://schemas.microsoft.com/office/drawing/2014/main" id="{6A558E48-0E60-9C0D-0676-926457943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4081" y="5340430"/>
            <a:ext cx="689414" cy="689414"/>
          </a:xfrm>
          <a:prstGeom prst="rect">
            <a:avLst/>
          </a:prstGeom>
        </p:spPr>
      </p:pic>
      <p:pic>
        <p:nvPicPr>
          <p:cNvPr id="489" name="Picture 488">
            <a:extLst>
              <a:ext uri="{FF2B5EF4-FFF2-40B4-BE49-F238E27FC236}">
                <a16:creationId xmlns:a16="http://schemas.microsoft.com/office/drawing/2014/main" id="{91D9F092-2DE4-75B4-4D1C-6CC28FC9C9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5748" y="3113515"/>
            <a:ext cx="736619" cy="756003"/>
          </a:xfrm>
          <a:prstGeom prst="rect">
            <a:avLst/>
          </a:prstGeom>
        </p:spPr>
      </p:pic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82211" y="2096727"/>
            <a:ext cx="7921215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83" name="Rounded Rectangle 382"/>
          <p:cNvSpPr/>
          <p:nvPr/>
        </p:nvSpPr>
        <p:spPr>
          <a:xfrm>
            <a:off x="9840036" y="18260"/>
            <a:ext cx="1801504" cy="10238086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37869" y="2117578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1879098" y="11170802"/>
            <a:ext cx="6356410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60003"/>
            <a:ext cx="9601200" cy="621630"/>
          </a:xfrm>
          <a:prstGeom prst="rect">
            <a:avLst/>
          </a:prstGeom>
          <a:solidFill>
            <a:srgbClr val="F6B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Rectangle 147"/>
          <p:cNvSpPr/>
          <p:nvPr/>
        </p:nvSpPr>
        <p:spPr>
          <a:xfrm>
            <a:off x="7097" y="12189349"/>
            <a:ext cx="9614975" cy="579612"/>
          </a:xfrm>
          <a:prstGeom prst="rect">
            <a:avLst/>
          </a:prstGeom>
          <a:solidFill>
            <a:srgbClr val="F6B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5352451" y="40443"/>
            <a:ext cx="3192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26434" y="8796"/>
            <a:ext cx="492910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400" b="1" dirty="0"/>
              <a:t>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160802" y="1887077"/>
            <a:ext cx="1206592" cy="1354217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600" b="1" dirty="0"/>
              <a:t>Destination</a:t>
            </a:r>
            <a:endParaRPr lang="en-GB" sz="1600" dirty="0">
              <a:ea typeface="Calibri"/>
              <a:cs typeface="Calibri"/>
            </a:endParaRPr>
          </a:p>
          <a:p>
            <a:pPr algn="ctr"/>
            <a:endParaRPr lang="en-GB" sz="1600" dirty="0">
              <a:ea typeface="Calibri"/>
              <a:cs typeface="Calibri"/>
            </a:endParaRPr>
          </a:p>
          <a:p>
            <a:pPr algn="ctr"/>
            <a:r>
              <a:rPr lang="en-GB" sz="2000" dirty="0"/>
              <a:t>Year 9</a:t>
            </a:r>
            <a:endParaRPr lang="en-GB" sz="2000" dirty="0">
              <a:ea typeface="Calibri"/>
              <a:cs typeface="Calibri"/>
            </a:endParaRPr>
          </a:p>
          <a:p>
            <a:pPr algn="ctr"/>
            <a:endParaRPr lang="en-GB" sz="1000" dirty="0"/>
          </a:p>
          <a:p>
            <a:pPr algn="ctr"/>
            <a:endParaRPr lang="en-GB" sz="1000" dirty="0"/>
          </a:p>
          <a:p>
            <a:pPr algn="ctr"/>
            <a:endParaRPr lang="en-GB" sz="1000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50546" y="2769264"/>
            <a:ext cx="679489" cy="452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1" name="TextBox 29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24497" y="370818"/>
            <a:ext cx="1573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Simply drag a pin to add it to your journey</a:t>
            </a: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17474" y="59482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PIN BANK</a:t>
            </a:r>
          </a:p>
        </p:txBody>
      </p:sp>
      <p:grpSp>
        <p:nvGrpSpPr>
          <p:cNvPr id="1070" name="Group 1069"/>
          <p:cNvGrpSpPr/>
          <p:nvPr/>
        </p:nvGrpSpPr>
        <p:grpSpPr>
          <a:xfrm>
            <a:off x="7842699" y="10537954"/>
            <a:ext cx="1381369" cy="1116192"/>
            <a:chOff x="7244585" y="10490852"/>
            <a:chExt cx="1339211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44585" y="10731387"/>
              <a:ext cx="1339211" cy="6503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/>
                <a:t>Mis </a:t>
              </a:r>
              <a:r>
                <a:rPr lang="en-GB" sz="1600" b="1" dirty="0" err="1"/>
                <a:t>vacaciones</a:t>
              </a:r>
              <a:endParaRPr lang="en-US" sz="1600" b="1" dirty="0"/>
            </a:p>
          </p:txBody>
        </p: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5800489" y="10318498"/>
            <a:ext cx="134874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/>
              <a:t>Talking about a past holiday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F4A3E031-B76D-D04F-8233-8F8B5D2D3BA2}"/>
              </a:ext>
            </a:extLst>
          </p:cNvPr>
          <p:cNvSpPr txBox="1"/>
          <p:nvPr/>
        </p:nvSpPr>
        <p:spPr>
          <a:xfrm>
            <a:off x="7410763" y="11712588"/>
            <a:ext cx="2035141" cy="40011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/>
              <a:t>Phonics: consolidation of Spanish sounds and pronunciation patterns</a:t>
            </a:r>
            <a:endParaRPr lang="en-US" b="1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8CF6B9A-D161-D94B-838C-8556FFF74B3D}"/>
              </a:ext>
            </a:extLst>
          </p:cNvPr>
          <p:cNvSpPr txBox="1"/>
          <p:nvPr/>
        </p:nvSpPr>
        <p:spPr>
          <a:xfrm>
            <a:off x="5188979" y="11526605"/>
            <a:ext cx="104417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000" b="1" dirty="0"/>
              <a:t>Describing the last day on holiday</a:t>
            </a:r>
            <a:endParaRPr lang="en-US" sz="1000" b="1" dirty="0"/>
          </a:p>
        </p:txBody>
      </p:sp>
      <p:cxnSp>
        <p:nvCxnSpPr>
          <p:cNvPr id="490" name="Straight Connector 48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  <a:stCxn id="34" idx="0"/>
          </p:cNvCxnSpPr>
          <p:nvPr/>
        </p:nvCxnSpPr>
        <p:spPr>
          <a:xfrm flipH="1" flipV="1">
            <a:off x="6744382" y="11155275"/>
            <a:ext cx="65454" cy="37133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743475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3377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3886200" y="2085666"/>
            <a:ext cx="59132" cy="309965"/>
          </a:xfrm>
          <a:prstGeom prst="line">
            <a:avLst/>
          </a:prstGeom>
          <a:ln w="57150">
            <a:solidFill>
              <a:srgbClr val="007AC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6493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449077" y="3564984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3384" y="1035824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6086663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  <a:stCxn id="212" idx="3"/>
          </p:cNvCxnSpPr>
          <p:nvPr/>
        </p:nvCxnSpPr>
        <p:spPr>
          <a:xfrm flipV="1">
            <a:off x="7856214" y="3072529"/>
            <a:ext cx="421061" cy="5546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Straight Connector 42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53110" y="5844044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H="1" flipV="1">
            <a:off x="3689308" y="4643300"/>
            <a:ext cx="321512" cy="402229"/>
          </a:xfrm>
          <a:prstGeom prst="line">
            <a:avLst/>
          </a:prstGeom>
          <a:ln w="57150">
            <a:solidFill>
              <a:srgbClr val="C20EB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9" name="Straight Connector 42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5892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Straight Connector 42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89008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23503" y="1887077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Connector 431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800641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Connector 43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117532" y="1898590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4" name="Straight Connector 43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80040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Straight Connector 43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413156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6376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9492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V="1">
            <a:off x="4215060" y="2395631"/>
            <a:ext cx="1141368" cy="363941"/>
          </a:xfrm>
          <a:prstGeom prst="line">
            <a:avLst/>
          </a:prstGeom>
          <a:ln w="57150">
            <a:solidFill>
              <a:srgbClr val="C20EB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Straight Connector 43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8891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92007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64250" y="5762065"/>
            <a:ext cx="522503" cy="24330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7021500" y="4155141"/>
            <a:ext cx="249611" cy="48815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5885681" y="2375954"/>
            <a:ext cx="36633" cy="344890"/>
          </a:xfrm>
          <a:prstGeom prst="line">
            <a:avLst/>
          </a:prstGeom>
          <a:ln w="57150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4" name="Straight Connector 443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413156" y="3562539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Straight Connector 444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64654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404394" y="451111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55892" y="4491123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H="1" flipV="1">
            <a:off x="7342736" y="9070222"/>
            <a:ext cx="46951" cy="31838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9998499" y="6628786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9998499" y="6972180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23503" y="7545616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V="1">
            <a:off x="4814584" y="9062871"/>
            <a:ext cx="67611" cy="385777"/>
          </a:xfrm>
          <a:prstGeom prst="line">
            <a:avLst/>
          </a:prstGeom>
          <a:ln w="57150">
            <a:solidFill>
              <a:srgbClr val="C20EB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37721" y="7768337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37721" y="8111731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62725" y="8685167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Connector 45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9497582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Connector 457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  <a:stCxn id="84" idx="3"/>
          </p:cNvCxnSpPr>
          <p:nvPr/>
        </p:nvCxnSpPr>
        <p:spPr>
          <a:xfrm flipV="1">
            <a:off x="1064250" y="11046618"/>
            <a:ext cx="441640" cy="176576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Straight Connector 45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53110" y="9254963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4" y="9828399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7884" y="0"/>
            <a:ext cx="986807" cy="993520"/>
          </a:xfrm>
          <a:prstGeom prst="rect">
            <a:avLst/>
          </a:prstGeom>
        </p:spPr>
      </p:pic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7583748C-4030-4EBA-9877-0AFE01A76E7E}"/>
              </a:ext>
            </a:extLst>
          </p:cNvPr>
          <p:cNvCxnSpPr>
            <a:cxnSpLocks/>
          </p:cNvCxnSpPr>
          <p:nvPr/>
        </p:nvCxnSpPr>
        <p:spPr>
          <a:xfrm>
            <a:off x="5064679" y="10709172"/>
            <a:ext cx="71232" cy="5019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59DF7886-5402-4DA6-9630-80ADEFBD0816}"/>
              </a:ext>
            </a:extLst>
          </p:cNvPr>
          <p:cNvCxnSpPr>
            <a:cxnSpLocks/>
            <a:stCxn id="142" idx="0"/>
          </p:cNvCxnSpPr>
          <p:nvPr/>
        </p:nvCxnSpPr>
        <p:spPr>
          <a:xfrm flipH="1" flipV="1">
            <a:off x="4443537" y="11190886"/>
            <a:ext cx="14949" cy="34241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>
            <a:extLst>
              <a:ext uri="{FF2B5EF4-FFF2-40B4-BE49-F238E27FC236}">
                <a16:creationId xmlns:a16="http://schemas.microsoft.com/office/drawing/2014/main" id="{566826C4-49AF-4821-8214-1752A99E16CD}"/>
              </a:ext>
            </a:extLst>
          </p:cNvPr>
          <p:cNvSpPr txBox="1"/>
          <p:nvPr/>
        </p:nvSpPr>
        <p:spPr>
          <a:xfrm>
            <a:off x="4182769" y="10287615"/>
            <a:ext cx="150004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/>
              <a:t>Saying what your holiday was like</a:t>
            </a:r>
            <a:endParaRPr lang="en-US" sz="1000" dirty="0"/>
          </a:p>
        </p:txBody>
      </p: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81E1CBAE-9881-40EE-B2E6-B1012C5FF491}"/>
              </a:ext>
            </a:extLst>
          </p:cNvPr>
          <p:cNvCxnSpPr>
            <a:cxnSpLocks/>
            <a:stCxn id="145" idx="0"/>
          </p:cNvCxnSpPr>
          <p:nvPr/>
        </p:nvCxnSpPr>
        <p:spPr>
          <a:xfrm flipV="1">
            <a:off x="2974714" y="11198756"/>
            <a:ext cx="97579" cy="30934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F840C907-A908-400A-84C8-18FF9A3515F9}"/>
              </a:ext>
            </a:extLst>
          </p:cNvPr>
          <p:cNvSpPr txBox="1"/>
          <p:nvPr/>
        </p:nvSpPr>
        <p:spPr>
          <a:xfrm>
            <a:off x="3781060" y="11533303"/>
            <a:ext cx="1354851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Giving a presentation about your holiday (speaking skills)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271D070B-B306-49F1-B0F1-6B726EE0F45A}"/>
              </a:ext>
            </a:extLst>
          </p:cNvPr>
          <p:cNvSpPr txBox="1"/>
          <p:nvPr/>
        </p:nvSpPr>
        <p:spPr>
          <a:xfrm>
            <a:off x="2260119" y="11508100"/>
            <a:ext cx="1429189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Presentation of a past holiday + consolidate learning (revision skills)</a:t>
            </a:r>
          </a:p>
        </p:txBody>
      </p: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4751F7B2-D586-40AD-82BD-DCA42C937B52}"/>
              </a:ext>
            </a:extLst>
          </p:cNvPr>
          <p:cNvCxnSpPr>
            <a:cxnSpLocks/>
          </p:cNvCxnSpPr>
          <p:nvPr/>
        </p:nvCxnSpPr>
        <p:spPr>
          <a:xfrm flipH="1" flipV="1">
            <a:off x="1193013" y="9535867"/>
            <a:ext cx="500699" cy="64445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Box 160">
            <a:extLst>
              <a:ext uri="{FF2B5EF4-FFF2-40B4-BE49-F238E27FC236}">
                <a16:creationId xmlns:a16="http://schemas.microsoft.com/office/drawing/2014/main" id="{96B43354-5F43-41A7-B45A-A614A8730F47}"/>
              </a:ext>
            </a:extLst>
          </p:cNvPr>
          <p:cNvSpPr txBox="1"/>
          <p:nvPr/>
        </p:nvSpPr>
        <p:spPr>
          <a:xfrm>
            <a:off x="7021500" y="8217918"/>
            <a:ext cx="77852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/>
              <a:t>Describing mealtimes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0EF4FB16-C4F0-4E3D-82DF-B0E5946F00D5}"/>
              </a:ext>
            </a:extLst>
          </p:cNvPr>
          <p:cNvSpPr txBox="1"/>
          <p:nvPr/>
        </p:nvSpPr>
        <p:spPr>
          <a:xfrm>
            <a:off x="8428333" y="9028524"/>
            <a:ext cx="1047891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/>
              <a:t>Ordering a meal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EA45CAE-C092-4B97-99CB-62FDBD527432}"/>
              </a:ext>
            </a:extLst>
          </p:cNvPr>
          <p:cNvSpPr txBox="1"/>
          <p:nvPr/>
        </p:nvSpPr>
        <p:spPr>
          <a:xfrm>
            <a:off x="2689049" y="8169320"/>
            <a:ext cx="132177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/>
              <a:t>Saying what you did yesterday</a:t>
            </a:r>
          </a:p>
        </p:txBody>
      </p: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6D7FB1D4-53A8-4A25-AA67-8ADBFAE9DC1B}"/>
              </a:ext>
            </a:extLst>
          </p:cNvPr>
          <p:cNvCxnSpPr>
            <a:cxnSpLocks/>
          </p:cNvCxnSpPr>
          <p:nvPr/>
        </p:nvCxnSpPr>
        <p:spPr>
          <a:xfrm>
            <a:off x="7523971" y="8630111"/>
            <a:ext cx="256838" cy="356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TextBox 173">
            <a:extLst>
              <a:ext uri="{FF2B5EF4-FFF2-40B4-BE49-F238E27FC236}">
                <a16:creationId xmlns:a16="http://schemas.microsoft.com/office/drawing/2014/main" id="{171ACAC9-4231-4DBA-A620-964E062A7309}"/>
              </a:ext>
            </a:extLst>
          </p:cNvPr>
          <p:cNvSpPr txBox="1"/>
          <p:nvPr/>
        </p:nvSpPr>
        <p:spPr>
          <a:xfrm>
            <a:off x="8727314" y="8185491"/>
            <a:ext cx="796366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/>
              <a:t>Discussing what to buy for a party</a:t>
            </a:r>
          </a:p>
        </p:txBody>
      </p: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4D950909-141A-4279-87EA-8A28323F50E9}"/>
              </a:ext>
            </a:extLst>
          </p:cNvPr>
          <p:cNvCxnSpPr>
            <a:cxnSpLocks/>
          </p:cNvCxnSpPr>
          <p:nvPr/>
        </p:nvCxnSpPr>
        <p:spPr>
          <a:xfrm flipH="1" flipV="1">
            <a:off x="8229604" y="8717596"/>
            <a:ext cx="256838" cy="31715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TextBox 177">
            <a:extLst>
              <a:ext uri="{FF2B5EF4-FFF2-40B4-BE49-F238E27FC236}">
                <a16:creationId xmlns:a16="http://schemas.microsoft.com/office/drawing/2014/main" id="{E40E85A9-DC26-48A8-A01F-B7D148DB197C}"/>
              </a:ext>
            </a:extLst>
          </p:cNvPr>
          <p:cNvSpPr txBox="1"/>
          <p:nvPr/>
        </p:nvSpPr>
        <p:spPr>
          <a:xfrm>
            <a:off x="2093783" y="5881021"/>
            <a:ext cx="88608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Discussing getting ready to go out</a:t>
            </a:r>
          </a:p>
        </p:txBody>
      </p: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5C61B293-9EFC-41B4-A71B-105BB7DD43E0}"/>
              </a:ext>
            </a:extLst>
          </p:cNvPr>
          <p:cNvCxnSpPr>
            <a:cxnSpLocks/>
          </p:cNvCxnSpPr>
          <p:nvPr/>
        </p:nvCxnSpPr>
        <p:spPr>
          <a:xfrm>
            <a:off x="7856214" y="7898765"/>
            <a:ext cx="520277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B75C2C0B-5114-407A-946E-9B63E6B65F54}"/>
              </a:ext>
            </a:extLst>
          </p:cNvPr>
          <p:cNvCxnSpPr>
            <a:cxnSpLocks/>
          </p:cNvCxnSpPr>
          <p:nvPr/>
        </p:nvCxnSpPr>
        <p:spPr>
          <a:xfrm flipH="1">
            <a:off x="4466459" y="8583967"/>
            <a:ext cx="131493" cy="454510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>
            <a:extLst>
              <a:ext uri="{FF2B5EF4-FFF2-40B4-BE49-F238E27FC236}">
                <a16:creationId xmlns:a16="http://schemas.microsoft.com/office/drawing/2014/main" id="{5ED776C1-6B49-454C-A8DF-9F6E4FAB2CBB}"/>
              </a:ext>
            </a:extLst>
          </p:cNvPr>
          <p:cNvSpPr txBox="1"/>
          <p:nvPr/>
        </p:nvSpPr>
        <p:spPr>
          <a:xfrm>
            <a:off x="3969409" y="6005589"/>
            <a:ext cx="75595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Arranging to go out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780AFDCF-4656-4786-9C52-29BB86C80ACA}"/>
              </a:ext>
            </a:extLst>
          </p:cNvPr>
          <p:cNvSpPr txBox="1"/>
          <p:nvPr/>
        </p:nvSpPr>
        <p:spPr>
          <a:xfrm>
            <a:off x="6493959" y="7698710"/>
            <a:ext cx="134874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/>
              <a:t>Giving an account of a party (speaking skills)</a:t>
            </a:r>
          </a:p>
        </p:txBody>
      </p: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16A59731-9DEC-4929-B88D-E8C454C73F5F}"/>
              </a:ext>
            </a:extLst>
          </p:cNvPr>
          <p:cNvCxnSpPr>
            <a:cxnSpLocks/>
          </p:cNvCxnSpPr>
          <p:nvPr/>
        </p:nvCxnSpPr>
        <p:spPr>
          <a:xfrm flipH="1">
            <a:off x="4154675" y="6404867"/>
            <a:ext cx="48747" cy="40939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TextBox 231">
            <a:extLst>
              <a:ext uri="{FF2B5EF4-FFF2-40B4-BE49-F238E27FC236}">
                <a16:creationId xmlns:a16="http://schemas.microsoft.com/office/drawing/2014/main" id="{0450B8F6-3A24-4267-9FEF-50779F8F5883}"/>
              </a:ext>
            </a:extLst>
          </p:cNvPr>
          <p:cNvSpPr txBox="1"/>
          <p:nvPr/>
        </p:nvSpPr>
        <p:spPr>
          <a:xfrm>
            <a:off x="5654529" y="7394046"/>
            <a:ext cx="2227680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/>
              <a:t>Learning about food in other countries</a:t>
            </a:r>
          </a:p>
        </p:txBody>
      </p: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7E95C17D-5730-4DEC-B20D-B500271B9375}"/>
              </a:ext>
            </a:extLst>
          </p:cNvPr>
          <p:cNvCxnSpPr>
            <a:cxnSpLocks/>
          </p:cNvCxnSpPr>
          <p:nvPr/>
        </p:nvCxnSpPr>
        <p:spPr>
          <a:xfrm flipV="1">
            <a:off x="5891098" y="11207325"/>
            <a:ext cx="171676" cy="32064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TextBox 181">
            <a:extLst>
              <a:ext uri="{FF2B5EF4-FFF2-40B4-BE49-F238E27FC236}">
                <a16:creationId xmlns:a16="http://schemas.microsoft.com/office/drawing/2014/main" id="{9496AD51-DFB0-4915-8126-7774B1AF6C91}"/>
              </a:ext>
            </a:extLst>
          </p:cNvPr>
          <p:cNvSpPr txBox="1"/>
          <p:nvPr/>
        </p:nvSpPr>
        <p:spPr>
          <a:xfrm>
            <a:off x="4117702" y="8153866"/>
            <a:ext cx="1652059" cy="400110"/>
          </a:xfrm>
          <a:prstGeom prst="rect">
            <a:avLst/>
          </a:prstGeom>
          <a:solidFill>
            <a:srgbClr val="007AC3"/>
          </a:solidFill>
          <a:ln w="57150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Revisions for reading and writing tests (AP1)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07D18DED-AB87-456F-A6C9-2A7EACA7C11A}"/>
              </a:ext>
            </a:extLst>
          </p:cNvPr>
          <p:cNvSpPr txBox="1"/>
          <p:nvPr/>
        </p:nvSpPr>
        <p:spPr>
          <a:xfrm>
            <a:off x="1666696" y="9521528"/>
            <a:ext cx="93531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Talking about TV</a:t>
            </a:r>
          </a:p>
        </p:txBody>
      </p: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8ADE7159-E8FB-4C4A-B215-8CB1FA63347F}"/>
              </a:ext>
            </a:extLst>
          </p:cNvPr>
          <p:cNvCxnSpPr>
            <a:cxnSpLocks/>
            <a:stCxn id="184" idx="0"/>
          </p:cNvCxnSpPr>
          <p:nvPr/>
        </p:nvCxnSpPr>
        <p:spPr>
          <a:xfrm flipV="1">
            <a:off x="2134351" y="9058420"/>
            <a:ext cx="200277" cy="46310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210D0384-460E-4985-B5F6-6A2F54A8B13D}"/>
              </a:ext>
            </a:extLst>
          </p:cNvPr>
          <p:cNvCxnSpPr>
            <a:cxnSpLocks/>
          </p:cNvCxnSpPr>
          <p:nvPr/>
        </p:nvCxnSpPr>
        <p:spPr>
          <a:xfrm flipH="1" flipV="1">
            <a:off x="8375565" y="8200985"/>
            <a:ext cx="334667" cy="20060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TextBox 205">
            <a:extLst>
              <a:ext uri="{FF2B5EF4-FFF2-40B4-BE49-F238E27FC236}">
                <a16:creationId xmlns:a16="http://schemas.microsoft.com/office/drawing/2014/main" id="{EBC3A95B-B9A7-4E3F-AA4F-0790147F8FA9}"/>
              </a:ext>
            </a:extLst>
          </p:cNvPr>
          <p:cNvSpPr txBox="1"/>
          <p:nvPr/>
        </p:nvSpPr>
        <p:spPr>
          <a:xfrm>
            <a:off x="39196" y="12146473"/>
            <a:ext cx="1415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Year 8</a:t>
            </a:r>
          </a:p>
        </p:txBody>
      </p: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0C3DFB3C-47F9-4455-9AC8-8932C7D6A8E0}"/>
              </a:ext>
            </a:extLst>
          </p:cNvPr>
          <p:cNvCxnSpPr>
            <a:cxnSpLocks/>
          </p:cNvCxnSpPr>
          <p:nvPr/>
        </p:nvCxnSpPr>
        <p:spPr>
          <a:xfrm flipH="1">
            <a:off x="4030944" y="4229131"/>
            <a:ext cx="7620" cy="378058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TextBox 211">
            <a:extLst>
              <a:ext uri="{FF2B5EF4-FFF2-40B4-BE49-F238E27FC236}">
                <a16:creationId xmlns:a16="http://schemas.microsoft.com/office/drawing/2014/main" id="{8203684E-1919-4775-973F-A35954BD2624}"/>
              </a:ext>
            </a:extLst>
          </p:cNvPr>
          <p:cNvSpPr txBox="1"/>
          <p:nvPr/>
        </p:nvSpPr>
        <p:spPr>
          <a:xfrm>
            <a:off x="6508081" y="2927941"/>
            <a:ext cx="134813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Describing a world trip (listening skills)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897BD58F-71DF-406F-856B-E19C9682FFAE}"/>
              </a:ext>
            </a:extLst>
          </p:cNvPr>
          <p:cNvSpPr txBox="1"/>
          <p:nvPr/>
        </p:nvSpPr>
        <p:spPr>
          <a:xfrm>
            <a:off x="1586753" y="5443934"/>
            <a:ext cx="210255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Talking about clothes + describing a fancy dress (writing skills)</a:t>
            </a:r>
          </a:p>
        </p:txBody>
      </p:sp>
      <p:grpSp>
        <p:nvGrpSpPr>
          <p:cNvPr id="257" name="Group 256">
            <a:extLst>
              <a:ext uri="{FF2B5EF4-FFF2-40B4-BE49-F238E27FC236}">
                <a16:creationId xmlns:a16="http://schemas.microsoft.com/office/drawing/2014/main" id="{ACEFE773-4920-44B8-B9C5-C3321BFE0E6D}"/>
              </a:ext>
            </a:extLst>
          </p:cNvPr>
          <p:cNvGrpSpPr/>
          <p:nvPr/>
        </p:nvGrpSpPr>
        <p:grpSpPr>
          <a:xfrm>
            <a:off x="60282" y="11156950"/>
            <a:ext cx="1992605" cy="907571"/>
            <a:chOff x="-5236743" y="314855"/>
            <a:chExt cx="1992605" cy="907571"/>
          </a:xfrm>
        </p:grpSpPr>
        <p:grpSp>
          <p:nvGrpSpPr>
            <p:cNvPr id="258" name="Group 257">
              <a:extLst>
                <a:ext uri="{FF2B5EF4-FFF2-40B4-BE49-F238E27FC236}">
                  <a16:creationId xmlns:a16="http://schemas.microsoft.com/office/drawing/2014/main" id="{2265B9F0-E437-4F30-9A4B-42B536F30C92}"/>
                </a:ext>
              </a:extLst>
            </p:cNvPr>
            <p:cNvGrpSpPr/>
            <p:nvPr/>
          </p:nvGrpSpPr>
          <p:grpSpPr>
            <a:xfrm>
              <a:off x="-5236743" y="450290"/>
              <a:ext cx="1992605" cy="772136"/>
              <a:chOff x="-5236743" y="450290"/>
              <a:chExt cx="1992605" cy="772136"/>
            </a:xfrm>
          </p:grpSpPr>
          <p:sp>
            <p:nvSpPr>
              <p:cNvPr id="260" name="Rectangle 259">
                <a:extLst>
                  <a:ext uri="{FF2B5EF4-FFF2-40B4-BE49-F238E27FC236}">
                    <a16:creationId xmlns:a16="http://schemas.microsoft.com/office/drawing/2014/main" id="{787E0CE9-B26D-4A24-86DA-FF3B4D4011AE}"/>
                  </a:ext>
                </a:extLst>
              </p:cNvPr>
              <p:cNvSpPr/>
              <p:nvPr/>
            </p:nvSpPr>
            <p:spPr>
              <a:xfrm>
                <a:off x="-5236743" y="714595"/>
                <a:ext cx="1992605" cy="507831"/>
              </a:xfrm>
              <a:prstGeom prst="rect">
                <a:avLst/>
              </a:prstGeom>
              <a:ln w="5715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900" b="1" u="sng" dirty="0"/>
                  <a:t>Grammar:</a:t>
                </a:r>
              </a:p>
              <a:p>
                <a:pPr marL="36000" indent="-36000">
                  <a:buFont typeface="Arial" panose="020B0604020202020204" pitchFamily="34" charset="0"/>
                  <a:buChar char="•"/>
                </a:pPr>
                <a:r>
                  <a:rPr lang="en-GB" sz="900" dirty="0"/>
                  <a:t>Using the preterit of </a:t>
                </a:r>
                <a:r>
                  <a:rPr lang="en-GB" sz="900" b="1" i="1" dirty="0"/>
                  <a:t>–</a:t>
                </a:r>
                <a:r>
                  <a:rPr lang="en-GB" sz="900" b="1" i="1" dirty="0" err="1"/>
                  <a:t>ar</a:t>
                </a:r>
                <a:r>
                  <a:rPr lang="en-GB" sz="900" b="1" i="1" dirty="0"/>
                  <a:t>, -er, </a:t>
                </a:r>
                <a:r>
                  <a:rPr lang="en-GB" sz="900" b="1" i="1" dirty="0" err="1"/>
                  <a:t>ir</a:t>
                </a:r>
                <a:r>
                  <a:rPr lang="en-GB" sz="900" dirty="0"/>
                  <a:t> verbs</a:t>
                </a:r>
              </a:p>
              <a:p>
                <a:pPr marL="36000" indent="-36000">
                  <a:buFont typeface="Arial" panose="020B0604020202020204" pitchFamily="34" charset="0"/>
                  <a:buChar char="•"/>
                </a:pPr>
                <a:r>
                  <a:rPr lang="en-GB" sz="900" dirty="0"/>
                  <a:t>Using the preterit of </a:t>
                </a:r>
                <a:r>
                  <a:rPr lang="en-GB" sz="900" b="1" i="1" dirty="0" err="1"/>
                  <a:t>ir</a:t>
                </a:r>
                <a:r>
                  <a:rPr lang="en-GB" sz="900" b="1" i="1" dirty="0"/>
                  <a:t>, ser</a:t>
                </a:r>
              </a:p>
            </p:txBody>
          </p:sp>
          <p:pic>
            <p:nvPicPr>
              <p:cNvPr id="261" name="Picture 18" descr="Image result for road signs men at work">
                <a:extLst>
                  <a:ext uri="{FF2B5EF4-FFF2-40B4-BE49-F238E27FC236}">
                    <a16:creationId xmlns:a16="http://schemas.microsoft.com/office/drawing/2014/main" id="{16412365-0FDB-467E-A655-BFD856F9B46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828604" y="450290"/>
                <a:ext cx="486171" cy="429614"/>
              </a:xfrm>
              <a:prstGeom prst="rect">
                <a:avLst/>
              </a:prstGeom>
              <a:noFill/>
              <a:ln w="57150"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259" name="Straight Connector 258">
              <a:extLst>
                <a:ext uri="{FF2B5EF4-FFF2-40B4-BE49-F238E27FC236}">
                  <a16:creationId xmlns:a16="http://schemas.microsoft.com/office/drawing/2014/main" id="{832007D5-5A9E-4C50-AD09-B144116482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3583972" y="314855"/>
              <a:ext cx="217387" cy="265430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5670460D-40D7-494D-BD42-E26FE8BB3D16}"/>
              </a:ext>
            </a:extLst>
          </p:cNvPr>
          <p:cNvCxnSpPr>
            <a:cxnSpLocks/>
          </p:cNvCxnSpPr>
          <p:nvPr/>
        </p:nvCxnSpPr>
        <p:spPr>
          <a:xfrm flipV="1">
            <a:off x="4150940" y="6811579"/>
            <a:ext cx="0" cy="25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TextBox 291">
            <a:extLst>
              <a:ext uri="{FF2B5EF4-FFF2-40B4-BE49-F238E27FC236}">
                <a16:creationId xmlns:a16="http://schemas.microsoft.com/office/drawing/2014/main" id="{5E8F74CE-E8F1-4C82-BD2D-CB71A76DA88E}"/>
              </a:ext>
            </a:extLst>
          </p:cNvPr>
          <p:cNvSpPr txBox="1"/>
          <p:nvPr/>
        </p:nvSpPr>
        <p:spPr>
          <a:xfrm>
            <a:off x="3177914" y="6005589"/>
            <a:ext cx="6333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/>
              <a:t>Making excuses</a:t>
            </a:r>
            <a:endParaRPr lang="en-US" sz="1000" b="1" dirty="0">
              <a:ea typeface="Calibri"/>
              <a:cs typeface="Calibri"/>
            </a:endParaRPr>
          </a:p>
        </p:txBody>
      </p:sp>
      <p:cxnSp>
        <p:nvCxnSpPr>
          <p:cNvPr id="301" name="Straight Connector 300">
            <a:extLst>
              <a:ext uri="{FF2B5EF4-FFF2-40B4-BE49-F238E27FC236}">
                <a16:creationId xmlns:a16="http://schemas.microsoft.com/office/drawing/2014/main" id="{84A258AF-8160-40C2-A51C-4D3EDE5F78A5}"/>
              </a:ext>
            </a:extLst>
          </p:cNvPr>
          <p:cNvCxnSpPr>
            <a:cxnSpLocks/>
          </p:cNvCxnSpPr>
          <p:nvPr/>
        </p:nvCxnSpPr>
        <p:spPr>
          <a:xfrm>
            <a:off x="7072639" y="6366842"/>
            <a:ext cx="153180" cy="406181"/>
          </a:xfrm>
          <a:prstGeom prst="line">
            <a:avLst/>
          </a:prstGeom>
          <a:ln w="57150">
            <a:solidFill>
              <a:srgbClr val="C20EB9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1" name="TextBox 330">
            <a:extLst>
              <a:ext uri="{FF2B5EF4-FFF2-40B4-BE49-F238E27FC236}">
                <a16:creationId xmlns:a16="http://schemas.microsoft.com/office/drawing/2014/main" id="{A87EFBD9-2635-492E-B683-C5A2024EBB2C}"/>
              </a:ext>
            </a:extLst>
          </p:cNvPr>
          <p:cNvSpPr txBox="1"/>
          <p:nvPr/>
        </p:nvSpPr>
        <p:spPr>
          <a:xfrm>
            <a:off x="70828" y="7182459"/>
            <a:ext cx="1206592" cy="954107"/>
          </a:xfrm>
          <a:prstGeom prst="rect">
            <a:avLst/>
          </a:prstGeom>
          <a:noFill/>
          <a:ln w="38100">
            <a:solidFill>
              <a:srgbClr val="C4E4D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/>
              <a:t>SKILLS TAUGHT IN MFL</a:t>
            </a:r>
          </a:p>
          <a:p>
            <a:pPr marL="144000" indent="-144000">
              <a:buFont typeface="Wingdings" panose="05000000000000000000" pitchFamily="2" charset="2"/>
              <a:buChar char="q"/>
            </a:pPr>
            <a:r>
              <a:rPr lang="en-US" sz="800" b="1" dirty="0"/>
              <a:t>Speaking</a:t>
            </a:r>
          </a:p>
          <a:p>
            <a:pPr marL="144000" indent="-144000">
              <a:buFont typeface="Wingdings" panose="05000000000000000000" pitchFamily="2" charset="2"/>
              <a:buChar char="q"/>
            </a:pPr>
            <a:r>
              <a:rPr lang="en-US" sz="800" b="1" dirty="0"/>
              <a:t>Reading aloud</a:t>
            </a:r>
          </a:p>
          <a:p>
            <a:pPr marL="144000" indent="-144000">
              <a:buFont typeface="Wingdings" panose="05000000000000000000" pitchFamily="2" charset="2"/>
              <a:buChar char="q"/>
            </a:pPr>
            <a:r>
              <a:rPr lang="en-US" sz="800" b="1" dirty="0"/>
              <a:t>Listening</a:t>
            </a:r>
          </a:p>
          <a:p>
            <a:pPr marL="144000" indent="-144000">
              <a:buFont typeface="Wingdings" panose="05000000000000000000" pitchFamily="2" charset="2"/>
              <a:buChar char="q"/>
            </a:pPr>
            <a:r>
              <a:rPr lang="en-US" sz="800" b="1" dirty="0"/>
              <a:t>Writing</a:t>
            </a:r>
          </a:p>
          <a:p>
            <a:pPr marL="144000" indent="-144000">
              <a:buFont typeface="Wingdings" panose="05000000000000000000" pitchFamily="2" charset="2"/>
              <a:buChar char="q"/>
            </a:pPr>
            <a:r>
              <a:rPr lang="en-US" sz="800" b="1" dirty="0"/>
              <a:t>Grammar</a:t>
            </a:r>
          </a:p>
          <a:p>
            <a:pPr marL="144000" indent="-144000">
              <a:buFont typeface="Wingdings" panose="05000000000000000000" pitchFamily="2" charset="2"/>
              <a:buChar char="q"/>
            </a:pPr>
            <a:r>
              <a:rPr lang="en-US" sz="800" b="1" dirty="0"/>
              <a:t>Dictation</a:t>
            </a:r>
          </a:p>
        </p:txBody>
      </p:sp>
      <p:graphicFrame>
        <p:nvGraphicFramePr>
          <p:cNvPr id="85" name="Table 84">
            <a:extLst>
              <a:ext uri="{FF2B5EF4-FFF2-40B4-BE49-F238E27FC236}">
                <a16:creationId xmlns:a16="http://schemas.microsoft.com/office/drawing/2014/main" id="{89A881E8-AD8C-46BF-A242-EE72A8900C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129697"/>
              </p:ext>
            </p:extLst>
          </p:nvPr>
        </p:nvGraphicFramePr>
        <p:xfrm>
          <a:off x="7177852" y="9836117"/>
          <a:ext cx="2371235" cy="611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142">
                  <a:extLst>
                    <a:ext uri="{9D8B030D-6E8A-4147-A177-3AD203B41FA5}">
                      <a16:colId xmlns:a16="http://schemas.microsoft.com/office/drawing/2014/main" val="1836820886"/>
                    </a:ext>
                  </a:extLst>
                </a:gridCol>
                <a:gridCol w="1875093">
                  <a:extLst>
                    <a:ext uri="{9D8B030D-6E8A-4147-A177-3AD203B41FA5}">
                      <a16:colId xmlns:a16="http://schemas.microsoft.com/office/drawing/2014/main" val="1019426642"/>
                    </a:ext>
                  </a:extLst>
                </a:gridCol>
              </a:tblGrid>
              <a:tr h="611135">
                <a:tc>
                  <a:txBody>
                    <a:bodyPr/>
                    <a:lstStyle/>
                    <a:p>
                      <a:pPr algn="l"/>
                      <a:r>
                        <a:rPr lang="en-US" sz="1200" b="1" i="1" dirty="0">
                          <a:solidFill>
                            <a:schemeClr val="tx1"/>
                          </a:solidFill>
                        </a:rPr>
                        <a:t>Tip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4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Learn and revise vocabulary regularly, approx. 20 words a week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1500515"/>
                  </a:ext>
                </a:extLst>
              </a:tr>
            </a:tbl>
          </a:graphicData>
        </a:graphic>
      </p:graphicFrame>
      <p:sp>
        <p:nvSpPr>
          <p:cNvPr id="334" name="Rectangle 333">
            <a:extLst>
              <a:ext uri="{FF2B5EF4-FFF2-40B4-BE49-F238E27FC236}">
                <a16:creationId xmlns:a16="http://schemas.microsoft.com/office/drawing/2014/main" id="{E59DBA88-B7CE-44EE-B97F-43C2946D7640}"/>
              </a:ext>
            </a:extLst>
          </p:cNvPr>
          <p:cNvSpPr/>
          <p:nvPr/>
        </p:nvSpPr>
        <p:spPr>
          <a:xfrm>
            <a:off x="251199" y="3495720"/>
            <a:ext cx="1586940" cy="784830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900" b="1" u="sng" dirty="0"/>
              <a:t>Grammar:</a:t>
            </a:r>
          </a:p>
          <a:p>
            <a:r>
              <a:rPr lang="en-GB" sz="900" dirty="0"/>
              <a:t>Using </a:t>
            </a:r>
            <a:r>
              <a:rPr lang="en-GB" sz="900" i="1" dirty="0"/>
              <a:t>me </a:t>
            </a:r>
            <a:r>
              <a:rPr lang="en-GB" sz="900" i="1" dirty="0" err="1"/>
              <a:t>gustaría</a:t>
            </a:r>
            <a:r>
              <a:rPr lang="en-GB" sz="900" i="1" dirty="0"/>
              <a:t> </a:t>
            </a:r>
            <a:r>
              <a:rPr lang="en-GB" sz="900" dirty="0"/>
              <a:t>+ infinitive</a:t>
            </a:r>
            <a:endParaRPr lang="en-GB" sz="900" i="1" dirty="0"/>
          </a:p>
          <a:p>
            <a:r>
              <a:rPr lang="en-GB" sz="900" dirty="0"/>
              <a:t>Using </a:t>
            </a:r>
            <a:r>
              <a:rPr lang="en-GB" sz="900" dirty="0" err="1"/>
              <a:t>querer</a:t>
            </a:r>
            <a:r>
              <a:rPr lang="en-GB" sz="900" dirty="0"/>
              <a:t> + </a:t>
            </a:r>
            <a:r>
              <a:rPr lang="en-GB" sz="900" dirty="0" err="1"/>
              <a:t>poder</a:t>
            </a:r>
            <a:endParaRPr lang="en-GB" sz="900" dirty="0">
              <a:ea typeface="Calibri"/>
              <a:cs typeface="Calibri"/>
            </a:endParaRPr>
          </a:p>
          <a:p>
            <a:r>
              <a:rPr lang="en-GB" sz="900" dirty="0"/>
              <a:t>Using reflexive verbs</a:t>
            </a:r>
          </a:p>
          <a:p>
            <a:r>
              <a:rPr lang="en-GB" sz="900" dirty="0"/>
              <a:t>Saying this/these</a:t>
            </a:r>
          </a:p>
        </p:txBody>
      </p:sp>
      <p:graphicFrame>
        <p:nvGraphicFramePr>
          <p:cNvPr id="88" name="Table 87">
            <a:extLst>
              <a:ext uri="{FF2B5EF4-FFF2-40B4-BE49-F238E27FC236}">
                <a16:creationId xmlns:a16="http://schemas.microsoft.com/office/drawing/2014/main" id="{DD5E9C7F-86E5-40BA-8594-40C8E11B9C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313181"/>
              </p:ext>
            </p:extLst>
          </p:nvPr>
        </p:nvGraphicFramePr>
        <p:xfrm>
          <a:off x="2553370" y="7510919"/>
          <a:ext cx="3025870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884">
                  <a:extLst>
                    <a:ext uri="{9D8B030D-6E8A-4147-A177-3AD203B41FA5}">
                      <a16:colId xmlns:a16="http://schemas.microsoft.com/office/drawing/2014/main" val="3330615444"/>
                    </a:ext>
                  </a:extLst>
                </a:gridCol>
                <a:gridCol w="2528986">
                  <a:extLst>
                    <a:ext uri="{9D8B030D-6E8A-4147-A177-3AD203B41FA5}">
                      <a16:colId xmlns:a16="http://schemas.microsoft.com/office/drawing/2014/main" val="2912378708"/>
                    </a:ext>
                  </a:extLst>
                </a:gridCol>
              </a:tblGrid>
              <a:tr h="421218">
                <a:tc>
                  <a:txBody>
                    <a:bodyPr/>
                    <a:lstStyle/>
                    <a:p>
                      <a:pPr algn="l"/>
                      <a:r>
                        <a:rPr lang="en-US" sz="1200" b="1" i="1" dirty="0">
                          <a:solidFill>
                            <a:schemeClr val="tx1"/>
                          </a:solidFill>
                        </a:rPr>
                        <a:t>Tip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4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Learn how to ask “how do you say X?” in the language and use it often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5178900"/>
                  </a:ext>
                </a:extLst>
              </a:tr>
            </a:tbl>
          </a:graphicData>
        </a:graphic>
      </p:graphicFrame>
      <p:graphicFrame>
        <p:nvGraphicFramePr>
          <p:cNvPr id="89" name="Table 88">
            <a:extLst>
              <a:ext uri="{FF2B5EF4-FFF2-40B4-BE49-F238E27FC236}">
                <a16:creationId xmlns:a16="http://schemas.microsoft.com/office/drawing/2014/main" id="{A742B5EC-278C-4CBA-8CB2-E6C77E6831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862770"/>
              </p:ext>
            </p:extLst>
          </p:nvPr>
        </p:nvGraphicFramePr>
        <p:xfrm>
          <a:off x="6704897" y="5090161"/>
          <a:ext cx="2746667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863">
                  <a:extLst>
                    <a:ext uri="{9D8B030D-6E8A-4147-A177-3AD203B41FA5}">
                      <a16:colId xmlns:a16="http://schemas.microsoft.com/office/drawing/2014/main" val="999852388"/>
                    </a:ext>
                  </a:extLst>
                </a:gridCol>
                <a:gridCol w="2227804">
                  <a:extLst>
                    <a:ext uri="{9D8B030D-6E8A-4147-A177-3AD203B41FA5}">
                      <a16:colId xmlns:a16="http://schemas.microsoft.com/office/drawing/2014/main" val="4149559441"/>
                    </a:ext>
                  </a:extLst>
                </a:gridCol>
              </a:tblGrid>
              <a:tr h="410490">
                <a:tc>
                  <a:txBody>
                    <a:bodyPr/>
                    <a:lstStyle/>
                    <a:p>
                      <a:pPr algn="l"/>
                      <a:r>
                        <a:rPr lang="en-US" sz="1200" b="1" i="1" dirty="0">
                          <a:solidFill>
                            <a:schemeClr val="tx1"/>
                          </a:solidFill>
                        </a:rPr>
                        <a:t>Tip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4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Download relevant apps to revise: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DuoLingo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WordReference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, etc.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0361379"/>
                  </a:ext>
                </a:extLst>
              </a:tr>
            </a:tbl>
          </a:graphicData>
        </a:graphic>
      </p:graphicFrame>
      <p:graphicFrame>
        <p:nvGraphicFramePr>
          <p:cNvPr id="90" name="Table 89">
            <a:extLst>
              <a:ext uri="{FF2B5EF4-FFF2-40B4-BE49-F238E27FC236}">
                <a16:creationId xmlns:a16="http://schemas.microsoft.com/office/drawing/2014/main" id="{D40F0C4B-075C-4D88-A76F-85F76855C4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043818"/>
              </p:ext>
            </p:extLst>
          </p:nvPr>
        </p:nvGraphicFramePr>
        <p:xfrm>
          <a:off x="2257298" y="3309805"/>
          <a:ext cx="3243097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903">
                  <a:extLst>
                    <a:ext uri="{9D8B030D-6E8A-4147-A177-3AD203B41FA5}">
                      <a16:colId xmlns:a16="http://schemas.microsoft.com/office/drawing/2014/main" val="46318462"/>
                    </a:ext>
                  </a:extLst>
                </a:gridCol>
                <a:gridCol w="2735194">
                  <a:extLst>
                    <a:ext uri="{9D8B030D-6E8A-4147-A177-3AD203B41FA5}">
                      <a16:colId xmlns:a16="http://schemas.microsoft.com/office/drawing/2014/main" val="841654384"/>
                    </a:ext>
                  </a:extLst>
                </a:gridCol>
              </a:tblGrid>
              <a:tr h="407130">
                <a:tc>
                  <a:txBody>
                    <a:bodyPr/>
                    <a:lstStyle/>
                    <a:p>
                      <a:pPr algn="l"/>
                      <a:r>
                        <a:rPr lang="en-US" sz="1200" b="1" i="1" dirty="0">
                          <a:solidFill>
                            <a:schemeClr val="tx1"/>
                          </a:solidFill>
                        </a:rPr>
                        <a:t>Tip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4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Set achievable and specific learning goals with a time limit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3717960"/>
                  </a:ext>
                </a:extLst>
              </a:tr>
            </a:tbl>
          </a:graphicData>
        </a:graphic>
      </p:graphicFrame>
      <p:graphicFrame>
        <p:nvGraphicFramePr>
          <p:cNvPr id="91" name="Table 90">
            <a:extLst>
              <a:ext uri="{FF2B5EF4-FFF2-40B4-BE49-F238E27FC236}">
                <a16:creationId xmlns:a16="http://schemas.microsoft.com/office/drawing/2014/main" id="{5A536F13-0316-4587-BA0D-4DFAFAE430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039596"/>
              </p:ext>
            </p:extLst>
          </p:nvPr>
        </p:nvGraphicFramePr>
        <p:xfrm>
          <a:off x="2822760" y="754078"/>
          <a:ext cx="3203014" cy="44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477">
                  <a:extLst>
                    <a:ext uri="{9D8B030D-6E8A-4147-A177-3AD203B41FA5}">
                      <a16:colId xmlns:a16="http://schemas.microsoft.com/office/drawing/2014/main" val="1100053760"/>
                    </a:ext>
                  </a:extLst>
                </a:gridCol>
                <a:gridCol w="2556537">
                  <a:extLst>
                    <a:ext uri="{9D8B030D-6E8A-4147-A177-3AD203B41FA5}">
                      <a16:colId xmlns:a16="http://schemas.microsoft.com/office/drawing/2014/main" val="325437179"/>
                    </a:ext>
                  </a:extLst>
                </a:gridCol>
              </a:tblGrid>
              <a:tr h="448520">
                <a:tc>
                  <a:txBody>
                    <a:bodyPr/>
                    <a:lstStyle/>
                    <a:p>
                      <a:pPr algn="l"/>
                      <a:r>
                        <a:rPr lang="en-US" sz="1200" b="1" i="1" dirty="0">
                          <a:solidFill>
                            <a:schemeClr val="tx1"/>
                          </a:solidFill>
                        </a:rPr>
                        <a:t>Tip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4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Allow yourself to make mistakes, even silly ones. They help you learn!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0373867"/>
                  </a:ext>
                </a:extLst>
              </a:tr>
            </a:tbl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565534B-ADB1-4A87-87C2-9E46C65A4B7D}"/>
              </a:ext>
            </a:extLst>
          </p:cNvPr>
          <p:cNvCxnSpPr>
            <a:cxnSpLocks/>
          </p:cNvCxnSpPr>
          <p:nvPr/>
        </p:nvCxnSpPr>
        <p:spPr>
          <a:xfrm>
            <a:off x="6757368" y="10709172"/>
            <a:ext cx="191450" cy="44935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D6F4031A-039C-AF1B-0E4F-87A16447E99B}"/>
              </a:ext>
            </a:extLst>
          </p:cNvPr>
          <p:cNvSpPr/>
          <p:nvPr/>
        </p:nvSpPr>
        <p:spPr>
          <a:xfrm>
            <a:off x="7445492" y="5629423"/>
            <a:ext cx="1662772" cy="784830"/>
          </a:xfrm>
          <a:prstGeom prst="rect">
            <a:avLst/>
          </a:prstGeom>
          <a:ln w="57150" cap="rnd">
            <a:solidFill>
              <a:srgbClr val="FF00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900" b="1" u="sng" dirty="0"/>
              <a:t>Grammar</a:t>
            </a:r>
            <a:r>
              <a:rPr lang="en-GB" sz="900" b="1" dirty="0"/>
              <a:t>:         </a:t>
            </a:r>
          </a:p>
          <a:p>
            <a:r>
              <a:rPr lang="en-GB" sz="900" dirty="0"/>
              <a:t>Using a wider range of opinions, negatives, </a:t>
            </a:r>
            <a:r>
              <a:rPr lang="en-GB" sz="900" i="1" dirty="0" err="1"/>
              <a:t>usted</a:t>
            </a:r>
            <a:r>
              <a:rPr lang="en-GB" sz="900" i="1" dirty="0"/>
              <a:t>/</a:t>
            </a:r>
            <a:r>
              <a:rPr lang="en-GB" sz="900" i="1" dirty="0" err="1"/>
              <a:t>ustedes</a:t>
            </a:r>
            <a:r>
              <a:rPr lang="en-GB" sz="900" i="1" dirty="0"/>
              <a:t>, </a:t>
            </a:r>
            <a:r>
              <a:rPr lang="en-GB" sz="900" dirty="0"/>
              <a:t>the near future, direct object pronouns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88CDA39-6AD9-6C29-9266-83186FBFB473}"/>
              </a:ext>
            </a:extLst>
          </p:cNvPr>
          <p:cNvCxnSpPr>
            <a:cxnSpLocks/>
          </p:cNvCxnSpPr>
          <p:nvPr/>
        </p:nvCxnSpPr>
        <p:spPr>
          <a:xfrm>
            <a:off x="2345350" y="8618220"/>
            <a:ext cx="488886" cy="424006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8" descr="Image result for road signs men at work">
            <a:extLst>
              <a:ext uri="{FF2B5EF4-FFF2-40B4-BE49-F238E27FC236}">
                <a16:creationId xmlns:a16="http://schemas.microsoft.com/office/drawing/2014/main" id="{8E348DAB-1331-2F6B-1153-56B5E93624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058" y="3858708"/>
            <a:ext cx="492039" cy="43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3D4EF96-97C8-9719-5B1E-961AC30BEF10}"/>
              </a:ext>
            </a:extLst>
          </p:cNvPr>
          <p:cNvCxnSpPr>
            <a:cxnSpLocks/>
          </p:cNvCxnSpPr>
          <p:nvPr/>
        </p:nvCxnSpPr>
        <p:spPr>
          <a:xfrm>
            <a:off x="3082002" y="8569430"/>
            <a:ext cx="152437" cy="45070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F1E9C59-2312-BA68-E1FB-9EA611C2703D}"/>
              </a:ext>
            </a:extLst>
          </p:cNvPr>
          <p:cNvCxnSpPr>
            <a:cxnSpLocks/>
          </p:cNvCxnSpPr>
          <p:nvPr/>
        </p:nvCxnSpPr>
        <p:spPr>
          <a:xfrm>
            <a:off x="1285070" y="4280550"/>
            <a:ext cx="408642" cy="362750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18" descr="Image result for road signs men at work">
            <a:extLst>
              <a:ext uri="{FF2B5EF4-FFF2-40B4-BE49-F238E27FC236}">
                <a16:creationId xmlns:a16="http://schemas.microsoft.com/office/drawing/2014/main" id="{D79C2554-64CF-6446-20E5-0DEE69101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2244" y="5571696"/>
            <a:ext cx="492039" cy="416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4C2111C-B1AE-3E3B-F2D8-8C9C80D07812}"/>
              </a:ext>
            </a:extLst>
          </p:cNvPr>
          <p:cNvCxnSpPr>
            <a:cxnSpLocks/>
          </p:cNvCxnSpPr>
          <p:nvPr/>
        </p:nvCxnSpPr>
        <p:spPr>
          <a:xfrm flipH="1">
            <a:off x="7800025" y="6425900"/>
            <a:ext cx="234593" cy="317980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42">
            <a:extLst>
              <a:ext uri="{FF2B5EF4-FFF2-40B4-BE49-F238E27FC236}">
                <a16:creationId xmlns:a16="http://schemas.microsoft.com/office/drawing/2014/main" id="{CC5A7CCD-3D62-43D4-951D-8FDD1DD8A8C7}"/>
              </a:ext>
            </a:extLst>
          </p:cNvPr>
          <p:cNvSpPr txBox="1"/>
          <p:nvPr/>
        </p:nvSpPr>
        <p:spPr>
          <a:xfrm>
            <a:off x="3989020" y="9438837"/>
            <a:ext cx="1403254" cy="400110"/>
          </a:xfrm>
          <a:prstGeom prst="rect">
            <a:avLst/>
          </a:prstGeom>
          <a:noFill/>
          <a:ln w="38100">
            <a:solidFill>
              <a:srgbClr val="C20EB9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/>
              <a:t>Cultural: Christmas in Spain</a:t>
            </a:r>
          </a:p>
        </p:txBody>
      </p:sp>
      <p:sp>
        <p:nvSpPr>
          <p:cNvPr id="29" name="TextBox 262">
            <a:extLst>
              <a:ext uri="{FF2B5EF4-FFF2-40B4-BE49-F238E27FC236}">
                <a16:creationId xmlns:a16="http://schemas.microsoft.com/office/drawing/2014/main" id="{EEB06A9B-1189-48B9-A2FB-D971FD47FEFB}"/>
              </a:ext>
            </a:extLst>
          </p:cNvPr>
          <p:cNvSpPr txBox="1"/>
          <p:nvPr/>
        </p:nvSpPr>
        <p:spPr>
          <a:xfrm>
            <a:off x="6273052" y="5962664"/>
            <a:ext cx="1009645" cy="400110"/>
          </a:xfrm>
          <a:prstGeom prst="rect">
            <a:avLst/>
          </a:prstGeom>
          <a:noFill/>
          <a:ln w="38100">
            <a:solidFill>
              <a:srgbClr val="C20EB9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/>
              <a:t>Cultural: Valentine’s day </a:t>
            </a:r>
          </a:p>
        </p:txBody>
      </p:sp>
      <p:sp>
        <p:nvSpPr>
          <p:cNvPr id="32" name="TextBox 412">
            <a:extLst>
              <a:ext uri="{FF2B5EF4-FFF2-40B4-BE49-F238E27FC236}">
                <a16:creationId xmlns:a16="http://schemas.microsoft.com/office/drawing/2014/main" id="{26010159-258F-4471-981E-90FA8FD19BE8}"/>
              </a:ext>
            </a:extLst>
          </p:cNvPr>
          <p:cNvSpPr txBox="1"/>
          <p:nvPr/>
        </p:nvSpPr>
        <p:spPr>
          <a:xfrm>
            <a:off x="3856633" y="5072919"/>
            <a:ext cx="1160804" cy="400110"/>
          </a:xfrm>
          <a:prstGeom prst="rect">
            <a:avLst/>
          </a:prstGeom>
          <a:noFill/>
          <a:ln w="38100">
            <a:solidFill>
              <a:srgbClr val="C20EB9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/>
              <a:t>Cultural: Easter in Spain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73EE83B-09B1-FA9D-6DE8-9FE4A98BDF88}"/>
              </a:ext>
            </a:extLst>
          </p:cNvPr>
          <p:cNvGrpSpPr/>
          <p:nvPr/>
        </p:nvGrpSpPr>
        <p:grpSpPr>
          <a:xfrm>
            <a:off x="5024631" y="4017594"/>
            <a:ext cx="1214980" cy="1241391"/>
            <a:chOff x="7285281" y="10490852"/>
            <a:chExt cx="1214980" cy="1241391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40" name="TextBox 136">
            <a:extLst>
              <a:ext uri="{FF2B5EF4-FFF2-40B4-BE49-F238E27FC236}">
                <a16:creationId xmlns:a16="http://schemas.microsoft.com/office/drawing/2014/main" id="{F4A3E031-B76D-D04F-8233-8F8B5D2D3BA2}"/>
              </a:ext>
            </a:extLst>
          </p:cNvPr>
          <p:cNvSpPr txBox="1"/>
          <p:nvPr/>
        </p:nvSpPr>
        <p:spPr>
          <a:xfrm>
            <a:off x="8399917" y="4454968"/>
            <a:ext cx="109928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/>
              <a:t>Describing holiday activities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  <a:stCxn id="40" idx="1"/>
          </p:cNvCxnSpPr>
          <p:nvPr/>
        </p:nvCxnSpPr>
        <p:spPr>
          <a:xfrm flipH="1" flipV="1">
            <a:off x="7948913" y="4607821"/>
            <a:ext cx="451004" cy="4720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140">
            <a:extLst>
              <a:ext uri="{FF2B5EF4-FFF2-40B4-BE49-F238E27FC236}">
                <a16:creationId xmlns:a16="http://schemas.microsoft.com/office/drawing/2014/main" id="{88CF6B9A-D161-D94B-838C-8556FFF74B3D}"/>
              </a:ext>
            </a:extLst>
          </p:cNvPr>
          <p:cNvSpPr txBox="1"/>
          <p:nvPr/>
        </p:nvSpPr>
        <p:spPr>
          <a:xfrm>
            <a:off x="6584666" y="3414696"/>
            <a:ext cx="1372890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/>
              <a:t>Asking for directions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AA2E61C-9BD5-8358-31B8-8FEE86F5130A}"/>
              </a:ext>
            </a:extLst>
          </p:cNvPr>
          <p:cNvCxnSpPr>
            <a:cxnSpLocks/>
          </p:cNvCxnSpPr>
          <p:nvPr/>
        </p:nvCxnSpPr>
        <p:spPr>
          <a:xfrm>
            <a:off x="7962900" y="3634740"/>
            <a:ext cx="320543" cy="29156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D5A7CDE2-1EE3-15AD-CC6B-3FE6BC40D529}"/>
              </a:ext>
            </a:extLst>
          </p:cNvPr>
          <p:cNvSpPr/>
          <p:nvPr/>
        </p:nvSpPr>
        <p:spPr>
          <a:xfrm>
            <a:off x="6094601" y="1240919"/>
            <a:ext cx="2141249" cy="784830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900" b="1" u="sng" dirty="0"/>
              <a:t>Grammar:</a:t>
            </a:r>
            <a:endParaRPr lang="en-US" dirty="0"/>
          </a:p>
          <a:p>
            <a:r>
              <a:rPr lang="en-GB" sz="900" dirty="0"/>
              <a:t>Discovering more about the comparative</a:t>
            </a:r>
            <a:endParaRPr lang="en-GB" sz="900" i="1" dirty="0"/>
          </a:p>
          <a:p>
            <a:r>
              <a:rPr lang="en-GB" sz="900" dirty="0"/>
              <a:t>Using the superlative +</a:t>
            </a:r>
            <a:r>
              <a:rPr lang="en-GB" sz="900" i="1" dirty="0"/>
              <a:t> </a:t>
            </a:r>
            <a:r>
              <a:rPr lang="en-GB" sz="900" i="1" dirty="0" err="1"/>
              <a:t>mejor</a:t>
            </a:r>
            <a:r>
              <a:rPr lang="en-GB" sz="900" i="1" dirty="0"/>
              <a:t> + </a:t>
            </a:r>
            <a:r>
              <a:rPr lang="en-GB" sz="900" i="1" dirty="0" err="1"/>
              <a:t>peor</a:t>
            </a:r>
            <a:r>
              <a:rPr lang="en-GB" sz="900" dirty="0"/>
              <a:t> </a:t>
            </a:r>
          </a:p>
          <a:p>
            <a:r>
              <a:rPr lang="en-GB" sz="900" dirty="0"/>
              <a:t>Using the imperative</a:t>
            </a:r>
          </a:p>
          <a:p>
            <a:r>
              <a:rPr lang="en-GB" sz="900" dirty="0">
                <a:ea typeface="Calibri"/>
                <a:cs typeface="Calibri"/>
              </a:rPr>
              <a:t>Tackling challenging listening</a:t>
            </a:r>
          </a:p>
        </p:txBody>
      </p:sp>
      <p:sp>
        <p:nvSpPr>
          <p:cNvPr id="50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8634165" y="3623662"/>
            <a:ext cx="911474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/>
              <a:t>Talking about summer camps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64B8F13-35C2-022D-22BD-542F99FF3CE4}"/>
              </a:ext>
            </a:extLst>
          </p:cNvPr>
          <p:cNvCxnSpPr>
            <a:cxnSpLocks/>
          </p:cNvCxnSpPr>
          <p:nvPr/>
        </p:nvCxnSpPr>
        <p:spPr>
          <a:xfrm flipH="1" flipV="1">
            <a:off x="8307847" y="3367484"/>
            <a:ext cx="310037" cy="24622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3E6A2DE4-4070-2996-875E-9FA42BC3470D}"/>
              </a:ext>
            </a:extLst>
          </p:cNvPr>
          <p:cNvCxnSpPr>
            <a:cxnSpLocks/>
          </p:cNvCxnSpPr>
          <p:nvPr/>
        </p:nvCxnSpPr>
        <p:spPr>
          <a:xfrm flipH="1">
            <a:off x="6933633" y="2016818"/>
            <a:ext cx="5674" cy="380787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138">
            <a:extLst>
              <a:ext uri="{FF2B5EF4-FFF2-40B4-BE49-F238E27FC236}">
                <a16:creationId xmlns:a16="http://schemas.microsoft.com/office/drawing/2014/main" id="{566826C4-49AF-4821-8214-1752A99E16CD}"/>
              </a:ext>
            </a:extLst>
          </p:cNvPr>
          <p:cNvSpPr txBox="1"/>
          <p:nvPr/>
        </p:nvSpPr>
        <p:spPr>
          <a:xfrm>
            <a:off x="8333699" y="2101980"/>
            <a:ext cx="117322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/>
              <a:t>Discussing holiday destinations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F99B56C-6D1D-67AE-B40D-116F0A2829B5}"/>
              </a:ext>
            </a:extLst>
          </p:cNvPr>
          <p:cNvCxnSpPr>
            <a:cxnSpLocks/>
          </p:cNvCxnSpPr>
          <p:nvPr/>
        </p:nvCxnSpPr>
        <p:spPr>
          <a:xfrm flipH="1">
            <a:off x="8033109" y="2434650"/>
            <a:ext cx="263726" cy="17499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1" name="Picture 460" descr="City, Town, Cityscape, Building, Urban">
            <a:extLst>
              <a:ext uri="{FF2B5EF4-FFF2-40B4-BE49-F238E27FC236}">
                <a16:creationId xmlns:a16="http://schemas.microsoft.com/office/drawing/2014/main" id="{FE4CCA72-B2B9-2265-0143-26541920789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89272" y="1462744"/>
            <a:ext cx="1085850" cy="581025"/>
          </a:xfrm>
          <a:prstGeom prst="rect">
            <a:avLst/>
          </a:prstGeom>
        </p:spPr>
      </p:pic>
      <p:sp>
        <p:nvSpPr>
          <p:cNvPr id="462" name="TextBox 232">
            <a:extLst>
              <a:ext uri="{FF2B5EF4-FFF2-40B4-BE49-F238E27FC236}">
                <a16:creationId xmlns:a16="http://schemas.microsoft.com/office/drawing/2014/main" id="{283A3CE4-73AF-4B88-ABC4-EFC7C0CEA12A}"/>
              </a:ext>
            </a:extLst>
          </p:cNvPr>
          <p:cNvSpPr txBox="1"/>
          <p:nvPr/>
        </p:nvSpPr>
        <p:spPr>
          <a:xfrm>
            <a:off x="1505890" y="12163326"/>
            <a:ext cx="8226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GB" dirty="0"/>
              <a:t>To develop faith filled global citizens who understand the importance of interpersonal communication in a multicultural world.​</a:t>
            </a:r>
          </a:p>
        </p:txBody>
      </p:sp>
      <p:pic>
        <p:nvPicPr>
          <p:cNvPr id="244" name="Picture 6" descr="Christmas Tree, Christmas Background">
            <a:extLst>
              <a:ext uri="{FF2B5EF4-FFF2-40B4-BE49-F238E27FC236}">
                <a16:creationId xmlns:a16="http://schemas.microsoft.com/office/drawing/2014/main" id="{14E2A69B-1E8F-475B-9553-E05F3A2E0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269" y="9244952"/>
            <a:ext cx="694322" cy="744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40EBC6C5-F00D-77E5-C76C-9B7B07467C5A}"/>
              </a:ext>
            </a:extLst>
          </p:cNvPr>
          <p:cNvSpPr txBox="1"/>
          <p:nvPr/>
        </p:nvSpPr>
        <p:spPr>
          <a:xfrm>
            <a:off x="6280866" y="11526605"/>
            <a:ext cx="105794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/>
              <a:t>Saying what you did on holiday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681C825-E4A7-6771-6FFD-3030F8A6A608}"/>
              </a:ext>
            </a:extLst>
          </p:cNvPr>
          <p:cNvSpPr txBox="1"/>
          <p:nvPr/>
        </p:nvSpPr>
        <p:spPr>
          <a:xfrm>
            <a:off x="6887500" y="9385403"/>
            <a:ext cx="1543958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/>
              <a:t>Saying what food you like</a:t>
            </a:r>
          </a:p>
        </p:txBody>
      </p:sp>
      <p:grpSp>
        <p:nvGrpSpPr>
          <p:cNvPr id="495" name="Group 494">
            <a:extLst>
              <a:ext uri="{FF2B5EF4-FFF2-40B4-BE49-F238E27FC236}">
                <a16:creationId xmlns:a16="http://schemas.microsoft.com/office/drawing/2014/main" id="{AED7A5EB-B907-A021-0759-3591E0D27317}"/>
              </a:ext>
            </a:extLst>
          </p:cNvPr>
          <p:cNvGrpSpPr/>
          <p:nvPr/>
        </p:nvGrpSpPr>
        <p:grpSpPr>
          <a:xfrm>
            <a:off x="5750599" y="8481422"/>
            <a:ext cx="1220887" cy="1160990"/>
            <a:chOff x="1212628" y="4031237"/>
            <a:chExt cx="1214980" cy="1304869"/>
          </a:xfrm>
        </p:grpSpPr>
        <p:sp>
          <p:nvSpPr>
            <p:cNvPr id="497" name="Oval 496">
              <a:extLst>
                <a:ext uri="{FF2B5EF4-FFF2-40B4-BE49-F238E27FC236}">
                  <a16:creationId xmlns:a16="http://schemas.microsoft.com/office/drawing/2014/main" id="{4FB2160E-67F7-1555-C458-56961DDA7678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8" name="Oval 497">
              <a:extLst>
                <a:ext uri="{FF2B5EF4-FFF2-40B4-BE49-F238E27FC236}">
                  <a16:creationId xmlns:a16="http://schemas.microsoft.com/office/drawing/2014/main" id="{D76DE96C-52A0-0006-E949-503D24851A5B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9" name="TextBox 498">
              <a:extLst>
                <a:ext uri="{FF2B5EF4-FFF2-40B4-BE49-F238E27FC236}">
                  <a16:creationId xmlns:a16="http://schemas.microsoft.com/office/drawing/2014/main" id="{8F871D8D-3697-4CCE-2CCC-9C4375B636C7}"/>
                </a:ext>
              </a:extLst>
            </p:cNvPr>
            <p:cNvSpPr txBox="1"/>
            <p:nvPr/>
          </p:nvSpPr>
          <p:spPr>
            <a:xfrm>
              <a:off x="1226769" y="4502751"/>
              <a:ext cx="1170599" cy="38051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GB" sz="1600" b="1" dirty="0"/>
                <a:t>¡</a:t>
              </a:r>
              <a:r>
                <a:rPr lang="en-US" sz="1600" b="1" dirty="0"/>
                <a:t>A comer!</a:t>
              </a:r>
            </a:p>
          </p:txBody>
        </p:sp>
      </p:grpSp>
      <p:sp>
        <p:nvSpPr>
          <p:cNvPr id="503" name="TextBox 502">
            <a:extLst>
              <a:ext uri="{FF2B5EF4-FFF2-40B4-BE49-F238E27FC236}">
                <a16:creationId xmlns:a16="http://schemas.microsoft.com/office/drawing/2014/main" id="{A6FFD95F-503C-4C1D-954F-8FF38967ECE1}"/>
              </a:ext>
            </a:extLst>
          </p:cNvPr>
          <p:cNvSpPr txBox="1"/>
          <p:nvPr/>
        </p:nvSpPr>
        <p:spPr>
          <a:xfrm>
            <a:off x="1660794" y="10145910"/>
            <a:ext cx="125584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/>
              <a:t>Saying what you use your phone for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1E531B0-3152-9732-8469-E16465987D7E}"/>
              </a:ext>
            </a:extLst>
          </p:cNvPr>
          <p:cNvSpPr txBox="1"/>
          <p:nvPr/>
        </p:nvSpPr>
        <p:spPr>
          <a:xfrm>
            <a:off x="336176" y="8400507"/>
            <a:ext cx="788081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Discussing your </a:t>
            </a:r>
            <a:r>
              <a:rPr lang="en-US" sz="1000" b="1" dirty="0" err="1"/>
              <a:t>favourite</a:t>
            </a:r>
            <a:r>
              <a:rPr lang="en-US" sz="1000" b="1" dirty="0"/>
              <a:t> type of music</a:t>
            </a:r>
          </a:p>
        </p:txBody>
      </p: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80D40FDC-12C7-481D-A48E-6320AA652179}"/>
              </a:ext>
            </a:extLst>
          </p:cNvPr>
          <p:cNvCxnSpPr>
            <a:cxnSpLocks/>
          </p:cNvCxnSpPr>
          <p:nvPr/>
        </p:nvCxnSpPr>
        <p:spPr>
          <a:xfrm>
            <a:off x="1158093" y="8855688"/>
            <a:ext cx="535619" cy="18278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Rectangle 324">
            <a:extLst>
              <a:ext uri="{FF2B5EF4-FFF2-40B4-BE49-F238E27FC236}">
                <a16:creationId xmlns:a16="http://schemas.microsoft.com/office/drawing/2014/main" id="{47881C88-7EF6-4F0B-9F0F-632A4C26D1A6}"/>
              </a:ext>
            </a:extLst>
          </p:cNvPr>
          <p:cNvSpPr/>
          <p:nvPr/>
        </p:nvSpPr>
        <p:spPr>
          <a:xfrm>
            <a:off x="1177124" y="8062170"/>
            <a:ext cx="1252119" cy="6463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b="1" u="sng" dirty="0"/>
              <a:t>Grammar:</a:t>
            </a:r>
          </a:p>
          <a:p>
            <a:r>
              <a:rPr lang="en-GB" sz="900" dirty="0"/>
              <a:t>Using a range of opinions</a:t>
            </a:r>
          </a:p>
          <a:p>
            <a:r>
              <a:rPr lang="en-GB" sz="900" i="1" dirty="0"/>
              <a:t>Using the comparative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9FC4749-784B-9B2D-F3C8-91F0B2D781C2}"/>
              </a:ext>
            </a:extLst>
          </p:cNvPr>
          <p:cNvSpPr txBox="1"/>
          <p:nvPr/>
        </p:nvSpPr>
        <p:spPr>
          <a:xfrm>
            <a:off x="110419" y="11023139"/>
            <a:ext cx="953831" cy="400110"/>
          </a:xfrm>
          <a:prstGeom prst="rect">
            <a:avLst/>
          </a:prstGeom>
          <a:solidFill>
            <a:srgbClr val="007AC3"/>
          </a:solidFill>
          <a:ln w="57150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listening and Speaking tests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E77BD59-7694-F800-2574-FDBEE1D8C354}"/>
              </a:ext>
            </a:extLst>
          </p:cNvPr>
          <p:cNvSpPr txBox="1"/>
          <p:nvPr/>
        </p:nvSpPr>
        <p:spPr>
          <a:xfrm>
            <a:off x="7083209" y="11004762"/>
            <a:ext cx="718034" cy="400110"/>
          </a:xfrm>
          <a:prstGeom prst="rect">
            <a:avLst/>
          </a:prstGeom>
          <a:solidFill>
            <a:srgbClr val="007AC3"/>
          </a:solidFill>
          <a:ln w="57150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Baseline test</a:t>
            </a:r>
          </a:p>
        </p:txBody>
      </p:sp>
      <p:cxnSp>
        <p:nvCxnSpPr>
          <p:cNvPr id="1031" name="Straight Connector 1030">
            <a:extLst>
              <a:ext uri="{FF2B5EF4-FFF2-40B4-BE49-F238E27FC236}">
                <a16:creationId xmlns:a16="http://schemas.microsoft.com/office/drawing/2014/main" id="{A5003372-1340-9D9B-07F8-87926C0E292A}"/>
              </a:ext>
            </a:extLst>
          </p:cNvPr>
          <p:cNvCxnSpPr>
            <a:cxnSpLocks/>
            <a:stCxn id="232" idx="3"/>
          </p:cNvCxnSpPr>
          <p:nvPr/>
        </p:nvCxnSpPr>
        <p:spPr>
          <a:xfrm flipV="1">
            <a:off x="7882209" y="7442873"/>
            <a:ext cx="454757" cy="742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" name="TextBox 1047">
            <a:extLst>
              <a:ext uri="{FF2B5EF4-FFF2-40B4-BE49-F238E27FC236}">
                <a16:creationId xmlns:a16="http://schemas.microsoft.com/office/drawing/2014/main" id="{180560E8-77E9-0043-17BB-996DAB4F8273}"/>
              </a:ext>
            </a:extLst>
          </p:cNvPr>
          <p:cNvSpPr txBox="1"/>
          <p:nvPr/>
        </p:nvSpPr>
        <p:spPr>
          <a:xfrm>
            <a:off x="8584836" y="6676513"/>
            <a:ext cx="938844" cy="400110"/>
          </a:xfrm>
          <a:prstGeom prst="rect">
            <a:avLst/>
          </a:prstGeom>
          <a:solidFill>
            <a:srgbClr val="007AC3"/>
          </a:solidFill>
          <a:ln w="57150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Listening and speaking tests</a:t>
            </a:r>
          </a:p>
        </p:txBody>
      </p:sp>
      <p:cxnSp>
        <p:nvCxnSpPr>
          <p:cNvPr id="1049" name="Straight Connector 1048">
            <a:extLst>
              <a:ext uri="{FF2B5EF4-FFF2-40B4-BE49-F238E27FC236}">
                <a16:creationId xmlns:a16="http://schemas.microsoft.com/office/drawing/2014/main" id="{95C76A2F-4E50-DC88-FC68-C9FDBC88EA52}"/>
              </a:ext>
            </a:extLst>
          </p:cNvPr>
          <p:cNvCxnSpPr>
            <a:cxnSpLocks/>
            <a:stCxn id="1048" idx="1"/>
          </p:cNvCxnSpPr>
          <p:nvPr/>
        </p:nvCxnSpPr>
        <p:spPr>
          <a:xfrm flipH="1">
            <a:off x="8046297" y="6876568"/>
            <a:ext cx="538539" cy="47462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8" name="Group 127"/>
          <p:cNvGrpSpPr/>
          <p:nvPr/>
        </p:nvGrpSpPr>
        <p:grpSpPr>
          <a:xfrm>
            <a:off x="4943780" y="6050980"/>
            <a:ext cx="1214980" cy="1234099"/>
            <a:chOff x="1212217" y="4055217"/>
            <a:chExt cx="1214980" cy="1304869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217" y="405521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169" y="425600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29050" y="4389874"/>
              <a:ext cx="1170599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¿</a:t>
              </a:r>
              <a:r>
                <a:rPr lang="en-US" sz="1400" b="1" dirty="0" err="1"/>
                <a:t>Qué</a:t>
              </a:r>
              <a:r>
                <a:rPr lang="en-US" sz="1400" b="1" dirty="0"/>
                <a:t> </a:t>
              </a:r>
              <a:r>
                <a:rPr lang="en-US" sz="1400" b="1" dirty="0" err="1"/>
                <a:t>hacemos</a:t>
              </a:r>
              <a:r>
                <a:rPr lang="en-US" sz="1400" b="1" dirty="0"/>
                <a:t>?</a:t>
              </a:r>
            </a:p>
          </p:txBody>
        </p:sp>
      </p:grpSp>
      <p:cxnSp>
        <p:nvCxnSpPr>
          <p:cNvPr id="1080" name="Straight Connector 1079">
            <a:extLst>
              <a:ext uri="{FF2B5EF4-FFF2-40B4-BE49-F238E27FC236}">
                <a16:creationId xmlns:a16="http://schemas.microsoft.com/office/drawing/2014/main" id="{92A1821C-8B2E-DC00-07B5-80E169DE7455}"/>
              </a:ext>
            </a:extLst>
          </p:cNvPr>
          <p:cNvCxnSpPr>
            <a:cxnSpLocks/>
          </p:cNvCxnSpPr>
          <p:nvPr/>
        </p:nvCxnSpPr>
        <p:spPr>
          <a:xfrm>
            <a:off x="3583991" y="6413791"/>
            <a:ext cx="101303" cy="38641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1" name="Straight Connector 1080">
            <a:extLst>
              <a:ext uri="{FF2B5EF4-FFF2-40B4-BE49-F238E27FC236}">
                <a16:creationId xmlns:a16="http://schemas.microsoft.com/office/drawing/2014/main" id="{04E0CFC7-FDE8-FA57-9C2F-7AA602BD3EE9}"/>
              </a:ext>
            </a:extLst>
          </p:cNvPr>
          <p:cNvCxnSpPr>
            <a:cxnSpLocks/>
          </p:cNvCxnSpPr>
          <p:nvPr/>
        </p:nvCxnSpPr>
        <p:spPr>
          <a:xfrm>
            <a:off x="2553370" y="6424982"/>
            <a:ext cx="117501" cy="34720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4" name="Straight Connector 1083">
            <a:extLst>
              <a:ext uri="{FF2B5EF4-FFF2-40B4-BE49-F238E27FC236}">
                <a16:creationId xmlns:a16="http://schemas.microsoft.com/office/drawing/2014/main" id="{02C8869B-E8AF-45B9-FBC6-9BDE0B4933B3}"/>
              </a:ext>
            </a:extLst>
          </p:cNvPr>
          <p:cNvCxnSpPr>
            <a:cxnSpLocks/>
            <a:stCxn id="471" idx="1"/>
          </p:cNvCxnSpPr>
          <p:nvPr/>
        </p:nvCxnSpPr>
        <p:spPr>
          <a:xfrm flipH="1">
            <a:off x="1116510" y="5260414"/>
            <a:ext cx="519561" cy="841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>
            <a:extLst>
              <a:ext uri="{FF2B5EF4-FFF2-40B4-BE49-F238E27FC236}">
                <a16:creationId xmlns:a16="http://schemas.microsoft.com/office/drawing/2014/main" id="{C749444D-E32A-C090-9E0C-7A2E317181FD}"/>
              </a:ext>
            </a:extLst>
          </p:cNvPr>
          <p:cNvSpPr txBox="1"/>
          <p:nvPr/>
        </p:nvSpPr>
        <p:spPr>
          <a:xfrm>
            <a:off x="3196330" y="3840761"/>
            <a:ext cx="1652059" cy="400110"/>
          </a:xfrm>
          <a:prstGeom prst="rect">
            <a:avLst/>
          </a:prstGeom>
          <a:solidFill>
            <a:srgbClr val="007AC3"/>
          </a:solidFill>
          <a:ln w="57150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Revisions for reading and writing tests (AP2)</a:t>
            </a:r>
          </a:p>
        </p:txBody>
      </p:sp>
      <p:pic>
        <p:nvPicPr>
          <p:cNvPr id="45" name="Picture 18" descr="Image result for road signs men at work">
            <a:extLst>
              <a:ext uri="{FF2B5EF4-FFF2-40B4-BE49-F238E27FC236}">
                <a16:creationId xmlns:a16="http://schemas.microsoft.com/office/drawing/2014/main" id="{3EBE1329-3603-EFF3-A046-EDFA2DA521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5448" y="923630"/>
            <a:ext cx="502737" cy="438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" name="TextBox 204">
            <a:extLst>
              <a:ext uri="{FF2B5EF4-FFF2-40B4-BE49-F238E27FC236}">
                <a16:creationId xmlns:a16="http://schemas.microsoft.com/office/drawing/2014/main" id="{3D275845-ED44-64CA-B5DA-CC91337CDAC3}"/>
              </a:ext>
            </a:extLst>
          </p:cNvPr>
          <p:cNvSpPr txBox="1"/>
          <p:nvPr/>
        </p:nvSpPr>
        <p:spPr>
          <a:xfrm>
            <a:off x="3252179" y="1360099"/>
            <a:ext cx="1571655" cy="707886"/>
          </a:xfrm>
          <a:prstGeom prst="rect">
            <a:avLst/>
          </a:prstGeom>
          <a:solidFill>
            <a:srgbClr val="007AC3"/>
          </a:solidFill>
          <a:ln w="57150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Consolidation of the year’s learning (project) and revisions for end of year tests (AP3)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7E18253-976F-2142-B577-D146D1B02203}"/>
              </a:ext>
            </a:extLst>
          </p:cNvPr>
          <p:cNvSpPr txBox="1"/>
          <p:nvPr/>
        </p:nvSpPr>
        <p:spPr>
          <a:xfrm>
            <a:off x="5442331" y="2720104"/>
            <a:ext cx="1011882" cy="400110"/>
          </a:xfrm>
          <a:prstGeom prst="rect">
            <a:avLst/>
          </a:prstGeom>
          <a:solidFill>
            <a:srgbClr val="007AC3"/>
          </a:solidFill>
          <a:ln w="57150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Listening and speaking tests</a:t>
            </a:r>
          </a:p>
        </p:txBody>
      </p:sp>
      <p:sp>
        <p:nvSpPr>
          <p:cNvPr id="60" name="TextBox 412">
            <a:extLst>
              <a:ext uri="{FF2B5EF4-FFF2-40B4-BE49-F238E27FC236}">
                <a16:creationId xmlns:a16="http://schemas.microsoft.com/office/drawing/2014/main" id="{FF88364E-62F0-68D6-797E-46E6DE3A59FD}"/>
              </a:ext>
            </a:extLst>
          </p:cNvPr>
          <p:cNvSpPr txBox="1"/>
          <p:nvPr/>
        </p:nvSpPr>
        <p:spPr>
          <a:xfrm>
            <a:off x="3268944" y="2752071"/>
            <a:ext cx="2114993" cy="400110"/>
          </a:xfrm>
          <a:prstGeom prst="rect">
            <a:avLst/>
          </a:prstGeom>
          <a:noFill/>
          <a:ln w="38100">
            <a:solidFill>
              <a:srgbClr val="C20EB9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/>
              <a:t>Cultural project: creating a Spanish speaking country holiday brochure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2B6069A-B68E-4DD6-932A-15545F265192}"/>
              </a:ext>
            </a:extLst>
          </p:cNvPr>
          <p:cNvSpPr txBox="1"/>
          <p:nvPr/>
        </p:nvSpPr>
        <p:spPr>
          <a:xfrm>
            <a:off x="53922" y="808965"/>
            <a:ext cx="1997768" cy="769441"/>
          </a:xfrm>
          <a:prstGeom prst="rect">
            <a:avLst/>
          </a:prstGeom>
          <a:solidFill>
            <a:srgbClr val="F6B128"/>
          </a:solidFill>
        </p:spPr>
        <p:txBody>
          <a:bodyPr wrap="square" rtlCol="0">
            <a:spAutoFit/>
          </a:bodyPr>
          <a:lstStyle/>
          <a:p>
            <a:r>
              <a:rPr lang="en-GB" sz="4400" b="1" dirty="0"/>
              <a:t>Spanish</a:t>
            </a:r>
          </a:p>
        </p:txBody>
      </p:sp>
      <p:sp>
        <p:nvSpPr>
          <p:cNvPr id="18" name="TextBox 82">
            <a:extLst>
              <a:ext uri="{FF2B5EF4-FFF2-40B4-BE49-F238E27FC236}">
                <a16:creationId xmlns:a16="http://schemas.microsoft.com/office/drawing/2014/main" id="{560EBA4B-8AEC-D046-B76B-ED0FD5A6C7DD}"/>
              </a:ext>
            </a:extLst>
          </p:cNvPr>
          <p:cNvSpPr txBox="1"/>
          <p:nvPr/>
        </p:nvSpPr>
        <p:spPr>
          <a:xfrm>
            <a:off x="4947574" y="4378363"/>
            <a:ext cx="13895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 err="1"/>
              <a:t>Operación</a:t>
            </a:r>
            <a:r>
              <a:rPr lang="en-US" sz="1600" b="1" dirty="0"/>
              <a:t> </a:t>
            </a:r>
            <a:r>
              <a:rPr lang="en-US" sz="1600" b="1" dirty="0" err="1"/>
              <a:t>verano</a:t>
            </a:r>
            <a:endParaRPr lang="en-US" sz="1600" b="1" dirty="0"/>
          </a:p>
        </p:txBody>
      </p:sp>
      <p:pic>
        <p:nvPicPr>
          <p:cNvPr id="10" name="Picture 30" descr="Suitcases, Flight, Travel, Travelling">
            <a:extLst>
              <a:ext uri="{FF2B5EF4-FFF2-40B4-BE49-F238E27FC236}">
                <a16:creationId xmlns:a16="http://schemas.microsoft.com/office/drawing/2014/main" id="{033D7FF8-D109-DCBC-64D9-FF75BFE844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398" y="11074147"/>
            <a:ext cx="506308" cy="579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307AC2E6-C6BE-B911-5745-731B60A81AF6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34323" r="2232" b="6445"/>
          <a:stretch>
            <a:fillRect/>
          </a:stretch>
        </p:blipFill>
        <p:spPr>
          <a:xfrm>
            <a:off x="2979825" y="10123918"/>
            <a:ext cx="1117630" cy="682943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CEDF17EF-1C0B-B083-E5F7-D413BE1E6899}"/>
              </a:ext>
            </a:extLst>
          </p:cNvPr>
          <p:cNvSpPr txBox="1"/>
          <p:nvPr/>
        </p:nvSpPr>
        <p:spPr>
          <a:xfrm>
            <a:off x="2698446" y="9428289"/>
            <a:ext cx="992603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Understanding a TV guide (reading skills)</a:t>
            </a:r>
          </a:p>
        </p:txBody>
      </p:sp>
      <p:pic>
        <p:nvPicPr>
          <p:cNvPr id="44" name="Picture 18" descr="Image result for road signs men at work">
            <a:extLst>
              <a:ext uri="{FF2B5EF4-FFF2-40B4-BE49-F238E27FC236}">
                <a16:creationId xmlns:a16="http://schemas.microsoft.com/office/drawing/2014/main" id="{F929D37B-325A-1A61-5502-65D9B5D0C6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072" y="7785171"/>
            <a:ext cx="486171" cy="429614"/>
          </a:xfrm>
          <a:prstGeom prst="rect">
            <a:avLst/>
          </a:prstGeom>
          <a:noFill/>
          <a:ln w="571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824AE52-965F-C6A5-3F1C-DBCF5AB6BF14}"/>
              </a:ext>
            </a:extLst>
          </p:cNvPr>
          <p:cNvCxnSpPr>
            <a:cxnSpLocks/>
          </p:cNvCxnSpPr>
          <p:nvPr/>
        </p:nvCxnSpPr>
        <p:spPr>
          <a:xfrm flipV="1">
            <a:off x="3484175" y="9034474"/>
            <a:ext cx="115090" cy="4141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4" name="Picture 463">
            <a:extLst>
              <a:ext uri="{FF2B5EF4-FFF2-40B4-BE49-F238E27FC236}">
                <a16:creationId xmlns:a16="http://schemas.microsoft.com/office/drawing/2014/main" id="{399DD43C-A780-B14D-0DB6-AAC2B69E510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3603" y="9311456"/>
            <a:ext cx="734236" cy="557828"/>
          </a:xfrm>
          <a:prstGeom prst="rect">
            <a:avLst/>
          </a:prstGeom>
        </p:spPr>
      </p:pic>
      <p:grpSp>
        <p:nvGrpSpPr>
          <p:cNvPr id="124" name="Group 123"/>
          <p:cNvGrpSpPr/>
          <p:nvPr/>
        </p:nvGrpSpPr>
        <p:grpSpPr>
          <a:xfrm>
            <a:off x="352933" y="9830730"/>
            <a:ext cx="1242309" cy="1118186"/>
            <a:chOff x="1212628" y="4031237"/>
            <a:chExt cx="1214980" cy="1304869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169" y="4223897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47389" y="4382627"/>
              <a:ext cx="1170599" cy="68240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600" b="1" dirty="0"/>
                <a:t>Todo </a:t>
              </a:r>
              <a:r>
                <a:rPr lang="en-US" sz="1600" b="1" dirty="0" err="1"/>
                <a:t>sobre</a:t>
              </a:r>
              <a:r>
                <a:rPr lang="en-US" sz="1600" b="1" dirty="0"/>
                <a:t> mi </a:t>
              </a:r>
              <a:r>
                <a:rPr lang="en-US" sz="1600" b="1" dirty="0" err="1"/>
                <a:t>vida</a:t>
              </a:r>
              <a:endParaRPr lang="en-US" sz="1600" b="1" dirty="0"/>
            </a:p>
          </p:txBody>
        </p:sp>
      </p:grpSp>
      <p:pic>
        <p:nvPicPr>
          <p:cNvPr id="467" name="Picture 466">
            <a:extLst>
              <a:ext uri="{FF2B5EF4-FFF2-40B4-BE49-F238E27FC236}">
                <a16:creationId xmlns:a16="http://schemas.microsoft.com/office/drawing/2014/main" id="{FBB36887-140F-1FAE-FA08-F9754C9A4C6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841770" y="7366130"/>
            <a:ext cx="634454" cy="553998"/>
          </a:xfrm>
          <a:prstGeom prst="rect">
            <a:avLst/>
          </a:prstGeom>
        </p:spPr>
      </p:pic>
      <p:sp>
        <p:nvSpPr>
          <p:cNvPr id="471" name="TextBox 470">
            <a:extLst>
              <a:ext uri="{FF2B5EF4-FFF2-40B4-BE49-F238E27FC236}">
                <a16:creationId xmlns:a16="http://schemas.microsoft.com/office/drawing/2014/main" id="{386EFC7E-D54A-0ADB-10A5-CAA202CE6E47}"/>
              </a:ext>
            </a:extLst>
          </p:cNvPr>
          <p:cNvSpPr txBox="1"/>
          <p:nvPr/>
        </p:nvSpPr>
        <p:spPr>
          <a:xfrm>
            <a:off x="1636071" y="5137303"/>
            <a:ext cx="1801504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Talking about sporting events</a:t>
            </a:r>
          </a:p>
        </p:txBody>
      </p:sp>
      <p:pic>
        <p:nvPicPr>
          <p:cNvPr id="488" name="Picture 487">
            <a:extLst>
              <a:ext uri="{FF2B5EF4-FFF2-40B4-BE49-F238E27FC236}">
                <a16:creationId xmlns:a16="http://schemas.microsoft.com/office/drawing/2014/main" id="{7637B6BC-4543-8168-0F74-8D5912C529E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627593" y="1343055"/>
            <a:ext cx="782705" cy="679491"/>
          </a:xfrm>
          <a:prstGeom prst="rect">
            <a:avLst/>
          </a:prstGeom>
        </p:spPr>
      </p:pic>
      <p:sp>
        <p:nvSpPr>
          <p:cNvPr id="188" name="TextBox 187">
            <a:extLst>
              <a:ext uri="{FF2B5EF4-FFF2-40B4-BE49-F238E27FC236}">
                <a16:creationId xmlns:a16="http://schemas.microsoft.com/office/drawing/2014/main" id="{E7BD1915-ACC0-4FD8-A813-83C7D9F03560}"/>
              </a:ext>
            </a:extLst>
          </p:cNvPr>
          <p:cNvSpPr txBox="1"/>
          <p:nvPr/>
        </p:nvSpPr>
        <p:spPr>
          <a:xfrm>
            <a:off x="6382957" y="3775200"/>
            <a:ext cx="96323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Describing a holiday home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6AA1481E-B319-E3EF-877E-0C189E26F5C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94365" y="6357034"/>
            <a:ext cx="538857" cy="54350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85D138D9-108E-90FA-99EA-9C16692399C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41316" y="5481761"/>
            <a:ext cx="635820" cy="635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  <SharedWithUsers xmlns="ad45c690-b974-495d-9b7e-90978e30a8b1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1E7053F9-2E31-40F9-8ACF-0E58E0C3286F}"/>
</file>

<file path=customXml/itemProps2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C0370A-4267-4C8F-BEE0-6C288B9E3685}">
  <ds:schemaRefs>
    <ds:schemaRef ds:uri="http://schemas.microsoft.com/office/2006/metadata/properties"/>
    <ds:schemaRef ds:uri="e0336f35-97c6-48bf-ac6d-74967bfd0e09"/>
    <ds:schemaRef ds:uri="http://schemas.microsoft.com/office/infopath/2007/PartnerControls"/>
    <ds:schemaRef ds:uri="http://www.w3.org/XML/1998/namespac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2ca6357a-6f5b-40b4-9174-fac06549e480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3875</TotalTime>
  <Words>481</Words>
  <Application>Microsoft Office PowerPoint</Application>
  <PresentationFormat>A3 Paper (297x420 mm)</PresentationFormat>
  <Paragraphs>91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Miss S Sherwood</dc:creator>
  <cp:lastModifiedBy>Cecile Lepeltier</cp:lastModifiedBy>
  <cp:revision>583</cp:revision>
  <cp:lastPrinted>2025-08-17T10:04:00Z</cp:lastPrinted>
  <dcterms:created xsi:type="dcterms:W3CDTF">2019-12-03T13:18:29Z</dcterms:created>
  <dcterms:modified xsi:type="dcterms:W3CDTF">2025-08-17T10:29:50Z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24700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activity">
    <vt:lpwstr>{"FileActivityType":"9","FileActivityTimeStamp":"2025-10-05T14:56:06.783Z","FileActivityUsersOnPage":[{"DisplayName":"S Ralph","Id":"sralph@stmichaelscs.org"}],"FileActivityNavigationId":null}</vt:lpwstr>
  </property>
  <property fmtid="{D5CDD505-2E9C-101B-9397-08002B2CF9AE}" pid="9" name="_ExtendedDescription">
    <vt:lpwstr/>
  </property>
</Properties>
</file>