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2" r:id="rId5"/>
  </p:sldIdLst>
  <p:sldSz cx="9601200" cy="128016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41" userDrawn="1">
          <p15:clr>
            <a:srgbClr val="A4A3A4"/>
          </p15:clr>
        </p15:guide>
        <p15:guide id="2" pos="3069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 Dobson" initials="RD" lastIdx="0" clrIdx="0">
    <p:extLst>
      <p:ext uri="{19B8F6BF-5375-455C-9EA6-DF929625EA0E}">
        <p15:presenceInfo xmlns:p15="http://schemas.microsoft.com/office/powerpoint/2012/main" userId="S-1-5-21-1821987943-230995747-3076703133-1374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AC3"/>
    <a:srgbClr val="00B0F0"/>
    <a:srgbClr val="CC99FF"/>
    <a:srgbClr val="E6E6E6"/>
    <a:srgbClr val="CC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DD9CDDB-CB4B-87AC-B44E-19A4A29A7204}" v="10" dt="2024-06-18T18:23:19.40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059" autoAdjust="0"/>
    <p:restoredTop sz="94660"/>
  </p:normalViewPr>
  <p:slideViewPr>
    <p:cSldViewPr snapToGrid="0" showGuides="1">
      <p:cViewPr varScale="1">
        <p:scale>
          <a:sx n="47" d="100"/>
          <a:sy n="47" d="100"/>
        </p:scale>
        <p:origin x="2808" y="72"/>
      </p:cViewPr>
      <p:guideLst>
        <p:guide orient="horz" pos="3941"/>
        <p:guide pos="306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commentAuthors" Target="commentAuthors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 Watson" userId="S::kwatson@stmichaelscs.org::a8bc3bbc-cc8b-414b-80bb-2d428da9c5a2" providerId="AD" clId="Web-{B1ECE4E6-0A79-5540-7F8B-1E9638A4EC5F}"/>
    <pc:docChg chg="modSld">
      <pc:chgData name="K Watson" userId="S::kwatson@stmichaelscs.org::a8bc3bbc-cc8b-414b-80bb-2d428da9c5a2" providerId="AD" clId="Web-{B1ECE4E6-0A79-5540-7F8B-1E9638A4EC5F}" dt="2023-09-25T16:36:15.531" v="81" actId="1076"/>
      <pc:docMkLst>
        <pc:docMk/>
      </pc:docMkLst>
      <pc:sldChg chg="addSp modSp">
        <pc:chgData name="K Watson" userId="S::kwatson@stmichaelscs.org::a8bc3bbc-cc8b-414b-80bb-2d428da9c5a2" providerId="AD" clId="Web-{B1ECE4E6-0A79-5540-7F8B-1E9638A4EC5F}" dt="2023-09-25T16:36:15.531" v="81" actId="1076"/>
        <pc:sldMkLst>
          <pc:docMk/>
          <pc:sldMk cId="1889739116" sldId="262"/>
        </pc:sldMkLst>
        <pc:spChg chg="mod">
          <ac:chgData name="K Watson" userId="S::kwatson@stmichaelscs.org::a8bc3bbc-cc8b-414b-80bb-2d428da9c5a2" providerId="AD" clId="Web-{B1ECE4E6-0A79-5540-7F8B-1E9638A4EC5F}" dt="2023-09-25T16:33:36.166" v="25" actId="1076"/>
          <ac:spMkLst>
            <pc:docMk/>
            <pc:sldMk cId="1889739116" sldId="262"/>
            <ac:spMk id="3" creationId="{3A66F56E-9AB5-44BF-AC7E-45AEACB3F941}"/>
          </ac:spMkLst>
        </pc:spChg>
        <pc:spChg chg="mod">
          <ac:chgData name="K Watson" userId="S::kwatson@stmichaelscs.org::a8bc3bbc-cc8b-414b-80bb-2d428da9c5a2" providerId="AD" clId="Web-{B1ECE4E6-0A79-5540-7F8B-1E9638A4EC5F}" dt="2023-09-25T16:35:16.013" v="78" actId="1076"/>
          <ac:spMkLst>
            <pc:docMk/>
            <pc:sldMk cId="1889739116" sldId="262"/>
            <ac:spMk id="38" creationId="{6773EDC7-7861-EBE6-E31F-068C2944CEF6}"/>
          </ac:spMkLst>
        </pc:spChg>
        <pc:grpChg chg="add mod">
          <ac:chgData name="K Watson" userId="S::kwatson@stmichaelscs.org::a8bc3bbc-cc8b-414b-80bb-2d428da9c5a2" providerId="AD" clId="Web-{B1ECE4E6-0A79-5540-7F8B-1E9638A4EC5F}" dt="2023-09-25T16:34:41.028" v="73" actId="1076"/>
          <ac:grpSpMkLst>
            <pc:docMk/>
            <pc:sldMk cId="1889739116" sldId="262"/>
            <ac:grpSpMk id="15" creationId="{1065696D-EB12-8D54-7535-5473BFA7886B}"/>
          </ac:grpSpMkLst>
        </pc:grpChg>
        <pc:grpChg chg="mod">
          <ac:chgData name="K Watson" userId="S::kwatson@stmichaelscs.org::a8bc3bbc-cc8b-414b-80bb-2d428da9c5a2" providerId="AD" clId="Web-{B1ECE4E6-0A79-5540-7F8B-1E9638A4EC5F}" dt="2023-09-25T16:33:12.166" v="20" actId="1076"/>
          <ac:grpSpMkLst>
            <pc:docMk/>
            <pc:sldMk cId="1889739116" sldId="262"/>
            <ac:grpSpMk id="1070" creationId="{00000000-0000-0000-0000-000000000000}"/>
          </ac:grpSpMkLst>
        </pc:grpChg>
        <pc:graphicFrameChg chg="mod">
          <ac:chgData name="K Watson" userId="S::kwatson@stmichaelscs.org::a8bc3bbc-cc8b-414b-80bb-2d428da9c5a2" providerId="AD" clId="Web-{B1ECE4E6-0A79-5540-7F8B-1E9638A4EC5F}" dt="2023-09-25T16:34:09.746" v="64" actId="1076"/>
          <ac:graphicFrameMkLst>
            <pc:docMk/>
            <pc:sldMk cId="1889739116" sldId="262"/>
            <ac:graphicFrameMk id="2" creationId="{4C8707DC-F46D-4188-A4FA-10506B321C3C}"/>
          </ac:graphicFrameMkLst>
        </pc:graphicFrameChg>
        <pc:graphicFrameChg chg="mod">
          <ac:chgData name="K Watson" userId="S::kwatson@stmichaelscs.org::a8bc3bbc-cc8b-414b-80bb-2d428da9c5a2" providerId="AD" clId="Web-{B1ECE4E6-0A79-5540-7F8B-1E9638A4EC5F}" dt="2023-09-25T16:32:56.978" v="17" actId="1076"/>
          <ac:graphicFrameMkLst>
            <pc:docMk/>
            <pc:sldMk cId="1889739116" sldId="262"/>
            <ac:graphicFrameMk id="13" creationId="{F8A2F9FD-5B8A-4240-902C-41DF76BACEE5}"/>
          </ac:graphicFrameMkLst>
        </pc:graphicFrameChg>
        <pc:graphicFrameChg chg="mod">
          <ac:chgData name="K Watson" userId="S::kwatson@stmichaelscs.org::a8bc3bbc-cc8b-414b-80bb-2d428da9c5a2" providerId="AD" clId="Web-{B1ECE4E6-0A79-5540-7F8B-1E9638A4EC5F}" dt="2023-09-25T16:33:07.087" v="19" actId="1076"/>
          <ac:graphicFrameMkLst>
            <pc:docMk/>
            <pc:sldMk cId="1889739116" sldId="262"/>
            <ac:graphicFrameMk id="16" creationId="{C62CF646-AC85-4DB4-9D8E-1964C6EE34CB}"/>
          </ac:graphicFrameMkLst>
        </pc:graphicFrameChg>
        <pc:graphicFrameChg chg="add mod modGraphic">
          <ac:chgData name="K Watson" userId="S::kwatson@stmichaelscs.org::a8bc3bbc-cc8b-414b-80bb-2d428da9c5a2" providerId="AD" clId="Web-{B1ECE4E6-0A79-5540-7F8B-1E9638A4EC5F}" dt="2023-09-25T16:34:22.605" v="70"/>
          <ac:graphicFrameMkLst>
            <pc:docMk/>
            <pc:sldMk cId="1889739116" sldId="262"/>
            <ac:graphicFrameMk id="40" creationId="{89D8A90F-D6AF-C4D1-89E3-E016F3C1F21B}"/>
          </ac:graphicFrameMkLst>
        </pc:graphicFrameChg>
        <pc:graphicFrameChg chg="add mod modGraphic">
          <ac:chgData name="K Watson" userId="S::kwatson@stmichaelscs.org::a8bc3bbc-cc8b-414b-80bb-2d428da9c5a2" providerId="AD" clId="Web-{B1ECE4E6-0A79-5540-7F8B-1E9638A4EC5F}" dt="2023-09-25T16:36:07.031" v="79" actId="1076"/>
          <ac:graphicFrameMkLst>
            <pc:docMk/>
            <pc:sldMk cId="1889739116" sldId="262"/>
            <ac:graphicFrameMk id="41" creationId="{D3D589A4-297D-7108-1F8E-5D9D85BD19F3}"/>
          </ac:graphicFrameMkLst>
        </pc:graphicFrameChg>
        <pc:picChg chg="mod">
          <ac:chgData name="K Watson" userId="S::kwatson@stmichaelscs.org::a8bc3bbc-cc8b-414b-80bb-2d428da9c5a2" providerId="AD" clId="Web-{B1ECE4E6-0A79-5540-7F8B-1E9638A4EC5F}" dt="2023-09-25T16:36:15.531" v="81" actId="1076"/>
          <ac:picMkLst>
            <pc:docMk/>
            <pc:sldMk cId="1889739116" sldId="262"/>
            <ac:picMk id="347" creationId="{1415C199-CB6C-4D21-96CB-366B56F853CE}"/>
          </ac:picMkLst>
        </pc:picChg>
        <pc:cxnChg chg="add mod">
          <ac:chgData name="K Watson" userId="S::kwatson@stmichaelscs.org::a8bc3bbc-cc8b-414b-80bb-2d428da9c5a2" providerId="AD" clId="Web-{B1ECE4E6-0A79-5540-7F8B-1E9638A4EC5F}" dt="2023-09-25T16:33:28.510" v="23" actId="1076"/>
          <ac:cxnSpMkLst>
            <pc:docMk/>
            <pc:sldMk cId="1889739116" sldId="262"/>
            <ac:cxnSpMk id="39" creationId="{D797CEFB-1723-D5CE-D817-19C67AD56268}"/>
          </ac:cxnSpMkLst>
        </pc:cxnChg>
        <pc:cxnChg chg="add mod">
          <ac:chgData name="K Watson" userId="S::kwatson@stmichaelscs.org::a8bc3bbc-cc8b-414b-80bb-2d428da9c5a2" providerId="AD" clId="Web-{B1ECE4E6-0A79-5540-7F8B-1E9638A4EC5F}" dt="2023-09-25T16:34:36.184" v="72" actId="1076"/>
          <ac:cxnSpMkLst>
            <pc:docMk/>
            <pc:sldMk cId="1889739116" sldId="262"/>
            <ac:cxnSpMk id="47" creationId="{1D32F53C-8B73-D869-3323-96D9F377490C}"/>
          </ac:cxnSpMkLst>
        </pc:cxnChg>
        <pc:cxnChg chg="mod">
          <ac:chgData name="K Watson" userId="S::kwatson@stmichaelscs.org::a8bc3bbc-cc8b-414b-80bb-2d428da9c5a2" providerId="AD" clId="Web-{B1ECE4E6-0A79-5540-7F8B-1E9638A4EC5F}" dt="2023-09-25T16:33:03.103" v="18" actId="1076"/>
          <ac:cxnSpMkLst>
            <pc:docMk/>
            <pc:sldMk cId="1889739116" sldId="262"/>
            <ac:cxnSpMk id="230" creationId="{BACC49D0-9999-44A6-B03D-D50BA66E666C}"/>
          </ac:cxnSpMkLst>
        </pc:cxnChg>
        <pc:cxnChg chg="mod">
          <ac:chgData name="K Watson" userId="S::kwatson@stmichaelscs.org::a8bc3bbc-cc8b-414b-80bb-2d428da9c5a2" providerId="AD" clId="Web-{B1ECE4E6-0A79-5540-7F8B-1E9638A4EC5F}" dt="2023-09-25T16:32:52.727" v="16" actId="1076"/>
          <ac:cxnSpMkLst>
            <pc:docMk/>
            <pc:sldMk cId="1889739116" sldId="262"/>
            <ac:cxnSpMk id="284" creationId="{AFC020AE-C43C-43D5-81C1-14CD9ABBD3F3}"/>
          </ac:cxnSpMkLst>
        </pc:cxnChg>
      </pc:sldChg>
    </pc:docChg>
  </pc:docChgLst>
  <pc:docChgLst>
    <pc:chgData name="K Watson" userId="S::kwatson@stmichaelscs.org::a8bc3bbc-cc8b-414b-80bb-2d428da9c5a2" providerId="AD" clId="Web-{0B423581-43B0-ED84-F96A-0A99B6248063}"/>
    <pc:docChg chg="addSld delSld">
      <pc:chgData name="K Watson" userId="S::kwatson@stmichaelscs.org::a8bc3bbc-cc8b-414b-80bb-2d428da9c5a2" providerId="AD" clId="Web-{0B423581-43B0-ED84-F96A-0A99B6248063}" dt="2023-12-03T12:45:32.303" v="1"/>
      <pc:docMkLst>
        <pc:docMk/>
      </pc:docMkLst>
      <pc:sldChg chg="new del">
        <pc:chgData name="K Watson" userId="S::kwatson@stmichaelscs.org::a8bc3bbc-cc8b-414b-80bb-2d428da9c5a2" providerId="AD" clId="Web-{0B423581-43B0-ED84-F96A-0A99B6248063}" dt="2023-12-03T12:45:32.303" v="1"/>
        <pc:sldMkLst>
          <pc:docMk/>
          <pc:sldMk cId="3189658254" sldId="263"/>
        </pc:sldMkLst>
      </pc:sldChg>
    </pc:docChg>
  </pc:docChgLst>
  <pc:docChgLst>
    <pc:chgData clId="Web-{6DD9CDDB-CB4B-87AC-B44E-19A4A29A7204}"/>
    <pc:docChg chg="modSld">
      <pc:chgData name="" userId="" providerId="" clId="Web-{6DD9CDDB-CB4B-87AC-B44E-19A4A29A7204}" dt="2024-06-18T18:23:17.562" v="4" actId="20577"/>
      <pc:docMkLst>
        <pc:docMk/>
      </pc:docMkLst>
      <pc:sldChg chg="modSp">
        <pc:chgData name="" userId="" providerId="" clId="Web-{6DD9CDDB-CB4B-87AC-B44E-19A4A29A7204}" dt="2024-06-18T18:23:17.562" v="4" actId="20577"/>
        <pc:sldMkLst>
          <pc:docMk/>
          <pc:sldMk cId="1889739116" sldId="262"/>
        </pc:sldMkLst>
        <pc:spChg chg="mod">
          <ac:chgData name="" userId="" providerId="" clId="Web-{6DD9CDDB-CB4B-87AC-B44E-19A4A29A7204}" dt="2024-06-18T18:23:17.562" v="4" actId="20577"/>
          <ac:spMkLst>
            <pc:docMk/>
            <pc:sldMk cId="1889739116" sldId="262"/>
            <ac:spMk id="83" creationId="{560EBA4B-8AEC-D046-B76B-ED0FD5A6C7D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21/06/2024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06890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21/06/2024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7901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21/06/2024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1363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21/06/2024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1803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21/06/2024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20371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21/06/2024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97639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21/06/2024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71157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21/06/2024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3818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21/06/2024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0057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21/06/2024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38785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21/06/2024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4864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F7DB44-C37A-48DC-A2F6-1B5CDD71949D}" type="datetimeFigureOut">
              <a:rPr lang="en-GB" smtClean="0"/>
              <a:t>21/06/2024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9B950-FA48-457B-A0D1-5FFC314D8B8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48765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microsoft.com/office/2007/relationships/hdphoto" Target="../media/hdphoto1.wdp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image" Target="../media/image7.jpeg"/><Relationship Id="rId5" Type="http://schemas.microsoft.com/office/2007/relationships/hdphoto" Target="../media/hdphoto2.wdp"/><Relationship Id="rId10" Type="http://schemas.openxmlformats.org/officeDocument/2006/relationships/image" Target="../media/image7.svg"/><Relationship Id="rId4" Type="http://schemas.openxmlformats.org/officeDocument/2006/relationships/image" Target="../media/image2.png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7" name="Straight Connector 196">
            <a:extLst>
              <a:ext uri="{FF2B5EF4-FFF2-40B4-BE49-F238E27FC236}">
                <a16:creationId xmlns:a16="http://schemas.microsoft.com/office/drawing/2014/main" id="{B27E8482-AE68-407E-9257-F3C15B4DE03C}"/>
              </a:ext>
            </a:extLst>
          </p:cNvPr>
          <p:cNvCxnSpPr>
            <a:cxnSpLocks/>
            <a:stCxn id="196" idx="1"/>
            <a:endCxn id="168" idx="0"/>
          </p:cNvCxnSpPr>
          <p:nvPr/>
        </p:nvCxnSpPr>
        <p:spPr>
          <a:xfrm>
            <a:off x="496815" y="3530106"/>
            <a:ext cx="476437" cy="888038"/>
          </a:xfrm>
          <a:prstGeom prst="line">
            <a:avLst/>
          </a:prstGeom>
          <a:ln w="571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riangle 45">
            <a:extLst>
              <a:ext uri="{FF2B5EF4-FFF2-40B4-BE49-F238E27FC236}">
                <a16:creationId xmlns:a16="http://schemas.microsoft.com/office/drawing/2014/main" id="{B85D31BE-9BE0-3341-86C3-0BFD563EAA1B}"/>
              </a:ext>
            </a:extLst>
          </p:cNvPr>
          <p:cNvSpPr/>
          <p:nvPr/>
        </p:nvSpPr>
        <p:spPr>
          <a:xfrm rot="16200000">
            <a:off x="1233859" y="2117393"/>
            <a:ext cx="1111685" cy="581897"/>
          </a:xfrm>
          <a:prstGeom prst="triangl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76" name="Straight Connector 175"/>
          <p:cNvCxnSpPr>
            <a:cxnSpLocks/>
            <a:endCxn id="5" idx="3"/>
          </p:cNvCxnSpPr>
          <p:nvPr/>
        </p:nvCxnSpPr>
        <p:spPr>
          <a:xfrm>
            <a:off x="1958229" y="11190748"/>
            <a:ext cx="6371162" cy="10495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Rectangle 143"/>
          <p:cNvSpPr/>
          <p:nvPr/>
        </p:nvSpPr>
        <p:spPr>
          <a:xfrm>
            <a:off x="0" y="-51144"/>
            <a:ext cx="9601200" cy="732777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48" name="Rectangle 147"/>
          <p:cNvSpPr/>
          <p:nvPr/>
        </p:nvSpPr>
        <p:spPr>
          <a:xfrm>
            <a:off x="-13775" y="12191905"/>
            <a:ext cx="9614975" cy="60969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54" name="TextBox 153"/>
          <p:cNvSpPr txBox="1"/>
          <p:nvPr/>
        </p:nvSpPr>
        <p:spPr>
          <a:xfrm>
            <a:off x="6460647" y="644009"/>
            <a:ext cx="2072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200" b="1" dirty="0"/>
              <a:t>St Michael’s Catholic School </a:t>
            </a:r>
          </a:p>
        </p:txBody>
      </p:sp>
      <p:sp>
        <p:nvSpPr>
          <p:cNvPr id="153" name="AutoShape 8" descr="Image result for ferryhill business and enterprise colle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157" name="Rectangle 156"/>
          <p:cNvSpPr/>
          <p:nvPr/>
        </p:nvSpPr>
        <p:spPr>
          <a:xfrm>
            <a:off x="126434" y="8796"/>
            <a:ext cx="816441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b="1" dirty="0"/>
              <a:t>YEAR 9 </a:t>
            </a:r>
            <a:r>
              <a:rPr lang="en-GB" sz="3200" b="1" dirty="0" smtClean="0"/>
              <a:t>COMPUTING LEARNING JOURNEY (KS3)</a:t>
            </a:r>
            <a:endParaRPr lang="en-GB" sz="3200" b="1" dirty="0"/>
          </a:p>
        </p:txBody>
      </p:sp>
      <p:cxnSp>
        <p:nvCxnSpPr>
          <p:cNvPr id="337" name="Straight Connector 336"/>
          <p:cNvCxnSpPr/>
          <p:nvPr/>
        </p:nvCxnSpPr>
        <p:spPr>
          <a:xfrm flipH="1" flipV="1">
            <a:off x="2793881" y="1480744"/>
            <a:ext cx="8435" cy="614051"/>
          </a:xfrm>
          <a:prstGeom prst="line">
            <a:avLst/>
          </a:prstGeom>
          <a:ln w="28575">
            <a:solidFill>
              <a:schemeClr val="bg1">
                <a:lumMod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Straight Connector 159"/>
          <p:cNvCxnSpPr/>
          <p:nvPr/>
        </p:nvCxnSpPr>
        <p:spPr>
          <a:xfrm flipV="1">
            <a:off x="2834236" y="2085666"/>
            <a:ext cx="268055" cy="4237"/>
          </a:xfrm>
          <a:prstGeom prst="line">
            <a:avLst/>
          </a:prstGeom>
          <a:ln w="1905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72" name="Group 1071"/>
          <p:cNvGrpSpPr>
            <a:grpSpLocks noChangeAspect="1"/>
          </p:cNvGrpSpPr>
          <p:nvPr/>
        </p:nvGrpSpPr>
        <p:grpSpPr>
          <a:xfrm>
            <a:off x="742652" y="2116673"/>
            <a:ext cx="8063034" cy="9393619"/>
            <a:chOff x="663521" y="2096727"/>
            <a:chExt cx="8063034" cy="9393619"/>
          </a:xfrm>
        </p:grpSpPr>
        <p:grpSp>
          <p:nvGrpSpPr>
            <p:cNvPr id="1069" name="Group 1068"/>
            <p:cNvGrpSpPr/>
            <p:nvPr/>
          </p:nvGrpSpPr>
          <p:grpSpPr>
            <a:xfrm>
              <a:off x="663521" y="2096727"/>
              <a:ext cx="8063034" cy="9393619"/>
              <a:chOff x="663521" y="2096727"/>
              <a:chExt cx="8063034" cy="9393619"/>
            </a:xfrm>
          </p:grpSpPr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361D24CC-941E-4C47-B0EC-E144352A4A74}"/>
                  </a:ext>
                </a:extLst>
              </p:cNvPr>
              <p:cNvSpPr/>
              <p:nvPr/>
            </p:nvSpPr>
            <p:spPr>
              <a:xfrm>
                <a:off x="1888901" y="10872247"/>
                <a:ext cx="6361359" cy="618099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6B5CF508-9F97-7344-A588-8737134FC758}"/>
                  </a:ext>
                </a:extLst>
              </p:cNvPr>
              <p:cNvSpPr/>
              <p:nvPr/>
            </p:nvSpPr>
            <p:spPr>
              <a:xfrm>
                <a:off x="1984661" y="2104072"/>
                <a:ext cx="5610772" cy="59313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1" name="Rectangle 140">
                <a:extLst>
                  <a:ext uri="{FF2B5EF4-FFF2-40B4-BE49-F238E27FC236}">
                    <a16:creationId xmlns:a16="http://schemas.microsoft.com/office/drawing/2014/main" id="{4ED9223C-B305-724C-860B-8788F8ED72BC}"/>
                  </a:ext>
                </a:extLst>
              </p:cNvPr>
              <p:cNvSpPr/>
              <p:nvPr/>
            </p:nvSpPr>
            <p:spPr>
              <a:xfrm>
                <a:off x="1753829" y="4341211"/>
                <a:ext cx="5909338" cy="603238"/>
              </a:xfrm>
              <a:custGeom>
                <a:avLst/>
                <a:gdLst>
                  <a:gd name="connsiteX0" fmla="*/ 0 w 5909338"/>
                  <a:gd name="connsiteY0" fmla="*/ 0 h 642380"/>
                  <a:gd name="connsiteX1" fmla="*/ 5909338 w 5909338"/>
                  <a:gd name="connsiteY1" fmla="*/ 0 h 642380"/>
                  <a:gd name="connsiteX2" fmla="*/ 5909338 w 5909338"/>
                  <a:gd name="connsiteY2" fmla="*/ 642380 h 642380"/>
                  <a:gd name="connsiteX3" fmla="*/ 0 w 5909338"/>
                  <a:gd name="connsiteY3" fmla="*/ 642380 h 642380"/>
                  <a:gd name="connsiteX4" fmla="*/ 0 w 5909338"/>
                  <a:gd name="connsiteY4" fmla="*/ 0 h 642380"/>
                  <a:gd name="connsiteX0" fmla="*/ 0 w 5909338"/>
                  <a:gd name="connsiteY0" fmla="*/ 0 h 642380"/>
                  <a:gd name="connsiteX1" fmla="*/ 5909338 w 5909338"/>
                  <a:gd name="connsiteY1" fmla="*/ 0 h 642380"/>
                  <a:gd name="connsiteX2" fmla="*/ 5909338 w 5909338"/>
                  <a:gd name="connsiteY2" fmla="*/ 637185 h 642380"/>
                  <a:gd name="connsiteX3" fmla="*/ 0 w 5909338"/>
                  <a:gd name="connsiteY3" fmla="*/ 642380 h 642380"/>
                  <a:gd name="connsiteX4" fmla="*/ 0 w 5909338"/>
                  <a:gd name="connsiteY4" fmla="*/ 0 h 642380"/>
                  <a:gd name="connsiteX0" fmla="*/ 0 w 5909338"/>
                  <a:gd name="connsiteY0" fmla="*/ 0 h 642381"/>
                  <a:gd name="connsiteX1" fmla="*/ 5909338 w 5909338"/>
                  <a:gd name="connsiteY1" fmla="*/ 0 h 642381"/>
                  <a:gd name="connsiteX2" fmla="*/ 5831406 w 5909338"/>
                  <a:gd name="connsiteY2" fmla="*/ 642381 h 642381"/>
                  <a:gd name="connsiteX3" fmla="*/ 0 w 5909338"/>
                  <a:gd name="connsiteY3" fmla="*/ 642380 h 642381"/>
                  <a:gd name="connsiteX4" fmla="*/ 0 w 5909338"/>
                  <a:gd name="connsiteY4" fmla="*/ 0 h 642381"/>
                  <a:gd name="connsiteX0" fmla="*/ 0 w 5909338"/>
                  <a:gd name="connsiteY0" fmla="*/ 0 h 652772"/>
                  <a:gd name="connsiteX1" fmla="*/ 5909338 w 5909338"/>
                  <a:gd name="connsiteY1" fmla="*/ 0 h 652772"/>
                  <a:gd name="connsiteX2" fmla="*/ 5826211 w 5909338"/>
                  <a:gd name="connsiteY2" fmla="*/ 652772 h 652772"/>
                  <a:gd name="connsiteX3" fmla="*/ 0 w 5909338"/>
                  <a:gd name="connsiteY3" fmla="*/ 642380 h 652772"/>
                  <a:gd name="connsiteX4" fmla="*/ 0 w 5909338"/>
                  <a:gd name="connsiteY4" fmla="*/ 0 h 6527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909338" h="652772">
                    <a:moveTo>
                      <a:pt x="0" y="0"/>
                    </a:moveTo>
                    <a:lnTo>
                      <a:pt x="5909338" y="0"/>
                    </a:lnTo>
                    <a:lnTo>
                      <a:pt x="5826211" y="652772"/>
                    </a:lnTo>
                    <a:lnTo>
                      <a:pt x="0" y="64238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" name="Block Arc 3">
                <a:extLst>
                  <a:ext uri="{FF2B5EF4-FFF2-40B4-BE49-F238E27FC236}">
                    <a16:creationId xmlns:a16="http://schemas.microsoft.com/office/drawing/2014/main" id="{D2F97453-494C-5746-8E17-4A67EE1BF309}"/>
                  </a:ext>
                </a:extLst>
              </p:cNvPr>
              <p:cNvSpPr/>
              <p:nvPr/>
            </p:nvSpPr>
            <p:spPr>
              <a:xfrm rot="16200000">
                <a:off x="-52573" y="9504581"/>
                <a:ext cx="2812632" cy="1144154"/>
              </a:xfrm>
              <a:custGeom>
                <a:avLst/>
                <a:gdLst>
                  <a:gd name="connsiteX0" fmla="*/ 3 w 2780712"/>
                  <a:gd name="connsiteY0" fmla="*/ 1094551 h 2184400"/>
                  <a:gd name="connsiteX1" fmla="*/ 831534 w 2780712"/>
                  <a:gd name="connsiteY1" fmla="*/ 92104 h 2184400"/>
                  <a:gd name="connsiteX2" fmla="*/ 1997384 w 2780712"/>
                  <a:gd name="connsiteY2" fmla="*/ 109596 h 2184400"/>
                  <a:gd name="connsiteX3" fmla="*/ 2778379 w 2780712"/>
                  <a:gd name="connsiteY3" fmla="*/ 1155438 h 2184400"/>
                  <a:gd name="connsiteX4" fmla="*/ 2162223 w 2780712"/>
                  <a:gd name="connsiteY4" fmla="*/ 1127366 h 2184400"/>
                  <a:gd name="connsiteX5" fmla="*/ 1665158 w 2780712"/>
                  <a:gd name="connsiteY5" fmla="*/ 647374 h 2184400"/>
                  <a:gd name="connsiteX6" fmla="*/ 1138901 w 2780712"/>
                  <a:gd name="connsiteY6" fmla="*/ 642184 h 2184400"/>
                  <a:gd name="connsiteX7" fmla="*/ 616375 w 2780712"/>
                  <a:gd name="connsiteY7" fmla="*/ 1093509 h 2184400"/>
                  <a:gd name="connsiteX8" fmla="*/ 3 w 2780712"/>
                  <a:gd name="connsiteY8" fmla="*/ 1094551 h 2184400"/>
                  <a:gd name="connsiteX0" fmla="*/ 3 w 2834387"/>
                  <a:gd name="connsiteY0" fmla="*/ 1105859 h 1140427"/>
                  <a:gd name="connsiteX1" fmla="*/ 831534 w 2834387"/>
                  <a:gd name="connsiteY1" fmla="*/ 103412 h 1140427"/>
                  <a:gd name="connsiteX2" fmla="*/ 1997384 w 2834387"/>
                  <a:gd name="connsiteY2" fmla="*/ 120904 h 1140427"/>
                  <a:gd name="connsiteX3" fmla="*/ 2832970 w 2834387"/>
                  <a:gd name="connsiteY3" fmla="*/ 1125803 h 1140427"/>
                  <a:gd name="connsiteX4" fmla="*/ 2162223 w 2834387"/>
                  <a:gd name="connsiteY4" fmla="*/ 1138674 h 1140427"/>
                  <a:gd name="connsiteX5" fmla="*/ 1665158 w 2834387"/>
                  <a:gd name="connsiteY5" fmla="*/ 658682 h 1140427"/>
                  <a:gd name="connsiteX6" fmla="*/ 1138901 w 2834387"/>
                  <a:gd name="connsiteY6" fmla="*/ 653492 h 1140427"/>
                  <a:gd name="connsiteX7" fmla="*/ 616375 w 2834387"/>
                  <a:gd name="connsiteY7" fmla="*/ 1104817 h 1140427"/>
                  <a:gd name="connsiteX8" fmla="*/ 3 w 2834387"/>
                  <a:gd name="connsiteY8" fmla="*/ 1105859 h 1140427"/>
                  <a:gd name="connsiteX0" fmla="*/ 3 w 2834578"/>
                  <a:gd name="connsiteY0" fmla="*/ 1109586 h 1144154"/>
                  <a:gd name="connsiteX1" fmla="*/ 831534 w 2834578"/>
                  <a:gd name="connsiteY1" fmla="*/ 107139 h 1144154"/>
                  <a:gd name="connsiteX2" fmla="*/ 2064059 w 2834578"/>
                  <a:gd name="connsiteY2" fmla="*/ 143681 h 1144154"/>
                  <a:gd name="connsiteX3" fmla="*/ 2832970 w 2834578"/>
                  <a:gd name="connsiteY3" fmla="*/ 1129530 h 1144154"/>
                  <a:gd name="connsiteX4" fmla="*/ 2162223 w 2834578"/>
                  <a:gd name="connsiteY4" fmla="*/ 1142401 h 1144154"/>
                  <a:gd name="connsiteX5" fmla="*/ 1665158 w 2834578"/>
                  <a:gd name="connsiteY5" fmla="*/ 662409 h 1144154"/>
                  <a:gd name="connsiteX6" fmla="*/ 1138901 w 2834578"/>
                  <a:gd name="connsiteY6" fmla="*/ 657219 h 1144154"/>
                  <a:gd name="connsiteX7" fmla="*/ 616375 w 2834578"/>
                  <a:gd name="connsiteY7" fmla="*/ 1108544 h 1144154"/>
                  <a:gd name="connsiteX8" fmla="*/ 3 w 2834578"/>
                  <a:gd name="connsiteY8" fmla="*/ 1109586 h 11441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834578" h="1144154">
                    <a:moveTo>
                      <a:pt x="3" y="1109586"/>
                    </a:moveTo>
                    <a:cubicBezTo>
                      <a:pt x="-1187" y="675285"/>
                      <a:pt x="487525" y="268123"/>
                      <a:pt x="831534" y="107139"/>
                    </a:cubicBezTo>
                    <a:cubicBezTo>
                      <a:pt x="1175543" y="-53845"/>
                      <a:pt x="1730486" y="-26718"/>
                      <a:pt x="2064059" y="143681"/>
                    </a:cubicBezTo>
                    <a:cubicBezTo>
                      <a:pt x="2397632" y="314080"/>
                      <a:pt x="2865495" y="688987"/>
                      <a:pt x="2832970" y="1129530"/>
                    </a:cubicBezTo>
                    <a:cubicBezTo>
                      <a:pt x="2627585" y="1120173"/>
                      <a:pt x="2367608" y="1151758"/>
                      <a:pt x="2162223" y="1142401"/>
                    </a:cubicBezTo>
                    <a:cubicBezTo>
                      <a:pt x="2187535" y="932414"/>
                      <a:pt x="1985346" y="737169"/>
                      <a:pt x="1665158" y="662409"/>
                    </a:cubicBezTo>
                    <a:cubicBezTo>
                      <a:pt x="1496111" y="622938"/>
                      <a:pt x="1309920" y="621102"/>
                      <a:pt x="1138901" y="657219"/>
                    </a:cubicBezTo>
                    <a:cubicBezTo>
                      <a:pt x="825547" y="723395"/>
                      <a:pt x="615464" y="904852"/>
                      <a:pt x="616375" y="1108544"/>
                    </a:cubicBezTo>
                    <a:lnTo>
                      <a:pt x="3" y="1109586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" name="Block Arc 5">
                <a:extLst>
                  <a:ext uri="{FF2B5EF4-FFF2-40B4-BE49-F238E27FC236}">
                    <a16:creationId xmlns:a16="http://schemas.microsoft.com/office/drawing/2014/main" id="{2ABDDAA7-1330-5846-8957-036F466F9A01}"/>
                  </a:ext>
                </a:extLst>
              </p:cNvPr>
              <p:cNvSpPr/>
              <p:nvPr/>
            </p:nvSpPr>
            <p:spPr>
              <a:xfrm rot="5400000" flipH="1">
                <a:off x="6218338" y="6814445"/>
                <a:ext cx="2832033" cy="2184400"/>
              </a:xfrm>
              <a:prstGeom prst="blockArc">
                <a:avLst>
                  <a:gd name="adj1" fmla="val 10847997"/>
                  <a:gd name="adj2" fmla="val 383373"/>
                  <a:gd name="adj3" fmla="val 29619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8EE221F3-E29A-7E44-BA3E-4DDEF353168D}"/>
                  </a:ext>
                </a:extLst>
              </p:cNvPr>
              <p:cNvSpPr/>
              <p:nvPr/>
            </p:nvSpPr>
            <p:spPr>
              <a:xfrm>
                <a:off x="1888902" y="8670342"/>
                <a:ext cx="5841999" cy="65232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BBA4EACD-79B2-9047-926C-4179677F6DF3}"/>
                  </a:ext>
                </a:extLst>
              </p:cNvPr>
              <p:cNvSpPr/>
              <p:nvPr/>
            </p:nvSpPr>
            <p:spPr>
              <a:xfrm>
                <a:off x="1603667" y="6490630"/>
                <a:ext cx="5991766" cy="643428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" name="Block Arc 8">
                <a:extLst>
                  <a:ext uri="{FF2B5EF4-FFF2-40B4-BE49-F238E27FC236}">
                    <a16:creationId xmlns:a16="http://schemas.microsoft.com/office/drawing/2014/main" id="{28EF7BC0-BD7F-BD4C-8DBE-13C9030B0FE6}"/>
                  </a:ext>
                </a:extLst>
              </p:cNvPr>
              <p:cNvSpPr/>
              <p:nvPr/>
            </p:nvSpPr>
            <p:spPr>
              <a:xfrm rot="16200000">
                <a:off x="-170314" y="5175043"/>
                <a:ext cx="2797740" cy="1130070"/>
              </a:xfrm>
              <a:custGeom>
                <a:avLst/>
                <a:gdLst>
                  <a:gd name="connsiteX0" fmla="*/ 1849 w 2799588"/>
                  <a:gd name="connsiteY0" fmla="*/ 1057381 h 2229301"/>
                  <a:gd name="connsiteX1" fmla="*/ 1427126 w 2799588"/>
                  <a:gd name="connsiteY1" fmla="*/ 212 h 2229301"/>
                  <a:gd name="connsiteX2" fmla="*/ 2799516 w 2799588"/>
                  <a:gd name="connsiteY2" fmla="*/ 1125982 h 2229301"/>
                  <a:gd name="connsiteX3" fmla="*/ 2210945 w 2799588"/>
                  <a:gd name="connsiteY3" fmla="*/ 1121217 h 2229301"/>
                  <a:gd name="connsiteX4" fmla="*/ 1412694 w 2799588"/>
                  <a:gd name="connsiteY4" fmla="*/ 588647 h 2229301"/>
                  <a:gd name="connsiteX5" fmla="*/ 590194 w 2799588"/>
                  <a:gd name="connsiteY5" fmla="*/ 1081484 h 2229301"/>
                  <a:gd name="connsiteX6" fmla="*/ 1849 w 2799588"/>
                  <a:gd name="connsiteY6" fmla="*/ 1057381 h 2229301"/>
                  <a:gd name="connsiteX0" fmla="*/ 0 w 2797740"/>
                  <a:gd name="connsiteY0" fmla="*/ 1057385 h 1125986"/>
                  <a:gd name="connsiteX1" fmla="*/ 1425277 w 2797740"/>
                  <a:gd name="connsiteY1" fmla="*/ 216 h 1125986"/>
                  <a:gd name="connsiteX2" fmla="*/ 2797667 w 2797740"/>
                  <a:gd name="connsiteY2" fmla="*/ 1125986 h 1125986"/>
                  <a:gd name="connsiteX3" fmla="*/ 2209096 w 2797740"/>
                  <a:gd name="connsiteY3" fmla="*/ 1121221 h 1125986"/>
                  <a:gd name="connsiteX4" fmla="*/ 1410845 w 2797740"/>
                  <a:gd name="connsiteY4" fmla="*/ 588651 h 1125986"/>
                  <a:gd name="connsiteX5" fmla="*/ 624204 w 2797740"/>
                  <a:gd name="connsiteY5" fmla="*/ 1033679 h 1125986"/>
                  <a:gd name="connsiteX6" fmla="*/ 0 w 2797740"/>
                  <a:gd name="connsiteY6" fmla="*/ 1057385 h 11259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797740" h="1125986">
                    <a:moveTo>
                      <a:pt x="0" y="1057385"/>
                    </a:moveTo>
                    <a:cubicBezTo>
                      <a:pt x="38828" y="456405"/>
                      <a:pt x="669703" y="-11533"/>
                      <a:pt x="1425277" y="216"/>
                    </a:cubicBezTo>
                    <a:cubicBezTo>
                      <a:pt x="2193104" y="12156"/>
                      <a:pt x="2805475" y="514484"/>
                      <a:pt x="2797667" y="1125986"/>
                    </a:cubicBezTo>
                    <a:lnTo>
                      <a:pt x="2209096" y="1121221"/>
                    </a:lnTo>
                    <a:cubicBezTo>
                      <a:pt x="2214675" y="831406"/>
                      <a:pt x="1857727" y="593260"/>
                      <a:pt x="1410845" y="588651"/>
                    </a:cubicBezTo>
                    <a:cubicBezTo>
                      <a:pt x="977755" y="584184"/>
                      <a:pt x="651512" y="753344"/>
                      <a:pt x="624204" y="1033679"/>
                    </a:cubicBezTo>
                    <a:cubicBezTo>
                      <a:pt x="428089" y="1025645"/>
                      <a:pt x="196115" y="1065419"/>
                      <a:pt x="0" y="1057385"/>
                    </a:cubicBez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Block Arc 13">
                <a:extLst>
                  <a:ext uri="{FF2B5EF4-FFF2-40B4-BE49-F238E27FC236}">
                    <a16:creationId xmlns:a16="http://schemas.microsoft.com/office/drawing/2014/main" id="{9BB00DD6-C4C4-7348-AD3E-28EAE4D8492B}"/>
                  </a:ext>
                </a:extLst>
              </p:cNvPr>
              <p:cNvSpPr/>
              <p:nvPr/>
            </p:nvSpPr>
            <p:spPr>
              <a:xfrm rot="5400000" flipH="1">
                <a:off x="6146290" y="2428388"/>
                <a:ext cx="2847721" cy="2184400"/>
              </a:xfrm>
              <a:prstGeom prst="blockArc">
                <a:avLst>
                  <a:gd name="adj1" fmla="val 10800000"/>
                  <a:gd name="adj2" fmla="val 1572"/>
                  <a:gd name="adj3" fmla="val 27649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071" name="Group 1070"/>
            <p:cNvGrpSpPr/>
            <p:nvPr/>
          </p:nvGrpSpPr>
          <p:grpSpPr>
            <a:xfrm>
              <a:off x="975577" y="2390350"/>
              <a:ext cx="7453126" cy="8818923"/>
              <a:chOff x="975577" y="2390350"/>
              <a:chExt cx="7453126" cy="8818923"/>
            </a:xfrm>
          </p:grpSpPr>
          <p:cxnSp>
            <p:nvCxnSpPr>
              <p:cNvPr id="159" name="Straight Connector 158"/>
              <p:cNvCxnSpPr>
                <a:cxnSpLocks/>
                <a:endCxn id="14" idx="1"/>
              </p:cNvCxnSpPr>
              <p:nvPr/>
            </p:nvCxnSpPr>
            <p:spPr>
              <a:xfrm>
                <a:off x="1793591" y="2390350"/>
                <a:ext cx="5776047" cy="8361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Connector 163"/>
              <p:cNvCxnSpPr>
                <a:cxnSpLocks/>
                <a:endCxn id="1024" idx="2"/>
              </p:cNvCxnSpPr>
              <p:nvPr/>
            </p:nvCxnSpPr>
            <p:spPr>
              <a:xfrm flipV="1">
                <a:off x="1726207" y="4661233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24" name="Arc 1023"/>
              <p:cNvSpPr/>
              <p:nvPr/>
            </p:nvSpPr>
            <p:spPr>
              <a:xfrm>
                <a:off x="6949380" y="2405358"/>
                <a:ext cx="1403254" cy="2258405"/>
              </a:xfrm>
              <a:prstGeom prst="arc">
                <a:avLst>
                  <a:gd name="adj1" fmla="val 16200000"/>
                  <a:gd name="adj2" fmla="val 5256843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70" name="Arc 169"/>
              <p:cNvSpPr/>
              <p:nvPr/>
            </p:nvSpPr>
            <p:spPr>
              <a:xfrm>
                <a:off x="7025449" y="6810988"/>
                <a:ext cx="1403254" cy="2229081"/>
              </a:xfrm>
              <a:prstGeom prst="arc">
                <a:avLst>
                  <a:gd name="adj1" fmla="val 16120637"/>
                  <a:gd name="adj2" fmla="val 4983877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71" name="Arc 170"/>
              <p:cNvSpPr/>
              <p:nvPr/>
            </p:nvSpPr>
            <p:spPr>
              <a:xfrm flipH="1">
                <a:off x="975577" y="4665689"/>
                <a:ext cx="1403254" cy="2146655"/>
              </a:xfrm>
              <a:prstGeom prst="arc">
                <a:avLst>
                  <a:gd name="adj1" fmla="val 16248374"/>
                  <a:gd name="adj2" fmla="val 5189154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cxnSp>
            <p:nvCxnSpPr>
              <p:cNvPr id="172" name="Straight Connector 171"/>
              <p:cNvCxnSpPr>
                <a:cxnSpLocks/>
                <a:endCxn id="8" idx="3"/>
              </p:cNvCxnSpPr>
              <p:nvPr/>
            </p:nvCxnSpPr>
            <p:spPr>
              <a:xfrm flipV="1">
                <a:off x="1689032" y="6812344"/>
                <a:ext cx="5906401" cy="905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Straight Connector 172"/>
              <p:cNvCxnSpPr/>
              <p:nvPr/>
            </p:nvCxnSpPr>
            <p:spPr>
              <a:xfrm flipV="1">
                <a:off x="1838324" y="9051721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5" name="Arc 174"/>
              <p:cNvSpPr/>
              <p:nvPr/>
            </p:nvSpPr>
            <p:spPr>
              <a:xfrm flipH="1">
                <a:off x="1105578" y="9059682"/>
                <a:ext cx="1403254" cy="2119835"/>
              </a:xfrm>
              <a:prstGeom prst="arc">
                <a:avLst>
                  <a:gd name="adj1" fmla="val 16248374"/>
                  <a:gd name="adj2" fmla="val 5358476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cxnSp>
            <p:nvCxnSpPr>
              <p:cNvPr id="496" name="Straight Connector 495"/>
              <p:cNvCxnSpPr/>
              <p:nvPr/>
            </p:nvCxnSpPr>
            <p:spPr>
              <a:xfrm flipV="1">
                <a:off x="1891808" y="11204817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070" name="Group 1069"/>
          <p:cNvGrpSpPr/>
          <p:nvPr/>
        </p:nvGrpSpPr>
        <p:grpSpPr>
          <a:xfrm>
            <a:off x="6346462" y="10537818"/>
            <a:ext cx="1221188" cy="1241391"/>
            <a:chOff x="7279073" y="10490852"/>
            <a:chExt cx="1221188" cy="1241391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67D857C8-6DBF-1441-BED6-4FF1EB531C36}"/>
                </a:ext>
              </a:extLst>
            </p:cNvPr>
            <p:cNvSpPr/>
            <p:nvPr/>
          </p:nvSpPr>
          <p:spPr>
            <a:xfrm>
              <a:off x="7285281" y="10490852"/>
              <a:ext cx="1214980" cy="124139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7466026" y="10691378"/>
              <a:ext cx="841075" cy="85935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7279073" y="10740404"/>
              <a:ext cx="1214979" cy="461665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US" sz="1200" b="1" dirty="0"/>
                <a:t> </a:t>
              </a:r>
            </a:p>
            <a:p>
              <a:pPr algn="ctr"/>
              <a:r>
                <a:rPr lang="en-US" sz="1200" b="1"/>
                <a:t>Digital Divide</a:t>
              </a:r>
              <a:endParaRPr lang="en-US" sz="1200" b="1">
                <a:ea typeface="Calibri"/>
                <a:cs typeface="Calibri"/>
              </a:endParaRPr>
            </a:p>
          </p:txBody>
        </p:sp>
      </p:grpSp>
      <p:grpSp>
        <p:nvGrpSpPr>
          <p:cNvPr id="483" name="Group 482"/>
          <p:cNvGrpSpPr/>
          <p:nvPr/>
        </p:nvGrpSpPr>
        <p:grpSpPr>
          <a:xfrm>
            <a:off x="8240589" y="3321560"/>
            <a:ext cx="1234343" cy="1234099"/>
            <a:chOff x="5395795" y="4460846"/>
            <a:chExt cx="1234343" cy="1304869"/>
          </a:xfrm>
        </p:grpSpPr>
        <p:sp>
          <p:nvSpPr>
            <p:cNvPr id="484" name="Oval 483">
              <a:extLst>
                <a:ext uri="{FF2B5EF4-FFF2-40B4-BE49-F238E27FC236}">
                  <a16:creationId xmlns:a16="http://schemas.microsoft.com/office/drawing/2014/main" id="{73B2E537-2E94-164D-A891-794C913A475F}"/>
                </a:ext>
              </a:extLst>
            </p:cNvPr>
            <p:cNvSpPr/>
            <p:nvPr/>
          </p:nvSpPr>
          <p:spPr>
            <a:xfrm>
              <a:off x="5415158" y="4460846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5" name="Oval 484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5605123" y="4693834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6" name="TextBox 485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5395795" y="4909201"/>
              <a:ext cx="1170599" cy="5532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/>
                <a:t>Augmented </a:t>
              </a:r>
            </a:p>
            <a:p>
              <a:pPr algn="ctr"/>
              <a:r>
                <a:rPr lang="en-US" sz="1400" b="1" dirty="0"/>
                <a:t>Reality</a:t>
              </a:r>
            </a:p>
          </p:txBody>
        </p:sp>
      </p:grpSp>
      <p:cxnSp>
        <p:nvCxnSpPr>
          <p:cNvPr id="460" name="Straight Connector 459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 flipV="1">
            <a:off x="5684588" y="4925687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880F0E03-80CA-4ACA-B900-722E2531D9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>
                        <a14:foregroundMark x1="23810" y1="16892" x2="71429" y2="1418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6674" y="59192"/>
            <a:ext cx="986807" cy="993520"/>
          </a:xfrm>
          <a:prstGeom prst="rect">
            <a:avLst/>
          </a:prstGeom>
        </p:spPr>
      </p:pic>
      <p:grpSp>
        <p:nvGrpSpPr>
          <p:cNvPr id="138" name="Group 137"/>
          <p:cNvGrpSpPr/>
          <p:nvPr/>
        </p:nvGrpSpPr>
        <p:grpSpPr>
          <a:xfrm>
            <a:off x="2012316" y="8359589"/>
            <a:ext cx="1221910" cy="1241391"/>
            <a:chOff x="7279073" y="10521214"/>
            <a:chExt cx="1221910" cy="1241391"/>
          </a:xfrm>
        </p:grpSpPr>
        <p:sp>
          <p:nvSpPr>
            <p:cNvPr id="139" name="Oval 138">
              <a:extLst>
                <a:ext uri="{FF2B5EF4-FFF2-40B4-BE49-F238E27FC236}">
                  <a16:creationId xmlns:a16="http://schemas.microsoft.com/office/drawing/2014/main" id="{67D857C8-6DBF-1441-BED6-4FF1EB531C36}"/>
                </a:ext>
              </a:extLst>
            </p:cNvPr>
            <p:cNvSpPr/>
            <p:nvPr/>
          </p:nvSpPr>
          <p:spPr>
            <a:xfrm>
              <a:off x="7286003" y="10521214"/>
              <a:ext cx="1214980" cy="124139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0" name="Oval 139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7466026" y="10691378"/>
              <a:ext cx="841075" cy="85935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2" name="TextBox 141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7279073" y="10869540"/>
              <a:ext cx="121497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/>
                <a:t>Hardware</a:t>
              </a:r>
            </a:p>
            <a:p>
              <a:pPr algn="ctr"/>
              <a:r>
                <a:rPr lang="en-US" sz="1200" b="1" dirty="0"/>
                <a:t>Software</a:t>
              </a:r>
            </a:p>
          </p:txBody>
        </p:sp>
      </p:grpSp>
      <p:grpSp>
        <p:nvGrpSpPr>
          <p:cNvPr id="151" name="Group 150"/>
          <p:cNvGrpSpPr/>
          <p:nvPr/>
        </p:nvGrpSpPr>
        <p:grpSpPr>
          <a:xfrm>
            <a:off x="7185695" y="6646326"/>
            <a:ext cx="1225477" cy="1241391"/>
            <a:chOff x="7285281" y="10490852"/>
            <a:chExt cx="1225477" cy="1241391"/>
          </a:xfrm>
        </p:grpSpPr>
        <p:sp>
          <p:nvSpPr>
            <p:cNvPr id="152" name="Oval 151">
              <a:extLst>
                <a:ext uri="{FF2B5EF4-FFF2-40B4-BE49-F238E27FC236}">
                  <a16:creationId xmlns:a16="http://schemas.microsoft.com/office/drawing/2014/main" id="{67D857C8-6DBF-1441-BED6-4FF1EB531C36}"/>
                </a:ext>
              </a:extLst>
            </p:cNvPr>
            <p:cNvSpPr/>
            <p:nvPr/>
          </p:nvSpPr>
          <p:spPr>
            <a:xfrm>
              <a:off x="7285281" y="10490852"/>
              <a:ext cx="1214980" cy="124139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5" name="Oval 154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7466026" y="10691378"/>
              <a:ext cx="841075" cy="85935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6" name="TextBox 155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7295779" y="10861789"/>
              <a:ext cx="1214979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/>
                <a:t>Microsoft</a:t>
              </a:r>
            </a:p>
            <a:p>
              <a:pPr algn="ctr"/>
              <a:r>
                <a:rPr lang="en-US" sz="1100" b="1" dirty="0"/>
                <a:t>Access</a:t>
              </a:r>
            </a:p>
          </p:txBody>
        </p:sp>
      </p:grpSp>
      <p:grpSp>
        <p:nvGrpSpPr>
          <p:cNvPr id="186" name="Group 185">
            <a:extLst>
              <a:ext uri="{FF2B5EF4-FFF2-40B4-BE49-F238E27FC236}">
                <a16:creationId xmlns:a16="http://schemas.microsoft.com/office/drawing/2014/main" id="{E17D42D8-A9FE-46AD-B4FF-B774FBA19B1D}"/>
              </a:ext>
            </a:extLst>
          </p:cNvPr>
          <p:cNvGrpSpPr/>
          <p:nvPr/>
        </p:nvGrpSpPr>
        <p:grpSpPr>
          <a:xfrm>
            <a:off x="3746138" y="10645823"/>
            <a:ext cx="1214980" cy="1234099"/>
            <a:chOff x="1212628" y="4031237"/>
            <a:chExt cx="1214980" cy="1304869"/>
          </a:xfrm>
        </p:grpSpPr>
        <p:sp>
          <p:nvSpPr>
            <p:cNvPr id="187" name="Oval 186">
              <a:extLst>
                <a:ext uri="{FF2B5EF4-FFF2-40B4-BE49-F238E27FC236}">
                  <a16:creationId xmlns:a16="http://schemas.microsoft.com/office/drawing/2014/main" id="{5620CDAD-4A1C-4DBB-A531-A399051B09A0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8" name="Oval 187">
              <a:extLst>
                <a:ext uri="{FF2B5EF4-FFF2-40B4-BE49-F238E27FC236}">
                  <a16:creationId xmlns:a16="http://schemas.microsoft.com/office/drawing/2014/main" id="{038B8E8D-D119-4134-B85B-55F576CA9D8B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9" name="TextBox 188">
              <a:extLst>
                <a:ext uri="{FF2B5EF4-FFF2-40B4-BE49-F238E27FC236}">
                  <a16:creationId xmlns:a16="http://schemas.microsoft.com/office/drawing/2014/main" id="{ED2165A3-6459-4A1D-AEB8-900D4BDF67F8}"/>
                </a:ext>
              </a:extLst>
            </p:cNvPr>
            <p:cNvSpPr txBox="1"/>
            <p:nvPr/>
          </p:nvSpPr>
          <p:spPr>
            <a:xfrm>
              <a:off x="1245195" y="4419798"/>
              <a:ext cx="1170599" cy="5532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/>
                <a:t>Spreadsheet Software</a:t>
              </a:r>
            </a:p>
          </p:txBody>
        </p:sp>
      </p:grpSp>
      <p:grpSp>
        <p:nvGrpSpPr>
          <p:cNvPr id="167" name="Group 166">
            <a:extLst>
              <a:ext uri="{FF2B5EF4-FFF2-40B4-BE49-F238E27FC236}">
                <a16:creationId xmlns:a16="http://schemas.microsoft.com/office/drawing/2014/main" id="{6FB92D0C-01B2-4496-AF6C-60F29567B531}"/>
              </a:ext>
            </a:extLst>
          </p:cNvPr>
          <p:cNvGrpSpPr/>
          <p:nvPr/>
        </p:nvGrpSpPr>
        <p:grpSpPr>
          <a:xfrm>
            <a:off x="365762" y="4418144"/>
            <a:ext cx="1225477" cy="1241391"/>
            <a:chOff x="7285281" y="10490852"/>
            <a:chExt cx="1225477" cy="1241391"/>
          </a:xfrm>
        </p:grpSpPr>
        <p:sp>
          <p:nvSpPr>
            <p:cNvPr id="168" name="Oval 167">
              <a:extLst>
                <a:ext uri="{FF2B5EF4-FFF2-40B4-BE49-F238E27FC236}">
                  <a16:creationId xmlns:a16="http://schemas.microsoft.com/office/drawing/2014/main" id="{5A8CC177-36A1-4E23-AA39-80AA60465AAE}"/>
                </a:ext>
              </a:extLst>
            </p:cNvPr>
            <p:cNvSpPr/>
            <p:nvPr/>
          </p:nvSpPr>
          <p:spPr>
            <a:xfrm>
              <a:off x="7285281" y="10490852"/>
              <a:ext cx="1214980" cy="124139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9" name="Oval 168">
              <a:extLst>
                <a:ext uri="{FF2B5EF4-FFF2-40B4-BE49-F238E27FC236}">
                  <a16:creationId xmlns:a16="http://schemas.microsoft.com/office/drawing/2014/main" id="{58FA2687-8B98-4444-9A00-E1910A397FA2}"/>
                </a:ext>
              </a:extLst>
            </p:cNvPr>
            <p:cNvSpPr/>
            <p:nvPr/>
          </p:nvSpPr>
          <p:spPr>
            <a:xfrm>
              <a:off x="7466026" y="10691378"/>
              <a:ext cx="841075" cy="85935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4" name="TextBox 173">
              <a:extLst>
                <a:ext uri="{FF2B5EF4-FFF2-40B4-BE49-F238E27FC236}">
                  <a16:creationId xmlns:a16="http://schemas.microsoft.com/office/drawing/2014/main" id="{C3564933-C239-4679-AA60-82F7C2A0974E}"/>
                </a:ext>
              </a:extLst>
            </p:cNvPr>
            <p:cNvSpPr txBox="1"/>
            <p:nvPr/>
          </p:nvSpPr>
          <p:spPr>
            <a:xfrm>
              <a:off x="7295779" y="10861789"/>
              <a:ext cx="121497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/>
                <a:t>Python</a:t>
              </a:r>
              <a:endParaRPr lang="en-US" sz="1100" b="1" dirty="0"/>
            </a:p>
          </p:txBody>
        </p:sp>
      </p:grp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4C8707DC-F46D-4188-A4FA-10506B321C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61614"/>
              </p:ext>
            </p:extLst>
          </p:nvPr>
        </p:nvGraphicFramePr>
        <p:xfrm>
          <a:off x="6495315" y="10096648"/>
          <a:ext cx="1104653" cy="510540"/>
        </p:xfrm>
        <a:graphic>
          <a:graphicData uri="http://schemas.openxmlformats.org/drawingml/2006/table">
            <a:tbl>
              <a:tblPr/>
              <a:tblGrid>
                <a:gridCol w="1104653">
                  <a:extLst>
                    <a:ext uri="{9D8B030D-6E8A-4147-A177-3AD203B41FA5}">
                      <a16:colId xmlns:a16="http://schemas.microsoft.com/office/drawing/2014/main" val="2932822214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Understanding elements of the digital divide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1176712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F8A2F9FD-5B8A-4240-902C-41DF76BACE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0439371"/>
              </p:ext>
            </p:extLst>
          </p:nvPr>
        </p:nvGraphicFramePr>
        <p:xfrm>
          <a:off x="4961554" y="11612184"/>
          <a:ext cx="1064645" cy="510540"/>
        </p:xfrm>
        <a:graphic>
          <a:graphicData uri="http://schemas.openxmlformats.org/drawingml/2006/table">
            <a:tbl>
              <a:tblPr/>
              <a:tblGrid>
                <a:gridCol w="1064645">
                  <a:extLst>
                    <a:ext uri="{9D8B030D-6E8A-4147-A177-3AD203B41FA5}">
                      <a16:colId xmlns:a16="http://schemas.microsoft.com/office/drawing/2014/main" val="3541355242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Presenting information to the group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3657952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C62CF646-AC85-4DB4-9D8E-1964C6EE34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8968428"/>
              </p:ext>
            </p:extLst>
          </p:nvPr>
        </p:nvGraphicFramePr>
        <p:xfrm>
          <a:off x="6084455" y="11731109"/>
          <a:ext cx="824469" cy="358140"/>
        </p:xfrm>
        <a:graphic>
          <a:graphicData uri="http://schemas.openxmlformats.org/drawingml/2006/table">
            <a:tbl>
              <a:tblPr/>
              <a:tblGrid>
                <a:gridCol w="824469">
                  <a:extLst>
                    <a:ext uri="{9D8B030D-6E8A-4147-A177-3AD203B41FA5}">
                      <a16:colId xmlns:a16="http://schemas.microsoft.com/office/drawing/2014/main" val="2438758259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Discussing ethical issues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5937082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7EF168F8-BD9D-40E2-90BD-4E677ED68E2D}"/>
              </a:ext>
            </a:extLst>
          </p:cNvPr>
          <p:cNvGraphicFramePr>
            <a:graphicFrameLocks noGrp="1"/>
          </p:cNvGraphicFramePr>
          <p:nvPr/>
        </p:nvGraphicFramePr>
        <p:xfrm>
          <a:off x="3005916" y="10244445"/>
          <a:ext cx="964173" cy="510540"/>
        </p:xfrm>
        <a:graphic>
          <a:graphicData uri="http://schemas.openxmlformats.org/drawingml/2006/table">
            <a:tbl>
              <a:tblPr/>
              <a:tblGrid>
                <a:gridCol w="964173">
                  <a:extLst>
                    <a:ext uri="{9D8B030D-6E8A-4147-A177-3AD203B41FA5}">
                      <a16:colId xmlns:a16="http://schemas.microsoft.com/office/drawing/2014/main" val="926367153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Advanced functions and formula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7760781"/>
                  </a:ext>
                </a:extLst>
              </a:tr>
            </a:tbl>
          </a:graphicData>
        </a:graphic>
      </p:graphicFrame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EF3855D9-B95B-4363-A179-59459F311ADA}"/>
              </a:ext>
            </a:extLst>
          </p:cNvPr>
          <p:cNvGraphicFramePr>
            <a:graphicFrameLocks noGrp="1"/>
          </p:cNvGraphicFramePr>
          <p:nvPr/>
        </p:nvGraphicFramePr>
        <p:xfrm>
          <a:off x="2581963" y="11792096"/>
          <a:ext cx="964173" cy="358140"/>
        </p:xfrm>
        <a:graphic>
          <a:graphicData uri="http://schemas.openxmlformats.org/drawingml/2006/table">
            <a:tbl>
              <a:tblPr/>
              <a:tblGrid>
                <a:gridCol w="964173">
                  <a:extLst>
                    <a:ext uri="{9D8B030D-6E8A-4147-A177-3AD203B41FA5}">
                      <a16:colId xmlns:a16="http://schemas.microsoft.com/office/drawing/2014/main" val="3810387439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Using formula in a model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0718099"/>
                  </a:ext>
                </a:extLst>
              </a:tr>
            </a:tbl>
          </a:graphicData>
        </a:graphic>
      </p:graphicFrame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1805B984-E0CF-485A-996A-959F6490F985}"/>
              </a:ext>
            </a:extLst>
          </p:cNvPr>
          <p:cNvGraphicFramePr>
            <a:graphicFrameLocks noGrp="1"/>
          </p:cNvGraphicFramePr>
          <p:nvPr/>
        </p:nvGraphicFramePr>
        <p:xfrm>
          <a:off x="1895503" y="10433762"/>
          <a:ext cx="780373" cy="358140"/>
        </p:xfrm>
        <a:graphic>
          <a:graphicData uri="http://schemas.openxmlformats.org/drawingml/2006/table">
            <a:tbl>
              <a:tblPr/>
              <a:tblGrid>
                <a:gridCol w="780373">
                  <a:extLst>
                    <a:ext uri="{9D8B030D-6E8A-4147-A177-3AD203B41FA5}">
                      <a16:colId xmlns:a16="http://schemas.microsoft.com/office/drawing/2014/main" val="2421676650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Complex models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33395193"/>
                  </a:ext>
                </a:extLst>
              </a:tr>
            </a:tbl>
          </a:graphicData>
        </a:graphic>
      </p:graphicFrame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081E4603-64CD-44B2-98A5-343A2A7F7247}"/>
              </a:ext>
            </a:extLst>
          </p:cNvPr>
          <p:cNvGraphicFramePr>
            <a:graphicFrameLocks noGrp="1"/>
          </p:cNvGraphicFramePr>
          <p:nvPr/>
        </p:nvGraphicFramePr>
        <p:xfrm>
          <a:off x="1027259" y="11497847"/>
          <a:ext cx="670032" cy="473319"/>
        </p:xfrm>
        <a:graphic>
          <a:graphicData uri="http://schemas.openxmlformats.org/drawingml/2006/table">
            <a:tbl>
              <a:tblPr/>
              <a:tblGrid>
                <a:gridCol w="670032">
                  <a:extLst>
                    <a:ext uri="{9D8B030D-6E8A-4147-A177-3AD203B41FA5}">
                      <a16:colId xmlns:a16="http://schemas.microsoft.com/office/drawing/2014/main" val="394356188"/>
                    </a:ext>
                  </a:extLst>
                </a:gridCol>
              </a:tblGrid>
              <a:tr h="473319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What-If scenarios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0633872"/>
                  </a:ext>
                </a:extLst>
              </a:tr>
            </a:tbl>
          </a:graphicData>
        </a:graphic>
      </p:graphicFrame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7C3CC9DC-3E1D-4DBB-89C0-FE6BD9468D8F}"/>
              </a:ext>
            </a:extLst>
          </p:cNvPr>
          <p:cNvGraphicFramePr>
            <a:graphicFrameLocks noGrp="1"/>
          </p:cNvGraphicFramePr>
          <p:nvPr/>
        </p:nvGraphicFramePr>
        <p:xfrm>
          <a:off x="111061" y="10758040"/>
          <a:ext cx="1054310" cy="205740"/>
        </p:xfrm>
        <a:graphic>
          <a:graphicData uri="http://schemas.openxmlformats.org/drawingml/2006/table">
            <a:tbl>
              <a:tblPr/>
              <a:tblGrid>
                <a:gridCol w="1054310">
                  <a:extLst>
                    <a:ext uri="{9D8B030D-6E8A-4147-A177-3AD203B41FA5}">
                      <a16:colId xmlns:a16="http://schemas.microsoft.com/office/drawing/2014/main" val="121561337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vlookups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2165381"/>
                  </a:ext>
                </a:extLst>
              </a:tr>
            </a:tbl>
          </a:graphicData>
        </a:graphic>
      </p:graphicFrame>
      <p:graphicFrame>
        <p:nvGraphicFramePr>
          <p:cNvPr id="25" name="Table 24">
            <a:extLst>
              <a:ext uri="{FF2B5EF4-FFF2-40B4-BE49-F238E27FC236}">
                <a16:creationId xmlns:a16="http://schemas.microsoft.com/office/drawing/2014/main" id="{D47091D0-FF79-4EC3-BA02-9A6C3CE9DCCC}"/>
              </a:ext>
            </a:extLst>
          </p:cNvPr>
          <p:cNvGraphicFramePr>
            <a:graphicFrameLocks noGrp="1"/>
          </p:cNvGraphicFramePr>
          <p:nvPr/>
        </p:nvGraphicFramePr>
        <p:xfrm>
          <a:off x="1794570" y="9717848"/>
          <a:ext cx="1701800" cy="205740"/>
        </p:xfrm>
        <a:graphic>
          <a:graphicData uri="http://schemas.openxmlformats.org/drawingml/2006/table">
            <a:tbl>
              <a:tblPr/>
              <a:tblGrid>
                <a:gridCol w="1701800">
                  <a:extLst>
                    <a:ext uri="{9D8B030D-6E8A-4147-A177-3AD203B41FA5}">
                      <a16:colId xmlns:a16="http://schemas.microsoft.com/office/drawing/2014/main" val="4249046420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Linking worksheets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0118108"/>
                  </a:ext>
                </a:extLst>
              </a:tr>
            </a:tbl>
          </a:graphicData>
        </a:graphic>
      </p:graphicFrame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759C1486-7BC6-44A2-B096-D96D3F7A1D80}"/>
              </a:ext>
            </a:extLst>
          </p:cNvPr>
          <p:cNvGraphicFramePr>
            <a:graphicFrameLocks noGrp="1"/>
          </p:cNvGraphicFramePr>
          <p:nvPr/>
        </p:nvGraphicFramePr>
        <p:xfrm>
          <a:off x="226803" y="8900907"/>
          <a:ext cx="1701800" cy="205740"/>
        </p:xfrm>
        <a:graphic>
          <a:graphicData uri="http://schemas.openxmlformats.org/drawingml/2006/table">
            <a:tbl>
              <a:tblPr/>
              <a:tblGrid>
                <a:gridCol w="1701800">
                  <a:extLst>
                    <a:ext uri="{9D8B030D-6E8A-4147-A177-3AD203B41FA5}">
                      <a16:colId xmlns:a16="http://schemas.microsoft.com/office/drawing/2014/main" val="103818463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If Statements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5094120"/>
                  </a:ext>
                </a:extLst>
              </a:tr>
            </a:tbl>
          </a:graphicData>
        </a:graphic>
      </p:graphicFrame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CDFCD5FB-CFA0-463F-A7DA-6E7FEAD3C0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9309964"/>
              </p:ext>
            </p:extLst>
          </p:nvPr>
        </p:nvGraphicFramePr>
        <p:xfrm>
          <a:off x="1826554" y="6108395"/>
          <a:ext cx="1157976" cy="205740"/>
        </p:xfrm>
        <a:graphic>
          <a:graphicData uri="http://schemas.openxmlformats.org/drawingml/2006/table">
            <a:tbl>
              <a:tblPr/>
              <a:tblGrid>
                <a:gridCol w="1157976">
                  <a:extLst>
                    <a:ext uri="{9D8B030D-6E8A-4147-A177-3AD203B41FA5}">
                      <a16:colId xmlns:a16="http://schemas.microsoft.com/office/drawing/2014/main" val="1717578623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Tables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9958321"/>
                  </a:ext>
                </a:extLst>
              </a:tr>
            </a:tbl>
          </a:graphicData>
        </a:graphic>
      </p:graphicFrame>
      <p:graphicFrame>
        <p:nvGraphicFramePr>
          <p:cNvPr id="28" name="Table 27">
            <a:extLst>
              <a:ext uri="{FF2B5EF4-FFF2-40B4-BE49-F238E27FC236}">
                <a16:creationId xmlns:a16="http://schemas.microsoft.com/office/drawing/2014/main" id="{7F3B9FBA-39BA-430E-A563-96D612F391AA}"/>
              </a:ext>
            </a:extLst>
          </p:cNvPr>
          <p:cNvGraphicFramePr>
            <a:graphicFrameLocks noGrp="1"/>
          </p:cNvGraphicFramePr>
          <p:nvPr/>
        </p:nvGraphicFramePr>
        <p:xfrm>
          <a:off x="5381062" y="6191296"/>
          <a:ext cx="1701800" cy="205740"/>
        </p:xfrm>
        <a:graphic>
          <a:graphicData uri="http://schemas.openxmlformats.org/drawingml/2006/table">
            <a:tbl>
              <a:tblPr/>
              <a:tblGrid>
                <a:gridCol w="1701800">
                  <a:extLst>
                    <a:ext uri="{9D8B030D-6E8A-4147-A177-3AD203B41FA5}">
                      <a16:colId xmlns:a16="http://schemas.microsoft.com/office/drawing/2014/main" val="2405193971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Forms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8226550"/>
                  </a:ext>
                </a:extLst>
              </a:tr>
            </a:tbl>
          </a:graphicData>
        </a:graphic>
      </p:graphicFrame>
      <p:graphicFrame>
        <p:nvGraphicFramePr>
          <p:cNvPr id="29" name="Table 28">
            <a:extLst>
              <a:ext uri="{FF2B5EF4-FFF2-40B4-BE49-F238E27FC236}">
                <a16:creationId xmlns:a16="http://schemas.microsoft.com/office/drawing/2014/main" id="{1CA0A150-E074-47A3-AAEC-A81E87B1173A}"/>
              </a:ext>
            </a:extLst>
          </p:cNvPr>
          <p:cNvGraphicFramePr>
            <a:graphicFrameLocks noGrp="1"/>
          </p:cNvGraphicFramePr>
          <p:nvPr/>
        </p:nvGraphicFramePr>
        <p:xfrm>
          <a:off x="4562447" y="7419491"/>
          <a:ext cx="1195856" cy="510540"/>
        </p:xfrm>
        <a:graphic>
          <a:graphicData uri="http://schemas.openxmlformats.org/drawingml/2006/table">
            <a:tbl>
              <a:tblPr/>
              <a:tblGrid>
                <a:gridCol w="1195856">
                  <a:extLst>
                    <a:ext uri="{9D8B030D-6E8A-4147-A177-3AD203B41FA5}">
                      <a16:colId xmlns:a16="http://schemas.microsoft.com/office/drawing/2014/main" val="3094977860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Saving work and opening in different formats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2353089"/>
                  </a:ext>
                </a:extLst>
              </a:tr>
            </a:tbl>
          </a:graphicData>
        </a:graphic>
      </p:graphicFrame>
      <p:graphicFrame>
        <p:nvGraphicFramePr>
          <p:cNvPr id="30" name="Table 29">
            <a:extLst>
              <a:ext uri="{FF2B5EF4-FFF2-40B4-BE49-F238E27FC236}">
                <a16:creationId xmlns:a16="http://schemas.microsoft.com/office/drawing/2014/main" id="{BA3B223B-90F4-413D-96B9-4572A22D4A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9618059"/>
              </p:ext>
            </p:extLst>
          </p:nvPr>
        </p:nvGraphicFramePr>
        <p:xfrm>
          <a:off x="4096675" y="6076826"/>
          <a:ext cx="1667311" cy="205740"/>
        </p:xfrm>
        <a:graphic>
          <a:graphicData uri="http://schemas.openxmlformats.org/drawingml/2006/table">
            <a:tbl>
              <a:tblPr/>
              <a:tblGrid>
                <a:gridCol w="1667311">
                  <a:extLst>
                    <a:ext uri="{9D8B030D-6E8A-4147-A177-3AD203B41FA5}">
                      <a16:colId xmlns:a16="http://schemas.microsoft.com/office/drawing/2014/main" val="4012513124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Data Types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1227994"/>
                  </a:ext>
                </a:extLst>
              </a:tr>
            </a:tbl>
          </a:graphicData>
        </a:graphic>
      </p:graphicFrame>
      <p:graphicFrame>
        <p:nvGraphicFramePr>
          <p:cNvPr id="31" name="Table 30">
            <a:extLst>
              <a:ext uri="{FF2B5EF4-FFF2-40B4-BE49-F238E27FC236}">
                <a16:creationId xmlns:a16="http://schemas.microsoft.com/office/drawing/2014/main" id="{C9F6AEE3-0016-4698-A773-54A8AA6F4C86}"/>
              </a:ext>
            </a:extLst>
          </p:cNvPr>
          <p:cNvGraphicFramePr>
            <a:graphicFrameLocks noGrp="1"/>
          </p:cNvGraphicFramePr>
          <p:nvPr/>
        </p:nvGraphicFramePr>
        <p:xfrm>
          <a:off x="3395949" y="7580600"/>
          <a:ext cx="1701800" cy="205740"/>
        </p:xfrm>
        <a:graphic>
          <a:graphicData uri="http://schemas.openxmlformats.org/drawingml/2006/table">
            <a:tbl>
              <a:tblPr/>
              <a:tblGrid>
                <a:gridCol w="1701800">
                  <a:extLst>
                    <a:ext uri="{9D8B030D-6E8A-4147-A177-3AD203B41FA5}">
                      <a16:colId xmlns:a16="http://schemas.microsoft.com/office/drawing/2014/main" val="2286923003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Look up lists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3574863"/>
                  </a:ext>
                </a:extLst>
              </a:tr>
            </a:tbl>
          </a:graphicData>
        </a:graphic>
      </p:graphicFrame>
      <p:graphicFrame>
        <p:nvGraphicFramePr>
          <p:cNvPr id="36" name="Table 35">
            <a:extLst>
              <a:ext uri="{FF2B5EF4-FFF2-40B4-BE49-F238E27FC236}">
                <a16:creationId xmlns:a16="http://schemas.microsoft.com/office/drawing/2014/main" id="{E257A802-DC25-4B6B-B7F9-0FFE5F2F2F06}"/>
              </a:ext>
            </a:extLst>
          </p:cNvPr>
          <p:cNvGraphicFramePr>
            <a:graphicFrameLocks noGrp="1"/>
          </p:cNvGraphicFramePr>
          <p:nvPr/>
        </p:nvGraphicFramePr>
        <p:xfrm>
          <a:off x="2549130" y="7346713"/>
          <a:ext cx="748633" cy="205740"/>
        </p:xfrm>
        <a:graphic>
          <a:graphicData uri="http://schemas.openxmlformats.org/drawingml/2006/table">
            <a:tbl>
              <a:tblPr/>
              <a:tblGrid>
                <a:gridCol w="748633">
                  <a:extLst>
                    <a:ext uri="{9D8B030D-6E8A-4147-A177-3AD203B41FA5}">
                      <a16:colId xmlns:a16="http://schemas.microsoft.com/office/drawing/2014/main" val="1483741643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validation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2527460"/>
                  </a:ext>
                </a:extLst>
              </a:tr>
            </a:tbl>
          </a:graphicData>
        </a:graphic>
      </p:graphicFrame>
      <p:grpSp>
        <p:nvGrpSpPr>
          <p:cNvPr id="184" name="Group 183">
            <a:extLst>
              <a:ext uri="{FF2B5EF4-FFF2-40B4-BE49-F238E27FC236}">
                <a16:creationId xmlns:a16="http://schemas.microsoft.com/office/drawing/2014/main" id="{DEEB434E-77B4-4E07-9EEB-A9505EAA75BE}"/>
              </a:ext>
            </a:extLst>
          </p:cNvPr>
          <p:cNvGrpSpPr/>
          <p:nvPr/>
        </p:nvGrpSpPr>
        <p:grpSpPr>
          <a:xfrm>
            <a:off x="1159336" y="7726858"/>
            <a:ext cx="2320810" cy="928103"/>
            <a:chOff x="-3242595" y="1573126"/>
            <a:chExt cx="2320810" cy="928103"/>
          </a:xfrm>
        </p:grpSpPr>
        <p:sp>
          <p:nvSpPr>
            <p:cNvPr id="185" name="Rectangle 184">
              <a:extLst>
                <a:ext uri="{FF2B5EF4-FFF2-40B4-BE49-F238E27FC236}">
                  <a16:creationId xmlns:a16="http://schemas.microsoft.com/office/drawing/2014/main" id="{9D76C3AD-72F4-44BF-95B2-09FED81D1EF5}"/>
                </a:ext>
              </a:extLst>
            </p:cNvPr>
            <p:cNvSpPr/>
            <p:nvPr/>
          </p:nvSpPr>
          <p:spPr>
            <a:xfrm>
              <a:off x="-3242595" y="1573126"/>
              <a:ext cx="2320810" cy="692497"/>
            </a:xfrm>
            <a:prstGeom prst="rect">
              <a:avLst/>
            </a:prstGeom>
            <a:solidFill>
              <a:schemeClr val="bg1"/>
            </a:solidFill>
            <a:ln w="38100" cap="rnd">
              <a:solidFill>
                <a:srgbClr val="FF0000"/>
              </a:solidFill>
            </a:ln>
          </p:spPr>
          <p:txBody>
            <a:bodyPr wrap="square">
              <a:spAutoFit/>
            </a:bodyPr>
            <a:lstStyle/>
            <a:p>
              <a:r>
                <a:rPr lang="en-GB" sz="1200" b="1" u="sng" dirty="0"/>
                <a:t>What am I learning:</a:t>
              </a:r>
            </a:p>
            <a:p>
              <a:r>
                <a:rPr lang="en-GB" sz="9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The hardware/software and network systems that allow  the computers we use daily to function.</a:t>
              </a:r>
            </a:p>
          </p:txBody>
        </p:sp>
        <p:cxnSp>
          <p:nvCxnSpPr>
            <p:cNvPr id="190" name="Straight Connector 189">
              <a:extLst>
                <a:ext uri="{FF2B5EF4-FFF2-40B4-BE49-F238E27FC236}">
                  <a16:creationId xmlns:a16="http://schemas.microsoft.com/office/drawing/2014/main" id="{304D7B89-136D-4765-BA54-4EC811D4474B}"/>
                </a:ext>
              </a:extLst>
            </p:cNvPr>
            <p:cNvCxnSpPr>
              <a:cxnSpLocks/>
            </p:cNvCxnSpPr>
            <p:nvPr/>
          </p:nvCxnSpPr>
          <p:spPr>
            <a:xfrm>
              <a:off x="-2776833" y="2307896"/>
              <a:ext cx="501936" cy="193333"/>
            </a:xfrm>
            <a:prstGeom prst="line">
              <a:avLst/>
            </a:prstGeom>
            <a:ln w="57150">
              <a:solidFill>
                <a:srgbClr val="FF0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1" name="Rectangle 190">
            <a:extLst>
              <a:ext uri="{FF2B5EF4-FFF2-40B4-BE49-F238E27FC236}">
                <a16:creationId xmlns:a16="http://schemas.microsoft.com/office/drawing/2014/main" id="{CD795F4F-5486-455A-A823-A342C457EF4D}"/>
              </a:ext>
            </a:extLst>
          </p:cNvPr>
          <p:cNvSpPr/>
          <p:nvPr/>
        </p:nvSpPr>
        <p:spPr>
          <a:xfrm>
            <a:off x="4088333" y="9636619"/>
            <a:ext cx="2320810" cy="1092607"/>
          </a:xfrm>
          <a:prstGeom prst="rect">
            <a:avLst/>
          </a:prstGeom>
          <a:ln w="38100" cap="rnd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GB" sz="1200" b="1" u="sng" dirty="0"/>
              <a:t>What am I learning:</a:t>
            </a:r>
          </a:p>
          <a:p>
            <a:r>
              <a:rPr lang="en-GB" sz="1100" dirty="0"/>
              <a:t>Mastering skills and knowledge to develop spreadsheet complex models that can calculate and present data efficiently</a:t>
            </a:r>
          </a:p>
          <a:p>
            <a:endParaRPr lang="en-GB" sz="9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92" name="Group 191">
            <a:extLst>
              <a:ext uri="{FF2B5EF4-FFF2-40B4-BE49-F238E27FC236}">
                <a16:creationId xmlns:a16="http://schemas.microsoft.com/office/drawing/2014/main" id="{794B3E6E-96FF-4641-A8C9-3DAB0FF302B0}"/>
              </a:ext>
            </a:extLst>
          </p:cNvPr>
          <p:cNvGrpSpPr/>
          <p:nvPr/>
        </p:nvGrpSpPr>
        <p:grpSpPr>
          <a:xfrm>
            <a:off x="7244125" y="5475828"/>
            <a:ext cx="2184401" cy="1170498"/>
            <a:chOff x="-3131616" y="1896513"/>
            <a:chExt cx="2184401" cy="1170498"/>
          </a:xfrm>
        </p:grpSpPr>
        <p:sp>
          <p:nvSpPr>
            <p:cNvPr id="193" name="Rectangle 192">
              <a:extLst>
                <a:ext uri="{FF2B5EF4-FFF2-40B4-BE49-F238E27FC236}">
                  <a16:creationId xmlns:a16="http://schemas.microsoft.com/office/drawing/2014/main" id="{37790F55-113E-4F37-ADC1-AAA65E42D6F2}"/>
                </a:ext>
              </a:extLst>
            </p:cNvPr>
            <p:cNvSpPr/>
            <p:nvPr/>
          </p:nvSpPr>
          <p:spPr>
            <a:xfrm>
              <a:off x="-3131616" y="1896513"/>
              <a:ext cx="2184401" cy="830997"/>
            </a:xfrm>
            <a:prstGeom prst="rect">
              <a:avLst/>
            </a:prstGeom>
            <a:solidFill>
              <a:schemeClr val="bg1"/>
            </a:solidFill>
            <a:ln w="38100" cap="rnd">
              <a:solidFill>
                <a:srgbClr val="FF0000"/>
              </a:solidFill>
            </a:ln>
          </p:spPr>
          <p:txBody>
            <a:bodyPr wrap="square">
              <a:spAutoFit/>
            </a:bodyPr>
            <a:lstStyle/>
            <a:p>
              <a:r>
                <a:rPr lang="en-GB" sz="1200" b="1" u="sng" dirty="0"/>
                <a:t>What am I learning:</a:t>
              </a:r>
            </a:p>
            <a:p>
              <a:r>
                <a:rPr lang="en-GB" sz="1200" dirty="0"/>
                <a:t>How to create a database to store and process large amounts of data.</a:t>
              </a:r>
              <a:endParaRPr lang="en-GB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194" name="Straight Connector 193">
              <a:extLst>
                <a:ext uri="{FF2B5EF4-FFF2-40B4-BE49-F238E27FC236}">
                  <a16:creationId xmlns:a16="http://schemas.microsoft.com/office/drawing/2014/main" id="{69BB0193-24BD-4D67-BA88-639F6286E251}"/>
                </a:ext>
              </a:extLst>
            </p:cNvPr>
            <p:cNvCxnSpPr>
              <a:cxnSpLocks/>
              <a:stCxn id="193" idx="2"/>
              <a:endCxn id="152" idx="0"/>
            </p:cNvCxnSpPr>
            <p:nvPr/>
          </p:nvCxnSpPr>
          <p:spPr>
            <a:xfrm flipH="1">
              <a:off x="-2582556" y="2727510"/>
              <a:ext cx="543141" cy="339501"/>
            </a:xfrm>
            <a:prstGeom prst="line">
              <a:avLst/>
            </a:prstGeom>
            <a:ln w="57150">
              <a:solidFill>
                <a:srgbClr val="FF0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6" name="Rectangle 195">
            <a:extLst>
              <a:ext uri="{FF2B5EF4-FFF2-40B4-BE49-F238E27FC236}">
                <a16:creationId xmlns:a16="http://schemas.microsoft.com/office/drawing/2014/main" id="{29EAE74A-BF81-4942-8DDA-544EDB044A58}"/>
              </a:ext>
            </a:extLst>
          </p:cNvPr>
          <p:cNvSpPr/>
          <p:nvPr/>
        </p:nvSpPr>
        <p:spPr>
          <a:xfrm>
            <a:off x="496815" y="3137691"/>
            <a:ext cx="3068485" cy="784830"/>
          </a:xfrm>
          <a:prstGeom prst="rect">
            <a:avLst/>
          </a:prstGeom>
          <a:solidFill>
            <a:schemeClr val="bg1"/>
          </a:solidFill>
          <a:ln w="38100" cap="rnd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GB" sz="1200" b="1" u="sng" dirty="0"/>
              <a:t>What am I learning: </a:t>
            </a:r>
            <a:r>
              <a:rPr lang="en-GB" sz="1100" dirty="0"/>
              <a:t>Python is a general-purpose, versatile and popular programming language. You will learn the syntax, strings, outputs and functions.</a:t>
            </a:r>
            <a:endParaRPr lang="en-GB" sz="9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221" name="Straight Connector 220">
            <a:extLst>
              <a:ext uri="{FF2B5EF4-FFF2-40B4-BE49-F238E27FC236}">
                <a16:creationId xmlns:a16="http://schemas.microsoft.com/office/drawing/2014/main" id="{7C1D9CEB-0E4D-42F9-8AF7-8C04C0C2C0B2}"/>
              </a:ext>
            </a:extLst>
          </p:cNvPr>
          <p:cNvCxnSpPr>
            <a:cxnSpLocks/>
          </p:cNvCxnSpPr>
          <p:nvPr/>
        </p:nvCxnSpPr>
        <p:spPr>
          <a:xfrm flipV="1">
            <a:off x="4961118" y="4942716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Straight Connector 222">
            <a:extLst>
              <a:ext uri="{FF2B5EF4-FFF2-40B4-BE49-F238E27FC236}">
                <a16:creationId xmlns:a16="http://schemas.microsoft.com/office/drawing/2014/main" id="{65754939-1584-4EAB-BD1D-2A62E31E807D}"/>
              </a:ext>
            </a:extLst>
          </p:cNvPr>
          <p:cNvCxnSpPr>
            <a:cxnSpLocks/>
          </p:cNvCxnSpPr>
          <p:nvPr/>
        </p:nvCxnSpPr>
        <p:spPr>
          <a:xfrm flipV="1">
            <a:off x="4333383" y="4925687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4" name="Straight Connector 223">
            <a:extLst>
              <a:ext uri="{FF2B5EF4-FFF2-40B4-BE49-F238E27FC236}">
                <a16:creationId xmlns:a16="http://schemas.microsoft.com/office/drawing/2014/main" id="{25F1547B-D3E7-4C42-8553-F227DA04D5E7}"/>
              </a:ext>
            </a:extLst>
          </p:cNvPr>
          <p:cNvCxnSpPr>
            <a:cxnSpLocks/>
          </p:cNvCxnSpPr>
          <p:nvPr/>
        </p:nvCxnSpPr>
        <p:spPr>
          <a:xfrm flipV="1">
            <a:off x="3565301" y="4942717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" name="Straight Connector 224">
            <a:extLst>
              <a:ext uri="{FF2B5EF4-FFF2-40B4-BE49-F238E27FC236}">
                <a16:creationId xmlns:a16="http://schemas.microsoft.com/office/drawing/2014/main" id="{275C15FB-F79D-4548-8FD4-FBAE90E268CF}"/>
              </a:ext>
            </a:extLst>
          </p:cNvPr>
          <p:cNvCxnSpPr>
            <a:cxnSpLocks/>
          </p:cNvCxnSpPr>
          <p:nvPr/>
        </p:nvCxnSpPr>
        <p:spPr>
          <a:xfrm flipV="1">
            <a:off x="4927026" y="7078137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Straight Connector 225">
            <a:extLst>
              <a:ext uri="{FF2B5EF4-FFF2-40B4-BE49-F238E27FC236}">
                <a16:creationId xmlns:a16="http://schemas.microsoft.com/office/drawing/2014/main" id="{813C733F-10A8-4470-BBE3-F6F282EFD979}"/>
              </a:ext>
            </a:extLst>
          </p:cNvPr>
          <p:cNvCxnSpPr>
            <a:cxnSpLocks/>
          </p:cNvCxnSpPr>
          <p:nvPr/>
        </p:nvCxnSpPr>
        <p:spPr>
          <a:xfrm flipV="1">
            <a:off x="3790514" y="7067139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Straight Connector 226">
            <a:extLst>
              <a:ext uri="{FF2B5EF4-FFF2-40B4-BE49-F238E27FC236}">
                <a16:creationId xmlns:a16="http://schemas.microsoft.com/office/drawing/2014/main" id="{44DA4248-D908-4822-935C-1775AAF4D18B}"/>
              </a:ext>
            </a:extLst>
          </p:cNvPr>
          <p:cNvCxnSpPr>
            <a:cxnSpLocks/>
          </p:cNvCxnSpPr>
          <p:nvPr/>
        </p:nvCxnSpPr>
        <p:spPr>
          <a:xfrm flipV="1">
            <a:off x="6224235" y="7068790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Straight Connector 227">
            <a:extLst>
              <a:ext uri="{FF2B5EF4-FFF2-40B4-BE49-F238E27FC236}">
                <a16:creationId xmlns:a16="http://schemas.microsoft.com/office/drawing/2014/main" id="{FF280920-A99A-4F86-A147-CD2D2D4D892A}"/>
              </a:ext>
            </a:extLst>
          </p:cNvPr>
          <p:cNvCxnSpPr>
            <a:cxnSpLocks/>
          </p:cNvCxnSpPr>
          <p:nvPr/>
        </p:nvCxnSpPr>
        <p:spPr>
          <a:xfrm flipV="1">
            <a:off x="2923446" y="7115949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Straight Connector 228">
            <a:extLst>
              <a:ext uri="{FF2B5EF4-FFF2-40B4-BE49-F238E27FC236}">
                <a16:creationId xmlns:a16="http://schemas.microsoft.com/office/drawing/2014/main" id="{855E4BD4-BDD5-4716-951A-C9899C757F9E}"/>
              </a:ext>
            </a:extLst>
          </p:cNvPr>
          <p:cNvCxnSpPr>
            <a:cxnSpLocks/>
          </p:cNvCxnSpPr>
          <p:nvPr/>
        </p:nvCxnSpPr>
        <p:spPr>
          <a:xfrm flipV="1">
            <a:off x="2691727" y="4891179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Straight Connector 229">
            <a:extLst>
              <a:ext uri="{FF2B5EF4-FFF2-40B4-BE49-F238E27FC236}">
                <a16:creationId xmlns:a16="http://schemas.microsoft.com/office/drawing/2014/main" id="{BACC49D0-9999-44A6-B03D-D50BA66E666C}"/>
              </a:ext>
            </a:extLst>
          </p:cNvPr>
          <p:cNvCxnSpPr>
            <a:cxnSpLocks/>
          </p:cNvCxnSpPr>
          <p:nvPr/>
        </p:nvCxnSpPr>
        <p:spPr>
          <a:xfrm flipV="1">
            <a:off x="6224524" y="11443477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Straight Connector 230">
            <a:extLst>
              <a:ext uri="{FF2B5EF4-FFF2-40B4-BE49-F238E27FC236}">
                <a16:creationId xmlns:a16="http://schemas.microsoft.com/office/drawing/2014/main" id="{32E14E41-EA8E-4653-BCB9-A6E735337F43}"/>
              </a:ext>
            </a:extLst>
          </p:cNvPr>
          <p:cNvCxnSpPr>
            <a:cxnSpLocks/>
            <a:stCxn id="20" idx="0"/>
          </p:cNvCxnSpPr>
          <p:nvPr/>
        </p:nvCxnSpPr>
        <p:spPr>
          <a:xfrm flipV="1">
            <a:off x="1362275" y="11222651"/>
            <a:ext cx="74725" cy="275196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Straight Connector 231">
            <a:extLst>
              <a:ext uri="{FF2B5EF4-FFF2-40B4-BE49-F238E27FC236}">
                <a16:creationId xmlns:a16="http://schemas.microsoft.com/office/drawing/2014/main" id="{1FE3F3E5-F3B1-42F7-93FB-E54AE310F31C}"/>
              </a:ext>
            </a:extLst>
          </p:cNvPr>
          <p:cNvCxnSpPr>
            <a:cxnSpLocks/>
          </p:cNvCxnSpPr>
          <p:nvPr/>
        </p:nvCxnSpPr>
        <p:spPr>
          <a:xfrm flipH="1">
            <a:off x="3288507" y="4401255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3" name="Straight Connector 232">
            <a:extLst>
              <a:ext uri="{FF2B5EF4-FFF2-40B4-BE49-F238E27FC236}">
                <a16:creationId xmlns:a16="http://schemas.microsoft.com/office/drawing/2014/main" id="{34C8ECBC-47F2-4E5B-8207-D25C624C0530}"/>
              </a:ext>
            </a:extLst>
          </p:cNvPr>
          <p:cNvCxnSpPr>
            <a:cxnSpLocks/>
          </p:cNvCxnSpPr>
          <p:nvPr/>
        </p:nvCxnSpPr>
        <p:spPr>
          <a:xfrm flipV="1">
            <a:off x="5073272" y="2697400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1" name="Straight Connector 240">
            <a:extLst>
              <a:ext uri="{FF2B5EF4-FFF2-40B4-BE49-F238E27FC236}">
                <a16:creationId xmlns:a16="http://schemas.microsoft.com/office/drawing/2014/main" id="{525186E5-5D53-43B9-AFCF-E31AC0C2E570}"/>
              </a:ext>
            </a:extLst>
          </p:cNvPr>
          <p:cNvCxnSpPr>
            <a:cxnSpLocks/>
          </p:cNvCxnSpPr>
          <p:nvPr/>
        </p:nvCxnSpPr>
        <p:spPr>
          <a:xfrm flipV="1">
            <a:off x="841179" y="6764118"/>
            <a:ext cx="274946" cy="11041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2" name="Straight Connector 241">
            <a:extLst>
              <a:ext uri="{FF2B5EF4-FFF2-40B4-BE49-F238E27FC236}">
                <a16:creationId xmlns:a16="http://schemas.microsoft.com/office/drawing/2014/main" id="{7123E6D1-D0D3-4473-890D-977DF67C66CB}"/>
              </a:ext>
            </a:extLst>
          </p:cNvPr>
          <p:cNvCxnSpPr>
            <a:cxnSpLocks/>
            <a:stCxn id="26" idx="2"/>
          </p:cNvCxnSpPr>
          <p:nvPr/>
        </p:nvCxnSpPr>
        <p:spPr>
          <a:xfrm>
            <a:off x="1077703" y="9106647"/>
            <a:ext cx="141843" cy="10694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4" name="Straight Connector 243">
            <a:extLst>
              <a:ext uri="{FF2B5EF4-FFF2-40B4-BE49-F238E27FC236}">
                <a16:creationId xmlns:a16="http://schemas.microsoft.com/office/drawing/2014/main" id="{F3E9D53D-C8FD-494E-B27A-D2F0C7CE04BD}"/>
              </a:ext>
            </a:extLst>
          </p:cNvPr>
          <p:cNvCxnSpPr>
            <a:cxnSpLocks/>
          </p:cNvCxnSpPr>
          <p:nvPr/>
        </p:nvCxnSpPr>
        <p:spPr>
          <a:xfrm flipV="1">
            <a:off x="697632" y="10490853"/>
            <a:ext cx="270835" cy="128812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Straight Connector 245">
            <a:extLst>
              <a:ext uri="{FF2B5EF4-FFF2-40B4-BE49-F238E27FC236}">
                <a16:creationId xmlns:a16="http://schemas.microsoft.com/office/drawing/2014/main" id="{3732AFE4-8079-45A3-BEA3-F2A6CA647D42}"/>
              </a:ext>
            </a:extLst>
          </p:cNvPr>
          <p:cNvCxnSpPr>
            <a:cxnSpLocks/>
          </p:cNvCxnSpPr>
          <p:nvPr/>
        </p:nvCxnSpPr>
        <p:spPr>
          <a:xfrm flipV="1">
            <a:off x="1558928" y="7124696"/>
            <a:ext cx="186638" cy="16841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4" name="Straight Connector 263">
            <a:extLst>
              <a:ext uri="{FF2B5EF4-FFF2-40B4-BE49-F238E27FC236}">
                <a16:creationId xmlns:a16="http://schemas.microsoft.com/office/drawing/2014/main" id="{D1230717-FC67-4034-B79F-CCC4B093D13A}"/>
              </a:ext>
            </a:extLst>
          </p:cNvPr>
          <p:cNvCxnSpPr>
            <a:cxnSpLocks/>
          </p:cNvCxnSpPr>
          <p:nvPr/>
        </p:nvCxnSpPr>
        <p:spPr>
          <a:xfrm rot="16200000" flipH="1" flipV="1">
            <a:off x="1625098" y="10413220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5" name="Straight Connector 264">
            <a:extLst>
              <a:ext uri="{FF2B5EF4-FFF2-40B4-BE49-F238E27FC236}">
                <a16:creationId xmlns:a16="http://schemas.microsoft.com/office/drawing/2014/main" id="{7D3CBC9D-9670-4EEC-8319-BACDE6FBF907}"/>
              </a:ext>
            </a:extLst>
          </p:cNvPr>
          <p:cNvCxnSpPr>
            <a:cxnSpLocks/>
          </p:cNvCxnSpPr>
          <p:nvPr/>
        </p:nvCxnSpPr>
        <p:spPr>
          <a:xfrm rot="16200000" flipH="1" flipV="1">
            <a:off x="1578130" y="9590185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4" name="Straight Connector 283">
            <a:extLst>
              <a:ext uri="{FF2B5EF4-FFF2-40B4-BE49-F238E27FC236}">
                <a16:creationId xmlns:a16="http://schemas.microsoft.com/office/drawing/2014/main" id="{AFC020AE-C43C-43D5-81C1-14CD9ABBD3F3}"/>
              </a:ext>
            </a:extLst>
          </p:cNvPr>
          <p:cNvCxnSpPr>
            <a:cxnSpLocks/>
          </p:cNvCxnSpPr>
          <p:nvPr/>
        </p:nvCxnSpPr>
        <p:spPr>
          <a:xfrm flipV="1">
            <a:off x="5686769" y="11464524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Straight Connector 284">
            <a:extLst>
              <a:ext uri="{FF2B5EF4-FFF2-40B4-BE49-F238E27FC236}">
                <a16:creationId xmlns:a16="http://schemas.microsoft.com/office/drawing/2014/main" id="{7DB5CE27-D3F2-477E-936D-6FF28B05C8A6}"/>
              </a:ext>
            </a:extLst>
          </p:cNvPr>
          <p:cNvCxnSpPr>
            <a:cxnSpLocks/>
          </p:cNvCxnSpPr>
          <p:nvPr/>
        </p:nvCxnSpPr>
        <p:spPr>
          <a:xfrm flipV="1">
            <a:off x="2802316" y="11480020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6" name="Straight Connector 285">
            <a:extLst>
              <a:ext uri="{FF2B5EF4-FFF2-40B4-BE49-F238E27FC236}">
                <a16:creationId xmlns:a16="http://schemas.microsoft.com/office/drawing/2014/main" id="{77F9F0FD-6029-4187-81BC-20A6155D7E55}"/>
              </a:ext>
            </a:extLst>
          </p:cNvPr>
          <p:cNvCxnSpPr>
            <a:cxnSpLocks/>
          </p:cNvCxnSpPr>
          <p:nvPr/>
        </p:nvCxnSpPr>
        <p:spPr>
          <a:xfrm flipV="1">
            <a:off x="6415433" y="2561785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" name="Straight Connector 313">
            <a:extLst>
              <a:ext uri="{FF2B5EF4-FFF2-40B4-BE49-F238E27FC236}">
                <a16:creationId xmlns:a16="http://schemas.microsoft.com/office/drawing/2014/main" id="{CBA56EBF-4850-4E2C-B4DD-386F5D900965}"/>
              </a:ext>
            </a:extLst>
          </p:cNvPr>
          <p:cNvCxnSpPr>
            <a:cxnSpLocks/>
          </p:cNvCxnSpPr>
          <p:nvPr/>
        </p:nvCxnSpPr>
        <p:spPr>
          <a:xfrm flipH="1">
            <a:off x="4440051" y="6397036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5" name="Straight Connector 314">
            <a:extLst>
              <a:ext uri="{FF2B5EF4-FFF2-40B4-BE49-F238E27FC236}">
                <a16:creationId xmlns:a16="http://schemas.microsoft.com/office/drawing/2014/main" id="{26857563-1121-44DF-91A7-9232C885D866}"/>
              </a:ext>
            </a:extLst>
          </p:cNvPr>
          <p:cNvCxnSpPr>
            <a:cxnSpLocks/>
          </p:cNvCxnSpPr>
          <p:nvPr/>
        </p:nvCxnSpPr>
        <p:spPr>
          <a:xfrm flipH="1">
            <a:off x="2107281" y="4264806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7" name="Straight Connector 316">
            <a:extLst>
              <a:ext uri="{FF2B5EF4-FFF2-40B4-BE49-F238E27FC236}">
                <a16:creationId xmlns:a16="http://schemas.microsoft.com/office/drawing/2014/main" id="{0934E8EE-86C6-40FD-AC2C-9029BC8B2EEB}"/>
              </a:ext>
            </a:extLst>
          </p:cNvPr>
          <p:cNvCxnSpPr>
            <a:cxnSpLocks/>
          </p:cNvCxnSpPr>
          <p:nvPr/>
        </p:nvCxnSpPr>
        <p:spPr>
          <a:xfrm flipH="1">
            <a:off x="3472414" y="10774931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8" name="Straight Connector 317">
            <a:extLst>
              <a:ext uri="{FF2B5EF4-FFF2-40B4-BE49-F238E27FC236}">
                <a16:creationId xmlns:a16="http://schemas.microsoft.com/office/drawing/2014/main" id="{5DCC87E4-3DC8-4DB2-92EA-6547629E6586}"/>
              </a:ext>
            </a:extLst>
          </p:cNvPr>
          <p:cNvCxnSpPr>
            <a:cxnSpLocks/>
          </p:cNvCxnSpPr>
          <p:nvPr/>
        </p:nvCxnSpPr>
        <p:spPr>
          <a:xfrm flipV="1">
            <a:off x="6621285" y="4778027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2" name="Straight Connector 321">
            <a:extLst>
              <a:ext uri="{FF2B5EF4-FFF2-40B4-BE49-F238E27FC236}">
                <a16:creationId xmlns:a16="http://schemas.microsoft.com/office/drawing/2014/main" id="{16CEA1C8-06B2-4F25-B705-20E31D31DA94}"/>
              </a:ext>
            </a:extLst>
          </p:cNvPr>
          <p:cNvCxnSpPr>
            <a:cxnSpLocks/>
          </p:cNvCxnSpPr>
          <p:nvPr/>
        </p:nvCxnSpPr>
        <p:spPr>
          <a:xfrm flipH="1">
            <a:off x="1296918" y="6076826"/>
            <a:ext cx="180520" cy="13443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3" name="Straight Connector 322">
            <a:extLst>
              <a:ext uri="{FF2B5EF4-FFF2-40B4-BE49-F238E27FC236}">
                <a16:creationId xmlns:a16="http://schemas.microsoft.com/office/drawing/2014/main" id="{64C11C65-A41D-4806-90E0-EE8A85E7B2D8}"/>
              </a:ext>
            </a:extLst>
          </p:cNvPr>
          <p:cNvCxnSpPr>
            <a:cxnSpLocks/>
          </p:cNvCxnSpPr>
          <p:nvPr/>
        </p:nvCxnSpPr>
        <p:spPr>
          <a:xfrm flipH="1">
            <a:off x="3276314" y="6347337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4" name="Straight Connector 323">
            <a:extLst>
              <a:ext uri="{FF2B5EF4-FFF2-40B4-BE49-F238E27FC236}">
                <a16:creationId xmlns:a16="http://schemas.microsoft.com/office/drawing/2014/main" id="{87DD361F-DC32-4A85-A193-102446634B22}"/>
              </a:ext>
            </a:extLst>
          </p:cNvPr>
          <p:cNvCxnSpPr>
            <a:cxnSpLocks/>
          </p:cNvCxnSpPr>
          <p:nvPr/>
        </p:nvCxnSpPr>
        <p:spPr>
          <a:xfrm flipH="1">
            <a:off x="7017743" y="1994487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8" name="Straight Connector 327">
            <a:extLst>
              <a:ext uri="{FF2B5EF4-FFF2-40B4-BE49-F238E27FC236}">
                <a16:creationId xmlns:a16="http://schemas.microsoft.com/office/drawing/2014/main" id="{B72D2421-5140-4A82-907D-71BD24DAABF6}"/>
              </a:ext>
            </a:extLst>
          </p:cNvPr>
          <p:cNvCxnSpPr>
            <a:cxnSpLocks/>
          </p:cNvCxnSpPr>
          <p:nvPr/>
        </p:nvCxnSpPr>
        <p:spPr>
          <a:xfrm flipH="1">
            <a:off x="2098863" y="6376787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9" name="Straight Connector 328">
            <a:extLst>
              <a:ext uri="{FF2B5EF4-FFF2-40B4-BE49-F238E27FC236}">
                <a16:creationId xmlns:a16="http://schemas.microsoft.com/office/drawing/2014/main" id="{ECDBF024-BBD4-4C3F-9765-6AF1B8E481A3}"/>
              </a:ext>
            </a:extLst>
          </p:cNvPr>
          <p:cNvCxnSpPr>
            <a:cxnSpLocks/>
          </p:cNvCxnSpPr>
          <p:nvPr/>
        </p:nvCxnSpPr>
        <p:spPr>
          <a:xfrm flipH="1">
            <a:off x="5654376" y="6428078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0" name="Straight Connector 329">
            <a:extLst>
              <a:ext uri="{FF2B5EF4-FFF2-40B4-BE49-F238E27FC236}">
                <a16:creationId xmlns:a16="http://schemas.microsoft.com/office/drawing/2014/main" id="{D5D057B7-7C26-4393-9CFE-7D5D9C3C8598}"/>
              </a:ext>
            </a:extLst>
          </p:cNvPr>
          <p:cNvCxnSpPr>
            <a:cxnSpLocks/>
          </p:cNvCxnSpPr>
          <p:nvPr/>
        </p:nvCxnSpPr>
        <p:spPr>
          <a:xfrm flipH="1">
            <a:off x="5758304" y="2069533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1" name="Straight Connector 330">
            <a:extLst>
              <a:ext uri="{FF2B5EF4-FFF2-40B4-BE49-F238E27FC236}">
                <a16:creationId xmlns:a16="http://schemas.microsoft.com/office/drawing/2014/main" id="{57950D5F-B562-42C7-B28C-3678EE719D96}"/>
              </a:ext>
            </a:extLst>
          </p:cNvPr>
          <p:cNvCxnSpPr>
            <a:cxnSpLocks/>
          </p:cNvCxnSpPr>
          <p:nvPr/>
        </p:nvCxnSpPr>
        <p:spPr>
          <a:xfrm flipH="1">
            <a:off x="3902726" y="4386872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2" name="Straight Connector 331">
            <a:extLst>
              <a:ext uri="{FF2B5EF4-FFF2-40B4-BE49-F238E27FC236}">
                <a16:creationId xmlns:a16="http://schemas.microsoft.com/office/drawing/2014/main" id="{2F0BF295-F0AA-498F-89EC-70295889A015}"/>
              </a:ext>
            </a:extLst>
          </p:cNvPr>
          <p:cNvCxnSpPr>
            <a:cxnSpLocks/>
          </p:cNvCxnSpPr>
          <p:nvPr/>
        </p:nvCxnSpPr>
        <p:spPr>
          <a:xfrm flipH="1">
            <a:off x="3902726" y="2003454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1" name="Rectangle 340">
            <a:extLst>
              <a:ext uri="{FF2B5EF4-FFF2-40B4-BE49-F238E27FC236}">
                <a16:creationId xmlns:a16="http://schemas.microsoft.com/office/drawing/2014/main" id="{B583C1BA-9287-45CA-8D94-D84CC57C9494}"/>
              </a:ext>
            </a:extLst>
          </p:cNvPr>
          <p:cNvSpPr/>
          <p:nvPr/>
        </p:nvSpPr>
        <p:spPr>
          <a:xfrm>
            <a:off x="373249" y="1949883"/>
            <a:ext cx="1084672" cy="861774"/>
          </a:xfrm>
          <a:prstGeom prst="rect">
            <a:avLst/>
          </a:prstGeom>
          <a:ln w="38100" cap="rnd">
            <a:solidFill>
              <a:srgbClr val="007AC3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b="1" dirty="0"/>
              <a:t>Year 10</a:t>
            </a:r>
            <a:endParaRPr lang="en-GB" sz="800" dirty="0"/>
          </a:p>
          <a:p>
            <a:endParaRPr lang="en-GB" sz="800" dirty="0"/>
          </a:p>
          <a:p>
            <a:endParaRPr lang="en-GB" sz="800" dirty="0"/>
          </a:p>
          <a:p>
            <a:endParaRPr lang="en-GB" sz="800" dirty="0"/>
          </a:p>
          <a:p>
            <a:endParaRPr lang="en-GB" sz="800" dirty="0"/>
          </a:p>
        </p:txBody>
      </p:sp>
      <p:pic>
        <p:nvPicPr>
          <p:cNvPr id="342" name="Picture 20" descr="Image result for road signs ahead">
            <a:extLst>
              <a:ext uri="{FF2B5EF4-FFF2-40B4-BE49-F238E27FC236}">
                <a16:creationId xmlns:a16="http://schemas.microsoft.com/office/drawing/2014/main" id="{14F22079-75AF-47DF-A35D-CDAE19F9D8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13" b="98125" l="10000" r="90000">
                        <a14:foregroundMark x1="50938" y1="781" x2="23021" y2="74844"/>
                        <a14:foregroundMark x1="21875" y1="24531" x2="74375" y2="80313"/>
                        <a14:foregroundMark x1="50417" y1="14063" x2="50625" y2="89531"/>
                        <a14:foregroundMark x1="50938" y1="20000" x2="61042" y2="18281"/>
                        <a14:foregroundMark x1="51250" y1="33750" x2="67396" y2="26719"/>
                        <a14:foregroundMark x1="55729" y1="41406" x2="69375" y2="34688"/>
                        <a14:foregroundMark x1="70729" y1="21250" x2="73021" y2="15313"/>
                        <a14:foregroundMark x1="76875" y1="32969" x2="80000" y2="30000"/>
                        <a14:foregroundMark x1="78854" y1="40938" x2="82500" y2="43125"/>
                        <a14:foregroundMark x1="78646" y1="54375" x2="81667" y2="62344"/>
                        <a14:foregroundMark x1="75521" y1="57656" x2="51250" y2="97969"/>
                        <a14:foregroundMark x1="74375" y1="19219" x2="51458" y2="313"/>
                        <a14:foregroundMark x1="35000" y1="10000" x2="30208" y2="10000"/>
                        <a14:foregroundMark x1="23333" y1="22813" x2="33021" y2="7969"/>
                        <a14:foregroundMark x1="34167" y1="7969" x2="45625" y2="1719"/>
                        <a14:foregroundMark x1="55729" y1="2500" x2="72188" y2="13594"/>
                        <a14:foregroundMark x1="58542" y1="4063" x2="66563" y2="8281"/>
                        <a14:foregroundMark x1="63854" y1="93438" x2="72083" y2="86094"/>
                        <a14:foregroundMark x1="75729" y1="78906" x2="79688" y2="66094"/>
                        <a14:foregroundMark x1="80208" y1="66875" x2="81250" y2="56563"/>
                        <a14:foregroundMark x1="81875" y1="56094" x2="82604" y2="45781"/>
                        <a14:foregroundMark x1="58542" y1="96094" x2="64167" y2="92969"/>
                        <a14:foregroundMark x1="39479" y1="94688" x2="48646" y2="98125"/>
                        <a14:foregroundMark x1="38958" y1="94375" x2="28854" y2="86406"/>
                        <a14:foregroundMark x1="28021" y1="85156" x2="19271" y2="67656"/>
                        <a14:foregroundMark x1="19271" y1="65313" x2="16979" y2="48594"/>
                        <a14:foregroundMark x1="17500" y1="47813" x2="19688" y2="3359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69" y="2279399"/>
            <a:ext cx="812770" cy="499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3" name="Picture 2" descr="Green light, go, traffic lights, control, enable signal, road signs,  semaphore icon - Download on Iconfinder">
            <a:extLst>
              <a:ext uri="{FF2B5EF4-FFF2-40B4-BE49-F238E27FC236}">
                <a16:creationId xmlns:a16="http://schemas.microsoft.com/office/drawing/2014/main" id="{ED570F17-8F85-4983-89E6-666FBF81D3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75" y="1034182"/>
            <a:ext cx="883300" cy="883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44" name="Straight Connector 343">
            <a:extLst>
              <a:ext uri="{FF2B5EF4-FFF2-40B4-BE49-F238E27FC236}">
                <a16:creationId xmlns:a16="http://schemas.microsoft.com/office/drawing/2014/main" id="{D64A3733-EDF2-4B3D-B4EC-76F0842FE002}"/>
              </a:ext>
            </a:extLst>
          </p:cNvPr>
          <p:cNvCxnSpPr>
            <a:cxnSpLocks/>
            <a:stCxn id="191" idx="2"/>
          </p:cNvCxnSpPr>
          <p:nvPr/>
        </p:nvCxnSpPr>
        <p:spPr>
          <a:xfrm flipH="1">
            <a:off x="4951604" y="10645834"/>
            <a:ext cx="297134" cy="271488"/>
          </a:xfrm>
          <a:prstGeom prst="line">
            <a:avLst/>
          </a:prstGeom>
          <a:ln w="571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47" name="Picture 2" descr="File:Office 365 app logos.svg - Wikimedia Commons">
            <a:extLst>
              <a:ext uri="{FF2B5EF4-FFF2-40B4-BE49-F238E27FC236}">
                <a16:creationId xmlns:a16="http://schemas.microsoft.com/office/drawing/2014/main" id="{1415C199-CB6C-4D21-96CB-366B56F853C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411" t="26025" r="25097" b="50237"/>
          <a:stretch/>
        </p:blipFill>
        <p:spPr bwMode="auto">
          <a:xfrm>
            <a:off x="6677944" y="9252206"/>
            <a:ext cx="1056539" cy="9815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Pin on I">
            <a:extLst>
              <a:ext uri="{FF2B5EF4-FFF2-40B4-BE49-F238E27FC236}">
                <a16:creationId xmlns:a16="http://schemas.microsoft.com/office/drawing/2014/main" id="{214265EB-4C08-4E21-9F62-5845E68F03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5887" y="-2334988"/>
            <a:ext cx="119158" cy="1191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4" name="AutoShape 2" descr="Sustainability Augmented Reality | AR to Reduce Carbon Emissions">
            <a:extLst>
              <a:ext uri="{FF2B5EF4-FFF2-40B4-BE49-F238E27FC236}">
                <a16:creationId xmlns:a16="http://schemas.microsoft.com/office/drawing/2014/main" id="{D64871CE-0A6C-4EEB-A0E3-631BAFA1DAD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648200" y="62484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pic>
        <p:nvPicPr>
          <p:cNvPr id="46" name="Graphic 45">
            <a:extLst>
              <a:ext uri="{FF2B5EF4-FFF2-40B4-BE49-F238E27FC236}">
                <a16:creationId xmlns:a16="http://schemas.microsoft.com/office/drawing/2014/main" id="{C00965AE-F4AD-4680-8294-8F66D91EA5FE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0"/>
              </a:ext>
            </a:extLst>
          </a:blip>
          <a:stretch>
            <a:fillRect/>
          </a:stretch>
        </p:blipFill>
        <p:spPr>
          <a:xfrm>
            <a:off x="7991933" y="1256073"/>
            <a:ext cx="1403248" cy="1301611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3A66F56E-9AB5-44BF-AC7E-45AEACB3F941}"/>
              </a:ext>
            </a:extLst>
          </p:cNvPr>
          <p:cNvSpPr/>
          <p:nvPr/>
        </p:nvSpPr>
        <p:spPr>
          <a:xfrm>
            <a:off x="45259" y="12159705"/>
            <a:ext cx="9562026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b="1" dirty="0">
                <a:latin typeface="English157 BT" panose="030306020304040D0D03" pitchFamily="66" charset="0"/>
              </a:rPr>
              <a:t>Department of Business and Computing </a:t>
            </a:r>
          </a:p>
          <a:p>
            <a:pPr algn="ctr"/>
            <a:endParaRPr lang="en-GB" dirty="0"/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37A6503B-0ADA-4D46-AB6F-C5C01495D5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6815080"/>
              </p:ext>
            </p:extLst>
          </p:nvPr>
        </p:nvGraphicFramePr>
        <p:xfrm>
          <a:off x="6084418" y="1667439"/>
          <a:ext cx="3530600" cy="205740"/>
        </p:xfrm>
        <a:graphic>
          <a:graphicData uri="http://schemas.openxmlformats.org/drawingml/2006/table">
            <a:tbl>
              <a:tblPr/>
              <a:tblGrid>
                <a:gridCol w="3530600">
                  <a:extLst>
                    <a:ext uri="{9D8B030D-6E8A-4147-A177-3AD203B41FA5}">
                      <a16:colId xmlns:a16="http://schemas.microsoft.com/office/drawing/2014/main" val="4019652910"/>
                    </a:ext>
                  </a:extLst>
                </a:gridCol>
              </a:tblGrid>
              <a:tr h="198507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Introduction in to AR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8177057"/>
                  </a:ext>
                </a:extLst>
              </a:tr>
            </a:tbl>
          </a:graphicData>
        </a:graphic>
      </p:graphicFrame>
      <p:graphicFrame>
        <p:nvGraphicFramePr>
          <p:cNvPr id="32" name="Table 31">
            <a:extLst>
              <a:ext uri="{FF2B5EF4-FFF2-40B4-BE49-F238E27FC236}">
                <a16:creationId xmlns:a16="http://schemas.microsoft.com/office/drawing/2014/main" id="{D5C0C203-B2FA-4027-B40D-5CFFC22CA8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8880565"/>
              </p:ext>
            </p:extLst>
          </p:nvPr>
        </p:nvGraphicFramePr>
        <p:xfrm>
          <a:off x="5971016" y="2942112"/>
          <a:ext cx="2260600" cy="205740"/>
        </p:xfrm>
        <a:graphic>
          <a:graphicData uri="http://schemas.openxmlformats.org/drawingml/2006/table">
            <a:tbl>
              <a:tblPr/>
              <a:tblGrid>
                <a:gridCol w="2260600">
                  <a:extLst>
                    <a:ext uri="{9D8B030D-6E8A-4147-A177-3AD203B41FA5}">
                      <a16:colId xmlns:a16="http://schemas.microsoft.com/office/drawing/2014/main" val="1710950978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The uses and functions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6666783"/>
                  </a:ext>
                </a:extLst>
              </a:tr>
            </a:tbl>
          </a:graphicData>
        </a:graphic>
      </p:graphicFrame>
      <p:graphicFrame>
        <p:nvGraphicFramePr>
          <p:cNvPr id="42" name="Table 41">
            <a:extLst>
              <a:ext uri="{FF2B5EF4-FFF2-40B4-BE49-F238E27FC236}">
                <a16:creationId xmlns:a16="http://schemas.microsoft.com/office/drawing/2014/main" id="{7B6DF29D-DD48-42A8-A96C-CBE91125AB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2167440"/>
              </p:ext>
            </p:extLst>
          </p:nvPr>
        </p:nvGraphicFramePr>
        <p:xfrm>
          <a:off x="5109661" y="1864362"/>
          <a:ext cx="2260600" cy="205740"/>
        </p:xfrm>
        <a:graphic>
          <a:graphicData uri="http://schemas.openxmlformats.org/drawingml/2006/table">
            <a:tbl>
              <a:tblPr/>
              <a:tblGrid>
                <a:gridCol w="2260600">
                  <a:extLst>
                    <a:ext uri="{9D8B030D-6E8A-4147-A177-3AD203B41FA5}">
                      <a16:colId xmlns:a16="http://schemas.microsoft.com/office/drawing/2014/main" val="3240182108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Building an AR app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1627207"/>
                  </a:ext>
                </a:extLst>
              </a:tr>
            </a:tbl>
          </a:graphicData>
        </a:graphic>
      </p:graphicFrame>
      <p:graphicFrame>
        <p:nvGraphicFramePr>
          <p:cNvPr id="43" name="Table 42">
            <a:extLst>
              <a:ext uri="{FF2B5EF4-FFF2-40B4-BE49-F238E27FC236}">
                <a16:creationId xmlns:a16="http://schemas.microsoft.com/office/drawing/2014/main" id="{A3485A95-33E3-473C-920D-6782913885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180261"/>
              </p:ext>
            </p:extLst>
          </p:nvPr>
        </p:nvGraphicFramePr>
        <p:xfrm>
          <a:off x="4295627" y="2989415"/>
          <a:ext cx="2260600" cy="205740"/>
        </p:xfrm>
        <a:graphic>
          <a:graphicData uri="http://schemas.openxmlformats.org/drawingml/2006/table">
            <a:tbl>
              <a:tblPr/>
              <a:tblGrid>
                <a:gridCol w="2260600">
                  <a:extLst>
                    <a:ext uri="{9D8B030D-6E8A-4147-A177-3AD203B41FA5}">
                      <a16:colId xmlns:a16="http://schemas.microsoft.com/office/drawing/2014/main" val="3317451896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Adding interactive elements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59483366"/>
                  </a:ext>
                </a:extLst>
              </a:tr>
            </a:tbl>
          </a:graphicData>
        </a:graphic>
      </p:graphicFrame>
      <p:graphicFrame>
        <p:nvGraphicFramePr>
          <p:cNvPr id="45" name="Table 44">
            <a:extLst>
              <a:ext uri="{FF2B5EF4-FFF2-40B4-BE49-F238E27FC236}">
                <a16:creationId xmlns:a16="http://schemas.microsoft.com/office/drawing/2014/main" id="{E01873A3-736B-41F7-8EEC-5F9606684A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0796092"/>
              </p:ext>
            </p:extLst>
          </p:nvPr>
        </p:nvGraphicFramePr>
        <p:xfrm>
          <a:off x="3423988" y="1765001"/>
          <a:ext cx="2260600" cy="205740"/>
        </p:xfrm>
        <a:graphic>
          <a:graphicData uri="http://schemas.openxmlformats.org/drawingml/2006/table">
            <a:tbl>
              <a:tblPr/>
              <a:tblGrid>
                <a:gridCol w="2260600">
                  <a:extLst>
                    <a:ext uri="{9D8B030D-6E8A-4147-A177-3AD203B41FA5}">
                      <a16:colId xmlns:a16="http://schemas.microsoft.com/office/drawing/2014/main" val="3622802514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Publishing AR App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802677"/>
                  </a:ext>
                </a:extLst>
              </a:tr>
            </a:tbl>
          </a:graphicData>
        </a:graphic>
      </p:graphicFrame>
      <p:cxnSp>
        <p:nvCxnSpPr>
          <p:cNvPr id="177" name="Straight Connector 176">
            <a:extLst>
              <a:ext uri="{FF2B5EF4-FFF2-40B4-BE49-F238E27FC236}">
                <a16:creationId xmlns:a16="http://schemas.microsoft.com/office/drawing/2014/main" id="{EEB11316-3F05-4851-B58D-95576E84EF03}"/>
              </a:ext>
            </a:extLst>
          </p:cNvPr>
          <p:cNvCxnSpPr>
            <a:cxnSpLocks/>
          </p:cNvCxnSpPr>
          <p:nvPr/>
        </p:nvCxnSpPr>
        <p:spPr>
          <a:xfrm flipV="1">
            <a:off x="3395949" y="2618474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0" name="Table 59">
            <a:extLst>
              <a:ext uri="{FF2B5EF4-FFF2-40B4-BE49-F238E27FC236}">
                <a16:creationId xmlns:a16="http://schemas.microsoft.com/office/drawing/2014/main" id="{C1A7B19A-5E0E-43DD-A042-A0A7838526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393713"/>
              </p:ext>
            </p:extLst>
          </p:nvPr>
        </p:nvGraphicFramePr>
        <p:xfrm>
          <a:off x="2951471" y="2941426"/>
          <a:ext cx="2260600" cy="205740"/>
        </p:xfrm>
        <a:graphic>
          <a:graphicData uri="http://schemas.openxmlformats.org/drawingml/2006/table">
            <a:tbl>
              <a:tblPr/>
              <a:tblGrid>
                <a:gridCol w="2260600">
                  <a:extLst>
                    <a:ext uri="{9D8B030D-6E8A-4147-A177-3AD203B41FA5}">
                      <a16:colId xmlns:a16="http://schemas.microsoft.com/office/drawing/2014/main" val="4180103834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Iterative Testing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2900719"/>
                  </a:ext>
                </a:extLst>
              </a:tr>
            </a:tbl>
          </a:graphicData>
        </a:graphic>
      </p:graphicFrame>
      <p:graphicFrame>
        <p:nvGraphicFramePr>
          <p:cNvPr id="449" name="Table 448">
            <a:extLst>
              <a:ext uri="{FF2B5EF4-FFF2-40B4-BE49-F238E27FC236}">
                <a16:creationId xmlns:a16="http://schemas.microsoft.com/office/drawing/2014/main" id="{0022CA9E-FDDD-4902-A496-84676C8138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9815632"/>
              </p:ext>
            </p:extLst>
          </p:nvPr>
        </p:nvGraphicFramePr>
        <p:xfrm>
          <a:off x="2968263" y="4133224"/>
          <a:ext cx="2260600" cy="205740"/>
        </p:xfrm>
        <a:graphic>
          <a:graphicData uri="http://schemas.openxmlformats.org/drawingml/2006/table">
            <a:tbl>
              <a:tblPr/>
              <a:tblGrid>
                <a:gridCol w="2260600">
                  <a:extLst>
                    <a:ext uri="{9D8B030D-6E8A-4147-A177-3AD203B41FA5}">
                      <a16:colId xmlns:a16="http://schemas.microsoft.com/office/drawing/2014/main" val="4284215180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Print function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90011562"/>
                  </a:ext>
                </a:extLst>
              </a:tr>
            </a:tbl>
          </a:graphicData>
        </a:graphic>
      </p:graphicFrame>
      <p:graphicFrame>
        <p:nvGraphicFramePr>
          <p:cNvPr id="450" name="Table 449">
            <a:extLst>
              <a:ext uri="{FF2B5EF4-FFF2-40B4-BE49-F238E27FC236}">
                <a16:creationId xmlns:a16="http://schemas.microsoft.com/office/drawing/2014/main" id="{97096D63-6A72-4DA8-8A96-7F9F19F196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3723275"/>
              </p:ext>
            </p:extLst>
          </p:nvPr>
        </p:nvGraphicFramePr>
        <p:xfrm>
          <a:off x="2691727" y="6141597"/>
          <a:ext cx="2260600" cy="205740"/>
        </p:xfrm>
        <a:graphic>
          <a:graphicData uri="http://schemas.openxmlformats.org/drawingml/2006/table">
            <a:tbl>
              <a:tblPr/>
              <a:tblGrid>
                <a:gridCol w="2260600">
                  <a:extLst>
                    <a:ext uri="{9D8B030D-6E8A-4147-A177-3AD203B41FA5}">
                      <a16:colId xmlns:a16="http://schemas.microsoft.com/office/drawing/2014/main" val="1158576693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Fields, records, files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1390090"/>
                  </a:ext>
                </a:extLst>
              </a:tr>
            </a:tbl>
          </a:graphicData>
        </a:graphic>
      </p:graphicFrame>
      <p:graphicFrame>
        <p:nvGraphicFramePr>
          <p:cNvPr id="451" name="Table 450">
            <a:extLst>
              <a:ext uri="{FF2B5EF4-FFF2-40B4-BE49-F238E27FC236}">
                <a16:creationId xmlns:a16="http://schemas.microsoft.com/office/drawing/2014/main" id="{519ED958-644C-43CB-B680-35876500D2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9219464"/>
              </p:ext>
            </p:extLst>
          </p:nvPr>
        </p:nvGraphicFramePr>
        <p:xfrm>
          <a:off x="5831448" y="7463799"/>
          <a:ext cx="2260600" cy="205740"/>
        </p:xfrm>
        <a:graphic>
          <a:graphicData uri="http://schemas.openxmlformats.org/drawingml/2006/table">
            <a:tbl>
              <a:tblPr/>
              <a:tblGrid>
                <a:gridCol w="2260600">
                  <a:extLst>
                    <a:ext uri="{9D8B030D-6E8A-4147-A177-3AD203B41FA5}">
                      <a16:colId xmlns:a16="http://schemas.microsoft.com/office/drawing/2014/main" val="1652345432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Designing a database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726398"/>
                  </a:ext>
                </a:extLst>
              </a:tr>
            </a:tbl>
          </a:graphicData>
        </a:graphic>
      </p:graphicFrame>
      <p:graphicFrame>
        <p:nvGraphicFramePr>
          <p:cNvPr id="452" name="Table 451">
            <a:extLst>
              <a:ext uri="{FF2B5EF4-FFF2-40B4-BE49-F238E27FC236}">
                <a16:creationId xmlns:a16="http://schemas.microsoft.com/office/drawing/2014/main" id="{1CDA368A-1E1A-49EB-8D7C-8065141E91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3333971"/>
              </p:ext>
            </p:extLst>
          </p:nvPr>
        </p:nvGraphicFramePr>
        <p:xfrm>
          <a:off x="1057866" y="7433093"/>
          <a:ext cx="2260600" cy="205740"/>
        </p:xfrm>
        <a:graphic>
          <a:graphicData uri="http://schemas.openxmlformats.org/drawingml/2006/table">
            <a:tbl>
              <a:tblPr/>
              <a:tblGrid>
                <a:gridCol w="2260600">
                  <a:extLst>
                    <a:ext uri="{9D8B030D-6E8A-4147-A177-3AD203B41FA5}">
                      <a16:colId xmlns:a16="http://schemas.microsoft.com/office/drawing/2014/main" val="1859803197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Complex validation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8656997"/>
                  </a:ext>
                </a:extLst>
              </a:tr>
            </a:tbl>
          </a:graphicData>
        </a:graphic>
      </p:graphicFrame>
      <p:graphicFrame>
        <p:nvGraphicFramePr>
          <p:cNvPr id="453" name="Table 452">
            <a:extLst>
              <a:ext uri="{FF2B5EF4-FFF2-40B4-BE49-F238E27FC236}">
                <a16:creationId xmlns:a16="http://schemas.microsoft.com/office/drawing/2014/main" id="{F346DBA3-8E76-48FF-AD11-F784013DF3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8395454"/>
              </p:ext>
            </p:extLst>
          </p:nvPr>
        </p:nvGraphicFramePr>
        <p:xfrm>
          <a:off x="289612" y="6941708"/>
          <a:ext cx="2260600" cy="205740"/>
        </p:xfrm>
        <a:graphic>
          <a:graphicData uri="http://schemas.openxmlformats.org/drawingml/2006/table">
            <a:tbl>
              <a:tblPr/>
              <a:tblGrid>
                <a:gridCol w="2260600">
                  <a:extLst>
                    <a:ext uri="{9D8B030D-6E8A-4147-A177-3AD203B41FA5}">
                      <a16:colId xmlns:a16="http://schemas.microsoft.com/office/drawing/2014/main" val="453996152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Queries 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6040441"/>
                  </a:ext>
                </a:extLst>
              </a:tr>
            </a:tbl>
          </a:graphicData>
        </a:graphic>
      </p:graphicFrame>
      <p:graphicFrame>
        <p:nvGraphicFramePr>
          <p:cNvPr id="454" name="Table 453">
            <a:extLst>
              <a:ext uri="{FF2B5EF4-FFF2-40B4-BE49-F238E27FC236}">
                <a16:creationId xmlns:a16="http://schemas.microsoft.com/office/drawing/2014/main" id="{FBBC4051-59FB-4AE6-9DAF-8FE335D8EC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4056001"/>
              </p:ext>
            </p:extLst>
          </p:nvPr>
        </p:nvGraphicFramePr>
        <p:xfrm>
          <a:off x="1529716" y="5849031"/>
          <a:ext cx="965200" cy="205740"/>
        </p:xfrm>
        <a:graphic>
          <a:graphicData uri="http://schemas.openxmlformats.org/drawingml/2006/table">
            <a:tbl>
              <a:tblPr/>
              <a:tblGrid>
                <a:gridCol w="965200">
                  <a:extLst>
                    <a:ext uri="{9D8B030D-6E8A-4147-A177-3AD203B41FA5}">
                      <a16:colId xmlns:a16="http://schemas.microsoft.com/office/drawing/2014/main" val="2572254247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Reports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0971030"/>
                  </a:ext>
                </a:extLst>
              </a:tr>
            </a:tbl>
          </a:graphicData>
        </a:graphic>
      </p:graphicFrame>
      <p:graphicFrame>
        <p:nvGraphicFramePr>
          <p:cNvPr id="455" name="Table 454">
            <a:extLst>
              <a:ext uri="{FF2B5EF4-FFF2-40B4-BE49-F238E27FC236}">
                <a16:creationId xmlns:a16="http://schemas.microsoft.com/office/drawing/2014/main" id="{13A271BD-8C28-40FA-88B6-C54470E0D0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6107498"/>
              </p:ext>
            </p:extLst>
          </p:nvPr>
        </p:nvGraphicFramePr>
        <p:xfrm>
          <a:off x="1219546" y="4002670"/>
          <a:ext cx="2260600" cy="205740"/>
        </p:xfrm>
        <a:graphic>
          <a:graphicData uri="http://schemas.openxmlformats.org/drawingml/2006/table">
            <a:tbl>
              <a:tblPr/>
              <a:tblGrid>
                <a:gridCol w="2260600">
                  <a:extLst>
                    <a:ext uri="{9D8B030D-6E8A-4147-A177-3AD203B41FA5}">
                      <a16:colId xmlns:a16="http://schemas.microsoft.com/office/drawing/2014/main" val="1344885870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Python, text based coding language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0731281"/>
                  </a:ext>
                </a:extLst>
              </a:tr>
            </a:tbl>
          </a:graphicData>
        </a:graphic>
      </p:graphicFrame>
      <p:graphicFrame>
        <p:nvGraphicFramePr>
          <p:cNvPr id="456" name="Table 455">
            <a:extLst>
              <a:ext uri="{FF2B5EF4-FFF2-40B4-BE49-F238E27FC236}">
                <a16:creationId xmlns:a16="http://schemas.microsoft.com/office/drawing/2014/main" id="{03976A4C-8EFC-463F-BB45-589DB2857A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0002829"/>
              </p:ext>
            </p:extLst>
          </p:nvPr>
        </p:nvGraphicFramePr>
        <p:xfrm>
          <a:off x="2426845" y="5339443"/>
          <a:ext cx="2260600" cy="227003"/>
        </p:xfrm>
        <a:graphic>
          <a:graphicData uri="http://schemas.openxmlformats.org/drawingml/2006/table">
            <a:tbl>
              <a:tblPr/>
              <a:tblGrid>
                <a:gridCol w="2260600">
                  <a:extLst>
                    <a:ext uri="{9D8B030D-6E8A-4147-A177-3AD203B41FA5}">
                      <a16:colId xmlns:a16="http://schemas.microsoft.com/office/drawing/2014/main" val="1141695725"/>
                    </a:ext>
                  </a:extLst>
                </a:gridCol>
              </a:tblGrid>
              <a:tr h="227003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Variables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7797640"/>
                  </a:ext>
                </a:extLst>
              </a:tr>
            </a:tbl>
          </a:graphicData>
        </a:graphic>
      </p:graphicFrame>
      <p:graphicFrame>
        <p:nvGraphicFramePr>
          <p:cNvPr id="457" name="Table 456">
            <a:extLst>
              <a:ext uri="{FF2B5EF4-FFF2-40B4-BE49-F238E27FC236}">
                <a16:creationId xmlns:a16="http://schemas.microsoft.com/office/drawing/2014/main" id="{06835A99-2A72-4D68-8056-C43D1BA527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3868798"/>
              </p:ext>
            </p:extLst>
          </p:nvPr>
        </p:nvGraphicFramePr>
        <p:xfrm>
          <a:off x="3820586" y="4133126"/>
          <a:ext cx="2260600" cy="205740"/>
        </p:xfrm>
        <a:graphic>
          <a:graphicData uri="http://schemas.openxmlformats.org/drawingml/2006/table">
            <a:tbl>
              <a:tblPr/>
              <a:tblGrid>
                <a:gridCol w="2260600">
                  <a:extLst>
                    <a:ext uri="{9D8B030D-6E8A-4147-A177-3AD203B41FA5}">
                      <a16:colId xmlns:a16="http://schemas.microsoft.com/office/drawing/2014/main" val="3173435314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Conditional statements (IF statements)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1634799"/>
                  </a:ext>
                </a:extLst>
              </a:tr>
            </a:tbl>
          </a:graphicData>
        </a:graphic>
      </p:graphicFrame>
      <p:graphicFrame>
        <p:nvGraphicFramePr>
          <p:cNvPr id="458" name="Table 457">
            <a:extLst>
              <a:ext uri="{FF2B5EF4-FFF2-40B4-BE49-F238E27FC236}">
                <a16:creationId xmlns:a16="http://schemas.microsoft.com/office/drawing/2014/main" id="{F98EC648-6DC2-4FB2-987D-0004248B0F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4295849"/>
              </p:ext>
            </p:extLst>
          </p:nvPr>
        </p:nvGraphicFramePr>
        <p:xfrm>
          <a:off x="3328668" y="5392272"/>
          <a:ext cx="2260600" cy="227003"/>
        </p:xfrm>
        <a:graphic>
          <a:graphicData uri="http://schemas.openxmlformats.org/drawingml/2006/table">
            <a:tbl>
              <a:tblPr/>
              <a:tblGrid>
                <a:gridCol w="2260600">
                  <a:extLst>
                    <a:ext uri="{9D8B030D-6E8A-4147-A177-3AD203B41FA5}">
                      <a16:colId xmlns:a16="http://schemas.microsoft.com/office/drawing/2014/main" val="2177278421"/>
                    </a:ext>
                  </a:extLst>
                </a:gridCol>
              </a:tblGrid>
              <a:tr h="227003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If, Elif, Else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23349291"/>
                  </a:ext>
                </a:extLst>
              </a:tr>
            </a:tbl>
          </a:graphicData>
        </a:graphic>
      </p:graphicFrame>
      <p:graphicFrame>
        <p:nvGraphicFramePr>
          <p:cNvPr id="459" name="Table 458">
            <a:extLst>
              <a:ext uri="{FF2B5EF4-FFF2-40B4-BE49-F238E27FC236}">
                <a16:creationId xmlns:a16="http://schemas.microsoft.com/office/drawing/2014/main" id="{FAC0771A-66EB-4A09-AC0D-815B8D363B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170409"/>
              </p:ext>
            </p:extLst>
          </p:nvPr>
        </p:nvGraphicFramePr>
        <p:xfrm>
          <a:off x="4030075" y="5342090"/>
          <a:ext cx="2260600" cy="205740"/>
        </p:xfrm>
        <a:graphic>
          <a:graphicData uri="http://schemas.openxmlformats.org/drawingml/2006/table">
            <a:tbl>
              <a:tblPr/>
              <a:tblGrid>
                <a:gridCol w="2260600">
                  <a:extLst>
                    <a:ext uri="{9D8B030D-6E8A-4147-A177-3AD203B41FA5}">
                      <a16:colId xmlns:a16="http://schemas.microsoft.com/office/drawing/2014/main" val="474771033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While Loops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98625276"/>
                  </a:ext>
                </a:extLst>
              </a:tr>
            </a:tbl>
          </a:graphicData>
        </a:graphic>
      </p:graphicFrame>
      <p:graphicFrame>
        <p:nvGraphicFramePr>
          <p:cNvPr id="464" name="Table 463">
            <a:extLst>
              <a:ext uri="{FF2B5EF4-FFF2-40B4-BE49-F238E27FC236}">
                <a16:creationId xmlns:a16="http://schemas.microsoft.com/office/drawing/2014/main" id="{97F228C6-F87E-438C-801A-F3E06FF9CD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3875159"/>
              </p:ext>
            </p:extLst>
          </p:nvPr>
        </p:nvGraphicFramePr>
        <p:xfrm>
          <a:off x="4668175" y="5521266"/>
          <a:ext cx="2260600" cy="205740"/>
        </p:xfrm>
        <a:graphic>
          <a:graphicData uri="http://schemas.openxmlformats.org/drawingml/2006/table">
            <a:tbl>
              <a:tblPr/>
              <a:tblGrid>
                <a:gridCol w="2260600">
                  <a:extLst>
                    <a:ext uri="{9D8B030D-6E8A-4147-A177-3AD203B41FA5}">
                      <a16:colId xmlns:a16="http://schemas.microsoft.com/office/drawing/2014/main" val="767781998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Functions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56154765"/>
                  </a:ext>
                </a:extLst>
              </a:tr>
            </a:tbl>
          </a:graphicData>
        </a:graphic>
      </p:graphicFrame>
      <p:graphicFrame>
        <p:nvGraphicFramePr>
          <p:cNvPr id="465" name="Table 464">
            <a:extLst>
              <a:ext uri="{FF2B5EF4-FFF2-40B4-BE49-F238E27FC236}">
                <a16:creationId xmlns:a16="http://schemas.microsoft.com/office/drawing/2014/main" id="{CA0DDBD8-3EE6-46AB-835F-6C99C4FEDB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4865682"/>
              </p:ext>
            </p:extLst>
          </p:nvPr>
        </p:nvGraphicFramePr>
        <p:xfrm>
          <a:off x="5404098" y="5373812"/>
          <a:ext cx="2260600" cy="205740"/>
        </p:xfrm>
        <a:graphic>
          <a:graphicData uri="http://schemas.openxmlformats.org/drawingml/2006/table">
            <a:tbl>
              <a:tblPr/>
              <a:tblGrid>
                <a:gridCol w="2260600">
                  <a:extLst>
                    <a:ext uri="{9D8B030D-6E8A-4147-A177-3AD203B41FA5}">
                      <a16:colId xmlns:a16="http://schemas.microsoft.com/office/drawing/2014/main" val="3052597323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Random module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9811441"/>
                  </a:ext>
                </a:extLst>
              </a:tr>
            </a:tbl>
          </a:graphicData>
        </a:graphic>
      </p:graphicFrame>
      <p:graphicFrame>
        <p:nvGraphicFramePr>
          <p:cNvPr id="466" name="Table 465">
            <a:extLst>
              <a:ext uri="{FF2B5EF4-FFF2-40B4-BE49-F238E27FC236}">
                <a16:creationId xmlns:a16="http://schemas.microsoft.com/office/drawing/2014/main" id="{4B71EAD4-BAC0-4259-9A35-4198822288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5113425"/>
              </p:ext>
            </p:extLst>
          </p:nvPr>
        </p:nvGraphicFramePr>
        <p:xfrm>
          <a:off x="6302562" y="5146840"/>
          <a:ext cx="2260600" cy="205740"/>
        </p:xfrm>
        <a:graphic>
          <a:graphicData uri="http://schemas.openxmlformats.org/drawingml/2006/table">
            <a:tbl>
              <a:tblPr/>
              <a:tblGrid>
                <a:gridCol w="2260600">
                  <a:extLst>
                    <a:ext uri="{9D8B030D-6E8A-4147-A177-3AD203B41FA5}">
                      <a16:colId xmlns:a16="http://schemas.microsoft.com/office/drawing/2014/main" val="291554321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Time module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5606676"/>
                  </a:ext>
                </a:extLst>
              </a:tr>
            </a:tbl>
          </a:graphicData>
        </a:graphic>
      </p:graphicFrame>
      <p:sp>
        <p:nvSpPr>
          <p:cNvPr id="162" name="Rectangle 161">
            <a:extLst>
              <a:ext uri="{FF2B5EF4-FFF2-40B4-BE49-F238E27FC236}">
                <a16:creationId xmlns:a16="http://schemas.microsoft.com/office/drawing/2014/main" id="{A9B3D11F-96F8-42EE-8A27-994DC9B7C881}"/>
              </a:ext>
            </a:extLst>
          </p:cNvPr>
          <p:cNvSpPr/>
          <p:nvPr/>
        </p:nvSpPr>
        <p:spPr>
          <a:xfrm>
            <a:off x="6101355" y="3244193"/>
            <a:ext cx="2136368" cy="954107"/>
          </a:xfrm>
          <a:prstGeom prst="rect">
            <a:avLst/>
          </a:prstGeom>
          <a:solidFill>
            <a:schemeClr val="bg1"/>
          </a:solidFill>
          <a:ln w="38100" cap="rnd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GB" sz="1200" b="1" u="sng" dirty="0"/>
              <a:t>What am I learning:</a:t>
            </a:r>
          </a:p>
          <a:p>
            <a:r>
              <a:rPr lang="en-GB" sz="1100" dirty="0"/>
              <a:t>Technology that superimposes a computer-generated image on a user's view of the real world, thus providing a composite view.</a:t>
            </a:r>
          </a:p>
        </p:txBody>
      </p:sp>
      <p:cxnSp>
        <p:nvCxnSpPr>
          <p:cNvPr id="163" name="Straight Connector 162">
            <a:extLst>
              <a:ext uri="{FF2B5EF4-FFF2-40B4-BE49-F238E27FC236}">
                <a16:creationId xmlns:a16="http://schemas.microsoft.com/office/drawing/2014/main" id="{6F72A51C-396D-409A-BF5D-89F64C6E9980}"/>
              </a:ext>
            </a:extLst>
          </p:cNvPr>
          <p:cNvCxnSpPr>
            <a:cxnSpLocks/>
            <a:stCxn id="162" idx="2"/>
            <a:endCxn id="484" idx="4"/>
          </p:cNvCxnSpPr>
          <p:nvPr/>
        </p:nvCxnSpPr>
        <p:spPr>
          <a:xfrm>
            <a:off x="7169539" y="4198300"/>
            <a:ext cx="1697903" cy="357359"/>
          </a:xfrm>
          <a:prstGeom prst="line">
            <a:avLst/>
          </a:prstGeom>
          <a:ln w="571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89" name="Table 488">
            <a:extLst>
              <a:ext uri="{FF2B5EF4-FFF2-40B4-BE49-F238E27FC236}">
                <a16:creationId xmlns:a16="http://schemas.microsoft.com/office/drawing/2014/main" id="{C4BE776F-B00E-48D4-BC62-A669E86BAE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503541"/>
              </p:ext>
            </p:extLst>
          </p:nvPr>
        </p:nvGraphicFramePr>
        <p:xfrm>
          <a:off x="3804500" y="8373160"/>
          <a:ext cx="2260600" cy="205740"/>
        </p:xfrm>
        <a:graphic>
          <a:graphicData uri="http://schemas.openxmlformats.org/drawingml/2006/table">
            <a:tbl>
              <a:tblPr/>
              <a:tblGrid>
                <a:gridCol w="2260600">
                  <a:extLst>
                    <a:ext uri="{9D8B030D-6E8A-4147-A177-3AD203B41FA5}">
                      <a16:colId xmlns:a16="http://schemas.microsoft.com/office/drawing/2014/main" val="2250491769"/>
                    </a:ext>
                  </a:extLst>
                </a:gridCol>
              </a:tblGrid>
              <a:tr h="93544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Disk de-fragger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4431712"/>
                  </a:ext>
                </a:extLst>
              </a:tr>
            </a:tbl>
          </a:graphicData>
        </a:graphic>
      </p:graphicFrame>
      <p:graphicFrame>
        <p:nvGraphicFramePr>
          <p:cNvPr id="490" name="Table 489">
            <a:extLst>
              <a:ext uri="{FF2B5EF4-FFF2-40B4-BE49-F238E27FC236}">
                <a16:creationId xmlns:a16="http://schemas.microsoft.com/office/drawing/2014/main" id="{FD151094-7F33-4FA2-9BC2-840DA965A1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1813171"/>
              </p:ext>
            </p:extLst>
          </p:nvPr>
        </p:nvGraphicFramePr>
        <p:xfrm>
          <a:off x="4211018" y="9374804"/>
          <a:ext cx="2260600" cy="205740"/>
        </p:xfrm>
        <a:graphic>
          <a:graphicData uri="http://schemas.openxmlformats.org/drawingml/2006/table">
            <a:tbl>
              <a:tblPr/>
              <a:tblGrid>
                <a:gridCol w="2260600">
                  <a:extLst>
                    <a:ext uri="{9D8B030D-6E8A-4147-A177-3AD203B41FA5}">
                      <a16:colId xmlns:a16="http://schemas.microsoft.com/office/drawing/2014/main" val="2073053422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Systems software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0115243"/>
                  </a:ext>
                </a:extLst>
              </a:tr>
            </a:tbl>
          </a:graphicData>
        </a:graphic>
      </p:graphicFrame>
      <p:graphicFrame>
        <p:nvGraphicFramePr>
          <p:cNvPr id="491" name="Table 490">
            <a:extLst>
              <a:ext uri="{FF2B5EF4-FFF2-40B4-BE49-F238E27FC236}">
                <a16:creationId xmlns:a16="http://schemas.microsoft.com/office/drawing/2014/main" id="{904852E8-C4C8-4430-910E-BACAC2B8A7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6558652"/>
              </p:ext>
            </p:extLst>
          </p:nvPr>
        </p:nvGraphicFramePr>
        <p:xfrm>
          <a:off x="4869140" y="8161526"/>
          <a:ext cx="1195856" cy="358140"/>
        </p:xfrm>
        <a:graphic>
          <a:graphicData uri="http://schemas.openxmlformats.org/drawingml/2006/table">
            <a:tbl>
              <a:tblPr/>
              <a:tblGrid>
                <a:gridCol w="1195856">
                  <a:extLst>
                    <a:ext uri="{9D8B030D-6E8A-4147-A177-3AD203B41FA5}">
                      <a16:colId xmlns:a16="http://schemas.microsoft.com/office/drawing/2014/main" val="2626240387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Operating systems and their purposes 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80027555"/>
                  </a:ext>
                </a:extLst>
              </a:tr>
            </a:tbl>
          </a:graphicData>
        </a:graphic>
      </p:graphicFrame>
      <p:graphicFrame>
        <p:nvGraphicFramePr>
          <p:cNvPr id="492" name="Table 491">
            <a:extLst>
              <a:ext uri="{FF2B5EF4-FFF2-40B4-BE49-F238E27FC236}">
                <a16:creationId xmlns:a16="http://schemas.microsoft.com/office/drawing/2014/main" id="{6ECD106B-5E02-439D-8078-BC19595984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3435989"/>
              </p:ext>
            </p:extLst>
          </p:nvPr>
        </p:nvGraphicFramePr>
        <p:xfrm>
          <a:off x="5555670" y="9373504"/>
          <a:ext cx="2260600" cy="205740"/>
        </p:xfrm>
        <a:graphic>
          <a:graphicData uri="http://schemas.openxmlformats.org/drawingml/2006/table">
            <a:tbl>
              <a:tblPr/>
              <a:tblGrid>
                <a:gridCol w="2260600">
                  <a:extLst>
                    <a:ext uri="{9D8B030D-6E8A-4147-A177-3AD203B41FA5}">
                      <a16:colId xmlns:a16="http://schemas.microsoft.com/office/drawing/2014/main" val="529433547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Utility software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1253515"/>
                  </a:ext>
                </a:extLst>
              </a:tr>
            </a:tbl>
          </a:graphicData>
        </a:graphic>
      </p:graphicFrame>
      <p:graphicFrame>
        <p:nvGraphicFramePr>
          <p:cNvPr id="493" name="Table 492">
            <a:extLst>
              <a:ext uri="{FF2B5EF4-FFF2-40B4-BE49-F238E27FC236}">
                <a16:creationId xmlns:a16="http://schemas.microsoft.com/office/drawing/2014/main" id="{8C8D5FB6-974C-41AF-B943-4E05C9FC68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8482133"/>
              </p:ext>
            </p:extLst>
          </p:nvPr>
        </p:nvGraphicFramePr>
        <p:xfrm>
          <a:off x="6174999" y="8418897"/>
          <a:ext cx="2260600" cy="205740"/>
        </p:xfrm>
        <a:graphic>
          <a:graphicData uri="http://schemas.openxmlformats.org/drawingml/2006/table">
            <a:tbl>
              <a:tblPr/>
              <a:tblGrid>
                <a:gridCol w="2260600">
                  <a:extLst>
                    <a:ext uri="{9D8B030D-6E8A-4147-A177-3AD203B41FA5}">
                      <a16:colId xmlns:a16="http://schemas.microsoft.com/office/drawing/2014/main" val="1189677468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Networks Introduction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6683749"/>
                  </a:ext>
                </a:extLst>
              </a:tr>
            </a:tbl>
          </a:graphicData>
        </a:graphic>
      </p:graphicFrame>
      <p:cxnSp>
        <p:nvCxnSpPr>
          <p:cNvPr id="207" name="Straight Connector 206">
            <a:extLst>
              <a:ext uri="{FF2B5EF4-FFF2-40B4-BE49-F238E27FC236}">
                <a16:creationId xmlns:a16="http://schemas.microsoft.com/office/drawing/2014/main" id="{26C112B9-5542-48C0-9B29-8173A617281D}"/>
              </a:ext>
            </a:extLst>
          </p:cNvPr>
          <p:cNvCxnSpPr>
            <a:cxnSpLocks/>
          </p:cNvCxnSpPr>
          <p:nvPr/>
        </p:nvCxnSpPr>
        <p:spPr>
          <a:xfrm flipV="1">
            <a:off x="4643166" y="9003777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Straight Connector 207">
            <a:extLst>
              <a:ext uri="{FF2B5EF4-FFF2-40B4-BE49-F238E27FC236}">
                <a16:creationId xmlns:a16="http://schemas.microsoft.com/office/drawing/2014/main" id="{BA28EC3F-2B86-4B3B-8213-C9CDF2180E2D}"/>
              </a:ext>
            </a:extLst>
          </p:cNvPr>
          <p:cNvCxnSpPr>
            <a:cxnSpLocks/>
          </p:cNvCxnSpPr>
          <p:nvPr/>
        </p:nvCxnSpPr>
        <p:spPr>
          <a:xfrm flipV="1">
            <a:off x="6081186" y="8958987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Straight Connector 208">
            <a:extLst>
              <a:ext uri="{FF2B5EF4-FFF2-40B4-BE49-F238E27FC236}">
                <a16:creationId xmlns:a16="http://schemas.microsoft.com/office/drawing/2014/main" id="{7660C0EB-75EB-424B-A173-75923E28F64F}"/>
              </a:ext>
            </a:extLst>
          </p:cNvPr>
          <p:cNvCxnSpPr>
            <a:cxnSpLocks/>
          </p:cNvCxnSpPr>
          <p:nvPr/>
        </p:nvCxnSpPr>
        <p:spPr>
          <a:xfrm flipH="1">
            <a:off x="4108582" y="8605587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Straight Connector 209">
            <a:extLst>
              <a:ext uri="{FF2B5EF4-FFF2-40B4-BE49-F238E27FC236}">
                <a16:creationId xmlns:a16="http://schemas.microsoft.com/office/drawing/2014/main" id="{BD053664-0098-4C29-91DF-5556E53B8026}"/>
              </a:ext>
            </a:extLst>
          </p:cNvPr>
          <p:cNvCxnSpPr>
            <a:cxnSpLocks/>
          </p:cNvCxnSpPr>
          <p:nvPr/>
        </p:nvCxnSpPr>
        <p:spPr>
          <a:xfrm flipH="1">
            <a:off x="5248738" y="8575495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Straight Connector 210">
            <a:extLst>
              <a:ext uri="{FF2B5EF4-FFF2-40B4-BE49-F238E27FC236}">
                <a16:creationId xmlns:a16="http://schemas.microsoft.com/office/drawing/2014/main" id="{56C37DD1-1A82-457B-834B-86FA845922AD}"/>
              </a:ext>
            </a:extLst>
          </p:cNvPr>
          <p:cNvCxnSpPr>
            <a:cxnSpLocks/>
          </p:cNvCxnSpPr>
          <p:nvPr/>
        </p:nvCxnSpPr>
        <p:spPr>
          <a:xfrm flipH="1">
            <a:off x="6674063" y="8654961"/>
            <a:ext cx="11907" cy="185985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95" name="Table 494">
            <a:extLst>
              <a:ext uri="{FF2B5EF4-FFF2-40B4-BE49-F238E27FC236}">
                <a16:creationId xmlns:a16="http://schemas.microsoft.com/office/drawing/2014/main" id="{F35A9B52-6D69-497C-A19A-8D7C86ED64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6888861"/>
              </p:ext>
            </p:extLst>
          </p:nvPr>
        </p:nvGraphicFramePr>
        <p:xfrm>
          <a:off x="8072435" y="9330505"/>
          <a:ext cx="2260600" cy="205740"/>
        </p:xfrm>
        <a:graphic>
          <a:graphicData uri="http://schemas.openxmlformats.org/drawingml/2006/table">
            <a:tbl>
              <a:tblPr/>
              <a:tblGrid>
                <a:gridCol w="2260600">
                  <a:extLst>
                    <a:ext uri="{9D8B030D-6E8A-4147-A177-3AD203B41FA5}">
                      <a16:colId xmlns:a16="http://schemas.microsoft.com/office/drawing/2014/main" val="2207002006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Network Types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6533486"/>
                  </a:ext>
                </a:extLst>
              </a:tr>
            </a:tbl>
          </a:graphicData>
        </a:graphic>
      </p:graphicFrame>
      <p:graphicFrame>
        <p:nvGraphicFramePr>
          <p:cNvPr id="497" name="Table 496">
            <a:extLst>
              <a:ext uri="{FF2B5EF4-FFF2-40B4-BE49-F238E27FC236}">
                <a16:creationId xmlns:a16="http://schemas.microsoft.com/office/drawing/2014/main" id="{D40986C8-9B27-4690-8105-CD457E0585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0642295"/>
              </p:ext>
            </p:extLst>
          </p:nvPr>
        </p:nvGraphicFramePr>
        <p:xfrm>
          <a:off x="8607144" y="8856117"/>
          <a:ext cx="2260600" cy="205740"/>
        </p:xfrm>
        <a:graphic>
          <a:graphicData uri="http://schemas.openxmlformats.org/drawingml/2006/table">
            <a:tbl>
              <a:tblPr/>
              <a:tblGrid>
                <a:gridCol w="2260600">
                  <a:extLst>
                    <a:ext uri="{9D8B030D-6E8A-4147-A177-3AD203B41FA5}">
                      <a16:colId xmlns:a16="http://schemas.microsoft.com/office/drawing/2014/main" val="1210423586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Clients &amp; Servers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632458"/>
                  </a:ext>
                </a:extLst>
              </a:tr>
            </a:tbl>
          </a:graphicData>
        </a:graphic>
      </p:graphicFrame>
      <p:graphicFrame>
        <p:nvGraphicFramePr>
          <p:cNvPr id="498" name="Table 497">
            <a:extLst>
              <a:ext uri="{FF2B5EF4-FFF2-40B4-BE49-F238E27FC236}">
                <a16:creationId xmlns:a16="http://schemas.microsoft.com/office/drawing/2014/main" id="{EAD4BE92-FACB-4405-8FEC-02EBBB7E6F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8454629"/>
              </p:ext>
            </p:extLst>
          </p:nvPr>
        </p:nvGraphicFramePr>
        <p:xfrm>
          <a:off x="7449961" y="7992636"/>
          <a:ext cx="763974" cy="358140"/>
        </p:xfrm>
        <a:graphic>
          <a:graphicData uri="http://schemas.openxmlformats.org/drawingml/2006/table">
            <a:tbl>
              <a:tblPr/>
              <a:tblGrid>
                <a:gridCol w="763974">
                  <a:extLst>
                    <a:ext uri="{9D8B030D-6E8A-4147-A177-3AD203B41FA5}">
                      <a16:colId xmlns:a16="http://schemas.microsoft.com/office/drawing/2014/main" val="2365687732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LAN,WLAN, WAN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9072678"/>
                  </a:ext>
                </a:extLst>
              </a:tr>
            </a:tbl>
          </a:graphicData>
        </a:graphic>
      </p:graphicFrame>
      <p:cxnSp>
        <p:nvCxnSpPr>
          <p:cNvPr id="216" name="Straight Connector 215">
            <a:extLst>
              <a:ext uri="{FF2B5EF4-FFF2-40B4-BE49-F238E27FC236}">
                <a16:creationId xmlns:a16="http://schemas.microsoft.com/office/drawing/2014/main" id="{2EC72806-1F8A-4A57-80B3-496D57C035D2}"/>
              </a:ext>
            </a:extLst>
          </p:cNvPr>
          <p:cNvCxnSpPr>
            <a:cxnSpLocks/>
          </p:cNvCxnSpPr>
          <p:nvPr/>
        </p:nvCxnSpPr>
        <p:spPr>
          <a:xfrm flipV="1">
            <a:off x="8255706" y="9003500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" name="Straight Connector 216">
            <a:extLst>
              <a:ext uri="{FF2B5EF4-FFF2-40B4-BE49-F238E27FC236}">
                <a16:creationId xmlns:a16="http://schemas.microsoft.com/office/drawing/2014/main" id="{C284ACF5-70FF-4DC7-8385-27AAA3B4D914}"/>
              </a:ext>
            </a:extLst>
          </p:cNvPr>
          <p:cNvCxnSpPr>
            <a:cxnSpLocks/>
          </p:cNvCxnSpPr>
          <p:nvPr/>
        </p:nvCxnSpPr>
        <p:spPr>
          <a:xfrm flipH="1" flipV="1">
            <a:off x="8737108" y="8427836"/>
            <a:ext cx="302969" cy="19680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Straight Connector 218">
            <a:extLst>
              <a:ext uri="{FF2B5EF4-FFF2-40B4-BE49-F238E27FC236}">
                <a16:creationId xmlns:a16="http://schemas.microsoft.com/office/drawing/2014/main" id="{1C71FB28-BD70-46C0-B523-5FD68C6A9086}"/>
              </a:ext>
            </a:extLst>
          </p:cNvPr>
          <p:cNvCxnSpPr>
            <a:cxnSpLocks/>
          </p:cNvCxnSpPr>
          <p:nvPr/>
        </p:nvCxnSpPr>
        <p:spPr>
          <a:xfrm>
            <a:off x="7962673" y="8291638"/>
            <a:ext cx="101005" cy="299784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oup 14">
            <a:extLst>
              <a:ext uri="{FF2B5EF4-FFF2-40B4-BE49-F238E27FC236}">
                <a16:creationId xmlns:a16="http://schemas.microsoft.com/office/drawing/2014/main" id="{1065696D-EB12-8D54-7535-5473BFA7886B}"/>
              </a:ext>
            </a:extLst>
          </p:cNvPr>
          <p:cNvGrpSpPr/>
          <p:nvPr/>
        </p:nvGrpSpPr>
        <p:grpSpPr>
          <a:xfrm>
            <a:off x="8097123" y="10497561"/>
            <a:ext cx="1222189" cy="1241391"/>
            <a:chOff x="7285281" y="10490852"/>
            <a:chExt cx="1222189" cy="1241391"/>
          </a:xfrm>
        </p:grpSpPr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18E1BF8A-B374-3CE8-79E4-B26FF21E4BC3}"/>
                </a:ext>
              </a:extLst>
            </p:cNvPr>
            <p:cNvSpPr/>
            <p:nvPr/>
          </p:nvSpPr>
          <p:spPr>
            <a:xfrm>
              <a:off x="7285281" y="10490852"/>
              <a:ext cx="1214980" cy="124139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D3EBE849-FDF7-91EC-0177-5CBA254FA474}"/>
                </a:ext>
              </a:extLst>
            </p:cNvPr>
            <p:cNvSpPr/>
            <p:nvPr/>
          </p:nvSpPr>
          <p:spPr>
            <a:xfrm>
              <a:off x="7466026" y="10691378"/>
              <a:ext cx="841075" cy="85935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6773EDC7-7861-EBE6-E31F-068C2944CEF6}"/>
                </a:ext>
              </a:extLst>
            </p:cNvPr>
            <p:cNvSpPr txBox="1"/>
            <p:nvPr/>
          </p:nvSpPr>
          <p:spPr>
            <a:xfrm>
              <a:off x="7285782" y="10753823"/>
              <a:ext cx="1221688" cy="646331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US" sz="1200" b="1" dirty="0"/>
                <a:t> </a:t>
              </a:r>
            </a:p>
            <a:p>
              <a:pPr algn="ctr"/>
              <a:r>
                <a:rPr lang="en-US" sz="1200" b="1" dirty="0"/>
                <a:t>Careers in</a:t>
              </a:r>
              <a:endParaRPr lang="en-US" dirty="0"/>
            </a:p>
            <a:p>
              <a:pPr algn="ctr"/>
              <a:r>
                <a:rPr lang="en-US" sz="1200" b="1" dirty="0"/>
                <a:t>ICT</a:t>
              </a:r>
              <a:endParaRPr lang="en-US" dirty="0">
                <a:ea typeface="Calibri"/>
                <a:cs typeface="Calibri"/>
              </a:endParaRPr>
            </a:p>
          </p:txBody>
        </p:sp>
      </p:grp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D797CEFB-1723-D5CE-D817-19C67AD56268}"/>
              </a:ext>
            </a:extLst>
          </p:cNvPr>
          <p:cNvCxnSpPr>
            <a:cxnSpLocks/>
          </p:cNvCxnSpPr>
          <p:nvPr/>
        </p:nvCxnSpPr>
        <p:spPr>
          <a:xfrm flipV="1">
            <a:off x="7687181" y="11517281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0" name="Table 39">
            <a:extLst>
              <a:ext uri="{FF2B5EF4-FFF2-40B4-BE49-F238E27FC236}">
                <a16:creationId xmlns:a16="http://schemas.microsoft.com/office/drawing/2014/main" id="{89D8A90F-D6AF-C4D1-89E3-E016F3C1F2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6088514"/>
              </p:ext>
            </p:extLst>
          </p:nvPr>
        </p:nvGraphicFramePr>
        <p:xfrm>
          <a:off x="7191512" y="11798203"/>
          <a:ext cx="824469" cy="205740"/>
        </p:xfrm>
        <a:graphic>
          <a:graphicData uri="http://schemas.openxmlformats.org/drawingml/2006/table">
            <a:tbl>
              <a:tblPr/>
              <a:tblGrid>
                <a:gridCol w="824469">
                  <a:extLst>
                    <a:ext uri="{9D8B030D-6E8A-4147-A177-3AD203B41FA5}">
                      <a16:colId xmlns:a16="http://schemas.microsoft.com/office/drawing/2014/main" val="2438758259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Presentation</a:t>
                      </a: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5937082"/>
                  </a:ext>
                </a:extLst>
              </a:tr>
            </a:tbl>
          </a:graphicData>
        </a:graphic>
      </p:graphicFrame>
      <p:graphicFrame>
        <p:nvGraphicFramePr>
          <p:cNvPr id="41" name="Table 40">
            <a:extLst>
              <a:ext uri="{FF2B5EF4-FFF2-40B4-BE49-F238E27FC236}">
                <a16:creationId xmlns:a16="http://schemas.microsoft.com/office/drawing/2014/main" id="{D3D589A4-297D-7108-1F8E-5D9D85BD19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5058264"/>
              </p:ext>
            </p:extLst>
          </p:nvPr>
        </p:nvGraphicFramePr>
        <p:xfrm>
          <a:off x="7721556" y="10348966"/>
          <a:ext cx="824469" cy="205740"/>
        </p:xfrm>
        <a:graphic>
          <a:graphicData uri="http://schemas.openxmlformats.org/drawingml/2006/table">
            <a:tbl>
              <a:tblPr/>
              <a:tblGrid>
                <a:gridCol w="824469">
                  <a:extLst>
                    <a:ext uri="{9D8B030D-6E8A-4147-A177-3AD203B41FA5}">
                      <a16:colId xmlns:a16="http://schemas.microsoft.com/office/drawing/2014/main" val="2438758259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Research</a:t>
                      </a: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5937082"/>
                  </a:ext>
                </a:extLst>
              </a:tr>
            </a:tbl>
          </a:graphicData>
        </a:graphic>
      </p:graphicFrame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1D32F53C-8B73-D869-3323-96D9F377490C}"/>
              </a:ext>
            </a:extLst>
          </p:cNvPr>
          <p:cNvCxnSpPr>
            <a:cxnSpLocks/>
          </p:cNvCxnSpPr>
          <p:nvPr/>
        </p:nvCxnSpPr>
        <p:spPr>
          <a:xfrm flipH="1">
            <a:off x="7961025" y="10580357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8" name="Picture 6" descr="Test Papers and a Pencil Cartoon Graphic | GraphicMama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9167" y="1086883"/>
            <a:ext cx="1311774" cy="818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9" name="TextBox 178"/>
          <p:cNvSpPr txBox="1"/>
          <p:nvPr/>
        </p:nvSpPr>
        <p:spPr>
          <a:xfrm>
            <a:off x="1905561" y="819435"/>
            <a:ext cx="140615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b="1" dirty="0" smtClean="0">
                <a:solidFill>
                  <a:srgbClr val="FF0000"/>
                </a:solidFill>
              </a:rPr>
              <a:t> END OF YEAR TEST</a:t>
            </a:r>
          </a:p>
          <a:p>
            <a:endParaRPr lang="en-GB" sz="1400" dirty="0">
              <a:solidFill>
                <a:srgbClr val="007AC3"/>
              </a:solidFill>
            </a:endParaRPr>
          </a:p>
          <a:p>
            <a:endParaRPr lang="en-GB" sz="1400" dirty="0" smtClean="0">
              <a:solidFill>
                <a:srgbClr val="007AC3"/>
              </a:solidFill>
            </a:endParaRPr>
          </a:p>
          <a:p>
            <a:endParaRPr lang="en-GB" sz="1400" dirty="0">
              <a:solidFill>
                <a:srgbClr val="007AC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97391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d0f8a8a-e85b-4378-9f2b-db241eae7fc8">
      <Terms xmlns="http://schemas.microsoft.com/office/infopath/2007/PartnerControls"/>
    </lcf76f155ced4ddcb4097134ff3c332f>
    <TaxCatchAll xmlns="ad45c690-b974-495d-9b7e-90978e30a8b1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168EB14209094AA4D569131F1FB426" ma:contentTypeVersion="18" ma:contentTypeDescription="Create a new document." ma:contentTypeScope="" ma:versionID="4861b8eb549876f583dd859e1b9573cd">
  <xsd:schema xmlns:xsd="http://www.w3.org/2001/XMLSchema" xmlns:xs="http://www.w3.org/2001/XMLSchema" xmlns:p="http://schemas.microsoft.com/office/2006/metadata/properties" xmlns:ns2="3d0f8a8a-e85b-4378-9f2b-db241eae7fc8" xmlns:ns3="ad45c690-b974-495d-9b7e-90978e30a8b1" targetNamespace="http://schemas.microsoft.com/office/2006/metadata/properties" ma:root="true" ma:fieldsID="95fe8e2e838a5d8f18a6ab8ffa6697a1" ns2:_="" ns3:_="">
    <xsd:import namespace="3d0f8a8a-e85b-4378-9f2b-db241eae7fc8"/>
    <xsd:import namespace="ad45c690-b974-495d-9b7e-90978e30a8b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CR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0f8a8a-e85b-4378-9f2b-db241eae7f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85cdeb02-0f51-4667-af8d-3e03aa99104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45c690-b974-495d-9b7e-90978e30a8b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c3f0d67f-13e2-47b4-a8c7-e6a0f0a4de84}" ma:internalName="TaxCatchAll" ma:showField="CatchAllData" ma:web="ad45c690-b974-495d-9b7e-90978e30a8b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AE2F137-86ED-430C-99C6-59EF1001C83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7C0370A-4267-4C8F-BEE0-6C288B9E3685}">
  <ds:schemaRefs>
    <ds:schemaRef ds:uri="http://schemas.microsoft.com/office/infopath/2007/PartnerControls"/>
    <ds:schemaRef ds:uri="http://purl.org/dc/dcmitype/"/>
    <ds:schemaRef ds:uri="5bc145e9-fef2-47fc-8c45-3d3539241916"/>
    <ds:schemaRef ds:uri="http://schemas.microsoft.com/office/2006/documentManagement/types"/>
    <ds:schemaRef ds:uri="http://purl.org/dc/elements/1.1/"/>
    <ds:schemaRef ds:uri="http://www.w3.org/XML/1998/namespace"/>
    <ds:schemaRef ds:uri="http://purl.org/dc/terms/"/>
    <ds:schemaRef ds:uri="176f948b-8f4a-4ab0-9f0d-471d25e01112"/>
    <ds:schemaRef ds:uri="http://schemas.openxmlformats.org/package/2006/metadata/core-properties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40019C13-3C49-400E-B177-43B417AE6DEA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1646</TotalTime>
  <Words>282</Words>
  <Application>Microsoft Office PowerPoint</Application>
  <PresentationFormat>A3 Paper (297x420 mm)</PresentationFormat>
  <Paragraphs>76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English157 BT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Miss S Sherwood</dc:creator>
  <cp:lastModifiedBy>akthompson</cp:lastModifiedBy>
  <cp:revision>154</cp:revision>
  <cp:lastPrinted>2024-06-19T18:12:36Z</cp:lastPrinted>
  <dcterms:created xsi:type="dcterms:W3CDTF">2019-12-03T13:18:29Z</dcterms:created>
  <dcterms:modified xsi:type="dcterms:W3CDTF">2024-06-21T15:23:10Z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0x010100E5168EB14209094AA4D569131F1FB426</vt:lpwstr>
  </property>
</Properties>
</file>