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007AC3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424B4A-0221-80FF-C755-47398BBE5D60}" v="1" dt="2024-06-18T07:25:12.074"/>
    <p1510:client id="{DC315146-380D-61FD-9EBB-1C9FA5C7D491}" v="691" dt="2024-06-18T15:48:10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467" y="3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DC315146-380D-61FD-9EBB-1C9FA5C7D491}"/>
    <pc:docChg chg="modSld">
      <pc:chgData name="K Watson" userId="S::kwatson@stmichaelscs.org::a8bc3bbc-cc8b-414b-80bb-2d428da9c5a2" providerId="AD" clId="Web-{DC315146-380D-61FD-9EBB-1C9FA5C7D491}" dt="2024-06-18T15:48:10.090" v="620" actId="1076"/>
      <pc:docMkLst>
        <pc:docMk/>
      </pc:docMkLst>
      <pc:sldChg chg="addSp delSp modSp">
        <pc:chgData name="K Watson" userId="S::kwatson@stmichaelscs.org::a8bc3bbc-cc8b-414b-80bb-2d428da9c5a2" providerId="AD" clId="Web-{DC315146-380D-61FD-9EBB-1C9FA5C7D491}" dt="2024-06-18T15:48:10.090" v="620" actId="1076"/>
        <pc:sldMkLst>
          <pc:docMk/>
          <pc:sldMk cId="746580860" sldId="261"/>
        </pc:sldMkLst>
        <pc:spChg chg="mod">
          <ac:chgData name="K Watson" userId="S::kwatson@stmichaelscs.org::a8bc3bbc-cc8b-414b-80bb-2d428da9c5a2" providerId="AD" clId="Web-{DC315146-380D-61FD-9EBB-1C9FA5C7D491}" dt="2024-06-17T13:13:25.074" v="17" actId="20577"/>
          <ac:spMkLst>
            <pc:docMk/>
            <pc:sldMk cId="746580860" sldId="261"/>
            <ac:spMk id="83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3:36:07.345" v="312" actId="1076"/>
          <ac:spMkLst>
            <pc:docMk/>
            <pc:sldMk cId="746580860" sldId="261"/>
            <ac:spMk id="142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5:36:58.708" v="317" actId="20577"/>
          <ac:spMkLst>
            <pc:docMk/>
            <pc:sldMk cId="746580860" sldId="261"/>
            <ac:spMk id="181" creationId="{560EBA4B-8AEC-D046-B76B-ED0FD5A6C7DD}"/>
          </ac:spMkLst>
        </pc:spChg>
        <pc:spChg chg="mod">
          <ac:chgData name="K Watson" userId="S::kwatson@stmichaelscs.org::a8bc3bbc-cc8b-414b-80bb-2d428da9c5a2" providerId="AD" clId="Web-{DC315146-380D-61FD-9EBB-1C9FA5C7D491}" dt="2024-06-18T13:37:30.225" v="314" actId="20577"/>
          <ac:spMkLst>
            <pc:docMk/>
            <pc:sldMk cId="746580860" sldId="261"/>
            <ac:spMk id="185" creationId="{9D76C3AD-72F4-44BF-95B2-09FED81D1EF5}"/>
          </ac:spMkLst>
        </pc:spChg>
        <pc:spChg chg="mod">
          <ac:chgData name="K Watson" userId="S::kwatson@stmichaelscs.org::a8bc3bbc-cc8b-414b-80bb-2d428da9c5a2" providerId="AD" clId="Web-{DC315146-380D-61FD-9EBB-1C9FA5C7D491}" dt="2024-06-18T10:19:42.324" v="282" actId="14100"/>
          <ac:spMkLst>
            <pc:docMk/>
            <pc:sldMk cId="746580860" sldId="261"/>
            <ac:spMk id="191" creationId="{CD795F4F-5486-455A-A823-A342C457EF4D}"/>
          </ac:spMkLst>
        </pc:spChg>
        <pc:grpChg chg="mod">
          <ac:chgData name="K Watson" userId="S::kwatson@stmichaelscs.org::a8bc3bbc-cc8b-414b-80bb-2d428da9c5a2" providerId="AD" clId="Web-{DC315146-380D-61FD-9EBB-1C9FA5C7D491}" dt="2024-06-18T10:20:03.841" v="287" actId="1076"/>
          <ac:grpSpMkLst>
            <pc:docMk/>
            <pc:sldMk cId="746580860" sldId="261"/>
            <ac:grpSpMk id="138" creationId="{00000000-0000-0000-0000-000000000000}"/>
          </ac:grpSpMkLst>
        </pc:grpChg>
        <pc:grpChg chg="mod">
          <ac:chgData name="K Watson" userId="S::kwatson@stmichaelscs.org::a8bc3bbc-cc8b-414b-80bb-2d428da9c5a2" providerId="AD" clId="Web-{DC315146-380D-61FD-9EBB-1C9FA5C7D491}" dt="2024-06-18T15:37:08.411" v="318" actId="1076"/>
          <ac:grpSpMkLst>
            <pc:docMk/>
            <pc:sldMk cId="746580860" sldId="261"/>
            <ac:grpSpMk id="166" creationId="{00000000-0000-0000-0000-000000000000}"/>
          </ac:grpSpMkLst>
        </pc:grpChg>
        <pc:grpChg chg="del mod">
          <ac:chgData name="K Watson" userId="S::kwatson@stmichaelscs.org::a8bc3bbc-cc8b-414b-80bb-2d428da9c5a2" providerId="AD" clId="Web-{DC315146-380D-61FD-9EBB-1C9FA5C7D491}" dt="2024-06-18T15:44:15.332" v="466"/>
          <ac:grpSpMkLst>
            <pc:docMk/>
            <pc:sldMk cId="746580860" sldId="261"/>
            <ac:grpSpMk id="184" creationId="{DEEB434E-77B4-4E07-9EEB-A9505EAA75BE}"/>
          </ac:grpSpMkLst>
        </pc:grpChg>
        <pc:graphicFrameChg chg="mod modGraphic">
          <ac:chgData name="K Watson" userId="S::kwatson@stmichaelscs.org::a8bc3bbc-cc8b-414b-80bb-2d428da9c5a2" providerId="AD" clId="Web-{DC315146-380D-61FD-9EBB-1C9FA5C7D491}" dt="2024-06-18T10:20:25.076" v="303"/>
          <ac:graphicFrameMkLst>
            <pc:docMk/>
            <pc:sldMk cId="746580860" sldId="261"/>
            <ac:graphicFrameMk id="2" creationId="{4C8707DC-F46D-4188-A4FA-10506B321C3C}"/>
          </ac:graphicFrameMkLst>
        </pc:graphicFrameChg>
        <pc:graphicFrameChg chg="add del mod modGraphic">
          <ac:chgData name="K Watson" userId="S::kwatson@stmichaelscs.org::a8bc3bbc-cc8b-414b-80bb-2d428da9c5a2" providerId="AD" clId="Web-{DC315146-380D-61FD-9EBB-1C9FA5C7D491}" dt="2024-06-17T13:50:11.810" v="93"/>
          <ac:graphicFrameMkLst>
            <pc:docMk/>
            <pc:sldMk cId="746580860" sldId="261"/>
            <ac:graphicFrameMk id="15" creationId="{E59AB832-42BD-2BBE-A8B3-09D8DD3B254C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7T13:36:10.449" v="25"/>
          <ac:graphicFrameMkLst>
            <pc:docMk/>
            <pc:sldMk cId="746580860" sldId="261"/>
            <ac:graphicFrameMk id="16" creationId="{C62CF646-AC85-4DB4-9D8E-1964C6EE34CB}"/>
          </ac:graphicFrameMkLst>
        </pc:graphicFrameChg>
        <pc:graphicFrameChg chg="del mod">
          <ac:chgData name="K Watson" userId="S::kwatson@stmichaelscs.org::a8bc3bbc-cc8b-414b-80bb-2d428da9c5a2" providerId="AD" clId="Web-{DC315146-380D-61FD-9EBB-1C9FA5C7D491}" dt="2024-06-17T13:51:30.659" v="118"/>
          <ac:graphicFrameMkLst>
            <pc:docMk/>
            <pc:sldMk cId="746580860" sldId="261"/>
            <ac:graphicFrameMk id="17" creationId="{7EF168F8-BD9D-40E2-90BD-4E677ED68E2D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5:04.568" v="502"/>
          <ac:graphicFrameMkLst>
            <pc:docMk/>
            <pc:sldMk cId="746580860" sldId="261"/>
            <ac:graphicFrameMk id="17" creationId="{BBA87F5E-4157-3BAA-8E6C-6C20BC08C515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0:31.999" v="95" actId="1076"/>
          <ac:graphicFrameMkLst>
            <pc:docMk/>
            <pc:sldMk cId="746580860" sldId="261"/>
            <ac:graphicFrameMk id="18" creationId="{EF3855D9-B95B-4363-A179-59459F311ADA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7T13:52:10.380" v="124" actId="1076"/>
          <ac:graphicFrameMkLst>
            <pc:docMk/>
            <pc:sldMk cId="746580860" sldId="261"/>
            <ac:graphicFrameMk id="19" creationId="{1805B984-E0CF-485A-996A-959F6490F985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1:43.691" v="120" actId="1076"/>
          <ac:graphicFrameMkLst>
            <pc:docMk/>
            <pc:sldMk cId="746580860" sldId="261"/>
            <ac:graphicFrameMk id="20" creationId="{081E4603-64CD-44B2-98A5-343A2A7F7247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1:38.128" v="119" actId="1076"/>
          <ac:graphicFrameMkLst>
            <pc:docMk/>
            <pc:sldMk cId="746580860" sldId="261"/>
            <ac:graphicFrameMk id="23" creationId="{7C3CC9DC-3E1D-4DBB-89C0-FE6BD9468D8F}"/>
          </ac:graphicFrameMkLst>
        </pc:graphicFrameChg>
        <pc:graphicFrameChg chg="mod">
          <ac:chgData name="K Watson" userId="S::kwatson@stmichaelscs.org::a8bc3bbc-cc8b-414b-80bb-2d428da9c5a2" providerId="AD" clId="Web-{DC315146-380D-61FD-9EBB-1C9FA5C7D491}" dt="2024-06-17T13:52:14.692" v="125" actId="1076"/>
          <ac:graphicFrameMkLst>
            <pc:docMk/>
            <pc:sldMk cId="746580860" sldId="261"/>
            <ac:graphicFrameMk id="24" creationId="{F8C0919F-4EAC-483E-AF9C-379CFA194D01}"/>
          </ac:graphicFrameMkLst>
        </pc:graphicFrameChg>
        <pc:graphicFrameChg chg="add del mod modGraphic">
          <ac:chgData name="K Watson" userId="S::kwatson@stmichaelscs.org::a8bc3bbc-cc8b-414b-80bb-2d428da9c5a2" providerId="AD" clId="Web-{DC315146-380D-61FD-9EBB-1C9FA5C7D491}" dt="2024-06-17T13:50:16.889" v="94"/>
          <ac:graphicFrameMkLst>
            <pc:docMk/>
            <pc:sldMk cId="746580860" sldId="261"/>
            <ac:graphicFrameMk id="25" creationId="{4E607EFD-AE83-62C0-234B-BB0042F26C1B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7T13:13:54.607" v="18"/>
          <ac:graphicFrameMkLst>
            <pc:docMk/>
            <pc:sldMk cId="746580860" sldId="261"/>
            <ac:graphicFrameMk id="25" creationId="{D47091D0-FF79-4EC3-BA02-9A6C3CE9DCCC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7T13:13:57.732" v="19"/>
          <ac:graphicFrameMkLst>
            <pc:docMk/>
            <pc:sldMk cId="746580860" sldId="261"/>
            <ac:graphicFrameMk id="26" creationId="{759C1486-7BC6-44A2-B096-D96D3F7A1D80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5:52.773" v="521"/>
          <ac:graphicFrameMkLst>
            <pc:docMk/>
            <pc:sldMk cId="746580860" sldId="261"/>
            <ac:graphicFrameMk id="26" creationId="{F1C71C2F-1B6D-EEF0-330A-9925333F9F2C}"/>
          </ac:graphicFrameMkLst>
        </pc:graphicFrameChg>
        <pc:graphicFrameChg chg="add mod">
          <ac:chgData name="K Watson" userId="S::kwatson@stmichaelscs.org::a8bc3bbc-cc8b-414b-80bb-2d428da9c5a2" providerId="AD" clId="Web-{DC315146-380D-61FD-9EBB-1C9FA5C7D491}" dt="2024-06-17T13:50:34.608" v="96"/>
          <ac:graphicFrameMkLst>
            <pc:docMk/>
            <pc:sldMk cId="746580860" sldId="261"/>
            <ac:graphicFrameMk id="42" creationId="{6BE51461-C400-A5C7-D5B7-B873BDA6CD09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7T13:51:11.486" v="116"/>
          <ac:graphicFrameMkLst>
            <pc:docMk/>
            <pc:sldMk cId="746580860" sldId="261"/>
            <ac:graphicFrameMk id="43" creationId="{BCD14951-1605-CB97-5A21-93D48B03EDCF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6:32.759" v="558"/>
          <ac:graphicFrameMkLst>
            <pc:docMk/>
            <pc:sldMk cId="746580860" sldId="261"/>
            <ac:graphicFrameMk id="45" creationId="{15949253-1CE7-80B8-4C72-6CFBD546B3F3}"/>
          </ac:graphicFrameMkLst>
        </pc:graphicFrameChg>
        <pc:graphicFrameChg chg="add mod modGraphic">
          <ac:chgData name="K Watson" userId="S::kwatson@stmichaelscs.org::a8bc3bbc-cc8b-414b-80bb-2d428da9c5a2" providerId="AD" clId="Web-{DC315146-380D-61FD-9EBB-1C9FA5C7D491}" dt="2024-06-18T15:47:10.979" v="608" actId="1076"/>
          <ac:graphicFrameMkLst>
            <pc:docMk/>
            <pc:sldMk cId="746580860" sldId="261"/>
            <ac:graphicFrameMk id="47" creationId="{75A09974-D7E3-2239-3E76-B5A578A4432E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38:31.930" v="359"/>
          <ac:graphicFrameMkLst>
            <pc:docMk/>
            <pc:sldMk cId="746580860" sldId="261"/>
            <ac:graphicFrameMk id="57" creationId="{B72056AE-32C7-4BFE-84E9-AB8A44AD85AA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38:59.493" v="405"/>
          <ac:graphicFrameMkLst>
            <pc:docMk/>
            <pc:sldMk cId="746580860" sldId="261"/>
            <ac:graphicFrameMk id="58" creationId="{23B54663-7933-4E9F-966B-5FB55D788DA2}"/>
          </ac:graphicFrameMkLst>
        </pc:graphicFrameChg>
        <pc:graphicFrameChg chg="mod modGraphic">
          <ac:chgData name="K Watson" userId="S::kwatson@stmichaelscs.org::a8bc3bbc-cc8b-414b-80bb-2d428da9c5a2" providerId="AD" clId="Web-{DC315146-380D-61FD-9EBB-1C9FA5C7D491}" dt="2024-06-18T15:40:50.809" v="459"/>
          <ac:graphicFrameMkLst>
            <pc:docMk/>
            <pc:sldMk cId="746580860" sldId="261"/>
            <ac:graphicFrameMk id="59" creationId="{B3AC0A92-8BC6-408D-9EAA-4307B770DB42}"/>
          </ac:graphicFrameMkLst>
        </pc:graphicFrameChg>
        <pc:graphicFrameChg chg="del">
          <ac:chgData name="K Watson" userId="S::kwatson@stmichaelscs.org::a8bc3bbc-cc8b-414b-80bb-2d428da9c5a2" providerId="AD" clId="Web-{DC315146-380D-61FD-9EBB-1C9FA5C7D491}" dt="2024-06-18T15:41:01.841" v="460"/>
          <ac:graphicFrameMkLst>
            <pc:docMk/>
            <pc:sldMk cId="746580860" sldId="261"/>
            <ac:graphicFrameMk id="61" creationId="{2BE2A9A9-50CB-4A39-A119-1BBF82E00388}"/>
          </ac:graphicFrameMkLst>
        </pc:graphicFrameChg>
        <pc:graphicFrameChg chg="del mod modGraphic">
          <ac:chgData name="K Watson" userId="S::kwatson@stmichaelscs.org::a8bc3bbc-cc8b-414b-80bb-2d428da9c5a2" providerId="AD" clId="Web-{DC315146-380D-61FD-9EBB-1C9FA5C7D491}" dt="2024-06-18T15:41:09.060" v="464"/>
          <ac:graphicFrameMkLst>
            <pc:docMk/>
            <pc:sldMk cId="746580860" sldId="261"/>
            <ac:graphicFrameMk id="62" creationId="{9795F49C-7032-4AAD-BBC1-94D432589008}"/>
          </ac:graphicFrameMkLst>
        </pc:graphicFrameChg>
        <pc:picChg chg="mod">
          <ac:chgData name="K Watson" userId="S::kwatson@stmichaelscs.org::a8bc3bbc-cc8b-414b-80bb-2d428da9c5a2" providerId="AD" clId="Web-{DC315146-380D-61FD-9EBB-1C9FA5C7D491}" dt="2024-06-18T13:35:51.422" v="311" actId="1076"/>
          <ac:picMkLst>
            <pc:docMk/>
            <pc:sldMk cId="746580860" sldId="261"/>
            <ac:picMk id="3" creationId="{E25CBB4F-04E2-41B4-9232-6DD5FC4ACC79}"/>
          </ac:picMkLst>
        </pc:picChg>
        <pc:picChg chg="add del mod">
          <ac:chgData name="K Watson" userId="S::kwatson@stmichaelscs.org::a8bc3bbc-cc8b-414b-80bb-2d428da9c5a2" providerId="AD" clId="Web-{DC315146-380D-61FD-9EBB-1C9FA5C7D491}" dt="2024-06-18T15:47:58.465" v="617" actId="1076"/>
          <ac:picMkLst>
            <pc:docMk/>
            <pc:sldMk cId="746580860" sldId="261"/>
            <ac:picMk id="347" creationId="{1415C199-CB6C-4D21-96CB-366B56F853CE}"/>
          </ac:picMkLst>
        </pc:picChg>
        <pc:picChg chg="mod">
          <ac:chgData name="K Watson" userId="S::kwatson@stmichaelscs.org::a8bc3bbc-cc8b-414b-80bb-2d428da9c5a2" providerId="AD" clId="Web-{DC315146-380D-61FD-9EBB-1C9FA5C7D491}" dt="2024-06-18T15:47:24.385" v="611" actId="1076"/>
          <ac:picMkLst>
            <pc:docMk/>
            <pc:sldMk cId="746580860" sldId="261"/>
            <ac:picMk id="1028" creationId="{DEEDEE8D-88DA-4BCA-9871-1C603C10EB7C}"/>
          </ac:picMkLst>
        </pc:picChg>
        <pc:cxnChg chg="add mod">
          <ac:chgData name="K Watson" userId="S::kwatson@stmichaelscs.org::a8bc3bbc-cc8b-414b-80bb-2d428da9c5a2" providerId="AD" clId="Web-{DC315146-380D-61FD-9EBB-1C9FA5C7D491}" dt="2024-06-17T13:36:56.921" v="29" actId="1076"/>
          <ac:cxnSpMkLst>
            <pc:docMk/>
            <pc:sldMk cId="746580860" sldId="261"/>
            <ac:cxnSpMk id="10" creationId="{D8F0F656-1EB7-7286-ACFD-D74DEA681493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4:27.114" v="468" actId="1076"/>
          <ac:cxnSpMkLst>
            <pc:docMk/>
            <pc:sldMk cId="746580860" sldId="261"/>
            <ac:cxnSpMk id="15" creationId="{966AD8DB-9C83-7CC5-DB2D-6505A1EA2A13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53.700" v="285"/>
          <ac:cxnSpMkLst>
            <pc:docMk/>
            <pc:sldMk cId="746580860" sldId="261"/>
            <ac:cxnSpMk id="15" creationId="{C43E023B-5C10-7362-2D46-269311420DB3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26.339" v="276"/>
          <ac:cxnSpMkLst>
            <pc:docMk/>
            <pc:sldMk cId="746580860" sldId="261"/>
            <ac:cxnSpMk id="17" creationId="{36B00879-A3AB-2BD9-A2FB-B8ED19AC94BD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17.589" v="274"/>
          <ac:cxnSpMkLst>
            <pc:docMk/>
            <pc:sldMk cId="746580860" sldId="261"/>
            <ac:cxnSpMk id="25" creationId="{4A32AB02-7E69-66A6-D64A-89F3C26D2CEF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5:24.522" v="506" actId="1076"/>
          <ac:cxnSpMkLst>
            <pc:docMk/>
            <pc:sldMk cId="746580860" sldId="261"/>
            <ac:cxnSpMk id="25" creationId="{AF05EB60-DA86-3930-D584-FA3EC0136F3C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9:07.964" v="272"/>
          <ac:cxnSpMkLst>
            <pc:docMk/>
            <pc:sldMk cId="746580860" sldId="261"/>
            <ac:cxnSpMk id="26" creationId="{47525BE4-FCF8-961B-209C-359510A54D17}"/>
          </ac:cxnSpMkLst>
        </pc:cxnChg>
        <pc:cxnChg chg="add del mod">
          <ac:chgData name="K Watson" userId="S::kwatson@stmichaelscs.org::a8bc3bbc-cc8b-414b-80bb-2d428da9c5a2" providerId="AD" clId="Web-{DC315146-380D-61FD-9EBB-1C9FA5C7D491}" dt="2024-06-18T10:13:41.702" v="269"/>
          <ac:cxnSpMkLst>
            <pc:docMk/>
            <pc:sldMk cId="746580860" sldId="261"/>
            <ac:cxnSpMk id="44" creationId="{62FDD23C-67BE-EC61-0E71-46B7F43FBA90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6:06.711" v="524" actId="1076"/>
          <ac:cxnSpMkLst>
            <pc:docMk/>
            <pc:sldMk cId="746580860" sldId="261"/>
            <ac:cxnSpMk id="44" creationId="{A113B2F5-218C-599C-0405-571268B4C4CB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6:50.244" v="562" actId="1076"/>
          <ac:cxnSpMkLst>
            <pc:docMk/>
            <pc:sldMk cId="746580860" sldId="261"/>
            <ac:cxnSpMk id="46" creationId="{76326E40-4C1C-18C3-B7E3-12BC0A2F0E5C}"/>
          </ac:cxnSpMkLst>
        </pc:cxnChg>
        <pc:cxnChg chg="add mod">
          <ac:chgData name="K Watson" userId="S::kwatson@stmichaelscs.org::a8bc3bbc-cc8b-414b-80bb-2d428da9c5a2" providerId="AD" clId="Web-{DC315146-380D-61FD-9EBB-1C9FA5C7D491}" dt="2024-06-18T15:48:10.090" v="620" actId="1076"/>
          <ac:cxnSpMkLst>
            <pc:docMk/>
            <pc:sldMk cId="746580860" sldId="261"/>
            <ac:cxnSpMk id="49" creationId="{0A22B272-6758-1D58-E3BC-13C3E6375CD4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44:15.332" v="466"/>
          <ac:cxnSpMkLst>
            <pc:docMk/>
            <pc:sldMk cId="746580860" sldId="261"/>
            <ac:cxnSpMk id="190" creationId="{304D7B89-136D-4765-BA54-4EC811D4474B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37:12.661" v="319" actId="1076"/>
          <ac:cxnSpMkLst>
            <pc:docMk/>
            <pc:sldMk cId="746580860" sldId="261"/>
            <ac:cxnSpMk id="197" creationId="{B27E8482-AE68-407E-9257-F3C15B4DE03C}"/>
          </ac:cxnSpMkLst>
        </pc:cxnChg>
        <pc:cxnChg chg="del mod">
          <ac:chgData name="K Watson" userId="S::kwatson@stmichaelscs.org::a8bc3bbc-cc8b-414b-80bb-2d428da9c5a2" providerId="AD" clId="Web-{DC315146-380D-61FD-9EBB-1C9FA5C7D491}" dt="2024-06-17T13:51:50.816" v="122"/>
          <ac:cxnSpMkLst>
            <pc:docMk/>
            <pc:sldMk cId="746580860" sldId="261"/>
            <ac:cxnSpMk id="231" creationId="{32E14E41-EA8E-4653-BCB9-A6E735337F43}"/>
          </ac:cxnSpMkLst>
        </pc:cxnChg>
        <pc:cxnChg chg="del">
          <ac:chgData name="K Watson" userId="S::kwatson@stmichaelscs.org::a8bc3bbc-cc8b-414b-80bb-2d428da9c5a2" providerId="AD" clId="Web-{DC315146-380D-61FD-9EBB-1C9FA5C7D491}" dt="2024-06-18T15:41:11.951" v="465"/>
          <ac:cxnSpMkLst>
            <pc:docMk/>
            <pc:sldMk cId="746580860" sldId="261"/>
            <ac:cxnSpMk id="239" creationId="{28F08BE8-7446-405A-B951-6F08C4204059}"/>
          </ac:cxnSpMkLst>
        </pc:cxnChg>
        <pc:cxnChg chg="del mod">
          <ac:chgData name="K Watson" userId="S::kwatson@stmichaelscs.org::a8bc3bbc-cc8b-414b-80bb-2d428da9c5a2" providerId="AD" clId="Web-{DC315146-380D-61FD-9EBB-1C9FA5C7D491}" dt="2024-06-17T13:51:45.675" v="121"/>
          <ac:cxnSpMkLst>
            <pc:docMk/>
            <pc:sldMk cId="746580860" sldId="261"/>
            <ac:cxnSpMk id="242" creationId="{7123E6D1-D0D3-4473-890D-977DF67C66CB}"/>
          </ac:cxnSpMkLst>
        </pc:cxnChg>
        <pc:cxnChg chg="del">
          <ac:chgData name="K Watson" userId="S::kwatson@stmichaelscs.org::a8bc3bbc-cc8b-414b-80bb-2d428da9c5a2" providerId="AD" clId="Web-{DC315146-380D-61FD-9EBB-1C9FA5C7D491}" dt="2024-06-18T15:41:04.325" v="461"/>
          <ac:cxnSpMkLst>
            <pc:docMk/>
            <pc:sldMk cId="746580860" sldId="261"/>
            <ac:cxnSpMk id="262" creationId="{9D6FEC71-B740-4C1D-A11C-7D2463FA29AF}"/>
          </ac:cxnSpMkLst>
        </pc:cxnChg>
        <pc:cxnChg chg="mod">
          <ac:chgData name="K Watson" userId="S::kwatson@stmichaelscs.org::a8bc3bbc-cc8b-414b-80bb-2d428da9c5a2" providerId="AD" clId="Web-{DC315146-380D-61FD-9EBB-1C9FA5C7D491}" dt="2024-06-18T15:47:53.246" v="616" actId="14100"/>
          <ac:cxnSpMkLst>
            <pc:docMk/>
            <pc:sldMk cId="746580860" sldId="261"/>
            <ac:cxnSpMk id="344" creationId="{D64A3733-EDF2-4B3D-B4EC-76F0842FE002}"/>
          </ac:cxnSpMkLst>
        </pc:cxnChg>
      </pc:sldChg>
    </pc:docChg>
  </pc:docChgLst>
  <pc:docChgLst>
    <pc:chgData name="K Watson" userId="S::kwatson@stmichaelscs.org::a8bc3bbc-cc8b-414b-80bb-2d428da9c5a2" providerId="AD" clId="Web-{6F424B4A-0221-80FF-C755-47398BBE5D60}"/>
    <pc:docChg chg="modSld">
      <pc:chgData name="K Watson" userId="S::kwatson@stmichaelscs.org::a8bc3bbc-cc8b-414b-80bb-2d428da9c5a2" providerId="AD" clId="Web-{6F424B4A-0221-80FF-C755-47398BBE5D60}" dt="2024-06-18T07:25:12.074" v="0"/>
      <pc:docMkLst>
        <pc:docMk/>
      </pc:docMkLst>
      <pc:sldChg chg="delSp">
        <pc:chgData name="K Watson" userId="S::kwatson@stmichaelscs.org::a8bc3bbc-cc8b-414b-80bb-2d428da9c5a2" providerId="AD" clId="Web-{6F424B4A-0221-80FF-C755-47398BBE5D60}" dt="2024-06-18T07:25:12.074" v="0"/>
        <pc:sldMkLst>
          <pc:docMk/>
          <pc:sldMk cId="746580860" sldId="261"/>
        </pc:sldMkLst>
        <pc:cxnChg chg="del">
          <ac:chgData name="K Watson" userId="S::kwatson@stmichaelscs.org::a8bc3bbc-cc8b-414b-80bb-2d428da9c5a2" providerId="AD" clId="Web-{6F424B4A-0221-80FF-C755-47398BBE5D60}" dt="2024-06-18T07:25:12.074" v="0"/>
          <ac:cxnSpMkLst>
            <pc:docMk/>
            <pc:sldMk cId="746580860" sldId="261"/>
            <ac:cxnSpMk id="265" creationId="{7D3CBC9D-9670-4EEC-8319-BACDE6FBF90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23647" y="2184732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2397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13952"/>
            <a:ext cx="9601200" cy="69558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591806" y="643330"/>
            <a:ext cx="2037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</a:t>
            </a:r>
            <a:r>
              <a:rPr lang="en-GB" sz="1200" b="1" dirty="0" smtClean="0"/>
              <a:t>School</a:t>
            </a:r>
            <a:endParaRPr lang="en-GB" sz="12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16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8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165659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79073" y="10490852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01493"/>
              <a:ext cx="12149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Digital </a:t>
              </a:r>
            </a:p>
            <a:p>
              <a:pPr algn="ctr"/>
              <a:r>
                <a:rPr lang="en-US" sz="1200" b="1"/>
                <a:t>Footprint</a:t>
              </a:r>
              <a:endParaRPr lang="en-US" sz="1200" b="1">
                <a:ea typeface="Calibri" panose="020F0502020204030204"/>
                <a:cs typeface="Calibri" panose="020F0502020204030204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875088" y="1874736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Photography</a:t>
              </a:r>
            </a:p>
          </p:txBody>
        </p:sp>
      </p:grp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6351976" y="483497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38" name="Group 137"/>
          <p:cNvGrpSpPr/>
          <p:nvPr/>
        </p:nvGrpSpPr>
        <p:grpSpPr>
          <a:xfrm>
            <a:off x="2012316" y="8359589"/>
            <a:ext cx="1221910" cy="1241391"/>
            <a:chOff x="7279073" y="10521214"/>
            <a:chExt cx="1221910" cy="124139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6003" y="10521214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1004497"/>
              <a:ext cx="1214979" cy="27699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>
                  <a:ea typeface="Calibri"/>
                  <a:cs typeface="Calibri"/>
                </a:rPr>
                <a:t>Algorithm 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069913" y="6304225"/>
            <a:ext cx="1225477" cy="1241391"/>
            <a:chOff x="7285281" y="10490852"/>
            <a:chExt cx="1225477" cy="124139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/>
                <a:t>Web Design HTML</a:t>
              </a:r>
            </a:p>
            <a:p>
              <a:pPr algn="ctr"/>
              <a:r>
                <a:rPr lang="en-US" sz="1100" b="1"/>
                <a:t>CSS</a:t>
              </a: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122209" y="3828787"/>
            <a:ext cx="1224139" cy="1234099"/>
            <a:chOff x="-4175115" y="6523842"/>
            <a:chExt cx="1224139" cy="1304869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 err="1">
                  <a:ea typeface="Calibri"/>
                  <a:cs typeface="Calibri"/>
                </a:rPr>
                <a:t>Micro:bit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3746138" y="10645823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Spreadsheet Software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609408" y="4189189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/>
                <a:t>Hardware Elements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087545"/>
              </p:ext>
            </p:extLst>
          </p:nvPr>
        </p:nvGraphicFramePr>
        <p:xfrm>
          <a:off x="6548990" y="10257674"/>
          <a:ext cx="1104653" cy="510540"/>
        </p:xfrm>
        <a:graphic>
          <a:graphicData uri="http://schemas.openxmlformats.org/drawingml/2006/table">
            <a:tbl>
              <a:tblPr/>
              <a:tblGrid>
                <a:gridCol w="110465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Understanding the implications of digital footprint</a:t>
                      </a:r>
                      <a:endParaRPr lang="en-GB" sz="1000" b="0" i="0" u="none" strike="noStrike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627819"/>
              </p:ext>
            </p:extLst>
          </p:nvPr>
        </p:nvGraphicFramePr>
        <p:xfrm>
          <a:off x="5370829" y="11612184"/>
          <a:ext cx="1064645" cy="510540"/>
        </p:xfrm>
        <a:graphic>
          <a:graphicData uri="http://schemas.openxmlformats.org/drawingml/2006/table">
            <a:tbl>
              <a:tblPr/>
              <a:tblGrid>
                <a:gridCol w="1064645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Presenting information to the group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06072"/>
              </p:ext>
            </p:extLst>
          </p:nvPr>
        </p:nvGraphicFramePr>
        <p:xfrm>
          <a:off x="6668176" y="11710981"/>
          <a:ext cx="824467" cy="510540"/>
        </p:xfrm>
        <a:graphic>
          <a:graphicData uri="http://schemas.openxmlformats.org/drawingml/2006/table">
            <a:tbl>
              <a:tblPr/>
              <a:tblGrid>
                <a:gridCol w="86164">
                  <a:extLst>
                    <a:ext uri="{9D8B030D-6E8A-4147-A177-3AD203B41FA5}">
                      <a16:colId xmlns:a16="http://schemas.microsoft.com/office/drawing/2014/main" val="1333726367"/>
                    </a:ext>
                  </a:extLst>
                </a:gridCol>
                <a:gridCol w="738303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Discussing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264929"/>
              </p:ext>
            </p:extLst>
          </p:nvPr>
        </p:nvGraphicFramePr>
        <p:xfrm>
          <a:off x="3198908" y="10500368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formula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518045"/>
              </p:ext>
            </p:extLst>
          </p:nvPr>
        </p:nvGraphicFramePr>
        <p:xfrm>
          <a:off x="6882" y="9913215"/>
          <a:ext cx="780373" cy="358140"/>
        </p:xfrm>
        <a:graphic>
          <a:graphicData uri="http://schemas.openxmlformats.org/drawingml/2006/table">
            <a:tbl>
              <a:tblPr/>
              <a:tblGrid>
                <a:gridCol w="780373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344658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Conditional formatting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81E4603-64CD-44B2-98A5-343A2A7F7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564057"/>
              </p:ext>
            </p:extLst>
          </p:nvPr>
        </p:nvGraphicFramePr>
        <p:xfrm>
          <a:off x="118867" y="10415643"/>
          <a:ext cx="670032" cy="473319"/>
        </p:xfrm>
        <a:graphic>
          <a:graphicData uri="http://schemas.openxmlformats.org/drawingml/2006/table">
            <a:tbl>
              <a:tblPr/>
              <a:tblGrid>
                <a:gridCol w="670032">
                  <a:extLst>
                    <a:ext uri="{9D8B030D-6E8A-4147-A177-3AD203B41FA5}">
                      <a16:colId xmlns:a16="http://schemas.microsoft.com/office/drawing/2014/main" val="394356188"/>
                    </a:ext>
                  </a:extLst>
                </a:gridCol>
              </a:tblGrid>
              <a:tr h="47331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Advanced graphs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63387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C3CC9DC-3E1D-4DBB-89C0-FE6BD9468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006556"/>
              </p:ext>
            </p:extLst>
          </p:nvPr>
        </p:nvGraphicFramePr>
        <p:xfrm>
          <a:off x="1835955" y="10343797"/>
          <a:ext cx="1054310" cy="510540"/>
        </p:xfrm>
        <a:graphic>
          <a:graphicData uri="http://schemas.openxmlformats.org/drawingml/2006/table">
            <a:tbl>
              <a:tblPr/>
              <a:tblGrid>
                <a:gridCol w="1054310">
                  <a:extLst>
                    <a:ext uri="{9D8B030D-6E8A-4147-A177-3AD203B41FA5}">
                      <a16:colId xmlns:a16="http://schemas.microsoft.com/office/drawing/2014/main" val="1215613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Sorting, with different levels of importance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16538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8C0919F-4EAC-483E-AF9C-379CFA194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661183"/>
              </p:ext>
            </p:extLst>
          </p:nvPr>
        </p:nvGraphicFramePr>
        <p:xfrm>
          <a:off x="930386" y="11539753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372262689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Autofil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2606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DFCD5FB-CFA0-463F-A7DA-6E7FEAD3C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742122"/>
              </p:ext>
            </p:extLst>
          </p:nvPr>
        </p:nvGraphicFramePr>
        <p:xfrm>
          <a:off x="5878696" y="7414246"/>
          <a:ext cx="1157976" cy="358140"/>
        </p:xfrm>
        <a:graphic>
          <a:graphicData uri="http://schemas.openxmlformats.org/drawingml/2006/table">
            <a:tbl>
              <a:tblPr/>
              <a:tblGrid>
                <a:gridCol w="1157976">
                  <a:extLst>
                    <a:ext uri="{9D8B030D-6E8A-4147-A177-3AD203B41FA5}">
                      <a16:colId xmlns:a16="http://schemas.microsoft.com/office/drawing/2014/main" val="17175786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to HTML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95832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F3B9FBA-39BA-430E-A563-96D612F39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651783"/>
              </p:ext>
            </p:extLst>
          </p:nvPr>
        </p:nvGraphicFramePr>
        <p:xfrm>
          <a:off x="5381062" y="619129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40519397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2265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CA0A150-E074-47A3-AAEC-A81E87B1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609914"/>
              </p:ext>
            </p:extLst>
          </p:nvPr>
        </p:nvGraphicFramePr>
        <p:xfrm>
          <a:off x="4562447" y="7419491"/>
          <a:ext cx="925749" cy="510540"/>
        </p:xfrm>
        <a:graphic>
          <a:graphicData uri="http://schemas.openxmlformats.org/drawingml/2006/table">
            <a:tbl>
              <a:tblPr/>
              <a:tblGrid>
                <a:gridCol w="925749">
                  <a:extLst>
                    <a:ext uri="{9D8B030D-6E8A-4147-A177-3AD203B41FA5}">
                      <a16:colId xmlns:a16="http://schemas.microsoft.com/office/drawing/2014/main" val="30949778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Saving work and opening as a web page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35308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A3B223B-90F4-413D-96B9-4572A22D4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85407"/>
              </p:ext>
            </p:extLst>
          </p:nvPr>
        </p:nvGraphicFramePr>
        <p:xfrm>
          <a:off x="4096675" y="607682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40125131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Hex codes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279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9F6AEE3-0016-4698-A773-54A8AA6F4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907067"/>
              </p:ext>
            </p:extLst>
          </p:nvPr>
        </p:nvGraphicFramePr>
        <p:xfrm>
          <a:off x="3541363" y="7431390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Body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15A03C6-BC16-4196-B2FC-829F200AF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63268"/>
              </p:ext>
            </p:extLst>
          </p:nvPr>
        </p:nvGraphicFramePr>
        <p:xfrm>
          <a:off x="2968263" y="6108395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52547404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Head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65316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257A802-DC25-4B6B-B7F9-0FFE5F2F2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17778"/>
              </p:ext>
            </p:extLst>
          </p:nvPr>
        </p:nvGraphicFramePr>
        <p:xfrm>
          <a:off x="2549130" y="7346713"/>
          <a:ext cx="748633" cy="510540"/>
        </p:xfrm>
        <a:graphic>
          <a:graphicData uri="http://schemas.openxmlformats.org/drawingml/2006/table">
            <a:tbl>
              <a:tblPr/>
              <a:tblGrid>
                <a:gridCol w="748633">
                  <a:extLst>
                    <a:ext uri="{9D8B030D-6E8A-4147-A177-3AD203B41FA5}">
                      <a16:colId xmlns:a16="http://schemas.microsoft.com/office/drawing/2014/main" val="148374164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Text formatting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52746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37229738-EE3C-48A8-A72C-8DFF6EC57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1081"/>
              </p:ext>
            </p:extLst>
          </p:nvPr>
        </p:nvGraphicFramePr>
        <p:xfrm>
          <a:off x="1761483" y="617104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94249107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Colour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822440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8BEE490D-9355-443E-9EFC-A6323C593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659484"/>
              </p:ext>
            </p:extLst>
          </p:nvPr>
        </p:nvGraphicFramePr>
        <p:xfrm>
          <a:off x="1313882" y="7365654"/>
          <a:ext cx="877082" cy="358140"/>
        </p:xfrm>
        <a:graphic>
          <a:graphicData uri="http://schemas.openxmlformats.org/drawingml/2006/table">
            <a:tbl>
              <a:tblPr/>
              <a:tblGrid>
                <a:gridCol w="877082">
                  <a:extLst>
                    <a:ext uri="{9D8B030D-6E8A-4147-A177-3AD203B41FA5}">
                      <a16:colId xmlns:a16="http://schemas.microsoft.com/office/drawing/2014/main" val="226084472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Inserting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81892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880F572-126E-43E9-A317-002A634B1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18020"/>
              </p:ext>
            </p:extLst>
          </p:nvPr>
        </p:nvGraphicFramePr>
        <p:xfrm>
          <a:off x="468315" y="6874528"/>
          <a:ext cx="745728" cy="482843"/>
        </p:xfrm>
        <a:graphic>
          <a:graphicData uri="http://schemas.openxmlformats.org/drawingml/2006/table">
            <a:tbl>
              <a:tblPr/>
              <a:tblGrid>
                <a:gridCol w="745728">
                  <a:extLst>
                    <a:ext uri="{9D8B030D-6E8A-4147-A177-3AD203B41FA5}">
                      <a16:colId xmlns:a16="http://schemas.microsoft.com/office/drawing/2014/main" val="133605960"/>
                    </a:ext>
                  </a:extLst>
                </a:gridCol>
              </a:tblGrid>
              <a:tr h="48284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to CSS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332020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2CA3624-1506-4EA2-90F7-8A3706D59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611950"/>
              </p:ext>
            </p:extLst>
          </p:nvPr>
        </p:nvGraphicFramePr>
        <p:xfrm>
          <a:off x="96349" y="614159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81550415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CSS tags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100346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86A21246-BB6D-432D-9C78-63A1D97A0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320019"/>
              </p:ext>
            </p:extLst>
          </p:nvPr>
        </p:nvGraphicFramePr>
        <p:xfrm>
          <a:off x="1422106" y="5636929"/>
          <a:ext cx="1062982" cy="358140"/>
        </p:xfrm>
        <a:graphic>
          <a:graphicData uri="http://schemas.openxmlformats.org/drawingml/2006/table">
            <a:tbl>
              <a:tblPr/>
              <a:tblGrid>
                <a:gridCol w="1062982">
                  <a:extLst>
                    <a:ext uri="{9D8B030D-6E8A-4147-A177-3AD203B41FA5}">
                      <a16:colId xmlns:a16="http://schemas.microsoft.com/office/drawing/2014/main" val="70309011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Embedding CSS into HTML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177566"/>
                  </a:ext>
                </a:extLst>
              </a:tr>
            </a:tbl>
          </a:graphicData>
        </a:graphic>
      </p:graphicFrame>
      <p:sp>
        <p:nvSpPr>
          <p:cNvPr id="191" name="Rectangle 190">
            <a:extLst>
              <a:ext uri="{FF2B5EF4-FFF2-40B4-BE49-F238E27FC236}">
                <a16:creationId xmlns:a16="http://schemas.microsoft.com/office/drawing/2014/main" id="{CD795F4F-5486-455A-A823-A342C457EF4D}"/>
              </a:ext>
            </a:extLst>
          </p:cNvPr>
          <p:cNvSpPr/>
          <p:nvPr/>
        </p:nvSpPr>
        <p:spPr>
          <a:xfrm>
            <a:off x="4028407" y="9517175"/>
            <a:ext cx="2320810" cy="1092607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/>
              <a:t>What am I learning:</a:t>
            </a:r>
          </a:p>
          <a:p>
            <a:r>
              <a:rPr lang="en-GB" sz="1100"/>
              <a:t>Advancing skills and knowledge to develop spreadsheet complex models that can calculate and </a:t>
            </a:r>
            <a:r>
              <a:rPr lang="en-GB" sz="1100" dirty="0"/>
              <a:t>present data efficiently</a:t>
            </a:r>
          </a:p>
          <a:p>
            <a:endParaRPr lang="en-GB" sz="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794B3E6E-96FF-4641-A8C9-3DAB0FF302B0}"/>
              </a:ext>
            </a:extLst>
          </p:cNvPr>
          <p:cNvGrpSpPr/>
          <p:nvPr/>
        </p:nvGrpSpPr>
        <p:grpSpPr>
          <a:xfrm>
            <a:off x="7164016" y="5231649"/>
            <a:ext cx="2320810" cy="1072576"/>
            <a:chOff x="-3048010" y="1685007"/>
            <a:chExt cx="2320810" cy="1072576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37790F55-113E-4F37-ADC1-AAA65E42D6F2}"/>
                </a:ext>
              </a:extLst>
            </p:cNvPr>
            <p:cNvSpPr/>
            <p:nvPr/>
          </p:nvSpPr>
          <p:spPr>
            <a:xfrm>
              <a:off x="-3048010" y="1685007"/>
              <a:ext cx="2320810" cy="923330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/>
                <a:t>What am I learning:</a:t>
              </a:r>
            </a:p>
            <a:p>
              <a:r>
                <a:rPr lang="en-GB" sz="1100"/>
                <a:t>Developing skills and knowledge to create, and present information using Microsoft PowerPoint software</a:t>
              </a:r>
            </a:p>
            <a:p>
              <a:endParaRPr lang="en-GB" sz="9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9BB0193-24BD-4D67-BA88-639F6286E251}"/>
                </a:ext>
              </a:extLst>
            </p:cNvPr>
            <p:cNvCxnSpPr>
              <a:cxnSpLocks/>
              <a:stCxn id="193" idx="2"/>
              <a:endCxn id="152" idx="0"/>
            </p:cNvCxnSpPr>
            <p:nvPr/>
          </p:nvCxnSpPr>
          <p:spPr>
            <a:xfrm flipH="1">
              <a:off x="-2534623" y="2608337"/>
              <a:ext cx="647018" cy="14924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9EAE74A-BF81-4942-8DDA-544EDB044A58}"/>
              </a:ext>
            </a:extLst>
          </p:cNvPr>
          <p:cNvSpPr/>
          <p:nvPr/>
        </p:nvSpPr>
        <p:spPr>
          <a:xfrm>
            <a:off x="2714196" y="2817030"/>
            <a:ext cx="2320810" cy="1123384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/>
              <a:t>What am I learning:</a:t>
            </a:r>
          </a:p>
          <a:p>
            <a:r>
              <a:rPr lang="en-GB" sz="1200"/>
              <a:t>knowledge to create, and present information </a:t>
            </a:r>
            <a:endParaRPr lang="en-GB" sz="1200" b="1" u="sng"/>
          </a:p>
          <a:p>
            <a:r>
              <a:rPr lang="en-GB" sz="1100"/>
              <a:t>Developing skills and using Microsoft PowerPoint software</a:t>
            </a:r>
          </a:p>
          <a:p>
            <a:endParaRPr lang="en-GB" sz="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B27E8482-AE68-407E-9257-F3C15B4DE03C}"/>
              </a:ext>
            </a:extLst>
          </p:cNvPr>
          <p:cNvCxnSpPr>
            <a:cxnSpLocks/>
          </p:cNvCxnSpPr>
          <p:nvPr/>
        </p:nvCxnSpPr>
        <p:spPr>
          <a:xfrm>
            <a:off x="5002241" y="3662823"/>
            <a:ext cx="613576" cy="251184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2EEB991E-E586-4CCB-B77C-555F134C7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38326"/>
              </p:ext>
            </p:extLst>
          </p:nvPr>
        </p:nvGraphicFramePr>
        <p:xfrm>
          <a:off x="1918394" y="4101237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383544349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CPU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09924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05CD4994-0F53-429C-A73C-B283C0FBE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8174"/>
              </p:ext>
            </p:extLst>
          </p:nvPr>
        </p:nvGraphicFramePr>
        <p:xfrm>
          <a:off x="2390938" y="4197838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16696195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70651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65442868-B617-4CC8-8CC8-7DECEC666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44255"/>
              </p:ext>
            </p:extLst>
          </p:nvPr>
        </p:nvGraphicFramePr>
        <p:xfrm>
          <a:off x="3008435" y="4165957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14612885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905535"/>
                  </a:ext>
                </a:extLst>
              </a:tr>
            </a:tbl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A14A9CC3-D0C1-4AE0-90BF-6D463087B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57948"/>
              </p:ext>
            </p:extLst>
          </p:nvPr>
        </p:nvGraphicFramePr>
        <p:xfrm>
          <a:off x="3599618" y="4197639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365653407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Clock speed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274161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8C7D9D1A-077B-4ACD-B874-7A3AA6B57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787"/>
              </p:ext>
            </p:extLst>
          </p:nvPr>
        </p:nvGraphicFramePr>
        <p:xfrm>
          <a:off x="2581664" y="5068423"/>
          <a:ext cx="745728" cy="662940"/>
        </p:xfrm>
        <a:graphic>
          <a:graphicData uri="http://schemas.openxmlformats.org/drawingml/2006/table">
            <a:tbl>
              <a:tblPr/>
              <a:tblGrid>
                <a:gridCol w="745728">
                  <a:extLst>
                    <a:ext uri="{9D8B030D-6E8A-4147-A177-3AD203B41FA5}">
                      <a16:colId xmlns:a16="http://schemas.microsoft.com/office/drawing/2014/main" val="183586771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Fetch-Decode-Execute cycle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738571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4B483BD1-4B80-4991-8EB8-71C253D39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849507"/>
              </p:ext>
            </p:extLst>
          </p:nvPr>
        </p:nvGraphicFramePr>
        <p:xfrm>
          <a:off x="3421350" y="5162469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83961937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96760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8AC9C3F6-05B7-4128-B05E-833005A17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41426"/>
              </p:ext>
            </p:extLst>
          </p:nvPr>
        </p:nvGraphicFramePr>
        <p:xfrm>
          <a:off x="3990540" y="5177805"/>
          <a:ext cx="965200" cy="41148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7450332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509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20113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E16FD942-3554-4167-890F-D11648E97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30339"/>
              </p:ext>
            </p:extLst>
          </p:nvPr>
        </p:nvGraphicFramePr>
        <p:xfrm>
          <a:off x="4499923" y="5194153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14246481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GPU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975791"/>
                  </a:ext>
                </a:extLst>
              </a:tr>
            </a:tbl>
          </a:graphicData>
        </a:graphic>
      </p:graphicFrame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B72056AE-32C7-4BFE-84E9-AB8A44AD8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532149"/>
              </p:ext>
            </p:extLst>
          </p:nvPr>
        </p:nvGraphicFramePr>
        <p:xfrm>
          <a:off x="6039203" y="5117818"/>
          <a:ext cx="978540" cy="205740"/>
        </p:xfrm>
        <a:graphic>
          <a:graphicData uri="http://schemas.openxmlformats.org/drawingml/2006/table">
            <a:tbl>
              <a:tblPr/>
              <a:tblGrid>
                <a:gridCol w="978540">
                  <a:extLst>
                    <a:ext uri="{9D8B030D-6E8A-4147-A177-3AD203B41FA5}">
                      <a16:colId xmlns:a16="http://schemas.microsoft.com/office/drawing/2014/main" val="42465945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What is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microbit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448200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23B54663-7933-4E9F-966B-5FB55D788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3768"/>
              </p:ext>
            </p:extLst>
          </p:nvPr>
        </p:nvGraphicFramePr>
        <p:xfrm>
          <a:off x="6562222" y="3778615"/>
          <a:ext cx="1182861" cy="358140"/>
        </p:xfrm>
        <a:graphic>
          <a:graphicData uri="http://schemas.openxmlformats.org/drawingml/2006/table">
            <a:tbl>
              <a:tblPr/>
              <a:tblGrid>
                <a:gridCol w="1182861">
                  <a:extLst>
                    <a:ext uri="{9D8B030D-6E8A-4147-A177-3AD203B41FA5}">
                      <a16:colId xmlns:a16="http://schemas.microsoft.com/office/drawing/2014/main" val="34286615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Understand how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micro:bit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works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014848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B3AC0A92-8BC6-408D-9EAA-4307B770D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77107"/>
              </p:ext>
            </p:extLst>
          </p:nvPr>
        </p:nvGraphicFramePr>
        <p:xfrm>
          <a:off x="8342952" y="4851781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343240865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Importance of coding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85655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3E6063BA-3683-47AF-BE87-FDFCDBB8A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30453"/>
              </p:ext>
            </p:extLst>
          </p:nvPr>
        </p:nvGraphicFramePr>
        <p:xfrm>
          <a:off x="6102169" y="1651699"/>
          <a:ext cx="1143023" cy="358140"/>
        </p:xfrm>
        <a:graphic>
          <a:graphicData uri="http://schemas.openxmlformats.org/drawingml/2006/table">
            <a:tbl>
              <a:tblPr/>
              <a:tblGrid>
                <a:gridCol w="1143023">
                  <a:extLst>
                    <a:ext uri="{9D8B030D-6E8A-4147-A177-3AD203B41FA5}">
                      <a16:colId xmlns:a16="http://schemas.microsoft.com/office/drawing/2014/main" val="294757976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photo editing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743182"/>
                  </a:ext>
                </a:extLst>
              </a:tr>
            </a:tbl>
          </a:graphicData>
        </a:graphic>
      </p:graphicFrame>
      <p:graphicFrame>
        <p:nvGraphicFramePr>
          <p:cNvPr id="461" name="Table 460">
            <a:extLst>
              <a:ext uri="{FF2B5EF4-FFF2-40B4-BE49-F238E27FC236}">
                <a16:creationId xmlns:a16="http://schemas.microsoft.com/office/drawing/2014/main" id="{B5396A3C-4E09-423D-BF67-E93B8A2DE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25432"/>
              </p:ext>
            </p:extLst>
          </p:nvPr>
        </p:nvGraphicFramePr>
        <p:xfrm>
          <a:off x="5204366" y="1816914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0316541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Clone tool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305051"/>
                  </a:ext>
                </a:extLst>
              </a:tr>
            </a:tbl>
          </a:graphicData>
        </a:graphic>
      </p:graphicFrame>
      <p:graphicFrame>
        <p:nvGraphicFramePr>
          <p:cNvPr id="462" name="Table 461">
            <a:extLst>
              <a:ext uri="{FF2B5EF4-FFF2-40B4-BE49-F238E27FC236}">
                <a16:creationId xmlns:a16="http://schemas.microsoft.com/office/drawing/2014/main" id="{22E6DE04-3540-460A-AE48-6878DB6F7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658794"/>
              </p:ext>
            </p:extLst>
          </p:nvPr>
        </p:nvGraphicFramePr>
        <p:xfrm>
          <a:off x="5479289" y="2826967"/>
          <a:ext cx="895893" cy="358140"/>
        </p:xfrm>
        <a:graphic>
          <a:graphicData uri="http://schemas.openxmlformats.org/drawingml/2006/table">
            <a:tbl>
              <a:tblPr/>
              <a:tblGrid>
                <a:gridCol w="895893">
                  <a:extLst>
                    <a:ext uri="{9D8B030D-6E8A-4147-A177-3AD203B41FA5}">
                      <a16:colId xmlns:a16="http://schemas.microsoft.com/office/drawing/2014/main" val="413339015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Colour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0755"/>
                  </a:ext>
                </a:extLst>
              </a:tr>
            </a:tbl>
          </a:graphicData>
        </a:graphic>
      </p:graphicFrame>
      <p:graphicFrame>
        <p:nvGraphicFramePr>
          <p:cNvPr id="463" name="Table 462">
            <a:extLst>
              <a:ext uri="{FF2B5EF4-FFF2-40B4-BE49-F238E27FC236}">
                <a16:creationId xmlns:a16="http://schemas.microsoft.com/office/drawing/2014/main" id="{176819F7-BCF8-4D0B-8452-5D16B8AC0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60332"/>
              </p:ext>
            </p:extLst>
          </p:nvPr>
        </p:nvGraphicFramePr>
        <p:xfrm>
          <a:off x="6284545" y="2858949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58616565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layers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492988"/>
                  </a:ext>
                </a:extLst>
              </a:tr>
            </a:tbl>
          </a:graphicData>
        </a:graphic>
      </p:graphicFrame>
      <p:graphicFrame>
        <p:nvGraphicFramePr>
          <p:cNvPr id="469" name="Table 468">
            <a:extLst>
              <a:ext uri="{FF2B5EF4-FFF2-40B4-BE49-F238E27FC236}">
                <a16:creationId xmlns:a16="http://schemas.microsoft.com/office/drawing/2014/main" id="{1698B775-ACE1-4DEC-87B2-30148554E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224624"/>
              </p:ext>
            </p:extLst>
          </p:nvPr>
        </p:nvGraphicFramePr>
        <p:xfrm>
          <a:off x="4375878" y="1502484"/>
          <a:ext cx="822197" cy="567049"/>
        </p:xfrm>
        <a:graphic>
          <a:graphicData uri="http://schemas.openxmlformats.org/drawingml/2006/table">
            <a:tbl>
              <a:tblPr/>
              <a:tblGrid>
                <a:gridCol w="822197">
                  <a:extLst>
                    <a:ext uri="{9D8B030D-6E8A-4147-A177-3AD203B41FA5}">
                      <a16:colId xmlns:a16="http://schemas.microsoft.com/office/drawing/2014/main" val="1222479002"/>
                    </a:ext>
                  </a:extLst>
                </a:gridCol>
              </a:tblGrid>
              <a:tr h="56704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different techniques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14166"/>
                  </a:ext>
                </a:extLst>
              </a:tr>
            </a:tbl>
          </a:graphicData>
        </a:graphic>
      </p:graphicFrame>
      <p:graphicFrame>
        <p:nvGraphicFramePr>
          <p:cNvPr id="470" name="Table 469">
            <a:extLst>
              <a:ext uri="{FF2B5EF4-FFF2-40B4-BE49-F238E27FC236}">
                <a16:creationId xmlns:a16="http://schemas.microsoft.com/office/drawing/2014/main" id="{478957DC-B4AC-4407-8D03-CC05EE9A6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18881"/>
              </p:ext>
            </p:extLst>
          </p:nvPr>
        </p:nvGraphicFramePr>
        <p:xfrm>
          <a:off x="3311937" y="1608924"/>
          <a:ext cx="999604" cy="510540"/>
        </p:xfrm>
        <a:graphic>
          <a:graphicData uri="http://schemas.openxmlformats.org/drawingml/2006/table">
            <a:tbl>
              <a:tblPr/>
              <a:tblGrid>
                <a:gridCol w="999604">
                  <a:extLst>
                    <a:ext uri="{9D8B030D-6E8A-4147-A177-3AD203B41FA5}">
                      <a16:colId xmlns:a16="http://schemas.microsoft.com/office/drawing/2014/main" val="125584198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photos to create a digital product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53106"/>
                  </a:ext>
                </a:extLst>
              </a:tr>
            </a:tbl>
          </a:graphicData>
        </a:graphic>
      </p:graphicFrame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7C1D9CEB-0E4D-42F9-8AF7-8C04C0C2C0B2}"/>
              </a:ext>
            </a:extLst>
          </p:cNvPr>
          <p:cNvCxnSpPr>
            <a:cxnSpLocks/>
          </p:cNvCxnSpPr>
          <p:nvPr/>
        </p:nvCxnSpPr>
        <p:spPr>
          <a:xfrm flipV="1">
            <a:off x="4646924" y="482489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65754939-1584-4EAB-BD1D-2A62E31E807D}"/>
              </a:ext>
            </a:extLst>
          </p:cNvPr>
          <p:cNvCxnSpPr>
            <a:cxnSpLocks/>
          </p:cNvCxnSpPr>
          <p:nvPr/>
        </p:nvCxnSpPr>
        <p:spPr>
          <a:xfrm flipV="1">
            <a:off x="4150940" y="482489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25F1547B-D3E7-4C42-8553-F227DA04D5E7}"/>
              </a:ext>
            </a:extLst>
          </p:cNvPr>
          <p:cNvCxnSpPr>
            <a:cxnSpLocks/>
          </p:cNvCxnSpPr>
          <p:nvPr/>
        </p:nvCxnSpPr>
        <p:spPr>
          <a:xfrm flipV="1">
            <a:off x="3599618" y="481834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275C15FB-F79D-4548-8FD4-FBAE90E268CF}"/>
              </a:ext>
            </a:extLst>
          </p:cNvPr>
          <p:cNvCxnSpPr>
            <a:cxnSpLocks/>
          </p:cNvCxnSpPr>
          <p:nvPr/>
        </p:nvCxnSpPr>
        <p:spPr>
          <a:xfrm flipV="1">
            <a:off x="4927026" y="70781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813C733F-10A8-4470-BBE3-F6F282EFD979}"/>
              </a:ext>
            </a:extLst>
          </p:cNvPr>
          <p:cNvCxnSpPr>
            <a:cxnSpLocks/>
          </p:cNvCxnSpPr>
          <p:nvPr/>
        </p:nvCxnSpPr>
        <p:spPr>
          <a:xfrm flipV="1">
            <a:off x="3790514" y="706713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6224235" y="70687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F280920-A99A-4F86-A147-CD2D2D4D892A}"/>
              </a:ext>
            </a:extLst>
          </p:cNvPr>
          <p:cNvCxnSpPr>
            <a:cxnSpLocks/>
          </p:cNvCxnSpPr>
          <p:nvPr/>
        </p:nvCxnSpPr>
        <p:spPr>
          <a:xfrm flipV="1">
            <a:off x="2923446" y="711594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855E4BD4-BDD5-4716-951A-C9899C757F9E}"/>
              </a:ext>
            </a:extLst>
          </p:cNvPr>
          <p:cNvCxnSpPr>
            <a:cxnSpLocks/>
          </p:cNvCxnSpPr>
          <p:nvPr/>
        </p:nvCxnSpPr>
        <p:spPr>
          <a:xfrm flipV="1">
            <a:off x="3005916" y="484335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7069913" y="114367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1FE3F3E5-F3B1-42F7-93FB-E54AE310F31C}"/>
              </a:ext>
            </a:extLst>
          </p:cNvPr>
          <p:cNvCxnSpPr>
            <a:cxnSpLocks/>
          </p:cNvCxnSpPr>
          <p:nvPr/>
        </p:nvCxnSpPr>
        <p:spPr>
          <a:xfrm flipH="1">
            <a:off x="3288507" y="440125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34C8ECBC-47F2-4E5B-8207-D25C624C0530}"/>
              </a:ext>
            </a:extLst>
          </p:cNvPr>
          <p:cNvCxnSpPr>
            <a:cxnSpLocks/>
          </p:cNvCxnSpPr>
          <p:nvPr/>
        </p:nvCxnSpPr>
        <p:spPr>
          <a:xfrm flipV="1">
            <a:off x="5363952" y="256362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B211E27D-0E4D-403E-9050-A5DA0E4502A3}"/>
              </a:ext>
            </a:extLst>
          </p:cNvPr>
          <p:cNvCxnSpPr>
            <a:cxnSpLocks/>
          </p:cNvCxnSpPr>
          <p:nvPr/>
        </p:nvCxnSpPr>
        <p:spPr>
          <a:xfrm rot="5400000" flipV="1">
            <a:off x="831895" y="974035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525186E5-5D53-43B9-AFCF-E31AC0C2E570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841179" y="6764118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F3E9D53D-C8FD-494E-B27A-D2F0C7CE04BD}"/>
              </a:ext>
            </a:extLst>
          </p:cNvPr>
          <p:cNvCxnSpPr>
            <a:cxnSpLocks/>
          </p:cNvCxnSpPr>
          <p:nvPr/>
        </p:nvCxnSpPr>
        <p:spPr>
          <a:xfrm flipV="1">
            <a:off x="697632" y="10490853"/>
            <a:ext cx="270835" cy="128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64B32E33-B5B5-43CE-8097-1F87509EC97D}"/>
              </a:ext>
            </a:extLst>
          </p:cNvPr>
          <p:cNvCxnSpPr>
            <a:cxnSpLocks/>
          </p:cNvCxnSpPr>
          <p:nvPr/>
        </p:nvCxnSpPr>
        <p:spPr>
          <a:xfrm flipV="1">
            <a:off x="511089" y="5864466"/>
            <a:ext cx="301139" cy="948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3732AFE4-8079-45A3-BEA3-F2A6CA647D42}"/>
              </a:ext>
            </a:extLst>
          </p:cNvPr>
          <p:cNvCxnSpPr>
            <a:cxnSpLocks/>
          </p:cNvCxnSpPr>
          <p:nvPr/>
        </p:nvCxnSpPr>
        <p:spPr>
          <a:xfrm flipV="1">
            <a:off x="1558928" y="7124696"/>
            <a:ext cx="186638" cy="1684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B4D6F09B-E037-49BD-B8E6-89A59E181AC0}"/>
              </a:ext>
            </a:extLst>
          </p:cNvPr>
          <p:cNvCxnSpPr>
            <a:cxnSpLocks/>
          </p:cNvCxnSpPr>
          <p:nvPr/>
        </p:nvCxnSpPr>
        <p:spPr>
          <a:xfrm flipH="1" flipV="1">
            <a:off x="8316030" y="4656949"/>
            <a:ext cx="244000" cy="1129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625098" y="104132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6149720" y="114645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2802316" y="114800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77F9F0FD-6029-4187-81BC-20A6155D7E55}"/>
              </a:ext>
            </a:extLst>
          </p:cNvPr>
          <p:cNvCxnSpPr>
            <a:cxnSpLocks/>
          </p:cNvCxnSpPr>
          <p:nvPr/>
        </p:nvCxnSpPr>
        <p:spPr>
          <a:xfrm flipV="1">
            <a:off x="6250130" y="248724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CBA56EBF-4850-4E2C-B4DD-386F5D900965}"/>
              </a:ext>
            </a:extLst>
          </p:cNvPr>
          <p:cNvCxnSpPr>
            <a:cxnSpLocks/>
          </p:cNvCxnSpPr>
          <p:nvPr/>
        </p:nvCxnSpPr>
        <p:spPr>
          <a:xfrm flipH="1">
            <a:off x="4440051" y="639703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26857563-1121-44DF-91A7-9232C885D866}"/>
              </a:ext>
            </a:extLst>
          </p:cNvPr>
          <p:cNvCxnSpPr>
            <a:cxnSpLocks/>
          </p:cNvCxnSpPr>
          <p:nvPr/>
        </p:nvCxnSpPr>
        <p:spPr>
          <a:xfrm flipH="1">
            <a:off x="2107281" y="426480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CB95B43-EE89-40C8-986F-FEF245F3C94F}"/>
              </a:ext>
            </a:extLst>
          </p:cNvPr>
          <p:cNvCxnSpPr>
            <a:cxnSpLocks/>
          </p:cNvCxnSpPr>
          <p:nvPr/>
        </p:nvCxnSpPr>
        <p:spPr>
          <a:xfrm flipH="1">
            <a:off x="4645843" y="2123691"/>
            <a:ext cx="7759" cy="2470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0934E8EE-86C6-40FD-AC2C-9029BC8B2EEB}"/>
              </a:ext>
            </a:extLst>
          </p:cNvPr>
          <p:cNvCxnSpPr>
            <a:cxnSpLocks/>
          </p:cNvCxnSpPr>
          <p:nvPr/>
        </p:nvCxnSpPr>
        <p:spPr>
          <a:xfrm flipH="1">
            <a:off x="3472414" y="1077493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5DCC87E4-3DC8-4DB2-92EA-6547629E6586}"/>
              </a:ext>
            </a:extLst>
          </p:cNvPr>
          <p:cNvCxnSpPr>
            <a:cxnSpLocks/>
          </p:cNvCxnSpPr>
          <p:nvPr/>
        </p:nvCxnSpPr>
        <p:spPr>
          <a:xfrm flipH="1">
            <a:off x="7327154" y="424997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E16CCF39-6EF3-46E8-9DB2-9CED894FC48E}"/>
              </a:ext>
            </a:extLst>
          </p:cNvPr>
          <p:cNvCxnSpPr>
            <a:cxnSpLocks/>
          </p:cNvCxnSpPr>
          <p:nvPr/>
        </p:nvCxnSpPr>
        <p:spPr>
          <a:xfrm flipH="1">
            <a:off x="2626736" y="44612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6CEA1C8-06B2-4F25-B705-20E31D31DA94}"/>
              </a:ext>
            </a:extLst>
          </p:cNvPr>
          <p:cNvCxnSpPr>
            <a:cxnSpLocks/>
          </p:cNvCxnSpPr>
          <p:nvPr/>
        </p:nvCxnSpPr>
        <p:spPr>
          <a:xfrm flipH="1">
            <a:off x="1296918" y="6076826"/>
            <a:ext cx="180520" cy="1344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C11C65-A41D-4806-90E0-EE8A85E7B2D8}"/>
              </a:ext>
            </a:extLst>
          </p:cNvPr>
          <p:cNvCxnSpPr>
            <a:cxnSpLocks/>
          </p:cNvCxnSpPr>
          <p:nvPr/>
        </p:nvCxnSpPr>
        <p:spPr>
          <a:xfrm flipH="1">
            <a:off x="3276314" y="63473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87DD361F-DC32-4A85-A193-102446634B22}"/>
              </a:ext>
            </a:extLst>
          </p:cNvPr>
          <p:cNvCxnSpPr>
            <a:cxnSpLocks/>
          </p:cNvCxnSpPr>
          <p:nvPr/>
        </p:nvCxnSpPr>
        <p:spPr>
          <a:xfrm flipH="1">
            <a:off x="6620822" y="200983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B72D2421-5140-4A82-907D-71BD24DAABF6}"/>
              </a:ext>
            </a:extLst>
          </p:cNvPr>
          <p:cNvCxnSpPr>
            <a:cxnSpLocks/>
          </p:cNvCxnSpPr>
          <p:nvPr/>
        </p:nvCxnSpPr>
        <p:spPr>
          <a:xfrm flipH="1">
            <a:off x="2098863" y="63767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CDBF024-BBD4-4C3F-9765-6AF1B8E481A3}"/>
              </a:ext>
            </a:extLst>
          </p:cNvPr>
          <p:cNvCxnSpPr>
            <a:cxnSpLocks/>
          </p:cNvCxnSpPr>
          <p:nvPr/>
        </p:nvCxnSpPr>
        <p:spPr>
          <a:xfrm flipH="1">
            <a:off x="5654376" y="64280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D5D057B7-7C26-4393-9CFE-7D5D9C3C8598}"/>
              </a:ext>
            </a:extLst>
          </p:cNvPr>
          <p:cNvCxnSpPr>
            <a:cxnSpLocks/>
          </p:cNvCxnSpPr>
          <p:nvPr/>
        </p:nvCxnSpPr>
        <p:spPr>
          <a:xfrm flipH="1">
            <a:off x="5758304" y="206953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57950D5F-B562-42C7-B28C-3678EE719D96}"/>
              </a:ext>
            </a:extLst>
          </p:cNvPr>
          <p:cNvCxnSpPr>
            <a:cxnSpLocks/>
          </p:cNvCxnSpPr>
          <p:nvPr/>
        </p:nvCxnSpPr>
        <p:spPr>
          <a:xfrm flipH="1">
            <a:off x="3902726" y="438687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2F0BF295-F0AA-498F-89EC-70295889A015}"/>
              </a:ext>
            </a:extLst>
          </p:cNvPr>
          <p:cNvCxnSpPr>
            <a:cxnSpLocks/>
          </p:cNvCxnSpPr>
          <p:nvPr/>
        </p:nvCxnSpPr>
        <p:spPr>
          <a:xfrm flipH="1">
            <a:off x="3902726" y="200345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ctangle 340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/>
              <a:t>Year 9</a:t>
            </a:r>
            <a:endParaRPr lang="en-GB" sz="800"/>
          </a:p>
          <a:p>
            <a:endParaRPr lang="en-GB" sz="800"/>
          </a:p>
          <a:p>
            <a:endParaRPr lang="en-GB" sz="800"/>
          </a:p>
          <a:p>
            <a:endParaRPr lang="en-GB" sz="800"/>
          </a:p>
          <a:p>
            <a:endParaRPr lang="en-GB" sz="800"/>
          </a:p>
        </p:txBody>
      </p:sp>
      <p:pic>
        <p:nvPicPr>
          <p:cNvPr id="342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0" y="1018493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91" idx="2"/>
          </p:cNvCxnSpPr>
          <p:nvPr/>
        </p:nvCxnSpPr>
        <p:spPr>
          <a:xfrm flipH="1">
            <a:off x="4795281" y="10571730"/>
            <a:ext cx="470521" cy="43822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7" name="Picture 2" descr="File:Office 365 app logos.svg - Wikimedia Commons">
            <a:extLst>
              <a:ext uri="{FF2B5EF4-FFF2-40B4-BE49-F238E27FC236}">
                <a16:creationId xmlns:a16="http://schemas.microsoft.com/office/drawing/2014/main" id="{1415C199-CB6C-4D21-96CB-366B56F853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2828914" y="9383302"/>
            <a:ext cx="1170599" cy="1115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ile:Microbit-logo-stacked.png - Wikimedia Commons">
            <a:extLst>
              <a:ext uri="{FF2B5EF4-FFF2-40B4-BE49-F238E27FC236}">
                <a16:creationId xmlns:a16="http://schemas.microsoft.com/office/drawing/2014/main" id="{E25CBB4F-04E2-41B4-9232-6DD5FC4AC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042" y="3198830"/>
            <a:ext cx="1130070" cy="542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ML Source Code Viewer Website - Apps on Google Play">
            <a:extLst>
              <a:ext uri="{FF2B5EF4-FFF2-40B4-BE49-F238E27FC236}">
                <a16:creationId xmlns:a16="http://schemas.microsoft.com/office/drawing/2014/main" id="{DEEDEE8D-88DA-4BCA-9871-1C603C10E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233" y="6537680"/>
            <a:ext cx="1529211" cy="62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nimation - Free multimedia icons">
            <a:extLst>
              <a:ext uri="{FF2B5EF4-FFF2-40B4-BE49-F238E27FC236}">
                <a16:creationId xmlns:a16="http://schemas.microsoft.com/office/drawing/2014/main" id="{F802BE3C-ADA8-4091-B326-B274609ED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0892" y="1449393"/>
            <a:ext cx="809101" cy="80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F0F656-1EB7-7286-ACFD-D74DEA681493}"/>
              </a:ext>
            </a:extLst>
          </p:cNvPr>
          <p:cNvCxnSpPr>
            <a:cxnSpLocks/>
          </p:cNvCxnSpPr>
          <p:nvPr/>
        </p:nvCxnSpPr>
        <p:spPr>
          <a:xfrm flipV="1">
            <a:off x="1323166" y="11410481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6BE51461-C400-A5C7-D5B7-B873BDA6CD09}"/>
              </a:ext>
            </a:extLst>
          </p:cNvPr>
          <p:cNvGraphicFramePr>
            <a:graphicFrameLocks noGrp="1"/>
          </p:cNvGraphicFramePr>
          <p:nvPr/>
        </p:nvGraphicFramePr>
        <p:xfrm>
          <a:off x="0" y="6297930"/>
          <a:ext cx="9601200" cy="2057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601200">
                  <a:extLst>
                    <a:ext uri="{9D8B030D-6E8A-4147-A177-3AD203B41FA5}">
                      <a16:colId xmlns:a16="http://schemas.microsoft.com/office/drawing/2014/main" val="59795926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Define key terms 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" marR="7620" marT="76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528235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BCD14951-1605-CB97-5A21-93D48B03E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933212"/>
              </p:ext>
            </p:extLst>
          </p:nvPr>
        </p:nvGraphicFramePr>
        <p:xfrm>
          <a:off x="2466286" y="11792095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Using functions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66AD8DB-9C83-7CC5-DB2D-6505A1EA2A13}"/>
              </a:ext>
            </a:extLst>
          </p:cNvPr>
          <p:cNvCxnSpPr>
            <a:cxnSpLocks/>
          </p:cNvCxnSpPr>
          <p:nvPr/>
        </p:nvCxnSpPr>
        <p:spPr>
          <a:xfrm flipH="1">
            <a:off x="4054460" y="857562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BA87F5E-4157-3BAA-8E6C-6C20BC08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305878"/>
              </p:ext>
            </p:extLst>
          </p:nvPr>
        </p:nvGraphicFramePr>
        <p:xfrm>
          <a:off x="3682387" y="8116677"/>
          <a:ext cx="765849" cy="394551"/>
        </p:xfrm>
        <a:graphic>
          <a:graphicData uri="http://schemas.openxmlformats.org/drawingml/2006/table">
            <a:tbl>
              <a:tblPr/>
              <a:tblGrid>
                <a:gridCol w="765849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Introduction to algorithm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F05EB60-DA86-3930-D584-FA3EC0136F3C}"/>
              </a:ext>
            </a:extLst>
          </p:cNvPr>
          <p:cNvCxnSpPr>
            <a:cxnSpLocks/>
          </p:cNvCxnSpPr>
          <p:nvPr/>
        </p:nvCxnSpPr>
        <p:spPr>
          <a:xfrm flipH="1">
            <a:off x="4979592" y="85488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1C71C2F-1B6D-EEF0-330A-9925333F9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66148"/>
              </p:ext>
            </p:extLst>
          </p:nvPr>
        </p:nvGraphicFramePr>
        <p:xfrm>
          <a:off x="4684921" y="8078117"/>
          <a:ext cx="609857" cy="394551"/>
        </p:xfrm>
        <a:graphic>
          <a:graphicData uri="http://schemas.openxmlformats.org/drawingml/2006/table">
            <a:tbl>
              <a:tblPr/>
              <a:tblGrid>
                <a:gridCol w="609857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Sorting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algorithm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113B2F5-218C-599C-0405-571268B4C4CB}"/>
              </a:ext>
            </a:extLst>
          </p:cNvPr>
          <p:cNvCxnSpPr>
            <a:cxnSpLocks/>
          </p:cNvCxnSpPr>
          <p:nvPr/>
        </p:nvCxnSpPr>
        <p:spPr>
          <a:xfrm flipH="1">
            <a:off x="5731493" y="856810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15949253-1CE7-80B8-4C72-6CFBD546B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542300"/>
              </p:ext>
            </p:extLst>
          </p:nvPr>
        </p:nvGraphicFramePr>
        <p:xfrm>
          <a:off x="5436822" y="8097396"/>
          <a:ext cx="674088" cy="394551"/>
        </p:xfrm>
        <a:graphic>
          <a:graphicData uri="http://schemas.openxmlformats.org/drawingml/2006/table">
            <a:tbl>
              <a:tblPr/>
              <a:tblGrid>
                <a:gridCol w="674088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9455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Searching Algorithms</a:t>
                      </a:r>
                      <a:endParaRPr lang="en-US" dirty="0"/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6326E40-4C1C-18C3-B7E3-12BC0A2F0E5C}"/>
              </a:ext>
            </a:extLst>
          </p:cNvPr>
          <p:cNvCxnSpPr>
            <a:cxnSpLocks/>
          </p:cNvCxnSpPr>
          <p:nvPr/>
        </p:nvCxnSpPr>
        <p:spPr>
          <a:xfrm flipH="1">
            <a:off x="6521953" y="860666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75A09974-D7E3-2239-3E76-B5A578A443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900761"/>
              </p:ext>
            </p:extLst>
          </p:nvPr>
        </p:nvGraphicFramePr>
        <p:xfrm>
          <a:off x="6130887" y="8039558"/>
          <a:ext cx="921839" cy="510540"/>
        </p:xfrm>
        <a:graphic>
          <a:graphicData uri="http://schemas.openxmlformats.org/drawingml/2006/table">
            <a:tbl>
              <a:tblPr/>
              <a:tblGrid>
                <a:gridCol w="921839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3670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Logical reasoning 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problem solving</a:t>
                      </a:r>
                      <a:endParaRPr lang="en-US"/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A22B272-6758-1D58-E3BC-13C3E6375CD4}"/>
              </a:ext>
            </a:extLst>
          </p:cNvPr>
          <p:cNvCxnSpPr>
            <a:cxnSpLocks/>
          </p:cNvCxnSpPr>
          <p:nvPr/>
        </p:nvCxnSpPr>
        <p:spPr>
          <a:xfrm flipH="1">
            <a:off x="6811145" y="107466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6882" y="12280486"/>
            <a:ext cx="9614975" cy="74014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pic>
        <p:nvPicPr>
          <p:cNvPr id="162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587" y="985471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/>
          <p:cNvSpPr txBox="1"/>
          <p:nvPr/>
        </p:nvSpPr>
        <p:spPr>
          <a:xfrm>
            <a:off x="1545970" y="768211"/>
            <a:ext cx="1483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58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5bc145e9-fef2-47fc-8c45-3d3539241916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176f948b-8f4a-4ab0-9f0d-471d25e01112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F712236-E235-41C0-B741-59D80AFEBE5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215</Words>
  <Application>Microsoft Office PowerPoint</Application>
  <PresentationFormat>A3 Paper (297x420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102</cp:revision>
  <cp:lastPrinted>2024-06-19T18:50:29Z</cp:lastPrinted>
  <dcterms:created xsi:type="dcterms:W3CDTF">2019-12-03T13:18:29Z</dcterms:created>
  <dcterms:modified xsi:type="dcterms:W3CDTF">2024-06-21T15:25:10Z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