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</p:sldIdLst>
  <p:sldSz cx="9601200" cy="128016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E6AF00"/>
    <a:srgbClr val="CC99FF"/>
    <a:srgbClr val="E6E6E6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75FE79-0F93-1D3A-6940-EF06ADDF9C1F}" v="585" dt="2024-06-18T18:16:24.8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1824" y="110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 Watson" userId="S::kwatson@stmichaelscs.org::a8bc3bbc-cc8b-414b-80bb-2d428da9c5a2" providerId="AD" clId="Web-{FD75FE79-0F93-1D3A-6940-EF06ADDF9C1F}"/>
    <pc:docChg chg="modSld">
      <pc:chgData name="K Watson" userId="S::kwatson@stmichaelscs.org::a8bc3bbc-cc8b-414b-80bb-2d428da9c5a2" providerId="AD" clId="Web-{FD75FE79-0F93-1D3A-6940-EF06ADDF9C1F}" dt="2024-06-18T18:16:24.808" v="492" actId="14100"/>
      <pc:docMkLst>
        <pc:docMk/>
      </pc:docMkLst>
      <pc:sldChg chg="addSp delSp modSp">
        <pc:chgData name="K Watson" userId="S::kwatson@stmichaelscs.org::a8bc3bbc-cc8b-414b-80bb-2d428da9c5a2" providerId="AD" clId="Web-{FD75FE79-0F93-1D3A-6940-EF06ADDF9C1F}" dt="2024-06-18T18:16:24.808" v="492" actId="14100"/>
        <pc:sldMkLst>
          <pc:docMk/>
          <pc:sldMk cId="2704386561" sldId="260"/>
        </pc:sldMkLst>
        <pc:spChg chg="mod">
          <ac:chgData name="K Watson" userId="S::kwatson@stmichaelscs.org::a8bc3bbc-cc8b-414b-80bb-2d428da9c5a2" providerId="AD" clId="Web-{FD75FE79-0F93-1D3A-6940-EF06ADDF9C1F}" dt="2024-06-18T17:57:47.167" v="227" actId="1076"/>
          <ac:spMkLst>
            <pc:docMk/>
            <pc:sldMk cId="2704386561" sldId="260"/>
            <ac:spMk id="4" creationId="{D2F97453-494C-5746-8E17-4A67EE1BF309}"/>
          </ac:spMkLst>
        </pc:spChg>
        <pc:spChg chg="add mod">
          <ac:chgData name="K Watson" userId="S::kwatson@stmichaelscs.org::a8bc3bbc-cc8b-414b-80bb-2d428da9c5a2" providerId="AD" clId="Web-{FD75FE79-0F93-1D3A-6940-EF06ADDF9C1F}" dt="2024-06-18T18:15:14.148" v="459" actId="1076"/>
          <ac:spMkLst>
            <pc:docMk/>
            <pc:sldMk cId="2704386561" sldId="260"/>
            <ac:spMk id="17" creationId="{52CC1204-192F-046C-4DC3-D9C624E83062}"/>
          </ac:spMkLst>
        </pc:spChg>
        <pc:spChg chg="add mod">
          <ac:chgData name="K Watson" userId="S::kwatson@stmichaelscs.org::a8bc3bbc-cc8b-414b-80bb-2d428da9c5a2" providerId="AD" clId="Web-{FD75FE79-0F93-1D3A-6940-EF06ADDF9C1F}" dt="2024-06-18T18:15:14.304" v="468" actId="1076"/>
          <ac:spMkLst>
            <pc:docMk/>
            <pc:sldMk cId="2704386561" sldId="260"/>
            <ac:spMk id="19" creationId="{91DE1E7A-E718-EF28-58F8-E8FF1EDA9029}"/>
          </ac:spMkLst>
        </pc:spChg>
        <pc:spChg chg="add mod">
          <ac:chgData name="K Watson" userId="S::kwatson@stmichaelscs.org::a8bc3bbc-cc8b-414b-80bb-2d428da9c5a2" providerId="AD" clId="Web-{FD75FE79-0F93-1D3A-6940-EF06ADDF9C1F}" dt="2024-06-18T18:15:14.163" v="460" actId="1076"/>
          <ac:spMkLst>
            <pc:docMk/>
            <pc:sldMk cId="2704386561" sldId="260"/>
            <ac:spMk id="20" creationId="{A169C41F-5DF8-0B6F-8145-8339B8763BCC}"/>
          </ac:spMkLst>
        </pc:spChg>
        <pc:spChg chg="add mod">
          <ac:chgData name="K Watson" userId="S::kwatson@stmichaelscs.org::a8bc3bbc-cc8b-414b-80bb-2d428da9c5a2" providerId="AD" clId="Web-{FD75FE79-0F93-1D3A-6940-EF06ADDF9C1F}" dt="2024-06-18T18:15:14.195" v="462" actId="1076"/>
          <ac:spMkLst>
            <pc:docMk/>
            <pc:sldMk cId="2704386561" sldId="260"/>
            <ac:spMk id="24" creationId="{0827ADBF-FA49-9370-3A25-93B163100D43}"/>
          </ac:spMkLst>
        </pc:spChg>
        <pc:spChg chg="add del mod">
          <ac:chgData name="K Watson" userId="S::kwatson@stmichaelscs.org::a8bc3bbc-cc8b-414b-80bb-2d428da9c5a2" providerId="AD" clId="Web-{FD75FE79-0F93-1D3A-6940-EF06ADDF9C1F}" dt="2024-06-18T18:08:45.359" v="388"/>
          <ac:spMkLst>
            <pc:docMk/>
            <pc:sldMk cId="2704386561" sldId="260"/>
            <ac:spMk id="26" creationId="{93D2DDE3-A661-1BEE-427D-77726DA61A30}"/>
          </ac:spMkLst>
        </pc:spChg>
        <pc:spChg chg="add mod">
          <ac:chgData name="K Watson" userId="S::kwatson@stmichaelscs.org::a8bc3bbc-cc8b-414b-80bb-2d428da9c5a2" providerId="AD" clId="Web-{FD75FE79-0F93-1D3A-6940-EF06ADDF9C1F}" dt="2024-06-18T18:15:14.242" v="464" actId="1076"/>
          <ac:spMkLst>
            <pc:docMk/>
            <pc:sldMk cId="2704386561" sldId="260"/>
            <ac:spMk id="27" creationId="{3DC4C299-DE51-993D-4546-DA6508B51568}"/>
          </ac:spMkLst>
        </pc:spChg>
        <pc:spChg chg="mod">
          <ac:chgData name="K Watson" userId="S::kwatson@stmichaelscs.org::a8bc3bbc-cc8b-414b-80bb-2d428da9c5a2" providerId="AD" clId="Web-{FD75FE79-0F93-1D3A-6940-EF06ADDF9C1F}" dt="2024-06-18T18:15:14.023" v="452" actId="1076"/>
          <ac:spMkLst>
            <pc:docMk/>
            <pc:sldMk cId="2704386561" sldId="260"/>
            <ac:spMk id="28" creationId="{457E130B-96A3-441B-BE08-D69DE7B99DA9}"/>
          </ac:spMkLst>
        </pc:spChg>
        <pc:spChg chg="add mod">
          <ac:chgData name="K Watson" userId="S::kwatson@stmichaelscs.org::a8bc3bbc-cc8b-414b-80bb-2d428da9c5a2" providerId="AD" clId="Web-{FD75FE79-0F93-1D3A-6940-EF06ADDF9C1F}" dt="2024-06-18T18:15:14.273" v="466" actId="1076"/>
          <ac:spMkLst>
            <pc:docMk/>
            <pc:sldMk cId="2704386561" sldId="260"/>
            <ac:spMk id="30" creationId="{63E9BAEA-A519-3226-06F6-74B13E3F7B73}"/>
          </ac:spMkLst>
        </pc:spChg>
        <pc:spChg chg="add del mod">
          <ac:chgData name="K Watson" userId="S::kwatson@stmichaelscs.org::a8bc3bbc-cc8b-414b-80bb-2d428da9c5a2" providerId="AD" clId="Web-{FD75FE79-0F93-1D3A-6940-EF06ADDF9C1F}" dt="2024-06-18T18:15:20.773" v="472" actId="1076"/>
          <ac:spMkLst>
            <pc:docMk/>
            <pc:sldMk cId="2704386561" sldId="260"/>
            <ac:spMk id="98" creationId="{F97074EB-E44E-4EEE-BA07-CFB8FED2BA69}"/>
          </ac:spMkLst>
        </pc:spChg>
        <pc:spChg chg="mod">
          <ac:chgData name="K Watson" userId="S::kwatson@stmichaelscs.org::a8bc3bbc-cc8b-414b-80bb-2d428da9c5a2" providerId="AD" clId="Web-{FD75FE79-0F93-1D3A-6940-EF06ADDF9C1F}" dt="2024-06-18T18:15:13.960" v="448" actId="1076"/>
          <ac:spMkLst>
            <pc:docMk/>
            <pc:sldMk cId="2704386561" sldId="260"/>
            <ac:spMk id="108" creationId="{BF25B57A-3970-47DC-B08B-53D129D6AD96}"/>
          </ac:spMkLst>
        </pc:spChg>
        <pc:spChg chg="del">
          <ac:chgData name="K Watson" userId="S::kwatson@stmichaelscs.org::a8bc3bbc-cc8b-414b-80bb-2d428da9c5a2" providerId="AD" clId="Web-{FD75FE79-0F93-1D3A-6940-EF06ADDF9C1F}" dt="2024-06-18T17:52:28.101" v="143"/>
          <ac:spMkLst>
            <pc:docMk/>
            <pc:sldMk cId="2704386561" sldId="260"/>
            <ac:spMk id="111" creationId="{D512473E-CE15-4BCB-9B17-DE0D6C55EDD0}"/>
          </ac:spMkLst>
        </pc:spChg>
        <pc:spChg chg="del">
          <ac:chgData name="K Watson" userId="S::kwatson@stmichaelscs.org::a8bc3bbc-cc8b-414b-80bb-2d428da9c5a2" providerId="AD" clId="Web-{FD75FE79-0F93-1D3A-6940-EF06ADDF9C1F}" dt="2024-06-18T17:52:29.757" v="144"/>
          <ac:spMkLst>
            <pc:docMk/>
            <pc:sldMk cId="2704386561" sldId="260"/>
            <ac:spMk id="119" creationId="{7DC8AF1C-F3B4-4A9F-950D-048CAECBF0CF}"/>
          </ac:spMkLst>
        </pc:spChg>
        <pc:spChg chg="mod">
          <ac:chgData name="K Watson" userId="S::kwatson@stmichaelscs.org::a8bc3bbc-cc8b-414b-80bb-2d428da9c5a2" providerId="AD" clId="Web-{FD75FE79-0F93-1D3A-6940-EF06ADDF9C1F}" dt="2024-06-18T18:16:24.808" v="492" actId="14100"/>
          <ac:spMkLst>
            <pc:docMk/>
            <pc:sldMk cId="2704386561" sldId="260"/>
            <ac:spMk id="121" creationId="{300F8001-8577-476D-8060-96CBFD761E6C}"/>
          </ac:spMkLst>
        </pc:spChg>
        <pc:spChg chg="mod">
          <ac:chgData name="K Watson" userId="S::kwatson@stmichaelscs.org::a8bc3bbc-cc8b-414b-80bb-2d428da9c5a2" providerId="AD" clId="Web-{FD75FE79-0F93-1D3A-6940-EF06ADDF9C1F}" dt="2024-06-18T18:15:27.570" v="475" actId="20577"/>
          <ac:spMkLst>
            <pc:docMk/>
            <pc:sldMk cId="2704386561" sldId="260"/>
            <ac:spMk id="137" creationId="{0D6F583D-4629-4D02-A590-78B70EB0B8C9}"/>
          </ac:spMkLst>
        </pc:spChg>
        <pc:spChg chg="mod">
          <ac:chgData name="K Watson" userId="S::kwatson@stmichaelscs.org::a8bc3bbc-cc8b-414b-80bb-2d428da9c5a2" providerId="AD" clId="Web-{FD75FE79-0F93-1D3A-6940-EF06ADDF9C1F}" dt="2024-06-18T18:15:33.977" v="477" actId="1076"/>
          <ac:spMkLst>
            <pc:docMk/>
            <pc:sldMk cId="2704386561" sldId="260"/>
            <ac:spMk id="144" creationId="{00000000-0000-0000-0000-000000000000}"/>
          </ac:spMkLst>
        </pc:spChg>
        <pc:spChg chg="mod">
          <ac:chgData name="K Watson" userId="S::kwatson@stmichaelscs.org::a8bc3bbc-cc8b-414b-80bb-2d428da9c5a2" providerId="AD" clId="Web-{FD75FE79-0F93-1D3A-6940-EF06ADDF9C1F}" dt="2024-06-18T18:15:14.038" v="453" actId="1076"/>
          <ac:spMkLst>
            <pc:docMk/>
            <pc:sldMk cId="2704386561" sldId="260"/>
            <ac:spMk id="151" creationId="{933BEC6E-01F2-43BC-B481-342111D55311}"/>
          </ac:spMkLst>
        </pc:spChg>
        <pc:spChg chg="del mod">
          <ac:chgData name="K Watson" userId="S::kwatson@stmichaelscs.org::a8bc3bbc-cc8b-414b-80bb-2d428da9c5a2" providerId="AD" clId="Web-{FD75FE79-0F93-1D3A-6940-EF06ADDF9C1F}" dt="2024-06-18T17:52:11.865" v="140"/>
          <ac:spMkLst>
            <pc:docMk/>
            <pc:sldMk cId="2704386561" sldId="260"/>
            <ac:spMk id="152" creationId="{173BC76B-471F-45D5-B7CA-EA7178243E00}"/>
          </ac:spMkLst>
        </pc:spChg>
        <pc:spChg chg="mod">
          <ac:chgData name="K Watson" userId="S::kwatson@stmichaelscs.org::a8bc3bbc-cc8b-414b-80bb-2d428da9c5a2" providerId="AD" clId="Web-{FD75FE79-0F93-1D3A-6940-EF06ADDF9C1F}" dt="2024-06-18T18:15:14.320" v="469" actId="1076"/>
          <ac:spMkLst>
            <pc:docMk/>
            <pc:sldMk cId="2704386561" sldId="260"/>
            <ac:spMk id="155" creationId="{58670A52-C779-4F3D-9B59-D24001D34639}"/>
          </ac:spMkLst>
        </pc:spChg>
        <pc:spChg chg="del mod">
          <ac:chgData name="K Watson" userId="S::kwatson@stmichaelscs.org::a8bc3bbc-cc8b-414b-80bb-2d428da9c5a2" providerId="AD" clId="Web-{FD75FE79-0F93-1D3A-6940-EF06ADDF9C1F}" dt="2024-06-18T18:09:43.003" v="410"/>
          <ac:spMkLst>
            <pc:docMk/>
            <pc:sldMk cId="2704386561" sldId="260"/>
            <ac:spMk id="156" creationId="{A79FDD90-A456-4B90-B219-0AF5F20DE6C9}"/>
          </ac:spMkLst>
        </pc:spChg>
        <pc:spChg chg="del mod">
          <ac:chgData name="K Watson" userId="S::kwatson@stmichaelscs.org::a8bc3bbc-cc8b-414b-80bb-2d428da9c5a2" providerId="AD" clId="Web-{FD75FE79-0F93-1D3A-6940-EF06ADDF9C1F}" dt="2024-06-18T18:09:30.971" v="405"/>
          <ac:spMkLst>
            <pc:docMk/>
            <pc:sldMk cId="2704386561" sldId="260"/>
            <ac:spMk id="161" creationId="{779C6778-D606-465F-BEFF-55C49F198824}"/>
          </ac:spMkLst>
        </pc:spChg>
        <pc:spChg chg="add del mod">
          <ac:chgData name="K Watson" userId="S::kwatson@stmichaelscs.org::a8bc3bbc-cc8b-414b-80bb-2d428da9c5a2" providerId="AD" clId="Web-{FD75FE79-0F93-1D3A-6940-EF06ADDF9C1F}" dt="2024-06-18T18:15:14.054" v="454" actId="1076"/>
          <ac:spMkLst>
            <pc:docMk/>
            <pc:sldMk cId="2704386561" sldId="260"/>
            <ac:spMk id="162" creationId="{65C37274-0A1E-4DC8-9DF6-D0D9134DDDF4}"/>
          </ac:spMkLst>
        </pc:spChg>
        <pc:spChg chg="mod">
          <ac:chgData name="K Watson" userId="S::kwatson@stmichaelscs.org::a8bc3bbc-cc8b-414b-80bb-2d428da9c5a2" providerId="AD" clId="Web-{FD75FE79-0F93-1D3A-6940-EF06ADDF9C1F}" dt="2024-06-18T18:00:51.333" v="251" actId="14100"/>
          <ac:spMkLst>
            <pc:docMk/>
            <pc:sldMk cId="2704386561" sldId="260"/>
            <ac:spMk id="168" creationId="{09532371-8448-4E68-B1B5-FE38FE2F69D5}"/>
          </ac:spMkLst>
        </pc:spChg>
        <pc:spChg chg="mod">
          <ac:chgData name="K Watson" userId="S::kwatson@stmichaelscs.org::a8bc3bbc-cc8b-414b-80bb-2d428da9c5a2" providerId="AD" clId="Web-{FD75FE79-0F93-1D3A-6940-EF06ADDF9C1F}" dt="2024-06-18T17:58:33.123" v="229" actId="14100"/>
          <ac:spMkLst>
            <pc:docMk/>
            <pc:sldMk cId="2704386561" sldId="260"/>
            <ac:spMk id="175" creationId="{00000000-0000-0000-0000-000000000000}"/>
          </ac:spMkLst>
        </pc:spChg>
        <pc:spChg chg="mod">
          <ac:chgData name="K Watson" userId="S::kwatson@stmichaelscs.org::a8bc3bbc-cc8b-414b-80bb-2d428da9c5a2" providerId="AD" clId="Web-{FD75FE79-0F93-1D3A-6940-EF06ADDF9C1F}" dt="2024-06-18T18:15:13.929" v="447" actId="1076"/>
          <ac:spMkLst>
            <pc:docMk/>
            <pc:sldMk cId="2704386561" sldId="260"/>
            <ac:spMk id="267" creationId="{C5812171-627C-445E-8B02-80F10E2AD873}"/>
          </ac:spMkLst>
        </pc:spChg>
        <pc:spChg chg="mod">
          <ac:chgData name="K Watson" userId="S::kwatson@stmichaelscs.org::a8bc3bbc-cc8b-414b-80bb-2d428da9c5a2" providerId="AD" clId="Web-{FD75FE79-0F93-1D3A-6940-EF06ADDF9C1F}" dt="2024-06-18T10:14:09.228" v="0" actId="1076"/>
          <ac:spMkLst>
            <pc:docMk/>
            <pc:sldMk cId="2704386561" sldId="260"/>
            <ac:spMk id="486" creationId="{560EBA4B-8AEC-D046-B76B-ED0FD5A6C7DD}"/>
          </ac:spMkLst>
        </pc:spChg>
        <pc:grpChg chg="add mod">
          <ac:chgData name="K Watson" userId="S::kwatson@stmichaelscs.org::a8bc3bbc-cc8b-414b-80bb-2d428da9c5a2" providerId="AD" clId="Web-{FD75FE79-0F93-1D3A-6940-EF06ADDF9C1F}" dt="2024-06-18T18:15:14.117" v="457" actId="1076"/>
          <ac:grpSpMkLst>
            <pc:docMk/>
            <pc:sldMk cId="2704386561" sldId="260"/>
            <ac:grpSpMk id="3" creationId="{72306942-2870-E6DA-B70F-FE1E63AA8CF0}"/>
          </ac:grpSpMkLst>
        </pc:grpChg>
        <pc:grpChg chg="del">
          <ac:chgData name="K Watson" userId="S::kwatson@stmichaelscs.org::a8bc3bbc-cc8b-414b-80bb-2d428da9c5a2" providerId="AD" clId="Web-{FD75FE79-0F93-1D3A-6940-EF06ADDF9C1F}" dt="2024-06-18T10:14:23.729" v="4"/>
          <ac:grpSpMkLst>
            <pc:docMk/>
            <pc:sldMk cId="2704386561" sldId="260"/>
            <ac:grpSpMk id="131" creationId="{39A6B14A-61A1-4019-8722-238383AAB686}"/>
          </ac:grpSpMkLst>
        </pc:grpChg>
        <pc:grpChg chg="mod">
          <ac:chgData name="K Watson" userId="S::kwatson@stmichaelscs.org::a8bc3bbc-cc8b-414b-80bb-2d428da9c5a2" providerId="AD" clId="Web-{FD75FE79-0F93-1D3A-6940-EF06ADDF9C1F}" dt="2024-06-18T18:15:13.835" v="441" actId="1076"/>
          <ac:grpSpMkLst>
            <pc:docMk/>
            <pc:sldMk cId="2704386561" sldId="260"/>
            <ac:grpSpMk id="167" creationId="{2729EFE4-DC6C-42FC-B39F-3D74042F79D9}"/>
          </ac:grpSpMkLst>
        </pc:grpChg>
        <pc:grpChg chg="mod">
          <ac:chgData name="K Watson" userId="S::kwatson@stmichaelscs.org::a8bc3bbc-cc8b-414b-80bb-2d428da9c5a2" providerId="AD" clId="Web-{FD75FE79-0F93-1D3A-6940-EF06ADDF9C1F}" dt="2024-06-18T18:15:13.804" v="440" actId="1076"/>
          <ac:grpSpMkLst>
            <pc:docMk/>
            <pc:sldMk cId="2704386561" sldId="260"/>
            <ac:grpSpMk id="483" creationId="{00000000-0000-0000-0000-000000000000}"/>
          </ac:grpSpMkLst>
        </pc:grpChg>
        <pc:grpChg chg="add del mod">
          <ac:chgData name="K Watson" userId="S::kwatson@stmichaelscs.org::a8bc3bbc-cc8b-414b-80bb-2d428da9c5a2" providerId="AD" clId="Web-{FD75FE79-0F93-1D3A-6940-EF06ADDF9C1F}" dt="2024-06-18T18:15:13.788" v="439" actId="1076"/>
          <ac:grpSpMkLst>
            <pc:docMk/>
            <pc:sldMk cId="2704386561" sldId="260"/>
            <ac:grpSpMk id="1072" creationId="{00000000-0000-0000-0000-000000000000}"/>
          </ac:grpSpMkLst>
        </pc:grpChg>
        <pc:picChg chg="mod">
          <ac:chgData name="K Watson" userId="S::kwatson@stmichaelscs.org::a8bc3bbc-cc8b-414b-80bb-2d428da9c5a2" providerId="AD" clId="Web-{FD75FE79-0F93-1D3A-6940-EF06ADDF9C1F}" dt="2024-06-18T18:15:14.085" v="456" actId="1076"/>
          <ac:picMkLst>
            <pc:docMk/>
            <pc:sldMk cId="2704386561" sldId="260"/>
            <ac:picMk id="16" creationId="{3C0F89BE-BD3C-4A9E-994A-69A8F7AFB815}"/>
          </ac:picMkLst>
        </pc:picChg>
        <pc:picChg chg="mod">
          <ac:chgData name="K Watson" userId="S::kwatson@stmichaelscs.org::a8bc3bbc-cc8b-414b-80bb-2d428da9c5a2" providerId="AD" clId="Web-{FD75FE79-0F93-1D3A-6940-EF06ADDF9C1F}" dt="2024-06-18T18:15:13.851" v="442" actId="1076"/>
          <ac:picMkLst>
            <pc:docMk/>
            <pc:sldMk cId="2704386561" sldId="260"/>
            <ac:picMk id="177" creationId="{56E8E4EE-CD8B-4BEF-879C-9E526C9A0F65}"/>
          </ac:picMkLst>
        </pc:picChg>
        <pc:picChg chg="del">
          <ac:chgData name="K Watson" userId="S::kwatson@stmichaelscs.org::a8bc3bbc-cc8b-414b-80bb-2d428da9c5a2" providerId="AD" clId="Web-{FD75FE79-0F93-1D3A-6940-EF06ADDF9C1F}" dt="2024-06-18T17:52:33.226" v="146"/>
          <ac:picMkLst>
            <pc:docMk/>
            <pc:sldMk cId="2704386561" sldId="260"/>
            <ac:picMk id="1026" creationId="{35597068-9522-4025-A69D-18AD304644A1}"/>
          </ac:picMkLst>
        </pc:picChg>
        <pc:picChg chg="mod">
          <ac:chgData name="K Watson" userId="S::kwatson@stmichaelscs.org::a8bc3bbc-cc8b-414b-80bb-2d428da9c5a2" providerId="AD" clId="Web-{FD75FE79-0F93-1D3A-6940-EF06ADDF9C1F}" dt="2024-06-18T18:15:13.913" v="446" actId="1076"/>
          <ac:picMkLst>
            <pc:docMk/>
            <pc:sldMk cId="2704386561" sldId="260"/>
            <ac:picMk id="3074" creationId="{241D11F7-2CF4-496B-83B1-EFAE91C121D5}"/>
          </ac:picMkLst>
        </pc:picChg>
        <pc:cxnChg chg="mod">
          <ac:chgData name="K Watson" userId="S::kwatson@stmichaelscs.org::a8bc3bbc-cc8b-414b-80bb-2d428da9c5a2" providerId="AD" clId="Web-{FD75FE79-0F93-1D3A-6940-EF06ADDF9C1F}" dt="2024-06-18T17:52:47.414" v="147"/>
          <ac:cxnSpMkLst>
            <pc:docMk/>
            <pc:sldMk cId="2704386561" sldId="260"/>
            <ac:cxnSpMk id="13" creationId="{946DF678-BCDE-B380-8A96-3E293076D333}"/>
          </ac:cxnSpMkLst>
        </pc:cxnChg>
        <pc:cxnChg chg="add mod">
          <ac:chgData name="K Watson" userId="S::kwatson@stmichaelscs.org::a8bc3bbc-cc8b-414b-80bb-2d428da9c5a2" providerId="AD" clId="Web-{FD75FE79-0F93-1D3A-6940-EF06ADDF9C1F}" dt="2024-06-18T18:15:14.132" v="458" actId="1076"/>
          <ac:cxnSpMkLst>
            <pc:docMk/>
            <pc:sldMk cId="2704386561" sldId="260"/>
            <ac:cxnSpMk id="15" creationId="{767B3494-267D-C02A-26FC-56FE2D6BD29C}"/>
          </ac:cxnSpMkLst>
        </pc:cxnChg>
        <pc:cxnChg chg="add mod">
          <ac:chgData name="K Watson" userId="S::kwatson@stmichaelscs.org::a8bc3bbc-cc8b-414b-80bb-2d428da9c5a2" providerId="AD" clId="Web-{FD75FE79-0F93-1D3A-6940-EF06ADDF9C1F}" dt="2024-06-18T18:15:14.351" v="471" actId="1076"/>
          <ac:cxnSpMkLst>
            <pc:docMk/>
            <pc:sldMk cId="2704386561" sldId="260"/>
            <ac:cxnSpMk id="18" creationId="{5142E82E-9D55-6886-EA68-BD1F3216B76F}"/>
          </ac:cxnSpMkLst>
        </pc:cxnChg>
        <pc:cxnChg chg="add mod">
          <ac:chgData name="K Watson" userId="S::kwatson@stmichaelscs.org::a8bc3bbc-cc8b-414b-80bb-2d428da9c5a2" providerId="AD" clId="Web-{FD75FE79-0F93-1D3A-6940-EF06ADDF9C1F}" dt="2024-06-18T18:15:14.179" v="461" actId="1076"/>
          <ac:cxnSpMkLst>
            <pc:docMk/>
            <pc:sldMk cId="2704386561" sldId="260"/>
            <ac:cxnSpMk id="23" creationId="{9648FD6F-8EE7-D0C6-F330-7A78F28EC1D7}"/>
          </ac:cxnSpMkLst>
        </pc:cxnChg>
        <pc:cxnChg chg="add mod">
          <ac:chgData name="K Watson" userId="S::kwatson@stmichaelscs.org::a8bc3bbc-cc8b-414b-80bb-2d428da9c5a2" providerId="AD" clId="Web-{FD75FE79-0F93-1D3A-6940-EF06ADDF9C1F}" dt="2024-06-18T18:15:14.210" v="463" actId="1076"/>
          <ac:cxnSpMkLst>
            <pc:docMk/>
            <pc:sldMk cId="2704386561" sldId="260"/>
            <ac:cxnSpMk id="25" creationId="{41FF97E9-40BB-4ECD-1E32-8D1DE3111010}"/>
          </ac:cxnSpMkLst>
        </pc:cxnChg>
        <pc:cxnChg chg="add mod">
          <ac:chgData name="K Watson" userId="S::kwatson@stmichaelscs.org::a8bc3bbc-cc8b-414b-80bb-2d428da9c5a2" providerId="AD" clId="Web-{FD75FE79-0F93-1D3A-6940-EF06ADDF9C1F}" dt="2024-06-18T18:15:14.257" v="465" actId="1076"/>
          <ac:cxnSpMkLst>
            <pc:docMk/>
            <pc:sldMk cId="2704386561" sldId="260"/>
            <ac:cxnSpMk id="29" creationId="{47DDC732-7E62-D3F5-AA4D-5022B6DD64C3}"/>
          </ac:cxnSpMkLst>
        </pc:cxnChg>
        <pc:cxnChg chg="add mod">
          <ac:chgData name="K Watson" userId="S::kwatson@stmichaelscs.org::a8bc3bbc-cc8b-414b-80bb-2d428da9c5a2" providerId="AD" clId="Web-{FD75FE79-0F93-1D3A-6940-EF06ADDF9C1F}" dt="2024-06-18T18:15:14.288" v="467" actId="1076"/>
          <ac:cxnSpMkLst>
            <pc:docMk/>
            <pc:sldMk cId="2704386561" sldId="260"/>
            <ac:cxnSpMk id="31" creationId="{DE27D946-1515-6000-C1A0-A7D93FB43413}"/>
          </ac:cxnSpMkLst>
        </pc:cxnChg>
        <pc:cxnChg chg="del mod">
          <ac:chgData name="K Watson" userId="S::kwatson@stmichaelscs.org::a8bc3bbc-cc8b-414b-80bb-2d428da9c5a2" providerId="AD" clId="Web-{FD75FE79-0F93-1D3A-6940-EF06ADDF9C1F}" dt="2024-06-18T18:09:33.096" v="406"/>
          <ac:cxnSpMkLst>
            <pc:docMk/>
            <pc:sldMk cId="2704386561" sldId="260"/>
            <ac:cxnSpMk id="114" creationId="{979B8A03-A891-4B8E-B85B-E518F12FCF55}"/>
          </ac:cxnSpMkLst>
        </pc:cxnChg>
        <pc:cxnChg chg="mod">
          <ac:chgData name="K Watson" userId="S::kwatson@stmichaelscs.org::a8bc3bbc-cc8b-414b-80bb-2d428da9c5a2" providerId="AD" clId="Web-{FD75FE79-0F93-1D3A-6940-EF06ADDF9C1F}" dt="2024-06-18T18:15:13.976" v="449" actId="1076"/>
          <ac:cxnSpMkLst>
            <pc:docMk/>
            <pc:sldMk cId="2704386561" sldId="260"/>
            <ac:cxnSpMk id="115" creationId="{EB701DDC-ECE3-446F-8E63-DF09848004FB}"/>
          </ac:cxnSpMkLst>
        </pc:cxnChg>
        <pc:cxnChg chg="mod">
          <ac:chgData name="K Watson" userId="S::kwatson@stmichaelscs.org::a8bc3bbc-cc8b-414b-80bb-2d428da9c5a2" providerId="AD" clId="Web-{FD75FE79-0F93-1D3A-6940-EF06ADDF9C1F}" dt="2024-06-18T18:15:13.992" v="450" actId="1076"/>
          <ac:cxnSpMkLst>
            <pc:docMk/>
            <pc:sldMk cId="2704386561" sldId="260"/>
            <ac:cxnSpMk id="117" creationId="{E19D7BDB-2ACA-47C2-B642-72241E5DAC94}"/>
          </ac:cxnSpMkLst>
        </pc:cxnChg>
        <pc:cxnChg chg="mod">
          <ac:chgData name="K Watson" userId="S::kwatson@stmichaelscs.org::a8bc3bbc-cc8b-414b-80bb-2d428da9c5a2" providerId="AD" clId="Web-{FD75FE79-0F93-1D3A-6940-EF06ADDF9C1F}" dt="2024-06-18T18:15:14.007" v="451" actId="1076"/>
          <ac:cxnSpMkLst>
            <pc:docMk/>
            <pc:sldMk cId="2704386561" sldId="260"/>
            <ac:cxnSpMk id="118" creationId="{4A22B3ED-0CA2-4C9B-971B-A00F45F77BAD}"/>
          </ac:cxnSpMkLst>
        </pc:cxnChg>
        <pc:cxnChg chg="mod">
          <ac:chgData name="K Watson" userId="S::kwatson@stmichaelscs.org::a8bc3bbc-cc8b-414b-80bb-2d428da9c5a2" providerId="AD" clId="Web-{FD75FE79-0F93-1D3A-6940-EF06ADDF9C1F}" dt="2024-06-18T17:55:06.378" v="204"/>
          <ac:cxnSpMkLst>
            <pc:docMk/>
            <pc:sldMk cId="2704386561" sldId="260"/>
            <ac:cxnSpMk id="159" creationId="{00000000-0000-0000-0000-000000000000}"/>
          </ac:cxnSpMkLst>
        </pc:cxnChg>
        <pc:cxnChg chg="mod">
          <ac:chgData name="K Watson" userId="S::kwatson@stmichaelscs.org::a8bc3bbc-cc8b-414b-80bb-2d428da9c5a2" providerId="AD" clId="Web-{FD75FE79-0F93-1D3A-6940-EF06ADDF9C1F}" dt="2024-06-18T18:15:13.742" v="438" actId="1076"/>
          <ac:cxnSpMkLst>
            <pc:docMk/>
            <pc:sldMk cId="2704386561" sldId="260"/>
            <ac:cxnSpMk id="160" creationId="{00000000-0000-0000-0000-000000000000}"/>
          </ac:cxnSpMkLst>
        </pc:cxnChg>
        <pc:cxnChg chg="mod">
          <ac:chgData name="K Watson" userId="S::kwatson@stmichaelscs.org::a8bc3bbc-cc8b-414b-80bb-2d428da9c5a2" providerId="AD" clId="Web-{FD75FE79-0F93-1D3A-6940-EF06ADDF9C1F}" dt="2024-06-18T17:55:06.378" v="204"/>
          <ac:cxnSpMkLst>
            <pc:docMk/>
            <pc:sldMk cId="2704386561" sldId="260"/>
            <ac:cxnSpMk id="164" creationId="{00000000-0000-0000-0000-000000000000}"/>
          </ac:cxnSpMkLst>
        </pc:cxnChg>
        <pc:cxnChg chg="mod">
          <ac:chgData name="K Watson" userId="S::kwatson@stmichaelscs.org::a8bc3bbc-cc8b-414b-80bb-2d428da9c5a2" providerId="AD" clId="Web-{FD75FE79-0F93-1D3A-6940-EF06ADDF9C1F}" dt="2024-06-18T17:55:06.378" v="204"/>
          <ac:cxnSpMkLst>
            <pc:docMk/>
            <pc:sldMk cId="2704386561" sldId="260"/>
            <ac:cxnSpMk id="172" creationId="{00000000-0000-0000-0000-000000000000}"/>
          </ac:cxnSpMkLst>
        </pc:cxnChg>
        <pc:cxnChg chg="mod">
          <ac:chgData name="K Watson" userId="S::kwatson@stmichaelscs.org::a8bc3bbc-cc8b-414b-80bb-2d428da9c5a2" providerId="AD" clId="Web-{FD75FE79-0F93-1D3A-6940-EF06ADDF9C1F}" dt="2024-06-18T18:07:26.418" v="346" actId="1076"/>
          <ac:cxnSpMkLst>
            <pc:docMk/>
            <pc:sldMk cId="2704386561" sldId="260"/>
            <ac:cxnSpMk id="176" creationId="{00000000-0000-0000-0000-000000000000}"/>
          </ac:cxnSpMkLst>
        </pc:cxnChg>
        <pc:cxnChg chg="del">
          <ac:chgData name="K Watson" userId="S::kwatson@stmichaelscs.org::a8bc3bbc-cc8b-414b-80bb-2d428da9c5a2" providerId="AD" clId="Web-{FD75FE79-0F93-1D3A-6940-EF06ADDF9C1F}" dt="2024-06-18T17:52:13.694" v="141"/>
          <ac:cxnSpMkLst>
            <pc:docMk/>
            <pc:sldMk cId="2704386561" sldId="260"/>
            <ac:cxnSpMk id="204" creationId="{8A9F8BCC-DD9E-486F-B48D-4DB96C921051}"/>
          </ac:cxnSpMkLst>
        </pc:cxnChg>
        <pc:cxnChg chg="mod">
          <ac:chgData name="K Watson" userId="S::kwatson@stmichaelscs.org::a8bc3bbc-cc8b-414b-80bb-2d428da9c5a2" providerId="AD" clId="Web-{FD75FE79-0F93-1D3A-6940-EF06ADDF9C1F}" dt="2024-06-18T18:15:13.867" v="443" actId="1076"/>
          <ac:cxnSpMkLst>
            <pc:docMk/>
            <pc:sldMk cId="2704386561" sldId="260"/>
            <ac:cxnSpMk id="214" creationId="{588EA83B-57AF-47E5-A233-54D46F8A4E4B}"/>
          </ac:cxnSpMkLst>
        </pc:cxnChg>
        <pc:cxnChg chg="del">
          <ac:chgData name="K Watson" userId="S::kwatson@stmichaelscs.org::a8bc3bbc-cc8b-414b-80bb-2d428da9c5a2" providerId="AD" clId="Web-{FD75FE79-0F93-1D3A-6940-EF06ADDF9C1F}" dt="2024-06-18T17:52:31.429" v="145"/>
          <ac:cxnSpMkLst>
            <pc:docMk/>
            <pc:sldMk cId="2704386561" sldId="260"/>
            <ac:cxnSpMk id="219" creationId="{4EBDB8E4-6BF6-488B-9754-122F48F690B9}"/>
          </ac:cxnSpMkLst>
        </pc:cxnChg>
        <pc:cxnChg chg="del">
          <ac:chgData name="K Watson" userId="S::kwatson@stmichaelscs.org::a8bc3bbc-cc8b-414b-80bb-2d428da9c5a2" providerId="AD" clId="Web-{FD75FE79-0F93-1D3A-6940-EF06ADDF9C1F}" dt="2024-06-18T17:52:25.976" v="142"/>
          <ac:cxnSpMkLst>
            <pc:docMk/>
            <pc:sldMk cId="2704386561" sldId="260"/>
            <ac:cxnSpMk id="230" creationId="{41C84D5B-F3FE-4FAF-A023-5B4F24AB9B5D}"/>
          </ac:cxnSpMkLst>
        </pc:cxnChg>
        <pc:cxnChg chg="mod">
          <ac:chgData name="K Watson" userId="S::kwatson@stmichaelscs.org::a8bc3bbc-cc8b-414b-80bb-2d428da9c5a2" providerId="AD" clId="Web-{FD75FE79-0F93-1D3A-6940-EF06ADDF9C1F}" dt="2024-06-18T18:15:13.882" v="444" actId="1076"/>
          <ac:cxnSpMkLst>
            <pc:docMk/>
            <pc:sldMk cId="2704386561" sldId="260"/>
            <ac:cxnSpMk id="234" creationId="{7A09AB2D-7490-42B2-8551-21BFAE88D51A}"/>
          </ac:cxnSpMkLst>
        </pc:cxnChg>
        <pc:cxnChg chg="mod">
          <ac:chgData name="K Watson" userId="S::kwatson@stmichaelscs.org::a8bc3bbc-cc8b-414b-80bb-2d428da9c5a2" providerId="AD" clId="Web-{FD75FE79-0F93-1D3A-6940-EF06ADDF9C1F}" dt="2024-06-18T18:15:13.898" v="445" actId="1076"/>
          <ac:cxnSpMkLst>
            <pc:docMk/>
            <pc:sldMk cId="2704386561" sldId="260"/>
            <ac:cxnSpMk id="235" creationId="{9F197E21-7125-47B4-A08A-72710E93A508}"/>
          </ac:cxnSpMkLst>
        </pc:cxnChg>
        <pc:cxnChg chg="mod">
          <ac:chgData name="K Watson" userId="S::kwatson@stmichaelscs.org::a8bc3bbc-cc8b-414b-80bb-2d428da9c5a2" providerId="AD" clId="Web-{FD75FE79-0F93-1D3A-6940-EF06ADDF9C1F}" dt="2024-06-18T18:15:14.335" v="470" actId="1076"/>
          <ac:cxnSpMkLst>
            <pc:docMk/>
            <pc:sldMk cId="2704386561" sldId="260"/>
            <ac:cxnSpMk id="454" creationId="{C3FA2F8C-BD2B-EA46-8D5D-0F3383BE1ABC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24/06/2024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microsoft.com/office/2007/relationships/hdphoto" Target="../media/hdphoto1.wdp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jpeg"/><Relationship Id="rId5" Type="http://schemas.openxmlformats.org/officeDocument/2006/relationships/image" Target="../media/image3.png"/><Relationship Id="rId10" Type="http://schemas.openxmlformats.org/officeDocument/2006/relationships/image" Target="../media/image7.jpeg"/><Relationship Id="rId4" Type="http://schemas.openxmlformats.org/officeDocument/2006/relationships/image" Target="../media/image2.pn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328156" y="-3783505"/>
            <a:ext cx="201352" cy="82059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Straight Connector 175"/>
          <p:cNvCxnSpPr>
            <a:cxnSpLocks/>
          </p:cNvCxnSpPr>
          <p:nvPr/>
        </p:nvCxnSpPr>
        <p:spPr>
          <a:xfrm>
            <a:off x="1966025" y="11385981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0" y="-82161"/>
            <a:ext cx="9601200" cy="71604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8" name="Rectangle 147"/>
          <p:cNvSpPr/>
          <p:nvPr/>
        </p:nvSpPr>
        <p:spPr>
          <a:xfrm>
            <a:off x="18003" y="11977393"/>
            <a:ext cx="9614975" cy="82420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English157 BT" panose="030306020304040D0D03" pitchFamily="66" charset="0"/>
              </a:rPr>
              <a:t>Department of Business and Computing 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6352498" y="592740"/>
            <a:ext cx="23401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400" b="1" dirty="0"/>
              <a:t>St Michael’s Catholic </a:t>
            </a:r>
            <a:r>
              <a:rPr lang="en-GB" sz="1400" b="1" dirty="0" smtClean="0"/>
              <a:t>School</a:t>
            </a:r>
            <a:endParaRPr lang="en-GB" sz="1400" b="1" dirty="0"/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126434" y="8796"/>
            <a:ext cx="80727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b="1" dirty="0" smtClean="0"/>
              <a:t>YEAR 11 IT LEARNING JOURNEY (KS4)</a:t>
            </a:r>
            <a:endParaRPr lang="en-GB" sz="4000" b="1" dirty="0"/>
          </a:p>
        </p:txBody>
      </p:sp>
      <p:cxnSp>
        <p:nvCxnSpPr>
          <p:cNvPr id="160" name="Straight Connector 159"/>
          <p:cNvCxnSpPr/>
          <p:nvPr/>
        </p:nvCxnSpPr>
        <p:spPr>
          <a:xfrm flipV="1">
            <a:off x="2834236" y="2527518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750448" y="2543260"/>
            <a:ext cx="8063034" cy="9393619"/>
            <a:chOff x="663521" y="2096727"/>
            <a:chExt cx="8063034" cy="93936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8818923"/>
              <a:chOff x="975577" y="2390350"/>
              <a:chExt cx="7453126" cy="8818923"/>
            </a:xfrm>
          </p:grpSpPr>
          <p:cxnSp>
            <p:nvCxnSpPr>
              <p:cNvPr id="159" name="Straight Connector 158"/>
              <p:cNvCxnSpPr>
                <a:cxnSpLocks/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cxnSpLocks/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38324" y="9051721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3" name="Group 482"/>
          <p:cNvGrpSpPr/>
          <p:nvPr/>
        </p:nvGrpSpPr>
        <p:grpSpPr>
          <a:xfrm>
            <a:off x="8233523" y="10594636"/>
            <a:ext cx="1219410" cy="1234099"/>
            <a:chOff x="5415158" y="4460846"/>
            <a:chExt cx="1219410" cy="1304869"/>
          </a:xfrm>
        </p:grpSpPr>
        <p:sp>
          <p:nvSpPr>
            <p:cNvPr id="484" name="Oval 48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5415158" y="4460846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5" name="Oval 48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5605123" y="4693834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5463969" y="4769054"/>
              <a:ext cx="1170599" cy="618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/>
                <a:t>SEP</a:t>
              </a:r>
              <a:endParaRPr lang="en-US" sz="3200" b="1" dirty="0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784" b="89865" l="9524" r="89796">
                        <a14:foregroundMark x1="23810" y1="22973" x2="71429" y2="8784"/>
                        <a14:foregroundMark x1="71429" y1="8784" x2="80272" y2="1621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0394" y="51807"/>
            <a:ext cx="1035654" cy="993520"/>
          </a:xfrm>
          <a:prstGeom prst="rect">
            <a:avLst/>
          </a:prstGeom>
        </p:spPr>
      </p:pic>
      <p:grpSp>
        <p:nvGrpSpPr>
          <p:cNvPr id="167" name="Group 166">
            <a:extLst>
              <a:ext uri="{FF2B5EF4-FFF2-40B4-BE49-F238E27FC236}">
                <a16:creationId xmlns:a16="http://schemas.microsoft.com/office/drawing/2014/main" id="{2729EFE4-DC6C-42FC-B39F-3D74042F79D9}"/>
              </a:ext>
            </a:extLst>
          </p:cNvPr>
          <p:cNvGrpSpPr/>
          <p:nvPr/>
        </p:nvGrpSpPr>
        <p:grpSpPr>
          <a:xfrm>
            <a:off x="2893956" y="8355705"/>
            <a:ext cx="4422996" cy="944973"/>
            <a:chOff x="-3249700" y="745468"/>
            <a:chExt cx="4422996" cy="944973"/>
          </a:xfrm>
        </p:grpSpPr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09532371-8448-4E68-B1B5-FE38FE2F69D5}"/>
                </a:ext>
              </a:extLst>
            </p:cNvPr>
            <p:cNvSpPr/>
            <p:nvPr/>
          </p:nvSpPr>
          <p:spPr>
            <a:xfrm>
              <a:off x="-3249700" y="745468"/>
              <a:ext cx="4422996" cy="538609"/>
            </a:xfrm>
            <a:prstGeom prst="rect">
              <a:avLst/>
            </a:prstGeom>
            <a:ln w="38100" cap="rnd">
              <a:solidFill>
                <a:srgbClr val="00B05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b="1" u="sng" dirty="0"/>
                <a:t>Data manipulation using spreadsheets</a:t>
              </a:r>
            </a:p>
            <a:p>
              <a:r>
                <a:rPr lang="en-GB" sz="1100" b="1" dirty="0"/>
                <a:t>Internally assessed work – Approximately 15 hours – 30% of final grade</a:t>
              </a:r>
            </a:p>
          </p:txBody>
        </p: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07B8AC34-CEAB-4AAE-8B15-484A82A624C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547847" y="1250376"/>
              <a:ext cx="286576" cy="440065"/>
            </a:xfrm>
            <a:prstGeom prst="line">
              <a:avLst/>
            </a:prstGeom>
            <a:ln w="57150">
              <a:solidFill>
                <a:srgbClr val="00B05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77" name="Picture 2" descr="File:Office 365 app logos.svg - Wikimedia Commons">
            <a:extLst>
              <a:ext uri="{FF2B5EF4-FFF2-40B4-BE49-F238E27FC236}">
                <a16:creationId xmlns:a16="http://schemas.microsoft.com/office/drawing/2014/main" id="{56E8E4EE-CD8B-4BEF-879C-9E526C9A0F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11" t="26025" r="25097" b="50237"/>
          <a:stretch/>
        </p:blipFill>
        <p:spPr bwMode="auto">
          <a:xfrm>
            <a:off x="1564349" y="7734170"/>
            <a:ext cx="1405993" cy="1483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588EA83B-57AF-47E5-A233-54D46F8A4E4B}"/>
              </a:ext>
            </a:extLst>
          </p:cNvPr>
          <p:cNvCxnSpPr>
            <a:cxnSpLocks/>
          </p:cNvCxnSpPr>
          <p:nvPr/>
        </p:nvCxnSpPr>
        <p:spPr>
          <a:xfrm>
            <a:off x="5236550" y="11246724"/>
            <a:ext cx="0" cy="52139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7A09AB2D-7490-42B2-8551-21BFAE88D51A}"/>
              </a:ext>
            </a:extLst>
          </p:cNvPr>
          <p:cNvCxnSpPr>
            <a:cxnSpLocks/>
          </p:cNvCxnSpPr>
          <p:nvPr/>
        </p:nvCxnSpPr>
        <p:spPr>
          <a:xfrm>
            <a:off x="7306145" y="11262485"/>
            <a:ext cx="18961" cy="505636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>
            <a:extLst>
              <a:ext uri="{FF2B5EF4-FFF2-40B4-BE49-F238E27FC236}">
                <a16:creationId xmlns:a16="http://schemas.microsoft.com/office/drawing/2014/main" id="{9307AD60-B3DA-4EB2-A689-4B7CD18EFF90}"/>
              </a:ext>
            </a:extLst>
          </p:cNvPr>
          <p:cNvCxnSpPr>
            <a:cxnSpLocks/>
          </p:cNvCxnSpPr>
          <p:nvPr/>
        </p:nvCxnSpPr>
        <p:spPr>
          <a:xfrm>
            <a:off x="16347734" y="9730467"/>
            <a:ext cx="0" cy="36310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 descr="Green light, go, traffic lights, control, enable signal, road signs,  semaphore icon - Download on Iconfinder">
            <a:extLst>
              <a:ext uri="{FF2B5EF4-FFF2-40B4-BE49-F238E27FC236}">
                <a16:creationId xmlns:a16="http://schemas.microsoft.com/office/drawing/2014/main" id="{241D11F7-2CF4-496B-83B1-EFAE91C121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802" y="1323554"/>
            <a:ext cx="883300" cy="88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7" name="Triangle 45">
            <a:extLst>
              <a:ext uri="{FF2B5EF4-FFF2-40B4-BE49-F238E27FC236}">
                <a16:creationId xmlns:a16="http://schemas.microsoft.com/office/drawing/2014/main" id="{C5812171-627C-445E-8B02-80F10E2AD873}"/>
              </a:ext>
            </a:extLst>
          </p:cNvPr>
          <p:cNvSpPr/>
          <p:nvPr/>
        </p:nvSpPr>
        <p:spPr>
          <a:xfrm rot="16200000">
            <a:off x="1231311" y="2560143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BF25B57A-3970-47DC-B08B-53D129D6AD96}"/>
              </a:ext>
            </a:extLst>
          </p:cNvPr>
          <p:cNvSpPr/>
          <p:nvPr/>
        </p:nvSpPr>
        <p:spPr>
          <a:xfrm>
            <a:off x="2915493" y="7895244"/>
            <a:ext cx="4390651" cy="338554"/>
          </a:xfrm>
          <a:prstGeom prst="rect">
            <a:avLst/>
          </a:prstGeom>
          <a:ln w="38100" cap="rnd">
            <a:solidFill>
              <a:srgbClr val="00B05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600" b="1" u="sng" dirty="0" smtClean="0"/>
              <a:t>COURSEWORK </a:t>
            </a:r>
            <a:r>
              <a:rPr lang="en-GB" sz="1600" b="1" u="sng" dirty="0"/>
              <a:t>-December Year 11 </a:t>
            </a:r>
          </a:p>
        </p:txBody>
      </p: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EB701DDC-ECE3-446F-8E63-DF09848004FB}"/>
              </a:ext>
            </a:extLst>
          </p:cNvPr>
          <p:cNvCxnSpPr>
            <a:cxnSpLocks/>
          </p:cNvCxnSpPr>
          <p:nvPr/>
        </p:nvCxnSpPr>
        <p:spPr>
          <a:xfrm>
            <a:off x="5870304" y="2576772"/>
            <a:ext cx="313732" cy="422708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5B4FE249-4333-4AAA-B9FD-CDF7E1ECFC12}"/>
              </a:ext>
            </a:extLst>
          </p:cNvPr>
          <p:cNvCxnSpPr>
            <a:cxnSpLocks/>
          </p:cNvCxnSpPr>
          <p:nvPr/>
        </p:nvCxnSpPr>
        <p:spPr>
          <a:xfrm rot="16200000" flipV="1">
            <a:off x="18868822" y="4959321"/>
            <a:ext cx="0" cy="260927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4A22B3ED-0CA2-4C9B-971B-A00F45F77BAD}"/>
              </a:ext>
            </a:extLst>
          </p:cNvPr>
          <p:cNvCxnSpPr>
            <a:cxnSpLocks/>
          </p:cNvCxnSpPr>
          <p:nvPr/>
        </p:nvCxnSpPr>
        <p:spPr>
          <a:xfrm flipH="1">
            <a:off x="8388128" y="2577782"/>
            <a:ext cx="381275" cy="373184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Rectangle 120">
            <a:extLst>
              <a:ext uri="{FF2B5EF4-FFF2-40B4-BE49-F238E27FC236}">
                <a16:creationId xmlns:a16="http://schemas.microsoft.com/office/drawing/2014/main" id="{300F8001-8577-476D-8060-96CBFD761E6C}"/>
              </a:ext>
            </a:extLst>
          </p:cNvPr>
          <p:cNvSpPr/>
          <p:nvPr/>
        </p:nvSpPr>
        <p:spPr>
          <a:xfrm>
            <a:off x="2012747" y="1034601"/>
            <a:ext cx="6115977" cy="861774"/>
          </a:xfrm>
          <a:prstGeom prst="rect">
            <a:avLst/>
          </a:prstGeom>
          <a:ln w="28575">
            <a:solidFill>
              <a:srgbClr val="00206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600" b="1" dirty="0">
                <a:solidFill>
                  <a:srgbClr val="E6AF00"/>
                </a:solidFill>
              </a:rPr>
              <a:t>R050 – IT in the digital world – 40% Exam</a:t>
            </a:r>
          </a:p>
          <a:p>
            <a:r>
              <a:rPr lang="en-GB" sz="1600" b="1" dirty="0">
                <a:solidFill>
                  <a:srgbClr val="00B050"/>
                </a:solidFill>
              </a:rPr>
              <a:t>R060 - Data manipulation using spreadsheets  - 30% NEA (2025/2026)</a:t>
            </a:r>
            <a:endParaRPr lang="en-GB" sz="1600" b="1" dirty="0">
              <a:solidFill>
                <a:srgbClr val="00B050"/>
              </a:solidFill>
              <a:ea typeface="Calibri"/>
              <a:cs typeface="Calibri"/>
            </a:endParaRPr>
          </a:p>
          <a:p>
            <a:r>
              <a:rPr lang="en-GB" sz="1600" b="1" dirty="0">
                <a:solidFill>
                  <a:srgbClr val="0070C0"/>
                </a:solidFill>
                <a:ea typeface="Calibri"/>
                <a:cs typeface="Calibri"/>
              </a:rPr>
              <a:t>R070 - Using augmented reality to present information 30% NEA</a:t>
            </a:r>
            <a:endParaRPr lang="en-GB" sz="1600" dirty="0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0D6F583D-4629-4D02-A590-78B70EB0B8C9}"/>
              </a:ext>
            </a:extLst>
          </p:cNvPr>
          <p:cNvSpPr/>
          <p:nvPr/>
        </p:nvSpPr>
        <p:spPr>
          <a:xfrm>
            <a:off x="2384367" y="627844"/>
            <a:ext cx="6365978" cy="400110"/>
          </a:xfrm>
          <a:prstGeom prst="rect">
            <a:avLst/>
          </a:prstGeom>
          <a:ln w="28575">
            <a:noFill/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2000" b="1" dirty="0"/>
              <a:t>CAMBRIDGE </a:t>
            </a:r>
            <a:r>
              <a:rPr lang="en-GB" sz="2000" b="1" dirty="0" smtClean="0"/>
              <a:t>NATIONALSLEVEL </a:t>
            </a:r>
            <a:r>
              <a:rPr lang="en-GB" sz="2000" b="1" dirty="0"/>
              <a:t>1/2 IT</a:t>
            </a:r>
            <a:endParaRPr lang="en-GB" sz="2000" dirty="0">
              <a:ea typeface="Calibri"/>
              <a:cs typeface="Calibri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57E130B-96A3-441B-BE08-D69DE7B99DA9}"/>
              </a:ext>
            </a:extLst>
          </p:cNvPr>
          <p:cNvSpPr/>
          <p:nvPr/>
        </p:nvSpPr>
        <p:spPr>
          <a:xfrm>
            <a:off x="6216396" y="9770490"/>
            <a:ext cx="2030578" cy="1477328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b="1" dirty="0" smtClean="0"/>
              <a:t>  </a:t>
            </a:r>
            <a:endParaRPr lang="en-US" dirty="0"/>
          </a:p>
          <a:p>
            <a:pPr algn="ctr"/>
            <a:endParaRPr lang="en-GB" b="1" dirty="0" smtClean="0"/>
          </a:p>
          <a:p>
            <a:pPr algn="ctr"/>
            <a:endParaRPr lang="en-GB" b="1" dirty="0"/>
          </a:p>
          <a:p>
            <a:pPr algn="ctr"/>
            <a:endParaRPr lang="en-GB" b="1" dirty="0" smtClean="0"/>
          </a:p>
          <a:p>
            <a:pPr algn="ctr"/>
            <a:r>
              <a:rPr lang="en-GB" b="1" dirty="0" smtClean="0"/>
              <a:t>Mock Exam Review</a:t>
            </a:r>
            <a:endParaRPr lang="en-GB" dirty="0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933BEC6E-01F2-43BC-B481-342111D55311}"/>
              </a:ext>
            </a:extLst>
          </p:cNvPr>
          <p:cNvSpPr/>
          <p:nvPr/>
        </p:nvSpPr>
        <p:spPr>
          <a:xfrm>
            <a:off x="4005988" y="9793928"/>
            <a:ext cx="2085215" cy="1477328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n-GB" b="1" dirty="0" smtClean="0">
              <a:ea typeface="Calibri"/>
              <a:cs typeface="Calibri"/>
            </a:endParaRPr>
          </a:p>
          <a:p>
            <a:pPr algn="ctr"/>
            <a:endParaRPr lang="en-GB" b="1" dirty="0">
              <a:ea typeface="Calibri"/>
              <a:cs typeface="Calibri"/>
            </a:endParaRPr>
          </a:p>
          <a:p>
            <a:pPr algn="ctr"/>
            <a:endParaRPr lang="en-GB" b="1" dirty="0" smtClean="0">
              <a:ea typeface="Calibri"/>
              <a:cs typeface="Calibri"/>
            </a:endParaRPr>
          </a:p>
          <a:p>
            <a:pPr algn="ctr"/>
            <a:r>
              <a:rPr lang="en-GB" b="1" dirty="0" smtClean="0">
                <a:ea typeface="Calibri"/>
                <a:cs typeface="Calibri"/>
              </a:rPr>
              <a:t>Spreadsheet</a:t>
            </a:r>
          </a:p>
          <a:p>
            <a:pPr algn="ctr"/>
            <a:r>
              <a:rPr lang="en-GB" b="1" dirty="0" smtClean="0">
                <a:ea typeface="Calibri"/>
                <a:cs typeface="Calibri"/>
              </a:rPr>
              <a:t>Concept Review </a:t>
            </a:r>
            <a:endParaRPr lang="en-GB" b="1" dirty="0">
              <a:ea typeface="Calibri"/>
              <a:cs typeface="Calibri"/>
            </a:endParaRP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65C37274-0A1E-4DC8-9DF6-D0D9134DDDF4}"/>
              </a:ext>
            </a:extLst>
          </p:cNvPr>
          <p:cNvSpPr/>
          <p:nvPr/>
        </p:nvSpPr>
        <p:spPr>
          <a:xfrm>
            <a:off x="8177985" y="1894849"/>
            <a:ext cx="1323237" cy="646331"/>
          </a:xfrm>
          <a:prstGeom prst="rect">
            <a:avLst/>
          </a:prstGeom>
          <a:solidFill>
            <a:schemeClr val="bg1"/>
          </a:solidFill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b="1" dirty="0" smtClean="0">
                <a:solidFill>
                  <a:srgbClr val="FF0000"/>
                </a:solidFill>
              </a:rPr>
              <a:t>R05 Exam 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ctr"/>
            <a:r>
              <a:rPr lang="en-GB" b="1" dirty="0" smtClean="0">
                <a:solidFill>
                  <a:srgbClr val="FF0000"/>
                </a:solidFill>
              </a:rPr>
              <a:t>Preparation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F97074EB-E44E-4EEE-BA07-CFB8FED2BA69}"/>
              </a:ext>
            </a:extLst>
          </p:cNvPr>
          <p:cNvSpPr/>
          <p:nvPr/>
        </p:nvSpPr>
        <p:spPr>
          <a:xfrm>
            <a:off x="2222936" y="1968049"/>
            <a:ext cx="5678558" cy="538609"/>
          </a:xfrm>
          <a:prstGeom prst="rect">
            <a:avLst/>
          </a:prstGeom>
          <a:ln w="38100" cap="rnd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b="1" u="sng" dirty="0">
                <a:solidFill>
                  <a:srgbClr val="007AC3"/>
                </a:solidFill>
              </a:rPr>
              <a:t>Exam – IT in the digital World R050</a:t>
            </a:r>
          </a:p>
          <a:p>
            <a:r>
              <a:rPr lang="en-GB" sz="1100" b="1" dirty="0">
                <a:solidFill>
                  <a:srgbClr val="007AC3"/>
                </a:solidFill>
              </a:rPr>
              <a:t>Externally assessed work – 1 Hour 30 minutes– 40% of final </a:t>
            </a:r>
            <a:r>
              <a:rPr lang="en-GB" sz="1100" b="1" dirty="0" smtClean="0">
                <a:solidFill>
                  <a:srgbClr val="007AC3"/>
                </a:solidFill>
              </a:rPr>
              <a:t>grade                                                                 </a:t>
            </a:r>
            <a:endParaRPr lang="en-GB" sz="1100" b="1" dirty="0">
              <a:solidFill>
                <a:srgbClr val="007AC3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2306942-2870-E6DA-B70F-FE1E63AA8CF0}"/>
              </a:ext>
            </a:extLst>
          </p:cNvPr>
          <p:cNvGrpSpPr/>
          <p:nvPr/>
        </p:nvGrpSpPr>
        <p:grpSpPr>
          <a:xfrm>
            <a:off x="2883149" y="6228785"/>
            <a:ext cx="4422996" cy="975373"/>
            <a:chOff x="-2916415" y="715068"/>
            <a:chExt cx="4422996" cy="975373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27EBB1A-320E-6A6F-72B1-3B920CA3FE58}"/>
                </a:ext>
              </a:extLst>
            </p:cNvPr>
            <p:cNvSpPr/>
            <p:nvPr/>
          </p:nvSpPr>
          <p:spPr>
            <a:xfrm>
              <a:off x="-2916415" y="715068"/>
              <a:ext cx="4422996" cy="538609"/>
            </a:xfrm>
            <a:prstGeom prst="rect">
              <a:avLst/>
            </a:prstGeom>
            <a:ln w="38100" cap="rnd">
              <a:solidFill>
                <a:srgbClr val="00B05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b="1" u="sng" dirty="0"/>
                <a:t>Data manipulation using spreadsheets</a:t>
              </a:r>
            </a:p>
            <a:p>
              <a:r>
                <a:rPr lang="en-GB" sz="1100" b="1" dirty="0"/>
                <a:t>Internally assessed work – Approximately 15 hours – 30% of final grade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946DF678-BCDE-B380-8A96-3E293076D33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2547847" y="1250376"/>
              <a:ext cx="286576" cy="440065"/>
            </a:xfrm>
            <a:prstGeom prst="line">
              <a:avLst/>
            </a:prstGeom>
            <a:ln w="57150">
              <a:solidFill>
                <a:srgbClr val="00B05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67B3494-267D-C02A-26FC-56FE2D6BD29C}"/>
              </a:ext>
            </a:extLst>
          </p:cNvPr>
          <p:cNvCxnSpPr>
            <a:cxnSpLocks/>
          </p:cNvCxnSpPr>
          <p:nvPr/>
        </p:nvCxnSpPr>
        <p:spPr>
          <a:xfrm flipV="1">
            <a:off x="3264610" y="7217228"/>
            <a:ext cx="4294534" cy="1135"/>
          </a:xfrm>
          <a:prstGeom prst="line">
            <a:avLst/>
          </a:prstGeom>
          <a:ln w="571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52CC1204-192F-046C-4DC3-D9C624E83062}"/>
              </a:ext>
            </a:extLst>
          </p:cNvPr>
          <p:cNvSpPr/>
          <p:nvPr/>
        </p:nvSpPr>
        <p:spPr>
          <a:xfrm>
            <a:off x="2893956" y="5809522"/>
            <a:ext cx="4412188" cy="338554"/>
          </a:xfrm>
          <a:prstGeom prst="rect">
            <a:avLst/>
          </a:prstGeom>
          <a:ln w="38100" cap="rnd">
            <a:solidFill>
              <a:srgbClr val="00B05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600" b="1" u="sng" dirty="0" smtClean="0"/>
              <a:t>COURSEWORK  </a:t>
            </a:r>
            <a:r>
              <a:rPr lang="en-GB" sz="1600" b="1" u="sng" dirty="0"/>
              <a:t>-January Year 11 (Completion)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169C41F-5DF8-0B6F-8145-8339B8763BCC}"/>
              </a:ext>
            </a:extLst>
          </p:cNvPr>
          <p:cNvSpPr/>
          <p:nvPr/>
        </p:nvSpPr>
        <p:spPr>
          <a:xfrm>
            <a:off x="1964185" y="9810914"/>
            <a:ext cx="1863330" cy="1477328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n-GB" b="1" dirty="0" smtClean="0">
              <a:ea typeface="Calibri"/>
              <a:cs typeface="Calibri"/>
            </a:endParaRPr>
          </a:p>
          <a:p>
            <a:pPr algn="ctr"/>
            <a:endParaRPr lang="en-GB" b="1" dirty="0">
              <a:ea typeface="Calibri"/>
              <a:cs typeface="Calibri"/>
            </a:endParaRPr>
          </a:p>
          <a:p>
            <a:pPr algn="ctr"/>
            <a:endParaRPr lang="en-GB" b="1" dirty="0" smtClean="0">
              <a:ea typeface="Calibri"/>
              <a:cs typeface="Calibri"/>
            </a:endParaRPr>
          </a:p>
          <a:p>
            <a:pPr algn="ctr"/>
            <a:endParaRPr lang="en-GB" b="1" dirty="0">
              <a:ea typeface="Calibri"/>
              <a:cs typeface="Calibri"/>
            </a:endParaRPr>
          </a:p>
          <a:p>
            <a:pPr algn="ctr"/>
            <a:r>
              <a:rPr lang="en-GB" b="1" dirty="0" smtClean="0">
                <a:ea typeface="Calibri"/>
                <a:cs typeface="Calibri"/>
              </a:rPr>
              <a:t>PPE</a:t>
            </a:r>
            <a:r>
              <a:rPr lang="en-GB" b="1" dirty="0">
                <a:ea typeface="Calibri"/>
                <a:cs typeface="Calibri"/>
              </a:rPr>
              <a:t> Mock Exam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9648FD6F-8EE7-D0C6-F330-7A78F28EC1D7}"/>
              </a:ext>
            </a:extLst>
          </p:cNvPr>
          <p:cNvCxnSpPr>
            <a:cxnSpLocks/>
          </p:cNvCxnSpPr>
          <p:nvPr/>
        </p:nvCxnSpPr>
        <p:spPr>
          <a:xfrm flipH="1">
            <a:off x="2931966" y="11314132"/>
            <a:ext cx="20055" cy="45398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3DC4C299-DE51-993D-4546-DA6508B51568}"/>
              </a:ext>
            </a:extLst>
          </p:cNvPr>
          <p:cNvSpPr/>
          <p:nvPr/>
        </p:nvSpPr>
        <p:spPr>
          <a:xfrm>
            <a:off x="2316658" y="3426516"/>
            <a:ext cx="2596801" cy="1200329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none" lIns="91440" tIns="45720" rIns="91440" bIns="45720" anchor="t">
            <a:spAutoFit/>
          </a:bodyPr>
          <a:lstStyle/>
          <a:p>
            <a:pPr algn="ctr"/>
            <a:endParaRPr lang="en-GB" b="1" dirty="0" smtClean="0">
              <a:ea typeface="Calibri"/>
              <a:cs typeface="Calibri"/>
            </a:endParaRPr>
          </a:p>
          <a:p>
            <a:pPr algn="ctr"/>
            <a:endParaRPr lang="en-GB" b="1" dirty="0">
              <a:ea typeface="Calibri"/>
              <a:cs typeface="Calibri"/>
            </a:endParaRPr>
          </a:p>
          <a:p>
            <a:pPr algn="ctr"/>
            <a:endParaRPr lang="en-GB" b="1" dirty="0" smtClean="0">
              <a:ea typeface="Calibri"/>
              <a:cs typeface="Calibri"/>
            </a:endParaRPr>
          </a:p>
          <a:p>
            <a:pPr algn="ctr"/>
            <a:r>
              <a:rPr lang="en-GB" b="1" dirty="0" smtClean="0">
                <a:ea typeface="Calibri"/>
                <a:cs typeface="Calibri"/>
              </a:rPr>
              <a:t>         PPE</a:t>
            </a:r>
            <a:r>
              <a:rPr lang="en-GB" b="1" dirty="0">
                <a:ea typeface="Calibri"/>
                <a:cs typeface="Calibri"/>
              </a:rPr>
              <a:t> Mock </a:t>
            </a:r>
            <a:r>
              <a:rPr lang="en-GB" b="1" dirty="0" smtClean="0">
                <a:ea typeface="Calibri"/>
                <a:cs typeface="Calibri"/>
              </a:rPr>
              <a:t>Exam       </a:t>
            </a:r>
            <a:r>
              <a:rPr lang="en-GB" b="1" dirty="0">
                <a:ea typeface="Calibri"/>
                <a:cs typeface="Calibri"/>
              </a:rPr>
              <a:t> </a:t>
            </a:r>
            <a:endParaRPr lang="en-GB" b="1" dirty="0" smtClean="0">
              <a:ea typeface="Calibri"/>
              <a:cs typeface="Calibri"/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7DDC732-7E62-D3F5-AA4D-5022B6DD64C3}"/>
              </a:ext>
            </a:extLst>
          </p:cNvPr>
          <p:cNvCxnSpPr>
            <a:cxnSpLocks/>
          </p:cNvCxnSpPr>
          <p:nvPr/>
        </p:nvCxnSpPr>
        <p:spPr>
          <a:xfrm flipH="1">
            <a:off x="3465135" y="4585416"/>
            <a:ext cx="27033" cy="541401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63E9BAEA-A519-3226-06F6-74B13E3F7B73}"/>
              </a:ext>
            </a:extLst>
          </p:cNvPr>
          <p:cNvSpPr/>
          <p:nvPr/>
        </p:nvSpPr>
        <p:spPr>
          <a:xfrm>
            <a:off x="4966743" y="3423161"/>
            <a:ext cx="2567574" cy="1200329"/>
          </a:xfrm>
          <a:prstGeom prst="rect">
            <a:avLst/>
          </a:prstGeom>
          <a:ln w="28575">
            <a:solidFill>
              <a:srgbClr val="E6AF00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n-GB" b="1" dirty="0" smtClean="0">
              <a:ea typeface="Calibri"/>
              <a:cs typeface="Calibri"/>
            </a:endParaRPr>
          </a:p>
          <a:p>
            <a:pPr algn="ctr"/>
            <a:endParaRPr lang="en-GB" b="1" dirty="0">
              <a:ea typeface="Calibri"/>
              <a:cs typeface="Calibri"/>
            </a:endParaRPr>
          </a:p>
          <a:p>
            <a:pPr algn="ctr"/>
            <a:endParaRPr lang="en-GB" b="1" dirty="0" smtClean="0">
              <a:ea typeface="Calibri"/>
              <a:cs typeface="Calibri"/>
            </a:endParaRPr>
          </a:p>
          <a:p>
            <a:pPr algn="ctr"/>
            <a:r>
              <a:rPr lang="en-GB" b="1" dirty="0" smtClean="0">
                <a:ea typeface="Calibri"/>
                <a:cs typeface="Calibri"/>
              </a:rPr>
              <a:t>PPE</a:t>
            </a:r>
            <a:r>
              <a:rPr lang="en-GB" b="1" dirty="0">
                <a:ea typeface="Calibri"/>
                <a:cs typeface="Calibri"/>
              </a:rPr>
              <a:t> Mock </a:t>
            </a:r>
            <a:r>
              <a:rPr lang="en-GB" b="1" dirty="0" smtClean="0">
                <a:ea typeface="Calibri"/>
                <a:cs typeface="Calibri"/>
              </a:rPr>
              <a:t>Exam Review</a:t>
            </a:r>
            <a:endParaRPr lang="en-GB" dirty="0"/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E27D946-1515-6000-C1A0-A7D93FB43413}"/>
              </a:ext>
            </a:extLst>
          </p:cNvPr>
          <p:cNvCxnSpPr>
            <a:cxnSpLocks/>
          </p:cNvCxnSpPr>
          <p:nvPr/>
        </p:nvCxnSpPr>
        <p:spPr>
          <a:xfrm flipH="1">
            <a:off x="6142321" y="4592441"/>
            <a:ext cx="41715" cy="5321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>
            <a:extLst>
              <a:ext uri="{FF2B5EF4-FFF2-40B4-BE49-F238E27FC236}">
                <a16:creationId xmlns:a16="http://schemas.microsoft.com/office/drawing/2014/main" id="{B583C1BA-9287-45CA-8D94-D84CC57C9494}"/>
              </a:ext>
            </a:extLst>
          </p:cNvPr>
          <p:cNvSpPr/>
          <p:nvPr/>
        </p:nvSpPr>
        <p:spPr>
          <a:xfrm>
            <a:off x="194163" y="2247362"/>
            <a:ext cx="1379810" cy="861774"/>
          </a:xfrm>
          <a:prstGeom prst="rect">
            <a:avLst/>
          </a:prstGeom>
          <a:ln w="38100" cap="rnd">
            <a:solidFill>
              <a:srgbClr val="007AC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2400" b="1" dirty="0" smtClean="0"/>
              <a:t>Year 12 </a:t>
            </a:r>
          </a:p>
          <a:p>
            <a:pPr algn="ctr"/>
            <a:endParaRPr lang="en-GB" sz="1000" dirty="0"/>
          </a:p>
          <a:p>
            <a:endParaRPr lang="en-GB" sz="800" dirty="0"/>
          </a:p>
          <a:p>
            <a:endParaRPr lang="en-GB" sz="800" dirty="0"/>
          </a:p>
        </p:txBody>
      </p:sp>
      <p:pic>
        <p:nvPicPr>
          <p:cNvPr id="79" name="Picture 20" descr="Image result for road signs ahead">
            <a:extLst>
              <a:ext uri="{FF2B5EF4-FFF2-40B4-BE49-F238E27FC236}">
                <a16:creationId xmlns:a16="http://schemas.microsoft.com/office/drawing/2014/main" id="{14F22079-75AF-47DF-A35D-CDAE19F9D8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313" b="98125" l="10000" r="90000">
                        <a14:foregroundMark x1="50938" y1="781" x2="23021" y2="74844"/>
                        <a14:foregroundMark x1="21875" y1="24531" x2="74375" y2="80313"/>
                        <a14:foregroundMark x1="50417" y1="14063" x2="50625" y2="89531"/>
                        <a14:foregroundMark x1="50938" y1="20000" x2="61042" y2="18281"/>
                        <a14:foregroundMark x1="51250" y1="33750" x2="67396" y2="26719"/>
                        <a14:foregroundMark x1="55729" y1="41406" x2="69375" y2="34688"/>
                        <a14:foregroundMark x1="70729" y1="21250" x2="73021" y2="15313"/>
                        <a14:foregroundMark x1="76875" y1="32969" x2="80000" y2="30000"/>
                        <a14:foregroundMark x1="78854" y1="40938" x2="82500" y2="43125"/>
                        <a14:foregroundMark x1="78646" y1="54375" x2="81667" y2="62344"/>
                        <a14:foregroundMark x1="75521" y1="57656" x2="51250" y2="97969"/>
                        <a14:foregroundMark x1="74375" y1="19219" x2="51458" y2="313"/>
                        <a14:foregroundMark x1="35000" y1="10000" x2="30208" y2="10000"/>
                        <a14:foregroundMark x1="23333" y1="22813" x2="33021" y2="7969"/>
                        <a14:foregroundMark x1="34167" y1="7969" x2="45625" y2="1719"/>
                        <a14:foregroundMark x1="55729" y1="2500" x2="72188" y2="13594"/>
                        <a14:foregroundMark x1="58542" y1="4063" x2="66563" y2="8281"/>
                        <a14:foregroundMark x1="63854" y1="93438" x2="72083" y2="86094"/>
                        <a14:foregroundMark x1="75729" y1="78906" x2="79688" y2="66094"/>
                        <a14:foregroundMark x1="80208" y1="66875" x2="81250" y2="56563"/>
                        <a14:foregroundMark x1="81875" y1="56094" x2="82604" y2="45781"/>
                        <a14:foregroundMark x1="58542" y1="96094" x2="64167" y2="92969"/>
                        <a14:foregroundMark x1="39479" y1="94688" x2="48646" y2="98125"/>
                        <a14:foregroundMark x1="38958" y1="94375" x2="28854" y2="86406"/>
                        <a14:foregroundMark x1="28021" y1="85156" x2="19271" y2="67656"/>
                        <a14:foregroundMark x1="19271" y1="65313" x2="16979" y2="48594"/>
                        <a14:foregroundMark x1="17500" y1="47813" x2="19688" y2="3359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862" y="2608816"/>
            <a:ext cx="812770" cy="499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2" descr="7 Ways to Speed Up Your Excel Spreadsheets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074" y="9837248"/>
            <a:ext cx="1799096" cy="832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5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3699" y="9945670"/>
            <a:ext cx="1592682" cy="78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7" name="Group 96"/>
          <p:cNvGrpSpPr/>
          <p:nvPr/>
        </p:nvGrpSpPr>
        <p:grpSpPr>
          <a:xfrm>
            <a:off x="8229102" y="6345358"/>
            <a:ext cx="1219410" cy="1234099"/>
            <a:chOff x="5415158" y="4460846"/>
            <a:chExt cx="1219410" cy="1304869"/>
          </a:xfrm>
        </p:grpSpPr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5415158" y="4460846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5605123" y="4693834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5463969" y="4769054"/>
              <a:ext cx="1170599" cy="6183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/>
                <a:t>JAN</a:t>
              </a:r>
              <a:endParaRPr lang="en-US" sz="3200" b="1" dirty="0"/>
            </a:p>
          </p:txBody>
        </p:sp>
      </p:grp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 flipH="1">
            <a:off x="7831309" y="11481203"/>
            <a:ext cx="431858" cy="332641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 flipH="1">
            <a:off x="8172733" y="4198804"/>
            <a:ext cx="430789" cy="535157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4" name="Picture 2" descr="File:Office 365 app logos.svg - Wikimedia Commons">
            <a:extLst>
              <a:ext uri="{FF2B5EF4-FFF2-40B4-BE49-F238E27FC236}">
                <a16:creationId xmlns:a16="http://schemas.microsoft.com/office/drawing/2014/main" id="{56E8E4EE-CD8B-4BEF-879C-9E526C9A0F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411" t="26025" r="25097" b="50237"/>
          <a:stretch/>
        </p:blipFill>
        <p:spPr bwMode="auto">
          <a:xfrm>
            <a:off x="1551431" y="5592018"/>
            <a:ext cx="1405993" cy="1483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8926" y="3479326"/>
            <a:ext cx="1592682" cy="78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4" name="Picture 6" descr="Test Papers and a Pencil Cartoon Graphic | GraphicMama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4015" y="2054823"/>
            <a:ext cx="1592682" cy="403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Exam Reviews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9307" y="9966771"/>
            <a:ext cx="1185572" cy="889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" name="Picture 8" descr="Exam Reviews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7399" y="3479326"/>
            <a:ext cx="1185572" cy="828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3" name="Group 122"/>
          <p:cNvGrpSpPr/>
          <p:nvPr/>
        </p:nvGrpSpPr>
        <p:grpSpPr>
          <a:xfrm>
            <a:off x="8323090" y="3356027"/>
            <a:ext cx="1214980" cy="1234099"/>
            <a:chOff x="5415158" y="4460846"/>
            <a:chExt cx="1214980" cy="1304869"/>
          </a:xfrm>
        </p:grpSpPr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73B2E537-2E94-164D-A891-794C913A475F}"/>
                </a:ext>
              </a:extLst>
            </p:cNvPr>
            <p:cNvSpPr/>
            <p:nvPr/>
          </p:nvSpPr>
          <p:spPr>
            <a:xfrm>
              <a:off x="5415158" y="4460846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5605123" y="4693834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5429255" y="4854040"/>
              <a:ext cx="1170599" cy="5532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/>
                <a:t>APRIL</a:t>
              </a:r>
              <a:endParaRPr lang="en-US" sz="2800" b="1" dirty="0"/>
            </a:p>
          </p:txBody>
        </p:sp>
      </p:grp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D64A3733-EDF2-4B3D-B4EC-76F0842FE002}"/>
              </a:ext>
            </a:extLst>
          </p:cNvPr>
          <p:cNvCxnSpPr>
            <a:cxnSpLocks/>
          </p:cNvCxnSpPr>
          <p:nvPr/>
        </p:nvCxnSpPr>
        <p:spPr>
          <a:xfrm flipH="1">
            <a:off x="8225149" y="7562926"/>
            <a:ext cx="430789" cy="535157"/>
          </a:xfrm>
          <a:prstGeom prst="line">
            <a:avLst/>
          </a:prstGeom>
          <a:ln w="57150">
            <a:solidFill>
              <a:srgbClr val="FF0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4386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C0370A-4267-4C8F-BEE0-6C288B9E3685}">
  <ds:schemaRefs>
    <ds:schemaRef ds:uri="http://schemas.microsoft.com/office/2006/documentManagement/types"/>
    <ds:schemaRef ds:uri="http://purl.org/dc/terms/"/>
    <ds:schemaRef ds:uri="http://purl.org/dc/elements/1.1/"/>
    <ds:schemaRef ds:uri="18115042-14ee-4034-9109-32b9045e5aa2"/>
    <ds:schemaRef ds:uri="http://schemas.microsoft.com/office/2006/metadata/properties"/>
    <ds:schemaRef ds:uri="0cdfad24-3ef4-4078-8406-0838a4147073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AE2F137-86ED-430C-99C6-59EF1001C8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6F6822-E9E4-4CC6-AB66-313FD147FC6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8995</TotalTime>
  <Words>108</Words>
  <Application>Microsoft Office PowerPoint</Application>
  <PresentationFormat>A3 Paper (297x420 mm)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English157 BT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akthompson</cp:lastModifiedBy>
  <cp:revision>328</cp:revision>
  <cp:lastPrinted>2024-06-21T15:17:11Z</cp:lastPrinted>
  <dcterms:created xsi:type="dcterms:W3CDTF">2019-12-03T13:18:29Z</dcterms:created>
  <dcterms:modified xsi:type="dcterms:W3CDTF">2024-06-24T14:34:32Z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</Properties>
</file>