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388C07-F1B1-29F0-EE44-8FE7B9585463}" v="7" dt="2024-06-17T11:46:35.854"/>
    <p1510:client id="{C7321033-FE05-564F-8FEA-63C4D8F52A44}" v="207" dt="2024-06-18T18:18:04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09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032207BD-2904-7C8C-9382-37EEF0CDE34F}"/>
    <pc:docChg chg="modSld">
      <pc:chgData name="K Watson" userId="S::kwatson@stmichaelscs.org::a8bc3bbc-cc8b-414b-80bb-2d428da9c5a2" providerId="AD" clId="Web-{032207BD-2904-7C8C-9382-37EEF0CDE34F}" dt="2024-01-08T11:45:46.355" v="1" actId="1076"/>
      <pc:docMkLst>
        <pc:docMk/>
      </pc:docMkLst>
      <pc:sldChg chg="modSp">
        <pc:chgData name="K Watson" userId="S::kwatson@stmichaelscs.org::a8bc3bbc-cc8b-414b-80bb-2d428da9c5a2" providerId="AD" clId="Web-{032207BD-2904-7C8C-9382-37EEF0CDE34F}" dt="2024-01-08T11:45:46.355" v="1" actId="1076"/>
        <pc:sldMkLst>
          <pc:docMk/>
          <pc:sldMk cId="2704386561" sldId="260"/>
        </pc:sldMkLst>
        <pc:grpChg chg="mod">
          <ac:chgData name="K Watson" userId="S::kwatson@stmichaelscs.org::a8bc3bbc-cc8b-414b-80bb-2d428da9c5a2" providerId="AD" clId="Web-{032207BD-2904-7C8C-9382-37EEF0CDE34F}" dt="2024-01-08T11:45:46.355" v="1" actId="1076"/>
          <ac:grpSpMkLst>
            <pc:docMk/>
            <pc:sldMk cId="2704386561" sldId="260"/>
            <ac:grpSpMk id="1072" creationId="{00000000-0000-0000-0000-000000000000}"/>
          </ac:grpSpMkLst>
        </pc:grpChg>
        <pc:cxnChg chg="mod">
          <ac:chgData name="K Watson" userId="S::kwatson@stmichaelscs.org::a8bc3bbc-cc8b-414b-80bb-2d428da9c5a2" providerId="AD" clId="Web-{032207BD-2904-7C8C-9382-37EEF0CDE34F}" dt="2024-01-08T11:45:46.355" v="1" actId="1076"/>
          <ac:cxnSpMkLst>
            <pc:docMk/>
            <pc:sldMk cId="2704386561" sldId="260"/>
            <ac:cxnSpMk id="176" creationId="{00000000-0000-0000-0000-000000000000}"/>
          </ac:cxnSpMkLst>
        </pc:cxnChg>
      </pc:sldChg>
    </pc:docChg>
  </pc:docChgLst>
  <pc:docChgLst>
    <pc:chgData name="K Watson" userId="S::kwatson@stmichaelscs.org::a8bc3bbc-cc8b-414b-80bb-2d428da9c5a2" providerId="AD" clId="Web-{57388C07-F1B1-29F0-EE44-8FE7B9585463}"/>
    <pc:docChg chg="modSld">
      <pc:chgData name="K Watson" userId="S::kwatson@stmichaelscs.org::a8bc3bbc-cc8b-414b-80bb-2d428da9c5a2" providerId="AD" clId="Web-{57388C07-F1B1-29F0-EE44-8FE7B9585463}" dt="2024-06-17T11:46:35.854" v="3"/>
      <pc:docMkLst>
        <pc:docMk/>
      </pc:docMkLst>
      <pc:sldChg chg="delSp modSp">
        <pc:chgData name="K Watson" userId="S::kwatson@stmichaelscs.org::a8bc3bbc-cc8b-414b-80bb-2d428da9c5a2" providerId="AD" clId="Web-{57388C07-F1B1-29F0-EE44-8FE7B9585463}" dt="2024-06-17T11:46:35.854" v="3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57388C07-F1B1-29F0-EE44-8FE7B9585463}" dt="2024-06-17T11:46:26.494" v="1"/>
          <ac:spMkLst>
            <pc:docMk/>
            <pc:sldMk cId="2704386561" sldId="260"/>
            <ac:spMk id="63" creationId="{368D9333-B5E3-4BB1-9486-BC79A660D715}"/>
          </ac:spMkLst>
        </pc:spChg>
        <pc:cxnChg chg="del">
          <ac:chgData name="K Watson" userId="S::kwatson@stmichaelscs.org::a8bc3bbc-cc8b-414b-80bb-2d428da9c5a2" providerId="AD" clId="Web-{57388C07-F1B1-29F0-EE44-8FE7B9585463}" dt="2024-06-17T11:46:35.854" v="3"/>
          <ac:cxnSpMkLst>
            <pc:docMk/>
            <pc:sldMk cId="2704386561" sldId="260"/>
            <ac:cxnSpMk id="116" creationId="{5B4FE249-4333-4AAA-B9FD-CDF7E1ECFC12}"/>
          </ac:cxnSpMkLst>
        </pc:cxnChg>
        <pc:cxnChg chg="del">
          <ac:chgData name="K Watson" userId="S::kwatson@stmichaelscs.org::a8bc3bbc-cc8b-414b-80bb-2d428da9c5a2" providerId="AD" clId="Web-{57388C07-F1B1-29F0-EE44-8FE7B9585463}" dt="2024-06-17T11:46:33.010" v="2"/>
          <ac:cxnSpMkLst>
            <pc:docMk/>
            <pc:sldMk cId="2704386561" sldId="260"/>
            <ac:cxnSpMk id="240" creationId="{9307AD60-B3DA-4EB2-A689-4B7CD18EFF90}"/>
          </ac:cxnSpMkLst>
        </pc:cxnChg>
      </pc:sldChg>
    </pc:docChg>
  </pc:docChgLst>
  <pc:docChgLst>
    <pc:chgData name="R Dobson" userId="35efc1d0-ae23-4a4f-9a6d-8428f9008586" providerId="ADAL" clId="{17E912C3-54E3-4F18-874D-441D6335DF33}"/>
    <pc:docChg chg="modSld">
      <pc:chgData name="R Dobson" userId="35efc1d0-ae23-4a4f-9a6d-8428f9008586" providerId="ADAL" clId="{17E912C3-54E3-4F18-874D-441D6335DF33}" dt="2023-06-06T11:22:08.013" v="1" actId="208"/>
      <pc:docMkLst>
        <pc:docMk/>
      </pc:docMkLst>
      <pc:sldChg chg="modSp">
        <pc:chgData name="R Dobson" userId="35efc1d0-ae23-4a4f-9a6d-8428f9008586" providerId="ADAL" clId="{17E912C3-54E3-4F18-874D-441D6335DF33}" dt="2023-06-06T11:22:08.013" v="1" actId="208"/>
        <pc:sldMkLst>
          <pc:docMk/>
          <pc:sldMk cId="2704386561" sldId="260"/>
        </pc:sldMkLst>
        <pc:spChg chg="mod">
          <ac:chgData name="R Dobson" userId="35efc1d0-ae23-4a4f-9a6d-8428f9008586" providerId="ADAL" clId="{17E912C3-54E3-4F18-874D-441D6335DF33}" dt="2023-06-06T11:22:08.013" v="1" actId="208"/>
          <ac:spMkLst>
            <pc:docMk/>
            <pc:sldMk cId="2704386561" sldId="260"/>
            <ac:spMk id="162" creationId="{65C37274-0A1E-4DC8-9DF6-D0D9134DDDF4}"/>
          </ac:spMkLst>
        </pc:spChg>
      </pc:sldChg>
    </pc:docChg>
  </pc:docChgLst>
  <pc:docChgLst>
    <pc:chgData name="A Thompson" userId="S::athompson@stmichaelscs.org::6c8adaec-bed6-4986-b52d-8e3972b0e96d" providerId="AD" clId="Web-{F8AE678E-1810-822C-FF0F-4CE96B9103A7}"/>
    <pc:docChg chg="modSld">
      <pc:chgData name="A Thompson" userId="S::athompson@stmichaelscs.org::6c8adaec-bed6-4986-b52d-8e3972b0e96d" providerId="AD" clId="Web-{F8AE678E-1810-822C-FF0F-4CE96B9103A7}" dt="2023-09-07T09:25:06.829" v="9" actId="20577"/>
      <pc:docMkLst>
        <pc:docMk/>
      </pc:docMkLst>
      <pc:sldChg chg="modSp">
        <pc:chgData name="A Thompson" userId="S::athompson@stmichaelscs.org::6c8adaec-bed6-4986-b52d-8e3972b0e96d" providerId="AD" clId="Web-{F8AE678E-1810-822C-FF0F-4CE96B9103A7}" dt="2023-09-07T09:25:06.829" v="9" actId="20577"/>
        <pc:sldMkLst>
          <pc:docMk/>
          <pc:sldMk cId="2704386561" sldId="260"/>
        </pc:sldMkLst>
        <pc:spChg chg="mod">
          <ac:chgData name="A Thompson" userId="S::athompson@stmichaelscs.org::6c8adaec-bed6-4986-b52d-8e3972b0e96d" providerId="AD" clId="Web-{F8AE678E-1810-822C-FF0F-4CE96B9103A7}" dt="2023-09-07T09:25:06.829" v="9" actId="20577"/>
          <ac:spMkLst>
            <pc:docMk/>
            <pc:sldMk cId="2704386561" sldId="260"/>
            <ac:spMk id="161" creationId="{779C6778-D606-465F-BEFF-55C49F198824}"/>
          </ac:spMkLst>
        </pc:spChg>
        <pc:picChg chg="mod">
          <ac:chgData name="A Thompson" userId="S::athompson@stmichaelscs.org::6c8adaec-bed6-4986-b52d-8e3972b0e96d" providerId="AD" clId="Web-{F8AE678E-1810-822C-FF0F-4CE96B9103A7}" dt="2023-09-07T09:23:55.733" v="1" actId="1076"/>
          <ac:picMkLst>
            <pc:docMk/>
            <pc:sldMk cId="2704386561" sldId="260"/>
            <ac:picMk id="177" creationId="{56E8E4EE-CD8B-4BEF-879C-9E526C9A0F65}"/>
          </ac:picMkLst>
        </pc:picChg>
      </pc:sldChg>
    </pc:docChg>
  </pc:docChgLst>
  <pc:docChgLst>
    <pc:chgData name="K Watson" userId="S::kwatson@stmichaelscs.org::a8bc3bbc-cc8b-414b-80bb-2d428da9c5a2" providerId="AD" clId="Web-{C7321033-FE05-564F-8FEA-63C4D8F52A44}"/>
    <pc:docChg chg="modSld">
      <pc:chgData name="K Watson" userId="S::kwatson@stmichaelscs.org::a8bc3bbc-cc8b-414b-80bb-2d428da9c5a2" providerId="AD" clId="Web-{C7321033-FE05-564F-8FEA-63C4D8F52A44}" dt="2024-06-18T18:18:04.578" v="156" actId="14100"/>
      <pc:docMkLst>
        <pc:docMk/>
      </pc:docMkLst>
      <pc:sldChg chg="addSp delSp modSp">
        <pc:chgData name="K Watson" userId="S::kwatson@stmichaelscs.org::a8bc3bbc-cc8b-414b-80bb-2d428da9c5a2" providerId="AD" clId="Web-{C7321033-FE05-564F-8FEA-63C4D8F52A44}" dt="2024-06-18T18:18:04.578" v="156" actId="14100"/>
        <pc:sldMkLst>
          <pc:docMk/>
          <pc:sldMk cId="2704386561" sldId="260"/>
        </pc:sldMkLst>
        <pc:spChg chg="add mod">
          <ac:chgData name="K Watson" userId="S::kwatson@stmichaelscs.org::a8bc3bbc-cc8b-414b-80bb-2d428da9c5a2" providerId="AD" clId="Web-{C7321033-FE05-564F-8FEA-63C4D8F52A44}" dt="2024-06-18T15:59:11.637" v="98" actId="20577"/>
          <ac:spMkLst>
            <pc:docMk/>
            <pc:sldMk cId="2704386561" sldId="260"/>
            <ac:spMk id="18" creationId="{434D3926-686E-2F6E-9E55-37232664FAF7}"/>
          </ac:spMkLst>
        </pc:spChg>
        <pc:spChg chg="add mod">
          <ac:chgData name="K Watson" userId="S::kwatson@stmichaelscs.org::a8bc3bbc-cc8b-414b-80bb-2d428da9c5a2" providerId="AD" clId="Web-{C7321033-FE05-564F-8FEA-63C4D8F52A44}" dt="2024-06-18T18:04:37.389" v="131" actId="1076"/>
          <ac:spMkLst>
            <pc:docMk/>
            <pc:sldMk cId="2704386561" sldId="260"/>
            <ac:spMk id="23" creationId="{AFA7A18C-2CE5-99AF-ED06-FC5FF7CD704B}"/>
          </ac:spMkLst>
        </pc:spChg>
        <pc:spChg chg="add del mod">
          <ac:chgData name="K Watson" userId="S::kwatson@stmichaelscs.org::a8bc3bbc-cc8b-414b-80bb-2d428da9c5a2" providerId="AD" clId="Web-{C7321033-FE05-564F-8FEA-63C4D8F52A44}" dt="2024-06-18T18:17:02.310" v="137"/>
          <ac:spMkLst>
            <pc:docMk/>
            <pc:sldMk cId="2704386561" sldId="260"/>
            <ac:spMk id="24" creationId="{E080C3F8-5DB1-BE7B-BA7D-369B0250A209}"/>
          </ac:spMkLst>
        </pc:spChg>
        <pc:spChg chg="mod">
          <ac:chgData name="K Watson" userId="S::kwatson@stmichaelscs.org::a8bc3bbc-cc8b-414b-80bb-2d428da9c5a2" providerId="AD" clId="Web-{C7321033-FE05-564F-8FEA-63C4D8F52A44}" dt="2024-06-18T17:47:09.064" v="108" actId="1076"/>
          <ac:spMkLst>
            <pc:docMk/>
            <pc:sldMk cId="2704386561" sldId="260"/>
            <ac:spMk id="28" creationId="{457E130B-96A3-441B-BE08-D69DE7B99DA9}"/>
          </ac:spMkLst>
        </pc:spChg>
        <pc:spChg chg="del mod">
          <ac:chgData name="K Watson" userId="S::kwatson@stmichaelscs.org::a8bc3bbc-cc8b-414b-80bb-2d428da9c5a2" providerId="AD" clId="Web-{C7321033-FE05-564F-8FEA-63C4D8F52A44}" dt="2024-06-18T15:53:51.630" v="39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C7321033-FE05-564F-8FEA-63C4D8F52A44}" dt="2024-06-18T15:56:01.592" v="56" actId="20577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C7321033-FE05-564F-8FEA-63C4D8F52A44}" dt="2024-06-18T15:53:02.689" v="28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C7321033-FE05-564F-8FEA-63C4D8F52A44}" dt="2024-06-18T15:53:06.580" v="29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C7321033-FE05-564F-8FEA-63C4D8F52A44}" dt="2024-06-18T18:18:04.578" v="156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C7321033-FE05-564F-8FEA-63C4D8F52A44}" dt="2024-06-18T15:56:13.781" v="60" actId="1076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C7321033-FE05-564F-8FEA-63C4D8F52A44}" dt="2024-06-18T18:17:28.702" v="145" actId="14100"/>
          <ac:spMkLst>
            <pc:docMk/>
            <pc:sldMk cId="2704386561" sldId="260"/>
            <ac:spMk id="156" creationId="{A79FDD90-A456-4B90-B219-0AF5F20DE6C9}"/>
          </ac:spMkLst>
        </pc:spChg>
        <pc:spChg chg="mod">
          <ac:chgData name="K Watson" userId="S::kwatson@stmichaelscs.org::a8bc3bbc-cc8b-414b-80bb-2d428da9c5a2" providerId="AD" clId="Web-{C7321033-FE05-564F-8FEA-63C4D8F52A44}" dt="2024-06-18T15:51:17.775" v="19" actId="1076"/>
          <ac:spMkLst>
            <pc:docMk/>
            <pc:sldMk cId="2704386561" sldId="260"/>
            <ac:spMk id="161" creationId="{779C6778-D606-465F-BEFF-55C49F198824}"/>
          </ac:spMkLst>
        </pc:spChg>
        <pc:spChg chg="mod">
          <ac:chgData name="K Watson" userId="S::kwatson@stmichaelscs.org::a8bc3bbc-cc8b-414b-80bb-2d428da9c5a2" providerId="AD" clId="Web-{C7321033-FE05-564F-8FEA-63C4D8F52A44}" dt="2024-06-18T18:03:17.432" v="112" actId="1076"/>
          <ac:spMkLst>
            <pc:docMk/>
            <pc:sldMk cId="2704386561" sldId="260"/>
            <ac:spMk id="162" creationId="{65C37274-0A1E-4DC8-9DF6-D0D9134DDDF4}"/>
          </ac:spMkLst>
        </pc:spChg>
        <pc:grpChg chg="add mod">
          <ac:chgData name="K Watson" userId="S::kwatson@stmichaelscs.org::a8bc3bbc-cc8b-414b-80bb-2d428da9c5a2" providerId="AD" clId="Web-{C7321033-FE05-564F-8FEA-63C4D8F52A44}" dt="2024-06-18T15:57:30.724" v="77" actId="1076"/>
          <ac:grpSpMkLst>
            <pc:docMk/>
            <pc:sldMk cId="2704386561" sldId="260"/>
            <ac:grpSpMk id="3" creationId="{CDD09E39-4D58-1DF5-43D2-A68A7EE0601E}"/>
          </ac:grpSpMkLst>
        </pc:grpChg>
        <pc:grpChg chg="del mod">
          <ac:chgData name="K Watson" userId="S::kwatson@stmichaelscs.org::a8bc3bbc-cc8b-414b-80bb-2d428da9c5a2" providerId="AD" clId="Web-{C7321033-FE05-564F-8FEA-63C4D8F52A44}" dt="2024-06-18T15:53:20.675" v="34"/>
          <ac:grpSpMkLst>
            <pc:docMk/>
            <pc:sldMk cId="2704386561" sldId="260"/>
            <ac:grpSpMk id="483" creationId="{00000000-0000-0000-0000-000000000000}"/>
          </ac:grpSpMkLst>
        </pc:grpChg>
        <pc:grpChg chg="mod">
          <ac:chgData name="K Watson" userId="S::kwatson@stmichaelscs.org::a8bc3bbc-cc8b-414b-80bb-2d428da9c5a2" providerId="AD" clId="Web-{C7321033-FE05-564F-8FEA-63C4D8F52A44}" dt="2024-06-18T18:03:48.262" v="120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add del mod">
          <ac:chgData name="K Watson" userId="S::kwatson@stmichaelscs.org::a8bc3bbc-cc8b-414b-80bb-2d428da9c5a2" providerId="AD" clId="Web-{C7321033-FE05-564F-8FEA-63C4D8F52A44}" dt="2024-06-18T15:57:19.364" v="76" actId="1076"/>
          <ac:picMkLst>
            <pc:docMk/>
            <pc:sldMk cId="2704386561" sldId="260"/>
            <ac:picMk id="15" creationId="{C24659D1-294B-9DFA-D16D-9EA5C2E86E6F}"/>
          </ac:picMkLst>
        </pc:picChg>
        <pc:picChg chg="mod">
          <ac:chgData name="K Watson" userId="S::kwatson@stmichaelscs.org::a8bc3bbc-cc8b-414b-80bb-2d428da9c5a2" providerId="AD" clId="Web-{C7321033-FE05-564F-8FEA-63C4D8F52A44}" dt="2024-06-18T15:54:03.959" v="40" actId="1076"/>
          <ac:picMkLst>
            <pc:docMk/>
            <pc:sldMk cId="2704386561" sldId="260"/>
            <ac:picMk id="16" creationId="{3C0F89BE-BD3C-4A9E-994A-69A8F7AFB815}"/>
          </ac:picMkLst>
        </pc:picChg>
        <pc:picChg chg="add del mod">
          <ac:chgData name="K Watson" userId="S::kwatson@stmichaelscs.org::a8bc3bbc-cc8b-414b-80bb-2d428da9c5a2" providerId="AD" clId="Web-{C7321033-FE05-564F-8FEA-63C4D8F52A44}" dt="2024-06-18T15:57:04.659" v="73"/>
          <ac:picMkLst>
            <pc:docMk/>
            <pc:sldMk cId="2704386561" sldId="260"/>
            <ac:picMk id="19" creationId="{A7D4CE39-C635-CE6F-8693-A5F921DCE1A2}"/>
          </ac:picMkLst>
        </pc:picChg>
        <pc:picChg chg="del">
          <ac:chgData name="K Watson" userId="S::kwatson@stmichaelscs.org::a8bc3bbc-cc8b-414b-80bb-2d428da9c5a2" providerId="AD" clId="Web-{C7321033-FE05-564F-8FEA-63C4D8F52A44}" dt="2024-06-18T15:53:08.236" v="30"/>
          <ac:picMkLst>
            <pc:docMk/>
            <pc:sldMk cId="2704386561" sldId="260"/>
            <ac:picMk id="1026" creationId="{35597068-9522-4025-A69D-18AD304644A1}"/>
          </ac:picMkLst>
        </pc:picChg>
        <pc:cxnChg chg="mod">
          <ac:chgData name="K Watson" userId="S::kwatson@stmichaelscs.org::a8bc3bbc-cc8b-414b-80bb-2d428da9c5a2" providerId="AD" clId="Web-{C7321033-FE05-564F-8FEA-63C4D8F52A44}" dt="2024-06-18T15:56:36.251" v="61"/>
          <ac:cxnSpMkLst>
            <pc:docMk/>
            <pc:sldMk cId="2704386561" sldId="260"/>
            <ac:cxnSpMk id="13" creationId="{F83EC3E8-BE6E-A132-1D3C-C8E9123CDC30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5:57:33.693" v="80" actId="14100"/>
          <ac:cxnSpMkLst>
            <pc:docMk/>
            <pc:sldMk cId="2704386561" sldId="260"/>
            <ac:cxnSpMk id="17" creationId="{11D0ADA9-A6B6-4913-32F1-1C12337C581B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7:47:13.048" v="110"/>
          <ac:cxnSpMkLst>
            <pc:docMk/>
            <pc:sldMk cId="2704386561" sldId="260"/>
            <ac:cxnSpMk id="19" creationId="{579CC726-4F39-B21F-4467-500A6617EAED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8:04:57.124" v="133" actId="14100"/>
          <ac:cxnSpMkLst>
            <pc:docMk/>
            <pc:sldMk cId="2704386561" sldId="260"/>
            <ac:cxnSpMk id="19" creationId="{D457D010-59C6-0797-3CF2-C99EEF8B4E56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8:04:15.685" v="128"/>
          <ac:cxnSpMkLst>
            <pc:docMk/>
            <pc:sldMk cId="2704386561" sldId="260"/>
            <ac:cxnSpMk id="20" creationId="{76EF2CDF-A9A8-8A9C-AA1B-38402048A1A9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1:12.493" v="18" actId="14100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2.839" v="118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56.699" v="121" actId="14100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17:33.327" v="146" actId="14100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8.262" v="120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8:06.617" v="91" actId="14100"/>
          <ac:cxnSpMkLst>
            <pc:docMk/>
            <pc:sldMk cId="2704386561" sldId="260"/>
            <ac:cxnSpMk id="204" creationId="{8A9F8BCC-DD9E-486F-B48D-4DB96C921051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4.002" v="32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2.346" v="31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C7321033-FE05-564F-8FEA-63C4D8F52A44}" dt="2024-06-18T17:47:02.251" v="105" actId="1076"/>
          <ac:cxnSpMkLst>
            <pc:docMk/>
            <pc:sldMk cId="2704386561" sldId="260"/>
            <ac:cxnSpMk id="234" creationId="{7A09AB2D-7490-42B2-8551-21BFAE88D51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12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sv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2113782" y="11031867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499468" y="616623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84027" y="9610"/>
            <a:ext cx="9266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/>
              <a:t>YEAR 10 &amp; 11 </a:t>
            </a:r>
            <a:r>
              <a:rPr lang="en-GB" sz="2800" b="1" dirty="0" smtClean="0"/>
              <a:t>COMPUTER SCIENCE </a:t>
            </a:r>
            <a:r>
              <a:rPr lang="en-GB" sz="2800" b="1" dirty="0" smtClean="0"/>
              <a:t>LEARNING </a:t>
            </a:r>
            <a:r>
              <a:rPr lang="en-GB" sz="2800" b="1" dirty="0" smtClean="0"/>
              <a:t>JOURNEY (KS4)</a:t>
            </a:r>
            <a:endParaRPr lang="en-GB" sz="28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898205" y="1957792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</p:cNvCxnSpPr>
              <p:nvPr/>
            </p:nvCxnSpPr>
            <p:spPr>
              <a:xfrm flipV="1">
                <a:off x="1710689" y="4611930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2403697" y="4273220"/>
            <a:ext cx="23717" cy="3480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527" y="769913"/>
            <a:ext cx="1035654" cy="993520"/>
          </a:xfrm>
          <a:prstGeom prst="rect">
            <a:avLst/>
          </a:prstGeom>
        </p:spPr>
      </p:pic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3207870" y="10231366"/>
            <a:ext cx="0" cy="8241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31" y="1032727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323077" y="1928550"/>
            <a:ext cx="1111685" cy="76542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4800600" y="3689914"/>
            <a:ext cx="56202" cy="7830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1903256" y="1082592"/>
            <a:ext cx="6739585" cy="584775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 smtClean="0">
                <a:solidFill>
                  <a:srgbClr val="E6AF00"/>
                </a:solidFill>
              </a:rPr>
              <a:t>UNIT 1 (J277/01)</a:t>
            </a:r>
            <a:r>
              <a:rPr lang="en-GB" sz="1400" b="1" dirty="0" smtClean="0">
                <a:solidFill>
                  <a:srgbClr val="E6AF00"/>
                </a:solidFill>
              </a:rPr>
              <a:t>– Computer Systems – Theory Exam (50%) </a:t>
            </a:r>
            <a:endParaRPr lang="en-GB" sz="1400" b="1" dirty="0">
              <a:solidFill>
                <a:srgbClr val="E6AF00"/>
              </a:solidFill>
              <a:ea typeface="Calibri"/>
              <a:cs typeface="Calibri"/>
            </a:endParaRPr>
          </a:p>
          <a:p>
            <a:r>
              <a:rPr lang="en-GB" sz="1600" b="1" dirty="0" smtClean="0">
                <a:solidFill>
                  <a:srgbClr val="00B050"/>
                </a:solidFill>
              </a:rPr>
              <a:t>UNIT 2 (J277/02)–</a:t>
            </a:r>
            <a:r>
              <a:rPr lang="en-GB" sz="1400" b="1" dirty="0" smtClean="0">
                <a:solidFill>
                  <a:srgbClr val="00B050"/>
                </a:solidFill>
              </a:rPr>
              <a:t>Computational Thinking and Algorithms– Programming Exam (50%) </a:t>
            </a:r>
            <a:endParaRPr lang="en-GB" sz="14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4728084" y="9429980"/>
            <a:ext cx="2836686" cy="738664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05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Components completed Simultaneously: </a:t>
            </a:r>
          </a:p>
          <a:p>
            <a:r>
              <a:rPr lang="en-GB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1 – Computer systems </a:t>
            </a:r>
          </a:p>
          <a:p>
            <a:r>
              <a:rPr lang="en-GB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2 – Computational thinking, algorithms and programming </a:t>
            </a:r>
            <a:endParaRPr lang="en-GB" sz="10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3509317" y="2758356"/>
            <a:ext cx="2467729" cy="9233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smtClean="0">
                <a:solidFill>
                  <a:srgbClr val="FF0000"/>
                </a:solidFill>
              </a:rPr>
              <a:t>Unit 1 &amp; 2</a:t>
            </a:r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(Theory) 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Exam Preparation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457D010-59C6-0797-3CF2-C99EEF8B4E56}"/>
              </a:ext>
            </a:extLst>
          </p:cNvPr>
          <p:cNvCxnSpPr>
            <a:cxnSpLocks/>
          </p:cNvCxnSpPr>
          <p:nvPr/>
        </p:nvCxnSpPr>
        <p:spPr>
          <a:xfrm>
            <a:off x="6398634" y="4177791"/>
            <a:ext cx="8565" cy="53869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FA7A18C-2CE5-99AF-ED06-FC5FF7CD704B}"/>
              </a:ext>
            </a:extLst>
          </p:cNvPr>
          <p:cNvSpPr/>
          <p:nvPr/>
        </p:nvSpPr>
        <p:spPr>
          <a:xfrm>
            <a:off x="6109975" y="2624756"/>
            <a:ext cx="1851785" cy="1477328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>
                <a:solidFill>
                  <a:srgbClr val="00B0F0"/>
                </a:solidFill>
              </a:rPr>
              <a:t>External </a:t>
            </a:r>
            <a:endParaRPr lang="en-GB" b="1" dirty="0" smtClean="0">
              <a:solidFill>
                <a:srgbClr val="00B0F0"/>
              </a:solidFill>
            </a:endParaRPr>
          </a:p>
          <a:p>
            <a:pPr algn="ctr"/>
            <a:r>
              <a:rPr lang="en-GB" b="1" dirty="0" smtClean="0">
                <a:solidFill>
                  <a:srgbClr val="00B0F0"/>
                </a:solidFill>
              </a:rPr>
              <a:t>Examination</a:t>
            </a:r>
          </a:p>
          <a:p>
            <a:endParaRPr lang="en-GB" b="1" u="sng" dirty="0">
              <a:solidFill>
                <a:srgbClr val="00B0F0"/>
              </a:solidFill>
            </a:endParaRPr>
          </a:p>
          <a:p>
            <a:endParaRPr lang="en-GB" b="1" u="sng" dirty="0" smtClean="0">
              <a:solidFill>
                <a:srgbClr val="00B0F0"/>
              </a:solidFill>
            </a:endParaRPr>
          </a:p>
          <a:p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622908" y="1962300"/>
            <a:ext cx="1084672" cy="73866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</a:t>
            </a:r>
            <a:r>
              <a:rPr lang="en-GB" b="1" dirty="0" smtClean="0"/>
              <a:t>12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5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39" y="2230090"/>
            <a:ext cx="812770" cy="47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093095" y="10873022"/>
            <a:ext cx="449364" cy="35837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2422174" y="9322352"/>
            <a:ext cx="2092190" cy="93871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1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1.1 Systems architecture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1.2 Memory and storage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1.3. Networks and </a:t>
            </a:r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protocols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2523339" y="7181542"/>
            <a:ext cx="2855181" cy="984885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2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2.1 Algorithms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2.2 Programming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2.3 Robustness</a:t>
            </a:r>
          </a:p>
          <a:p>
            <a:endParaRPr lang="en-GB" sz="1400" b="1" dirty="0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41154" y="9793853"/>
            <a:ext cx="1240169" cy="1234099"/>
            <a:chOff x="5574360" y="4635725"/>
            <a:chExt cx="1240169" cy="1304869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423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Year</a:t>
              </a:r>
              <a:r>
                <a:rPr lang="en-US" sz="2000" b="1" dirty="0"/>
                <a:t> </a:t>
              </a:r>
              <a:r>
                <a:rPr lang="en-US" sz="2000" b="1" dirty="0" smtClean="0"/>
                <a:t>10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02678" y="6076354"/>
            <a:ext cx="1240169" cy="1234099"/>
            <a:chOff x="5574360" y="4635725"/>
            <a:chExt cx="1240169" cy="1304869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423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Year 11</a:t>
              </a:r>
              <a:endParaRPr lang="en-US" sz="2000" b="1" dirty="0"/>
            </a:p>
          </p:txBody>
        </p:sp>
      </p:grp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358917" y="7382886"/>
            <a:ext cx="432652" cy="40228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AutoShape 2" descr="Paper 1 (9-1)"/>
          <p:cNvSpPr>
            <a:spLocks noChangeAspect="1" noChangeArrowheads="1"/>
          </p:cNvSpPr>
          <p:nvPr/>
        </p:nvSpPr>
        <p:spPr bwMode="auto">
          <a:xfrm>
            <a:off x="307975" y="7937"/>
            <a:ext cx="2696896" cy="269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731" y="3334865"/>
            <a:ext cx="1297993" cy="66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810" y="10089848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1" name="Group 90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5520805" y="8278254"/>
            <a:ext cx="215444" cy="1018124"/>
            <a:chOff x="1845649" y="10736811"/>
            <a:chExt cx="215444" cy="1018124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1926775" y="2707785"/>
            <a:ext cx="1491210" cy="1384995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>
                <a:solidFill>
                  <a:srgbClr val="00B0F0"/>
                </a:solidFill>
              </a:rPr>
              <a:t>PPE MOCK EXAM</a:t>
            </a:r>
          </a:p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(FEBRUARY </a:t>
            </a:r>
            <a:r>
              <a:rPr lang="en-GB" sz="1400" b="1" u="sng" dirty="0">
                <a:solidFill>
                  <a:srgbClr val="00B0F0"/>
                </a:solidFill>
              </a:rPr>
              <a:t>)</a:t>
            </a:r>
          </a:p>
          <a:p>
            <a:pPr algn="ctr"/>
            <a:r>
              <a:rPr lang="en-GB" sz="1400" b="1" dirty="0">
                <a:solidFill>
                  <a:srgbClr val="00B0F0"/>
                </a:solidFill>
              </a:rPr>
              <a:t>Unit 1 &amp; </a:t>
            </a:r>
            <a:r>
              <a:rPr lang="en-GB" sz="1400" b="1" dirty="0" smtClean="0">
                <a:solidFill>
                  <a:srgbClr val="00B0F0"/>
                </a:solidFill>
              </a:rPr>
              <a:t>2</a:t>
            </a:r>
            <a:endParaRPr lang="en-GB" sz="1400" b="1" dirty="0">
              <a:solidFill>
                <a:srgbClr val="00B0F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6293317" y="7066673"/>
            <a:ext cx="1398690" cy="116955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 smtClean="0">
                <a:solidFill>
                  <a:srgbClr val="FF0000"/>
                </a:solidFill>
              </a:rPr>
              <a:t>Mock Exam </a:t>
            </a:r>
            <a:endParaRPr lang="en-GB" sz="1400" b="1" u="sng" dirty="0" smtClean="0">
              <a:solidFill>
                <a:srgbClr val="FF0000"/>
              </a:solidFill>
            </a:endParaRPr>
          </a:p>
          <a:p>
            <a:pPr algn="ctr"/>
            <a:r>
              <a:rPr lang="en-GB" sz="1400" b="1" u="sng" dirty="0" smtClean="0">
                <a:solidFill>
                  <a:srgbClr val="FF0000"/>
                </a:solidFill>
              </a:rPr>
              <a:t>(JUNE)</a:t>
            </a:r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pic>
        <p:nvPicPr>
          <p:cNvPr id="150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121393" y="3434550"/>
            <a:ext cx="1171277" cy="53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383627" y="7576718"/>
            <a:ext cx="1158375" cy="57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" name="Rectangle 178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4713390" y="4998573"/>
            <a:ext cx="2571168" cy="93871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1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1.4 Network security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1.5 System software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1.6 ELCE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1878919" y="5105941"/>
            <a:ext cx="2589462" cy="76944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Skills and knowledge building – Paper 2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2.4 Boolean logic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2.5 Programming languages and IDEs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52743" y="5355321"/>
            <a:ext cx="1505493" cy="1600438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PPE MOCK </a:t>
            </a:r>
            <a:r>
              <a:rPr lang="en-GB" sz="1400" b="1" u="sng" dirty="0" smtClean="0">
                <a:solidFill>
                  <a:srgbClr val="00B0F0"/>
                </a:solidFill>
              </a:rPr>
              <a:t>EXAM</a:t>
            </a:r>
          </a:p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(NOVEMBER )</a:t>
            </a:r>
            <a:endParaRPr lang="en-GB" sz="1400" b="1" u="sng" dirty="0" smtClean="0">
              <a:solidFill>
                <a:srgbClr val="00B0F0"/>
              </a:solidFill>
            </a:endParaRPr>
          </a:p>
          <a:p>
            <a:pPr algn="ctr"/>
            <a:r>
              <a:rPr lang="en-GB" sz="1400" b="1" dirty="0" smtClean="0">
                <a:solidFill>
                  <a:srgbClr val="00B0F0"/>
                </a:solidFill>
              </a:rPr>
              <a:t>Unit 1 &amp; </a:t>
            </a:r>
            <a:r>
              <a:rPr lang="en-GB" sz="1400" b="1" dirty="0" smtClean="0">
                <a:solidFill>
                  <a:srgbClr val="00B0F0"/>
                </a:solidFill>
              </a:rPr>
              <a:t>2</a:t>
            </a:r>
            <a:endParaRPr lang="en-GB" sz="1400" b="1" dirty="0" smtClean="0">
              <a:solidFill>
                <a:srgbClr val="00B0F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  <a:p>
            <a:pPr algn="ctr"/>
            <a:endParaRPr lang="en-GB" sz="1400" b="1" dirty="0">
              <a:solidFill>
                <a:srgbClr val="FF000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774646" y="8144522"/>
            <a:ext cx="22979" cy="87615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6999195" y="8257706"/>
            <a:ext cx="17731" cy="47974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5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057" y="7906008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6" name="Group 185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2066070" y="10404326"/>
            <a:ext cx="215444" cy="1018124"/>
            <a:chOff x="1845649" y="10736811"/>
            <a:chExt cx="215444" cy="1018124"/>
          </a:xfrm>
        </p:grpSpPr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pic>
        <p:nvPicPr>
          <p:cNvPr id="189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351968" y="9434593"/>
            <a:ext cx="1142779" cy="1301611"/>
          </a:xfrm>
          <a:prstGeom prst="rect">
            <a:avLst/>
          </a:prstGeom>
        </p:spPr>
      </p:pic>
      <p:pic>
        <p:nvPicPr>
          <p:cNvPr id="190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232932" y="5062856"/>
            <a:ext cx="1142779" cy="1301611"/>
          </a:xfrm>
          <a:prstGeom prst="rect">
            <a:avLst/>
          </a:prstGeom>
        </p:spPr>
      </p:pic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 flipH="1">
            <a:off x="5823341" y="5906986"/>
            <a:ext cx="14776" cy="7301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2890322" y="5845076"/>
            <a:ext cx="1910" cy="74143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3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26183" y="6138918"/>
            <a:ext cx="1171277" cy="68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448" y="5874632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922" y="5745965"/>
            <a:ext cx="587067" cy="43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6" name="Group 195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1687812" y="6088275"/>
            <a:ext cx="215444" cy="1018124"/>
            <a:chOff x="1845649" y="10736811"/>
            <a:chExt cx="215444" cy="1018124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4527738" y="6213464"/>
            <a:ext cx="215444" cy="1018124"/>
            <a:chOff x="1845649" y="10736811"/>
            <a:chExt cx="215444" cy="1018124"/>
          </a:xfrm>
        </p:grpSpPr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 flipV="1">
            <a:off x="543750" y="5193786"/>
            <a:ext cx="498221" cy="19817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6097858" y="10178887"/>
            <a:ext cx="1668" cy="9391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181986" y="3334318"/>
            <a:ext cx="1491210" cy="116955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Revision &amp;</a:t>
            </a:r>
          </a:p>
          <a:p>
            <a:pPr algn="ctr"/>
            <a:endParaRPr lang="en-GB" sz="1400" b="1" u="sng" dirty="0">
              <a:solidFill>
                <a:srgbClr val="00B0F0"/>
              </a:solidFill>
            </a:endParaRPr>
          </a:p>
          <a:p>
            <a:pPr algn="ctr"/>
            <a:endParaRPr lang="en-GB" sz="1400" b="1" u="sng" dirty="0" smtClean="0">
              <a:solidFill>
                <a:srgbClr val="00B0F0"/>
              </a:solidFill>
            </a:endParaRPr>
          </a:p>
          <a:p>
            <a:pPr algn="ctr"/>
            <a:r>
              <a:rPr lang="en-GB" sz="1400" b="1" u="sng" dirty="0" smtClean="0">
                <a:solidFill>
                  <a:srgbClr val="00B0F0"/>
                </a:solidFill>
              </a:rPr>
              <a:t> </a:t>
            </a:r>
            <a:endParaRPr lang="en-GB" sz="1400" b="1" dirty="0">
              <a:solidFill>
                <a:srgbClr val="00B0F0"/>
              </a:solidFill>
            </a:endParaRPr>
          </a:p>
          <a:p>
            <a:pPr algn="ctr"/>
            <a:endParaRPr lang="en-GB" sz="1400" b="1" dirty="0" smtClean="0">
              <a:solidFill>
                <a:srgbClr val="FF0000"/>
              </a:solidFill>
            </a:endParaRPr>
          </a:p>
        </p:txBody>
      </p:sp>
      <p:pic>
        <p:nvPicPr>
          <p:cNvPr id="101" name="Picture 8" descr="Exam Review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0" y="3689914"/>
            <a:ext cx="895505" cy="675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  <a:stCxn id="100" idx="2"/>
          </p:cNvCxnSpPr>
          <p:nvPr/>
        </p:nvCxnSpPr>
        <p:spPr>
          <a:xfrm>
            <a:off x="927591" y="4503869"/>
            <a:ext cx="281022" cy="3152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C0370A-4267-4C8F-BEE0-6C288B9E3685}">
  <ds:schemaRefs>
    <ds:schemaRef ds:uri="18115042-14ee-4034-9109-32b9045e5aa2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0cdfad24-3ef4-4078-8406-0838a414707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1EF37B-1A84-48F5-B34C-4B39FC6B1A3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9473</TotalTime>
  <Words>185</Words>
  <Application>Microsoft Office PowerPoint</Application>
  <PresentationFormat>A3 Paper (297x420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277</cp:revision>
  <cp:lastPrinted>2024-06-24T14:43:12Z</cp:lastPrinted>
  <dcterms:created xsi:type="dcterms:W3CDTF">2019-12-03T13:18:29Z</dcterms:created>
  <dcterms:modified xsi:type="dcterms:W3CDTF">2024-06-24T14:43:17Z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