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E6AF00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388C07-F1B1-29F0-EE44-8FE7B9585463}" v="7" dt="2024-06-17T11:46:35.854"/>
    <p1510:client id="{C7321033-FE05-564F-8FEA-63C4D8F52A44}" v="207" dt="2024-06-18T18:18:04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309" y="1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032207BD-2904-7C8C-9382-37EEF0CDE34F}"/>
    <pc:docChg chg="modSld">
      <pc:chgData name="K Watson" userId="S::kwatson@stmichaelscs.org::a8bc3bbc-cc8b-414b-80bb-2d428da9c5a2" providerId="AD" clId="Web-{032207BD-2904-7C8C-9382-37EEF0CDE34F}" dt="2024-01-08T11:45:46.355" v="1" actId="1076"/>
      <pc:docMkLst>
        <pc:docMk/>
      </pc:docMkLst>
      <pc:sldChg chg="modSp">
        <pc:chgData name="K Watson" userId="S::kwatson@stmichaelscs.org::a8bc3bbc-cc8b-414b-80bb-2d428da9c5a2" providerId="AD" clId="Web-{032207BD-2904-7C8C-9382-37EEF0CDE34F}" dt="2024-01-08T11:45:46.355" v="1" actId="1076"/>
        <pc:sldMkLst>
          <pc:docMk/>
          <pc:sldMk cId="2704386561" sldId="260"/>
        </pc:sldMkLst>
        <pc:grpChg chg="mod">
          <ac:chgData name="K Watson" userId="S::kwatson@stmichaelscs.org::a8bc3bbc-cc8b-414b-80bb-2d428da9c5a2" providerId="AD" clId="Web-{032207BD-2904-7C8C-9382-37EEF0CDE34F}" dt="2024-01-08T11:45:46.355" v="1" actId="1076"/>
          <ac:grpSpMkLst>
            <pc:docMk/>
            <pc:sldMk cId="2704386561" sldId="260"/>
            <ac:grpSpMk id="1072" creationId="{00000000-0000-0000-0000-000000000000}"/>
          </ac:grpSpMkLst>
        </pc:grpChg>
        <pc:cxnChg chg="mod">
          <ac:chgData name="K Watson" userId="S::kwatson@stmichaelscs.org::a8bc3bbc-cc8b-414b-80bb-2d428da9c5a2" providerId="AD" clId="Web-{032207BD-2904-7C8C-9382-37EEF0CDE34F}" dt="2024-01-08T11:45:46.355" v="1" actId="1076"/>
          <ac:cxnSpMkLst>
            <pc:docMk/>
            <pc:sldMk cId="2704386561" sldId="260"/>
            <ac:cxnSpMk id="176" creationId="{00000000-0000-0000-0000-000000000000}"/>
          </ac:cxnSpMkLst>
        </pc:cxnChg>
      </pc:sldChg>
    </pc:docChg>
  </pc:docChgLst>
  <pc:docChgLst>
    <pc:chgData name="K Watson" userId="S::kwatson@stmichaelscs.org::a8bc3bbc-cc8b-414b-80bb-2d428da9c5a2" providerId="AD" clId="Web-{57388C07-F1B1-29F0-EE44-8FE7B9585463}"/>
    <pc:docChg chg="modSld">
      <pc:chgData name="K Watson" userId="S::kwatson@stmichaelscs.org::a8bc3bbc-cc8b-414b-80bb-2d428da9c5a2" providerId="AD" clId="Web-{57388C07-F1B1-29F0-EE44-8FE7B9585463}" dt="2024-06-17T11:46:35.854" v="3"/>
      <pc:docMkLst>
        <pc:docMk/>
      </pc:docMkLst>
      <pc:sldChg chg="delSp modSp">
        <pc:chgData name="K Watson" userId="S::kwatson@stmichaelscs.org::a8bc3bbc-cc8b-414b-80bb-2d428da9c5a2" providerId="AD" clId="Web-{57388C07-F1B1-29F0-EE44-8FE7B9585463}" dt="2024-06-17T11:46:35.854" v="3"/>
        <pc:sldMkLst>
          <pc:docMk/>
          <pc:sldMk cId="2704386561" sldId="260"/>
        </pc:sldMkLst>
        <pc:spChg chg="del mod">
          <ac:chgData name="K Watson" userId="S::kwatson@stmichaelscs.org::a8bc3bbc-cc8b-414b-80bb-2d428da9c5a2" providerId="AD" clId="Web-{57388C07-F1B1-29F0-EE44-8FE7B9585463}" dt="2024-06-17T11:46:26.494" v="1"/>
          <ac:spMkLst>
            <pc:docMk/>
            <pc:sldMk cId="2704386561" sldId="260"/>
            <ac:spMk id="63" creationId="{368D9333-B5E3-4BB1-9486-BC79A660D715}"/>
          </ac:spMkLst>
        </pc:spChg>
        <pc:cxnChg chg="del">
          <ac:chgData name="K Watson" userId="S::kwatson@stmichaelscs.org::a8bc3bbc-cc8b-414b-80bb-2d428da9c5a2" providerId="AD" clId="Web-{57388C07-F1B1-29F0-EE44-8FE7B9585463}" dt="2024-06-17T11:46:35.854" v="3"/>
          <ac:cxnSpMkLst>
            <pc:docMk/>
            <pc:sldMk cId="2704386561" sldId="260"/>
            <ac:cxnSpMk id="116" creationId="{5B4FE249-4333-4AAA-B9FD-CDF7E1ECFC12}"/>
          </ac:cxnSpMkLst>
        </pc:cxnChg>
        <pc:cxnChg chg="del">
          <ac:chgData name="K Watson" userId="S::kwatson@stmichaelscs.org::a8bc3bbc-cc8b-414b-80bb-2d428da9c5a2" providerId="AD" clId="Web-{57388C07-F1B1-29F0-EE44-8FE7B9585463}" dt="2024-06-17T11:46:33.010" v="2"/>
          <ac:cxnSpMkLst>
            <pc:docMk/>
            <pc:sldMk cId="2704386561" sldId="260"/>
            <ac:cxnSpMk id="240" creationId="{9307AD60-B3DA-4EB2-A689-4B7CD18EFF90}"/>
          </ac:cxnSpMkLst>
        </pc:cxnChg>
      </pc:sldChg>
    </pc:docChg>
  </pc:docChgLst>
  <pc:docChgLst>
    <pc:chgData name="R Dobson" userId="35efc1d0-ae23-4a4f-9a6d-8428f9008586" providerId="ADAL" clId="{17E912C3-54E3-4F18-874D-441D6335DF33}"/>
    <pc:docChg chg="modSld">
      <pc:chgData name="R Dobson" userId="35efc1d0-ae23-4a4f-9a6d-8428f9008586" providerId="ADAL" clId="{17E912C3-54E3-4F18-874D-441D6335DF33}" dt="2023-06-06T11:22:08.013" v="1" actId="208"/>
      <pc:docMkLst>
        <pc:docMk/>
      </pc:docMkLst>
      <pc:sldChg chg="modSp">
        <pc:chgData name="R Dobson" userId="35efc1d0-ae23-4a4f-9a6d-8428f9008586" providerId="ADAL" clId="{17E912C3-54E3-4F18-874D-441D6335DF33}" dt="2023-06-06T11:22:08.013" v="1" actId="208"/>
        <pc:sldMkLst>
          <pc:docMk/>
          <pc:sldMk cId="2704386561" sldId="260"/>
        </pc:sldMkLst>
        <pc:spChg chg="mod">
          <ac:chgData name="R Dobson" userId="35efc1d0-ae23-4a4f-9a6d-8428f9008586" providerId="ADAL" clId="{17E912C3-54E3-4F18-874D-441D6335DF33}" dt="2023-06-06T11:22:08.013" v="1" actId="208"/>
          <ac:spMkLst>
            <pc:docMk/>
            <pc:sldMk cId="2704386561" sldId="260"/>
            <ac:spMk id="162" creationId="{65C37274-0A1E-4DC8-9DF6-D0D9134DDDF4}"/>
          </ac:spMkLst>
        </pc:spChg>
      </pc:sldChg>
    </pc:docChg>
  </pc:docChgLst>
  <pc:docChgLst>
    <pc:chgData name="A Thompson" userId="S::athompson@stmichaelscs.org::6c8adaec-bed6-4986-b52d-8e3972b0e96d" providerId="AD" clId="Web-{F8AE678E-1810-822C-FF0F-4CE96B9103A7}"/>
    <pc:docChg chg="modSld">
      <pc:chgData name="A Thompson" userId="S::athompson@stmichaelscs.org::6c8adaec-bed6-4986-b52d-8e3972b0e96d" providerId="AD" clId="Web-{F8AE678E-1810-822C-FF0F-4CE96B9103A7}" dt="2023-09-07T09:25:06.829" v="9" actId="20577"/>
      <pc:docMkLst>
        <pc:docMk/>
      </pc:docMkLst>
      <pc:sldChg chg="modSp">
        <pc:chgData name="A Thompson" userId="S::athompson@stmichaelscs.org::6c8adaec-bed6-4986-b52d-8e3972b0e96d" providerId="AD" clId="Web-{F8AE678E-1810-822C-FF0F-4CE96B9103A7}" dt="2023-09-07T09:25:06.829" v="9" actId="20577"/>
        <pc:sldMkLst>
          <pc:docMk/>
          <pc:sldMk cId="2704386561" sldId="260"/>
        </pc:sldMkLst>
        <pc:spChg chg="mod">
          <ac:chgData name="A Thompson" userId="S::athompson@stmichaelscs.org::6c8adaec-bed6-4986-b52d-8e3972b0e96d" providerId="AD" clId="Web-{F8AE678E-1810-822C-FF0F-4CE96B9103A7}" dt="2023-09-07T09:25:06.829" v="9" actId="20577"/>
          <ac:spMkLst>
            <pc:docMk/>
            <pc:sldMk cId="2704386561" sldId="260"/>
            <ac:spMk id="161" creationId="{779C6778-D606-465F-BEFF-55C49F198824}"/>
          </ac:spMkLst>
        </pc:spChg>
        <pc:picChg chg="mod">
          <ac:chgData name="A Thompson" userId="S::athompson@stmichaelscs.org::6c8adaec-bed6-4986-b52d-8e3972b0e96d" providerId="AD" clId="Web-{F8AE678E-1810-822C-FF0F-4CE96B9103A7}" dt="2023-09-07T09:23:55.733" v="1" actId="1076"/>
          <ac:picMkLst>
            <pc:docMk/>
            <pc:sldMk cId="2704386561" sldId="260"/>
            <ac:picMk id="177" creationId="{56E8E4EE-CD8B-4BEF-879C-9E526C9A0F65}"/>
          </ac:picMkLst>
        </pc:picChg>
      </pc:sldChg>
    </pc:docChg>
  </pc:docChgLst>
  <pc:docChgLst>
    <pc:chgData name="K Watson" userId="S::kwatson@stmichaelscs.org::a8bc3bbc-cc8b-414b-80bb-2d428da9c5a2" providerId="AD" clId="Web-{C7321033-FE05-564F-8FEA-63C4D8F52A44}"/>
    <pc:docChg chg="modSld">
      <pc:chgData name="K Watson" userId="S::kwatson@stmichaelscs.org::a8bc3bbc-cc8b-414b-80bb-2d428da9c5a2" providerId="AD" clId="Web-{C7321033-FE05-564F-8FEA-63C4D8F52A44}" dt="2024-06-18T18:18:04.578" v="156" actId="14100"/>
      <pc:docMkLst>
        <pc:docMk/>
      </pc:docMkLst>
      <pc:sldChg chg="addSp delSp modSp">
        <pc:chgData name="K Watson" userId="S::kwatson@stmichaelscs.org::a8bc3bbc-cc8b-414b-80bb-2d428da9c5a2" providerId="AD" clId="Web-{C7321033-FE05-564F-8FEA-63C4D8F52A44}" dt="2024-06-18T18:18:04.578" v="156" actId="14100"/>
        <pc:sldMkLst>
          <pc:docMk/>
          <pc:sldMk cId="2704386561" sldId="260"/>
        </pc:sldMkLst>
        <pc:spChg chg="add mod">
          <ac:chgData name="K Watson" userId="S::kwatson@stmichaelscs.org::a8bc3bbc-cc8b-414b-80bb-2d428da9c5a2" providerId="AD" clId="Web-{C7321033-FE05-564F-8FEA-63C4D8F52A44}" dt="2024-06-18T15:59:11.637" v="98" actId="20577"/>
          <ac:spMkLst>
            <pc:docMk/>
            <pc:sldMk cId="2704386561" sldId="260"/>
            <ac:spMk id="18" creationId="{434D3926-686E-2F6E-9E55-37232664FAF7}"/>
          </ac:spMkLst>
        </pc:spChg>
        <pc:spChg chg="add mod">
          <ac:chgData name="K Watson" userId="S::kwatson@stmichaelscs.org::a8bc3bbc-cc8b-414b-80bb-2d428da9c5a2" providerId="AD" clId="Web-{C7321033-FE05-564F-8FEA-63C4D8F52A44}" dt="2024-06-18T18:04:37.389" v="131" actId="1076"/>
          <ac:spMkLst>
            <pc:docMk/>
            <pc:sldMk cId="2704386561" sldId="260"/>
            <ac:spMk id="23" creationId="{AFA7A18C-2CE5-99AF-ED06-FC5FF7CD704B}"/>
          </ac:spMkLst>
        </pc:spChg>
        <pc:spChg chg="add del mod">
          <ac:chgData name="K Watson" userId="S::kwatson@stmichaelscs.org::a8bc3bbc-cc8b-414b-80bb-2d428da9c5a2" providerId="AD" clId="Web-{C7321033-FE05-564F-8FEA-63C4D8F52A44}" dt="2024-06-18T18:17:02.310" v="137"/>
          <ac:spMkLst>
            <pc:docMk/>
            <pc:sldMk cId="2704386561" sldId="260"/>
            <ac:spMk id="24" creationId="{E080C3F8-5DB1-BE7B-BA7D-369B0250A209}"/>
          </ac:spMkLst>
        </pc:spChg>
        <pc:spChg chg="mod">
          <ac:chgData name="K Watson" userId="S::kwatson@stmichaelscs.org::a8bc3bbc-cc8b-414b-80bb-2d428da9c5a2" providerId="AD" clId="Web-{C7321033-FE05-564F-8FEA-63C4D8F52A44}" dt="2024-06-18T17:47:09.064" v="108" actId="1076"/>
          <ac:spMkLst>
            <pc:docMk/>
            <pc:sldMk cId="2704386561" sldId="260"/>
            <ac:spMk id="28" creationId="{457E130B-96A3-441B-BE08-D69DE7B99DA9}"/>
          </ac:spMkLst>
        </pc:spChg>
        <pc:spChg chg="del mod">
          <ac:chgData name="K Watson" userId="S::kwatson@stmichaelscs.org::a8bc3bbc-cc8b-414b-80bb-2d428da9c5a2" providerId="AD" clId="Web-{C7321033-FE05-564F-8FEA-63C4D8F52A44}" dt="2024-06-18T15:53:51.630" v="39"/>
          <ac:spMkLst>
            <pc:docMk/>
            <pc:sldMk cId="2704386561" sldId="260"/>
            <ac:spMk id="98" creationId="{F97074EB-E44E-4EEE-BA07-CFB8FED2BA69}"/>
          </ac:spMkLst>
        </pc:spChg>
        <pc:spChg chg="mod">
          <ac:chgData name="K Watson" userId="S::kwatson@stmichaelscs.org::a8bc3bbc-cc8b-414b-80bb-2d428da9c5a2" providerId="AD" clId="Web-{C7321033-FE05-564F-8FEA-63C4D8F52A44}" dt="2024-06-18T15:56:01.592" v="56" actId="20577"/>
          <ac:spMkLst>
            <pc:docMk/>
            <pc:sldMk cId="2704386561" sldId="260"/>
            <ac:spMk id="108" creationId="{BF25B57A-3970-47DC-B08B-53D129D6AD96}"/>
          </ac:spMkLst>
        </pc:spChg>
        <pc:spChg chg="del">
          <ac:chgData name="K Watson" userId="S::kwatson@stmichaelscs.org::a8bc3bbc-cc8b-414b-80bb-2d428da9c5a2" providerId="AD" clId="Web-{C7321033-FE05-564F-8FEA-63C4D8F52A44}" dt="2024-06-18T15:53:02.689" v="28"/>
          <ac:spMkLst>
            <pc:docMk/>
            <pc:sldMk cId="2704386561" sldId="260"/>
            <ac:spMk id="111" creationId="{D512473E-CE15-4BCB-9B17-DE0D6C55EDD0}"/>
          </ac:spMkLst>
        </pc:spChg>
        <pc:spChg chg="del">
          <ac:chgData name="K Watson" userId="S::kwatson@stmichaelscs.org::a8bc3bbc-cc8b-414b-80bb-2d428da9c5a2" providerId="AD" clId="Web-{C7321033-FE05-564F-8FEA-63C4D8F52A44}" dt="2024-06-18T15:53:06.580" v="29"/>
          <ac:spMkLst>
            <pc:docMk/>
            <pc:sldMk cId="2704386561" sldId="260"/>
            <ac:spMk id="119" creationId="{7DC8AF1C-F3B4-4A9F-950D-048CAECBF0CF}"/>
          </ac:spMkLst>
        </pc:spChg>
        <pc:spChg chg="mod">
          <ac:chgData name="K Watson" userId="S::kwatson@stmichaelscs.org::a8bc3bbc-cc8b-414b-80bb-2d428da9c5a2" providerId="AD" clId="Web-{C7321033-FE05-564F-8FEA-63C4D8F52A44}" dt="2024-06-18T18:18:04.578" v="156" actId="14100"/>
          <ac:spMkLst>
            <pc:docMk/>
            <pc:sldMk cId="2704386561" sldId="260"/>
            <ac:spMk id="121" creationId="{300F8001-8577-476D-8060-96CBFD761E6C}"/>
          </ac:spMkLst>
        </pc:spChg>
        <pc:spChg chg="mod">
          <ac:chgData name="K Watson" userId="S::kwatson@stmichaelscs.org::a8bc3bbc-cc8b-414b-80bb-2d428da9c5a2" providerId="AD" clId="Web-{C7321033-FE05-564F-8FEA-63C4D8F52A44}" dt="2024-06-18T15:56:13.781" v="60" actId="1076"/>
          <ac:spMkLst>
            <pc:docMk/>
            <pc:sldMk cId="2704386561" sldId="260"/>
            <ac:spMk id="152" creationId="{173BC76B-471F-45D5-B7CA-EA7178243E00}"/>
          </ac:spMkLst>
        </pc:spChg>
        <pc:spChg chg="mod">
          <ac:chgData name="K Watson" userId="S::kwatson@stmichaelscs.org::a8bc3bbc-cc8b-414b-80bb-2d428da9c5a2" providerId="AD" clId="Web-{C7321033-FE05-564F-8FEA-63C4D8F52A44}" dt="2024-06-18T18:17:28.702" v="145" actId="14100"/>
          <ac:spMkLst>
            <pc:docMk/>
            <pc:sldMk cId="2704386561" sldId="260"/>
            <ac:spMk id="156" creationId="{A79FDD90-A456-4B90-B219-0AF5F20DE6C9}"/>
          </ac:spMkLst>
        </pc:spChg>
        <pc:spChg chg="mod">
          <ac:chgData name="K Watson" userId="S::kwatson@stmichaelscs.org::a8bc3bbc-cc8b-414b-80bb-2d428da9c5a2" providerId="AD" clId="Web-{C7321033-FE05-564F-8FEA-63C4D8F52A44}" dt="2024-06-18T15:51:17.775" v="19" actId="1076"/>
          <ac:spMkLst>
            <pc:docMk/>
            <pc:sldMk cId="2704386561" sldId="260"/>
            <ac:spMk id="161" creationId="{779C6778-D606-465F-BEFF-55C49F198824}"/>
          </ac:spMkLst>
        </pc:spChg>
        <pc:spChg chg="mod">
          <ac:chgData name="K Watson" userId="S::kwatson@stmichaelscs.org::a8bc3bbc-cc8b-414b-80bb-2d428da9c5a2" providerId="AD" clId="Web-{C7321033-FE05-564F-8FEA-63C4D8F52A44}" dt="2024-06-18T18:03:17.432" v="112" actId="1076"/>
          <ac:spMkLst>
            <pc:docMk/>
            <pc:sldMk cId="2704386561" sldId="260"/>
            <ac:spMk id="162" creationId="{65C37274-0A1E-4DC8-9DF6-D0D9134DDDF4}"/>
          </ac:spMkLst>
        </pc:spChg>
        <pc:grpChg chg="add mod">
          <ac:chgData name="K Watson" userId="S::kwatson@stmichaelscs.org::a8bc3bbc-cc8b-414b-80bb-2d428da9c5a2" providerId="AD" clId="Web-{C7321033-FE05-564F-8FEA-63C4D8F52A44}" dt="2024-06-18T15:57:30.724" v="77" actId="1076"/>
          <ac:grpSpMkLst>
            <pc:docMk/>
            <pc:sldMk cId="2704386561" sldId="260"/>
            <ac:grpSpMk id="3" creationId="{CDD09E39-4D58-1DF5-43D2-A68A7EE0601E}"/>
          </ac:grpSpMkLst>
        </pc:grpChg>
        <pc:grpChg chg="del mod">
          <ac:chgData name="K Watson" userId="S::kwatson@stmichaelscs.org::a8bc3bbc-cc8b-414b-80bb-2d428da9c5a2" providerId="AD" clId="Web-{C7321033-FE05-564F-8FEA-63C4D8F52A44}" dt="2024-06-18T15:53:20.675" v="34"/>
          <ac:grpSpMkLst>
            <pc:docMk/>
            <pc:sldMk cId="2704386561" sldId="260"/>
            <ac:grpSpMk id="483" creationId="{00000000-0000-0000-0000-000000000000}"/>
          </ac:grpSpMkLst>
        </pc:grpChg>
        <pc:grpChg chg="mod">
          <ac:chgData name="K Watson" userId="S::kwatson@stmichaelscs.org::a8bc3bbc-cc8b-414b-80bb-2d428da9c5a2" providerId="AD" clId="Web-{C7321033-FE05-564F-8FEA-63C4D8F52A44}" dt="2024-06-18T18:03:48.262" v="120" actId="1076"/>
          <ac:grpSpMkLst>
            <pc:docMk/>
            <pc:sldMk cId="2704386561" sldId="260"/>
            <ac:grpSpMk id="1072" creationId="{00000000-0000-0000-0000-000000000000}"/>
          </ac:grpSpMkLst>
        </pc:grpChg>
        <pc:picChg chg="add del mod">
          <ac:chgData name="K Watson" userId="S::kwatson@stmichaelscs.org::a8bc3bbc-cc8b-414b-80bb-2d428da9c5a2" providerId="AD" clId="Web-{C7321033-FE05-564F-8FEA-63C4D8F52A44}" dt="2024-06-18T15:57:19.364" v="76" actId="1076"/>
          <ac:picMkLst>
            <pc:docMk/>
            <pc:sldMk cId="2704386561" sldId="260"/>
            <ac:picMk id="15" creationId="{C24659D1-294B-9DFA-D16D-9EA5C2E86E6F}"/>
          </ac:picMkLst>
        </pc:picChg>
        <pc:picChg chg="mod">
          <ac:chgData name="K Watson" userId="S::kwatson@stmichaelscs.org::a8bc3bbc-cc8b-414b-80bb-2d428da9c5a2" providerId="AD" clId="Web-{C7321033-FE05-564F-8FEA-63C4D8F52A44}" dt="2024-06-18T15:54:03.959" v="40" actId="1076"/>
          <ac:picMkLst>
            <pc:docMk/>
            <pc:sldMk cId="2704386561" sldId="260"/>
            <ac:picMk id="16" creationId="{3C0F89BE-BD3C-4A9E-994A-69A8F7AFB815}"/>
          </ac:picMkLst>
        </pc:picChg>
        <pc:picChg chg="add del mod">
          <ac:chgData name="K Watson" userId="S::kwatson@stmichaelscs.org::a8bc3bbc-cc8b-414b-80bb-2d428da9c5a2" providerId="AD" clId="Web-{C7321033-FE05-564F-8FEA-63C4D8F52A44}" dt="2024-06-18T15:57:04.659" v="73"/>
          <ac:picMkLst>
            <pc:docMk/>
            <pc:sldMk cId="2704386561" sldId="260"/>
            <ac:picMk id="19" creationId="{A7D4CE39-C635-CE6F-8693-A5F921DCE1A2}"/>
          </ac:picMkLst>
        </pc:picChg>
        <pc:picChg chg="del">
          <ac:chgData name="K Watson" userId="S::kwatson@stmichaelscs.org::a8bc3bbc-cc8b-414b-80bb-2d428da9c5a2" providerId="AD" clId="Web-{C7321033-FE05-564F-8FEA-63C4D8F52A44}" dt="2024-06-18T15:53:08.236" v="30"/>
          <ac:picMkLst>
            <pc:docMk/>
            <pc:sldMk cId="2704386561" sldId="260"/>
            <ac:picMk id="1026" creationId="{35597068-9522-4025-A69D-18AD304644A1}"/>
          </ac:picMkLst>
        </pc:picChg>
        <pc:cxnChg chg="mod">
          <ac:chgData name="K Watson" userId="S::kwatson@stmichaelscs.org::a8bc3bbc-cc8b-414b-80bb-2d428da9c5a2" providerId="AD" clId="Web-{C7321033-FE05-564F-8FEA-63C4D8F52A44}" dt="2024-06-18T15:56:36.251" v="61"/>
          <ac:cxnSpMkLst>
            <pc:docMk/>
            <pc:sldMk cId="2704386561" sldId="260"/>
            <ac:cxnSpMk id="13" creationId="{F83EC3E8-BE6E-A132-1D3C-C8E9123CDC30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5:57:33.693" v="80" actId="14100"/>
          <ac:cxnSpMkLst>
            <pc:docMk/>
            <pc:sldMk cId="2704386561" sldId="260"/>
            <ac:cxnSpMk id="17" creationId="{11D0ADA9-A6B6-4913-32F1-1C12337C581B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7:47:13.048" v="110"/>
          <ac:cxnSpMkLst>
            <pc:docMk/>
            <pc:sldMk cId="2704386561" sldId="260"/>
            <ac:cxnSpMk id="19" creationId="{579CC726-4F39-B21F-4467-500A6617EAED}"/>
          </ac:cxnSpMkLst>
        </pc:cxnChg>
        <pc:cxnChg chg="add mod">
          <ac:chgData name="K Watson" userId="S::kwatson@stmichaelscs.org::a8bc3bbc-cc8b-414b-80bb-2d428da9c5a2" providerId="AD" clId="Web-{C7321033-FE05-564F-8FEA-63C4D8F52A44}" dt="2024-06-18T18:04:57.124" v="133" actId="14100"/>
          <ac:cxnSpMkLst>
            <pc:docMk/>
            <pc:sldMk cId="2704386561" sldId="260"/>
            <ac:cxnSpMk id="19" creationId="{D457D010-59C6-0797-3CF2-C99EEF8B4E56}"/>
          </ac:cxnSpMkLst>
        </pc:cxnChg>
        <pc:cxnChg chg="add del mod">
          <ac:chgData name="K Watson" userId="S::kwatson@stmichaelscs.org::a8bc3bbc-cc8b-414b-80bb-2d428da9c5a2" providerId="AD" clId="Web-{C7321033-FE05-564F-8FEA-63C4D8F52A44}" dt="2024-06-18T18:04:15.685" v="128"/>
          <ac:cxnSpMkLst>
            <pc:docMk/>
            <pc:sldMk cId="2704386561" sldId="260"/>
            <ac:cxnSpMk id="20" creationId="{76EF2CDF-A9A8-8A9C-AA1B-38402048A1A9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1:12.493" v="18" actId="14100"/>
          <ac:cxnSpMkLst>
            <pc:docMk/>
            <pc:sldMk cId="2704386561" sldId="260"/>
            <ac:cxnSpMk id="114" creationId="{979B8A03-A891-4B8E-B85B-E518F12FCF55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2.839" v="118" actId="1076"/>
          <ac:cxnSpMkLst>
            <pc:docMk/>
            <pc:sldMk cId="2704386561" sldId="260"/>
            <ac:cxnSpMk id="115" creationId="{EB701DDC-ECE3-446F-8E63-DF09848004FB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56.699" v="121" actId="14100"/>
          <ac:cxnSpMkLst>
            <pc:docMk/>
            <pc:sldMk cId="2704386561" sldId="260"/>
            <ac:cxnSpMk id="117" creationId="{E19D7BDB-2ACA-47C2-B642-72241E5DAC94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17:33.327" v="146" actId="14100"/>
          <ac:cxnSpMkLst>
            <pc:docMk/>
            <pc:sldMk cId="2704386561" sldId="260"/>
            <ac:cxnSpMk id="118" creationId="{4A22B3ED-0CA2-4C9B-971B-A00F45F77BAD}"/>
          </ac:cxnSpMkLst>
        </pc:cxnChg>
        <pc:cxnChg chg="mod">
          <ac:chgData name="K Watson" userId="S::kwatson@stmichaelscs.org::a8bc3bbc-cc8b-414b-80bb-2d428da9c5a2" providerId="AD" clId="Web-{C7321033-FE05-564F-8FEA-63C4D8F52A44}" dt="2024-06-18T18:03:48.262" v="120" actId="1076"/>
          <ac:cxnSpMkLst>
            <pc:docMk/>
            <pc:sldMk cId="2704386561" sldId="260"/>
            <ac:cxnSpMk id="176" creationId="{00000000-0000-0000-0000-000000000000}"/>
          </ac:cxnSpMkLst>
        </pc:cxnChg>
        <pc:cxnChg chg="mod">
          <ac:chgData name="K Watson" userId="S::kwatson@stmichaelscs.org::a8bc3bbc-cc8b-414b-80bb-2d428da9c5a2" providerId="AD" clId="Web-{C7321033-FE05-564F-8FEA-63C4D8F52A44}" dt="2024-06-18T15:58:06.617" v="91" actId="14100"/>
          <ac:cxnSpMkLst>
            <pc:docMk/>
            <pc:sldMk cId="2704386561" sldId="260"/>
            <ac:cxnSpMk id="204" creationId="{8A9F8BCC-DD9E-486F-B48D-4DB96C921051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4.002" v="32"/>
          <ac:cxnSpMkLst>
            <pc:docMk/>
            <pc:sldMk cId="2704386561" sldId="260"/>
            <ac:cxnSpMk id="219" creationId="{4EBDB8E4-6BF6-488B-9754-122F48F690B9}"/>
          </ac:cxnSpMkLst>
        </pc:cxnChg>
        <pc:cxnChg chg="del">
          <ac:chgData name="K Watson" userId="S::kwatson@stmichaelscs.org::a8bc3bbc-cc8b-414b-80bb-2d428da9c5a2" providerId="AD" clId="Web-{C7321033-FE05-564F-8FEA-63C4D8F52A44}" dt="2024-06-18T15:53:12.346" v="31"/>
          <ac:cxnSpMkLst>
            <pc:docMk/>
            <pc:sldMk cId="2704386561" sldId="260"/>
            <ac:cxnSpMk id="230" creationId="{41C84D5B-F3FE-4FAF-A023-5B4F24AB9B5D}"/>
          </ac:cxnSpMkLst>
        </pc:cxnChg>
        <pc:cxnChg chg="mod">
          <ac:chgData name="K Watson" userId="S::kwatson@stmichaelscs.org::a8bc3bbc-cc8b-414b-80bb-2d428da9c5a2" providerId="AD" clId="Web-{C7321033-FE05-564F-8FEA-63C4D8F52A44}" dt="2024-06-18T17:47:02.251" v="105" actId="1076"/>
          <ac:cxnSpMkLst>
            <pc:docMk/>
            <pc:sldMk cId="2704386561" sldId="260"/>
            <ac:cxnSpMk id="234" creationId="{7A09AB2D-7490-42B2-8551-21BFAE88D51A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jpeg"/><Relationship Id="rId3" Type="http://schemas.microsoft.com/office/2007/relationships/hdphoto" Target="../media/hdphoto1.wdp"/><Relationship Id="rId12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5.png"/><Relationship Id="rId5" Type="http://schemas.openxmlformats.org/officeDocument/2006/relationships/image" Target="../media/image3.png"/><Relationship Id="rId15" Type="http://schemas.microsoft.com/office/2007/relationships/hdphoto" Target="../media/hdphoto3.wdp"/><Relationship Id="rId10" Type="http://schemas.openxmlformats.org/officeDocument/2006/relationships/image" Target="../media/image7.svg"/><Relationship Id="rId4" Type="http://schemas.openxmlformats.org/officeDocument/2006/relationships/image" Target="../media/image2.png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  <a:endCxn id="5" idx="3"/>
          </p:cNvCxnSpPr>
          <p:nvPr/>
        </p:nvCxnSpPr>
        <p:spPr>
          <a:xfrm>
            <a:off x="1966025" y="11077509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34414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1977393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296835" y="616081"/>
            <a:ext cx="229210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0727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/>
              <a:t>YEAR 10 </a:t>
            </a:r>
            <a:r>
              <a:rPr lang="en-GB" sz="4000" b="1" dirty="0" smtClean="0"/>
              <a:t>IT </a:t>
            </a:r>
            <a:r>
              <a:rPr lang="en-GB" sz="4000" b="1" dirty="0" smtClean="0"/>
              <a:t>LEARNING </a:t>
            </a:r>
            <a:r>
              <a:rPr lang="en-GB" sz="4000" b="1" dirty="0" smtClean="0"/>
              <a:t>JOURNEY (KS4)</a:t>
            </a:r>
            <a:endParaRPr lang="en-GB" sz="40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1987692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50448" y="2003434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54" name="Straight Connector 453">
            <a:extLst>
              <a:ext uri="{FF2B5EF4-FFF2-40B4-BE49-F238E27FC236}">
                <a16:creationId xmlns:a16="http://schemas.microsoft.com/office/drawing/2014/main" id="{C3FA2F8C-BD2B-EA46-8D5D-0F3383BE1ABC}"/>
              </a:ext>
            </a:extLst>
          </p:cNvPr>
          <p:cNvCxnSpPr>
            <a:cxnSpLocks/>
          </p:cNvCxnSpPr>
          <p:nvPr/>
        </p:nvCxnSpPr>
        <p:spPr>
          <a:xfrm>
            <a:off x="2620389" y="10168215"/>
            <a:ext cx="9803" cy="106281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394" y="51807"/>
            <a:ext cx="1035654" cy="993520"/>
          </a:xfrm>
          <a:prstGeom prst="rect">
            <a:avLst/>
          </a:prstGeom>
        </p:spPr>
      </p:pic>
      <p:grpSp>
        <p:nvGrpSpPr>
          <p:cNvPr id="167" name="Group 166">
            <a:extLst>
              <a:ext uri="{FF2B5EF4-FFF2-40B4-BE49-F238E27FC236}">
                <a16:creationId xmlns:a16="http://schemas.microsoft.com/office/drawing/2014/main" id="{2729EFE4-DC6C-42FC-B39F-3D74042F79D9}"/>
              </a:ext>
            </a:extLst>
          </p:cNvPr>
          <p:cNvGrpSpPr/>
          <p:nvPr/>
        </p:nvGrpSpPr>
        <p:grpSpPr>
          <a:xfrm>
            <a:off x="2980126" y="7828785"/>
            <a:ext cx="4422996" cy="975373"/>
            <a:chOff x="-2916415" y="715068"/>
            <a:chExt cx="4422996" cy="975373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09532371-8448-4E68-B1B5-FE38FE2F69D5}"/>
                </a:ext>
              </a:extLst>
            </p:cNvPr>
            <p:cNvSpPr/>
            <p:nvPr/>
          </p:nvSpPr>
          <p:spPr>
            <a:xfrm>
              <a:off x="-2916415" y="715068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/>
                <a:t>Data manipulation using spreadsheets</a:t>
              </a:r>
            </a:p>
            <a:p>
              <a:r>
                <a:rPr lang="en-GB" sz="1100" b="1" dirty="0"/>
                <a:t>Internally assessed work – Approximately 15 hours – 30% of final grade</a:t>
              </a:r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7B8AC34-CEAB-4AAE-8B15-484A82A624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7" name="Picture 2" descr="File:Office 365 app logos.svg - Wikimedia Commons">
            <a:extLst>
              <a:ext uri="{FF2B5EF4-FFF2-40B4-BE49-F238E27FC236}">
                <a16:creationId xmlns:a16="http://schemas.microsoft.com/office/drawing/2014/main" id="{56E8E4EE-CD8B-4BEF-879C-9E526C9A0F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1528655" y="7357692"/>
            <a:ext cx="1405993" cy="134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8A9F8BCC-DD9E-486F-B48D-4DB96C921051}"/>
              </a:ext>
            </a:extLst>
          </p:cNvPr>
          <p:cNvCxnSpPr>
            <a:cxnSpLocks/>
          </p:cNvCxnSpPr>
          <p:nvPr/>
        </p:nvCxnSpPr>
        <p:spPr>
          <a:xfrm>
            <a:off x="1468143" y="3515045"/>
            <a:ext cx="21588" cy="99102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588EA83B-57AF-47E5-A233-54D46F8A4E4B}"/>
              </a:ext>
            </a:extLst>
          </p:cNvPr>
          <p:cNvCxnSpPr>
            <a:cxnSpLocks/>
          </p:cNvCxnSpPr>
          <p:nvPr/>
        </p:nvCxnSpPr>
        <p:spPr>
          <a:xfrm>
            <a:off x="4566095" y="10488374"/>
            <a:ext cx="0" cy="7020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  <a:stCxn id="28" idx="2"/>
          </p:cNvCxnSpPr>
          <p:nvPr/>
        </p:nvCxnSpPr>
        <p:spPr>
          <a:xfrm>
            <a:off x="6610660" y="10500277"/>
            <a:ext cx="6470" cy="73075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>
            <a:extLst>
              <a:ext uri="{FF2B5EF4-FFF2-40B4-BE49-F238E27FC236}">
                <a16:creationId xmlns:a16="http://schemas.microsoft.com/office/drawing/2014/main" id="{9F197E21-7125-47B4-A08A-72710E93A508}"/>
              </a:ext>
            </a:extLst>
          </p:cNvPr>
          <p:cNvCxnSpPr>
            <a:cxnSpLocks/>
          </p:cNvCxnSpPr>
          <p:nvPr/>
        </p:nvCxnSpPr>
        <p:spPr>
          <a:xfrm flipV="1">
            <a:off x="3328505" y="8817429"/>
            <a:ext cx="4770466" cy="16530"/>
          </a:xfrm>
          <a:prstGeom prst="line">
            <a:avLst/>
          </a:prstGeom>
          <a:ln w="571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0" y="1200488"/>
            <a:ext cx="883300" cy="716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231311" y="2020317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F25B57A-3970-47DC-B08B-53D129D6AD96}"/>
              </a:ext>
            </a:extLst>
          </p:cNvPr>
          <p:cNvSpPr/>
          <p:nvPr/>
        </p:nvSpPr>
        <p:spPr>
          <a:xfrm>
            <a:off x="2958198" y="7330264"/>
            <a:ext cx="3406133" cy="369332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/>
              <a:t>NEA 1 –December Year 10 - Part 1</a:t>
            </a:r>
          </a:p>
        </p:txBody>
      </p: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979B8A03-A891-4B8E-B85B-E518F12FCF55}"/>
              </a:ext>
            </a:extLst>
          </p:cNvPr>
          <p:cNvCxnSpPr>
            <a:cxnSpLocks/>
          </p:cNvCxnSpPr>
          <p:nvPr/>
        </p:nvCxnSpPr>
        <p:spPr>
          <a:xfrm flipH="1">
            <a:off x="6637410" y="3976774"/>
            <a:ext cx="14794" cy="5457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EB701DDC-ECE3-446F-8E63-DF09848004FB}"/>
              </a:ext>
            </a:extLst>
          </p:cNvPr>
          <p:cNvCxnSpPr>
            <a:cxnSpLocks/>
          </p:cNvCxnSpPr>
          <p:nvPr/>
        </p:nvCxnSpPr>
        <p:spPr>
          <a:xfrm flipH="1">
            <a:off x="8382672" y="2402749"/>
            <a:ext cx="330553" cy="508052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4A22B3ED-0CA2-4C9B-971B-A00F45F77BAD}"/>
              </a:ext>
            </a:extLst>
          </p:cNvPr>
          <p:cNvCxnSpPr>
            <a:cxnSpLocks/>
          </p:cNvCxnSpPr>
          <p:nvPr/>
        </p:nvCxnSpPr>
        <p:spPr>
          <a:xfrm flipH="1">
            <a:off x="4596364" y="3946241"/>
            <a:ext cx="10081" cy="61838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00F8001-8577-476D-8060-96CBFD761E6C}"/>
              </a:ext>
            </a:extLst>
          </p:cNvPr>
          <p:cNvSpPr/>
          <p:nvPr/>
        </p:nvSpPr>
        <p:spPr>
          <a:xfrm>
            <a:off x="1363439" y="1051548"/>
            <a:ext cx="5087220" cy="646331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200" b="1" dirty="0">
                <a:solidFill>
                  <a:srgbClr val="E6AF00"/>
                </a:solidFill>
              </a:rPr>
              <a:t>R050 – IT in the digital world – 40% Exam</a:t>
            </a:r>
            <a:endParaRPr lang="en-GB" sz="1200" b="1" dirty="0">
              <a:solidFill>
                <a:srgbClr val="E6AF00"/>
              </a:solidFill>
              <a:ea typeface="Calibri"/>
              <a:cs typeface="Calibri"/>
            </a:endParaRPr>
          </a:p>
          <a:p>
            <a:r>
              <a:rPr lang="en-GB" sz="1200" b="1" dirty="0">
                <a:solidFill>
                  <a:srgbClr val="00B050"/>
                </a:solidFill>
              </a:rPr>
              <a:t>R060 - Data manipulation using spreadsheets  - 30% NEA</a:t>
            </a:r>
            <a:endParaRPr lang="en-GB" sz="1200" b="1" dirty="0">
              <a:solidFill>
                <a:srgbClr val="00B050"/>
              </a:solidFill>
              <a:ea typeface="Calibri"/>
              <a:cs typeface="Calibri"/>
            </a:endParaRPr>
          </a:p>
          <a:p>
            <a:r>
              <a:rPr lang="en-GB" sz="1200" b="1" dirty="0">
                <a:solidFill>
                  <a:srgbClr val="0070C0"/>
                </a:solidFill>
                <a:ea typeface="Calibri"/>
                <a:cs typeface="Calibri"/>
              </a:rPr>
              <a:t>R070 - Using augmented reality to present information 30% NEA (25/26)</a:t>
            </a:r>
            <a:endParaRPr lang="en-GB" sz="1200" dirty="0"/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100502" y="7683889"/>
            <a:ext cx="1214980" cy="1234099"/>
            <a:chOff x="5415158" y="4460846"/>
            <a:chExt cx="1214980" cy="1304869"/>
          </a:xfrm>
        </p:grpSpPr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444690" y="4789439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JAN</a:t>
              </a:r>
              <a:endParaRPr lang="en-US" sz="3200" b="1" dirty="0"/>
            </a:p>
          </p:txBody>
        </p:sp>
      </p:grp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D6F583D-4629-4D02-A590-78B70EB0B8C9}"/>
              </a:ext>
            </a:extLst>
          </p:cNvPr>
          <p:cNvSpPr/>
          <p:nvPr/>
        </p:nvSpPr>
        <p:spPr>
          <a:xfrm>
            <a:off x="557853" y="710263"/>
            <a:ext cx="6365978" cy="400110"/>
          </a:xfrm>
          <a:prstGeom prst="rect">
            <a:avLst/>
          </a:prstGeom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GB" sz="2000" b="1" dirty="0" smtClean="0"/>
              <a:t>CAMBRIDGE </a:t>
            </a:r>
            <a:r>
              <a:rPr lang="en-GB" sz="2000" b="1" dirty="0"/>
              <a:t>NATIONALS LEVEL 1/2 IT</a:t>
            </a:r>
            <a:endParaRPr lang="en-GB" sz="20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6043161" y="9853946"/>
            <a:ext cx="1134998" cy="64633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 smtClean="0"/>
              <a:t>1. Design tools</a:t>
            </a:r>
            <a:endParaRPr lang="en-GB" b="1" dirty="0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933BEC6E-01F2-43BC-B481-342111D55311}"/>
              </a:ext>
            </a:extLst>
          </p:cNvPr>
          <p:cNvSpPr/>
          <p:nvPr/>
        </p:nvSpPr>
        <p:spPr>
          <a:xfrm>
            <a:off x="4007422" y="9683773"/>
            <a:ext cx="1378310" cy="923330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2. </a:t>
            </a:r>
            <a:r>
              <a:rPr lang="en-GB" b="1" dirty="0" smtClean="0"/>
              <a:t>Human Computer Interface</a:t>
            </a:r>
            <a:endParaRPr lang="en-GB" b="1" dirty="0"/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173BC76B-471F-45D5-B7CA-EA7178243E00}"/>
              </a:ext>
            </a:extLst>
          </p:cNvPr>
          <p:cNvSpPr/>
          <p:nvPr/>
        </p:nvSpPr>
        <p:spPr>
          <a:xfrm>
            <a:off x="72776" y="3306685"/>
            <a:ext cx="276146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4. </a:t>
            </a:r>
            <a:r>
              <a:rPr lang="en-GB" b="1" dirty="0" smtClean="0"/>
              <a:t>Cyber Security </a:t>
            </a:r>
            <a:endParaRPr lang="en-GB" b="1" dirty="0"/>
          </a:p>
          <a:p>
            <a:pPr algn="ctr"/>
            <a:r>
              <a:rPr lang="en-GB" b="1" dirty="0" smtClean="0"/>
              <a:t>&amp; Legislation</a:t>
            </a:r>
            <a:endParaRPr lang="en-GB" b="1" dirty="0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58670A52-C779-4F3D-9B59-D24001D34639}"/>
              </a:ext>
            </a:extLst>
          </p:cNvPr>
          <p:cNvSpPr/>
          <p:nvPr/>
        </p:nvSpPr>
        <p:spPr>
          <a:xfrm>
            <a:off x="2057628" y="9934722"/>
            <a:ext cx="1199261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3. Data </a:t>
            </a:r>
            <a:r>
              <a:rPr lang="en-GB" b="1" dirty="0" smtClean="0"/>
              <a:t> &amp; </a:t>
            </a:r>
            <a:endParaRPr lang="en-GB" b="1" dirty="0"/>
          </a:p>
          <a:p>
            <a:pPr algn="ctr"/>
            <a:r>
              <a:rPr lang="en-GB" b="1" dirty="0"/>
              <a:t>testing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A79FDD90-A456-4B90-B219-0AF5F20DE6C9}"/>
              </a:ext>
            </a:extLst>
          </p:cNvPr>
          <p:cNvSpPr/>
          <p:nvPr/>
        </p:nvSpPr>
        <p:spPr>
          <a:xfrm>
            <a:off x="3372607" y="3304752"/>
            <a:ext cx="1938542" cy="64633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5. Digital</a:t>
            </a:r>
          </a:p>
          <a:p>
            <a:pPr algn="ctr"/>
            <a:r>
              <a:rPr lang="en-GB" b="1" dirty="0"/>
              <a:t>communications</a:t>
            </a: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79C6778-D606-465F-BEFF-55C49F198824}"/>
              </a:ext>
            </a:extLst>
          </p:cNvPr>
          <p:cNvSpPr/>
          <p:nvPr/>
        </p:nvSpPr>
        <p:spPr>
          <a:xfrm>
            <a:off x="5802388" y="3278311"/>
            <a:ext cx="1854177" cy="646331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dirty="0"/>
              <a:t>6. </a:t>
            </a:r>
            <a:r>
              <a:rPr lang="en-GB" b="1" dirty="0" smtClean="0"/>
              <a:t>Internet of Everything </a:t>
            </a:r>
            <a:endParaRPr lang="en-GB" b="1" dirty="0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8249846" y="1756418"/>
            <a:ext cx="1356823" cy="646331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/>
              <a:t>MOCK Exam preparation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DD09E39-4D58-1DF5-43D2-A68A7EE0601E}"/>
              </a:ext>
            </a:extLst>
          </p:cNvPr>
          <p:cNvGrpSpPr/>
          <p:nvPr/>
        </p:nvGrpSpPr>
        <p:grpSpPr>
          <a:xfrm>
            <a:off x="2968263" y="5548039"/>
            <a:ext cx="4422996" cy="975373"/>
            <a:chOff x="-2916415" y="715068"/>
            <a:chExt cx="4422996" cy="97537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8C81F93-9DC4-EA42-F305-857112657EC6}"/>
                </a:ext>
              </a:extLst>
            </p:cNvPr>
            <p:cNvSpPr/>
            <p:nvPr/>
          </p:nvSpPr>
          <p:spPr>
            <a:xfrm>
              <a:off x="-2916415" y="715068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/>
                <a:t>Data manipulation using spreadsheets</a:t>
              </a:r>
            </a:p>
            <a:p>
              <a:r>
                <a:rPr lang="en-GB" sz="1100" b="1" dirty="0"/>
                <a:t>Internally assessed work – Approximately 15 hours – 30% of final grade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83EC3E8-BE6E-A132-1D3C-C8E9123CDC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2" descr="File:Office 365 app logos.svg - Wikimedia Commons">
            <a:extLst>
              <a:ext uri="{FF2B5EF4-FFF2-40B4-BE49-F238E27FC236}">
                <a16:creationId xmlns:a16="http://schemas.microsoft.com/office/drawing/2014/main" id="{C24659D1-294B-9DFA-D16D-9EA5C2E86E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1630257" y="5038397"/>
            <a:ext cx="1271037" cy="1220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1D0ADA9-A6B6-4913-32F1-1C12337C581B}"/>
              </a:ext>
            </a:extLst>
          </p:cNvPr>
          <p:cNvCxnSpPr>
            <a:cxnSpLocks/>
          </p:cNvCxnSpPr>
          <p:nvPr/>
        </p:nvCxnSpPr>
        <p:spPr>
          <a:xfrm flipV="1">
            <a:off x="3397925" y="6581372"/>
            <a:ext cx="4352169" cy="142"/>
          </a:xfrm>
          <a:prstGeom prst="line">
            <a:avLst/>
          </a:prstGeom>
          <a:ln w="571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434D3926-686E-2F6E-9E55-37232664FAF7}"/>
              </a:ext>
            </a:extLst>
          </p:cNvPr>
          <p:cNvSpPr/>
          <p:nvPr/>
        </p:nvSpPr>
        <p:spPr>
          <a:xfrm>
            <a:off x="2958198" y="5066972"/>
            <a:ext cx="3620685" cy="369332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/>
              <a:t>NEA 1 –January Year 10 - Cont'd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457D010-59C6-0797-3CF2-C99EEF8B4E56}"/>
              </a:ext>
            </a:extLst>
          </p:cNvPr>
          <p:cNvCxnSpPr>
            <a:cxnSpLocks/>
          </p:cNvCxnSpPr>
          <p:nvPr/>
        </p:nvCxnSpPr>
        <p:spPr>
          <a:xfrm>
            <a:off x="7201410" y="1716535"/>
            <a:ext cx="21724" cy="55002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FA7A18C-2CE5-99AF-ED06-FC5FF7CD704B}"/>
              </a:ext>
            </a:extLst>
          </p:cNvPr>
          <p:cNvSpPr/>
          <p:nvPr/>
        </p:nvSpPr>
        <p:spPr>
          <a:xfrm>
            <a:off x="6578883" y="1255147"/>
            <a:ext cx="1414786" cy="369332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>
                <a:solidFill>
                  <a:srgbClr val="007AC3"/>
                </a:solidFill>
              </a:rPr>
              <a:t>MOCK Exam </a:t>
            </a:r>
          </a:p>
        </p:txBody>
      </p:sp>
      <p:pic>
        <p:nvPicPr>
          <p:cNvPr id="70" name="Graphic 45">
            <a:extLst>
              <a:ext uri="{FF2B5EF4-FFF2-40B4-BE49-F238E27FC236}">
                <a16:creationId xmlns:a16="http://schemas.microsoft.com/office/drawing/2014/main" id="{C00965AE-F4AD-4680-8294-8F66D91EA5F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7178158" y="9466226"/>
            <a:ext cx="1142779" cy="1301611"/>
          </a:xfrm>
          <a:prstGeom prst="rect">
            <a:avLst/>
          </a:prstGeom>
        </p:spPr>
      </p:pic>
      <p:sp>
        <p:nvSpPr>
          <p:cNvPr id="74" name="Rectangle 73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271264" y="1942967"/>
            <a:ext cx="1084672" cy="73866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Year </a:t>
            </a:r>
            <a:r>
              <a:rPr lang="en-GB" b="1" dirty="0" smtClean="0"/>
              <a:t>11</a:t>
            </a:r>
            <a:endParaRPr lang="en-GB" sz="800" dirty="0"/>
          </a:p>
          <a:p>
            <a:endParaRPr lang="en-GB" sz="8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75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648" y="2241772"/>
            <a:ext cx="812770" cy="428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06445" y="11527777"/>
            <a:ext cx="33622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  <a:latin typeface="Bodoni MT" panose="02070603080606020203" pitchFamily="18" charset="0"/>
              </a:rPr>
              <a:t>R050 - IT in the digital World </a:t>
            </a:r>
            <a:endParaRPr lang="en-GB" sz="2000" b="1" dirty="0">
              <a:solidFill>
                <a:srgbClr val="FF0000"/>
              </a:solidFill>
              <a:latin typeface="Bodoni MT" panose="02070603080606020203" pitchFamily="18" charset="0"/>
            </a:endParaRP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7979266" y="11395191"/>
            <a:ext cx="431858" cy="332641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251040" y="10532000"/>
            <a:ext cx="1214980" cy="1234099"/>
            <a:chOff x="5415158" y="4460846"/>
            <a:chExt cx="1214980" cy="1304869"/>
          </a:xfrm>
        </p:grpSpPr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444690" y="4789439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SEP</a:t>
              </a:r>
              <a:endParaRPr lang="en-US" sz="3200" b="1" dirty="0"/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53000" y="4115257"/>
            <a:ext cx="1214980" cy="1234099"/>
            <a:chOff x="5415158" y="4460846"/>
            <a:chExt cx="1214980" cy="1304869"/>
          </a:xfrm>
        </p:grpSpPr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444690" y="4789439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APRIL</a:t>
              </a:r>
              <a:endParaRPr lang="en-US" sz="3200" b="1" dirty="0"/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39A6B14A-61A1-4019-8722-238383AAB686}"/>
              </a:ext>
            </a:extLst>
          </p:cNvPr>
          <p:cNvGrpSpPr/>
          <p:nvPr/>
        </p:nvGrpSpPr>
        <p:grpSpPr>
          <a:xfrm>
            <a:off x="8386220" y="3214834"/>
            <a:ext cx="1214980" cy="1234099"/>
            <a:chOff x="5415158" y="4460846"/>
            <a:chExt cx="1214980" cy="1304869"/>
          </a:xfrm>
        </p:grpSpPr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2FB3E080-FE9C-4FB8-929C-5C1E602CF584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16A83247-952F-495A-842E-7C7E6FFFBB1D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CD5679DB-2D3F-4D8A-A18C-033F84E29127}"/>
                </a:ext>
              </a:extLst>
            </p:cNvPr>
            <p:cNvSpPr txBox="1"/>
            <p:nvPr/>
          </p:nvSpPr>
          <p:spPr>
            <a:xfrm>
              <a:off x="5444690" y="4789439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JUNE</a:t>
              </a:r>
              <a:endParaRPr lang="en-US" sz="3200" b="1" dirty="0"/>
            </a:p>
          </p:txBody>
        </p:sp>
      </p:grp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>
            <a:off x="739833" y="5361149"/>
            <a:ext cx="452672" cy="298979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076015" y="4024920"/>
            <a:ext cx="431858" cy="332641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>
            <a:off x="1003350" y="8804158"/>
            <a:ext cx="456027" cy="424602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9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3670" y="900075"/>
            <a:ext cx="1592682" cy="78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089" y="9310524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025" y="9315981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7535" y="9324134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885" y="2701737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472" y="2735483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18" descr="Image result for road signs men at work">
            <a:extLst>
              <a:ext uri="{FF2B5EF4-FFF2-40B4-BE49-F238E27FC236}">
                <a16:creationId xmlns:a16="http://schemas.microsoft.com/office/drawing/2014/main" id="{92407731-35DE-4A5F-8742-63E74B1D8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0" b="98737" l="294" r="97650">
                        <a14:foregroundMark x1="28731" y1="44947" x2="75029" y2="73604"/>
                        <a14:foregroundMark x1="55170" y1="22473" x2="27615" y2="89827"/>
                        <a14:foregroundMark x1="25441" y1="68617" x2="87133" y2="86104"/>
                        <a14:foregroundMark x1="45182" y1="29189" x2="53878" y2="40758"/>
                        <a14:foregroundMark x1="48825" y1="20944" x2="58284" y2="33311"/>
                        <a14:foregroundMark x1="41539" y1="19282" x2="50999" y2="3657"/>
                        <a14:foregroundMark x1="57521" y1="19282" x2="96181" y2="91888"/>
                        <a14:foregroundMark x1="14571" y1="96011" x2="97650" y2="95146"/>
                        <a14:foregroundMark x1="24031" y1="80319" x2="75029" y2="84441"/>
                        <a14:foregroundMark x1="60458" y1="45678" x2="79436" y2="77061"/>
                        <a14:foregroundMark x1="55347" y1="34176" x2="67039" y2="48138"/>
                        <a14:foregroundMark x1="39307" y1="48138" x2="30611" y2="76197"/>
                        <a14:foregroundMark x1="23325" y1="71277" x2="40071" y2="42420"/>
                        <a14:foregroundMark x1="18919" y1="80319" x2="69213" y2="82779"/>
                        <a14:foregroundMark x1="26968" y1="79521" x2="22562" y2="91888"/>
                        <a14:foregroundMark x1="19624" y1="75399" x2="81610" y2="88564"/>
                        <a14:foregroundMark x1="69918" y1="74535" x2="41539" y2="89428"/>
                        <a14:foregroundMark x1="31316" y1="71277" x2="14571" y2="91888"/>
                        <a14:foregroundMark x1="20388" y1="63032" x2="5053" y2="93551"/>
                        <a14:foregroundMark x1="12338" y1="86104" x2="41539" y2="78657"/>
                        <a14:foregroundMark x1="38014" y1="23737" x2="53408" y2="133"/>
                        <a14:foregroundMark x1="54877" y1="27128" x2="43478" y2="79388"/>
                        <a14:foregroundMark x1="43948" y1="40625" x2="34019" y2="91157"/>
                        <a14:foregroundMark x1="8696" y1="82713" x2="294" y2="91755"/>
                        <a14:foregroundMark x1="7697" y1="90625" x2="37485" y2="37234"/>
                        <a14:foregroundMark x1="24618" y1="56316" x2="45476" y2="14162"/>
                        <a14:foregroundMark x1="46945" y1="4056" x2="63807" y2="33311"/>
                        <a14:foregroundMark x1="52409" y1="3524" x2="82197" y2="56915"/>
                        <a14:foregroundMark x1="21093" y1="95080" x2="6698" y2="97340"/>
                        <a14:foregroundMark x1="7109" y1="93617" x2="1175" y2="98737"/>
                        <a14:foregroundMark x1="46298" y1="82779" x2="60458" y2="90093"/>
                        <a14:backgroundMark x1="1586" y1="97407" x2="2761" y2="987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679" y="2720004"/>
            <a:ext cx="534126" cy="434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7" name="Group 126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7652410" y="3037616"/>
            <a:ext cx="392414" cy="1353790"/>
            <a:chOff x="1825408" y="10759015"/>
            <a:chExt cx="215444" cy="1018124"/>
          </a:xfrm>
        </p:grpSpPr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24068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2836207" y="3031656"/>
            <a:ext cx="298985" cy="1425550"/>
            <a:chOff x="1851832" y="10759015"/>
            <a:chExt cx="215444" cy="1018124"/>
          </a:xfrm>
        </p:grpSpPr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492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5379461" y="3056118"/>
            <a:ext cx="323166" cy="1474792"/>
            <a:chOff x="1852247" y="10759015"/>
            <a:chExt cx="215444" cy="1018124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1658147" y="9656744"/>
            <a:ext cx="285233" cy="1442888"/>
            <a:chOff x="1852247" y="10759015"/>
            <a:chExt cx="215444" cy="1018124"/>
          </a:xfrm>
        </p:grpSpPr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3458792" y="9630821"/>
            <a:ext cx="282050" cy="1485008"/>
            <a:chOff x="1852247" y="10759015"/>
            <a:chExt cx="215444" cy="1018124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C7F3B955-4268-400D-8D43-EF0FBDBAB77D}"/>
              </a:ext>
            </a:extLst>
          </p:cNvPr>
          <p:cNvGrpSpPr/>
          <p:nvPr/>
        </p:nvGrpSpPr>
        <p:grpSpPr>
          <a:xfrm>
            <a:off x="5637632" y="9656744"/>
            <a:ext cx="269292" cy="1483131"/>
            <a:chOff x="1852247" y="10759015"/>
            <a:chExt cx="215444" cy="1018124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82438D0A-16B8-4315-8079-5E9B69E82D7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53223" y="10926330"/>
              <a:ext cx="0" cy="655919"/>
            </a:xfrm>
            <a:prstGeom prst="line">
              <a:avLst/>
            </a:prstGeom>
            <a:ln w="76200">
              <a:solidFill>
                <a:srgbClr val="FFC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279B3A2C-472D-4E6F-9B7A-863F82332365}"/>
                </a:ext>
              </a:extLst>
            </p:cNvPr>
            <p:cNvSpPr txBox="1"/>
            <p:nvPr/>
          </p:nvSpPr>
          <p:spPr>
            <a:xfrm rot="5400000" flipH="1">
              <a:off x="1450907" y="11160355"/>
              <a:ext cx="101812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Unit Revision Exam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F13320-77EC-4611-8286-0E831C4B074E}"/>
</file>

<file path=customXml/itemProps2.xml><?xml version="1.0" encoding="utf-8"?>
<ds:datastoreItem xmlns:ds="http://schemas.openxmlformats.org/officeDocument/2006/customXml" ds:itemID="{87C0370A-4267-4C8F-BEE0-6C288B9E3685}">
  <ds:schemaRefs>
    <ds:schemaRef ds:uri="18115042-14ee-4034-9109-32b9045e5aa2"/>
    <ds:schemaRef ds:uri="http://schemas.microsoft.com/office/infopath/2007/PartnerControls"/>
    <ds:schemaRef ds:uri="http://schemas.microsoft.com/office/2006/documentManagement/types"/>
    <ds:schemaRef ds:uri="0cdfad24-3ef4-4078-8406-0838a4147073"/>
    <ds:schemaRef ds:uri="http://www.w3.org/XML/1998/namespace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8832</TotalTime>
  <Words>150</Words>
  <Application>Microsoft Office PowerPoint</Application>
  <PresentationFormat>A3 Paper (297x420 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Bodoni MT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254</cp:revision>
  <cp:lastPrinted>2024-06-24T12:57:45Z</cp:lastPrinted>
  <dcterms:created xsi:type="dcterms:W3CDTF">2019-12-03T13:18:29Z</dcterms:created>
  <dcterms:modified xsi:type="dcterms:W3CDTF">2024-06-24T12:57:55Z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