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 Dobson" initials="RD" lastIdx="0" clrIdx="0">
    <p:extLst>
      <p:ext uri="{19B8F6BF-5375-455C-9EA6-DF929625EA0E}">
        <p15:presenceInfo xmlns:p15="http://schemas.microsoft.com/office/powerpoint/2012/main" userId="S-1-5-21-1821987943-230995747-3076703133-137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00B0F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9CDDB-CB4B-87AC-B44E-19A4A29A7204}" v="10" dt="2024-06-18T18:23:19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72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B1ECE4E6-0A79-5540-7F8B-1E9638A4EC5F}"/>
    <pc:docChg chg="modSld">
      <pc:chgData name="K Watson" userId="S::kwatson@stmichaelscs.org::a8bc3bbc-cc8b-414b-80bb-2d428da9c5a2" providerId="AD" clId="Web-{B1ECE4E6-0A79-5540-7F8B-1E9638A4EC5F}" dt="2023-09-25T16:36:15.531" v="81" actId="1076"/>
      <pc:docMkLst>
        <pc:docMk/>
      </pc:docMkLst>
      <pc:sldChg chg="addSp modSp">
        <pc:chgData name="K Watson" userId="S::kwatson@stmichaelscs.org::a8bc3bbc-cc8b-414b-80bb-2d428da9c5a2" providerId="AD" clId="Web-{B1ECE4E6-0A79-5540-7F8B-1E9638A4EC5F}" dt="2023-09-25T16:36:15.531" v="81" actId="1076"/>
        <pc:sldMkLst>
          <pc:docMk/>
          <pc:sldMk cId="1889739116" sldId="262"/>
        </pc:sldMkLst>
        <pc:spChg chg="mod">
          <ac:chgData name="K Watson" userId="S::kwatson@stmichaelscs.org::a8bc3bbc-cc8b-414b-80bb-2d428da9c5a2" providerId="AD" clId="Web-{B1ECE4E6-0A79-5540-7F8B-1E9638A4EC5F}" dt="2023-09-25T16:33:36.166" v="25" actId="1076"/>
          <ac:spMkLst>
            <pc:docMk/>
            <pc:sldMk cId="1889739116" sldId="262"/>
            <ac:spMk id="3" creationId="{3A66F56E-9AB5-44BF-AC7E-45AEACB3F941}"/>
          </ac:spMkLst>
        </pc:spChg>
        <pc:spChg chg="mod">
          <ac:chgData name="K Watson" userId="S::kwatson@stmichaelscs.org::a8bc3bbc-cc8b-414b-80bb-2d428da9c5a2" providerId="AD" clId="Web-{B1ECE4E6-0A79-5540-7F8B-1E9638A4EC5F}" dt="2023-09-25T16:35:16.013" v="78" actId="1076"/>
          <ac:spMkLst>
            <pc:docMk/>
            <pc:sldMk cId="1889739116" sldId="262"/>
            <ac:spMk id="38" creationId="{6773EDC7-7861-EBE6-E31F-068C2944CEF6}"/>
          </ac:spMkLst>
        </pc:spChg>
        <pc:grpChg chg="add mod">
          <ac:chgData name="K Watson" userId="S::kwatson@stmichaelscs.org::a8bc3bbc-cc8b-414b-80bb-2d428da9c5a2" providerId="AD" clId="Web-{B1ECE4E6-0A79-5540-7F8B-1E9638A4EC5F}" dt="2023-09-25T16:34:41.028" v="73" actId="1076"/>
          <ac:grpSpMkLst>
            <pc:docMk/>
            <pc:sldMk cId="1889739116" sldId="262"/>
            <ac:grpSpMk id="15" creationId="{1065696D-EB12-8D54-7535-5473BFA7886B}"/>
          </ac:grpSpMkLst>
        </pc:grpChg>
        <pc:grpChg chg="mod">
          <ac:chgData name="K Watson" userId="S::kwatson@stmichaelscs.org::a8bc3bbc-cc8b-414b-80bb-2d428da9c5a2" providerId="AD" clId="Web-{B1ECE4E6-0A79-5540-7F8B-1E9638A4EC5F}" dt="2023-09-25T16:33:12.166" v="20" actId="1076"/>
          <ac:grpSpMkLst>
            <pc:docMk/>
            <pc:sldMk cId="1889739116" sldId="262"/>
            <ac:grpSpMk id="1070" creationId="{00000000-0000-0000-0000-000000000000}"/>
          </ac:grpSpMkLst>
        </pc:grpChg>
        <pc:graphicFrameChg chg="mod">
          <ac:chgData name="K Watson" userId="S::kwatson@stmichaelscs.org::a8bc3bbc-cc8b-414b-80bb-2d428da9c5a2" providerId="AD" clId="Web-{B1ECE4E6-0A79-5540-7F8B-1E9638A4EC5F}" dt="2023-09-25T16:34:09.746" v="64" actId="1076"/>
          <ac:graphicFrameMkLst>
            <pc:docMk/>
            <pc:sldMk cId="1889739116" sldId="262"/>
            <ac:graphicFrameMk id="2" creationId="{4C8707DC-F46D-4188-A4FA-10506B321C3C}"/>
          </ac:graphicFrameMkLst>
        </pc:graphicFrameChg>
        <pc:graphicFrameChg chg="mod">
          <ac:chgData name="K Watson" userId="S::kwatson@stmichaelscs.org::a8bc3bbc-cc8b-414b-80bb-2d428da9c5a2" providerId="AD" clId="Web-{B1ECE4E6-0A79-5540-7F8B-1E9638A4EC5F}" dt="2023-09-25T16:32:56.978" v="17" actId="1076"/>
          <ac:graphicFrameMkLst>
            <pc:docMk/>
            <pc:sldMk cId="1889739116" sldId="262"/>
            <ac:graphicFrameMk id="13" creationId="{F8A2F9FD-5B8A-4240-902C-41DF76BACEE5}"/>
          </ac:graphicFrameMkLst>
        </pc:graphicFrameChg>
        <pc:graphicFrameChg chg="mod">
          <ac:chgData name="K Watson" userId="S::kwatson@stmichaelscs.org::a8bc3bbc-cc8b-414b-80bb-2d428da9c5a2" providerId="AD" clId="Web-{B1ECE4E6-0A79-5540-7F8B-1E9638A4EC5F}" dt="2023-09-25T16:33:07.087" v="19" actId="1076"/>
          <ac:graphicFrameMkLst>
            <pc:docMk/>
            <pc:sldMk cId="1889739116" sldId="262"/>
            <ac:graphicFrameMk id="16" creationId="{C62CF646-AC85-4DB4-9D8E-1964C6EE34CB}"/>
          </ac:graphicFrameMkLst>
        </pc:graphicFrameChg>
        <pc:graphicFrameChg chg="add mod modGraphic">
          <ac:chgData name="K Watson" userId="S::kwatson@stmichaelscs.org::a8bc3bbc-cc8b-414b-80bb-2d428da9c5a2" providerId="AD" clId="Web-{B1ECE4E6-0A79-5540-7F8B-1E9638A4EC5F}" dt="2023-09-25T16:34:22.605" v="70"/>
          <ac:graphicFrameMkLst>
            <pc:docMk/>
            <pc:sldMk cId="1889739116" sldId="262"/>
            <ac:graphicFrameMk id="40" creationId="{89D8A90F-D6AF-C4D1-89E3-E016F3C1F21B}"/>
          </ac:graphicFrameMkLst>
        </pc:graphicFrameChg>
        <pc:graphicFrameChg chg="add mod modGraphic">
          <ac:chgData name="K Watson" userId="S::kwatson@stmichaelscs.org::a8bc3bbc-cc8b-414b-80bb-2d428da9c5a2" providerId="AD" clId="Web-{B1ECE4E6-0A79-5540-7F8B-1E9638A4EC5F}" dt="2023-09-25T16:36:07.031" v="79" actId="1076"/>
          <ac:graphicFrameMkLst>
            <pc:docMk/>
            <pc:sldMk cId="1889739116" sldId="262"/>
            <ac:graphicFrameMk id="41" creationId="{D3D589A4-297D-7108-1F8E-5D9D85BD19F3}"/>
          </ac:graphicFrameMkLst>
        </pc:graphicFrameChg>
        <pc:picChg chg="mod">
          <ac:chgData name="K Watson" userId="S::kwatson@stmichaelscs.org::a8bc3bbc-cc8b-414b-80bb-2d428da9c5a2" providerId="AD" clId="Web-{B1ECE4E6-0A79-5540-7F8B-1E9638A4EC5F}" dt="2023-09-25T16:36:15.531" v="81" actId="1076"/>
          <ac:picMkLst>
            <pc:docMk/>
            <pc:sldMk cId="1889739116" sldId="262"/>
            <ac:picMk id="347" creationId="{1415C199-CB6C-4D21-96CB-366B56F853CE}"/>
          </ac:picMkLst>
        </pc:picChg>
        <pc:cxnChg chg="add mod">
          <ac:chgData name="K Watson" userId="S::kwatson@stmichaelscs.org::a8bc3bbc-cc8b-414b-80bb-2d428da9c5a2" providerId="AD" clId="Web-{B1ECE4E6-0A79-5540-7F8B-1E9638A4EC5F}" dt="2023-09-25T16:33:28.510" v="23" actId="1076"/>
          <ac:cxnSpMkLst>
            <pc:docMk/>
            <pc:sldMk cId="1889739116" sldId="262"/>
            <ac:cxnSpMk id="39" creationId="{D797CEFB-1723-D5CE-D817-19C67AD56268}"/>
          </ac:cxnSpMkLst>
        </pc:cxnChg>
        <pc:cxnChg chg="add mod">
          <ac:chgData name="K Watson" userId="S::kwatson@stmichaelscs.org::a8bc3bbc-cc8b-414b-80bb-2d428da9c5a2" providerId="AD" clId="Web-{B1ECE4E6-0A79-5540-7F8B-1E9638A4EC5F}" dt="2023-09-25T16:34:36.184" v="72" actId="1076"/>
          <ac:cxnSpMkLst>
            <pc:docMk/>
            <pc:sldMk cId="1889739116" sldId="262"/>
            <ac:cxnSpMk id="47" creationId="{1D32F53C-8B73-D869-3323-96D9F377490C}"/>
          </ac:cxnSpMkLst>
        </pc:cxnChg>
        <pc:cxnChg chg="mod">
          <ac:chgData name="K Watson" userId="S::kwatson@stmichaelscs.org::a8bc3bbc-cc8b-414b-80bb-2d428da9c5a2" providerId="AD" clId="Web-{B1ECE4E6-0A79-5540-7F8B-1E9638A4EC5F}" dt="2023-09-25T16:33:03.103" v="18" actId="1076"/>
          <ac:cxnSpMkLst>
            <pc:docMk/>
            <pc:sldMk cId="1889739116" sldId="262"/>
            <ac:cxnSpMk id="230" creationId="{BACC49D0-9999-44A6-B03D-D50BA66E666C}"/>
          </ac:cxnSpMkLst>
        </pc:cxnChg>
        <pc:cxnChg chg="mod">
          <ac:chgData name="K Watson" userId="S::kwatson@stmichaelscs.org::a8bc3bbc-cc8b-414b-80bb-2d428da9c5a2" providerId="AD" clId="Web-{B1ECE4E6-0A79-5540-7F8B-1E9638A4EC5F}" dt="2023-09-25T16:32:52.727" v="16" actId="1076"/>
          <ac:cxnSpMkLst>
            <pc:docMk/>
            <pc:sldMk cId="1889739116" sldId="262"/>
            <ac:cxnSpMk id="284" creationId="{AFC020AE-C43C-43D5-81C1-14CD9ABBD3F3}"/>
          </ac:cxnSpMkLst>
        </pc:cxnChg>
      </pc:sldChg>
    </pc:docChg>
  </pc:docChgLst>
  <pc:docChgLst>
    <pc:chgData name="K Watson" userId="S::kwatson@stmichaelscs.org::a8bc3bbc-cc8b-414b-80bb-2d428da9c5a2" providerId="AD" clId="Web-{0B423581-43B0-ED84-F96A-0A99B6248063}"/>
    <pc:docChg chg="addSld delSld">
      <pc:chgData name="K Watson" userId="S::kwatson@stmichaelscs.org::a8bc3bbc-cc8b-414b-80bb-2d428da9c5a2" providerId="AD" clId="Web-{0B423581-43B0-ED84-F96A-0A99B6248063}" dt="2023-12-03T12:45:32.303" v="1"/>
      <pc:docMkLst>
        <pc:docMk/>
      </pc:docMkLst>
      <pc:sldChg chg="new del">
        <pc:chgData name="K Watson" userId="S::kwatson@stmichaelscs.org::a8bc3bbc-cc8b-414b-80bb-2d428da9c5a2" providerId="AD" clId="Web-{0B423581-43B0-ED84-F96A-0A99B6248063}" dt="2023-12-03T12:45:32.303" v="1"/>
        <pc:sldMkLst>
          <pc:docMk/>
          <pc:sldMk cId="3189658254" sldId="263"/>
        </pc:sldMkLst>
      </pc:sldChg>
    </pc:docChg>
  </pc:docChgLst>
  <pc:docChgLst>
    <pc:chgData clId="Web-{6DD9CDDB-CB4B-87AC-B44E-19A4A29A7204}"/>
    <pc:docChg chg="modSld">
      <pc:chgData name="" userId="" providerId="" clId="Web-{6DD9CDDB-CB4B-87AC-B44E-19A4A29A7204}" dt="2024-06-18T18:23:17.562" v="4" actId="20577"/>
      <pc:docMkLst>
        <pc:docMk/>
      </pc:docMkLst>
      <pc:sldChg chg="modSp">
        <pc:chgData name="" userId="" providerId="" clId="Web-{6DD9CDDB-CB4B-87AC-B44E-19A4A29A7204}" dt="2024-06-18T18:23:17.562" v="4" actId="20577"/>
        <pc:sldMkLst>
          <pc:docMk/>
          <pc:sldMk cId="1889739116" sldId="262"/>
        </pc:sldMkLst>
        <pc:spChg chg="mod">
          <ac:chgData name="" userId="" providerId="" clId="Web-{6DD9CDDB-CB4B-87AC-B44E-19A4A29A7204}" dt="2024-06-18T18:23:17.562" v="4" actId="20577"/>
          <ac:spMkLst>
            <pc:docMk/>
            <pc:sldMk cId="1889739116" sldId="262"/>
            <ac:spMk id="83" creationId="{560EBA4B-8AEC-D046-B76B-ED0FD5A6C7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7.jpeg"/><Relationship Id="rId5" Type="http://schemas.microsoft.com/office/2007/relationships/hdphoto" Target="../media/hdphoto2.wdp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B27E8482-AE68-407E-9257-F3C15B4DE03C}"/>
              </a:ext>
            </a:extLst>
          </p:cNvPr>
          <p:cNvCxnSpPr>
            <a:cxnSpLocks/>
            <a:stCxn id="196" idx="1"/>
            <a:endCxn id="168" idx="0"/>
          </p:cNvCxnSpPr>
          <p:nvPr/>
        </p:nvCxnSpPr>
        <p:spPr>
          <a:xfrm>
            <a:off x="496815" y="3530106"/>
            <a:ext cx="476437" cy="88803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33859" y="2117393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58229" y="11190748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51144"/>
            <a:ext cx="9601200" cy="7327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-13775" y="12191905"/>
            <a:ext cx="9614975" cy="6096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4" name="TextBox 153"/>
          <p:cNvSpPr txBox="1"/>
          <p:nvPr/>
        </p:nvSpPr>
        <p:spPr>
          <a:xfrm>
            <a:off x="6460647" y="644009"/>
            <a:ext cx="2072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16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9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93881" y="1480744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42652" y="2116673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6346462" y="10537818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740404"/>
              <a:ext cx="12149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 </a:t>
              </a:r>
            </a:p>
            <a:p>
              <a:pPr algn="ctr"/>
              <a:r>
                <a:rPr lang="en-US" sz="1200" b="1"/>
                <a:t>Digital Divide</a:t>
              </a:r>
              <a:endParaRPr lang="en-US" sz="1200" b="1">
                <a:ea typeface="Calibri"/>
                <a:cs typeface="Calibri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8240589" y="3321560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Augmented </a:t>
              </a:r>
            </a:p>
            <a:p>
              <a:pPr algn="ctr"/>
              <a:r>
                <a:rPr lang="en-US" sz="1400" b="1" dirty="0"/>
                <a:t>Reality</a:t>
              </a:r>
            </a:p>
          </p:txBody>
        </p:sp>
      </p:grp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684588" y="492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3810" y1="16892" x2="71429" y2="141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674" y="59192"/>
            <a:ext cx="986807" cy="993520"/>
          </a:xfrm>
          <a:prstGeom prst="rect">
            <a:avLst/>
          </a:prstGeom>
        </p:spPr>
      </p:pic>
      <p:grpSp>
        <p:nvGrpSpPr>
          <p:cNvPr id="138" name="Group 137"/>
          <p:cNvGrpSpPr/>
          <p:nvPr/>
        </p:nvGrpSpPr>
        <p:grpSpPr>
          <a:xfrm>
            <a:off x="2012316" y="8359589"/>
            <a:ext cx="1221910" cy="1241391"/>
            <a:chOff x="7279073" y="10521214"/>
            <a:chExt cx="1221910" cy="124139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6003" y="10521214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869540"/>
              <a:ext cx="12149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Hardware</a:t>
              </a:r>
            </a:p>
            <a:p>
              <a:pPr algn="ctr"/>
              <a:r>
                <a:rPr lang="en-US" sz="1200" b="1" dirty="0"/>
                <a:t>Software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185695" y="6646326"/>
            <a:ext cx="1225477" cy="1241391"/>
            <a:chOff x="7285281" y="10490852"/>
            <a:chExt cx="1225477" cy="124139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Microsoft</a:t>
              </a:r>
            </a:p>
            <a:p>
              <a:pPr algn="ctr"/>
              <a:r>
                <a:rPr lang="en-US" sz="1100" b="1" dirty="0"/>
                <a:t>Access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3746138" y="10645823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Spreadsheet Software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365762" y="4418144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Python</a:t>
              </a:r>
              <a:endParaRPr lang="en-US" sz="1100" b="1" dirty="0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1614"/>
              </p:ext>
            </p:extLst>
          </p:nvPr>
        </p:nvGraphicFramePr>
        <p:xfrm>
          <a:off x="6495315" y="10096648"/>
          <a:ext cx="1104653" cy="510540"/>
        </p:xfrm>
        <a:graphic>
          <a:graphicData uri="http://schemas.openxmlformats.org/drawingml/2006/table">
            <a:tbl>
              <a:tblPr/>
              <a:tblGrid>
                <a:gridCol w="110465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Understanding elements of the digital divide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39371"/>
              </p:ext>
            </p:extLst>
          </p:nvPr>
        </p:nvGraphicFramePr>
        <p:xfrm>
          <a:off x="4961554" y="11612184"/>
          <a:ext cx="1064645" cy="510540"/>
        </p:xfrm>
        <a:graphic>
          <a:graphicData uri="http://schemas.openxmlformats.org/drawingml/2006/table">
            <a:tbl>
              <a:tblPr/>
              <a:tblGrid>
                <a:gridCol w="1064645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Presenting information to the group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968428"/>
              </p:ext>
            </p:extLst>
          </p:nvPr>
        </p:nvGraphicFramePr>
        <p:xfrm>
          <a:off x="6084455" y="11731109"/>
          <a:ext cx="824469" cy="3581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Discussing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EF168F8-BD9D-40E2-90BD-4E677ED68E2D}"/>
              </a:ext>
            </a:extLst>
          </p:cNvPr>
          <p:cNvGraphicFramePr>
            <a:graphicFrameLocks noGrp="1"/>
          </p:cNvGraphicFramePr>
          <p:nvPr/>
        </p:nvGraphicFramePr>
        <p:xfrm>
          <a:off x="3005916" y="10244445"/>
          <a:ext cx="964173" cy="5105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92636715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Advanced functions and formula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6078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/>
        </p:nvGraphicFramePr>
        <p:xfrm>
          <a:off x="2581963" y="11792096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formula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/>
        </p:nvGraphicFramePr>
        <p:xfrm>
          <a:off x="1895503" y="10433762"/>
          <a:ext cx="780373" cy="358140"/>
        </p:xfrm>
        <a:graphic>
          <a:graphicData uri="http://schemas.openxmlformats.org/drawingml/2006/table">
            <a:tbl>
              <a:tblPr/>
              <a:tblGrid>
                <a:gridCol w="780373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Complex models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81E4603-64CD-44B2-98A5-343A2A7F7247}"/>
              </a:ext>
            </a:extLst>
          </p:cNvPr>
          <p:cNvGraphicFramePr>
            <a:graphicFrameLocks noGrp="1"/>
          </p:cNvGraphicFramePr>
          <p:nvPr/>
        </p:nvGraphicFramePr>
        <p:xfrm>
          <a:off x="1027259" y="11497847"/>
          <a:ext cx="670032" cy="473319"/>
        </p:xfrm>
        <a:graphic>
          <a:graphicData uri="http://schemas.openxmlformats.org/drawingml/2006/table">
            <a:tbl>
              <a:tblPr/>
              <a:tblGrid>
                <a:gridCol w="670032">
                  <a:extLst>
                    <a:ext uri="{9D8B030D-6E8A-4147-A177-3AD203B41FA5}">
                      <a16:colId xmlns:a16="http://schemas.microsoft.com/office/drawing/2014/main" val="394356188"/>
                    </a:ext>
                  </a:extLst>
                </a:gridCol>
              </a:tblGrid>
              <a:tr h="47331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What-If scenarios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63387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C3CC9DC-3E1D-4DBB-89C0-FE6BD9468D8F}"/>
              </a:ext>
            </a:extLst>
          </p:cNvPr>
          <p:cNvGraphicFramePr>
            <a:graphicFrameLocks noGrp="1"/>
          </p:cNvGraphicFramePr>
          <p:nvPr/>
        </p:nvGraphicFramePr>
        <p:xfrm>
          <a:off x="111061" y="10758040"/>
          <a:ext cx="1054310" cy="205740"/>
        </p:xfrm>
        <a:graphic>
          <a:graphicData uri="http://schemas.openxmlformats.org/drawingml/2006/table">
            <a:tbl>
              <a:tblPr/>
              <a:tblGrid>
                <a:gridCol w="1054310">
                  <a:extLst>
                    <a:ext uri="{9D8B030D-6E8A-4147-A177-3AD203B41FA5}">
                      <a16:colId xmlns:a16="http://schemas.microsoft.com/office/drawing/2014/main" val="1215613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vlookups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165381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47091D0-FF79-4EC3-BA02-9A6C3CE9DCCC}"/>
              </a:ext>
            </a:extLst>
          </p:cNvPr>
          <p:cNvGraphicFramePr>
            <a:graphicFrameLocks noGrp="1"/>
          </p:cNvGraphicFramePr>
          <p:nvPr/>
        </p:nvGraphicFramePr>
        <p:xfrm>
          <a:off x="1794570" y="9717848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42490464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Linking worksheets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11810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59C1486-7BC6-44A2-B096-D96D3F7A1D80}"/>
              </a:ext>
            </a:extLst>
          </p:cNvPr>
          <p:cNvGraphicFramePr>
            <a:graphicFrameLocks noGrp="1"/>
          </p:cNvGraphicFramePr>
          <p:nvPr/>
        </p:nvGraphicFramePr>
        <p:xfrm>
          <a:off x="226803" y="890090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0381846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 Statements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09412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DFCD5FB-CFA0-463F-A7DA-6E7FEAD3C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309964"/>
              </p:ext>
            </p:extLst>
          </p:nvPr>
        </p:nvGraphicFramePr>
        <p:xfrm>
          <a:off x="1826554" y="6108395"/>
          <a:ext cx="1157976" cy="205740"/>
        </p:xfrm>
        <a:graphic>
          <a:graphicData uri="http://schemas.openxmlformats.org/drawingml/2006/table">
            <a:tbl>
              <a:tblPr/>
              <a:tblGrid>
                <a:gridCol w="1157976">
                  <a:extLst>
                    <a:ext uri="{9D8B030D-6E8A-4147-A177-3AD203B41FA5}">
                      <a16:colId xmlns:a16="http://schemas.microsoft.com/office/drawing/2014/main" val="17175786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Tables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95832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F3B9FBA-39BA-430E-A563-96D612F391AA}"/>
              </a:ext>
            </a:extLst>
          </p:cNvPr>
          <p:cNvGraphicFramePr>
            <a:graphicFrameLocks noGrp="1"/>
          </p:cNvGraphicFramePr>
          <p:nvPr/>
        </p:nvGraphicFramePr>
        <p:xfrm>
          <a:off x="5381062" y="619129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40519397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2265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CA0A150-E074-47A3-AAEC-A81E87B1173A}"/>
              </a:ext>
            </a:extLst>
          </p:cNvPr>
          <p:cNvGraphicFramePr>
            <a:graphicFrameLocks noGrp="1"/>
          </p:cNvGraphicFramePr>
          <p:nvPr/>
        </p:nvGraphicFramePr>
        <p:xfrm>
          <a:off x="4562447" y="7419491"/>
          <a:ext cx="1195856" cy="510540"/>
        </p:xfrm>
        <a:graphic>
          <a:graphicData uri="http://schemas.openxmlformats.org/drawingml/2006/table">
            <a:tbl>
              <a:tblPr/>
              <a:tblGrid>
                <a:gridCol w="1195856">
                  <a:extLst>
                    <a:ext uri="{9D8B030D-6E8A-4147-A177-3AD203B41FA5}">
                      <a16:colId xmlns:a16="http://schemas.microsoft.com/office/drawing/2014/main" val="30949778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Saving work and opening in different formats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35308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A3B223B-90F4-413D-96B9-4572A22D4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18059"/>
              </p:ext>
            </p:extLst>
          </p:nvPr>
        </p:nvGraphicFramePr>
        <p:xfrm>
          <a:off x="4096675" y="6076826"/>
          <a:ext cx="1667311" cy="205740"/>
        </p:xfrm>
        <a:graphic>
          <a:graphicData uri="http://schemas.openxmlformats.org/drawingml/2006/table">
            <a:tbl>
              <a:tblPr/>
              <a:tblGrid>
                <a:gridCol w="1667311">
                  <a:extLst>
                    <a:ext uri="{9D8B030D-6E8A-4147-A177-3AD203B41FA5}">
                      <a16:colId xmlns:a16="http://schemas.microsoft.com/office/drawing/2014/main" val="40125131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Types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279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9F6AEE3-0016-4698-A773-54A8AA6F4C86}"/>
              </a:ext>
            </a:extLst>
          </p:cNvPr>
          <p:cNvGraphicFramePr>
            <a:graphicFrameLocks noGrp="1"/>
          </p:cNvGraphicFramePr>
          <p:nvPr/>
        </p:nvGraphicFramePr>
        <p:xfrm>
          <a:off x="3395949" y="7580600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Look up lists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257A802-DC25-4B6B-B7F9-0FFE5F2F2F06}"/>
              </a:ext>
            </a:extLst>
          </p:cNvPr>
          <p:cNvGraphicFramePr>
            <a:graphicFrameLocks noGrp="1"/>
          </p:cNvGraphicFramePr>
          <p:nvPr/>
        </p:nvGraphicFramePr>
        <p:xfrm>
          <a:off x="2549130" y="7346713"/>
          <a:ext cx="748633" cy="205740"/>
        </p:xfrm>
        <a:graphic>
          <a:graphicData uri="http://schemas.openxmlformats.org/drawingml/2006/table">
            <a:tbl>
              <a:tblPr/>
              <a:tblGrid>
                <a:gridCol w="748633">
                  <a:extLst>
                    <a:ext uri="{9D8B030D-6E8A-4147-A177-3AD203B41FA5}">
                      <a16:colId xmlns:a16="http://schemas.microsoft.com/office/drawing/2014/main" val="148374164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527460"/>
                  </a:ext>
                </a:extLst>
              </a:tr>
            </a:tbl>
          </a:graphicData>
        </a:graphic>
      </p:graphicFrame>
      <p:grpSp>
        <p:nvGrpSpPr>
          <p:cNvPr id="184" name="Group 183">
            <a:extLst>
              <a:ext uri="{FF2B5EF4-FFF2-40B4-BE49-F238E27FC236}">
                <a16:creationId xmlns:a16="http://schemas.microsoft.com/office/drawing/2014/main" id="{DEEB434E-77B4-4E07-9EEB-A9505EAA75BE}"/>
              </a:ext>
            </a:extLst>
          </p:cNvPr>
          <p:cNvGrpSpPr/>
          <p:nvPr/>
        </p:nvGrpSpPr>
        <p:grpSpPr>
          <a:xfrm>
            <a:off x="1159336" y="7726858"/>
            <a:ext cx="2320810" cy="928103"/>
            <a:chOff x="-3242595" y="1573126"/>
            <a:chExt cx="2320810" cy="928103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9D76C3AD-72F4-44BF-95B2-09FED81D1EF5}"/>
                </a:ext>
              </a:extLst>
            </p:cNvPr>
            <p:cNvSpPr/>
            <p:nvPr/>
          </p:nvSpPr>
          <p:spPr>
            <a:xfrm>
              <a:off x="-3242595" y="1573126"/>
              <a:ext cx="2320810" cy="69249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The hardware/software and network systems that allow  the computers we use daily to function.</a:t>
              </a:r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304D7B89-136D-4765-BA54-4EC811D4474B}"/>
                </a:ext>
              </a:extLst>
            </p:cNvPr>
            <p:cNvCxnSpPr>
              <a:cxnSpLocks/>
            </p:cNvCxnSpPr>
            <p:nvPr/>
          </p:nvCxnSpPr>
          <p:spPr>
            <a:xfrm>
              <a:off x="-2776833" y="2307896"/>
              <a:ext cx="501936" cy="19333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1" name="Rectangle 190">
            <a:extLst>
              <a:ext uri="{FF2B5EF4-FFF2-40B4-BE49-F238E27FC236}">
                <a16:creationId xmlns:a16="http://schemas.microsoft.com/office/drawing/2014/main" id="{CD795F4F-5486-455A-A823-A342C457EF4D}"/>
              </a:ext>
            </a:extLst>
          </p:cNvPr>
          <p:cNvSpPr/>
          <p:nvPr/>
        </p:nvSpPr>
        <p:spPr>
          <a:xfrm>
            <a:off x="4088333" y="9636619"/>
            <a:ext cx="2320810" cy="1092607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</a:t>
            </a:r>
          </a:p>
          <a:p>
            <a:r>
              <a:rPr lang="en-GB" sz="1100" dirty="0"/>
              <a:t>Mastering skills and knowledge to develop spreadsheet complex models that can calculate and present data efficiently</a:t>
            </a:r>
          </a:p>
          <a:p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794B3E6E-96FF-4641-A8C9-3DAB0FF302B0}"/>
              </a:ext>
            </a:extLst>
          </p:cNvPr>
          <p:cNvGrpSpPr/>
          <p:nvPr/>
        </p:nvGrpSpPr>
        <p:grpSpPr>
          <a:xfrm>
            <a:off x="7244125" y="5475828"/>
            <a:ext cx="2184401" cy="1170498"/>
            <a:chOff x="-3131616" y="1896513"/>
            <a:chExt cx="2184401" cy="1170498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37790F55-113E-4F37-ADC1-AAA65E42D6F2}"/>
                </a:ext>
              </a:extLst>
            </p:cNvPr>
            <p:cNvSpPr/>
            <p:nvPr/>
          </p:nvSpPr>
          <p:spPr>
            <a:xfrm>
              <a:off x="-3131616" y="1896513"/>
              <a:ext cx="2184401" cy="83099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200" dirty="0"/>
                <a:t>How to create a database to store and process large amounts of data.</a:t>
              </a:r>
              <a:endPara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9BB0193-24BD-4D67-BA88-639F6286E251}"/>
                </a:ext>
              </a:extLst>
            </p:cNvPr>
            <p:cNvCxnSpPr>
              <a:cxnSpLocks/>
              <a:stCxn id="193" idx="2"/>
              <a:endCxn id="152" idx="0"/>
            </p:cNvCxnSpPr>
            <p:nvPr/>
          </p:nvCxnSpPr>
          <p:spPr>
            <a:xfrm flipH="1">
              <a:off x="-2582556" y="2727510"/>
              <a:ext cx="543141" cy="339501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9EAE74A-BF81-4942-8DDA-544EDB044A58}"/>
              </a:ext>
            </a:extLst>
          </p:cNvPr>
          <p:cNvSpPr/>
          <p:nvPr/>
        </p:nvSpPr>
        <p:spPr>
          <a:xfrm>
            <a:off x="496815" y="3137691"/>
            <a:ext cx="3068485" cy="7848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 </a:t>
            </a:r>
            <a:r>
              <a:rPr lang="en-GB" sz="1100" dirty="0"/>
              <a:t>Python is a general-purpose, versatile and popular programming language. You will learn the syntax, strings, outputs and functions.</a:t>
            </a:r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7C1D9CEB-0E4D-42F9-8AF7-8C04C0C2C0B2}"/>
              </a:ext>
            </a:extLst>
          </p:cNvPr>
          <p:cNvCxnSpPr>
            <a:cxnSpLocks/>
          </p:cNvCxnSpPr>
          <p:nvPr/>
        </p:nvCxnSpPr>
        <p:spPr>
          <a:xfrm flipV="1">
            <a:off x="4961118" y="494271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65754939-1584-4EAB-BD1D-2A62E31E807D}"/>
              </a:ext>
            </a:extLst>
          </p:cNvPr>
          <p:cNvCxnSpPr>
            <a:cxnSpLocks/>
          </p:cNvCxnSpPr>
          <p:nvPr/>
        </p:nvCxnSpPr>
        <p:spPr>
          <a:xfrm flipV="1">
            <a:off x="4333383" y="492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25F1547B-D3E7-4C42-8553-F227DA04D5E7}"/>
              </a:ext>
            </a:extLst>
          </p:cNvPr>
          <p:cNvCxnSpPr>
            <a:cxnSpLocks/>
          </p:cNvCxnSpPr>
          <p:nvPr/>
        </p:nvCxnSpPr>
        <p:spPr>
          <a:xfrm flipV="1">
            <a:off x="3565301" y="494271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275C15FB-F79D-4548-8FD4-FBAE90E268CF}"/>
              </a:ext>
            </a:extLst>
          </p:cNvPr>
          <p:cNvCxnSpPr>
            <a:cxnSpLocks/>
          </p:cNvCxnSpPr>
          <p:nvPr/>
        </p:nvCxnSpPr>
        <p:spPr>
          <a:xfrm flipV="1">
            <a:off x="4927026" y="70781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813C733F-10A8-4470-BBE3-F6F282EFD979}"/>
              </a:ext>
            </a:extLst>
          </p:cNvPr>
          <p:cNvCxnSpPr>
            <a:cxnSpLocks/>
          </p:cNvCxnSpPr>
          <p:nvPr/>
        </p:nvCxnSpPr>
        <p:spPr>
          <a:xfrm flipV="1">
            <a:off x="3790514" y="706713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6224235" y="70687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F280920-A99A-4F86-A147-CD2D2D4D892A}"/>
              </a:ext>
            </a:extLst>
          </p:cNvPr>
          <p:cNvCxnSpPr>
            <a:cxnSpLocks/>
          </p:cNvCxnSpPr>
          <p:nvPr/>
        </p:nvCxnSpPr>
        <p:spPr>
          <a:xfrm flipV="1">
            <a:off x="2923446" y="711594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855E4BD4-BDD5-4716-951A-C9899C757F9E}"/>
              </a:ext>
            </a:extLst>
          </p:cNvPr>
          <p:cNvCxnSpPr>
            <a:cxnSpLocks/>
          </p:cNvCxnSpPr>
          <p:nvPr/>
        </p:nvCxnSpPr>
        <p:spPr>
          <a:xfrm flipV="1">
            <a:off x="2691727" y="489117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6224524" y="1144347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32E14E41-EA8E-4653-BCB9-A6E735337F43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362275" y="11222651"/>
            <a:ext cx="74725" cy="2751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1FE3F3E5-F3B1-42F7-93FB-E54AE310F31C}"/>
              </a:ext>
            </a:extLst>
          </p:cNvPr>
          <p:cNvCxnSpPr>
            <a:cxnSpLocks/>
          </p:cNvCxnSpPr>
          <p:nvPr/>
        </p:nvCxnSpPr>
        <p:spPr>
          <a:xfrm flipH="1">
            <a:off x="3288507" y="440125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34C8ECBC-47F2-4E5B-8207-D25C624C0530}"/>
              </a:ext>
            </a:extLst>
          </p:cNvPr>
          <p:cNvCxnSpPr>
            <a:cxnSpLocks/>
          </p:cNvCxnSpPr>
          <p:nvPr/>
        </p:nvCxnSpPr>
        <p:spPr>
          <a:xfrm flipV="1">
            <a:off x="5073272" y="269740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525186E5-5D53-43B9-AFCF-E31AC0C2E570}"/>
              </a:ext>
            </a:extLst>
          </p:cNvPr>
          <p:cNvCxnSpPr>
            <a:cxnSpLocks/>
          </p:cNvCxnSpPr>
          <p:nvPr/>
        </p:nvCxnSpPr>
        <p:spPr>
          <a:xfrm flipV="1">
            <a:off x="841179" y="6764118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7123E6D1-D0D3-4473-890D-977DF67C66CB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1077703" y="9106647"/>
            <a:ext cx="141843" cy="1069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F3E9D53D-C8FD-494E-B27A-D2F0C7CE04BD}"/>
              </a:ext>
            </a:extLst>
          </p:cNvPr>
          <p:cNvCxnSpPr>
            <a:cxnSpLocks/>
          </p:cNvCxnSpPr>
          <p:nvPr/>
        </p:nvCxnSpPr>
        <p:spPr>
          <a:xfrm flipV="1">
            <a:off x="697632" y="10490853"/>
            <a:ext cx="270835" cy="128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3732AFE4-8079-45A3-BEA3-F2A6CA647D42}"/>
              </a:ext>
            </a:extLst>
          </p:cNvPr>
          <p:cNvCxnSpPr>
            <a:cxnSpLocks/>
          </p:cNvCxnSpPr>
          <p:nvPr/>
        </p:nvCxnSpPr>
        <p:spPr>
          <a:xfrm flipV="1">
            <a:off x="1558928" y="7124696"/>
            <a:ext cx="186638" cy="1684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625098" y="104132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7D3CBC9D-9670-4EEC-8319-BACDE6FBF907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578130" y="959018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5686769" y="114645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2802316" y="114800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77F9F0FD-6029-4187-81BC-20A6155D7E55}"/>
              </a:ext>
            </a:extLst>
          </p:cNvPr>
          <p:cNvCxnSpPr>
            <a:cxnSpLocks/>
          </p:cNvCxnSpPr>
          <p:nvPr/>
        </p:nvCxnSpPr>
        <p:spPr>
          <a:xfrm flipV="1">
            <a:off x="6415433" y="256178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CBA56EBF-4850-4E2C-B4DD-386F5D900965}"/>
              </a:ext>
            </a:extLst>
          </p:cNvPr>
          <p:cNvCxnSpPr>
            <a:cxnSpLocks/>
          </p:cNvCxnSpPr>
          <p:nvPr/>
        </p:nvCxnSpPr>
        <p:spPr>
          <a:xfrm flipH="1">
            <a:off x="4440051" y="639703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26857563-1121-44DF-91A7-9232C885D866}"/>
              </a:ext>
            </a:extLst>
          </p:cNvPr>
          <p:cNvCxnSpPr>
            <a:cxnSpLocks/>
          </p:cNvCxnSpPr>
          <p:nvPr/>
        </p:nvCxnSpPr>
        <p:spPr>
          <a:xfrm flipH="1">
            <a:off x="2107281" y="426480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0934E8EE-86C6-40FD-AC2C-9029BC8B2EEB}"/>
              </a:ext>
            </a:extLst>
          </p:cNvPr>
          <p:cNvCxnSpPr>
            <a:cxnSpLocks/>
          </p:cNvCxnSpPr>
          <p:nvPr/>
        </p:nvCxnSpPr>
        <p:spPr>
          <a:xfrm flipH="1">
            <a:off x="3472414" y="1077493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5DCC87E4-3DC8-4DB2-92EA-6547629E6586}"/>
              </a:ext>
            </a:extLst>
          </p:cNvPr>
          <p:cNvCxnSpPr>
            <a:cxnSpLocks/>
          </p:cNvCxnSpPr>
          <p:nvPr/>
        </p:nvCxnSpPr>
        <p:spPr>
          <a:xfrm flipV="1">
            <a:off x="6621285" y="477802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6CEA1C8-06B2-4F25-B705-20E31D31DA94}"/>
              </a:ext>
            </a:extLst>
          </p:cNvPr>
          <p:cNvCxnSpPr>
            <a:cxnSpLocks/>
          </p:cNvCxnSpPr>
          <p:nvPr/>
        </p:nvCxnSpPr>
        <p:spPr>
          <a:xfrm flipH="1">
            <a:off x="1296918" y="6076826"/>
            <a:ext cx="180520" cy="1344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C11C65-A41D-4806-90E0-EE8A85E7B2D8}"/>
              </a:ext>
            </a:extLst>
          </p:cNvPr>
          <p:cNvCxnSpPr>
            <a:cxnSpLocks/>
          </p:cNvCxnSpPr>
          <p:nvPr/>
        </p:nvCxnSpPr>
        <p:spPr>
          <a:xfrm flipH="1">
            <a:off x="3276314" y="63473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87DD361F-DC32-4A85-A193-102446634B22}"/>
              </a:ext>
            </a:extLst>
          </p:cNvPr>
          <p:cNvCxnSpPr>
            <a:cxnSpLocks/>
          </p:cNvCxnSpPr>
          <p:nvPr/>
        </p:nvCxnSpPr>
        <p:spPr>
          <a:xfrm flipH="1">
            <a:off x="7017743" y="19944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B72D2421-5140-4A82-907D-71BD24DAABF6}"/>
              </a:ext>
            </a:extLst>
          </p:cNvPr>
          <p:cNvCxnSpPr>
            <a:cxnSpLocks/>
          </p:cNvCxnSpPr>
          <p:nvPr/>
        </p:nvCxnSpPr>
        <p:spPr>
          <a:xfrm flipH="1">
            <a:off x="2098863" y="63767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CDBF024-BBD4-4C3F-9765-6AF1B8E481A3}"/>
              </a:ext>
            </a:extLst>
          </p:cNvPr>
          <p:cNvCxnSpPr>
            <a:cxnSpLocks/>
          </p:cNvCxnSpPr>
          <p:nvPr/>
        </p:nvCxnSpPr>
        <p:spPr>
          <a:xfrm flipH="1">
            <a:off x="5654376" y="64280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D5D057B7-7C26-4393-9CFE-7D5D9C3C8598}"/>
              </a:ext>
            </a:extLst>
          </p:cNvPr>
          <p:cNvCxnSpPr>
            <a:cxnSpLocks/>
          </p:cNvCxnSpPr>
          <p:nvPr/>
        </p:nvCxnSpPr>
        <p:spPr>
          <a:xfrm flipH="1">
            <a:off x="5758304" y="206953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57950D5F-B562-42C7-B28C-3678EE719D96}"/>
              </a:ext>
            </a:extLst>
          </p:cNvPr>
          <p:cNvCxnSpPr>
            <a:cxnSpLocks/>
          </p:cNvCxnSpPr>
          <p:nvPr/>
        </p:nvCxnSpPr>
        <p:spPr>
          <a:xfrm flipH="1">
            <a:off x="3902726" y="438687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2F0BF295-F0AA-498F-89EC-70295889A015}"/>
              </a:ext>
            </a:extLst>
          </p:cNvPr>
          <p:cNvCxnSpPr>
            <a:cxnSpLocks/>
          </p:cNvCxnSpPr>
          <p:nvPr/>
        </p:nvCxnSpPr>
        <p:spPr>
          <a:xfrm flipH="1">
            <a:off x="3902726" y="200345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ctangle 340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10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42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34182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91" idx="2"/>
          </p:cNvCxnSpPr>
          <p:nvPr/>
        </p:nvCxnSpPr>
        <p:spPr>
          <a:xfrm flipH="1">
            <a:off x="4951604" y="10645834"/>
            <a:ext cx="297134" cy="27148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7" name="Picture 2" descr="File:Office 365 app logos.svg - Wikimedia Commons">
            <a:extLst>
              <a:ext uri="{FF2B5EF4-FFF2-40B4-BE49-F238E27FC236}">
                <a16:creationId xmlns:a16="http://schemas.microsoft.com/office/drawing/2014/main" id="{1415C199-CB6C-4D21-96CB-366B56F853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6677944" y="9252206"/>
            <a:ext cx="1056539" cy="98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AutoShape 2" descr="Sustainability Augmented Reality | AR to Reduce Carbon Emissions">
            <a:extLst>
              <a:ext uri="{FF2B5EF4-FFF2-40B4-BE49-F238E27FC236}">
                <a16:creationId xmlns:a16="http://schemas.microsoft.com/office/drawing/2014/main" id="{D64871CE-0A6C-4EEB-A0E3-631BAFA1DA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991933" y="1256073"/>
            <a:ext cx="1403248" cy="13016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66F56E-9AB5-44BF-AC7E-45AEACB3F941}"/>
              </a:ext>
            </a:extLst>
          </p:cNvPr>
          <p:cNvSpPr/>
          <p:nvPr/>
        </p:nvSpPr>
        <p:spPr>
          <a:xfrm>
            <a:off x="45259" y="12159705"/>
            <a:ext cx="956202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English157 BT" panose="030306020304040D0D03" pitchFamily="66" charset="0"/>
              </a:rPr>
              <a:t>Department of Business and Computing </a:t>
            </a:r>
          </a:p>
          <a:p>
            <a:pPr algn="ctr"/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7A6503B-0ADA-4D46-AB6F-C5C01495D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815080"/>
              </p:ext>
            </p:extLst>
          </p:nvPr>
        </p:nvGraphicFramePr>
        <p:xfrm>
          <a:off x="6084418" y="1667439"/>
          <a:ext cx="3530600" cy="205740"/>
        </p:xfrm>
        <a:graphic>
          <a:graphicData uri="http://schemas.openxmlformats.org/drawingml/2006/table">
            <a:tbl>
              <a:tblPr/>
              <a:tblGrid>
                <a:gridCol w="3530600">
                  <a:extLst>
                    <a:ext uri="{9D8B030D-6E8A-4147-A177-3AD203B41FA5}">
                      <a16:colId xmlns:a16="http://schemas.microsoft.com/office/drawing/2014/main" val="4019652910"/>
                    </a:ext>
                  </a:extLst>
                </a:gridCol>
              </a:tblGrid>
              <a:tr h="19850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in to AR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77057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D5C0C203-B2FA-4027-B40D-5CFFC22C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80565"/>
              </p:ext>
            </p:extLst>
          </p:nvPr>
        </p:nvGraphicFramePr>
        <p:xfrm>
          <a:off x="5971016" y="294211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71095097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uses and functions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666783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7B6DF29D-DD48-42A8-A96C-CBE91125A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167440"/>
              </p:ext>
            </p:extLst>
          </p:nvPr>
        </p:nvGraphicFramePr>
        <p:xfrm>
          <a:off x="5109661" y="186436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24018210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Building an AR app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2720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3485A95-33E3-473C-920D-678291388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80261"/>
              </p:ext>
            </p:extLst>
          </p:nvPr>
        </p:nvGraphicFramePr>
        <p:xfrm>
          <a:off x="4295627" y="2989415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31745189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interactive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483366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E01873A3-736B-41F7-8EEC-5F9606684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796092"/>
              </p:ext>
            </p:extLst>
          </p:nvPr>
        </p:nvGraphicFramePr>
        <p:xfrm>
          <a:off x="3423988" y="1765001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6228025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Publishing AR App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02677"/>
                  </a:ext>
                </a:extLst>
              </a:tr>
            </a:tbl>
          </a:graphicData>
        </a:graphic>
      </p:graphicFrame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EEB11316-3F05-4851-B58D-95576E84EF03}"/>
              </a:ext>
            </a:extLst>
          </p:cNvPr>
          <p:cNvCxnSpPr>
            <a:cxnSpLocks/>
          </p:cNvCxnSpPr>
          <p:nvPr/>
        </p:nvCxnSpPr>
        <p:spPr>
          <a:xfrm flipV="1">
            <a:off x="3395949" y="261847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C1A7B19A-5E0E-43DD-A042-A0A783852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93713"/>
              </p:ext>
            </p:extLst>
          </p:nvPr>
        </p:nvGraphicFramePr>
        <p:xfrm>
          <a:off x="2951471" y="294142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18010383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Iterative Testing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900719"/>
                  </a:ext>
                </a:extLst>
              </a:tr>
            </a:tbl>
          </a:graphicData>
        </a:graphic>
      </p:graphicFrame>
      <p:graphicFrame>
        <p:nvGraphicFramePr>
          <p:cNvPr id="449" name="Table 448">
            <a:extLst>
              <a:ext uri="{FF2B5EF4-FFF2-40B4-BE49-F238E27FC236}">
                <a16:creationId xmlns:a16="http://schemas.microsoft.com/office/drawing/2014/main" id="{0022CA9E-FDDD-4902-A496-84676C813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815632"/>
              </p:ext>
            </p:extLst>
          </p:nvPr>
        </p:nvGraphicFramePr>
        <p:xfrm>
          <a:off x="2968263" y="413322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28421518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Print function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011562"/>
                  </a:ext>
                </a:extLst>
              </a:tr>
            </a:tbl>
          </a:graphicData>
        </a:graphic>
      </p:graphicFrame>
      <p:graphicFrame>
        <p:nvGraphicFramePr>
          <p:cNvPr id="450" name="Table 449">
            <a:extLst>
              <a:ext uri="{FF2B5EF4-FFF2-40B4-BE49-F238E27FC236}">
                <a16:creationId xmlns:a16="http://schemas.microsoft.com/office/drawing/2014/main" id="{97096D63-6A72-4DA8-8A96-7F9F19F19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723275"/>
              </p:ext>
            </p:extLst>
          </p:nvPr>
        </p:nvGraphicFramePr>
        <p:xfrm>
          <a:off x="2691727" y="614159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5857669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Fields, records, files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390090"/>
                  </a:ext>
                </a:extLst>
              </a:tr>
            </a:tbl>
          </a:graphicData>
        </a:graphic>
      </p:graphicFrame>
      <p:graphicFrame>
        <p:nvGraphicFramePr>
          <p:cNvPr id="451" name="Table 450">
            <a:extLst>
              <a:ext uri="{FF2B5EF4-FFF2-40B4-BE49-F238E27FC236}">
                <a16:creationId xmlns:a16="http://schemas.microsoft.com/office/drawing/2014/main" id="{519ED958-644C-43CB-B680-35876500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219464"/>
              </p:ext>
            </p:extLst>
          </p:nvPr>
        </p:nvGraphicFramePr>
        <p:xfrm>
          <a:off x="5831448" y="7463799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65234543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Designing a database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26398"/>
                  </a:ext>
                </a:extLst>
              </a:tr>
            </a:tbl>
          </a:graphicData>
        </a:graphic>
      </p:graphicFrame>
      <p:graphicFrame>
        <p:nvGraphicFramePr>
          <p:cNvPr id="452" name="Table 451">
            <a:extLst>
              <a:ext uri="{FF2B5EF4-FFF2-40B4-BE49-F238E27FC236}">
                <a16:creationId xmlns:a16="http://schemas.microsoft.com/office/drawing/2014/main" id="{1CDA368A-1E1A-49EB-8D7C-8065141E9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333971"/>
              </p:ext>
            </p:extLst>
          </p:nvPr>
        </p:nvGraphicFramePr>
        <p:xfrm>
          <a:off x="1057866" y="7433093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85980319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Complex validation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656997"/>
                  </a:ext>
                </a:extLst>
              </a:tr>
            </a:tbl>
          </a:graphicData>
        </a:graphic>
      </p:graphicFrame>
      <p:graphicFrame>
        <p:nvGraphicFramePr>
          <p:cNvPr id="453" name="Table 452">
            <a:extLst>
              <a:ext uri="{FF2B5EF4-FFF2-40B4-BE49-F238E27FC236}">
                <a16:creationId xmlns:a16="http://schemas.microsoft.com/office/drawing/2014/main" id="{F346DBA3-8E76-48FF-AD11-F784013DF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395454"/>
              </p:ext>
            </p:extLst>
          </p:nvPr>
        </p:nvGraphicFramePr>
        <p:xfrm>
          <a:off x="289612" y="6941708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5399615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Queries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040441"/>
                  </a:ext>
                </a:extLst>
              </a:tr>
            </a:tbl>
          </a:graphicData>
        </a:graphic>
      </p:graphicFrame>
      <p:graphicFrame>
        <p:nvGraphicFramePr>
          <p:cNvPr id="454" name="Table 453">
            <a:extLst>
              <a:ext uri="{FF2B5EF4-FFF2-40B4-BE49-F238E27FC236}">
                <a16:creationId xmlns:a16="http://schemas.microsoft.com/office/drawing/2014/main" id="{FBBC4051-59FB-4AE6-9DAF-8FE335D8E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056001"/>
              </p:ext>
            </p:extLst>
          </p:nvPr>
        </p:nvGraphicFramePr>
        <p:xfrm>
          <a:off x="1529716" y="5849031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57225424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Reports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971030"/>
                  </a:ext>
                </a:extLst>
              </a:tr>
            </a:tbl>
          </a:graphicData>
        </a:graphic>
      </p:graphicFrame>
      <p:graphicFrame>
        <p:nvGraphicFramePr>
          <p:cNvPr id="455" name="Table 454">
            <a:extLst>
              <a:ext uri="{FF2B5EF4-FFF2-40B4-BE49-F238E27FC236}">
                <a16:creationId xmlns:a16="http://schemas.microsoft.com/office/drawing/2014/main" id="{13A271BD-8C28-40FA-88B6-C54470E0D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107498"/>
              </p:ext>
            </p:extLst>
          </p:nvPr>
        </p:nvGraphicFramePr>
        <p:xfrm>
          <a:off x="1219546" y="400267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34488587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Python, text based coding language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731281"/>
                  </a:ext>
                </a:extLst>
              </a:tr>
            </a:tbl>
          </a:graphicData>
        </a:graphic>
      </p:graphicFrame>
      <p:graphicFrame>
        <p:nvGraphicFramePr>
          <p:cNvPr id="456" name="Table 455">
            <a:extLst>
              <a:ext uri="{FF2B5EF4-FFF2-40B4-BE49-F238E27FC236}">
                <a16:creationId xmlns:a16="http://schemas.microsoft.com/office/drawing/2014/main" id="{03976A4C-8EFC-463F-BB45-589DB2857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002829"/>
              </p:ext>
            </p:extLst>
          </p:nvPr>
        </p:nvGraphicFramePr>
        <p:xfrm>
          <a:off x="2426845" y="5339443"/>
          <a:ext cx="2260600" cy="227003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41695725"/>
                    </a:ext>
                  </a:extLst>
                </a:gridCol>
              </a:tblGrid>
              <a:tr h="22700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Variables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797640"/>
                  </a:ext>
                </a:extLst>
              </a:tr>
            </a:tbl>
          </a:graphicData>
        </a:graphic>
      </p:graphicFrame>
      <p:graphicFrame>
        <p:nvGraphicFramePr>
          <p:cNvPr id="457" name="Table 456">
            <a:extLst>
              <a:ext uri="{FF2B5EF4-FFF2-40B4-BE49-F238E27FC236}">
                <a16:creationId xmlns:a16="http://schemas.microsoft.com/office/drawing/2014/main" id="{06835A99-2A72-4D68-8056-C43D1BA52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868798"/>
              </p:ext>
            </p:extLst>
          </p:nvPr>
        </p:nvGraphicFramePr>
        <p:xfrm>
          <a:off x="3820586" y="413312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1734353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Conditional statements (IF statements)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634799"/>
                  </a:ext>
                </a:extLst>
              </a:tr>
            </a:tbl>
          </a:graphicData>
        </a:graphic>
      </p:graphicFrame>
      <p:graphicFrame>
        <p:nvGraphicFramePr>
          <p:cNvPr id="458" name="Table 457">
            <a:extLst>
              <a:ext uri="{FF2B5EF4-FFF2-40B4-BE49-F238E27FC236}">
                <a16:creationId xmlns:a16="http://schemas.microsoft.com/office/drawing/2014/main" id="{F98EC648-6DC2-4FB2-987D-0004248B0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295849"/>
              </p:ext>
            </p:extLst>
          </p:nvPr>
        </p:nvGraphicFramePr>
        <p:xfrm>
          <a:off x="3328668" y="5392272"/>
          <a:ext cx="2260600" cy="227003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177278421"/>
                    </a:ext>
                  </a:extLst>
                </a:gridCol>
              </a:tblGrid>
              <a:tr h="22700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If, Elif, Else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349291"/>
                  </a:ext>
                </a:extLst>
              </a:tr>
            </a:tbl>
          </a:graphicData>
        </a:graphic>
      </p:graphicFrame>
      <p:graphicFrame>
        <p:nvGraphicFramePr>
          <p:cNvPr id="459" name="Table 458">
            <a:extLst>
              <a:ext uri="{FF2B5EF4-FFF2-40B4-BE49-F238E27FC236}">
                <a16:creationId xmlns:a16="http://schemas.microsoft.com/office/drawing/2014/main" id="{FAC0771A-66EB-4A09-AC0D-815B8D363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0409"/>
              </p:ext>
            </p:extLst>
          </p:nvPr>
        </p:nvGraphicFramePr>
        <p:xfrm>
          <a:off x="4030075" y="534209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747710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While Loops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625276"/>
                  </a:ext>
                </a:extLst>
              </a:tr>
            </a:tbl>
          </a:graphicData>
        </a:graphic>
      </p:graphicFrame>
      <p:graphicFrame>
        <p:nvGraphicFramePr>
          <p:cNvPr id="464" name="Table 463">
            <a:extLst>
              <a:ext uri="{FF2B5EF4-FFF2-40B4-BE49-F238E27FC236}">
                <a16:creationId xmlns:a16="http://schemas.microsoft.com/office/drawing/2014/main" id="{97F228C6-F87E-438C-801A-F3E06FF9C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75159"/>
              </p:ext>
            </p:extLst>
          </p:nvPr>
        </p:nvGraphicFramePr>
        <p:xfrm>
          <a:off x="4668175" y="552126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76778199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Functions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154765"/>
                  </a:ext>
                </a:extLst>
              </a:tr>
            </a:tbl>
          </a:graphicData>
        </a:graphic>
      </p:graphicFrame>
      <p:graphicFrame>
        <p:nvGraphicFramePr>
          <p:cNvPr id="465" name="Table 464">
            <a:extLst>
              <a:ext uri="{FF2B5EF4-FFF2-40B4-BE49-F238E27FC236}">
                <a16:creationId xmlns:a16="http://schemas.microsoft.com/office/drawing/2014/main" id="{CA0DDBD8-3EE6-46AB-835F-6C99C4FED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865682"/>
              </p:ext>
            </p:extLst>
          </p:nvPr>
        </p:nvGraphicFramePr>
        <p:xfrm>
          <a:off x="5404098" y="537381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0525973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Random module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811441"/>
                  </a:ext>
                </a:extLst>
              </a:tr>
            </a:tbl>
          </a:graphicData>
        </a:graphic>
      </p:graphicFrame>
      <p:graphicFrame>
        <p:nvGraphicFramePr>
          <p:cNvPr id="466" name="Table 465">
            <a:extLst>
              <a:ext uri="{FF2B5EF4-FFF2-40B4-BE49-F238E27FC236}">
                <a16:creationId xmlns:a16="http://schemas.microsoft.com/office/drawing/2014/main" id="{4B71EAD4-BAC0-4259-9A35-419882228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113425"/>
              </p:ext>
            </p:extLst>
          </p:nvPr>
        </p:nvGraphicFramePr>
        <p:xfrm>
          <a:off x="6302562" y="514684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915543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 module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606676"/>
                  </a:ext>
                </a:extLst>
              </a:tr>
            </a:tbl>
          </a:graphicData>
        </a:graphic>
      </p:graphicFrame>
      <p:sp>
        <p:nvSpPr>
          <p:cNvPr id="162" name="Rectangle 161">
            <a:extLst>
              <a:ext uri="{FF2B5EF4-FFF2-40B4-BE49-F238E27FC236}">
                <a16:creationId xmlns:a16="http://schemas.microsoft.com/office/drawing/2014/main" id="{A9B3D11F-96F8-42EE-8A27-994DC9B7C881}"/>
              </a:ext>
            </a:extLst>
          </p:cNvPr>
          <p:cNvSpPr/>
          <p:nvPr/>
        </p:nvSpPr>
        <p:spPr>
          <a:xfrm>
            <a:off x="6101355" y="3244193"/>
            <a:ext cx="2136368" cy="954107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</a:t>
            </a:r>
          </a:p>
          <a:p>
            <a:r>
              <a:rPr lang="en-GB" sz="1100" dirty="0"/>
              <a:t>Technology that superimposes a computer-generated image on a user's view of the real world, thus providing a composite view.</a:t>
            </a:r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6F72A51C-396D-409A-BF5D-89F64C6E9980}"/>
              </a:ext>
            </a:extLst>
          </p:cNvPr>
          <p:cNvCxnSpPr>
            <a:cxnSpLocks/>
            <a:stCxn id="162" idx="2"/>
            <a:endCxn id="484" idx="4"/>
          </p:cNvCxnSpPr>
          <p:nvPr/>
        </p:nvCxnSpPr>
        <p:spPr>
          <a:xfrm>
            <a:off x="7169539" y="4198300"/>
            <a:ext cx="1697903" cy="357359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9" name="Table 488">
            <a:extLst>
              <a:ext uri="{FF2B5EF4-FFF2-40B4-BE49-F238E27FC236}">
                <a16:creationId xmlns:a16="http://schemas.microsoft.com/office/drawing/2014/main" id="{C4BE776F-B00E-48D4-BC62-A669E86BA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3541"/>
              </p:ext>
            </p:extLst>
          </p:nvPr>
        </p:nvGraphicFramePr>
        <p:xfrm>
          <a:off x="3804500" y="837316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250491769"/>
                    </a:ext>
                  </a:extLst>
                </a:gridCol>
              </a:tblGrid>
              <a:tr h="9354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Disk de-fragger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431712"/>
                  </a:ext>
                </a:extLst>
              </a:tr>
            </a:tbl>
          </a:graphicData>
        </a:graphic>
      </p:graphicFrame>
      <p:graphicFrame>
        <p:nvGraphicFramePr>
          <p:cNvPr id="490" name="Table 489">
            <a:extLst>
              <a:ext uri="{FF2B5EF4-FFF2-40B4-BE49-F238E27FC236}">
                <a16:creationId xmlns:a16="http://schemas.microsoft.com/office/drawing/2014/main" id="{FD151094-7F33-4FA2-9BC2-840DA965A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13171"/>
              </p:ext>
            </p:extLst>
          </p:nvPr>
        </p:nvGraphicFramePr>
        <p:xfrm>
          <a:off x="4211018" y="937480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07305342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Systems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115243"/>
                  </a:ext>
                </a:extLst>
              </a:tr>
            </a:tbl>
          </a:graphicData>
        </a:graphic>
      </p:graphicFrame>
      <p:graphicFrame>
        <p:nvGraphicFramePr>
          <p:cNvPr id="491" name="Table 490">
            <a:extLst>
              <a:ext uri="{FF2B5EF4-FFF2-40B4-BE49-F238E27FC236}">
                <a16:creationId xmlns:a16="http://schemas.microsoft.com/office/drawing/2014/main" id="{904852E8-C4C8-4430-910E-BACAC2B8A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558652"/>
              </p:ext>
            </p:extLst>
          </p:nvPr>
        </p:nvGraphicFramePr>
        <p:xfrm>
          <a:off x="4869140" y="8161526"/>
          <a:ext cx="1195856" cy="358140"/>
        </p:xfrm>
        <a:graphic>
          <a:graphicData uri="http://schemas.openxmlformats.org/drawingml/2006/table">
            <a:tbl>
              <a:tblPr/>
              <a:tblGrid>
                <a:gridCol w="1195856">
                  <a:extLst>
                    <a:ext uri="{9D8B030D-6E8A-4147-A177-3AD203B41FA5}">
                      <a16:colId xmlns:a16="http://schemas.microsoft.com/office/drawing/2014/main" val="262624038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Operating systems and their purposes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027555"/>
                  </a:ext>
                </a:extLst>
              </a:tr>
            </a:tbl>
          </a:graphicData>
        </a:graphic>
      </p:graphicFrame>
      <p:graphicFrame>
        <p:nvGraphicFramePr>
          <p:cNvPr id="492" name="Table 491">
            <a:extLst>
              <a:ext uri="{FF2B5EF4-FFF2-40B4-BE49-F238E27FC236}">
                <a16:creationId xmlns:a16="http://schemas.microsoft.com/office/drawing/2014/main" id="{6ECD106B-5E02-439D-8078-BC1959598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435989"/>
              </p:ext>
            </p:extLst>
          </p:nvPr>
        </p:nvGraphicFramePr>
        <p:xfrm>
          <a:off x="5555670" y="937350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52943354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Utility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253515"/>
                  </a:ext>
                </a:extLst>
              </a:tr>
            </a:tbl>
          </a:graphicData>
        </a:graphic>
      </p:graphicFrame>
      <p:graphicFrame>
        <p:nvGraphicFramePr>
          <p:cNvPr id="493" name="Table 492">
            <a:extLst>
              <a:ext uri="{FF2B5EF4-FFF2-40B4-BE49-F238E27FC236}">
                <a16:creationId xmlns:a16="http://schemas.microsoft.com/office/drawing/2014/main" id="{8C8D5FB6-974C-41AF-B943-4E05C9FC6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482133"/>
              </p:ext>
            </p:extLst>
          </p:nvPr>
        </p:nvGraphicFramePr>
        <p:xfrm>
          <a:off x="6174999" y="841889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8967746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Networks Introduction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683749"/>
                  </a:ext>
                </a:extLst>
              </a:tr>
            </a:tbl>
          </a:graphicData>
        </a:graphic>
      </p:graphicFrame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26C112B9-5542-48C0-9B29-8173A617281D}"/>
              </a:ext>
            </a:extLst>
          </p:cNvPr>
          <p:cNvCxnSpPr>
            <a:cxnSpLocks/>
          </p:cNvCxnSpPr>
          <p:nvPr/>
        </p:nvCxnSpPr>
        <p:spPr>
          <a:xfrm flipV="1">
            <a:off x="4643166" y="900377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BA28EC3F-2B86-4B3B-8213-C9CDF2180E2D}"/>
              </a:ext>
            </a:extLst>
          </p:cNvPr>
          <p:cNvCxnSpPr>
            <a:cxnSpLocks/>
          </p:cNvCxnSpPr>
          <p:nvPr/>
        </p:nvCxnSpPr>
        <p:spPr>
          <a:xfrm flipV="1">
            <a:off x="6081186" y="89589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7660C0EB-75EB-424B-A173-75923E28F64F}"/>
              </a:ext>
            </a:extLst>
          </p:cNvPr>
          <p:cNvCxnSpPr>
            <a:cxnSpLocks/>
          </p:cNvCxnSpPr>
          <p:nvPr/>
        </p:nvCxnSpPr>
        <p:spPr>
          <a:xfrm flipH="1">
            <a:off x="4108582" y="86055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BD053664-0098-4C29-91DF-5556E53B8026}"/>
              </a:ext>
            </a:extLst>
          </p:cNvPr>
          <p:cNvCxnSpPr>
            <a:cxnSpLocks/>
          </p:cNvCxnSpPr>
          <p:nvPr/>
        </p:nvCxnSpPr>
        <p:spPr>
          <a:xfrm flipH="1">
            <a:off x="5248738" y="857549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6C37DD1-1A82-457B-834B-86FA845922AD}"/>
              </a:ext>
            </a:extLst>
          </p:cNvPr>
          <p:cNvCxnSpPr>
            <a:cxnSpLocks/>
          </p:cNvCxnSpPr>
          <p:nvPr/>
        </p:nvCxnSpPr>
        <p:spPr>
          <a:xfrm flipH="1">
            <a:off x="6674063" y="8654961"/>
            <a:ext cx="11907" cy="185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5" name="Table 494">
            <a:extLst>
              <a:ext uri="{FF2B5EF4-FFF2-40B4-BE49-F238E27FC236}">
                <a16:creationId xmlns:a16="http://schemas.microsoft.com/office/drawing/2014/main" id="{F35A9B52-6D69-497C-A19A-8D7C86ED6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888861"/>
              </p:ext>
            </p:extLst>
          </p:nvPr>
        </p:nvGraphicFramePr>
        <p:xfrm>
          <a:off x="8072435" y="9330505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20700200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 Types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533486"/>
                  </a:ext>
                </a:extLst>
              </a:tr>
            </a:tbl>
          </a:graphicData>
        </a:graphic>
      </p:graphicFrame>
      <p:graphicFrame>
        <p:nvGraphicFramePr>
          <p:cNvPr id="497" name="Table 496">
            <a:extLst>
              <a:ext uri="{FF2B5EF4-FFF2-40B4-BE49-F238E27FC236}">
                <a16:creationId xmlns:a16="http://schemas.microsoft.com/office/drawing/2014/main" id="{D40986C8-9B27-4690-8105-CD457E058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642295"/>
              </p:ext>
            </p:extLst>
          </p:nvPr>
        </p:nvGraphicFramePr>
        <p:xfrm>
          <a:off x="8607144" y="885611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21042358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Clients &amp; Servers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32458"/>
                  </a:ext>
                </a:extLst>
              </a:tr>
            </a:tbl>
          </a:graphicData>
        </a:graphic>
      </p:graphicFrame>
      <p:graphicFrame>
        <p:nvGraphicFramePr>
          <p:cNvPr id="498" name="Table 497">
            <a:extLst>
              <a:ext uri="{FF2B5EF4-FFF2-40B4-BE49-F238E27FC236}">
                <a16:creationId xmlns:a16="http://schemas.microsoft.com/office/drawing/2014/main" id="{EAD4BE92-FACB-4405-8FEC-02EBBB7E6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454629"/>
              </p:ext>
            </p:extLst>
          </p:nvPr>
        </p:nvGraphicFramePr>
        <p:xfrm>
          <a:off x="7449961" y="7992636"/>
          <a:ext cx="763974" cy="358140"/>
        </p:xfrm>
        <a:graphic>
          <a:graphicData uri="http://schemas.openxmlformats.org/drawingml/2006/table">
            <a:tbl>
              <a:tblPr/>
              <a:tblGrid>
                <a:gridCol w="763974">
                  <a:extLst>
                    <a:ext uri="{9D8B030D-6E8A-4147-A177-3AD203B41FA5}">
                      <a16:colId xmlns:a16="http://schemas.microsoft.com/office/drawing/2014/main" val="236568773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LAN,WLAN, WAN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072678"/>
                  </a:ext>
                </a:extLst>
              </a:tr>
            </a:tbl>
          </a:graphicData>
        </a:graphic>
      </p:graphicFrame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2EC72806-1F8A-4A57-80B3-496D57C035D2}"/>
              </a:ext>
            </a:extLst>
          </p:cNvPr>
          <p:cNvCxnSpPr>
            <a:cxnSpLocks/>
          </p:cNvCxnSpPr>
          <p:nvPr/>
        </p:nvCxnSpPr>
        <p:spPr>
          <a:xfrm flipV="1">
            <a:off x="8255706" y="900350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C284ACF5-70FF-4DC7-8385-27AAA3B4D914}"/>
              </a:ext>
            </a:extLst>
          </p:cNvPr>
          <p:cNvCxnSpPr>
            <a:cxnSpLocks/>
          </p:cNvCxnSpPr>
          <p:nvPr/>
        </p:nvCxnSpPr>
        <p:spPr>
          <a:xfrm flipH="1" flipV="1">
            <a:off x="8737108" y="8427836"/>
            <a:ext cx="302969" cy="1968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1C71FB28-BD70-46C0-B523-5FD68C6A9086}"/>
              </a:ext>
            </a:extLst>
          </p:cNvPr>
          <p:cNvCxnSpPr>
            <a:cxnSpLocks/>
          </p:cNvCxnSpPr>
          <p:nvPr/>
        </p:nvCxnSpPr>
        <p:spPr>
          <a:xfrm>
            <a:off x="7962673" y="8291638"/>
            <a:ext cx="101005" cy="2997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65696D-EB12-8D54-7535-5473BFA7886B}"/>
              </a:ext>
            </a:extLst>
          </p:cNvPr>
          <p:cNvGrpSpPr/>
          <p:nvPr/>
        </p:nvGrpSpPr>
        <p:grpSpPr>
          <a:xfrm>
            <a:off x="8097123" y="10497561"/>
            <a:ext cx="1222189" cy="1241391"/>
            <a:chOff x="7285281" y="10490852"/>
            <a:chExt cx="1222189" cy="124139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8E1BF8A-B374-3CE8-79E4-B26FF21E4BC3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3EBE849-FDF7-91EC-0177-5CBA254FA474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773EDC7-7861-EBE6-E31F-068C2944CEF6}"/>
                </a:ext>
              </a:extLst>
            </p:cNvPr>
            <p:cNvSpPr txBox="1"/>
            <p:nvPr/>
          </p:nvSpPr>
          <p:spPr>
            <a:xfrm>
              <a:off x="7285782" y="10753823"/>
              <a:ext cx="1221688" cy="6463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 </a:t>
              </a:r>
            </a:p>
            <a:p>
              <a:pPr algn="ctr"/>
              <a:r>
                <a:rPr lang="en-US" sz="1200" b="1" dirty="0"/>
                <a:t>Careers in</a:t>
              </a:r>
              <a:endParaRPr lang="en-US" dirty="0"/>
            </a:p>
            <a:p>
              <a:pPr algn="ctr"/>
              <a:r>
                <a:rPr lang="en-US" sz="1200" b="1" dirty="0"/>
                <a:t>ICT</a:t>
              </a:r>
              <a:endParaRPr lang="en-US" dirty="0">
                <a:ea typeface="Calibri"/>
                <a:cs typeface="Calibri"/>
              </a:endParaRPr>
            </a:p>
          </p:txBody>
        </p: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797CEFB-1723-D5CE-D817-19C67AD56268}"/>
              </a:ext>
            </a:extLst>
          </p:cNvPr>
          <p:cNvCxnSpPr>
            <a:cxnSpLocks/>
          </p:cNvCxnSpPr>
          <p:nvPr/>
        </p:nvCxnSpPr>
        <p:spPr>
          <a:xfrm flipV="1">
            <a:off x="7687181" y="1151728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9D8A90F-D6AF-C4D1-89E3-E016F3C1F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88514"/>
              </p:ext>
            </p:extLst>
          </p:nvPr>
        </p:nvGraphicFramePr>
        <p:xfrm>
          <a:off x="7191512" y="11798203"/>
          <a:ext cx="824469" cy="2057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Presentation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D3D589A4-297D-7108-1F8E-5D9D85BD1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58264"/>
              </p:ext>
            </p:extLst>
          </p:nvPr>
        </p:nvGraphicFramePr>
        <p:xfrm>
          <a:off x="7721556" y="10348966"/>
          <a:ext cx="824469" cy="2057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Research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D32F53C-8B73-D869-3323-96D9F377490C}"/>
              </a:ext>
            </a:extLst>
          </p:cNvPr>
          <p:cNvCxnSpPr>
            <a:cxnSpLocks/>
          </p:cNvCxnSpPr>
          <p:nvPr/>
        </p:nvCxnSpPr>
        <p:spPr>
          <a:xfrm flipH="1">
            <a:off x="7961025" y="105803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67" y="1086883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TextBox 178"/>
          <p:cNvSpPr txBox="1"/>
          <p:nvPr/>
        </p:nvSpPr>
        <p:spPr>
          <a:xfrm>
            <a:off x="1905561" y="819435"/>
            <a:ext cx="14061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3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schemas.microsoft.com/office/infopath/2007/PartnerControls"/>
    <ds:schemaRef ds:uri="http://purl.org/dc/dcmitype/"/>
    <ds:schemaRef ds:uri="5bc145e9-fef2-47fc-8c45-3d3539241916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176f948b-8f4a-4ab0-9f0d-471d25e01112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9BBC9C1-0E01-476D-B4EA-2F8B0355EF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1646</TotalTime>
  <Words>282</Words>
  <Application>Microsoft Office PowerPoint</Application>
  <PresentationFormat>A3 Paper (297x420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154</cp:revision>
  <cp:lastPrinted>2024-06-19T18:12:36Z</cp:lastPrinted>
  <dcterms:created xsi:type="dcterms:W3CDTF">2019-12-03T13:18:29Z</dcterms:created>
  <dcterms:modified xsi:type="dcterms:W3CDTF">2024-06-21T15:23:10Z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