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5EA7B-D0DC-CBF2-F273-F7604CD350A4}" v="1250" dt="2024-06-18T17:44:57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96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116392F9-F1E9-E0EC-8FD6-D8B7369071B5}"/>
    <pc:docChg chg="modSld">
      <pc:chgData name="K Watson" userId="S::kwatson@stmichaelscs.org::a8bc3bbc-cc8b-414b-80bb-2d428da9c5a2" providerId="AD" clId="Web-{116392F9-F1E9-E0EC-8FD6-D8B7369071B5}" dt="2024-03-20T14:53:40.997" v="3"/>
      <pc:docMkLst>
        <pc:docMk/>
      </pc:docMkLst>
      <pc:sldChg chg="modSp">
        <pc:chgData name="K Watson" userId="S::kwatson@stmichaelscs.org::a8bc3bbc-cc8b-414b-80bb-2d428da9c5a2" providerId="AD" clId="Web-{116392F9-F1E9-E0EC-8FD6-D8B7369071B5}" dt="2024-03-20T14:53:40.997" v="3"/>
        <pc:sldMkLst>
          <pc:docMk/>
          <pc:sldMk cId="2704386561" sldId="260"/>
        </pc:sldMkLst>
        <pc:graphicFrameChg chg="mod modGraphic">
          <ac:chgData name="K Watson" userId="S::kwatson@stmichaelscs.org::a8bc3bbc-cc8b-414b-80bb-2d428da9c5a2" providerId="AD" clId="Web-{116392F9-F1E9-E0EC-8FD6-D8B7369071B5}" dt="2024-03-20T14:53:40.997" v="3"/>
          <ac:graphicFrameMkLst>
            <pc:docMk/>
            <pc:sldMk cId="2704386561" sldId="260"/>
            <ac:graphicFrameMk id="45" creationId="{6F7E694C-5E24-4F44-B097-DA01962BDB05}"/>
          </ac:graphicFrameMkLst>
        </pc:graphicFrameChg>
      </pc:sldChg>
    </pc:docChg>
  </pc:docChgLst>
  <pc:docChgLst>
    <pc:chgData name="K Watson" userId="S::kwatson@stmichaelscs.org::a8bc3bbc-cc8b-414b-80bb-2d428da9c5a2" providerId="AD" clId="Web-{1A391A16-78F4-48A9-79E0-37D432F866D9}"/>
    <pc:docChg chg="modSld">
      <pc:chgData name="K Watson" userId="S::kwatson@stmichaelscs.org::a8bc3bbc-cc8b-414b-80bb-2d428da9c5a2" providerId="AD" clId="Web-{1A391A16-78F4-48A9-79E0-37D432F866D9}" dt="2023-10-06T14:36:10" v="85"/>
      <pc:docMkLst>
        <pc:docMk/>
      </pc:docMkLst>
      <pc:sldChg chg="addSp delSp modSp">
        <pc:chgData name="K Watson" userId="S::kwatson@stmichaelscs.org::a8bc3bbc-cc8b-414b-80bb-2d428da9c5a2" providerId="AD" clId="Web-{1A391A16-78F4-48A9-79E0-37D432F866D9}" dt="2023-10-06T14:36:10" v="85"/>
        <pc:sldMkLst>
          <pc:docMk/>
          <pc:sldMk cId="2704386561" sldId="260"/>
        </pc:sldMkLst>
        <pc:spChg chg="mod">
          <ac:chgData name="K Watson" userId="S::kwatson@stmichaelscs.org::a8bc3bbc-cc8b-414b-80bb-2d428da9c5a2" providerId="AD" clId="Web-{1A391A16-78F4-48A9-79E0-37D432F866D9}" dt="2023-10-06T14:25:44.911" v="3"/>
          <ac:spMkLst>
            <pc:docMk/>
            <pc:sldMk cId="2704386561" sldId="260"/>
            <ac:spMk id="3" creationId="{8B7702D2-D323-CFF0-A890-1C47D31CA4FE}"/>
          </ac:spMkLst>
        </pc:spChg>
        <pc:spChg chg="mod">
          <ac:chgData name="K Watson" userId="S::kwatson@stmichaelscs.org::a8bc3bbc-cc8b-414b-80bb-2d428da9c5a2" providerId="AD" clId="Web-{1A391A16-78F4-48A9-79E0-37D432F866D9}" dt="2023-10-06T14:35:49.905" v="83" actId="1076"/>
          <ac:spMkLst>
            <pc:docMk/>
            <pc:sldMk cId="2704386561" sldId="260"/>
            <ac:spMk id="13" creationId="{3F0740AF-8FDE-152F-7CB1-2C543E026E2F}"/>
          </ac:spMkLst>
        </pc:spChg>
        <pc:spChg chg="mod">
          <ac:chgData name="K Watson" userId="S::kwatson@stmichaelscs.org::a8bc3bbc-cc8b-414b-80bb-2d428da9c5a2" providerId="AD" clId="Web-{1A391A16-78F4-48A9-79E0-37D432F866D9}" dt="2023-10-06T14:27:06.010" v="14" actId="1076"/>
          <ac:spMkLst>
            <pc:docMk/>
            <pc:sldMk cId="2704386561" sldId="260"/>
            <ac:spMk id="20" creationId="{674BCFE0-6889-4C7D-B28E-802D7EDEC6D3}"/>
          </ac:spMkLst>
        </pc:spChg>
        <pc:spChg chg="mod">
          <ac:chgData name="K Watson" userId="S::kwatson@stmichaelscs.org::a8bc3bbc-cc8b-414b-80bb-2d428da9c5a2" providerId="AD" clId="Web-{1A391A16-78F4-48A9-79E0-37D432F866D9}" dt="2023-10-06T14:25:31.504" v="1" actId="1076"/>
          <ac:spMkLst>
            <pc:docMk/>
            <pc:sldMk cId="2704386561" sldId="260"/>
            <ac:spMk id="156" creationId="{560EBA4B-8AEC-D046-B76B-ED0FD5A6C7DD}"/>
          </ac:spMkLst>
        </pc:spChg>
        <pc:spChg chg="mod">
          <ac:chgData name="K Watson" userId="S::kwatson@stmichaelscs.org::a8bc3bbc-cc8b-414b-80bb-2d428da9c5a2" providerId="AD" clId="Web-{1A391A16-78F4-48A9-79E0-37D432F866D9}" dt="2023-10-06T14:34:39.306" v="67" actId="20577"/>
          <ac:spMkLst>
            <pc:docMk/>
            <pc:sldMk cId="2704386561" sldId="260"/>
            <ac:spMk id="380" creationId="{00000000-0000-0000-0000-000000000000}"/>
          </ac:spMkLst>
        </pc:spChg>
        <pc:grpChg chg="add mod">
          <ac:chgData name="K Watson" userId="S::kwatson@stmichaelscs.org::a8bc3bbc-cc8b-414b-80bb-2d428da9c5a2" providerId="AD" clId="Web-{1A391A16-78F4-48A9-79E0-37D432F866D9}" dt="2023-10-06T14:35:37.529" v="80" actId="1076"/>
          <ac:grpSpMkLst>
            <pc:docMk/>
            <pc:sldMk cId="2704386561" sldId="260"/>
            <ac:grpSpMk id="10" creationId="{4D85EE0F-70B3-FEA4-94B2-F671CE78C852}"/>
          </ac:grpSpMkLst>
        </pc:grpChg>
        <pc:grpChg chg="mod">
          <ac:chgData name="K Watson" userId="S::kwatson@stmichaelscs.org::a8bc3bbc-cc8b-414b-80bb-2d428da9c5a2" providerId="AD" clId="Web-{1A391A16-78F4-48A9-79E0-37D432F866D9}" dt="2023-10-06T14:32:37.439" v="55" actId="1076"/>
          <ac:grpSpMkLst>
            <pc:docMk/>
            <pc:sldMk cId="2704386561" sldId="260"/>
            <ac:grpSpMk id="138" creationId="{00000000-0000-0000-0000-000000000000}"/>
          </ac:grpSpMkLst>
        </pc:grpChg>
        <pc:grpChg chg="del mod">
          <ac:chgData name="K Watson" userId="S::kwatson@stmichaelscs.org::a8bc3bbc-cc8b-414b-80bb-2d428da9c5a2" providerId="AD" clId="Web-{1A391A16-78F4-48A9-79E0-37D432F866D9}" dt="2023-10-06T14:36:10" v="85"/>
          <ac:grpSpMkLst>
            <pc:docMk/>
            <pc:sldMk cId="2704386561" sldId="260"/>
            <ac:grpSpMk id="1060" creationId="{00000000-0000-0000-0000-000000000000}"/>
          </ac:grpSpMkLst>
        </pc:grpChg>
        <pc:graphicFrameChg chg="mod">
          <ac:chgData name="K Watson" userId="S::kwatson@stmichaelscs.org::a8bc3bbc-cc8b-414b-80bb-2d428da9c5a2" providerId="AD" clId="Web-{1A391A16-78F4-48A9-79E0-37D432F866D9}" dt="2023-10-06T14:26:30.352" v="11" actId="1076"/>
          <ac:graphicFrameMkLst>
            <pc:docMk/>
            <pc:sldMk cId="2704386561" sldId="260"/>
            <ac:graphicFrameMk id="23" creationId="{DB4DF5E6-2F6D-4A3C-871F-C5807BAA3939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8:04.592" v="27" actId="1076"/>
          <ac:graphicFrameMkLst>
            <pc:docMk/>
            <pc:sldMk cId="2704386561" sldId="260"/>
            <ac:graphicFrameMk id="24" creationId="{3141E406-87D1-4D78-AE5D-C0D2FB1E496E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0:05.522" v="38" actId="1076"/>
          <ac:graphicFrameMkLst>
            <pc:docMk/>
            <pc:sldMk cId="2704386561" sldId="260"/>
            <ac:graphicFrameMk id="25" creationId="{2B5488F3-0E05-4613-BDC7-38EF84323E7E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31:26.840" v="48" actId="1076"/>
          <ac:graphicFrameMkLst>
            <pc:docMk/>
            <pc:sldMk cId="2704386561" sldId="260"/>
            <ac:graphicFrameMk id="26" creationId="{5F1C5A6C-E68A-42BE-9C7A-63B82027CF88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8:54.330" v="31" actId="1076"/>
          <ac:graphicFrameMkLst>
            <pc:docMk/>
            <pc:sldMk cId="2704386561" sldId="260"/>
            <ac:graphicFrameMk id="27" creationId="{35DA502F-1953-4786-9DF5-8A06CC5D46E5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7:27.668" v="20" actId="1076"/>
          <ac:graphicFrameMkLst>
            <pc:docMk/>
            <pc:sldMk cId="2704386561" sldId="260"/>
            <ac:graphicFrameMk id="37" creationId="{2B788D66-C645-435E-A0FD-1142922D6E31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6:24.429" v="10" actId="1076"/>
          <ac:graphicFrameMkLst>
            <pc:docMk/>
            <pc:sldMk cId="2704386561" sldId="260"/>
            <ac:graphicFrameMk id="38" creationId="{54F8E017-BBDB-4546-BB92-9E90D2F404F2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1:48.967" v="49" actId="1076"/>
          <ac:graphicFrameMkLst>
            <pc:docMk/>
            <pc:sldMk cId="2704386561" sldId="260"/>
            <ac:graphicFrameMk id="39" creationId="{A2ABD27D-C471-4B2C-B45F-12607F434BA5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7:44.185" v="22" actId="1076"/>
          <ac:graphicFrameMkLst>
            <pc:docMk/>
            <pc:sldMk cId="2704386561" sldId="260"/>
            <ac:graphicFrameMk id="40" creationId="{81406724-F9BA-43E4-99FE-4E8F38E08A5F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32:14.797" v="53"/>
          <ac:graphicFrameMkLst>
            <pc:docMk/>
            <pc:sldMk cId="2704386561" sldId="260"/>
            <ac:graphicFrameMk id="41" creationId="{EDB41180-C14A-4E35-8D5F-BB69DA70B1AC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1:21.356" v="46" actId="1076"/>
          <ac:graphicFrameMkLst>
            <pc:docMk/>
            <pc:sldMk cId="2704386561" sldId="260"/>
            <ac:graphicFrameMk id="43" creationId="{0120F1A5-5F13-462A-B537-5AF1D9CC8C2E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4:27.915" v="65" actId="1076"/>
          <ac:graphicFrameMkLst>
            <pc:docMk/>
            <pc:sldMk cId="2704386561" sldId="260"/>
            <ac:graphicFrameMk id="44" creationId="{2E7D7947-61EF-4487-9615-2106B9BB64EF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9:38.677" v="36" actId="1076"/>
          <ac:graphicFrameMkLst>
            <pc:docMk/>
            <pc:sldMk cId="2704386561" sldId="260"/>
            <ac:graphicFrameMk id="54" creationId="{9D954F56-306D-4D05-A220-A5EF564EA79C}"/>
          </ac:graphicFrameMkLst>
        </pc:graphicFrameChg>
        <pc:picChg chg="mod">
          <ac:chgData name="K Watson" userId="S::kwatson@stmichaelscs.org::a8bc3bbc-cc8b-414b-80bb-2d428da9c5a2" providerId="AD" clId="Web-{1A391A16-78F4-48A9-79E0-37D432F866D9}" dt="2023-10-06T14:34:21.586" v="64" actId="1076"/>
          <ac:picMkLst>
            <pc:docMk/>
            <pc:sldMk cId="2704386561" sldId="260"/>
            <ac:picMk id="174" creationId="{9E9F06C3-F5D0-4D04-BB90-C0568D564D99}"/>
          </ac:picMkLst>
        </pc:picChg>
        <pc:picChg chg="mod">
          <ac:chgData name="K Watson" userId="S::kwatson@stmichaelscs.org::a8bc3bbc-cc8b-414b-80bb-2d428da9c5a2" providerId="AD" clId="Web-{1A391A16-78F4-48A9-79E0-37D432F866D9}" dt="2023-10-06T14:25:58.740" v="6" actId="1076"/>
          <ac:picMkLst>
            <pc:docMk/>
            <pc:sldMk cId="2704386561" sldId="260"/>
            <ac:picMk id="178" creationId="{348E6469-A169-4C89-BF82-06ACC52C78B4}"/>
          </ac:picMkLst>
        </pc:picChg>
        <pc:picChg chg="mod">
          <ac:chgData name="K Watson" userId="S::kwatson@stmichaelscs.org::a8bc3bbc-cc8b-414b-80bb-2d428da9c5a2" providerId="AD" clId="Web-{1A391A16-78F4-48A9-79E0-37D432F866D9}" dt="2023-10-06T14:33:01.456" v="58" actId="1076"/>
          <ac:picMkLst>
            <pc:docMk/>
            <pc:sldMk cId="2704386561" sldId="260"/>
            <ac:picMk id="2051" creationId="{34350E48-0C90-49EE-A849-C2D9AB16667B}"/>
          </ac:picMkLst>
        </pc:picChg>
        <pc:cxnChg chg="mod">
          <ac:chgData name="K Watson" userId="S::kwatson@stmichaelscs.org::a8bc3bbc-cc8b-414b-80bb-2d428da9c5a2" providerId="AD" clId="Web-{1A391A16-78F4-48A9-79E0-37D432F866D9}" dt="2023-10-06T14:35:59.343" v="84" actId="14100"/>
          <ac:cxnSpMkLst>
            <pc:docMk/>
            <pc:sldMk cId="2704386561" sldId="260"/>
            <ac:cxnSpMk id="15" creationId="{22C52144-EDE7-522F-04FB-C10D4B3E9EF1}"/>
          </ac:cxnSpMkLst>
        </pc:cxnChg>
        <pc:cxnChg chg="mod">
          <ac:chgData name="K Watson" userId="S::kwatson@stmichaelscs.org::a8bc3bbc-cc8b-414b-80bb-2d428da9c5a2" providerId="AD" clId="Web-{1A391A16-78F4-48A9-79E0-37D432F866D9}" dt="2023-10-06T14:27:12.933" v="15" actId="1076"/>
          <ac:cxnSpMkLst>
            <pc:docMk/>
            <pc:sldMk cId="2704386561" sldId="260"/>
            <ac:cxnSpMk id="246" creationId="{81B15BB7-195F-4FCA-A844-A7086BFA86B6}"/>
          </ac:cxnSpMkLst>
        </pc:cxnChg>
        <pc:cxnChg chg="mod">
          <ac:chgData name="K Watson" userId="S::kwatson@stmichaelscs.org::a8bc3bbc-cc8b-414b-80bb-2d428da9c5a2" providerId="AD" clId="Web-{1A391A16-78F4-48A9-79E0-37D432F866D9}" dt="2023-10-06T14:31:57.624" v="50" actId="1076"/>
          <ac:cxnSpMkLst>
            <pc:docMk/>
            <pc:sldMk cId="2704386561" sldId="260"/>
            <ac:cxnSpMk id="250" creationId="{43865F0D-2129-42AA-B1E7-C858203975D4}"/>
          </ac:cxnSpMkLst>
        </pc:cxnChg>
      </pc:sldChg>
    </pc:docChg>
  </pc:docChgLst>
  <pc:docChgLst>
    <pc:chgData name="K Watson" userId="S::kwatson@stmichaelscs.org::a8bc3bbc-cc8b-414b-80bb-2d428da9c5a2" providerId="AD" clId="Web-{4E65EA7B-D0DC-CBF2-F273-F7604CD350A4}"/>
    <pc:docChg chg="modSld">
      <pc:chgData name="K Watson" userId="S::kwatson@stmichaelscs.org::a8bc3bbc-cc8b-414b-80bb-2d428da9c5a2" providerId="AD" clId="Web-{4E65EA7B-D0DC-CBF2-F273-F7604CD350A4}" dt="2024-06-18T17:44:57.344" v="1029"/>
      <pc:docMkLst>
        <pc:docMk/>
      </pc:docMkLst>
      <pc:sldChg chg="addSp delSp modSp">
        <pc:chgData name="K Watson" userId="S::kwatson@stmichaelscs.org::a8bc3bbc-cc8b-414b-80bb-2d428da9c5a2" providerId="AD" clId="Web-{4E65EA7B-D0DC-CBF2-F273-F7604CD350A4}" dt="2024-06-18T17:44:57.344" v="1029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4E65EA7B-D0DC-CBF2-F273-F7604CD350A4}" dt="2024-06-17T12:39:05.557" v="639"/>
          <ac:spMkLst>
            <pc:docMk/>
            <pc:sldMk cId="2704386561" sldId="260"/>
            <ac:spMk id="3" creationId="{8B7702D2-D323-CFF0-A890-1C47D31CA4FE}"/>
          </ac:spMkLst>
        </pc:spChg>
        <pc:spChg chg="mod">
          <ac:chgData name="K Watson" userId="S::kwatson@stmichaelscs.org::a8bc3bbc-cc8b-414b-80bb-2d428da9c5a2" providerId="AD" clId="Web-{4E65EA7B-D0DC-CBF2-F273-F7604CD350A4}" dt="2024-06-17T12:22:56.625" v="477" actId="1076"/>
          <ac:spMkLst>
            <pc:docMk/>
            <pc:sldMk cId="2704386561" sldId="260"/>
            <ac:spMk id="20" creationId="{674BCFE0-6889-4C7D-B28E-802D7EDEC6D3}"/>
          </ac:spMkLst>
        </pc:spChg>
        <pc:spChg chg="mod">
          <ac:chgData name="K Watson" userId="S::kwatson@stmichaelscs.org::a8bc3bbc-cc8b-414b-80bb-2d428da9c5a2" providerId="AD" clId="Web-{4E65EA7B-D0DC-CBF2-F273-F7604CD350A4}" dt="2024-06-17T12:16:44.641" v="413" actId="20577"/>
          <ac:spMkLst>
            <pc:docMk/>
            <pc:sldMk cId="2704386561" sldId="260"/>
            <ac:spMk id="33" creationId="{67D857C8-6DBF-1441-BED6-4FF1EB531C36}"/>
          </ac:spMkLst>
        </pc:spChg>
        <pc:spChg chg="mod">
          <ac:chgData name="K Watson" userId="S::kwatson@stmichaelscs.org::a8bc3bbc-cc8b-414b-80bb-2d428da9c5a2" providerId="AD" clId="Web-{4E65EA7B-D0DC-CBF2-F273-F7604CD350A4}" dt="2024-06-17T11:56:04.791" v="16" actId="20577"/>
          <ac:spMkLst>
            <pc:docMk/>
            <pc:sldMk cId="2704386561" sldId="260"/>
            <ac:spMk id="83" creationId="{560EBA4B-8AEC-D046-B76B-ED0FD5A6C7DD}"/>
          </ac:spMkLst>
        </pc:spChg>
        <pc:spChg chg="del">
          <ac:chgData name="K Watson" userId="S::kwatson@stmichaelscs.org::a8bc3bbc-cc8b-414b-80bb-2d428da9c5a2" providerId="AD" clId="Web-{4E65EA7B-D0DC-CBF2-F273-F7604CD350A4}" dt="2024-06-17T12:15:08.934" v="393"/>
          <ac:spMkLst>
            <pc:docMk/>
            <pc:sldMk cId="2704386561" sldId="260"/>
            <ac:spMk id="139" creationId="{67D857C8-6DBF-1441-BED6-4FF1EB531C36}"/>
          </ac:spMkLst>
        </pc:spChg>
        <pc:spChg chg="mod">
          <ac:chgData name="K Watson" userId="S::kwatson@stmichaelscs.org::a8bc3bbc-cc8b-414b-80bb-2d428da9c5a2" providerId="AD" clId="Web-{4E65EA7B-D0DC-CBF2-F273-F7604CD350A4}" dt="2024-06-17T12:12:45.334" v="379" actId="1076"/>
          <ac:spMkLst>
            <pc:docMk/>
            <pc:sldMk cId="2704386561" sldId="260"/>
            <ac:spMk id="156" creationId="{560EBA4B-8AEC-D046-B76B-ED0FD5A6C7DD}"/>
          </ac:spMkLst>
        </pc:spChg>
        <pc:spChg chg="mod">
          <ac:chgData name="K Watson" userId="S::kwatson@stmichaelscs.org::a8bc3bbc-cc8b-414b-80bb-2d428da9c5a2" providerId="AD" clId="Web-{4E65EA7B-D0DC-CBF2-F273-F7604CD350A4}" dt="2024-06-17T12:57:01.353" v="760" actId="20577"/>
          <ac:spMkLst>
            <pc:docMk/>
            <pc:sldMk cId="2704386561" sldId="260"/>
            <ac:spMk id="168" creationId="{09532371-8448-4E68-B1B5-FE38FE2F69D5}"/>
          </ac:spMkLst>
        </pc:spChg>
        <pc:spChg chg="mod">
          <ac:chgData name="K Watson" userId="S::kwatson@stmichaelscs.org::a8bc3bbc-cc8b-414b-80bb-2d428da9c5a2" providerId="AD" clId="Web-{4E65EA7B-D0DC-CBF2-F273-F7604CD350A4}" dt="2024-06-17T13:11:01.032" v="988" actId="20577"/>
          <ac:spMkLst>
            <pc:docMk/>
            <pc:sldMk cId="2704386561" sldId="260"/>
            <ac:spMk id="449" creationId="{19ED344D-AB37-8ED2-B382-50FBD344215B}"/>
          </ac:spMkLst>
        </pc:spChg>
        <pc:spChg chg="add del mod">
          <ac:chgData name="K Watson" userId="S::kwatson@stmichaelscs.org::a8bc3bbc-cc8b-414b-80bb-2d428da9c5a2" providerId="AD" clId="Web-{4E65EA7B-D0DC-CBF2-F273-F7604CD350A4}" dt="2024-06-17T12:15:49.357" v="404"/>
          <ac:spMkLst>
            <pc:docMk/>
            <pc:sldMk cId="2704386561" sldId="260"/>
            <ac:spMk id="451" creationId="{560EBA4B-8AEC-D046-B76B-ED0FD5A6C7DD}"/>
          </ac:spMkLst>
        </pc:spChg>
        <pc:spChg chg="mod">
          <ac:chgData name="K Watson" userId="S::kwatson@stmichaelscs.org::a8bc3bbc-cc8b-414b-80bb-2d428da9c5a2" providerId="AD" clId="Web-{4E65EA7B-D0DC-CBF2-F273-F7604CD350A4}" dt="2024-06-17T12:16:30.640" v="412" actId="1076"/>
          <ac:spMkLst>
            <pc:docMk/>
            <pc:sldMk cId="2704386561" sldId="260"/>
            <ac:spMk id="453" creationId="{1AC41339-C567-DA34-F717-80F028553AD4}"/>
          </ac:spMkLst>
        </pc:spChg>
        <pc:spChg chg="mod">
          <ac:chgData name="K Watson" userId="S::kwatson@stmichaelscs.org::a8bc3bbc-cc8b-414b-80bb-2d428da9c5a2" providerId="AD" clId="Web-{4E65EA7B-D0DC-CBF2-F273-F7604CD350A4}" dt="2024-06-17T12:51:41.230" v="690" actId="1076"/>
          <ac:spMkLst>
            <pc:docMk/>
            <pc:sldMk cId="2704386561" sldId="260"/>
            <ac:spMk id="456" creationId="{F76B30DB-E2BC-B425-086F-B5BF0D0554A4}"/>
          </ac:spMkLst>
        </pc:spChg>
        <pc:spChg chg="mod">
          <ac:chgData name="K Watson" userId="S::kwatson@stmichaelscs.org::a8bc3bbc-cc8b-414b-80bb-2d428da9c5a2" providerId="AD" clId="Web-{4E65EA7B-D0DC-CBF2-F273-F7604CD350A4}" dt="2024-06-17T12:19:01.414" v="448" actId="1076"/>
          <ac:spMkLst>
            <pc:docMk/>
            <pc:sldMk cId="2704386561" sldId="260"/>
            <ac:spMk id="458" creationId="{EB481F87-5C77-710E-345B-B6F78C687E33}"/>
          </ac:spMkLst>
        </pc:spChg>
        <pc:spChg chg="mod">
          <ac:chgData name="K Watson" userId="S::kwatson@stmichaelscs.org::a8bc3bbc-cc8b-414b-80bb-2d428da9c5a2" providerId="AD" clId="Web-{4E65EA7B-D0DC-CBF2-F273-F7604CD350A4}" dt="2024-06-17T12:19:01.553" v="449" actId="1076"/>
          <ac:spMkLst>
            <pc:docMk/>
            <pc:sldMk cId="2704386561" sldId="260"/>
            <ac:spMk id="459" creationId="{240F0C83-2739-CD8D-FFFF-ADD8716D0869}"/>
          </ac:spMkLst>
        </pc:spChg>
        <pc:spChg chg="mod">
          <ac:chgData name="K Watson" userId="S::kwatson@stmichaelscs.org::a8bc3bbc-cc8b-414b-80bb-2d428da9c5a2" providerId="AD" clId="Web-{4E65EA7B-D0DC-CBF2-F273-F7604CD350A4}" dt="2024-06-17T12:19:44.181" v="454" actId="1076"/>
          <ac:spMkLst>
            <pc:docMk/>
            <pc:sldMk cId="2704386561" sldId="260"/>
            <ac:spMk id="460" creationId="{28D7E08C-4469-783E-0E70-DC663F1488BB}"/>
          </ac:spMkLst>
        </pc:spChg>
        <pc:spChg chg="mod">
          <ac:chgData name="K Watson" userId="S::kwatson@stmichaelscs.org::a8bc3bbc-cc8b-414b-80bb-2d428da9c5a2" providerId="AD" clId="Web-{4E65EA7B-D0DC-CBF2-F273-F7604CD350A4}" dt="2024-06-17T12:23:46.049" v="513" actId="1076"/>
          <ac:spMkLst>
            <pc:docMk/>
            <pc:sldMk cId="2704386561" sldId="260"/>
            <ac:spMk id="465" creationId="{5582D9C1-9C7E-759D-2E72-E1A20D460436}"/>
          </ac:spMkLst>
        </pc:spChg>
        <pc:spChg chg="mod">
          <ac:chgData name="K Watson" userId="S::kwatson@stmichaelscs.org::a8bc3bbc-cc8b-414b-80bb-2d428da9c5a2" providerId="AD" clId="Web-{4E65EA7B-D0DC-CBF2-F273-F7604CD350A4}" dt="2024-06-17T12:31:00.365" v="606" actId="20577"/>
          <ac:spMkLst>
            <pc:docMk/>
            <pc:sldMk cId="2704386561" sldId="260"/>
            <ac:spMk id="470" creationId="{442AD068-A318-7254-B7FC-C30AFB00F0EB}"/>
          </ac:spMkLst>
        </pc:spChg>
        <pc:spChg chg="mod">
          <ac:chgData name="K Watson" userId="S::kwatson@stmichaelscs.org::a8bc3bbc-cc8b-414b-80bb-2d428da9c5a2" providerId="AD" clId="Web-{4E65EA7B-D0DC-CBF2-F273-F7604CD350A4}" dt="2024-06-17T12:43:48.820" v="689" actId="20577"/>
          <ac:spMkLst>
            <pc:docMk/>
            <pc:sldMk cId="2704386561" sldId="260"/>
            <ac:spMk id="474" creationId="{54662773-45C3-746B-75C1-D0ED88ACA3B4}"/>
          </ac:spMkLst>
        </pc:spChg>
        <pc:grpChg chg="del mod">
          <ac:chgData name="K Watson" userId="S::kwatson@stmichaelscs.org::a8bc3bbc-cc8b-414b-80bb-2d428da9c5a2" providerId="AD" clId="Web-{4E65EA7B-D0DC-CBF2-F273-F7604CD350A4}" dt="2024-06-17T12:25:38.710" v="560"/>
          <ac:grpSpMkLst>
            <pc:docMk/>
            <pc:sldMk cId="2704386561" sldId="260"/>
            <ac:grpSpMk id="10" creationId="{4D85EE0F-70B3-FEA4-94B2-F671CE78C852}"/>
          </ac:grpSpMkLst>
        </pc:grpChg>
        <pc:grpChg chg="add del mod">
          <ac:chgData name="K Watson" userId="S::kwatson@stmichaelscs.org::a8bc3bbc-cc8b-414b-80bb-2d428da9c5a2" providerId="AD" clId="Web-{4E65EA7B-D0DC-CBF2-F273-F7604CD350A4}" dt="2024-06-17T12:13:49.258" v="386"/>
          <ac:grpSpMkLst>
            <pc:docMk/>
            <pc:sldMk cId="2704386561" sldId="260"/>
            <ac:grpSpMk id="28" creationId="{28C0B3D4-77B7-A170-B0B7-EC7D374E014D}"/>
          </ac:grpSpMkLst>
        </pc:grpChg>
        <pc:grpChg chg="del mod">
          <ac:chgData name="K Watson" userId="S::kwatson@stmichaelscs.org::a8bc3bbc-cc8b-414b-80bb-2d428da9c5a2" providerId="AD" clId="Web-{4E65EA7B-D0DC-CBF2-F273-F7604CD350A4}" dt="2024-06-17T12:15:22.090" v="397"/>
          <ac:grpSpMkLst>
            <pc:docMk/>
            <pc:sldMk cId="2704386561" sldId="260"/>
            <ac:grpSpMk id="138" creationId="{00000000-0000-0000-0000-000000000000}"/>
          </ac:grpSpMkLst>
        </pc:grpChg>
        <pc:grpChg chg="del mod">
          <ac:chgData name="K Watson" userId="S::kwatson@stmichaelscs.org::a8bc3bbc-cc8b-414b-80bb-2d428da9c5a2" providerId="AD" clId="Web-{4E65EA7B-D0DC-CBF2-F273-F7604CD350A4}" dt="2024-06-17T12:14:29.213" v="388"/>
          <ac:grpSpMkLst>
            <pc:docMk/>
            <pc:sldMk cId="2704386561" sldId="260"/>
            <ac:grpSpMk id="151" creationId="{00000000-0000-0000-0000-000000000000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43:14.022" v="663" actId="1076"/>
          <ac:grpSpMkLst>
            <pc:docMk/>
            <pc:sldMk cId="2704386561" sldId="260"/>
            <ac:grpSpMk id="166" creationId="{00000000-0000-0000-0000-000000000000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38:02.445" v="634" actId="1076"/>
          <ac:grpSpMkLst>
            <pc:docMk/>
            <pc:sldMk cId="2704386561" sldId="260"/>
            <ac:grpSpMk id="167" creationId="{2729EFE4-DC6C-42FC-B39F-3D74042F79D9}"/>
          </ac:grpSpMkLst>
        </pc:grpChg>
        <pc:grpChg chg="del">
          <ac:chgData name="K Watson" userId="S::kwatson@stmichaelscs.org::a8bc3bbc-cc8b-414b-80bb-2d428da9c5a2" providerId="AD" clId="Web-{4E65EA7B-D0DC-CBF2-F273-F7604CD350A4}" dt="2024-06-17T12:31:07.006" v="607"/>
          <ac:grpSpMkLst>
            <pc:docMk/>
            <pc:sldMk cId="2704386561" sldId="260"/>
            <ac:grpSpMk id="186" creationId="{E17D42D8-A9FE-46AD-B4FF-B774FBA19B1D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3:23.726" v="383" actId="1076"/>
          <ac:grpSpMkLst>
            <pc:docMk/>
            <pc:sldMk cId="2704386561" sldId="260"/>
            <ac:grpSpMk id="448" creationId="{6B8DAE75-8C33-CE0C-12DD-60AC55E508EC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5:41.701" v="401" actId="1076"/>
          <ac:grpSpMkLst>
            <pc:docMk/>
            <pc:sldMk cId="2704386561" sldId="260"/>
            <ac:grpSpMk id="452" creationId="{B0BCC4B3-EE83-D529-ECF4-BAF3A98C9EF1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7:15.267" v="417" actId="1076"/>
          <ac:grpSpMkLst>
            <pc:docMk/>
            <pc:sldMk cId="2704386561" sldId="260"/>
            <ac:grpSpMk id="457" creationId="{65623D98-B883-799E-2711-9A5B8A10FFB2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8:33.927" v="445" actId="1076"/>
          <ac:grpSpMkLst>
            <pc:docMk/>
            <pc:sldMk cId="2704386561" sldId="260"/>
            <ac:grpSpMk id="461" creationId="{B863A500-E6FD-D5D9-B21A-B1BB19F395D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23:09.095" v="480" actId="1076"/>
          <ac:grpSpMkLst>
            <pc:docMk/>
            <pc:sldMk cId="2704386561" sldId="260"/>
            <ac:grpSpMk id="462" creationId="{CE26CEDC-AE25-E07A-E4C3-7368462ACA3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36:18.816" v="627" actId="1076"/>
          <ac:grpSpMkLst>
            <pc:docMk/>
            <pc:sldMk cId="2704386561" sldId="260"/>
            <ac:grpSpMk id="467" creationId="{59B50BEC-23EA-3712-7443-DEB1541B073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43:25.631" v="665" actId="1076"/>
          <ac:grpSpMkLst>
            <pc:docMk/>
            <pc:sldMk cId="2704386561" sldId="260"/>
            <ac:grpSpMk id="471" creationId="{9F781FCA-0DDA-6081-6971-A7A5FFA8C2CE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16:51.344" v="415" actId="1076"/>
          <ac:grpSpMkLst>
            <pc:docMk/>
            <pc:sldMk cId="2704386561" sldId="260"/>
            <ac:grpSpMk id="1070" creationId="{00000000-0000-0000-0000-000000000000}"/>
          </ac:grpSpMkLst>
        </pc:grpChg>
        <pc:grpChg chg="mod ord">
          <ac:chgData name="K Watson" userId="S::kwatson@stmichaelscs.org::a8bc3bbc-cc8b-414b-80bb-2d428da9c5a2" providerId="AD" clId="Web-{4E65EA7B-D0DC-CBF2-F273-F7604CD350A4}" dt="2024-06-17T12:28:09.107" v="584"/>
          <ac:grpSpMkLst>
            <pc:docMk/>
            <pc:sldMk cId="2704386561" sldId="260"/>
            <ac:grpSpMk id="1072" creationId="{00000000-0000-0000-0000-000000000000}"/>
          </ac:grpSpMkLst>
        </pc:grpChg>
        <pc:graphicFrameChg chg="add mod modGraphic">
          <ac:chgData name="K Watson" userId="S::kwatson@stmichaelscs.org::a8bc3bbc-cc8b-414b-80bb-2d428da9c5a2" providerId="AD" clId="Web-{4E65EA7B-D0DC-CBF2-F273-F7604CD350A4}" dt="2024-06-17T12:05:42.144" v="316" actId="1076"/>
          <ac:graphicFrameMkLst>
            <pc:docMk/>
            <pc:sldMk cId="2704386561" sldId="260"/>
            <ac:graphicFrameMk id="16" creationId="{FB1F9958-4CF0-94AA-7269-62FC93D4B5F2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40:13.576" v="649"/>
          <ac:graphicFrameMkLst>
            <pc:docMk/>
            <pc:sldMk cId="2704386561" sldId="260"/>
            <ac:graphicFrameMk id="23" creationId="{DB4DF5E6-2F6D-4A3C-871F-C5807BAA3939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41:28.470" v="655"/>
          <ac:graphicFrameMkLst>
            <pc:docMk/>
            <pc:sldMk cId="2704386561" sldId="260"/>
            <ac:graphicFrameMk id="24" creationId="{3141E406-87D1-4D78-AE5D-C0D2FB1E496E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56:15.476" v="754"/>
          <ac:graphicFrameMkLst>
            <pc:docMk/>
            <pc:sldMk cId="2704386561" sldId="260"/>
            <ac:graphicFrameMk id="25" creationId="{2B5488F3-0E05-4613-BDC7-38EF84323E7E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1:08.578" v="652" actId="1076"/>
          <ac:graphicFrameMkLst>
            <pc:docMk/>
            <pc:sldMk cId="2704386561" sldId="260"/>
            <ac:graphicFrameMk id="26" creationId="{5F1C5A6C-E68A-42BE-9C7A-63B82027CF88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1:54.611" v="656" actId="1076"/>
          <ac:graphicFrameMkLst>
            <pc:docMk/>
            <pc:sldMk cId="2704386561" sldId="260"/>
            <ac:graphicFrameMk id="27" creationId="{35DA502F-1953-4786-9DF5-8A06CC5D46E5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21:12.965" v="457" actId="1076"/>
          <ac:graphicFrameMkLst>
            <pc:docMk/>
            <pc:sldMk cId="2704386561" sldId="260"/>
            <ac:graphicFrameMk id="30" creationId="{82C11388-9446-4DBF-A6B9-226B3BF38C48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1:57:39.482" v="53"/>
          <ac:graphicFrameMkLst>
            <pc:docMk/>
            <pc:sldMk cId="2704386561" sldId="260"/>
            <ac:graphicFrameMk id="36" creationId="{439D0293-515A-4275-80C8-D32AC9E194E4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3:20.216" v="146" actId="1076"/>
          <ac:graphicFrameMkLst>
            <pc:docMk/>
            <pc:sldMk cId="2704386561" sldId="260"/>
            <ac:graphicFrameMk id="37" creationId="{2B788D66-C645-435E-A0FD-1142922D6E31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09:49.779" v="372" actId="1076"/>
          <ac:graphicFrameMkLst>
            <pc:docMk/>
            <pc:sldMk cId="2704386561" sldId="260"/>
            <ac:graphicFrameMk id="38" creationId="{54F8E017-BBDB-4546-BB92-9E90D2F404F2}"/>
          </ac:graphicFrameMkLst>
        </pc:graphicFrameChg>
        <pc:graphicFrameChg chg="del mod">
          <ac:chgData name="K Watson" userId="S::kwatson@stmichaelscs.org::a8bc3bbc-cc8b-414b-80bb-2d428da9c5a2" providerId="AD" clId="Web-{4E65EA7B-D0DC-CBF2-F273-F7604CD350A4}" dt="2024-06-17T12:09:52.092" v="373"/>
          <ac:graphicFrameMkLst>
            <pc:docMk/>
            <pc:sldMk cId="2704386561" sldId="260"/>
            <ac:graphicFrameMk id="39" creationId="{A2ABD27D-C471-4B2C-B45F-12607F434BA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9:28.763" v="369" actId="1076"/>
          <ac:graphicFrameMkLst>
            <pc:docMk/>
            <pc:sldMk cId="2704386561" sldId="260"/>
            <ac:graphicFrameMk id="40" creationId="{81406724-F9BA-43E4-99FE-4E8F38E08A5F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7:38.789" v="353"/>
          <ac:graphicFrameMkLst>
            <pc:docMk/>
            <pc:sldMk cId="2704386561" sldId="260"/>
            <ac:graphicFrameMk id="41" creationId="{EDB41180-C14A-4E35-8D5F-BB69DA70B1AC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3:06:16.941" v="932" actId="1076"/>
          <ac:graphicFrameMkLst>
            <pc:docMk/>
            <pc:sldMk cId="2704386561" sldId="260"/>
            <ac:graphicFrameMk id="42" creationId="{364AD188-F8DF-4656-990F-0A9AE92AEBF1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8:14.572" v="363"/>
          <ac:graphicFrameMkLst>
            <pc:docMk/>
            <pc:sldMk cId="2704386561" sldId="260"/>
            <ac:graphicFrameMk id="43" creationId="{0120F1A5-5F13-462A-B537-5AF1D9CC8C2E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0:10.591" v="642" actId="1076"/>
          <ac:graphicFrameMkLst>
            <pc:docMk/>
            <pc:sldMk cId="2704386561" sldId="260"/>
            <ac:graphicFrameMk id="44" creationId="{2E7D7947-61EF-4487-9615-2106B9BB64EF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35:57.487" v="624" actId="1076"/>
          <ac:graphicFrameMkLst>
            <pc:docMk/>
            <pc:sldMk cId="2704386561" sldId="260"/>
            <ac:graphicFrameMk id="45" creationId="{6F7E694C-5E24-4F44-B097-DA01962BDB0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25:13.287" v="558" actId="1076"/>
          <ac:graphicFrameMkLst>
            <pc:docMk/>
            <pc:sldMk cId="2704386561" sldId="260"/>
            <ac:graphicFrameMk id="46" creationId="{46956E33-16F2-45F6-BEA0-6DABABA54DD4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01.547" v="612"/>
          <ac:graphicFrameMkLst>
            <pc:docMk/>
            <pc:sldMk cId="2704386561" sldId="260"/>
            <ac:graphicFrameMk id="47" creationId="{5D9F1052-317E-418A-BD29-9EC54E6B936C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09.125" v="613"/>
          <ac:graphicFrameMkLst>
            <pc:docMk/>
            <pc:sldMk cId="2704386561" sldId="260"/>
            <ac:graphicFrameMk id="48" creationId="{4C984329-E024-4AF9-9E20-0C68B70118B3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2.891" v="614"/>
          <ac:graphicFrameMkLst>
            <pc:docMk/>
            <pc:sldMk cId="2704386561" sldId="260"/>
            <ac:graphicFrameMk id="49" creationId="{55438B95-A841-4B94-885D-5051787800A1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6.751" v="615"/>
          <ac:graphicFrameMkLst>
            <pc:docMk/>
            <pc:sldMk cId="2704386561" sldId="260"/>
            <ac:graphicFrameMk id="50" creationId="{ACDC2CDB-F35B-4723-9BBA-60B4E6020CBD}"/>
          </ac:graphicFrameMkLst>
        </pc:graphicFrameChg>
        <pc:graphicFrameChg chg="del mod">
          <ac:chgData name="K Watson" userId="S::kwatson@stmichaelscs.org::a8bc3bbc-cc8b-414b-80bb-2d428da9c5a2" providerId="AD" clId="Web-{4E65EA7B-D0DC-CBF2-F273-F7604CD350A4}" dt="2024-06-17T12:42:47.520" v="660"/>
          <ac:graphicFrameMkLst>
            <pc:docMk/>
            <pc:sldMk cId="2704386561" sldId="260"/>
            <ac:graphicFrameMk id="52" creationId="{73154410-DA97-4639-BA4A-09D067357B33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9.970" v="616"/>
          <ac:graphicFrameMkLst>
            <pc:docMk/>
            <pc:sldMk cId="2704386561" sldId="260"/>
            <ac:graphicFrameMk id="53" creationId="{904A77B0-AFF6-4F8F-B7DA-D81CFC010A9C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1:56:28.776" v="18" actId="1076"/>
          <ac:graphicFrameMkLst>
            <pc:docMk/>
            <pc:sldMk cId="2704386561" sldId="260"/>
            <ac:graphicFrameMk id="54" creationId="{9D954F56-306D-4D05-A220-A5EF564EA79C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3:00:14.268" v="878"/>
          <ac:graphicFrameMkLst>
            <pc:docMk/>
            <pc:sldMk cId="2704386561" sldId="260"/>
            <ac:graphicFrameMk id="56" creationId="{9C887342-E2C3-412D-A586-484937163B9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6:21.583" v="341"/>
          <ac:graphicFrameMkLst>
            <pc:docMk/>
            <pc:sldMk cId="2704386561" sldId="260"/>
            <ac:graphicFrameMk id="203" creationId="{F42565F5-52D4-4644-B0F7-2C347F7FE861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2:55:01.114" v="747" actId="1076"/>
          <ac:graphicFrameMkLst>
            <pc:docMk/>
            <pc:sldMk cId="2704386561" sldId="260"/>
            <ac:graphicFrameMk id="475" creationId="{23CDCC17-ABDF-5B43-418B-23B7F445710E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2:59:43.392" v="876" actId="1076"/>
          <ac:graphicFrameMkLst>
            <pc:docMk/>
            <pc:sldMk cId="2704386561" sldId="260"/>
            <ac:graphicFrameMk id="476" creationId="{0E40ACD9-672D-C7E9-F625-0B3F0EB99E98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3:04:10.403" v="931"/>
          <ac:graphicFrameMkLst>
            <pc:docMk/>
            <pc:sldMk cId="2704386561" sldId="260"/>
            <ac:graphicFrameMk id="477" creationId="{824F1F58-9EDD-748B-3AD7-050F1BA65725}"/>
          </ac:graphicFrameMkLst>
        </pc:graphicFrameChg>
        <pc:picChg chg="del mod">
          <ac:chgData name="K Watson" userId="S::kwatson@stmichaelscs.org::a8bc3bbc-cc8b-414b-80bb-2d428da9c5a2" providerId="AD" clId="Web-{4E65EA7B-D0DC-CBF2-F273-F7604CD350A4}" dt="2024-06-17T12:43:06.458" v="661"/>
          <ac:picMkLst>
            <pc:docMk/>
            <pc:sldMk cId="2704386561" sldId="260"/>
            <ac:picMk id="174" creationId="{9E9F06C3-F5D0-4D04-BB90-C0568D564D99}"/>
          </ac:picMkLst>
        </pc:picChg>
        <pc:picChg chg="del">
          <ac:chgData name="K Watson" userId="S::kwatson@stmichaelscs.org::a8bc3bbc-cc8b-414b-80bb-2d428da9c5a2" providerId="AD" clId="Web-{4E65EA7B-D0DC-CBF2-F273-F7604CD350A4}" dt="2024-06-17T12:34:44.671" v="610"/>
          <ac:picMkLst>
            <pc:docMk/>
            <pc:sldMk cId="2704386561" sldId="260"/>
            <ac:picMk id="177" creationId="{56E8E4EE-CD8B-4BEF-879C-9E526C9A0F65}"/>
          </ac:picMkLst>
        </pc:picChg>
        <pc:picChg chg="mod">
          <ac:chgData name="K Watson" userId="S::kwatson@stmichaelscs.org::a8bc3bbc-cc8b-414b-80bb-2d428da9c5a2" providerId="AD" clId="Web-{4E65EA7B-D0DC-CBF2-F273-F7604CD350A4}" dt="2024-06-17T12:21:22.793" v="458" actId="1076"/>
          <ac:picMkLst>
            <pc:docMk/>
            <pc:sldMk cId="2704386561" sldId="260"/>
            <ac:picMk id="2051" creationId="{34350E48-0C90-49EE-A849-C2D9AB16667B}"/>
          </ac:picMkLst>
        </pc:picChg>
        <pc:cxnChg chg="add del mod">
          <ac:chgData name="K Watson" userId="S::kwatson@stmichaelscs.org::a8bc3bbc-cc8b-414b-80bb-2d428da9c5a2" providerId="AD" clId="Web-{4E65EA7B-D0DC-CBF2-F273-F7604CD350A4}" dt="2024-06-17T12:06:02.973" v="320"/>
          <ac:cxnSpMkLst>
            <pc:docMk/>
            <pc:sldMk cId="2704386561" sldId="260"/>
            <ac:cxnSpMk id="17" creationId="{F99D724A-7643-55C3-87D3-7DB8C4C9F6D2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28:17.842" v="585" actId="1076"/>
          <ac:cxnSpMkLst>
            <pc:docMk/>
            <pc:sldMk cId="2704386561" sldId="260"/>
            <ac:cxnSpMk id="18" creationId="{C25B9EC5-CC4F-58BC-6E92-346D489784CA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09:41.498" v="371" actId="1076"/>
          <ac:cxnSpMkLst>
            <pc:docMk/>
            <pc:sldMk cId="2704386561" sldId="260"/>
            <ac:cxnSpMk id="19" creationId="{CB03F20A-A395-9410-8BF4-372BBD373E11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38:34.994" v="638" actId="14100"/>
          <ac:cxnSpMkLst>
            <pc:docMk/>
            <pc:sldMk cId="2704386561" sldId="260"/>
            <ac:cxnSpMk id="169" creationId="{07B8AC34-CEAB-4AAE-8B15-484A82A624C5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27:03.948" v="576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4E65EA7B-D0DC-CBF2-F273-F7604CD350A4}" dt="2024-06-17T13:00:40.675" v="881" actId="1076"/>
          <ac:cxnSpMkLst>
            <pc:docMk/>
            <pc:sldMk cId="2704386561" sldId="260"/>
            <ac:cxnSpMk id="204" creationId="{8A9F8BCC-DD9E-486F-B48D-4DB96C921051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09:01.512" v="364" actId="1076"/>
          <ac:cxnSpMkLst>
            <pc:docMk/>
            <pc:sldMk cId="2704386561" sldId="260"/>
            <ac:cxnSpMk id="205" creationId="{4E7FD9CF-FFA4-44D6-A37A-231C98E7C7C3}"/>
          </ac:cxnSpMkLst>
        </pc:cxnChg>
        <pc:cxnChg chg="del">
          <ac:chgData name="K Watson" userId="S::kwatson@stmichaelscs.org::a8bc3bbc-cc8b-414b-80bb-2d428da9c5a2" providerId="AD" clId="Web-{4E65EA7B-D0DC-CBF2-F273-F7604CD350A4}" dt="2024-06-18T15:43:36.165" v="990"/>
          <ac:cxnSpMkLst>
            <pc:docMk/>
            <pc:sldMk cId="2704386561" sldId="260"/>
            <ac:cxnSpMk id="216" creationId="{912329FA-D44C-48FF-B0CC-4079513EF475}"/>
          </ac:cxnSpMkLst>
        </pc:cxnChg>
        <pc:cxnChg chg="del">
          <ac:chgData name="K Watson" userId="S::kwatson@stmichaelscs.org::a8bc3bbc-cc8b-414b-80bb-2d428da9c5a2" providerId="AD" clId="Web-{4E65EA7B-D0DC-CBF2-F273-F7604CD350A4}" dt="2024-06-17T12:34:56.594" v="611"/>
          <ac:cxnSpMkLst>
            <pc:docMk/>
            <pc:sldMk cId="2704386561" sldId="260"/>
            <ac:cxnSpMk id="217" creationId="{300F4FE9-971E-4D08-8C8D-AA4B35AD4AAA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42:21.441" v="658" actId="1076"/>
          <ac:cxnSpMkLst>
            <pc:docMk/>
            <pc:sldMk cId="2704386561" sldId="260"/>
            <ac:cxnSpMk id="221" creationId="{D8A3560E-10D3-41F7-986F-0B1DA6CAAC35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6.969" v="1027"/>
          <ac:cxnSpMkLst>
            <pc:docMk/>
            <pc:sldMk cId="2704386561" sldId="260"/>
            <ac:cxnSpMk id="224" creationId="{81EF5633-AC0B-41C4-A628-D5E7D84FCA41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7.141" v="1028"/>
          <ac:cxnSpMkLst>
            <pc:docMk/>
            <pc:sldMk cId="2704386561" sldId="260"/>
            <ac:cxnSpMk id="227" creationId="{1994C975-7090-43CC-98A9-5B65DA5C5977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7.344" v="1029"/>
          <ac:cxnSpMkLst>
            <pc:docMk/>
            <pc:sldMk cId="2704386561" sldId="260"/>
            <ac:cxnSpMk id="231" creationId="{B0D2E2A6-AD4E-421D-9B55-8FE70E3B968A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23:54.815" v="514" actId="1076"/>
          <ac:cxnSpMkLst>
            <pc:docMk/>
            <pc:sldMk cId="2704386561" sldId="260"/>
            <ac:cxnSpMk id="235" creationId="{9F197E21-7125-47B4-A08A-72710E93A508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40:43.280" v="651" actId="1076"/>
          <ac:cxnSpMkLst>
            <pc:docMk/>
            <pc:sldMk cId="2704386561" sldId="260"/>
            <ac:cxnSpMk id="245" creationId="{104B6056-0395-4659-869F-57DE66819E43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07:26.289" v="350" actId="1076"/>
          <ac:cxnSpMkLst>
            <pc:docMk/>
            <pc:sldMk cId="2704386561" sldId="260"/>
            <ac:cxnSpMk id="248" creationId="{A9E63388-3258-4A15-99A9-15CA604A502F}"/>
          </ac:cxnSpMkLst>
        </pc:cxnChg>
        <pc:cxnChg chg="mod">
          <ac:chgData name="K Watson" userId="S::kwatson@stmichaelscs.org::a8bc3bbc-cc8b-414b-80bb-2d428da9c5a2" providerId="AD" clId="Web-{4E65EA7B-D0DC-CBF2-F273-F7604CD350A4}" dt="2024-06-17T13:11:07.282" v="989" actId="14100"/>
          <ac:cxnSpMkLst>
            <pc:docMk/>
            <pc:sldMk cId="2704386561" sldId="260"/>
            <ac:cxnSpMk id="450" creationId="{03370CA4-AA45-F072-A5E4-3EE337B21C7A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22:13.483" v="462" actId="1076"/>
          <ac:cxnSpMkLst>
            <pc:docMk/>
            <pc:sldMk cId="2704386561" sldId="260"/>
            <ac:cxnSpMk id="466" creationId="{B58BE253-B277-CED9-028B-3FA998C2C55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06768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14176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2042709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414029" y="631175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3" y="8796"/>
            <a:ext cx="839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/>
              <a:t>YEAR 7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8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0" name="Group 1069"/>
          <p:cNvGrpSpPr/>
          <p:nvPr/>
        </p:nvGrpSpPr>
        <p:grpSpPr>
          <a:xfrm>
            <a:off x="7279073" y="10392878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Hardware Devices</a:t>
              </a:r>
              <a:endParaRPr lang="en-US" sz="1100" dirty="0">
                <a:solidFill>
                  <a:srgbClr val="000000"/>
                </a:solidFill>
                <a:cs typeface="Calibri"/>
              </a:endParaRPr>
            </a:p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(IPOS)</a:t>
              </a:r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01493"/>
              <a:ext cx="1214979" cy="6463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Introduction </a:t>
              </a:r>
            </a:p>
            <a:p>
              <a:pPr algn="ctr"/>
              <a:r>
                <a:rPr lang="en-US" sz="1200" b="1"/>
                <a:t>to </a:t>
              </a:r>
            </a:p>
            <a:p>
              <a:pPr algn="ctr"/>
              <a:r>
                <a:rPr lang="en-US" sz="1200" b="1" dirty="0"/>
                <a:t>Computing </a:t>
              </a:r>
              <a:endParaRPr lang="en-US" sz="1200" b="1" dirty="0">
                <a:cs typeface="Calibri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616720" y="1922751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Block Based </a:t>
              </a:r>
            </a:p>
            <a:p>
              <a:pPr algn="ctr"/>
              <a:r>
                <a:rPr lang="en-US" sz="1400" b="1" dirty="0"/>
                <a:t>Coding</a:t>
              </a:r>
            </a:p>
          </p:txBody>
        </p: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243516" y="11322298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6" name="Group 165"/>
          <p:cNvGrpSpPr/>
          <p:nvPr/>
        </p:nvGrpSpPr>
        <p:grpSpPr>
          <a:xfrm>
            <a:off x="5055540" y="3793314"/>
            <a:ext cx="1224139" cy="1234099"/>
            <a:chOff x="-4175115" y="6523842"/>
            <a:chExt cx="1224139" cy="1304869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Internet Safety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1471417" y="4909811"/>
            <a:ext cx="3171794" cy="1355111"/>
            <a:chOff x="-3602006" y="601255"/>
            <a:chExt cx="3171794" cy="1355111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2751022" y="601255"/>
              <a:ext cx="2320810" cy="954107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100" dirty="0"/>
                <a:t>Developing skills and knowledge to create, and present information using Microsoft PowerPoint software</a:t>
              </a:r>
              <a:endParaRPr lang="en-GB" dirty="0"/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3602006" y="1551960"/>
              <a:ext cx="1847272" cy="40440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8" name="Picture 2" descr="File:Office 365 app logos.svg - Wikimedia Commons">
            <a:extLst>
              <a:ext uri="{FF2B5EF4-FFF2-40B4-BE49-F238E27FC236}">
                <a16:creationId xmlns:a16="http://schemas.microsoft.com/office/drawing/2014/main" id="{348E6469-A169-4C89-BF82-06ACC52C78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14" t="48252" r="32530" b="25711"/>
          <a:stretch/>
        </p:blipFill>
        <p:spPr bwMode="auto">
          <a:xfrm>
            <a:off x="6503938" y="9056032"/>
            <a:ext cx="1230729" cy="1306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74BCFE0-6889-4C7D-B28E-802D7EDEC6D3}"/>
              </a:ext>
            </a:extLst>
          </p:cNvPr>
          <p:cNvSpPr/>
          <p:nvPr/>
        </p:nvSpPr>
        <p:spPr>
          <a:xfrm>
            <a:off x="4494898" y="8277557"/>
            <a:ext cx="1212191" cy="24622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fontAlgn="b"/>
            <a:r>
              <a:rPr lang="en-GB" sz="1000" dirty="0">
                <a:solidFill>
                  <a:srgbClr val="000000"/>
                </a:solidFill>
                <a:latin typeface="Arial"/>
                <a:cs typeface="Arial"/>
              </a:rPr>
              <a:t>Types of Software</a:t>
            </a:r>
            <a:endParaRPr lang="en-GB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B4DF5E6-2F6D-4A3C-871F-C5807BAA3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94508"/>
              </p:ext>
            </p:extLst>
          </p:nvPr>
        </p:nvGraphicFramePr>
        <p:xfrm>
          <a:off x="8603751" y="8775626"/>
          <a:ext cx="1284114" cy="635524"/>
        </p:xfrm>
        <a:graphic>
          <a:graphicData uri="http://schemas.openxmlformats.org/drawingml/2006/table">
            <a:tbl>
              <a:tblPr/>
              <a:tblGrid>
                <a:gridCol w="642057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642057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773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2773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Formatting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141E406-87D1-4D78-AE5D-C0D2FB1E4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445460"/>
              </p:ext>
            </p:extLst>
          </p:nvPr>
        </p:nvGraphicFramePr>
        <p:xfrm>
          <a:off x="715383" y="3489063"/>
          <a:ext cx="1070105" cy="656312"/>
        </p:xfrm>
        <a:graphic>
          <a:graphicData uri="http://schemas.openxmlformats.org/drawingml/2006/table">
            <a:tbl>
              <a:tblPr/>
              <a:tblGrid>
                <a:gridCol w="1070105">
                  <a:extLst>
                    <a:ext uri="{9D8B030D-6E8A-4147-A177-3AD203B41FA5}">
                      <a16:colId xmlns:a16="http://schemas.microsoft.com/office/drawing/2014/main" val="857526068"/>
                    </a:ext>
                  </a:extLst>
                </a:gridCol>
              </a:tblGrid>
              <a:tr h="65631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new slides, duplicating and deleting slides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86819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B5488F3-0E05-4613-BDC7-38EF84323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827812"/>
              </p:ext>
            </p:extLst>
          </p:nvPr>
        </p:nvGraphicFramePr>
        <p:xfrm>
          <a:off x="4687338" y="4808686"/>
          <a:ext cx="762272" cy="1747351"/>
        </p:xfrm>
        <a:graphic>
          <a:graphicData uri="http://schemas.openxmlformats.org/drawingml/2006/table">
            <a:tbl>
              <a:tblPr/>
              <a:tblGrid>
                <a:gridCol w="762272">
                  <a:extLst>
                    <a:ext uri="{9D8B030D-6E8A-4147-A177-3AD203B41FA5}">
                      <a16:colId xmlns:a16="http://schemas.microsoft.com/office/drawing/2014/main" val="3688908934"/>
                    </a:ext>
                  </a:extLst>
                </a:gridCol>
              </a:tblGrid>
              <a:tr h="5824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transitions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282708"/>
                  </a:ext>
                </a:extLst>
              </a:tr>
              <a:tr h="58245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485010"/>
                  </a:ext>
                </a:extLst>
              </a:tr>
              <a:tr h="58245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60254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F1C5A6C-E68A-42BE-9C7A-63B82027C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916873"/>
              </p:ext>
            </p:extLst>
          </p:nvPr>
        </p:nvGraphicFramePr>
        <p:xfrm>
          <a:off x="2126926" y="3730750"/>
          <a:ext cx="1105831" cy="358140"/>
        </p:xfrm>
        <a:graphic>
          <a:graphicData uri="http://schemas.openxmlformats.org/drawingml/2006/table">
            <a:tbl>
              <a:tblPr/>
              <a:tblGrid>
                <a:gridCol w="1105831">
                  <a:extLst>
                    <a:ext uri="{9D8B030D-6E8A-4147-A177-3AD203B41FA5}">
                      <a16:colId xmlns:a16="http://schemas.microsoft.com/office/drawing/2014/main" val="1449726053"/>
                    </a:ext>
                  </a:extLst>
                </a:gridCol>
              </a:tblGrid>
              <a:tr h="35680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animations to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62465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5DA502F-1953-4786-9DF5-8A06CC5D4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707774"/>
              </p:ext>
            </p:extLst>
          </p:nvPr>
        </p:nvGraphicFramePr>
        <p:xfrm>
          <a:off x="3495596" y="3603350"/>
          <a:ext cx="1440467" cy="547215"/>
        </p:xfrm>
        <a:graphic>
          <a:graphicData uri="http://schemas.openxmlformats.org/drawingml/2006/table">
            <a:tbl>
              <a:tblPr/>
              <a:tblGrid>
                <a:gridCol w="1440467">
                  <a:extLst>
                    <a:ext uri="{9D8B030D-6E8A-4147-A177-3AD203B41FA5}">
                      <a16:colId xmlns:a16="http://schemas.microsoft.com/office/drawing/2014/main" val="3387915753"/>
                    </a:ext>
                  </a:extLst>
                </a:gridCol>
              </a:tblGrid>
              <a:tr h="54721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Inserting elements, such as shapes, images, videos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3503865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2C11388-9446-4DBF-A6B9-226B3BF38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450265"/>
              </p:ext>
            </p:extLst>
          </p:nvPr>
        </p:nvGraphicFramePr>
        <p:xfrm>
          <a:off x="6019516" y="10301156"/>
          <a:ext cx="1477590" cy="358140"/>
        </p:xfrm>
        <a:graphic>
          <a:graphicData uri="http://schemas.openxmlformats.org/drawingml/2006/table">
            <a:tbl>
              <a:tblPr/>
              <a:tblGrid>
                <a:gridCol w="1477590">
                  <a:extLst>
                    <a:ext uri="{9D8B030D-6E8A-4147-A177-3AD203B41FA5}">
                      <a16:colId xmlns:a16="http://schemas.microsoft.com/office/drawing/2014/main" val="3433590676"/>
                    </a:ext>
                  </a:extLst>
                </a:gridCol>
              </a:tblGrid>
              <a:tr h="32815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Logging on to the school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772006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456662-E468-4FF9-8245-EE9C49FB7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393413"/>
              </p:ext>
            </p:extLst>
          </p:nvPr>
        </p:nvGraphicFramePr>
        <p:xfrm>
          <a:off x="5978257" y="11555953"/>
          <a:ext cx="2259327" cy="250584"/>
        </p:xfrm>
        <a:graphic>
          <a:graphicData uri="http://schemas.openxmlformats.org/drawingml/2006/table">
            <a:tbl>
              <a:tblPr/>
              <a:tblGrid>
                <a:gridCol w="2259327">
                  <a:extLst>
                    <a:ext uri="{9D8B030D-6E8A-4147-A177-3AD203B41FA5}">
                      <a16:colId xmlns:a16="http://schemas.microsoft.com/office/drawing/2014/main" val="2196927126"/>
                    </a:ext>
                  </a:extLst>
                </a:gridCol>
              </a:tblGrid>
              <a:tr h="25058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Signing into teams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03429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1BC45285-980A-45DA-B2D2-20F5EE5FB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55615"/>
              </p:ext>
            </p:extLst>
          </p:nvPr>
        </p:nvGraphicFramePr>
        <p:xfrm>
          <a:off x="4398145" y="11674024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8774819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teams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31931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39D0293-515A-4275-80C8-D32AC9E1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528588"/>
              </p:ext>
            </p:extLst>
          </p:nvPr>
        </p:nvGraphicFramePr>
        <p:xfrm>
          <a:off x="4395354" y="10328563"/>
          <a:ext cx="1497683" cy="358140"/>
        </p:xfrm>
        <a:graphic>
          <a:graphicData uri="http://schemas.openxmlformats.org/drawingml/2006/table">
            <a:tbl>
              <a:tblPr/>
              <a:tblGrid>
                <a:gridCol w="1497683">
                  <a:extLst>
                    <a:ext uri="{9D8B030D-6E8A-4147-A177-3AD203B41FA5}">
                      <a16:colId xmlns:a16="http://schemas.microsoft.com/office/drawing/2014/main" val="37461917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Rules and expectations of the Computer Lab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62621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2B788D66-C645-435E-A0FD-1142922D6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29168"/>
              </p:ext>
            </p:extLst>
          </p:nvPr>
        </p:nvGraphicFramePr>
        <p:xfrm>
          <a:off x="72736" y="11045536"/>
          <a:ext cx="1386246" cy="441213"/>
        </p:xfrm>
        <a:graphic>
          <a:graphicData uri="http://schemas.openxmlformats.org/drawingml/2006/table">
            <a:tbl>
              <a:tblPr/>
              <a:tblGrid>
                <a:gridCol w="1386246">
                  <a:extLst>
                    <a:ext uri="{9D8B030D-6E8A-4147-A177-3AD203B41FA5}">
                      <a16:colId xmlns:a16="http://schemas.microsoft.com/office/drawing/2014/main" val="1130926459"/>
                    </a:ext>
                  </a:extLst>
                </a:gridCol>
              </a:tblGrid>
              <a:tr h="44121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Discovering input devices and their uses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854193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4F8E017-BBDB-4546-BB92-9E90D2F40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056015"/>
              </p:ext>
            </p:extLst>
          </p:nvPr>
        </p:nvGraphicFramePr>
        <p:xfrm>
          <a:off x="1252867" y="7990572"/>
          <a:ext cx="943628" cy="510540"/>
        </p:xfrm>
        <a:graphic>
          <a:graphicData uri="http://schemas.openxmlformats.org/drawingml/2006/table">
            <a:tbl>
              <a:tblPr/>
              <a:tblGrid>
                <a:gridCol w="943628">
                  <a:extLst>
                    <a:ext uri="{9D8B030D-6E8A-4147-A177-3AD203B41FA5}">
                      <a16:colId xmlns:a16="http://schemas.microsoft.com/office/drawing/2014/main" val="321706653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Discovering what an output device is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7726669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1406724-F9BA-43E4-99FE-4E8F38E08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86036"/>
              </p:ext>
            </p:extLst>
          </p:nvPr>
        </p:nvGraphicFramePr>
        <p:xfrm>
          <a:off x="2089167" y="9322819"/>
          <a:ext cx="1103721" cy="510540"/>
        </p:xfrm>
        <a:graphic>
          <a:graphicData uri="http://schemas.openxmlformats.org/drawingml/2006/table">
            <a:tbl>
              <a:tblPr/>
              <a:tblGrid>
                <a:gridCol w="1103721">
                  <a:extLst>
                    <a:ext uri="{9D8B030D-6E8A-4147-A177-3AD203B41FA5}">
                      <a16:colId xmlns:a16="http://schemas.microsoft.com/office/drawing/2014/main" val="24983574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Different storage devices, through the years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9727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EDB41180-C14A-4E35-8D5F-BB69DA70B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28045"/>
              </p:ext>
            </p:extLst>
          </p:nvPr>
        </p:nvGraphicFramePr>
        <p:xfrm>
          <a:off x="72736" y="9673936"/>
          <a:ext cx="742420" cy="831272"/>
        </p:xfrm>
        <a:graphic>
          <a:graphicData uri="http://schemas.openxmlformats.org/drawingml/2006/table">
            <a:tbl>
              <a:tblPr/>
              <a:tblGrid>
                <a:gridCol w="742420">
                  <a:extLst>
                    <a:ext uri="{9D8B030D-6E8A-4147-A177-3AD203B41FA5}">
                      <a16:colId xmlns:a16="http://schemas.microsoft.com/office/drawing/2014/main" val="603549174"/>
                    </a:ext>
                  </a:extLst>
                </a:gridCol>
              </a:tblGrid>
              <a:tr h="83127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Discuss the role of the Central Processing Unit and its uses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866812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364AD188-F8DF-4656-990F-0A9AE92AE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817912"/>
              </p:ext>
            </p:extLst>
          </p:nvPr>
        </p:nvGraphicFramePr>
        <p:xfrm>
          <a:off x="7721701" y="4481018"/>
          <a:ext cx="1391484" cy="205740"/>
        </p:xfrm>
        <a:graphic>
          <a:graphicData uri="http://schemas.openxmlformats.org/drawingml/2006/table">
            <a:tbl>
              <a:tblPr/>
              <a:tblGrid>
                <a:gridCol w="695742">
                  <a:extLst>
                    <a:ext uri="{9D8B030D-6E8A-4147-A177-3AD203B41FA5}">
                      <a16:colId xmlns:a16="http://schemas.microsoft.com/office/drawing/2014/main" val="1749791363"/>
                    </a:ext>
                  </a:extLst>
                </a:gridCol>
                <a:gridCol w="695742">
                  <a:extLst>
                    <a:ext uri="{9D8B030D-6E8A-4147-A177-3AD203B41FA5}">
                      <a16:colId xmlns:a16="http://schemas.microsoft.com/office/drawing/2014/main" val="354702201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Phishing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06552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0120F1A5-5F13-462A-B537-5AF1D9CC8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031817"/>
              </p:ext>
            </p:extLst>
          </p:nvPr>
        </p:nvGraphicFramePr>
        <p:xfrm>
          <a:off x="180362" y="8796977"/>
          <a:ext cx="1229376" cy="510540"/>
        </p:xfrm>
        <a:graphic>
          <a:graphicData uri="http://schemas.openxmlformats.org/drawingml/2006/table">
            <a:tbl>
              <a:tblPr/>
              <a:tblGrid>
                <a:gridCol w="1229376">
                  <a:extLst>
                    <a:ext uri="{9D8B030D-6E8A-4147-A177-3AD203B41FA5}">
                      <a16:colId xmlns:a16="http://schemas.microsoft.com/office/drawing/2014/main" val="271457298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Compare the different Units of Storage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224248"/>
                  </a:ext>
                </a:extLst>
              </a:tr>
            </a:tbl>
          </a:graphicData>
        </a:graphic>
      </p:graphicFrame>
      <p:pic>
        <p:nvPicPr>
          <p:cNvPr id="2051" name="Picture 3" descr="KS2 Computing - COMPUTING THEORY - 2. Inputs &amp; Outputs - The Schools of  King Edward VI in Birmingham">
            <a:extLst>
              <a:ext uri="{FF2B5EF4-FFF2-40B4-BE49-F238E27FC236}">
                <a16:creationId xmlns:a16="http://schemas.microsoft.com/office/drawing/2014/main" id="{34350E48-0C90-49EE-A849-C2D9AB166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232" y="9935520"/>
            <a:ext cx="1443124" cy="86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E7D7947-61EF-4487-9615-2106B9BB6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704200"/>
              </p:ext>
            </p:extLst>
          </p:nvPr>
        </p:nvGraphicFramePr>
        <p:xfrm>
          <a:off x="6483295" y="7171675"/>
          <a:ext cx="1556200" cy="662940"/>
        </p:xfrm>
        <a:graphic>
          <a:graphicData uri="http://schemas.openxmlformats.org/drawingml/2006/table">
            <a:tbl>
              <a:tblPr/>
              <a:tblGrid>
                <a:gridCol w="1556200">
                  <a:extLst>
                    <a:ext uri="{9D8B030D-6E8A-4147-A177-3AD203B41FA5}">
                      <a16:colId xmlns:a16="http://schemas.microsoft.com/office/drawing/2014/main" val="398258397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the software, understanding the basic tools of the software package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3071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6F7E694C-5E24-4F44-B097-DA01962BD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507261"/>
              </p:ext>
            </p:extLst>
          </p:nvPr>
        </p:nvGraphicFramePr>
        <p:xfrm>
          <a:off x="216441" y="4417036"/>
          <a:ext cx="852681" cy="358140"/>
        </p:xfrm>
        <a:graphic>
          <a:graphicData uri="http://schemas.openxmlformats.org/drawingml/2006/table">
            <a:tbl>
              <a:tblPr/>
              <a:tblGrid>
                <a:gridCol w="852681">
                  <a:extLst>
                    <a:ext uri="{9D8B030D-6E8A-4147-A177-3AD203B41FA5}">
                      <a16:colId xmlns:a16="http://schemas.microsoft.com/office/drawing/2014/main" val="3694686202"/>
                    </a:ext>
                  </a:extLst>
                </a:gridCol>
              </a:tblGrid>
              <a:tr h="349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Saving and </a:t>
                      </a:r>
                      <a:endParaRPr lang="en-US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opening work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278617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46956E33-16F2-45F6-BEA0-6DABABA54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866324"/>
              </p:ext>
            </p:extLst>
          </p:nvPr>
        </p:nvGraphicFramePr>
        <p:xfrm>
          <a:off x="6788527" y="8108597"/>
          <a:ext cx="1351505" cy="358140"/>
        </p:xfrm>
        <a:graphic>
          <a:graphicData uri="http://schemas.openxmlformats.org/drawingml/2006/table">
            <a:tbl>
              <a:tblPr/>
              <a:tblGrid>
                <a:gridCol w="1351505">
                  <a:extLst>
                    <a:ext uri="{9D8B030D-6E8A-4147-A177-3AD203B41FA5}">
                      <a16:colId xmlns:a16="http://schemas.microsoft.com/office/drawing/2014/main" val="26679353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Opening and Saving work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246532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A658DD3E-5D10-481A-8791-15FC03E4C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29734"/>
              </p:ext>
            </p:extLst>
          </p:nvPr>
        </p:nvGraphicFramePr>
        <p:xfrm>
          <a:off x="2193499" y="2890927"/>
          <a:ext cx="4254500" cy="205740"/>
        </p:xfrm>
        <a:graphic>
          <a:graphicData uri="http://schemas.openxmlformats.org/drawingml/2006/table">
            <a:tbl>
              <a:tblPr/>
              <a:tblGrid>
                <a:gridCol w="4254500">
                  <a:extLst>
                    <a:ext uri="{9D8B030D-6E8A-4147-A177-3AD203B41FA5}">
                      <a16:colId xmlns:a16="http://schemas.microsoft.com/office/drawing/2014/main" val="64025658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 Statements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217560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9D954F56-306D-4D05-A220-A5EF564EA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035120"/>
              </p:ext>
            </p:extLst>
          </p:nvPr>
        </p:nvGraphicFramePr>
        <p:xfrm>
          <a:off x="6502519" y="10297222"/>
          <a:ext cx="967564" cy="356801"/>
        </p:xfrm>
        <a:graphic>
          <a:graphicData uri="http://schemas.openxmlformats.org/drawingml/2006/table">
            <a:tbl>
              <a:tblPr/>
              <a:tblGrid>
                <a:gridCol w="967564">
                  <a:extLst>
                    <a:ext uri="{9D8B030D-6E8A-4147-A177-3AD203B41FA5}">
                      <a16:colId xmlns:a16="http://schemas.microsoft.com/office/drawing/2014/main" val="2814056456"/>
                    </a:ext>
                  </a:extLst>
                </a:gridCol>
              </a:tblGrid>
              <a:tr h="35680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Passwords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245233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06BF9041-BD6D-4C77-8418-4782BA540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75210"/>
              </p:ext>
            </p:extLst>
          </p:nvPr>
        </p:nvGraphicFramePr>
        <p:xfrm>
          <a:off x="6643091" y="3872602"/>
          <a:ext cx="1142059" cy="358140"/>
        </p:xfrm>
        <a:graphic>
          <a:graphicData uri="http://schemas.openxmlformats.org/drawingml/2006/table">
            <a:tbl>
              <a:tblPr/>
              <a:tblGrid>
                <a:gridCol w="1142059">
                  <a:extLst>
                    <a:ext uri="{9D8B030D-6E8A-4147-A177-3AD203B41FA5}">
                      <a16:colId xmlns:a16="http://schemas.microsoft.com/office/drawing/2014/main" val="271038173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Protecting Your Privacy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63015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9C887342-E2C3-412D-A586-484937163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687221"/>
              </p:ext>
            </p:extLst>
          </p:nvPr>
        </p:nvGraphicFramePr>
        <p:xfrm>
          <a:off x="7595755" y="5031283"/>
          <a:ext cx="4254500" cy="411480"/>
        </p:xfrm>
        <a:graphic>
          <a:graphicData uri="http://schemas.openxmlformats.org/drawingml/2006/table">
            <a:tbl>
              <a:tblPr/>
              <a:tblGrid>
                <a:gridCol w="4254500">
                  <a:extLst>
                    <a:ext uri="{9D8B030D-6E8A-4147-A177-3AD203B41FA5}">
                      <a16:colId xmlns:a16="http://schemas.microsoft.com/office/drawing/2014/main" val="3006799102"/>
                    </a:ext>
                  </a:extLst>
                </a:gridCol>
              </a:tblGrid>
              <a:tr h="973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Fake news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014969"/>
                  </a:ext>
                </a:extLst>
              </a:tr>
              <a:tr h="9736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466342"/>
                  </a:ext>
                </a:extLst>
              </a:tr>
            </a:tbl>
          </a:graphicData>
        </a:graphic>
      </p:graphicFrame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4E2852F8-4224-4E39-AA35-BC3710564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62116"/>
              </p:ext>
            </p:extLst>
          </p:nvPr>
        </p:nvGraphicFramePr>
        <p:xfrm>
          <a:off x="8910840" y="3661756"/>
          <a:ext cx="849557" cy="510540"/>
        </p:xfrm>
        <a:graphic>
          <a:graphicData uri="http://schemas.openxmlformats.org/drawingml/2006/table">
            <a:tbl>
              <a:tblPr/>
              <a:tblGrid>
                <a:gridCol w="849557">
                  <a:extLst>
                    <a:ext uri="{9D8B030D-6E8A-4147-A177-3AD203B41FA5}">
                      <a16:colId xmlns:a16="http://schemas.microsoft.com/office/drawing/2014/main" val="2079609701"/>
                    </a:ext>
                  </a:extLst>
                </a:gridCol>
              </a:tblGrid>
              <a:tr h="45304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Sharing personal information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692668"/>
                  </a:ext>
                </a:extLst>
              </a:tr>
            </a:tbl>
          </a:graphicData>
        </a:graphic>
      </p:graphicFrame>
      <p:graphicFrame>
        <p:nvGraphicFramePr>
          <p:cNvPr id="203" name="Table 202">
            <a:extLst>
              <a:ext uri="{FF2B5EF4-FFF2-40B4-BE49-F238E27FC236}">
                <a16:creationId xmlns:a16="http://schemas.microsoft.com/office/drawing/2014/main" id="{F42565F5-52D4-4644-B0F7-2C347F7FE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45130"/>
              </p:ext>
            </p:extLst>
          </p:nvPr>
        </p:nvGraphicFramePr>
        <p:xfrm>
          <a:off x="8818526" y="2508713"/>
          <a:ext cx="849557" cy="906082"/>
        </p:xfrm>
        <a:graphic>
          <a:graphicData uri="http://schemas.openxmlformats.org/drawingml/2006/table">
            <a:tbl>
              <a:tblPr/>
              <a:tblGrid>
                <a:gridCol w="849557">
                  <a:extLst>
                    <a:ext uri="{9D8B030D-6E8A-4147-A177-3AD203B41FA5}">
                      <a16:colId xmlns:a16="http://schemas.microsoft.com/office/drawing/2014/main" val="2079609701"/>
                    </a:ext>
                  </a:extLst>
                </a:gridCol>
              </a:tblGrid>
              <a:tr h="45304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do we share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692668"/>
                  </a:ext>
                </a:extLst>
              </a:tr>
              <a:tr h="45304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008637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F718CA41-A233-4E5F-9DDD-783A5A2C6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993041"/>
              </p:ext>
            </p:extLst>
          </p:nvPr>
        </p:nvGraphicFramePr>
        <p:xfrm>
          <a:off x="5252638" y="2793463"/>
          <a:ext cx="1371294" cy="358140"/>
        </p:xfrm>
        <a:graphic>
          <a:graphicData uri="http://schemas.openxmlformats.org/drawingml/2006/table">
            <a:tbl>
              <a:tblPr/>
              <a:tblGrid>
                <a:gridCol w="1371294">
                  <a:extLst>
                    <a:ext uri="{9D8B030D-6E8A-4147-A177-3AD203B41FA5}">
                      <a16:colId xmlns:a16="http://schemas.microsoft.com/office/drawing/2014/main" val="17963892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Sprites, design and creation of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3289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9AF7426A-4C5F-4095-9B5B-A5EE426BC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090853"/>
              </p:ext>
            </p:extLst>
          </p:nvPr>
        </p:nvGraphicFramePr>
        <p:xfrm>
          <a:off x="5135580" y="1586642"/>
          <a:ext cx="1340442" cy="358140"/>
        </p:xfrm>
        <a:graphic>
          <a:graphicData uri="http://schemas.openxmlformats.org/drawingml/2006/table">
            <a:tbl>
              <a:tblPr/>
              <a:tblGrid>
                <a:gridCol w="1340442">
                  <a:extLst>
                    <a:ext uri="{9D8B030D-6E8A-4147-A177-3AD203B41FA5}">
                      <a16:colId xmlns:a16="http://schemas.microsoft.com/office/drawing/2014/main" val="33557546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Motion. controlling how sprites move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920972"/>
                  </a:ext>
                </a:extLst>
              </a:tr>
            </a:tbl>
          </a:graphicData>
        </a:graphic>
      </p:graphicFrame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81EF5633-AC0B-41C4-A628-D5E7D84FCA41}"/>
              </a:ext>
            </a:extLst>
          </p:cNvPr>
          <p:cNvCxnSpPr>
            <a:cxnSpLocks/>
          </p:cNvCxnSpPr>
          <p:nvPr/>
        </p:nvCxnSpPr>
        <p:spPr>
          <a:xfrm flipV="1">
            <a:off x="5504308" y="248489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BE3AF56F-9AD1-4D54-9D2D-28B25CCFA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508403"/>
              </p:ext>
            </p:extLst>
          </p:nvPr>
        </p:nvGraphicFramePr>
        <p:xfrm>
          <a:off x="3653402" y="2794469"/>
          <a:ext cx="1279831" cy="358140"/>
        </p:xfrm>
        <a:graphic>
          <a:graphicData uri="http://schemas.openxmlformats.org/drawingml/2006/table">
            <a:tbl>
              <a:tblPr/>
              <a:tblGrid>
                <a:gridCol w="1279831">
                  <a:extLst>
                    <a:ext uri="{9D8B030D-6E8A-4147-A177-3AD203B41FA5}">
                      <a16:colId xmlns:a16="http://schemas.microsoft.com/office/drawing/2014/main" val="72142568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Control. controlling how sprites react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11798"/>
                  </a:ext>
                </a:extLst>
              </a:tr>
            </a:tbl>
          </a:graphicData>
        </a:graphic>
      </p:graphicFrame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1994C975-7090-43CC-98A9-5B65DA5C5977}"/>
              </a:ext>
            </a:extLst>
          </p:cNvPr>
          <p:cNvCxnSpPr>
            <a:cxnSpLocks/>
          </p:cNvCxnSpPr>
          <p:nvPr/>
        </p:nvCxnSpPr>
        <p:spPr>
          <a:xfrm flipV="1">
            <a:off x="2582896" y="255073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A6906A33-9258-4CB4-9F63-C071337DB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72496"/>
              </p:ext>
            </p:extLst>
          </p:nvPr>
        </p:nvGraphicFramePr>
        <p:xfrm>
          <a:off x="3628592" y="1653045"/>
          <a:ext cx="1263788" cy="358140"/>
        </p:xfrm>
        <a:graphic>
          <a:graphicData uri="http://schemas.openxmlformats.org/drawingml/2006/table">
            <a:tbl>
              <a:tblPr/>
              <a:tblGrid>
                <a:gridCol w="1263788">
                  <a:extLst>
                    <a:ext uri="{9D8B030D-6E8A-4147-A177-3AD203B41FA5}">
                      <a16:colId xmlns:a16="http://schemas.microsoft.com/office/drawing/2014/main" val="70850437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Variables. creating scores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898019"/>
                  </a:ext>
                </a:extLst>
              </a:tr>
            </a:tbl>
          </a:graphicData>
        </a:graphic>
      </p:graphicFrame>
      <p:grpSp>
        <p:nvGrpSpPr>
          <p:cNvPr id="208" name="Group 207">
            <a:extLst>
              <a:ext uri="{FF2B5EF4-FFF2-40B4-BE49-F238E27FC236}">
                <a16:creationId xmlns:a16="http://schemas.microsoft.com/office/drawing/2014/main" id="{C5226E09-1078-4DE4-B9D6-0C53702DA74D}"/>
              </a:ext>
            </a:extLst>
          </p:cNvPr>
          <p:cNvGrpSpPr/>
          <p:nvPr/>
        </p:nvGrpSpPr>
        <p:grpSpPr>
          <a:xfrm>
            <a:off x="6738986" y="956992"/>
            <a:ext cx="2320810" cy="1117792"/>
            <a:chOff x="-2751022" y="601255"/>
            <a:chExt cx="2320810" cy="1117792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111BE226-E706-4BA6-86BE-B50FCCB240FD}"/>
                </a:ext>
              </a:extLst>
            </p:cNvPr>
            <p:cNvSpPr/>
            <p:nvPr/>
          </p:nvSpPr>
          <p:spPr>
            <a:xfrm>
              <a:off x="-2751022" y="601255"/>
              <a:ext cx="2320810" cy="923330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100" dirty="0"/>
                <a:t>Developing computational thinking and problem solving skills; creative learning and self-expression.</a:t>
              </a:r>
            </a:p>
            <a:p>
              <a:endPara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C1208458-2B7E-49DB-84B2-6E8C3F0A452A}"/>
                </a:ext>
              </a:extLst>
            </p:cNvPr>
            <p:cNvCxnSpPr>
              <a:cxnSpLocks/>
              <a:endCxn id="484" idx="7"/>
            </p:cNvCxnSpPr>
            <p:nvPr/>
          </p:nvCxnSpPr>
          <p:spPr>
            <a:xfrm flipH="1">
              <a:off x="-1679594" y="1441435"/>
              <a:ext cx="138222" cy="277612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B0D2E2A6-AD4E-421D-9B55-8FE70E3B968A}"/>
              </a:ext>
            </a:extLst>
          </p:cNvPr>
          <p:cNvCxnSpPr>
            <a:cxnSpLocks/>
          </p:cNvCxnSpPr>
          <p:nvPr/>
        </p:nvCxnSpPr>
        <p:spPr>
          <a:xfrm>
            <a:off x="4320749" y="186901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8A9F8BCC-DD9E-486F-B48D-4DB96C921051}"/>
              </a:ext>
            </a:extLst>
          </p:cNvPr>
          <p:cNvCxnSpPr>
            <a:cxnSpLocks/>
          </p:cNvCxnSpPr>
          <p:nvPr/>
        </p:nvCxnSpPr>
        <p:spPr>
          <a:xfrm flipH="1">
            <a:off x="5101276" y="6933752"/>
            <a:ext cx="11241" cy="2511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4E7FD9CF-FFA4-44D6-A37A-231C98E7C7C3}"/>
              </a:ext>
            </a:extLst>
          </p:cNvPr>
          <p:cNvCxnSpPr>
            <a:cxnSpLocks/>
          </p:cNvCxnSpPr>
          <p:nvPr/>
        </p:nvCxnSpPr>
        <p:spPr>
          <a:xfrm flipH="1" flipV="1">
            <a:off x="1783422" y="9339507"/>
            <a:ext cx="211933" cy="861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F3A0857E-E076-4819-9A24-A2D8A68D03CD}"/>
              </a:ext>
            </a:extLst>
          </p:cNvPr>
          <p:cNvCxnSpPr>
            <a:cxnSpLocks/>
          </p:cNvCxnSpPr>
          <p:nvPr/>
        </p:nvCxnSpPr>
        <p:spPr>
          <a:xfrm flipH="1" flipV="1">
            <a:off x="8620117" y="3894400"/>
            <a:ext cx="197787" cy="329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F5CF8D09-7042-421E-8429-27401D754B2B}"/>
              </a:ext>
            </a:extLst>
          </p:cNvPr>
          <p:cNvCxnSpPr>
            <a:cxnSpLocks/>
          </p:cNvCxnSpPr>
          <p:nvPr/>
        </p:nvCxnSpPr>
        <p:spPr>
          <a:xfrm flipH="1">
            <a:off x="8517911" y="2780253"/>
            <a:ext cx="238181" cy="965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72E71AE6-8BCB-435E-881E-36C5E2319EB6}"/>
              </a:ext>
            </a:extLst>
          </p:cNvPr>
          <p:cNvCxnSpPr>
            <a:cxnSpLocks/>
          </p:cNvCxnSpPr>
          <p:nvPr/>
        </p:nvCxnSpPr>
        <p:spPr>
          <a:xfrm>
            <a:off x="565390" y="4979132"/>
            <a:ext cx="331352" cy="21425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6648063" y="1067433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AB2AC268-C44F-4604-9EBF-C0D9891D8C1E}"/>
              </a:ext>
            </a:extLst>
          </p:cNvPr>
          <p:cNvCxnSpPr>
            <a:cxnSpLocks/>
          </p:cNvCxnSpPr>
          <p:nvPr/>
        </p:nvCxnSpPr>
        <p:spPr>
          <a:xfrm flipV="1">
            <a:off x="7851063" y="4774707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BDB8E4-6BF6-488B-9754-122F48F690B9}"/>
              </a:ext>
            </a:extLst>
          </p:cNvPr>
          <p:cNvCxnSpPr>
            <a:cxnSpLocks/>
          </p:cNvCxnSpPr>
          <p:nvPr/>
        </p:nvCxnSpPr>
        <p:spPr>
          <a:xfrm flipV="1">
            <a:off x="3049922" y="6924403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D8A3560E-10D3-41F7-986F-0B1DA6CAAC35}"/>
              </a:ext>
            </a:extLst>
          </p:cNvPr>
          <p:cNvCxnSpPr>
            <a:cxnSpLocks/>
          </p:cNvCxnSpPr>
          <p:nvPr/>
        </p:nvCxnSpPr>
        <p:spPr>
          <a:xfrm>
            <a:off x="6005737" y="6255790"/>
            <a:ext cx="32790" cy="28519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0DCA4122-64B7-4921-B727-6401635B57F0}"/>
              </a:ext>
            </a:extLst>
          </p:cNvPr>
          <p:cNvCxnSpPr>
            <a:cxnSpLocks/>
          </p:cNvCxnSpPr>
          <p:nvPr/>
        </p:nvCxnSpPr>
        <p:spPr>
          <a:xfrm flipV="1">
            <a:off x="4071133" y="2532536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3B41BCC-5CCA-4903-99BC-9C7BA211A680}"/>
              </a:ext>
            </a:extLst>
          </p:cNvPr>
          <p:cNvCxnSpPr>
            <a:cxnSpLocks/>
          </p:cNvCxnSpPr>
          <p:nvPr/>
        </p:nvCxnSpPr>
        <p:spPr>
          <a:xfrm flipV="1">
            <a:off x="4933233" y="478919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30A66234-A477-4DB9-9A90-17A74AD98DBF}"/>
              </a:ext>
            </a:extLst>
          </p:cNvPr>
          <p:cNvCxnSpPr>
            <a:cxnSpLocks/>
          </p:cNvCxnSpPr>
          <p:nvPr/>
        </p:nvCxnSpPr>
        <p:spPr>
          <a:xfrm>
            <a:off x="7202019" y="4139589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41C84D5B-F3FE-4FAF-A023-5B4F24AB9B5D}"/>
              </a:ext>
            </a:extLst>
          </p:cNvPr>
          <p:cNvCxnSpPr>
            <a:cxnSpLocks/>
          </p:cNvCxnSpPr>
          <p:nvPr/>
        </p:nvCxnSpPr>
        <p:spPr>
          <a:xfrm>
            <a:off x="7019949" y="629856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366A15C1-27B4-4031-A95A-473306BDE044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1250435" y="4145375"/>
            <a:ext cx="114793" cy="2981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5174321" y="1069034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9F197E21-7125-47B4-A08A-72710E93A508}"/>
              </a:ext>
            </a:extLst>
          </p:cNvPr>
          <p:cNvCxnSpPr>
            <a:cxnSpLocks/>
          </p:cNvCxnSpPr>
          <p:nvPr/>
        </p:nvCxnSpPr>
        <p:spPr>
          <a:xfrm>
            <a:off x="7222228" y="8474893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F15EF3B7-7AE6-4EC9-A3D4-46C96C4DA20E}"/>
              </a:ext>
            </a:extLst>
          </p:cNvPr>
          <p:cNvCxnSpPr>
            <a:cxnSpLocks/>
          </p:cNvCxnSpPr>
          <p:nvPr/>
        </p:nvCxnSpPr>
        <p:spPr>
          <a:xfrm>
            <a:off x="5672189" y="1964675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E683B07-879F-4D03-8607-B2A23140CB89}"/>
              </a:ext>
            </a:extLst>
          </p:cNvPr>
          <p:cNvCxnSpPr>
            <a:cxnSpLocks/>
          </p:cNvCxnSpPr>
          <p:nvPr/>
        </p:nvCxnSpPr>
        <p:spPr>
          <a:xfrm>
            <a:off x="2563740" y="4011060"/>
            <a:ext cx="62229" cy="40440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307AD60-B3DA-4EB2-A689-4B7CD18EFF90}"/>
              </a:ext>
            </a:extLst>
          </p:cNvPr>
          <p:cNvCxnSpPr>
            <a:cxnSpLocks/>
          </p:cNvCxnSpPr>
          <p:nvPr/>
        </p:nvCxnSpPr>
        <p:spPr>
          <a:xfrm>
            <a:off x="4687372" y="11265184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06E676C5-08AC-4420-B5F9-EB1D0A5648EB}"/>
              </a:ext>
            </a:extLst>
          </p:cNvPr>
          <p:cNvCxnSpPr>
            <a:cxnSpLocks/>
          </p:cNvCxnSpPr>
          <p:nvPr/>
        </p:nvCxnSpPr>
        <p:spPr>
          <a:xfrm>
            <a:off x="4081576" y="4088890"/>
            <a:ext cx="69364" cy="3978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E6AD6A31-C436-42E6-AC16-BD09A7C8B7D6}"/>
              </a:ext>
            </a:extLst>
          </p:cNvPr>
          <p:cNvCxnSpPr>
            <a:cxnSpLocks/>
          </p:cNvCxnSpPr>
          <p:nvPr/>
        </p:nvCxnSpPr>
        <p:spPr>
          <a:xfrm>
            <a:off x="2347028" y="6344079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104B6056-0395-4659-869F-57DE66819E43}"/>
              </a:ext>
            </a:extLst>
          </p:cNvPr>
          <p:cNvCxnSpPr>
            <a:cxnSpLocks/>
          </p:cNvCxnSpPr>
          <p:nvPr/>
        </p:nvCxnSpPr>
        <p:spPr>
          <a:xfrm flipV="1">
            <a:off x="7858364" y="7471971"/>
            <a:ext cx="29129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81B15BB7-195F-4FCA-A844-A7086BFA86B6}"/>
              </a:ext>
            </a:extLst>
          </p:cNvPr>
          <p:cNvCxnSpPr>
            <a:cxnSpLocks/>
          </p:cNvCxnSpPr>
          <p:nvPr/>
        </p:nvCxnSpPr>
        <p:spPr>
          <a:xfrm flipV="1">
            <a:off x="1889255" y="1126913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478A540F-AC40-4A75-A156-F90F2A73392C}"/>
              </a:ext>
            </a:extLst>
          </p:cNvPr>
          <p:cNvCxnSpPr>
            <a:cxnSpLocks/>
          </p:cNvCxnSpPr>
          <p:nvPr/>
        </p:nvCxnSpPr>
        <p:spPr>
          <a:xfrm>
            <a:off x="982789" y="9040149"/>
            <a:ext cx="166609" cy="2233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A9E63388-3258-4A15-99A9-15CA604A502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30032" y="10082125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43865F0D-2129-42AA-B1E7-C858203975D4}"/>
              </a:ext>
            </a:extLst>
          </p:cNvPr>
          <p:cNvCxnSpPr>
            <a:cxnSpLocks/>
          </p:cNvCxnSpPr>
          <p:nvPr/>
        </p:nvCxnSpPr>
        <p:spPr>
          <a:xfrm flipV="1">
            <a:off x="867207" y="10899633"/>
            <a:ext cx="335809" cy="1025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89" y="1035060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02031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6" name="Picture 4" descr="Scratch (programming language) - Wikipedia">
            <a:extLst>
              <a:ext uri="{FF2B5EF4-FFF2-40B4-BE49-F238E27FC236}">
                <a16:creationId xmlns:a16="http://schemas.microsoft.com/office/drawing/2014/main" id="{094E30E5-6E9A-4B61-97BE-8EDFA7C50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59" y="3019153"/>
            <a:ext cx="1402857" cy="53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C3C93B8-C88F-4C43-B976-C2DAEF78FF09}"/>
              </a:ext>
            </a:extLst>
          </p:cNvPr>
          <p:cNvSpPr/>
          <p:nvPr/>
        </p:nvSpPr>
        <p:spPr>
          <a:xfrm>
            <a:off x="-9777" y="12159154"/>
            <a:ext cx="95399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latin typeface="English157 BT" panose="030306020304040D0D03" pitchFamily="66" charset="0"/>
              </a:rPr>
              <a:t>Department of Business and Computing </a:t>
            </a:r>
            <a:endParaRPr lang="en-GB" sz="2800" b="1" dirty="0">
              <a:latin typeface="English157 BT" panose="030306020304040D0D03" pitchFamily="66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1F9958-4CF0-94AA-7269-62FC93D4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032600"/>
              </p:ext>
            </p:extLst>
          </p:nvPr>
        </p:nvGraphicFramePr>
        <p:xfrm>
          <a:off x="1454727" y="11554690"/>
          <a:ext cx="1086465" cy="519545"/>
        </p:xfrm>
        <a:graphic>
          <a:graphicData uri="http://schemas.openxmlformats.org/drawingml/2006/table">
            <a:tbl>
              <a:tblPr/>
              <a:tblGrid>
                <a:gridCol w="1086465">
                  <a:extLst>
                    <a:ext uri="{9D8B030D-6E8A-4147-A177-3AD203B41FA5}">
                      <a16:colId xmlns:a16="http://schemas.microsoft.com/office/drawing/2014/main" val="3217066534"/>
                    </a:ext>
                  </a:extLst>
                </a:gridCol>
              </a:tblGrid>
              <a:tr h="51954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Definition of Key terms in computing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7726669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5B9EC5-CC4F-58BC-6E92-346D489784CA}"/>
              </a:ext>
            </a:extLst>
          </p:cNvPr>
          <p:cNvCxnSpPr>
            <a:cxnSpLocks/>
            <a:stCxn id="23" idx="1"/>
          </p:cNvCxnSpPr>
          <p:nvPr/>
        </p:nvCxnSpPr>
        <p:spPr>
          <a:xfrm flipH="1" flipV="1">
            <a:off x="8408092" y="8910154"/>
            <a:ext cx="195659" cy="18323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B03F20A-A395-9410-8BF4-372BBD373E11}"/>
              </a:ext>
            </a:extLst>
          </p:cNvPr>
          <p:cNvCxnSpPr>
            <a:cxnSpLocks/>
          </p:cNvCxnSpPr>
          <p:nvPr/>
        </p:nvCxnSpPr>
        <p:spPr>
          <a:xfrm>
            <a:off x="1554288" y="8510212"/>
            <a:ext cx="166609" cy="2233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B0BCC4B3-EE83-D529-ECF4-BAF3A98C9EF1}"/>
              </a:ext>
            </a:extLst>
          </p:cNvPr>
          <p:cNvGrpSpPr/>
          <p:nvPr/>
        </p:nvGrpSpPr>
        <p:grpSpPr>
          <a:xfrm>
            <a:off x="2715303" y="10507177"/>
            <a:ext cx="1233739" cy="1241391"/>
            <a:chOff x="7266522" y="10490852"/>
            <a:chExt cx="1233739" cy="1241391"/>
          </a:xfrm>
        </p:grpSpPr>
        <p:sp>
          <p:nvSpPr>
            <p:cNvPr id="453" name="Oval 452">
              <a:extLst>
                <a:ext uri="{FF2B5EF4-FFF2-40B4-BE49-F238E27FC236}">
                  <a16:creationId xmlns:a16="http://schemas.microsoft.com/office/drawing/2014/main" id="{1AC41339-C567-DA34-F717-80F028553AD4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Hardware Devices</a:t>
              </a:r>
              <a:endParaRPr lang="en-US" sz="1100" dirty="0">
                <a:solidFill>
                  <a:srgbClr val="000000"/>
                </a:solidFill>
                <a:cs typeface="Calibri"/>
              </a:endParaRPr>
            </a:p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(IPOS)</a:t>
              </a:r>
              <a:endParaRPr lang="en-US" dirty="0"/>
            </a:p>
          </p:txBody>
        </p:sp>
        <p:sp>
          <p:nvSpPr>
            <p:cNvPr id="455" name="Oval 454">
              <a:extLst>
                <a:ext uri="{FF2B5EF4-FFF2-40B4-BE49-F238E27FC236}">
                  <a16:creationId xmlns:a16="http://schemas.microsoft.com/office/drawing/2014/main" id="{EBD29E0B-0EE2-314B-E5CB-C9DD6B84D666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F76B30DB-E2BC-B425-086F-B5BF0D0554A4}"/>
                </a:ext>
              </a:extLst>
            </p:cNvPr>
            <p:cNvSpPr txBox="1"/>
            <p:nvPr/>
          </p:nvSpPr>
          <p:spPr>
            <a:xfrm>
              <a:off x="7266522" y="10725785"/>
              <a:ext cx="1214979" cy="61555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Hardware Devices</a:t>
              </a:r>
              <a:endParaRPr lang="en-US" sz="1100">
                <a:cs typeface="Calibri"/>
              </a:endParaRPr>
            </a:p>
            <a:p>
              <a:pPr algn="ctr"/>
              <a:r>
                <a:rPr lang="en-US" sz="1100" b="1" dirty="0"/>
                <a:t>(IPOS)</a:t>
              </a:r>
              <a:r>
                <a:rPr lang="en-US" sz="1200" b="1" dirty="0"/>
                <a:t> </a:t>
              </a:r>
              <a:endParaRPr lang="en-US" sz="1200" b="1" dirty="0">
                <a:cs typeface="Calibri"/>
              </a:endParaRPr>
            </a:p>
          </p:txBody>
        </p:sp>
      </p:grpSp>
      <p:grpSp>
        <p:nvGrpSpPr>
          <p:cNvPr id="461" name="Group 460">
            <a:extLst>
              <a:ext uri="{FF2B5EF4-FFF2-40B4-BE49-F238E27FC236}">
                <a16:creationId xmlns:a16="http://schemas.microsoft.com/office/drawing/2014/main" id="{B863A500-E6FD-D5D9-B21A-B1BB19F395DF}"/>
              </a:ext>
            </a:extLst>
          </p:cNvPr>
          <p:cNvGrpSpPr/>
          <p:nvPr/>
        </p:nvGrpSpPr>
        <p:grpSpPr>
          <a:xfrm>
            <a:off x="2132704" y="7148200"/>
            <a:ext cx="2489425" cy="2415221"/>
            <a:chOff x="3425413" y="7461965"/>
            <a:chExt cx="2489425" cy="2415221"/>
          </a:xfrm>
        </p:grpSpPr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6B8DAE75-8C33-CE0C-12DD-60AC55E508EC}"/>
                </a:ext>
              </a:extLst>
            </p:cNvPr>
            <p:cNvGrpSpPr/>
            <p:nvPr/>
          </p:nvGrpSpPr>
          <p:grpSpPr>
            <a:xfrm>
              <a:off x="3425413" y="7461965"/>
              <a:ext cx="1948872" cy="1399839"/>
              <a:chOff x="-2960263" y="485521"/>
              <a:chExt cx="2320810" cy="1782136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19ED344D-AB37-8ED2-B382-50FBD344215B}"/>
                  </a:ext>
                </a:extLst>
              </p:cNvPr>
              <p:cNvSpPr/>
              <p:nvPr/>
            </p:nvSpPr>
            <p:spPr>
              <a:xfrm>
                <a:off x="-2960263" y="485521"/>
                <a:ext cx="2320810" cy="1175492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en-GB" sz="1200" b="1" u="sng" dirty="0"/>
                  <a:t>What am I learning:</a:t>
                </a:r>
              </a:p>
              <a:p>
                <a:r>
                  <a:rPr lang="en-GB" sz="1100" dirty="0"/>
                  <a:t>Developing an understanding of types of software and their uses </a:t>
                </a:r>
                <a:endParaRPr lang="en-GB" sz="1100">
                  <a:cs typeface="Calibri"/>
                </a:endParaRPr>
              </a:p>
              <a:p>
                <a:endParaRPr lang="en-GB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450" name="Straight Connector 449">
                <a:extLst>
                  <a:ext uri="{FF2B5EF4-FFF2-40B4-BE49-F238E27FC236}">
                    <a16:creationId xmlns:a16="http://schemas.microsoft.com/office/drawing/2014/main" id="{03370CA4-AA45-F072-A5E4-3EE337B21C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58839" y="1654377"/>
                <a:ext cx="809225" cy="613280"/>
              </a:xfrm>
              <a:prstGeom prst="line">
                <a:avLst/>
              </a:prstGeom>
              <a:ln w="57150">
                <a:solidFill>
                  <a:srgbClr val="FF000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7" name="Group 456">
              <a:extLst>
                <a:ext uri="{FF2B5EF4-FFF2-40B4-BE49-F238E27FC236}">
                  <a16:creationId xmlns:a16="http://schemas.microsoft.com/office/drawing/2014/main" id="{65623D98-B883-799E-2711-9A5B8A10FFB2}"/>
                </a:ext>
              </a:extLst>
            </p:cNvPr>
            <p:cNvGrpSpPr/>
            <p:nvPr/>
          </p:nvGrpSpPr>
          <p:grpSpPr>
            <a:xfrm>
              <a:off x="4693650" y="8635795"/>
              <a:ext cx="1221188" cy="1241391"/>
              <a:chOff x="7141016" y="10277492"/>
              <a:chExt cx="1221188" cy="1241391"/>
            </a:xfrm>
          </p:grpSpPr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EB481F87-5C77-710E-345B-B6F78C687E33}"/>
                  </a:ext>
                </a:extLst>
              </p:cNvPr>
              <p:cNvSpPr/>
              <p:nvPr/>
            </p:nvSpPr>
            <p:spPr>
              <a:xfrm>
                <a:off x="7147224" y="10277492"/>
                <a:ext cx="1214980" cy="124139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1100" b="1" dirty="0">
                    <a:solidFill>
                      <a:srgbClr val="000000"/>
                    </a:solidFill>
                    <a:cs typeface="Calibri"/>
                  </a:rPr>
                  <a:t>Hardware Devices</a:t>
                </a:r>
                <a:endParaRPr lang="en-US" sz="1100" dirty="0">
                  <a:solidFill>
                    <a:srgbClr val="000000"/>
                  </a:solidFill>
                  <a:cs typeface="Calibri"/>
                </a:endParaRPr>
              </a:p>
              <a:p>
                <a:pPr algn="ctr"/>
                <a:r>
                  <a:rPr lang="en-US" sz="1100" b="1" dirty="0">
                    <a:solidFill>
                      <a:srgbClr val="000000"/>
                    </a:solidFill>
                    <a:cs typeface="Calibri"/>
                  </a:rPr>
                  <a:t>(IPOS)</a:t>
                </a:r>
                <a:endParaRPr lang="en-US" dirty="0"/>
              </a:p>
            </p:txBody>
          </p:sp>
          <p:sp>
            <p:nvSpPr>
              <p:cNvPr id="459" name="Oval 458">
                <a:extLst>
                  <a:ext uri="{FF2B5EF4-FFF2-40B4-BE49-F238E27FC236}">
                    <a16:creationId xmlns:a16="http://schemas.microsoft.com/office/drawing/2014/main" id="{240F0C83-2739-CD8D-FFFF-ADD8716D0869}"/>
                  </a:ext>
                </a:extLst>
              </p:cNvPr>
              <p:cNvSpPr/>
              <p:nvPr/>
            </p:nvSpPr>
            <p:spPr>
              <a:xfrm>
                <a:off x="7327969" y="10478018"/>
                <a:ext cx="841075" cy="85935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TextBox 459">
                <a:extLst>
                  <a:ext uri="{FF2B5EF4-FFF2-40B4-BE49-F238E27FC236}">
                    <a16:creationId xmlns:a16="http://schemas.microsoft.com/office/drawing/2014/main" id="{28D7E08C-4469-783E-0E70-DC663F1488BB}"/>
                  </a:ext>
                </a:extLst>
              </p:cNvPr>
              <p:cNvSpPr txBox="1"/>
              <p:nvPr/>
            </p:nvSpPr>
            <p:spPr>
              <a:xfrm>
                <a:off x="7141016" y="10637931"/>
                <a:ext cx="1214979" cy="64633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1200" b="1" dirty="0"/>
                  <a:t>Introduction </a:t>
                </a:r>
              </a:p>
              <a:p>
                <a:pPr algn="ctr"/>
                <a:r>
                  <a:rPr lang="en-US" sz="1200" b="1" dirty="0"/>
                  <a:t>To</a:t>
                </a:r>
              </a:p>
              <a:p>
                <a:pPr algn="ctr"/>
                <a:r>
                  <a:rPr lang="en-US" sz="1200" b="1" dirty="0"/>
                  <a:t> Software </a:t>
                </a:r>
                <a:endParaRPr lang="en-US" sz="1200" b="1">
                  <a:cs typeface="Calibri"/>
                </a:endParaRPr>
              </a:p>
            </p:txBody>
          </p:sp>
        </p:grp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CE26CEDC-AE25-E07A-E4C3-7368462ACA3F}"/>
              </a:ext>
            </a:extLst>
          </p:cNvPr>
          <p:cNvGrpSpPr/>
          <p:nvPr/>
        </p:nvGrpSpPr>
        <p:grpSpPr>
          <a:xfrm>
            <a:off x="5660572" y="8348980"/>
            <a:ext cx="1214980" cy="1234099"/>
            <a:chOff x="1212628" y="4031237"/>
            <a:chExt cx="1214980" cy="1304869"/>
          </a:xfrm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C8718C58-6720-404F-BD62-A2D72EEB9EB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6F902063-2F0B-713D-DC74-8A7F9A3CC257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5582D9C1-9C7E-759D-2E72-E1A20D460436}"/>
                </a:ext>
              </a:extLst>
            </p:cNvPr>
            <p:cNvSpPr txBox="1"/>
            <p:nvPr/>
          </p:nvSpPr>
          <p:spPr>
            <a:xfrm>
              <a:off x="1232644" y="4247283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Word </a:t>
              </a:r>
              <a:r>
                <a:rPr lang="en-US" sz="1400" b="1">
                  <a:cs typeface="Calibri"/>
                </a:rPr>
                <a:t>Processing</a:t>
              </a:r>
            </a:p>
            <a:p>
              <a:pPr algn="ctr"/>
              <a:r>
                <a:rPr lang="en-US" sz="1400" b="1" dirty="0">
                  <a:cs typeface="Calibri"/>
                </a:rPr>
                <a:t>Software</a:t>
              </a:r>
            </a:p>
          </p:txBody>
        </p:sp>
      </p:grp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B58BE253-B277-CED9-028B-3FA998C2C559}"/>
              </a:ext>
            </a:extLst>
          </p:cNvPr>
          <p:cNvCxnSpPr>
            <a:cxnSpLocks/>
          </p:cNvCxnSpPr>
          <p:nvPr/>
        </p:nvCxnSpPr>
        <p:spPr>
          <a:xfrm>
            <a:off x="5062057" y="8557666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59B50BEC-23EA-3712-7443-DEB1541B073F}"/>
              </a:ext>
            </a:extLst>
          </p:cNvPr>
          <p:cNvGrpSpPr/>
          <p:nvPr/>
        </p:nvGrpSpPr>
        <p:grpSpPr>
          <a:xfrm>
            <a:off x="502280" y="5349390"/>
            <a:ext cx="1214980" cy="1234099"/>
            <a:chOff x="1212628" y="4031237"/>
            <a:chExt cx="1214980" cy="1304869"/>
          </a:xfrm>
        </p:grpSpPr>
        <p:sp>
          <p:nvSpPr>
            <p:cNvPr id="468" name="Oval 467">
              <a:extLst>
                <a:ext uri="{FF2B5EF4-FFF2-40B4-BE49-F238E27FC236}">
                  <a16:creationId xmlns:a16="http://schemas.microsoft.com/office/drawing/2014/main" id="{A24099F3-BF0E-241A-2086-26E1CE6EDBC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0A5E4294-7DAC-482A-B0BD-6C3D9E24587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442AD068-A318-7254-B7FC-C30AFB00F0EB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Presentation Software</a:t>
              </a:r>
            </a:p>
          </p:txBody>
        </p: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9F781FCA-0DDA-6081-6971-A7A5FFA8C2CE}"/>
              </a:ext>
            </a:extLst>
          </p:cNvPr>
          <p:cNvGrpSpPr/>
          <p:nvPr/>
        </p:nvGrpSpPr>
        <p:grpSpPr>
          <a:xfrm>
            <a:off x="7138937" y="5901812"/>
            <a:ext cx="1224139" cy="1234099"/>
            <a:chOff x="-4175115" y="6523842"/>
            <a:chExt cx="1224139" cy="1304869"/>
          </a:xfrm>
        </p:grpSpPr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0A6E5182-2322-14A8-787C-E3A89507226B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98C0D39-F714-7A39-CE62-D4576C40176A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54662773-45C3-746B-75C1-D0ED88ACA3B4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Desktop Publishing Software </a:t>
              </a:r>
            </a:p>
          </p:txBody>
        </p:sp>
      </p:grpSp>
      <p:graphicFrame>
        <p:nvGraphicFramePr>
          <p:cNvPr id="475" name="Table 474">
            <a:extLst>
              <a:ext uri="{FF2B5EF4-FFF2-40B4-BE49-F238E27FC236}">
                <a16:creationId xmlns:a16="http://schemas.microsoft.com/office/drawing/2014/main" id="{23CDCC17-ABDF-5B43-418B-23B7F4457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661412"/>
              </p:ext>
            </p:extLst>
          </p:nvPr>
        </p:nvGraphicFramePr>
        <p:xfrm>
          <a:off x="6551407" y="5948979"/>
          <a:ext cx="1001787" cy="56388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201687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Defining DTP Terms 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476" name="Table 475">
            <a:extLst>
              <a:ext uri="{FF2B5EF4-FFF2-40B4-BE49-F238E27FC236}">
                <a16:creationId xmlns:a16="http://schemas.microsoft.com/office/drawing/2014/main" id="{0E40ACD9-672D-C7E9-F625-0B3F0EB99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552430"/>
              </p:ext>
            </p:extLst>
          </p:nvPr>
        </p:nvGraphicFramePr>
        <p:xfrm>
          <a:off x="5334000" y="5748169"/>
          <a:ext cx="1378086" cy="716280"/>
        </p:xfrm>
        <a:graphic>
          <a:graphicData uri="http://schemas.openxmlformats.org/drawingml/2006/table">
            <a:tbl>
              <a:tblPr/>
              <a:tblGrid>
                <a:gridCol w="1313035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65051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Distinguish between DTP and Word Processing</a:t>
                      </a:r>
                      <a:endParaRPr lang="en-US"/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477" name="Table 476">
            <a:extLst>
              <a:ext uri="{FF2B5EF4-FFF2-40B4-BE49-F238E27FC236}">
                <a16:creationId xmlns:a16="http://schemas.microsoft.com/office/drawing/2014/main" id="{824F1F58-9EDD-748B-3AD7-050F1BA65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89736"/>
              </p:ext>
            </p:extLst>
          </p:nvPr>
        </p:nvGraphicFramePr>
        <p:xfrm>
          <a:off x="4731571" y="7266790"/>
          <a:ext cx="1327075" cy="563880"/>
        </p:xfrm>
        <a:graphic>
          <a:graphicData uri="http://schemas.openxmlformats.org/drawingml/2006/table">
            <a:tbl>
              <a:tblPr/>
              <a:tblGrid>
                <a:gridCol w="1286435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40640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Cuss the importance of DTP </a:t>
                      </a: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5561" y="819435"/>
            <a:ext cx="14061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  <p:pic>
        <p:nvPicPr>
          <p:cNvPr id="151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67" y="1086883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5bc145e9-fef2-47fc-8c45-3d3539241916"/>
    <ds:schemaRef ds:uri="176f948b-8f4a-4ab0-9f0d-471d25e01112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5D68B39-9355-4440-A8C4-9F57D67964B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3009</TotalTime>
  <Words>237</Words>
  <Application>Microsoft Office PowerPoint</Application>
  <PresentationFormat>A3 Paper (297x420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529</cp:revision>
  <cp:lastPrinted>2024-06-19T18:46:03Z</cp:lastPrinted>
  <dcterms:created xsi:type="dcterms:W3CDTF">2019-12-03T13:18:29Z</dcterms:created>
  <dcterms:modified xsi:type="dcterms:W3CDTF">2024-06-21T15:21:46Z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