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AF00"/>
    <a:srgbClr val="007AC3"/>
    <a:srgbClr val="CC99FF"/>
    <a:srgbClr val="E6E6E6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388C07-F1B1-29F0-EE44-8FE7B9585463}" v="7" dt="2024-06-17T11:46:35.854"/>
    <p1510:client id="{C7321033-FE05-564F-8FEA-63C4D8F52A44}" v="207" dt="2024-06-18T18:18:04.5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2309" y="110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 Watson" userId="S::kwatson@stmichaelscs.org::a8bc3bbc-cc8b-414b-80bb-2d428da9c5a2" providerId="AD" clId="Web-{032207BD-2904-7C8C-9382-37EEF0CDE34F}"/>
    <pc:docChg chg="modSld">
      <pc:chgData name="K Watson" userId="S::kwatson@stmichaelscs.org::a8bc3bbc-cc8b-414b-80bb-2d428da9c5a2" providerId="AD" clId="Web-{032207BD-2904-7C8C-9382-37EEF0CDE34F}" dt="2024-01-08T11:45:46.355" v="1" actId="1076"/>
      <pc:docMkLst>
        <pc:docMk/>
      </pc:docMkLst>
      <pc:sldChg chg="modSp">
        <pc:chgData name="K Watson" userId="S::kwatson@stmichaelscs.org::a8bc3bbc-cc8b-414b-80bb-2d428da9c5a2" providerId="AD" clId="Web-{032207BD-2904-7C8C-9382-37EEF0CDE34F}" dt="2024-01-08T11:45:46.355" v="1" actId="1076"/>
        <pc:sldMkLst>
          <pc:docMk/>
          <pc:sldMk cId="2704386561" sldId="260"/>
        </pc:sldMkLst>
        <pc:grpChg chg="mod">
          <ac:chgData name="K Watson" userId="S::kwatson@stmichaelscs.org::a8bc3bbc-cc8b-414b-80bb-2d428da9c5a2" providerId="AD" clId="Web-{032207BD-2904-7C8C-9382-37EEF0CDE34F}" dt="2024-01-08T11:45:46.355" v="1" actId="1076"/>
          <ac:grpSpMkLst>
            <pc:docMk/>
            <pc:sldMk cId="2704386561" sldId="260"/>
            <ac:grpSpMk id="1072" creationId="{00000000-0000-0000-0000-000000000000}"/>
          </ac:grpSpMkLst>
        </pc:grpChg>
        <pc:cxnChg chg="mod">
          <ac:chgData name="K Watson" userId="S::kwatson@stmichaelscs.org::a8bc3bbc-cc8b-414b-80bb-2d428da9c5a2" providerId="AD" clId="Web-{032207BD-2904-7C8C-9382-37EEF0CDE34F}" dt="2024-01-08T11:45:46.355" v="1" actId="1076"/>
          <ac:cxnSpMkLst>
            <pc:docMk/>
            <pc:sldMk cId="2704386561" sldId="260"/>
            <ac:cxnSpMk id="176" creationId="{00000000-0000-0000-0000-000000000000}"/>
          </ac:cxnSpMkLst>
        </pc:cxnChg>
      </pc:sldChg>
    </pc:docChg>
  </pc:docChgLst>
  <pc:docChgLst>
    <pc:chgData name="K Watson" userId="S::kwatson@stmichaelscs.org::a8bc3bbc-cc8b-414b-80bb-2d428da9c5a2" providerId="AD" clId="Web-{57388C07-F1B1-29F0-EE44-8FE7B9585463}"/>
    <pc:docChg chg="modSld">
      <pc:chgData name="K Watson" userId="S::kwatson@stmichaelscs.org::a8bc3bbc-cc8b-414b-80bb-2d428da9c5a2" providerId="AD" clId="Web-{57388C07-F1B1-29F0-EE44-8FE7B9585463}" dt="2024-06-17T11:46:35.854" v="3"/>
      <pc:docMkLst>
        <pc:docMk/>
      </pc:docMkLst>
      <pc:sldChg chg="delSp modSp">
        <pc:chgData name="K Watson" userId="S::kwatson@stmichaelscs.org::a8bc3bbc-cc8b-414b-80bb-2d428da9c5a2" providerId="AD" clId="Web-{57388C07-F1B1-29F0-EE44-8FE7B9585463}" dt="2024-06-17T11:46:35.854" v="3"/>
        <pc:sldMkLst>
          <pc:docMk/>
          <pc:sldMk cId="2704386561" sldId="260"/>
        </pc:sldMkLst>
        <pc:spChg chg="del mod">
          <ac:chgData name="K Watson" userId="S::kwatson@stmichaelscs.org::a8bc3bbc-cc8b-414b-80bb-2d428da9c5a2" providerId="AD" clId="Web-{57388C07-F1B1-29F0-EE44-8FE7B9585463}" dt="2024-06-17T11:46:26.494" v="1"/>
          <ac:spMkLst>
            <pc:docMk/>
            <pc:sldMk cId="2704386561" sldId="260"/>
            <ac:spMk id="63" creationId="{368D9333-B5E3-4BB1-9486-BC79A660D715}"/>
          </ac:spMkLst>
        </pc:spChg>
        <pc:cxnChg chg="del">
          <ac:chgData name="K Watson" userId="S::kwatson@stmichaelscs.org::a8bc3bbc-cc8b-414b-80bb-2d428da9c5a2" providerId="AD" clId="Web-{57388C07-F1B1-29F0-EE44-8FE7B9585463}" dt="2024-06-17T11:46:35.854" v="3"/>
          <ac:cxnSpMkLst>
            <pc:docMk/>
            <pc:sldMk cId="2704386561" sldId="260"/>
            <ac:cxnSpMk id="116" creationId="{5B4FE249-4333-4AAA-B9FD-CDF7E1ECFC12}"/>
          </ac:cxnSpMkLst>
        </pc:cxnChg>
        <pc:cxnChg chg="del">
          <ac:chgData name="K Watson" userId="S::kwatson@stmichaelscs.org::a8bc3bbc-cc8b-414b-80bb-2d428da9c5a2" providerId="AD" clId="Web-{57388C07-F1B1-29F0-EE44-8FE7B9585463}" dt="2024-06-17T11:46:33.010" v="2"/>
          <ac:cxnSpMkLst>
            <pc:docMk/>
            <pc:sldMk cId="2704386561" sldId="260"/>
            <ac:cxnSpMk id="240" creationId="{9307AD60-B3DA-4EB2-A689-4B7CD18EFF90}"/>
          </ac:cxnSpMkLst>
        </pc:cxnChg>
      </pc:sldChg>
    </pc:docChg>
  </pc:docChgLst>
  <pc:docChgLst>
    <pc:chgData name="R Dobson" userId="35efc1d0-ae23-4a4f-9a6d-8428f9008586" providerId="ADAL" clId="{17E912C3-54E3-4F18-874D-441D6335DF33}"/>
    <pc:docChg chg="modSld">
      <pc:chgData name="R Dobson" userId="35efc1d0-ae23-4a4f-9a6d-8428f9008586" providerId="ADAL" clId="{17E912C3-54E3-4F18-874D-441D6335DF33}" dt="2023-06-06T11:22:08.013" v="1" actId="208"/>
      <pc:docMkLst>
        <pc:docMk/>
      </pc:docMkLst>
      <pc:sldChg chg="modSp">
        <pc:chgData name="R Dobson" userId="35efc1d0-ae23-4a4f-9a6d-8428f9008586" providerId="ADAL" clId="{17E912C3-54E3-4F18-874D-441D6335DF33}" dt="2023-06-06T11:22:08.013" v="1" actId="208"/>
        <pc:sldMkLst>
          <pc:docMk/>
          <pc:sldMk cId="2704386561" sldId="260"/>
        </pc:sldMkLst>
        <pc:spChg chg="mod">
          <ac:chgData name="R Dobson" userId="35efc1d0-ae23-4a4f-9a6d-8428f9008586" providerId="ADAL" clId="{17E912C3-54E3-4F18-874D-441D6335DF33}" dt="2023-06-06T11:22:08.013" v="1" actId="208"/>
          <ac:spMkLst>
            <pc:docMk/>
            <pc:sldMk cId="2704386561" sldId="260"/>
            <ac:spMk id="162" creationId="{65C37274-0A1E-4DC8-9DF6-D0D9134DDDF4}"/>
          </ac:spMkLst>
        </pc:spChg>
      </pc:sldChg>
    </pc:docChg>
  </pc:docChgLst>
  <pc:docChgLst>
    <pc:chgData name="A Thompson" userId="S::athompson@stmichaelscs.org::6c8adaec-bed6-4986-b52d-8e3972b0e96d" providerId="AD" clId="Web-{F8AE678E-1810-822C-FF0F-4CE96B9103A7}"/>
    <pc:docChg chg="modSld">
      <pc:chgData name="A Thompson" userId="S::athompson@stmichaelscs.org::6c8adaec-bed6-4986-b52d-8e3972b0e96d" providerId="AD" clId="Web-{F8AE678E-1810-822C-FF0F-4CE96B9103A7}" dt="2023-09-07T09:25:06.829" v="9" actId="20577"/>
      <pc:docMkLst>
        <pc:docMk/>
      </pc:docMkLst>
      <pc:sldChg chg="modSp">
        <pc:chgData name="A Thompson" userId="S::athompson@stmichaelscs.org::6c8adaec-bed6-4986-b52d-8e3972b0e96d" providerId="AD" clId="Web-{F8AE678E-1810-822C-FF0F-4CE96B9103A7}" dt="2023-09-07T09:25:06.829" v="9" actId="20577"/>
        <pc:sldMkLst>
          <pc:docMk/>
          <pc:sldMk cId="2704386561" sldId="260"/>
        </pc:sldMkLst>
        <pc:spChg chg="mod">
          <ac:chgData name="A Thompson" userId="S::athompson@stmichaelscs.org::6c8adaec-bed6-4986-b52d-8e3972b0e96d" providerId="AD" clId="Web-{F8AE678E-1810-822C-FF0F-4CE96B9103A7}" dt="2023-09-07T09:25:06.829" v="9" actId="20577"/>
          <ac:spMkLst>
            <pc:docMk/>
            <pc:sldMk cId="2704386561" sldId="260"/>
            <ac:spMk id="161" creationId="{779C6778-D606-465F-BEFF-55C49F198824}"/>
          </ac:spMkLst>
        </pc:spChg>
        <pc:picChg chg="mod">
          <ac:chgData name="A Thompson" userId="S::athompson@stmichaelscs.org::6c8adaec-bed6-4986-b52d-8e3972b0e96d" providerId="AD" clId="Web-{F8AE678E-1810-822C-FF0F-4CE96B9103A7}" dt="2023-09-07T09:23:55.733" v="1" actId="1076"/>
          <ac:picMkLst>
            <pc:docMk/>
            <pc:sldMk cId="2704386561" sldId="260"/>
            <ac:picMk id="177" creationId="{56E8E4EE-CD8B-4BEF-879C-9E526C9A0F65}"/>
          </ac:picMkLst>
        </pc:picChg>
      </pc:sldChg>
    </pc:docChg>
  </pc:docChgLst>
  <pc:docChgLst>
    <pc:chgData name="K Watson" userId="S::kwatson@stmichaelscs.org::a8bc3bbc-cc8b-414b-80bb-2d428da9c5a2" providerId="AD" clId="Web-{C7321033-FE05-564F-8FEA-63C4D8F52A44}"/>
    <pc:docChg chg="modSld">
      <pc:chgData name="K Watson" userId="S::kwatson@stmichaelscs.org::a8bc3bbc-cc8b-414b-80bb-2d428da9c5a2" providerId="AD" clId="Web-{C7321033-FE05-564F-8FEA-63C4D8F52A44}" dt="2024-06-18T18:18:04.578" v="156" actId="14100"/>
      <pc:docMkLst>
        <pc:docMk/>
      </pc:docMkLst>
      <pc:sldChg chg="addSp delSp modSp">
        <pc:chgData name="K Watson" userId="S::kwatson@stmichaelscs.org::a8bc3bbc-cc8b-414b-80bb-2d428da9c5a2" providerId="AD" clId="Web-{C7321033-FE05-564F-8FEA-63C4D8F52A44}" dt="2024-06-18T18:18:04.578" v="156" actId="14100"/>
        <pc:sldMkLst>
          <pc:docMk/>
          <pc:sldMk cId="2704386561" sldId="260"/>
        </pc:sldMkLst>
        <pc:spChg chg="add mod">
          <ac:chgData name="K Watson" userId="S::kwatson@stmichaelscs.org::a8bc3bbc-cc8b-414b-80bb-2d428da9c5a2" providerId="AD" clId="Web-{C7321033-FE05-564F-8FEA-63C4D8F52A44}" dt="2024-06-18T15:59:11.637" v="98" actId="20577"/>
          <ac:spMkLst>
            <pc:docMk/>
            <pc:sldMk cId="2704386561" sldId="260"/>
            <ac:spMk id="18" creationId="{434D3926-686E-2F6E-9E55-37232664FAF7}"/>
          </ac:spMkLst>
        </pc:spChg>
        <pc:spChg chg="add mod">
          <ac:chgData name="K Watson" userId="S::kwatson@stmichaelscs.org::a8bc3bbc-cc8b-414b-80bb-2d428da9c5a2" providerId="AD" clId="Web-{C7321033-FE05-564F-8FEA-63C4D8F52A44}" dt="2024-06-18T18:04:37.389" v="131" actId="1076"/>
          <ac:spMkLst>
            <pc:docMk/>
            <pc:sldMk cId="2704386561" sldId="260"/>
            <ac:spMk id="23" creationId="{AFA7A18C-2CE5-99AF-ED06-FC5FF7CD704B}"/>
          </ac:spMkLst>
        </pc:spChg>
        <pc:spChg chg="add del mod">
          <ac:chgData name="K Watson" userId="S::kwatson@stmichaelscs.org::a8bc3bbc-cc8b-414b-80bb-2d428da9c5a2" providerId="AD" clId="Web-{C7321033-FE05-564F-8FEA-63C4D8F52A44}" dt="2024-06-18T18:17:02.310" v="137"/>
          <ac:spMkLst>
            <pc:docMk/>
            <pc:sldMk cId="2704386561" sldId="260"/>
            <ac:spMk id="24" creationId="{E080C3F8-5DB1-BE7B-BA7D-369B0250A209}"/>
          </ac:spMkLst>
        </pc:spChg>
        <pc:spChg chg="mod">
          <ac:chgData name="K Watson" userId="S::kwatson@stmichaelscs.org::a8bc3bbc-cc8b-414b-80bb-2d428da9c5a2" providerId="AD" clId="Web-{C7321033-FE05-564F-8FEA-63C4D8F52A44}" dt="2024-06-18T17:47:09.064" v="108" actId="1076"/>
          <ac:spMkLst>
            <pc:docMk/>
            <pc:sldMk cId="2704386561" sldId="260"/>
            <ac:spMk id="28" creationId="{457E130B-96A3-441B-BE08-D69DE7B99DA9}"/>
          </ac:spMkLst>
        </pc:spChg>
        <pc:spChg chg="del mod">
          <ac:chgData name="K Watson" userId="S::kwatson@stmichaelscs.org::a8bc3bbc-cc8b-414b-80bb-2d428da9c5a2" providerId="AD" clId="Web-{C7321033-FE05-564F-8FEA-63C4D8F52A44}" dt="2024-06-18T15:53:51.630" v="39"/>
          <ac:spMkLst>
            <pc:docMk/>
            <pc:sldMk cId="2704386561" sldId="260"/>
            <ac:spMk id="98" creationId="{F97074EB-E44E-4EEE-BA07-CFB8FED2BA69}"/>
          </ac:spMkLst>
        </pc:spChg>
        <pc:spChg chg="mod">
          <ac:chgData name="K Watson" userId="S::kwatson@stmichaelscs.org::a8bc3bbc-cc8b-414b-80bb-2d428da9c5a2" providerId="AD" clId="Web-{C7321033-FE05-564F-8FEA-63C4D8F52A44}" dt="2024-06-18T15:56:01.592" v="56" actId="20577"/>
          <ac:spMkLst>
            <pc:docMk/>
            <pc:sldMk cId="2704386561" sldId="260"/>
            <ac:spMk id="108" creationId="{BF25B57A-3970-47DC-B08B-53D129D6AD96}"/>
          </ac:spMkLst>
        </pc:spChg>
        <pc:spChg chg="del">
          <ac:chgData name="K Watson" userId="S::kwatson@stmichaelscs.org::a8bc3bbc-cc8b-414b-80bb-2d428da9c5a2" providerId="AD" clId="Web-{C7321033-FE05-564F-8FEA-63C4D8F52A44}" dt="2024-06-18T15:53:02.689" v="28"/>
          <ac:spMkLst>
            <pc:docMk/>
            <pc:sldMk cId="2704386561" sldId="260"/>
            <ac:spMk id="111" creationId="{D512473E-CE15-4BCB-9B17-DE0D6C55EDD0}"/>
          </ac:spMkLst>
        </pc:spChg>
        <pc:spChg chg="del">
          <ac:chgData name="K Watson" userId="S::kwatson@stmichaelscs.org::a8bc3bbc-cc8b-414b-80bb-2d428da9c5a2" providerId="AD" clId="Web-{C7321033-FE05-564F-8FEA-63C4D8F52A44}" dt="2024-06-18T15:53:06.580" v="29"/>
          <ac:spMkLst>
            <pc:docMk/>
            <pc:sldMk cId="2704386561" sldId="260"/>
            <ac:spMk id="119" creationId="{7DC8AF1C-F3B4-4A9F-950D-048CAECBF0CF}"/>
          </ac:spMkLst>
        </pc:spChg>
        <pc:spChg chg="mod">
          <ac:chgData name="K Watson" userId="S::kwatson@stmichaelscs.org::a8bc3bbc-cc8b-414b-80bb-2d428da9c5a2" providerId="AD" clId="Web-{C7321033-FE05-564F-8FEA-63C4D8F52A44}" dt="2024-06-18T18:18:04.578" v="156" actId="14100"/>
          <ac:spMkLst>
            <pc:docMk/>
            <pc:sldMk cId="2704386561" sldId="260"/>
            <ac:spMk id="121" creationId="{300F8001-8577-476D-8060-96CBFD761E6C}"/>
          </ac:spMkLst>
        </pc:spChg>
        <pc:spChg chg="mod">
          <ac:chgData name="K Watson" userId="S::kwatson@stmichaelscs.org::a8bc3bbc-cc8b-414b-80bb-2d428da9c5a2" providerId="AD" clId="Web-{C7321033-FE05-564F-8FEA-63C4D8F52A44}" dt="2024-06-18T15:56:13.781" v="60" actId="1076"/>
          <ac:spMkLst>
            <pc:docMk/>
            <pc:sldMk cId="2704386561" sldId="260"/>
            <ac:spMk id="152" creationId="{173BC76B-471F-45D5-B7CA-EA7178243E00}"/>
          </ac:spMkLst>
        </pc:spChg>
        <pc:spChg chg="mod">
          <ac:chgData name="K Watson" userId="S::kwatson@stmichaelscs.org::a8bc3bbc-cc8b-414b-80bb-2d428da9c5a2" providerId="AD" clId="Web-{C7321033-FE05-564F-8FEA-63C4D8F52A44}" dt="2024-06-18T18:17:28.702" v="145" actId="14100"/>
          <ac:spMkLst>
            <pc:docMk/>
            <pc:sldMk cId="2704386561" sldId="260"/>
            <ac:spMk id="156" creationId="{A79FDD90-A456-4B90-B219-0AF5F20DE6C9}"/>
          </ac:spMkLst>
        </pc:spChg>
        <pc:spChg chg="mod">
          <ac:chgData name="K Watson" userId="S::kwatson@stmichaelscs.org::a8bc3bbc-cc8b-414b-80bb-2d428da9c5a2" providerId="AD" clId="Web-{C7321033-FE05-564F-8FEA-63C4D8F52A44}" dt="2024-06-18T15:51:17.775" v="19" actId="1076"/>
          <ac:spMkLst>
            <pc:docMk/>
            <pc:sldMk cId="2704386561" sldId="260"/>
            <ac:spMk id="161" creationId="{779C6778-D606-465F-BEFF-55C49F198824}"/>
          </ac:spMkLst>
        </pc:spChg>
        <pc:spChg chg="mod">
          <ac:chgData name="K Watson" userId="S::kwatson@stmichaelscs.org::a8bc3bbc-cc8b-414b-80bb-2d428da9c5a2" providerId="AD" clId="Web-{C7321033-FE05-564F-8FEA-63C4D8F52A44}" dt="2024-06-18T18:03:17.432" v="112" actId="1076"/>
          <ac:spMkLst>
            <pc:docMk/>
            <pc:sldMk cId="2704386561" sldId="260"/>
            <ac:spMk id="162" creationId="{65C37274-0A1E-4DC8-9DF6-D0D9134DDDF4}"/>
          </ac:spMkLst>
        </pc:spChg>
        <pc:grpChg chg="add mod">
          <ac:chgData name="K Watson" userId="S::kwatson@stmichaelscs.org::a8bc3bbc-cc8b-414b-80bb-2d428da9c5a2" providerId="AD" clId="Web-{C7321033-FE05-564F-8FEA-63C4D8F52A44}" dt="2024-06-18T15:57:30.724" v="77" actId="1076"/>
          <ac:grpSpMkLst>
            <pc:docMk/>
            <pc:sldMk cId="2704386561" sldId="260"/>
            <ac:grpSpMk id="3" creationId="{CDD09E39-4D58-1DF5-43D2-A68A7EE0601E}"/>
          </ac:grpSpMkLst>
        </pc:grpChg>
        <pc:grpChg chg="del mod">
          <ac:chgData name="K Watson" userId="S::kwatson@stmichaelscs.org::a8bc3bbc-cc8b-414b-80bb-2d428da9c5a2" providerId="AD" clId="Web-{C7321033-FE05-564F-8FEA-63C4D8F52A44}" dt="2024-06-18T15:53:20.675" v="34"/>
          <ac:grpSpMkLst>
            <pc:docMk/>
            <pc:sldMk cId="2704386561" sldId="260"/>
            <ac:grpSpMk id="483" creationId="{00000000-0000-0000-0000-000000000000}"/>
          </ac:grpSpMkLst>
        </pc:grpChg>
        <pc:grpChg chg="mod">
          <ac:chgData name="K Watson" userId="S::kwatson@stmichaelscs.org::a8bc3bbc-cc8b-414b-80bb-2d428da9c5a2" providerId="AD" clId="Web-{C7321033-FE05-564F-8FEA-63C4D8F52A44}" dt="2024-06-18T18:03:48.262" v="120" actId="1076"/>
          <ac:grpSpMkLst>
            <pc:docMk/>
            <pc:sldMk cId="2704386561" sldId="260"/>
            <ac:grpSpMk id="1072" creationId="{00000000-0000-0000-0000-000000000000}"/>
          </ac:grpSpMkLst>
        </pc:grpChg>
        <pc:picChg chg="add del mod">
          <ac:chgData name="K Watson" userId="S::kwatson@stmichaelscs.org::a8bc3bbc-cc8b-414b-80bb-2d428da9c5a2" providerId="AD" clId="Web-{C7321033-FE05-564F-8FEA-63C4D8F52A44}" dt="2024-06-18T15:57:19.364" v="76" actId="1076"/>
          <ac:picMkLst>
            <pc:docMk/>
            <pc:sldMk cId="2704386561" sldId="260"/>
            <ac:picMk id="15" creationId="{C24659D1-294B-9DFA-D16D-9EA5C2E86E6F}"/>
          </ac:picMkLst>
        </pc:picChg>
        <pc:picChg chg="mod">
          <ac:chgData name="K Watson" userId="S::kwatson@stmichaelscs.org::a8bc3bbc-cc8b-414b-80bb-2d428da9c5a2" providerId="AD" clId="Web-{C7321033-FE05-564F-8FEA-63C4D8F52A44}" dt="2024-06-18T15:54:03.959" v="40" actId="1076"/>
          <ac:picMkLst>
            <pc:docMk/>
            <pc:sldMk cId="2704386561" sldId="260"/>
            <ac:picMk id="16" creationId="{3C0F89BE-BD3C-4A9E-994A-69A8F7AFB815}"/>
          </ac:picMkLst>
        </pc:picChg>
        <pc:picChg chg="add del mod">
          <ac:chgData name="K Watson" userId="S::kwatson@stmichaelscs.org::a8bc3bbc-cc8b-414b-80bb-2d428da9c5a2" providerId="AD" clId="Web-{C7321033-FE05-564F-8FEA-63C4D8F52A44}" dt="2024-06-18T15:57:04.659" v="73"/>
          <ac:picMkLst>
            <pc:docMk/>
            <pc:sldMk cId="2704386561" sldId="260"/>
            <ac:picMk id="19" creationId="{A7D4CE39-C635-CE6F-8693-A5F921DCE1A2}"/>
          </ac:picMkLst>
        </pc:picChg>
        <pc:picChg chg="del">
          <ac:chgData name="K Watson" userId="S::kwatson@stmichaelscs.org::a8bc3bbc-cc8b-414b-80bb-2d428da9c5a2" providerId="AD" clId="Web-{C7321033-FE05-564F-8FEA-63C4D8F52A44}" dt="2024-06-18T15:53:08.236" v="30"/>
          <ac:picMkLst>
            <pc:docMk/>
            <pc:sldMk cId="2704386561" sldId="260"/>
            <ac:picMk id="1026" creationId="{35597068-9522-4025-A69D-18AD304644A1}"/>
          </ac:picMkLst>
        </pc:picChg>
        <pc:cxnChg chg="mod">
          <ac:chgData name="K Watson" userId="S::kwatson@stmichaelscs.org::a8bc3bbc-cc8b-414b-80bb-2d428da9c5a2" providerId="AD" clId="Web-{C7321033-FE05-564F-8FEA-63C4D8F52A44}" dt="2024-06-18T15:56:36.251" v="61"/>
          <ac:cxnSpMkLst>
            <pc:docMk/>
            <pc:sldMk cId="2704386561" sldId="260"/>
            <ac:cxnSpMk id="13" creationId="{F83EC3E8-BE6E-A132-1D3C-C8E9123CDC30}"/>
          </ac:cxnSpMkLst>
        </pc:cxnChg>
        <pc:cxnChg chg="add mod">
          <ac:chgData name="K Watson" userId="S::kwatson@stmichaelscs.org::a8bc3bbc-cc8b-414b-80bb-2d428da9c5a2" providerId="AD" clId="Web-{C7321033-FE05-564F-8FEA-63C4D8F52A44}" dt="2024-06-18T15:57:33.693" v="80" actId="14100"/>
          <ac:cxnSpMkLst>
            <pc:docMk/>
            <pc:sldMk cId="2704386561" sldId="260"/>
            <ac:cxnSpMk id="17" creationId="{11D0ADA9-A6B6-4913-32F1-1C12337C581B}"/>
          </ac:cxnSpMkLst>
        </pc:cxnChg>
        <pc:cxnChg chg="add del mod">
          <ac:chgData name="K Watson" userId="S::kwatson@stmichaelscs.org::a8bc3bbc-cc8b-414b-80bb-2d428da9c5a2" providerId="AD" clId="Web-{C7321033-FE05-564F-8FEA-63C4D8F52A44}" dt="2024-06-18T17:47:13.048" v="110"/>
          <ac:cxnSpMkLst>
            <pc:docMk/>
            <pc:sldMk cId="2704386561" sldId="260"/>
            <ac:cxnSpMk id="19" creationId="{579CC726-4F39-B21F-4467-500A6617EAED}"/>
          </ac:cxnSpMkLst>
        </pc:cxnChg>
        <pc:cxnChg chg="add mod">
          <ac:chgData name="K Watson" userId="S::kwatson@stmichaelscs.org::a8bc3bbc-cc8b-414b-80bb-2d428da9c5a2" providerId="AD" clId="Web-{C7321033-FE05-564F-8FEA-63C4D8F52A44}" dt="2024-06-18T18:04:57.124" v="133" actId="14100"/>
          <ac:cxnSpMkLst>
            <pc:docMk/>
            <pc:sldMk cId="2704386561" sldId="260"/>
            <ac:cxnSpMk id="19" creationId="{D457D010-59C6-0797-3CF2-C99EEF8B4E56}"/>
          </ac:cxnSpMkLst>
        </pc:cxnChg>
        <pc:cxnChg chg="add del mod">
          <ac:chgData name="K Watson" userId="S::kwatson@stmichaelscs.org::a8bc3bbc-cc8b-414b-80bb-2d428da9c5a2" providerId="AD" clId="Web-{C7321033-FE05-564F-8FEA-63C4D8F52A44}" dt="2024-06-18T18:04:15.685" v="128"/>
          <ac:cxnSpMkLst>
            <pc:docMk/>
            <pc:sldMk cId="2704386561" sldId="260"/>
            <ac:cxnSpMk id="20" creationId="{76EF2CDF-A9A8-8A9C-AA1B-38402048A1A9}"/>
          </ac:cxnSpMkLst>
        </pc:cxnChg>
        <pc:cxnChg chg="mod">
          <ac:chgData name="K Watson" userId="S::kwatson@stmichaelscs.org::a8bc3bbc-cc8b-414b-80bb-2d428da9c5a2" providerId="AD" clId="Web-{C7321033-FE05-564F-8FEA-63C4D8F52A44}" dt="2024-06-18T15:51:12.493" v="18" actId="14100"/>
          <ac:cxnSpMkLst>
            <pc:docMk/>
            <pc:sldMk cId="2704386561" sldId="260"/>
            <ac:cxnSpMk id="114" creationId="{979B8A03-A891-4B8E-B85B-E518F12FCF55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03:42.839" v="118" actId="1076"/>
          <ac:cxnSpMkLst>
            <pc:docMk/>
            <pc:sldMk cId="2704386561" sldId="260"/>
            <ac:cxnSpMk id="115" creationId="{EB701DDC-ECE3-446F-8E63-DF09848004FB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03:56.699" v="121" actId="14100"/>
          <ac:cxnSpMkLst>
            <pc:docMk/>
            <pc:sldMk cId="2704386561" sldId="260"/>
            <ac:cxnSpMk id="117" creationId="{E19D7BDB-2ACA-47C2-B642-72241E5DAC94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17:33.327" v="146" actId="14100"/>
          <ac:cxnSpMkLst>
            <pc:docMk/>
            <pc:sldMk cId="2704386561" sldId="260"/>
            <ac:cxnSpMk id="118" creationId="{4A22B3ED-0CA2-4C9B-971B-A00F45F77BAD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03:48.262" v="120" actId="1076"/>
          <ac:cxnSpMkLst>
            <pc:docMk/>
            <pc:sldMk cId="2704386561" sldId="260"/>
            <ac:cxnSpMk id="176" creationId="{00000000-0000-0000-0000-000000000000}"/>
          </ac:cxnSpMkLst>
        </pc:cxnChg>
        <pc:cxnChg chg="mod">
          <ac:chgData name="K Watson" userId="S::kwatson@stmichaelscs.org::a8bc3bbc-cc8b-414b-80bb-2d428da9c5a2" providerId="AD" clId="Web-{C7321033-FE05-564F-8FEA-63C4D8F52A44}" dt="2024-06-18T15:58:06.617" v="91" actId="14100"/>
          <ac:cxnSpMkLst>
            <pc:docMk/>
            <pc:sldMk cId="2704386561" sldId="260"/>
            <ac:cxnSpMk id="204" creationId="{8A9F8BCC-DD9E-486F-B48D-4DB96C921051}"/>
          </ac:cxnSpMkLst>
        </pc:cxnChg>
        <pc:cxnChg chg="del">
          <ac:chgData name="K Watson" userId="S::kwatson@stmichaelscs.org::a8bc3bbc-cc8b-414b-80bb-2d428da9c5a2" providerId="AD" clId="Web-{C7321033-FE05-564F-8FEA-63C4D8F52A44}" dt="2024-06-18T15:53:14.002" v="32"/>
          <ac:cxnSpMkLst>
            <pc:docMk/>
            <pc:sldMk cId="2704386561" sldId="260"/>
            <ac:cxnSpMk id="219" creationId="{4EBDB8E4-6BF6-488B-9754-122F48F690B9}"/>
          </ac:cxnSpMkLst>
        </pc:cxnChg>
        <pc:cxnChg chg="del">
          <ac:chgData name="K Watson" userId="S::kwatson@stmichaelscs.org::a8bc3bbc-cc8b-414b-80bb-2d428da9c5a2" providerId="AD" clId="Web-{C7321033-FE05-564F-8FEA-63C4D8F52A44}" dt="2024-06-18T15:53:12.346" v="31"/>
          <ac:cxnSpMkLst>
            <pc:docMk/>
            <pc:sldMk cId="2704386561" sldId="260"/>
            <ac:cxnSpMk id="230" creationId="{41C84D5B-F3FE-4FAF-A023-5B4F24AB9B5D}"/>
          </ac:cxnSpMkLst>
        </pc:cxnChg>
        <pc:cxnChg chg="mod">
          <ac:chgData name="K Watson" userId="S::kwatson@stmichaelscs.org::a8bc3bbc-cc8b-414b-80bb-2d428da9c5a2" providerId="AD" clId="Web-{C7321033-FE05-564F-8FEA-63C4D8F52A44}" dt="2024-06-18T17:47:02.251" v="105" actId="1076"/>
          <ac:cxnSpMkLst>
            <pc:docMk/>
            <pc:sldMk cId="2704386561" sldId="260"/>
            <ac:cxnSpMk id="234" creationId="{7A09AB2D-7490-42B2-8551-21BFAE88D51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microsoft.com/office/2007/relationships/hdphoto" Target="../media/hdphoto1.wdp"/><Relationship Id="rId7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328156" y="-3783505"/>
            <a:ext cx="201352" cy="82059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2113782" y="11031867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-34414"/>
            <a:ext cx="9601200" cy="71604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8" name="Rectangle 147"/>
          <p:cNvSpPr/>
          <p:nvPr/>
        </p:nvSpPr>
        <p:spPr>
          <a:xfrm>
            <a:off x="18003" y="11977393"/>
            <a:ext cx="9614975" cy="82420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English157 BT" panose="030306020304040D0D03" pitchFamily="66" charset="0"/>
              </a:rPr>
              <a:t>Department of Business and Computing 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6482336" y="763903"/>
            <a:ext cx="22921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b="1" dirty="0"/>
              <a:t>St Michael’s Catholic </a:t>
            </a:r>
            <a:r>
              <a:rPr lang="en-GB" sz="1400" b="1" dirty="0" smtClean="0"/>
              <a:t>School</a:t>
            </a:r>
            <a:endParaRPr lang="en-GB" sz="1400" b="1" dirty="0"/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84027" y="9610"/>
            <a:ext cx="9585894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400" b="1" dirty="0" smtClean="0"/>
              <a:t>YEAR 12 BTEC BUSINESS </a:t>
            </a:r>
            <a:r>
              <a:rPr lang="en-GB" sz="3400" b="1" dirty="0"/>
              <a:t>LEARNING </a:t>
            </a:r>
            <a:r>
              <a:rPr lang="en-GB" sz="3400" b="1" dirty="0" smtClean="0"/>
              <a:t>JOURNEY (KS5)</a:t>
            </a:r>
            <a:endParaRPr lang="en-GB" sz="3400" b="1" dirty="0"/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1987692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898205" y="1957792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</p:cNvCxnSpPr>
              <p:nvPr/>
            </p:nvCxnSpPr>
            <p:spPr>
              <a:xfrm flipV="1">
                <a:off x="1710689" y="4611930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2206934" y="8539492"/>
            <a:ext cx="28450" cy="43279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784" b="89865" l="9524" r="89796">
                        <a14:foregroundMark x1="23810" y1="22973" x2="71429" y2="8784"/>
                        <a14:foregroundMark x1="71429" y1="8784" x2="80272" y2="162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527" y="769913"/>
            <a:ext cx="1035654" cy="993520"/>
          </a:xfrm>
          <a:prstGeom prst="rect">
            <a:avLst/>
          </a:prstGeom>
        </p:spPr>
      </p:pic>
      <p:grpSp>
        <p:nvGrpSpPr>
          <p:cNvPr id="167" name="Group 166">
            <a:extLst>
              <a:ext uri="{FF2B5EF4-FFF2-40B4-BE49-F238E27FC236}">
                <a16:creationId xmlns:a16="http://schemas.microsoft.com/office/drawing/2014/main" id="{2729EFE4-DC6C-42FC-B39F-3D74042F79D9}"/>
              </a:ext>
            </a:extLst>
          </p:cNvPr>
          <p:cNvGrpSpPr/>
          <p:nvPr/>
        </p:nvGrpSpPr>
        <p:grpSpPr>
          <a:xfrm>
            <a:off x="3211793" y="7287648"/>
            <a:ext cx="4848619" cy="1820876"/>
            <a:chOff x="-3703576" y="166460"/>
            <a:chExt cx="3715721" cy="1777395"/>
          </a:xfrm>
        </p:grpSpPr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09532371-8448-4E68-B1B5-FE38FE2F69D5}"/>
                </a:ext>
              </a:extLst>
            </p:cNvPr>
            <p:cNvSpPr/>
            <p:nvPr/>
          </p:nvSpPr>
          <p:spPr>
            <a:xfrm>
              <a:off x="-3703576" y="166460"/>
              <a:ext cx="3715721" cy="1231752"/>
            </a:xfrm>
            <a:prstGeom prst="rect">
              <a:avLst/>
            </a:prstGeom>
            <a:ln w="38100" cap="rnd">
              <a:solidFill>
                <a:srgbClr val="00B05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1600" b="1" u="sng" dirty="0" smtClean="0"/>
                <a:t>COURSEWORK:  </a:t>
              </a:r>
              <a:endParaRPr lang="en-GB" sz="1600" b="1" u="sng" dirty="0"/>
            </a:p>
            <a:p>
              <a:r>
                <a:rPr lang="en-GB" sz="1200" b="1" dirty="0" smtClean="0"/>
                <a:t> - Features of a business </a:t>
              </a:r>
            </a:p>
            <a:p>
              <a:r>
                <a:rPr lang="en-GB" sz="1200" b="1" dirty="0" smtClean="0"/>
                <a:t> - How a business is organized</a:t>
              </a:r>
            </a:p>
            <a:p>
              <a:r>
                <a:rPr lang="en-GB" sz="1200" b="1" dirty="0" smtClean="0"/>
                <a:t> - Environment in which businesses operate </a:t>
              </a:r>
            </a:p>
            <a:p>
              <a:r>
                <a:rPr lang="en-GB" sz="1200" b="1" dirty="0" smtClean="0"/>
                <a:t> - Business markets </a:t>
              </a:r>
            </a:p>
            <a:p>
              <a:r>
                <a:rPr lang="en-GB" sz="1200" b="1" dirty="0" smtClean="0"/>
                <a:t>  - Role and contribution of innovation and enterprise to business success </a:t>
              </a:r>
            </a:p>
          </p:txBody>
        </p: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07B8AC34-CEAB-4AAE-8B15-484A82A624C5}"/>
                </a:ext>
              </a:extLst>
            </p:cNvPr>
            <p:cNvCxnSpPr>
              <a:cxnSpLocks/>
              <a:stCxn id="168" idx="2"/>
            </p:cNvCxnSpPr>
            <p:nvPr/>
          </p:nvCxnSpPr>
          <p:spPr>
            <a:xfrm flipH="1">
              <a:off x="-2009135" y="1398212"/>
              <a:ext cx="163420" cy="545643"/>
            </a:xfrm>
            <a:prstGeom prst="line">
              <a:avLst/>
            </a:prstGeom>
            <a:ln w="57150">
              <a:solidFill>
                <a:srgbClr val="00B05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7A09AB2D-7490-42B2-8551-21BFAE88D51A}"/>
              </a:ext>
            </a:extLst>
          </p:cNvPr>
          <p:cNvCxnSpPr>
            <a:cxnSpLocks/>
          </p:cNvCxnSpPr>
          <p:nvPr/>
        </p:nvCxnSpPr>
        <p:spPr>
          <a:xfrm>
            <a:off x="5596852" y="10558885"/>
            <a:ext cx="19362" cy="52788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Green light, go, traffic lights, control, enable signal, road signs,  semaphore icon - Download on Iconfinder">
            <a:extLst>
              <a:ext uri="{FF2B5EF4-FFF2-40B4-BE49-F238E27FC236}">
                <a16:creationId xmlns:a16="http://schemas.microsoft.com/office/drawing/2014/main" id="{241D11F7-2CF4-496B-83B1-EFAE91C121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631" y="1032727"/>
            <a:ext cx="883300" cy="88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7" name="Triangle 45">
            <a:extLst>
              <a:ext uri="{FF2B5EF4-FFF2-40B4-BE49-F238E27FC236}">
                <a16:creationId xmlns:a16="http://schemas.microsoft.com/office/drawing/2014/main" id="{C5812171-627C-445E-8B02-80F10E2AD873}"/>
              </a:ext>
            </a:extLst>
          </p:cNvPr>
          <p:cNvSpPr/>
          <p:nvPr/>
        </p:nvSpPr>
        <p:spPr>
          <a:xfrm rot="16200000">
            <a:off x="1323077" y="1928550"/>
            <a:ext cx="1111685" cy="765429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E19D7BDB-2ACA-47C2-B642-72241E5DAC94}"/>
              </a:ext>
            </a:extLst>
          </p:cNvPr>
          <p:cNvCxnSpPr>
            <a:cxnSpLocks/>
          </p:cNvCxnSpPr>
          <p:nvPr/>
        </p:nvCxnSpPr>
        <p:spPr>
          <a:xfrm>
            <a:off x="3756189" y="3950090"/>
            <a:ext cx="41436" cy="68659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>
            <a:extLst>
              <a:ext uri="{FF2B5EF4-FFF2-40B4-BE49-F238E27FC236}">
                <a16:creationId xmlns:a16="http://schemas.microsoft.com/office/drawing/2014/main" id="{300F8001-8577-476D-8060-96CBFD761E6C}"/>
              </a:ext>
            </a:extLst>
          </p:cNvPr>
          <p:cNvSpPr/>
          <p:nvPr/>
        </p:nvSpPr>
        <p:spPr>
          <a:xfrm>
            <a:off x="2509108" y="1197310"/>
            <a:ext cx="6066135" cy="584775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600" b="1" dirty="0" smtClean="0">
                <a:solidFill>
                  <a:srgbClr val="E6AF00"/>
                </a:solidFill>
              </a:rPr>
              <a:t>UNIT 2  </a:t>
            </a:r>
            <a:r>
              <a:rPr lang="en-GB" sz="1400" b="1" dirty="0">
                <a:solidFill>
                  <a:srgbClr val="E6AF00"/>
                </a:solidFill>
              </a:rPr>
              <a:t>– </a:t>
            </a:r>
            <a:r>
              <a:rPr lang="en-GB" sz="1400" b="1" dirty="0" smtClean="0">
                <a:solidFill>
                  <a:srgbClr val="E6AF00"/>
                </a:solidFill>
              </a:rPr>
              <a:t>Developing a Manufacturing Campaign  </a:t>
            </a:r>
            <a:r>
              <a:rPr lang="en-GB" sz="1400" b="1" dirty="0">
                <a:solidFill>
                  <a:srgbClr val="E6AF00"/>
                </a:solidFill>
              </a:rPr>
              <a:t>– </a:t>
            </a:r>
            <a:r>
              <a:rPr lang="en-GB" sz="1400" b="1" dirty="0" smtClean="0">
                <a:solidFill>
                  <a:srgbClr val="E6AF00"/>
                </a:solidFill>
              </a:rPr>
              <a:t>Theory / Exam (75%) </a:t>
            </a:r>
            <a:endParaRPr lang="en-GB" sz="1400" b="1" dirty="0">
              <a:solidFill>
                <a:srgbClr val="E6AF00"/>
              </a:solidFill>
              <a:ea typeface="Calibri"/>
              <a:cs typeface="Calibri"/>
            </a:endParaRPr>
          </a:p>
          <a:p>
            <a:r>
              <a:rPr lang="en-GB" sz="1600" b="1" dirty="0" smtClean="0">
                <a:solidFill>
                  <a:srgbClr val="00B050"/>
                </a:solidFill>
              </a:rPr>
              <a:t>UNIT 1 – </a:t>
            </a:r>
            <a:r>
              <a:rPr lang="en-GB" sz="1400" b="1" dirty="0" smtClean="0">
                <a:solidFill>
                  <a:srgbClr val="00B050"/>
                </a:solidFill>
              </a:rPr>
              <a:t>Exploring Business – Coursework (25%) </a:t>
            </a:r>
            <a:endParaRPr lang="en-GB" sz="1400" dirty="0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39A6B14A-61A1-4019-8722-238383AAB686}"/>
              </a:ext>
            </a:extLst>
          </p:cNvPr>
          <p:cNvGrpSpPr/>
          <p:nvPr/>
        </p:nvGrpSpPr>
        <p:grpSpPr>
          <a:xfrm>
            <a:off x="-35700" y="7777308"/>
            <a:ext cx="1275242" cy="1234099"/>
            <a:chOff x="5539287" y="4635725"/>
            <a:chExt cx="1275242" cy="1304869"/>
          </a:xfrm>
        </p:grpSpPr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2FB3E080-FE9C-4FB8-929C-5C1E602CF584}"/>
                </a:ext>
              </a:extLst>
            </p:cNvPr>
            <p:cNvSpPr/>
            <p:nvPr/>
          </p:nvSpPr>
          <p:spPr>
            <a:xfrm>
              <a:off x="5599549" y="4635725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16A83247-952F-495A-842E-7C7E6FFFBB1D}"/>
                </a:ext>
              </a:extLst>
            </p:cNvPr>
            <p:cNvSpPr/>
            <p:nvPr/>
          </p:nvSpPr>
          <p:spPr>
            <a:xfrm>
              <a:off x="5720559" y="4900977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CD5679DB-2D3F-4D8A-A18C-033F84E29127}"/>
                </a:ext>
              </a:extLst>
            </p:cNvPr>
            <p:cNvSpPr txBox="1"/>
            <p:nvPr/>
          </p:nvSpPr>
          <p:spPr>
            <a:xfrm>
              <a:off x="5539287" y="4719827"/>
              <a:ext cx="1170599" cy="9111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 smtClean="0"/>
            </a:p>
            <a:p>
              <a:pPr algn="ctr"/>
              <a:r>
                <a:rPr lang="en-US" sz="3200" b="1" dirty="0" smtClean="0"/>
                <a:t>JAN</a:t>
              </a:r>
              <a:endParaRPr lang="en-US" sz="3200" b="1" dirty="0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457E130B-96A3-441B-BE08-D69DE7B99DA9}"/>
              </a:ext>
            </a:extLst>
          </p:cNvPr>
          <p:cNvSpPr/>
          <p:nvPr/>
        </p:nvSpPr>
        <p:spPr>
          <a:xfrm>
            <a:off x="6854975" y="9350598"/>
            <a:ext cx="1720268" cy="1231106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r>
              <a:rPr lang="en-GB" sz="1400" b="1" dirty="0" smtClean="0"/>
              <a:t>A1. The role of Marketing </a:t>
            </a:r>
          </a:p>
          <a:p>
            <a:r>
              <a:rPr lang="en-GB" sz="1400" b="1" dirty="0" smtClean="0"/>
              <a:t>A2. Influences on Marketing Activity </a:t>
            </a:r>
          </a:p>
          <a:p>
            <a:endParaRPr lang="en-GB" b="1" dirty="0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58670A52-C779-4F3D-9B59-D24001D34639}"/>
              </a:ext>
            </a:extLst>
          </p:cNvPr>
          <p:cNvSpPr/>
          <p:nvPr/>
        </p:nvSpPr>
        <p:spPr>
          <a:xfrm>
            <a:off x="1463239" y="7038644"/>
            <a:ext cx="1597765" cy="1477328"/>
          </a:xfrm>
          <a:prstGeom prst="rect">
            <a:avLst/>
          </a:prstGeom>
          <a:solidFill>
            <a:schemeClr val="bg1"/>
          </a:solidFill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B0F0"/>
                </a:solidFill>
              </a:rPr>
              <a:t>External Examination</a:t>
            </a:r>
          </a:p>
          <a:p>
            <a:pPr algn="ctr"/>
            <a:endParaRPr lang="en-GB" b="1" dirty="0" smtClean="0">
              <a:solidFill>
                <a:srgbClr val="00B0F0"/>
              </a:solidFill>
            </a:endParaRPr>
          </a:p>
          <a:p>
            <a:pPr algn="ctr"/>
            <a:endParaRPr lang="en-GB" b="1" dirty="0">
              <a:solidFill>
                <a:srgbClr val="00B0F0"/>
              </a:solidFill>
            </a:endParaRPr>
          </a:p>
          <a:p>
            <a:pPr algn="ctr"/>
            <a:endParaRPr lang="en-GB" b="1" dirty="0" smtClean="0">
              <a:solidFill>
                <a:srgbClr val="00B0F0"/>
              </a:solidFill>
            </a:endParaRP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5C37274-0A1E-4DC8-9DF6-D0D9134DDDF4}"/>
              </a:ext>
            </a:extLst>
          </p:cNvPr>
          <p:cNvSpPr/>
          <p:nvPr/>
        </p:nvSpPr>
        <p:spPr>
          <a:xfrm>
            <a:off x="2700219" y="3019086"/>
            <a:ext cx="2467729" cy="923330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Unit 2 </a:t>
            </a:r>
            <a:endParaRPr lang="en-GB" b="1" dirty="0">
              <a:solidFill>
                <a:srgbClr val="FF0000"/>
              </a:solidFill>
            </a:endParaRPr>
          </a:p>
          <a:p>
            <a:pPr algn="ctr"/>
            <a:r>
              <a:rPr lang="en-GB" b="1" dirty="0" smtClean="0">
                <a:solidFill>
                  <a:srgbClr val="FF0000"/>
                </a:solidFill>
              </a:rPr>
              <a:t>(Theory) </a:t>
            </a:r>
          </a:p>
          <a:p>
            <a:pPr algn="ctr"/>
            <a:r>
              <a:rPr lang="en-GB" b="1" dirty="0" smtClean="0">
                <a:solidFill>
                  <a:srgbClr val="FF0000"/>
                </a:solidFill>
              </a:rPr>
              <a:t>Exam Preparation</a:t>
            </a:r>
            <a:endParaRPr lang="en-GB" b="1" dirty="0">
              <a:solidFill>
                <a:srgbClr val="FF0000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DD09E39-4D58-1DF5-43D2-A68A7EE0601E}"/>
              </a:ext>
            </a:extLst>
          </p:cNvPr>
          <p:cNvGrpSpPr/>
          <p:nvPr/>
        </p:nvGrpSpPr>
        <p:grpSpPr>
          <a:xfrm>
            <a:off x="2613992" y="5665424"/>
            <a:ext cx="4422996" cy="990041"/>
            <a:chOff x="-3609391" y="700400"/>
            <a:chExt cx="4422996" cy="99004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8C81F93-9DC4-EA42-F305-857112657EC6}"/>
                </a:ext>
              </a:extLst>
            </p:cNvPr>
            <p:cNvSpPr/>
            <p:nvPr/>
          </p:nvSpPr>
          <p:spPr>
            <a:xfrm>
              <a:off x="-3609391" y="700400"/>
              <a:ext cx="4422996" cy="538609"/>
            </a:xfrm>
            <a:prstGeom prst="rect">
              <a:avLst/>
            </a:prstGeom>
            <a:ln w="38100" cap="rnd">
              <a:solidFill>
                <a:srgbClr val="00B05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b="1" u="sng" dirty="0" smtClean="0"/>
                <a:t>Unit 1 : COURSEWORK SUBMISSION </a:t>
              </a:r>
              <a:endParaRPr lang="en-GB" b="1" u="sng" dirty="0"/>
            </a:p>
            <a:p>
              <a:r>
                <a:rPr lang="en-GB" sz="1100" b="1" dirty="0" smtClean="0"/>
                <a:t>Coursework checked, marked, feedback given  and grades issued . </a:t>
              </a:r>
              <a:endParaRPr lang="en-GB" sz="1100" b="1" dirty="0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83EC3E8-BE6E-A132-1D3C-C8E9123CDC3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547847" y="1250376"/>
              <a:ext cx="286576" cy="440065"/>
            </a:xfrm>
            <a:prstGeom prst="line">
              <a:avLst/>
            </a:prstGeom>
            <a:ln w="57150">
              <a:solidFill>
                <a:srgbClr val="00B05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434D3926-686E-2F6E-9E55-37232664FAF7}"/>
              </a:ext>
            </a:extLst>
          </p:cNvPr>
          <p:cNvSpPr/>
          <p:nvPr/>
        </p:nvSpPr>
        <p:spPr>
          <a:xfrm>
            <a:off x="2646951" y="5197356"/>
            <a:ext cx="4357078" cy="369332"/>
          </a:xfrm>
          <a:prstGeom prst="rect">
            <a:avLst/>
          </a:prstGeom>
          <a:ln w="38100" cap="rnd">
            <a:solidFill>
              <a:srgbClr val="00B05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b="1" u="sng" dirty="0" smtClean="0">
                <a:solidFill>
                  <a:srgbClr val="00B0F0"/>
                </a:solidFill>
              </a:rPr>
              <a:t>Deadline for final submission -  May </a:t>
            </a:r>
            <a:r>
              <a:rPr lang="en-GB" b="1" u="sng" dirty="0" smtClean="0">
                <a:solidFill>
                  <a:srgbClr val="00B0F0"/>
                </a:solidFill>
              </a:rPr>
              <a:t>1 </a:t>
            </a:r>
            <a:endParaRPr lang="en-GB" b="1" u="sng" dirty="0">
              <a:solidFill>
                <a:srgbClr val="00B0F0"/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457D010-59C6-0797-3CF2-C99EEF8B4E56}"/>
              </a:ext>
            </a:extLst>
          </p:cNvPr>
          <p:cNvCxnSpPr>
            <a:cxnSpLocks/>
          </p:cNvCxnSpPr>
          <p:nvPr/>
        </p:nvCxnSpPr>
        <p:spPr>
          <a:xfrm flipV="1">
            <a:off x="7342454" y="3339426"/>
            <a:ext cx="1340949" cy="3809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AFA7A18C-2CE5-99AF-ED06-FC5FF7CD704B}"/>
              </a:ext>
            </a:extLst>
          </p:cNvPr>
          <p:cNvSpPr/>
          <p:nvPr/>
        </p:nvSpPr>
        <p:spPr>
          <a:xfrm>
            <a:off x="5326338" y="3016081"/>
            <a:ext cx="2382521" cy="923330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b="1" dirty="0">
                <a:solidFill>
                  <a:srgbClr val="00B0F0"/>
                </a:solidFill>
              </a:rPr>
              <a:t>External </a:t>
            </a:r>
            <a:endParaRPr lang="en-GB" b="1" dirty="0" smtClean="0">
              <a:solidFill>
                <a:srgbClr val="00B0F0"/>
              </a:solidFill>
            </a:endParaRPr>
          </a:p>
          <a:p>
            <a:r>
              <a:rPr lang="en-GB" b="1" dirty="0" smtClean="0">
                <a:solidFill>
                  <a:srgbClr val="00B0F0"/>
                </a:solidFill>
              </a:rPr>
              <a:t>Examination</a:t>
            </a:r>
            <a:endParaRPr lang="en-GB" b="1" u="sng" dirty="0" smtClean="0">
              <a:solidFill>
                <a:srgbClr val="00B0F0"/>
              </a:solidFill>
            </a:endParaRPr>
          </a:p>
          <a:p>
            <a:endParaRPr lang="en-GB" b="1" dirty="0">
              <a:solidFill>
                <a:srgbClr val="00B0F0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583C1BA-9287-45CA-8D94-D84CC57C9494}"/>
              </a:ext>
            </a:extLst>
          </p:cNvPr>
          <p:cNvSpPr/>
          <p:nvPr/>
        </p:nvSpPr>
        <p:spPr>
          <a:xfrm>
            <a:off x="622908" y="1962300"/>
            <a:ext cx="1084672" cy="738664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Year </a:t>
            </a:r>
            <a:r>
              <a:rPr lang="en-GB" b="1" dirty="0" smtClean="0"/>
              <a:t>13</a:t>
            </a:r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75" name="Picture 20" descr="Image result for road signs ahead">
            <a:extLst>
              <a:ext uri="{FF2B5EF4-FFF2-40B4-BE49-F238E27FC236}">
                <a16:creationId xmlns:a16="http://schemas.microsoft.com/office/drawing/2014/main" id="{14F22079-75AF-47DF-A35D-CDAE19F9D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739" y="2230090"/>
            <a:ext cx="812770" cy="478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15273" y="6941594"/>
            <a:ext cx="38279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FF0000"/>
                </a:solidFill>
                <a:latin typeface="Bodoni MT" panose="02070603080606020203" pitchFamily="18" charset="0"/>
              </a:rPr>
              <a:t>UNIT 1 - Exploring a Business </a:t>
            </a:r>
            <a:endParaRPr lang="en-GB" sz="2000" b="1" dirty="0">
              <a:solidFill>
                <a:srgbClr val="FF0000"/>
              </a:solidFill>
              <a:latin typeface="Bodoni MT" panose="02070603080606020203" pitchFamily="18" charset="0"/>
            </a:endParaRP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 flipH="1">
            <a:off x="7422044" y="11395191"/>
            <a:ext cx="989080" cy="352357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457E130B-96A3-441B-BE08-D69DE7B99DA9}"/>
              </a:ext>
            </a:extLst>
          </p:cNvPr>
          <p:cNvSpPr/>
          <p:nvPr/>
        </p:nvSpPr>
        <p:spPr>
          <a:xfrm>
            <a:off x="4566107" y="9358431"/>
            <a:ext cx="2122310" cy="1169551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r>
              <a:rPr lang="en-GB" sz="1400" b="1" dirty="0" smtClean="0"/>
              <a:t>B1. Purpose of research </a:t>
            </a:r>
          </a:p>
          <a:p>
            <a:r>
              <a:rPr lang="en-GB" sz="1400" b="1" dirty="0" smtClean="0"/>
              <a:t>B2. Market research Methods </a:t>
            </a:r>
          </a:p>
          <a:p>
            <a:r>
              <a:rPr lang="en-GB" sz="1400" b="1" dirty="0" smtClean="0"/>
              <a:t>B3. Developing a Rationale Design </a:t>
            </a:r>
            <a:r>
              <a:rPr lang="en-GB" sz="1400" b="1" dirty="0"/>
              <a:t>tools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57E130B-96A3-441B-BE08-D69DE7B99DA9}"/>
              </a:ext>
            </a:extLst>
          </p:cNvPr>
          <p:cNvSpPr/>
          <p:nvPr/>
        </p:nvSpPr>
        <p:spPr>
          <a:xfrm>
            <a:off x="1663527" y="9401655"/>
            <a:ext cx="2703413" cy="1169551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r>
              <a:rPr lang="en-GB" sz="1400" b="1" dirty="0" smtClean="0"/>
              <a:t>C1. Marketing Campaign Activity </a:t>
            </a:r>
          </a:p>
          <a:p>
            <a:r>
              <a:rPr lang="en-GB" sz="1400" b="1" dirty="0" smtClean="0"/>
              <a:t>C2. Marketing Mix </a:t>
            </a:r>
          </a:p>
          <a:p>
            <a:r>
              <a:rPr lang="en-GB" sz="1400" b="1" dirty="0" smtClean="0"/>
              <a:t>C3. The Marketing Campaign</a:t>
            </a:r>
          </a:p>
          <a:p>
            <a:r>
              <a:rPr lang="en-GB" sz="1400" b="1" dirty="0" smtClean="0"/>
              <a:t>C4. Appropriateness of Marketing Campaign . </a:t>
            </a:r>
            <a:endParaRPr lang="en-GB" sz="1400" b="1" dirty="0"/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7A09AB2D-7490-42B2-8551-21BFAE88D51A}"/>
              </a:ext>
            </a:extLst>
          </p:cNvPr>
          <p:cNvCxnSpPr>
            <a:cxnSpLocks/>
          </p:cNvCxnSpPr>
          <p:nvPr/>
        </p:nvCxnSpPr>
        <p:spPr>
          <a:xfrm>
            <a:off x="2880769" y="10590225"/>
            <a:ext cx="0" cy="49504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7A09AB2D-7490-42B2-8551-21BFAE88D51A}"/>
              </a:ext>
            </a:extLst>
          </p:cNvPr>
          <p:cNvCxnSpPr>
            <a:cxnSpLocks/>
          </p:cNvCxnSpPr>
          <p:nvPr/>
        </p:nvCxnSpPr>
        <p:spPr>
          <a:xfrm>
            <a:off x="7672948" y="10566585"/>
            <a:ext cx="25794" cy="50953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2422174" y="11516302"/>
            <a:ext cx="52004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FF0000"/>
                </a:solidFill>
                <a:latin typeface="Bodoni MT" panose="02070603080606020203" pitchFamily="18" charset="0"/>
              </a:rPr>
              <a:t>UNIT 2  - Developing a Marketing Campaign  </a:t>
            </a:r>
            <a:endParaRPr lang="en-GB" sz="2000" b="1" dirty="0">
              <a:solidFill>
                <a:srgbClr val="FF0000"/>
              </a:solidFill>
              <a:latin typeface="Bodoni MT" panose="02070603080606020203" pitchFamily="18" charset="0"/>
            </a:endParaRPr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39A6B14A-61A1-4019-8722-238383AAB686}"/>
              </a:ext>
            </a:extLst>
          </p:cNvPr>
          <p:cNvGrpSpPr/>
          <p:nvPr/>
        </p:nvGrpSpPr>
        <p:grpSpPr>
          <a:xfrm>
            <a:off x="8328560" y="10594686"/>
            <a:ext cx="1240169" cy="1234099"/>
            <a:chOff x="5574360" y="4635725"/>
            <a:chExt cx="1240169" cy="1304869"/>
          </a:xfrm>
        </p:grpSpPr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2FB3E080-FE9C-4FB8-929C-5C1E602CF584}"/>
                </a:ext>
              </a:extLst>
            </p:cNvPr>
            <p:cNvSpPr/>
            <p:nvPr/>
          </p:nvSpPr>
          <p:spPr>
            <a:xfrm>
              <a:off x="5599549" y="4635725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16A83247-952F-495A-842E-7C7E6FFFBB1D}"/>
                </a:ext>
              </a:extLst>
            </p:cNvPr>
            <p:cNvSpPr/>
            <p:nvPr/>
          </p:nvSpPr>
          <p:spPr>
            <a:xfrm>
              <a:off x="5720559" y="4900977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CD5679DB-2D3F-4D8A-A18C-033F84E29127}"/>
                </a:ext>
              </a:extLst>
            </p:cNvPr>
            <p:cNvSpPr txBox="1"/>
            <p:nvPr/>
          </p:nvSpPr>
          <p:spPr>
            <a:xfrm>
              <a:off x="5574360" y="5044733"/>
              <a:ext cx="1190958" cy="618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/>
                <a:t>SEP</a:t>
              </a:r>
              <a:endParaRPr lang="en-US" sz="3200" b="1" dirty="0"/>
            </a:p>
          </p:txBody>
        </p:sp>
      </p:grp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>
            <a:off x="1159287" y="8697949"/>
            <a:ext cx="426674" cy="410575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39A6B14A-61A1-4019-8722-238383AAB686}"/>
              </a:ext>
            </a:extLst>
          </p:cNvPr>
          <p:cNvGrpSpPr/>
          <p:nvPr/>
        </p:nvGrpSpPr>
        <p:grpSpPr>
          <a:xfrm>
            <a:off x="1101567" y="2954808"/>
            <a:ext cx="1278657" cy="1234099"/>
            <a:chOff x="5535872" y="4635725"/>
            <a:chExt cx="1278657" cy="1304869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2FB3E080-FE9C-4FB8-929C-5C1E602CF584}"/>
                </a:ext>
              </a:extLst>
            </p:cNvPr>
            <p:cNvSpPr/>
            <p:nvPr/>
          </p:nvSpPr>
          <p:spPr>
            <a:xfrm>
              <a:off x="5599549" y="4635725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16A83247-952F-495A-842E-7C7E6FFFBB1D}"/>
                </a:ext>
              </a:extLst>
            </p:cNvPr>
            <p:cNvSpPr/>
            <p:nvPr/>
          </p:nvSpPr>
          <p:spPr>
            <a:xfrm>
              <a:off x="5720559" y="4900977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CD5679DB-2D3F-4D8A-A18C-033F84E29127}"/>
                </a:ext>
              </a:extLst>
            </p:cNvPr>
            <p:cNvSpPr txBox="1"/>
            <p:nvPr/>
          </p:nvSpPr>
          <p:spPr>
            <a:xfrm>
              <a:off x="5535872" y="5044008"/>
              <a:ext cx="1190958" cy="5532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/>
                <a:t>JUNE</a:t>
              </a:r>
              <a:endParaRPr lang="en-US" sz="2800" b="1" dirty="0"/>
            </a:p>
          </p:txBody>
        </p:sp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  <a:stCxn id="125" idx="4"/>
          </p:cNvCxnSpPr>
          <p:nvPr/>
        </p:nvCxnSpPr>
        <p:spPr>
          <a:xfrm>
            <a:off x="1772734" y="4188907"/>
            <a:ext cx="232491" cy="431850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39A6B14A-61A1-4019-8722-238383AAB686}"/>
              </a:ext>
            </a:extLst>
          </p:cNvPr>
          <p:cNvGrpSpPr/>
          <p:nvPr/>
        </p:nvGrpSpPr>
        <p:grpSpPr>
          <a:xfrm>
            <a:off x="8043302" y="5148642"/>
            <a:ext cx="1240169" cy="1234099"/>
            <a:chOff x="5574360" y="4635725"/>
            <a:chExt cx="1240169" cy="1304869"/>
          </a:xfrm>
        </p:grpSpPr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2FB3E080-FE9C-4FB8-929C-5C1E602CF584}"/>
                </a:ext>
              </a:extLst>
            </p:cNvPr>
            <p:cNvSpPr/>
            <p:nvPr/>
          </p:nvSpPr>
          <p:spPr>
            <a:xfrm>
              <a:off x="5599549" y="4635725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16A83247-952F-495A-842E-7C7E6FFFBB1D}"/>
                </a:ext>
              </a:extLst>
            </p:cNvPr>
            <p:cNvSpPr/>
            <p:nvPr/>
          </p:nvSpPr>
          <p:spPr>
            <a:xfrm>
              <a:off x="5720559" y="4900977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CD5679DB-2D3F-4D8A-A18C-033F84E29127}"/>
                </a:ext>
              </a:extLst>
            </p:cNvPr>
            <p:cNvSpPr txBox="1"/>
            <p:nvPr/>
          </p:nvSpPr>
          <p:spPr>
            <a:xfrm>
              <a:off x="5574360" y="5044733"/>
              <a:ext cx="1190958" cy="618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/>
                <a:t>MAY</a:t>
              </a:r>
              <a:endParaRPr lang="en-US" sz="3200" b="1" dirty="0"/>
            </a:p>
          </p:txBody>
        </p:sp>
      </p:grp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 flipH="1">
            <a:off x="8060412" y="6286812"/>
            <a:ext cx="490225" cy="620213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3" name="AutoShape 2" descr="Paper 1 (9-1)"/>
          <p:cNvSpPr>
            <a:spLocks noChangeAspect="1" noChangeArrowheads="1"/>
          </p:cNvSpPr>
          <p:nvPr/>
        </p:nvSpPr>
        <p:spPr bwMode="auto">
          <a:xfrm>
            <a:off x="307975" y="7937"/>
            <a:ext cx="2696896" cy="2696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58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6232" y="3109605"/>
            <a:ext cx="1016424" cy="790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398" y="7675281"/>
            <a:ext cx="1385927" cy="78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18" descr="Image result for road signs men at work">
            <a:extLst>
              <a:ext uri="{FF2B5EF4-FFF2-40B4-BE49-F238E27FC236}">
                <a16:creationId xmlns:a16="http://schemas.microsoft.com/office/drawing/2014/main" id="{9133D878-B3EE-4923-B13E-2A2C006AF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6231" y="10262675"/>
            <a:ext cx="632484" cy="465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" name="Picture 18" descr="Image result for road signs men at work">
            <a:extLst>
              <a:ext uri="{FF2B5EF4-FFF2-40B4-BE49-F238E27FC236}">
                <a16:creationId xmlns:a16="http://schemas.microsoft.com/office/drawing/2014/main" id="{9133D878-B3EE-4923-B13E-2A2C006AF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4730" y="10277000"/>
            <a:ext cx="632484" cy="465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6" name="Picture 18" descr="Image result for road signs men at work">
            <a:extLst>
              <a:ext uri="{FF2B5EF4-FFF2-40B4-BE49-F238E27FC236}">
                <a16:creationId xmlns:a16="http://schemas.microsoft.com/office/drawing/2014/main" id="{9133D878-B3EE-4923-B13E-2A2C006AF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3832" y="10239295"/>
            <a:ext cx="632484" cy="465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7" name="Group 86">
            <a:extLst>
              <a:ext uri="{FF2B5EF4-FFF2-40B4-BE49-F238E27FC236}">
                <a16:creationId xmlns:a16="http://schemas.microsoft.com/office/drawing/2014/main" id="{C8F7741E-565C-47E0-98A3-CEE213CB24F6}"/>
              </a:ext>
            </a:extLst>
          </p:cNvPr>
          <p:cNvGrpSpPr/>
          <p:nvPr/>
        </p:nvGrpSpPr>
        <p:grpSpPr>
          <a:xfrm>
            <a:off x="4505030" y="10636104"/>
            <a:ext cx="215444" cy="1018124"/>
            <a:chOff x="1845649" y="10736811"/>
            <a:chExt cx="215444" cy="1018124"/>
          </a:xfrm>
        </p:grpSpPr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82AC804E-2325-41F4-8170-C631BCF388E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37B165B7-AACB-3A4C-A89C-5FD028A89864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C8F7741E-565C-47E0-98A3-CEE213CB24F6}"/>
              </a:ext>
            </a:extLst>
          </p:cNvPr>
          <p:cNvGrpSpPr/>
          <p:nvPr/>
        </p:nvGrpSpPr>
        <p:grpSpPr>
          <a:xfrm>
            <a:off x="1537541" y="10609650"/>
            <a:ext cx="215444" cy="1018124"/>
            <a:chOff x="1845649" y="10736811"/>
            <a:chExt cx="215444" cy="1018124"/>
          </a:xfrm>
        </p:grpSpPr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82AC804E-2325-41F4-8170-C631BCF388E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37B165B7-AACB-3A4C-A89C-5FD028A89864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C8F7741E-565C-47E0-98A3-CEE213CB24F6}"/>
              </a:ext>
            </a:extLst>
          </p:cNvPr>
          <p:cNvGrpSpPr/>
          <p:nvPr/>
        </p:nvGrpSpPr>
        <p:grpSpPr>
          <a:xfrm>
            <a:off x="6814751" y="10618066"/>
            <a:ext cx="215444" cy="1018124"/>
            <a:chOff x="1845649" y="10736811"/>
            <a:chExt cx="215444" cy="1018124"/>
          </a:xfrm>
        </p:grpSpPr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82AC804E-2325-41F4-8170-C631BCF388E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37B165B7-AACB-3A4C-A89C-5FD028A89864}"/>
                </a:ext>
              </a:extLst>
            </p:cNvPr>
            <p:cNvSpPr txBox="1"/>
            <p:nvPr/>
          </p:nvSpPr>
          <p:spPr>
            <a:xfrm rot="5400000" flipH="1">
              <a:off x="1444309" y="11138151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5C37274-0A1E-4DC8-9DF6-D0D9134DDDF4}"/>
              </a:ext>
            </a:extLst>
          </p:cNvPr>
          <p:cNvSpPr/>
          <p:nvPr/>
        </p:nvSpPr>
        <p:spPr>
          <a:xfrm>
            <a:off x="15132" y="9358431"/>
            <a:ext cx="1505493" cy="738664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400" b="1" dirty="0" smtClean="0">
                <a:solidFill>
                  <a:srgbClr val="FF0000"/>
                </a:solidFill>
              </a:rPr>
              <a:t>Unit 2</a:t>
            </a:r>
          </a:p>
          <a:p>
            <a:pPr algn="ctr"/>
            <a:r>
              <a:rPr lang="en-GB" sz="1400" b="1" dirty="0" smtClean="0">
                <a:solidFill>
                  <a:srgbClr val="FF0000"/>
                </a:solidFill>
              </a:rPr>
              <a:t>(Theory)</a:t>
            </a:r>
          </a:p>
          <a:p>
            <a:pPr algn="ctr"/>
            <a:r>
              <a:rPr lang="en-GB" sz="1400" b="1" dirty="0" smtClean="0">
                <a:solidFill>
                  <a:srgbClr val="FF0000"/>
                </a:solidFill>
              </a:rPr>
              <a:t>Exam Preparation</a:t>
            </a:r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645060" y="10129928"/>
            <a:ext cx="565201" cy="29446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4386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C0370A-4267-4C8F-BEE0-6C288B9E3685}">
  <ds:schemaRefs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infopath/2007/PartnerControls"/>
    <ds:schemaRef ds:uri="0cdfad24-3ef4-4078-8406-0838a4147073"/>
    <ds:schemaRef ds:uri="18115042-14ee-4034-9109-32b9045e5aa2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D113B50-D161-4BDF-A966-A24FA0B71248}"/>
</file>

<file path=customXml/itemProps3.xml><?xml version="1.0" encoding="utf-8"?>
<ds:datastoreItem xmlns:ds="http://schemas.openxmlformats.org/officeDocument/2006/customXml" ds:itemID="{DAE2F137-86ED-430C-99C6-59EF1001C83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9272</TotalTime>
  <Words>199</Words>
  <Application>Microsoft Office PowerPoint</Application>
  <PresentationFormat>A3 Paper (297x420 mm)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Bodoni MT</vt:lpstr>
      <vt:lpstr>Calibri</vt:lpstr>
      <vt:lpstr>Calibri Light</vt:lpstr>
      <vt:lpstr>English157 BT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akthompson</cp:lastModifiedBy>
  <cp:revision>264</cp:revision>
  <cp:lastPrinted>2024-06-21T12:17:08Z</cp:lastPrinted>
  <dcterms:created xsi:type="dcterms:W3CDTF">2019-12-03T13:18:29Z</dcterms:created>
  <dcterms:modified xsi:type="dcterms:W3CDTF">2024-07-02T12:46:13Z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</Properties>
</file>